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8"/>
  </p:notesMasterIdLst>
  <p:handoutMasterIdLst>
    <p:handoutMasterId r:id="rId9"/>
  </p:handoutMasterIdLst>
  <p:sldIdLst>
    <p:sldId id="659" r:id="rId4"/>
    <p:sldId id="653" r:id="rId5"/>
    <p:sldId id="654" r:id="rId6"/>
    <p:sldId id="678" r:id="rId7"/>
  </p:sldIdLst>
  <p:sldSz cx="6858000" cy="9906000" type="A4"/>
  <p:notesSz cx="6858000" cy="9144000"/>
  <p:defaultTextStyle>
    <a:defPPr marL="0" marR="0" indent="0" algn="l" defTabSz="201494" rtl="0" fontAlgn="auto" latinLnBrk="1" hangingPunct="0">
      <a:lnSpc>
        <a:spcPct val="100000"/>
      </a:lnSpc>
      <a:spcBef>
        <a:spcPts val="0"/>
      </a:spcBef>
      <a:spcAft>
        <a:spcPts val="0"/>
      </a:spcAft>
      <a:buClrTx/>
      <a:buSzTx/>
      <a:buFontTx/>
      <a:buNone/>
      <a:tabLst/>
      <a:defRPr kumimoji="0" sz="397" b="0" i="0" u="none" strike="noStrike" cap="none" spc="0" normalizeH="0" baseline="0">
        <a:ln>
          <a:noFill/>
        </a:ln>
        <a:solidFill>
          <a:srgbClr val="000000"/>
        </a:solidFill>
        <a:effectLst/>
        <a:uFillTx/>
      </a:defRPr>
    </a:defPPr>
    <a:lvl1pPr marL="0" marR="0" indent="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1pPr>
    <a:lvl2pPr marL="0" marR="0" indent="50373"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2pPr>
    <a:lvl3pPr marL="0" marR="0" indent="10074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3pPr>
    <a:lvl4pPr marL="0" marR="0" indent="15112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4pPr>
    <a:lvl5pPr marL="0" marR="0" indent="20149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5pPr>
    <a:lvl6pPr marL="0" marR="0" indent="25186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6pPr>
    <a:lvl7pPr marL="0" marR="0" indent="302241"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7pPr>
    <a:lvl8pPr marL="0" marR="0" indent="35261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8pPr>
    <a:lvl9pPr marL="0" marR="0" indent="402988"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40B894"/>
    <a:srgbClr val="027354"/>
    <a:srgbClr val="F29E38"/>
    <a:srgbClr val="D98F89"/>
    <a:srgbClr val="151314"/>
    <a:srgbClr val="24CAF8"/>
    <a:srgbClr val="595959"/>
    <a:srgbClr val="269AD2"/>
    <a:srgbClr val="3D3C7D"/>
    <a:srgbClr val="7F58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09" autoAdjust="0"/>
    <p:restoredTop sz="94620"/>
  </p:normalViewPr>
  <p:slideViewPr>
    <p:cSldViewPr snapToGrid="0" snapToObjects="1">
      <p:cViewPr varScale="1">
        <p:scale>
          <a:sx n="73" d="100"/>
          <a:sy n="73" d="100"/>
        </p:scale>
        <p:origin x="3006" y="6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6" d="100"/>
          <a:sy n="86" d="100"/>
        </p:scale>
        <p:origin x="392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724D3B-5934-F349-BEE3-9C25994C2D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8D0CC30-973F-B045-AE0E-65FB9F6285D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3D9F1E-35BD-2641-9EDA-BEE2ACC4FCDE}" type="datetimeFigureOut">
              <a:rPr lang="en-US" smtClean="0"/>
              <a:t>7/11/2023</a:t>
            </a:fld>
            <a:endParaRPr lang="en-US" dirty="0"/>
          </a:p>
        </p:txBody>
      </p:sp>
      <p:sp>
        <p:nvSpPr>
          <p:cNvPr id="4" name="Footer Placeholder 3">
            <a:extLst>
              <a:ext uri="{FF2B5EF4-FFF2-40B4-BE49-F238E27FC236}">
                <a16:creationId xmlns:a16="http://schemas.microsoft.com/office/drawing/2014/main" id="{FA6E20C5-2B37-794C-87FB-74EC7B2D32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6ADEE11-6749-A549-9F68-826C2E489F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4C8E44-4998-3F4A-BAAC-3C54DDD49189}" type="slidenum">
              <a:rPr lang="en-US" smtClean="0"/>
              <a:t>‹#›</a:t>
            </a:fld>
            <a:endParaRPr lang="en-US" dirty="0"/>
          </a:p>
        </p:txBody>
      </p:sp>
    </p:spTree>
    <p:extLst>
      <p:ext uri="{BB962C8B-B14F-4D97-AF65-F5344CB8AC3E}">
        <p14:creationId xmlns:p14="http://schemas.microsoft.com/office/powerpoint/2010/main" val="4242852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00" name="Shape 800"/>
          <p:cNvSpPr>
            <a:spLocks noGrp="1" noRot="1" noChangeAspect="1"/>
          </p:cNvSpPr>
          <p:nvPr>
            <p:ph type="sldImg"/>
          </p:nvPr>
        </p:nvSpPr>
        <p:spPr>
          <a:xfrm>
            <a:off x="2241550" y="685800"/>
            <a:ext cx="2374900" cy="3429000"/>
          </a:xfrm>
          <a:prstGeom prst="rect">
            <a:avLst/>
          </a:prstGeom>
        </p:spPr>
        <p:txBody>
          <a:bodyPr/>
          <a:lstStyle/>
          <a:p>
            <a:endParaRPr dirty="0"/>
          </a:p>
        </p:txBody>
      </p:sp>
      <p:sp>
        <p:nvSpPr>
          <p:cNvPr id="801" name="Shape 80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00747" latinLnBrk="0">
      <a:lnSpc>
        <a:spcPct val="117999"/>
      </a:lnSpc>
      <a:defRPr sz="485">
        <a:latin typeface="Helvetica 63 Medium Extended"/>
        <a:ea typeface="Helvetica 63 Medium Extended"/>
        <a:cs typeface="Helvetica 63 Medium Extended"/>
        <a:sym typeface="Helvetica Neue"/>
      </a:defRPr>
    </a:lvl1pPr>
    <a:lvl2pPr indent="50373" defTabSz="100747" latinLnBrk="0">
      <a:lnSpc>
        <a:spcPct val="117999"/>
      </a:lnSpc>
      <a:defRPr sz="485">
        <a:latin typeface="Helvetica 63 Medium Extended"/>
        <a:ea typeface="Helvetica 63 Medium Extended"/>
        <a:cs typeface="Helvetica 63 Medium Extended"/>
        <a:sym typeface="Helvetica Neue"/>
      </a:defRPr>
    </a:lvl2pPr>
    <a:lvl3pPr indent="100747" defTabSz="100747" latinLnBrk="0">
      <a:lnSpc>
        <a:spcPct val="117999"/>
      </a:lnSpc>
      <a:defRPr sz="485">
        <a:latin typeface="Helvetica 63 Medium Extended"/>
        <a:ea typeface="Helvetica 63 Medium Extended"/>
        <a:cs typeface="Helvetica 63 Medium Extended"/>
        <a:sym typeface="Helvetica Neue"/>
      </a:defRPr>
    </a:lvl3pPr>
    <a:lvl4pPr indent="151120" defTabSz="100747" latinLnBrk="0">
      <a:lnSpc>
        <a:spcPct val="117999"/>
      </a:lnSpc>
      <a:defRPr sz="485">
        <a:latin typeface="Helvetica 63 Medium Extended"/>
        <a:ea typeface="Helvetica 63 Medium Extended"/>
        <a:cs typeface="Helvetica 63 Medium Extended"/>
        <a:sym typeface="Helvetica Neue"/>
      </a:defRPr>
    </a:lvl4pPr>
    <a:lvl5pPr indent="201494" defTabSz="100747" latinLnBrk="0">
      <a:lnSpc>
        <a:spcPct val="117999"/>
      </a:lnSpc>
      <a:defRPr sz="485">
        <a:latin typeface="Helvetica 63 Medium Extended"/>
        <a:ea typeface="Helvetica 63 Medium Extended"/>
        <a:cs typeface="Helvetica 63 Medium Extended"/>
        <a:sym typeface="Helvetica Neue"/>
      </a:defRPr>
    </a:lvl5pPr>
    <a:lvl6pPr indent="251867" defTabSz="100747" latinLnBrk="0">
      <a:lnSpc>
        <a:spcPct val="117999"/>
      </a:lnSpc>
      <a:defRPr sz="485">
        <a:latin typeface="Helvetica 63 Medium Extended"/>
        <a:ea typeface="Helvetica 63 Medium Extended"/>
        <a:cs typeface="Helvetica 63 Medium Extended"/>
        <a:sym typeface="Helvetica Neue"/>
      </a:defRPr>
    </a:lvl6pPr>
    <a:lvl7pPr indent="302241" defTabSz="100747" latinLnBrk="0">
      <a:lnSpc>
        <a:spcPct val="117999"/>
      </a:lnSpc>
      <a:defRPr sz="485">
        <a:latin typeface="Helvetica 63 Medium Extended"/>
        <a:ea typeface="Helvetica 63 Medium Extended"/>
        <a:cs typeface="Helvetica 63 Medium Extended"/>
        <a:sym typeface="Helvetica Neue"/>
      </a:defRPr>
    </a:lvl7pPr>
    <a:lvl8pPr indent="352614" defTabSz="100747" latinLnBrk="0">
      <a:lnSpc>
        <a:spcPct val="117999"/>
      </a:lnSpc>
      <a:defRPr sz="485">
        <a:latin typeface="Helvetica 63 Medium Extended"/>
        <a:ea typeface="Helvetica 63 Medium Extended"/>
        <a:cs typeface="Helvetica 63 Medium Extended"/>
        <a:sym typeface="Helvetica Neue"/>
      </a:defRPr>
    </a:lvl8pPr>
    <a:lvl9pPr indent="402988" defTabSz="100747" latinLnBrk="0">
      <a:lnSpc>
        <a:spcPct val="117999"/>
      </a:lnSpc>
      <a:defRPr sz="485">
        <a:latin typeface="Helvetica 63 Medium Extended"/>
        <a:ea typeface="Helvetica 63 Medium Extended"/>
        <a:cs typeface="Helvetica 63 Medium Extended"/>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50637"/>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116">
            <a:extLst>
              <a:ext uri="{FF2B5EF4-FFF2-40B4-BE49-F238E27FC236}">
                <a16:creationId xmlns:a16="http://schemas.microsoft.com/office/drawing/2014/main" id="{35E05721-D806-8155-5131-D139F367C7FA}"/>
              </a:ext>
            </a:extLst>
          </p:cNvPr>
          <p:cNvSpPr/>
          <p:nvPr userDrawn="1"/>
        </p:nvSpPr>
        <p:spPr>
          <a:xfrm rot="11594280">
            <a:off x="3994635" y="1792788"/>
            <a:ext cx="2266117" cy="1182071"/>
          </a:xfrm>
          <a:custGeom>
            <a:avLst/>
            <a:gdLst>
              <a:gd name="connsiteX0" fmla="*/ 0 w 2266117"/>
              <a:gd name="connsiteY0" fmla="*/ 1182071 h 1182071"/>
              <a:gd name="connsiteX1" fmla="*/ 12719 w 2266117"/>
              <a:gd name="connsiteY1" fmla="*/ 1076428 h 1182071"/>
              <a:gd name="connsiteX2" fmla="*/ 991820 w 2266117"/>
              <a:gd name="connsiteY2" fmla="*/ 34658 h 1182071"/>
              <a:gd name="connsiteX3" fmla="*/ 2253779 w 2266117"/>
              <a:gd name="connsiteY3" fmla="*/ 433086 h 1182071"/>
              <a:gd name="connsiteX4" fmla="*/ 2266117 w 2266117"/>
              <a:gd name="connsiteY4" fmla="*/ 448344 h 1182071"/>
              <a:gd name="connsiteX5" fmla="*/ 0 w 2266117"/>
              <a:gd name="connsiteY5" fmla="*/ 1182071 h 118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6117" h="1182071">
                <a:moveTo>
                  <a:pt x="0" y="1182071"/>
                </a:moveTo>
                <a:lnTo>
                  <a:pt x="12719" y="1076428"/>
                </a:lnTo>
                <a:cubicBezTo>
                  <a:pt x="97537" y="579626"/>
                  <a:pt x="470362" y="157330"/>
                  <a:pt x="991820" y="34658"/>
                </a:cubicBezTo>
                <a:cubicBezTo>
                  <a:pt x="1469824" y="-77791"/>
                  <a:pt x="1948276" y="90803"/>
                  <a:pt x="2253779" y="433086"/>
                </a:cubicBezTo>
                <a:lnTo>
                  <a:pt x="2266117" y="448344"/>
                </a:lnTo>
                <a:lnTo>
                  <a:pt x="0" y="1182071"/>
                </a:lnTo>
                <a:close/>
              </a:path>
            </a:pathLst>
          </a:custGeom>
          <a:solidFill>
            <a:srgbClr val="D98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118" name="Freeform 117">
            <a:extLst>
              <a:ext uri="{FF2B5EF4-FFF2-40B4-BE49-F238E27FC236}">
                <a16:creationId xmlns:a16="http://schemas.microsoft.com/office/drawing/2014/main" id="{6BC8DA8F-EA4C-DE5A-B505-046B285ADDCC}"/>
              </a:ext>
            </a:extLst>
          </p:cNvPr>
          <p:cNvSpPr/>
          <p:nvPr userDrawn="1"/>
        </p:nvSpPr>
        <p:spPr>
          <a:xfrm rot="11594280">
            <a:off x="3895534" y="376869"/>
            <a:ext cx="2587139" cy="2138795"/>
          </a:xfrm>
          <a:custGeom>
            <a:avLst/>
            <a:gdLst>
              <a:gd name="connsiteX0" fmla="*/ 1589726 w 2587139"/>
              <a:gd name="connsiteY0" fmla="*/ 2104138 h 2138795"/>
              <a:gd name="connsiteX1" fmla="*/ 34658 w 2587139"/>
              <a:gd name="connsiteY1" fmla="*/ 1141382 h 2138795"/>
              <a:gd name="connsiteX2" fmla="*/ 3188 w 2587139"/>
              <a:gd name="connsiteY2" fmla="*/ 753706 h 2138795"/>
              <a:gd name="connsiteX3" fmla="*/ 5593 w 2587139"/>
              <a:gd name="connsiteY3" fmla="*/ 733727 h 2138795"/>
              <a:gd name="connsiteX4" fmla="*/ 2271710 w 2587139"/>
              <a:gd name="connsiteY4" fmla="*/ 0 h 2138795"/>
              <a:gd name="connsiteX5" fmla="*/ 2338273 w 2587139"/>
              <a:gd name="connsiteY5" fmla="*/ 82318 h 2138795"/>
              <a:gd name="connsiteX6" fmla="*/ 2552482 w 2587139"/>
              <a:gd name="connsiteY6" fmla="*/ 549070 h 2138795"/>
              <a:gd name="connsiteX7" fmla="*/ 1589726 w 2587139"/>
              <a:gd name="connsiteY7" fmla="*/ 2104138 h 2138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7139" h="2138795">
                <a:moveTo>
                  <a:pt x="1589726" y="2104138"/>
                </a:moveTo>
                <a:cubicBezTo>
                  <a:pt x="894448" y="2267701"/>
                  <a:pt x="198220" y="1836661"/>
                  <a:pt x="34658" y="1141382"/>
                </a:cubicBezTo>
                <a:cubicBezTo>
                  <a:pt x="3990" y="1011018"/>
                  <a:pt x="-5775" y="880620"/>
                  <a:pt x="3188" y="753706"/>
                </a:cubicBezTo>
                <a:lnTo>
                  <a:pt x="5593" y="733727"/>
                </a:lnTo>
                <a:lnTo>
                  <a:pt x="2271710" y="0"/>
                </a:lnTo>
                <a:lnTo>
                  <a:pt x="2338273" y="82318"/>
                </a:lnTo>
                <a:cubicBezTo>
                  <a:pt x="2437409" y="217946"/>
                  <a:pt x="2511591" y="375251"/>
                  <a:pt x="2552482" y="549070"/>
                </a:cubicBezTo>
                <a:cubicBezTo>
                  <a:pt x="2716044" y="1244348"/>
                  <a:pt x="2285004" y="1940576"/>
                  <a:pt x="1589726" y="2104138"/>
                </a:cubicBez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22" name="Text">
            <a:extLst>
              <a:ext uri="{FF2B5EF4-FFF2-40B4-BE49-F238E27FC236}">
                <a16:creationId xmlns:a16="http://schemas.microsoft.com/office/drawing/2014/main" id="{73613D30-3235-E447-A7D0-F54C19B8F994}"/>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3" name="Group 22">
            <a:extLst>
              <a:ext uri="{FF2B5EF4-FFF2-40B4-BE49-F238E27FC236}">
                <a16:creationId xmlns:a16="http://schemas.microsoft.com/office/drawing/2014/main" id="{E001F318-6EA1-B641-B540-9E37B4B45BFC}"/>
              </a:ext>
            </a:extLst>
          </p:cNvPr>
          <p:cNvGrpSpPr/>
          <p:nvPr userDrawn="1"/>
        </p:nvGrpSpPr>
        <p:grpSpPr>
          <a:xfrm rot="16200000">
            <a:off x="5647804" y="8412192"/>
            <a:ext cx="1724785" cy="276514"/>
            <a:chOff x="296428" y="6035883"/>
            <a:chExt cx="3143755" cy="504000"/>
          </a:xfrm>
        </p:grpSpPr>
        <p:pic>
          <p:nvPicPr>
            <p:cNvPr id="24" name="Picture 23" descr="A picture containing text&#10;&#10;Description automatically generated">
              <a:extLst>
                <a:ext uri="{FF2B5EF4-FFF2-40B4-BE49-F238E27FC236}">
                  <a16:creationId xmlns:a16="http://schemas.microsoft.com/office/drawing/2014/main" id="{22D83C19-CF86-4340-B4B7-74AD6EF797F8}"/>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25" name="Picture 24" descr="A picture containing text&#10;&#10;Description automatically generated">
              <a:extLst>
                <a:ext uri="{FF2B5EF4-FFF2-40B4-BE49-F238E27FC236}">
                  <a16:creationId xmlns:a16="http://schemas.microsoft.com/office/drawing/2014/main" id="{5A8AF5D1-6399-7D4F-B817-A0383D3D11F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
        <p:nvSpPr>
          <p:cNvPr id="3" name="Picture Placeholder 820">
            <a:extLst>
              <a:ext uri="{FF2B5EF4-FFF2-40B4-BE49-F238E27FC236}">
                <a16:creationId xmlns:a16="http://schemas.microsoft.com/office/drawing/2014/main" id="{135069F9-342F-6859-D20F-3D6E66D80011}"/>
              </a:ext>
            </a:extLst>
          </p:cNvPr>
          <p:cNvSpPr>
            <a:spLocks noGrp="1"/>
          </p:cNvSpPr>
          <p:nvPr>
            <p:ph type="pic" sz="quarter" idx="108"/>
          </p:nvPr>
        </p:nvSpPr>
        <p:spPr>
          <a:xfrm>
            <a:off x="-19731" y="1518349"/>
            <a:ext cx="6922497" cy="1998176"/>
          </a:xfrm>
          <a:custGeom>
            <a:avLst/>
            <a:gdLst>
              <a:gd name="connsiteX0" fmla="*/ 0 w 7651721"/>
              <a:gd name="connsiteY0" fmla="*/ 0 h 2208666"/>
              <a:gd name="connsiteX1" fmla="*/ 4285788 w 7651721"/>
              <a:gd name="connsiteY1" fmla="*/ 0 h 2208666"/>
              <a:gd name="connsiteX2" fmla="*/ 4269566 w 7651721"/>
              <a:gd name="connsiteY2" fmla="*/ 160912 h 2208666"/>
              <a:gd name="connsiteX3" fmla="*/ 5699079 w 7651721"/>
              <a:gd name="connsiteY3" fmla="*/ 1590425 h 2208666"/>
              <a:gd name="connsiteX4" fmla="*/ 7128592 w 7651721"/>
              <a:gd name="connsiteY4" fmla="*/ 160912 h 2208666"/>
              <a:gd name="connsiteX5" fmla="*/ 7112371 w 7651721"/>
              <a:gd name="connsiteY5" fmla="*/ 0 h 2208666"/>
              <a:gd name="connsiteX6" fmla="*/ 7651721 w 7651721"/>
              <a:gd name="connsiteY6" fmla="*/ 0 h 2208666"/>
              <a:gd name="connsiteX7" fmla="*/ 7651721 w 7651721"/>
              <a:gd name="connsiteY7" fmla="*/ 2208666 h 2208666"/>
              <a:gd name="connsiteX8" fmla="*/ 0 w 7651721"/>
              <a:gd name="connsiteY8" fmla="*/ 2208666 h 220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1721" h="2208666">
                <a:moveTo>
                  <a:pt x="0" y="0"/>
                </a:moveTo>
                <a:lnTo>
                  <a:pt x="4285788" y="0"/>
                </a:lnTo>
                <a:lnTo>
                  <a:pt x="4269566" y="160912"/>
                </a:lnTo>
                <a:cubicBezTo>
                  <a:pt x="4269566" y="950410"/>
                  <a:pt x="4909581" y="1590425"/>
                  <a:pt x="5699079" y="1590425"/>
                </a:cubicBezTo>
                <a:cubicBezTo>
                  <a:pt x="6488577" y="1590425"/>
                  <a:pt x="7128592" y="950410"/>
                  <a:pt x="7128592" y="160912"/>
                </a:cubicBezTo>
                <a:lnTo>
                  <a:pt x="7112371" y="0"/>
                </a:lnTo>
                <a:lnTo>
                  <a:pt x="7651721" y="0"/>
                </a:lnTo>
                <a:lnTo>
                  <a:pt x="7651721" y="2208666"/>
                </a:lnTo>
                <a:lnTo>
                  <a:pt x="0" y="2208666"/>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p:ph type="body" sz="quarter" idx="99" hasCustomPrompt="1"/>
          </p:nvPr>
        </p:nvSpPr>
        <p:spPr>
          <a:xfrm>
            <a:off x="3912287" y="3873822"/>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p:ph type="body" sz="quarter" idx="101" hasCustomPrompt="1"/>
          </p:nvPr>
        </p:nvSpPr>
        <p:spPr>
          <a:xfrm>
            <a:off x="3921536" y="4376417"/>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p:ph type="body" sz="quarter" idx="102" hasCustomPrompt="1"/>
          </p:nvPr>
        </p:nvSpPr>
        <p:spPr>
          <a:xfrm>
            <a:off x="3912935" y="48812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47829" y="4246322"/>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p:ph type="body" sz="quarter" idx="66" hasCustomPrompt="1"/>
          </p:nvPr>
        </p:nvSpPr>
        <p:spPr>
          <a:xfrm>
            <a:off x="4032573" y="1027706"/>
            <a:ext cx="2137359" cy="1042731"/>
          </a:xfrm>
          <a:prstGeom prst="rect">
            <a:avLst/>
          </a:prstGeom>
        </p:spPr>
        <p:txBody>
          <a:bodyPr anchor="t">
            <a:noAutofit/>
          </a:bodyPr>
          <a:lstStyle>
            <a:lvl1pPr marL="0" indent="0" algn="r">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p:ph type="body" sz="quarter" idx="96" hasCustomPrompt="1"/>
          </p:nvPr>
        </p:nvSpPr>
        <p:spPr>
          <a:xfrm>
            <a:off x="4004102" y="2210851"/>
            <a:ext cx="2157468" cy="234000"/>
          </a:xfrm>
          <a:prstGeom prst="rect">
            <a:avLst/>
          </a:prstGeom>
        </p:spPr>
        <p:txBody>
          <a:bodyPr anchor="t">
            <a:noAutofit/>
          </a:bodyPr>
          <a:lstStyle>
            <a:lvl1pPr marL="0" indent="0" algn="r">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32488" y="4842070"/>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07268" y="4356054"/>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69438" y="3894106"/>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5" name="Graphic 4">
            <a:extLst>
              <a:ext uri="{FF2B5EF4-FFF2-40B4-BE49-F238E27FC236}">
                <a16:creationId xmlns:a16="http://schemas.microsoft.com/office/drawing/2014/main" id="{27F315E7-C198-D9C2-F398-E6CE9DEA256B}"/>
              </a:ext>
            </a:extLst>
          </p:cNvPr>
          <p:cNvSpPr/>
          <p:nvPr userDrawn="1"/>
        </p:nvSpPr>
        <p:spPr>
          <a:xfrm rot="5400000" flipH="1">
            <a:off x="613309" y="2875554"/>
            <a:ext cx="231603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08" name="Text Placeholder 32">
            <a:extLst>
              <a:ext uri="{FF2B5EF4-FFF2-40B4-BE49-F238E27FC236}">
                <a16:creationId xmlns:a16="http://schemas.microsoft.com/office/drawing/2014/main" id="{5162A471-B9DF-019E-BB50-0F5ACC861F09}"/>
              </a:ext>
            </a:extLst>
          </p:cNvPr>
          <p:cNvSpPr>
            <a:spLocks noGrp="1"/>
          </p:cNvSpPr>
          <p:nvPr>
            <p:ph type="body" sz="quarter" idx="59" hasCustomPrompt="1"/>
          </p:nvPr>
        </p:nvSpPr>
        <p:spPr>
          <a:xfrm>
            <a:off x="244591" y="368618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09" name="Text Placeholder 32">
            <a:extLst>
              <a:ext uri="{FF2B5EF4-FFF2-40B4-BE49-F238E27FC236}">
                <a16:creationId xmlns:a16="http://schemas.microsoft.com/office/drawing/2014/main" id="{2FB98E9D-AE1D-2CE8-2B07-DBA3204712D5}"/>
              </a:ext>
            </a:extLst>
          </p:cNvPr>
          <p:cNvSpPr>
            <a:spLocks noGrp="1"/>
          </p:cNvSpPr>
          <p:nvPr>
            <p:ph type="body" sz="quarter" idx="109" hasCustomPrompt="1"/>
          </p:nvPr>
        </p:nvSpPr>
        <p:spPr>
          <a:xfrm>
            <a:off x="221564" y="395124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10" name="Text Placeholder 32">
            <a:extLst>
              <a:ext uri="{FF2B5EF4-FFF2-40B4-BE49-F238E27FC236}">
                <a16:creationId xmlns:a16="http://schemas.microsoft.com/office/drawing/2014/main" id="{F77A4CA2-1899-B528-597B-9EFFC5B14486}"/>
              </a:ext>
            </a:extLst>
          </p:cNvPr>
          <p:cNvSpPr>
            <a:spLocks noGrp="1"/>
          </p:cNvSpPr>
          <p:nvPr>
            <p:ph type="body" sz="quarter" idx="110" hasCustomPrompt="1"/>
          </p:nvPr>
        </p:nvSpPr>
        <p:spPr>
          <a:xfrm>
            <a:off x="221564" y="458780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11" name="Text Placeholder 32">
            <a:extLst>
              <a:ext uri="{FF2B5EF4-FFF2-40B4-BE49-F238E27FC236}">
                <a16:creationId xmlns:a16="http://schemas.microsoft.com/office/drawing/2014/main" id="{E23F1AC0-B01D-F7B0-ED34-CAD05B1A7CE1}"/>
              </a:ext>
            </a:extLst>
          </p:cNvPr>
          <p:cNvSpPr>
            <a:spLocks noGrp="1"/>
          </p:cNvSpPr>
          <p:nvPr>
            <p:ph type="body" sz="quarter" idx="111" hasCustomPrompt="1"/>
          </p:nvPr>
        </p:nvSpPr>
        <p:spPr>
          <a:xfrm>
            <a:off x="198537" y="485286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68243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94BA52-A4D7-E14C-AE41-5352F609E000}"/>
              </a:ext>
            </a:extLst>
          </p:cNvPr>
          <p:cNvSpPr/>
          <p:nvPr userDrawn="1"/>
        </p:nvSpPr>
        <p:spPr>
          <a:xfrm rot="5400000">
            <a:off x="-1523229" y="1524247"/>
            <a:ext cx="9906000" cy="6856456"/>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rot="5400000" flipH="1" flipV="1">
            <a:off x="1991699" y="1303855"/>
            <a:ext cx="6172201" cy="3564490"/>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riangle 10">
            <a:extLst>
              <a:ext uri="{FF2B5EF4-FFF2-40B4-BE49-F238E27FC236}">
                <a16:creationId xmlns:a16="http://schemas.microsoft.com/office/drawing/2014/main" id="{5326E913-8DB8-3078-EBAE-4A8AFA3D8535}"/>
              </a:ext>
            </a:extLst>
          </p:cNvPr>
          <p:cNvSpPr/>
          <p:nvPr userDrawn="1"/>
        </p:nvSpPr>
        <p:spPr>
          <a:xfrm rot="5400000">
            <a:off x="3514715" y="-245788"/>
            <a:ext cx="1766471" cy="2208885"/>
          </a:xfrm>
          <a:custGeom>
            <a:avLst/>
            <a:gdLst>
              <a:gd name="connsiteX0" fmla="*/ 0 w 3835899"/>
              <a:gd name="connsiteY0" fmla="*/ 1891250 h 1891250"/>
              <a:gd name="connsiteX1" fmla="*/ 3835899 w 3835899"/>
              <a:gd name="connsiteY1" fmla="*/ 0 h 1891250"/>
              <a:gd name="connsiteX2" fmla="*/ 3835899 w 3835899"/>
              <a:gd name="connsiteY2" fmla="*/ 1891250 h 1891250"/>
              <a:gd name="connsiteX3" fmla="*/ 0 w 3835899"/>
              <a:gd name="connsiteY3" fmla="*/ 1891250 h 1891250"/>
              <a:gd name="connsiteX0" fmla="*/ 0 w 3835899"/>
              <a:gd name="connsiteY0" fmla="*/ 2208885 h 2208885"/>
              <a:gd name="connsiteX1" fmla="*/ 1766471 w 3835899"/>
              <a:gd name="connsiteY1" fmla="*/ 0 h 2208885"/>
              <a:gd name="connsiteX2" fmla="*/ 3835899 w 3835899"/>
              <a:gd name="connsiteY2" fmla="*/ 2208885 h 2208885"/>
              <a:gd name="connsiteX3" fmla="*/ 0 w 3835899"/>
              <a:gd name="connsiteY3" fmla="*/ 2208885 h 2208885"/>
              <a:gd name="connsiteX0" fmla="*/ 0 w 1766471"/>
              <a:gd name="connsiteY0" fmla="*/ 2208885 h 2208885"/>
              <a:gd name="connsiteX1" fmla="*/ 1766471 w 1766471"/>
              <a:gd name="connsiteY1" fmla="*/ 0 h 2208885"/>
              <a:gd name="connsiteX2" fmla="*/ 1747217 w 1766471"/>
              <a:gd name="connsiteY2" fmla="*/ 1198233 h 2208885"/>
              <a:gd name="connsiteX3" fmla="*/ 0 w 1766471"/>
              <a:gd name="connsiteY3" fmla="*/ 2208885 h 2208885"/>
            </a:gdLst>
            <a:ahLst/>
            <a:cxnLst>
              <a:cxn ang="0">
                <a:pos x="connsiteX0" y="connsiteY0"/>
              </a:cxn>
              <a:cxn ang="0">
                <a:pos x="connsiteX1" y="connsiteY1"/>
              </a:cxn>
              <a:cxn ang="0">
                <a:pos x="connsiteX2" y="connsiteY2"/>
              </a:cxn>
              <a:cxn ang="0">
                <a:pos x="connsiteX3" y="connsiteY3"/>
              </a:cxn>
            </a:cxnLst>
            <a:rect l="l" t="t" r="r" b="b"/>
            <a:pathLst>
              <a:path w="1766471" h="2208885">
                <a:moveTo>
                  <a:pt x="0" y="2208885"/>
                </a:moveTo>
                <a:lnTo>
                  <a:pt x="1766471" y="0"/>
                </a:lnTo>
                <a:lnTo>
                  <a:pt x="1747217" y="1198233"/>
                </a:lnTo>
                <a:lnTo>
                  <a:pt x="0" y="2208885"/>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0" y="1543566"/>
            <a:ext cx="6858000" cy="8361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userDrawn="1">
            <p:ph type="body" sz="quarter" idx="99" hasCustomPrompt="1"/>
          </p:nvPr>
        </p:nvSpPr>
        <p:spPr>
          <a:xfrm>
            <a:off x="3940105" y="3743746"/>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userDrawn="1">
            <p:ph type="body" sz="quarter" idx="101" hasCustomPrompt="1"/>
          </p:nvPr>
        </p:nvSpPr>
        <p:spPr>
          <a:xfrm>
            <a:off x="3949354" y="42463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userDrawn="1">
            <p:ph type="body" sz="quarter" idx="102" hasCustomPrompt="1"/>
          </p:nvPr>
        </p:nvSpPr>
        <p:spPr>
          <a:xfrm>
            <a:off x="3940753" y="4751165"/>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75647" y="4116246"/>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userDrawn="1">
            <p:ph type="body" sz="quarter" idx="66" hasCustomPrompt="1"/>
          </p:nvPr>
        </p:nvSpPr>
        <p:spPr>
          <a:xfrm>
            <a:off x="269385" y="391363"/>
            <a:ext cx="2440047" cy="728735"/>
          </a:xfrm>
          <a:prstGeom prst="rect">
            <a:avLst/>
          </a:prstGeom>
        </p:spPr>
        <p:txBody>
          <a:bodyPr anchor="t">
            <a:noAutofit/>
          </a:bodyPr>
          <a:lstStyle>
            <a:lvl1pPr marL="0" indent="0" algn="l">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userDrawn="1">
            <p:ph type="body" sz="quarter" idx="96" hasCustomPrompt="1"/>
          </p:nvPr>
        </p:nvSpPr>
        <p:spPr>
          <a:xfrm>
            <a:off x="276873" y="998737"/>
            <a:ext cx="2157468" cy="265337"/>
          </a:xfrm>
          <a:prstGeom prst="rect">
            <a:avLst/>
          </a:prstGeom>
        </p:spPr>
        <p:txBody>
          <a:bodyPr anchor="t">
            <a:noAutofit/>
          </a:bodyPr>
          <a:lstStyle>
            <a:lvl1pPr marL="0" indent="0" algn="l">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60306" y="4711994"/>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35086" y="4225978"/>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97256" y="3764030"/>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 name="Picture Placeholder 3">
            <a:extLst>
              <a:ext uri="{FF2B5EF4-FFF2-40B4-BE49-F238E27FC236}">
                <a16:creationId xmlns:a16="http://schemas.microsoft.com/office/drawing/2014/main" id="{F71B5026-EF67-E63B-6E97-97256D61FD8C}"/>
              </a:ext>
            </a:extLst>
          </p:cNvPr>
          <p:cNvSpPr>
            <a:spLocks noGrp="1"/>
          </p:cNvSpPr>
          <p:nvPr userDrawn="1">
            <p:ph type="pic" sz="quarter" idx="112"/>
          </p:nvPr>
        </p:nvSpPr>
        <p:spPr>
          <a:xfrm>
            <a:off x="-759" y="1387574"/>
            <a:ext cx="6886575" cy="1998663"/>
          </a:xfrm>
          <a:prstGeom prst="rect">
            <a:avLst/>
          </a:prstGeom>
          <a:solidFill>
            <a:schemeClr val="bg1">
              <a:lumMod val="95000"/>
            </a:schemeClr>
          </a:solidFill>
        </p:spPr>
        <p:txBody>
          <a:bodyPr/>
          <a:lstStyle/>
          <a:p>
            <a:endParaRPr lang="en-US" dirty="0"/>
          </a:p>
        </p:txBody>
      </p:sp>
      <p:sp>
        <p:nvSpPr>
          <p:cNvPr id="12" name="Graphic 4">
            <a:extLst>
              <a:ext uri="{FF2B5EF4-FFF2-40B4-BE49-F238E27FC236}">
                <a16:creationId xmlns:a16="http://schemas.microsoft.com/office/drawing/2014/main" id="{2924CF2B-164E-0F31-DA39-187BAC6ED2F2}"/>
              </a:ext>
            </a:extLst>
          </p:cNvPr>
          <p:cNvSpPr/>
          <p:nvPr userDrawn="1"/>
        </p:nvSpPr>
        <p:spPr>
          <a:xfrm rot="5400000" flipH="1">
            <a:off x="770057" y="2616548"/>
            <a:ext cx="205817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4" name="Text Placeholder 32">
            <a:extLst>
              <a:ext uri="{FF2B5EF4-FFF2-40B4-BE49-F238E27FC236}">
                <a16:creationId xmlns:a16="http://schemas.microsoft.com/office/drawing/2014/main" id="{EEE7E6C1-6EDE-E7D8-AECC-8050F5EF5825}"/>
              </a:ext>
            </a:extLst>
          </p:cNvPr>
          <p:cNvSpPr>
            <a:spLocks noGrp="1"/>
          </p:cNvSpPr>
          <p:nvPr>
            <p:ph type="body" sz="quarter" idx="59" hasCustomPrompt="1"/>
          </p:nvPr>
        </p:nvSpPr>
        <p:spPr>
          <a:xfrm>
            <a:off x="272409" y="355610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5" name="Text Placeholder 32">
            <a:extLst>
              <a:ext uri="{FF2B5EF4-FFF2-40B4-BE49-F238E27FC236}">
                <a16:creationId xmlns:a16="http://schemas.microsoft.com/office/drawing/2014/main" id="{8503FFDD-0C3E-98AE-967E-D5455D1971C0}"/>
              </a:ext>
            </a:extLst>
          </p:cNvPr>
          <p:cNvSpPr>
            <a:spLocks noGrp="1"/>
          </p:cNvSpPr>
          <p:nvPr>
            <p:ph type="body" sz="quarter" idx="109" hasCustomPrompt="1"/>
          </p:nvPr>
        </p:nvSpPr>
        <p:spPr>
          <a:xfrm>
            <a:off x="249382" y="382117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6" name="Text Placeholder 32">
            <a:extLst>
              <a:ext uri="{FF2B5EF4-FFF2-40B4-BE49-F238E27FC236}">
                <a16:creationId xmlns:a16="http://schemas.microsoft.com/office/drawing/2014/main" id="{CC59F000-34B1-BA3C-00E3-324030962C2D}"/>
              </a:ext>
            </a:extLst>
          </p:cNvPr>
          <p:cNvSpPr>
            <a:spLocks noGrp="1"/>
          </p:cNvSpPr>
          <p:nvPr>
            <p:ph type="body" sz="quarter" idx="110" hasCustomPrompt="1"/>
          </p:nvPr>
        </p:nvSpPr>
        <p:spPr>
          <a:xfrm>
            <a:off x="249382" y="445772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7" name="Text Placeholder 32">
            <a:extLst>
              <a:ext uri="{FF2B5EF4-FFF2-40B4-BE49-F238E27FC236}">
                <a16:creationId xmlns:a16="http://schemas.microsoft.com/office/drawing/2014/main" id="{75F5D63A-C28C-BD59-31B7-8DF40361CBEC}"/>
              </a:ext>
            </a:extLst>
          </p:cNvPr>
          <p:cNvSpPr>
            <a:spLocks noGrp="1"/>
          </p:cNvSpPr>
          <p:nvPr>
            <p:ph type="body" sz="quarter" idx="111" hasCustomPrompt="1"/>
          </p:nvPr>
        </p:nvSpPr>
        <p:spPr>
          <a:xfrm>
            <a:off x="226355" y="472279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a:extLst>
              <a:ext uri="{FF2B5EF4-FFF2-40B4-BE49-F238E27FC236}">
                <a16:creationId xmlns:a16="http://schemas.microsoft.com/office/drawing/2014/main" id="{203FD825-91FD-0D63-98D5-D3C3B5C13542}"/>
              </a:ext>
            </a:extLst>
          </p:cNvPr>
          <p:cNvSpPr txBox="1"/>
          <p:nvPr userDrawn="1"/>
        </p:nvSpPr>
        <p:spPr>
          <a:xfrm>
            <a:off x="6482251" y="954742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8" name="Group 27">
            <a:extLst>
              <a:ext uri="{FF2B5EF4-FFF2-40B4-BE49-F238E27FC236}">
                <a16:creationId xmlns:a16="http://schemas.microsoft.com/office/drawing/2014/main" id="{A8877A13-3250-313B-F1D1-43796827EF72}"/>
              </a:ext>
            </a:extLst>
          </p:cNvPr>
          <p:cNvGrpSpPr/>
          <p:nvPr userDrawn="1"/>
        </p:nvGrpSpPr>
        <p:grpSpPr>
          <a:xfrm rot="16200000">
            <a:off x="5670664" y="8503632"/>
            <a:ext cx="1724785" cy="276514"/>
            <a:chOff x="296428" y="6035883"/>
            <a:chExt cx="3143755" cy="504000"/>
          </a:xfrm>
        </p:grpSpPr>
        <p:pic>
          <p:nvPicPr>
            <p:cNvPr id="34" name="Picture 33" descr="A picture containing text&#10;&#10;Description automatically generated">
              <a:extLst>
                <a:ext uri="{FF2B5EF4-FFF2-40B4-BE49-F238E27FC236}">
                  <a16:creationId xmlns:a16="http://schemas.microsoft.com/office/drawing/2014/main" id="{852AEAFB-B011-23DB-4A47-25F2F3977C8D}"/>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5" name="Picture 34" descr="A picture containing text&#10;&#10;Description automatically generated">
              <a:extLst>
                <a:ext uri="{FF2B5EF4-FFF2-40B4-BE49-F238E27FC236}">
                  <a16:creationId xmlns:a16="http://schemas.microsoft.com/office/drawing/2014/main" id="{FBC046CC-A7A7-B643-6CA2-F9E74DF262B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74580623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60496" y="4962100"/>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 name="Text">
            <a:extLst>
              <a:ext uri="{FF2B5EF4-FFF2-40B4-BE49-F238E27FC236}">
                <a16:creationId xmlns:a16="http://schemas.microsoft.com/office/drawing/2014/main" id="{F3846F64-3671-73C4-8097-242C153EE7EB}"/>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 name="Group 2">
            <a:extLst>
              <a:ext uri="{FF2B5EF4-FFF2-40B4-BE49-F238E27FC236}">
                <a16:creationId xmlns:a16="http://schemas.microsoft.com/office/drawing/2014/main" id="{47C80BD2-E438-6AAA-CAAA-3D531B85D1EE}"/>
              </a:ext>
            </a:extLst>
          </p:cNvPr>
          <p:cNvGrpSpPr/>
          <p:nvPr userDrawn="1"/>
        </p:nvGrpSpPr>
        <p:grpSpPr>
          <a:xfrm rot="16200000">
            <a:off x="5647804" y="8412192"/>
            <a:ext cx="1724785" cy="276514"/>
            <a:chOff x="296428" y="6035883"/>
            <a:chExt cx="3143755" cy="504000"/>
          </a:xfrm>
        </p:grpSpPr>
        <p:pic>
          <p:nvPicPr>
            <p:cNvPr id="4" name="Picture 3" descr="A picture containing text&#10;&#10;Description automatically generated">
              <a:extLst>
                <a:ext uri="{FF2B5EF4-FFF2-40B4-BE49-F238E27FC236}">
                  <a16:creationId xmlns:a16="http://schemas.microsoft.com/office/drawing/2014/main" id="{6649D9A3-DD4C-7F83-6C83-835E9C1470EA}"/>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2558CF0C-8ADC-95F7-7B7E-F3C83BC9AE9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200180176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73694" y="2984002"/>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73695" y="3494297"/>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44127" y="5896325"/>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44127" y="6505091"/>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1" name="Freeform 10">
            <a:extLst>
              <a:ext uri="{FF2B5EF4-FFF2-40B4-BE49-F238E27FC236}">
                <a16:creationId xmlns:a16="http://schemas.microsoft.com/office/drawing/2014/main" id="{B0AA6ABC-1B21-98E7-8C03-FA90FDB67D41}"/>
              </a:ext>
            </a:extLst>
          </p:cNvPr>
          <p:cNvSpPr/>
          <p:nvPr/>
        </p:nvSpPr>
        <p:spPr>
          <a:xfrm>
            <a:off x="2083147" y="-35236"/>
            <a:ext cx="4786436" cy="1025889"/>
          </a:xfrm>
          <a:custGeom>
            <a:avLst/>
            <a:gdLst>
              <a:gd name="connsiteX0" fmla="*/ 4786437 w 4786436"/>
              <a:gd name="connsiteY0" fmla="*/ 0 h 1025889"/>
              <a:gd name="connsiteX1" fmla="*/ 0 w 4786436"/>
              <a:gd name="connsiteY1" fmla="*/ 0 h 1025889"/>
              <a:gd name="connsiteX2" fmla="*/ 2641660 w 4786436"/>
              <a:gd name="connsiteY2" fmla="*/ 1025889 h 1025889"/>
              <a:gd name="connsiteX3" fmla="*/ 4786437 w 4786436"/>
              <a:gd name="connsiteY3" fmla="*/ 359519 h 1025889"/>
            </a:gdLst>
            <a:ahLst/>
            <a:cxnLst>
              <a:cxn ang="0">
                <a:pos x="connsiteX0" y="connsiteY0"/>
              </a:cxn>
              <a:cxn ang="0">
                <a:pos x="connsiteX1" y="connsiteY1"/>
              </a:cxn>
              <a:cxn ang="0">
                <a:pos x="connsiteX2" y="connsiteY2"/>
              </a:cxn>
              <a:cxn ang="0">
                <a:pos x="connsiteX3" y="connsiteY3"/>
              </a:cxn>
            </a:cxnLst>
            <a:rect l="l" t="t" r="r" b="b"/>
            <a:pathLst>
              <a:path w="4786436" h="1025889">
                <a:moveTo>
                  <a:pt x="4786437" y="0"/>
                </a:moveTo>
                <a:lnTo>
                  <a:pt x="0" y="0"/>
                </a:lnTo>
                <a:lnTo>
                  <a:pt x="2641660" y="1025889"/>
                </a:lnTo>
                <a:lnTo>
                  <a:pt x="4786437" y="359519"/>
                </a:lnTo>
                <a:close/>
              </a:path>
            </a:pathLst>
          </a:custGeom>
          <a:solidFill>
            <a:srgbClr val="015951"/>
          </a:solidFill>
          <a:ln w="20950"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676E3AA8-CFC7-C821-4FBF-CD636A4AEBAD}"/>
              </a:ext>
            </a:extLst>
          </p:cNvPr>
          <p:cNvSpPr/>
          <p:nvPr/>
        </p:nvSpPr>
        <p:spPr>
          <a:xfrm>
            <a:off x="6418824" y="-35236"/>
            <a:ext cx="73379" cy="22899"/>
          </a:xfrm>
          <a:custGeom>
            <a:avLst/>
            <a:gdLst>
              <a:gd name="connsiteX0" fmla="*/ 73379 w 73379"/>
              <a:gd name="connsiteY0" fmla="*/ 0 h 22899"/>
              <a:gd name="connsiteX1" fmla="*/ 73379 w 73379"/>
              <a:gd name="connsiteY1" fmla="*/ 0 h 22899"/>
              <a:gd name="connsiteX2" fmla="*/ 0 w 73379"/>
              <a:gd name="connsiteY2" fmla="*/ 0 h 22899"/>
            </a:gdLst>
            <a:ahLst/>
            <a:cxnLst>
              <a:cxn ang="0">
                <a:pos x="connsiteX0" y="connsiteY0"/>
              </a:cxn>
              <a:cxn ang="0">
                <a:pos x="connsiteX1" y="connsiteY1"/>
              </a:cxn>
              <a:cxn ang="0">
                <a:pos x="connsiteX2" y="connsiteY2"/>
              </a:cxn>
            </a:cxnLst>
            <a:rect l="l" t="t" r="r" b="b"/>
            <a:pathLst>
              <a:path w="73379" h="22899">
                <a:moveTo>
                  <a:pt x="73379" y="0"/>
                </a:moveTo>
                <a:lnTo>
                  <a:pt x="73379" y="0"/>
                </a:lnTo>
                <a:lnTo>
                  <a:pt x="0" y="0"/>
                </a:lnTo>
                <a:close/>
              </a:path>
            </a:pathLst>
          </a:custGeom>
          <a:solidFill>
            <a:srgbClr val="58C6D2"/>
          </a:solidFill>
          <a:ln w="20950" cap="flat">
            <a:noFill/>
            <a:prstDash val="solid"/>
            <a:miter/>
          </a:ln>
        </p:spPr>
        <p:txBody>
          <a:bodyPr rtlCol="0" anchor="ctr"/>
          <a:lstStyle/>
          <a:p>
            <a:endParaRPr lang="en-US" dirty="0"/>
          </a:p>
        </p:txBody>
      </p:sp>
      <p:sp>
        <p:nvSpPr>
          <p:cNvPr id="16" name="Freeform 15">
            <a:extLst>
              <a:ext uri="{FF2B5EF4-FFF2-40B4-BE49-F238E27FC236}">
                <a16:creationId xmlns:a16="http://schemas.microsoft.com/office/drawing/2014/main" id="{A85E84B4-C144-2B96-13F2-37C153EE41FC}"/>
              </a:ext>
            </a:extLst>
          </p:cNvPr>
          <p:cNvSpPr/>
          <p:nvPr/>
        </p:nvSpPr>
        <p:spPr>
          <a:xfrm>
            <a:off x="4724807" y="246425"/>
            <a:ext cx="2144776" cy="1614401"/>
          </a:xfrm>
          <a:custGeom>
            <a:avLst/>
            <a:gdLst>
              <a:gd name="connsiteX0" fmla="*/ 2144776 w 2144776"/>
              <a:gd name="connsiteY0" fmla="*/ 0 h 1614401"/>
              <a:gd name="connsiteX1" fmla="*/ 0 w 2144776"/>
              <a:gd name="connsiteY1" fmla="*/ 744228 h 1614401"/>
              <a:gd name="connsiteX2" fmla="*/ 2144776 w 2144776"/>
              <a:gd name="connsiteY2" fmla="*/ 1614402 h 1614401"/>
            </a:gdLst>
            <a:ahLst/>
            <a:cxnLst>
              <a:cxn ang="0">
                <a:pos x="connsiteX0" y="connsiteY0"/>
              </a:cxn>
              <a:cxn ang="0">
                <a:pos x="connsiteX1" y="connsiteY1"/>
              </a:cxn>
              <a:cxn ang="0">
                <a:pos x="connsiteX2" y="connsiteY2"/>
              </a:cxn>
            </a:cxnLst>
            <a:rect l="l" t="t" r="r" b="b"/>
            <a:pathLst>
              <a:path w="2144776" h="1614401">
                <a:moveTo>
                  <a:pt x="2144776" y="0"/>
                </a:moveTo>
                <a:lnTo>
                  <a:pt x="0" y="744228"/>
                </a:lnTo>
                <a:lnTo>
                  <a:pt x="2144776" y="1614402"/>
                </a:lnTo>
                <a:close/>
              </a:path>
            </a:pathLst>
          </a:custGeom>
          <a:solidFill>
            <a:srgbClr val="F39D43"/>
          </a:solidFill>
          <a:ln w="20950" cap="flat">
            <a:noFill/>
            <a:prstDash val="solid"/>
            <a:miter/>
          </a:ln>
        </p:spPr>
        <p:txBody>
          <a:bodyPr rtlCol="0" anchor="ctr"/>
          <a:lstStyle/>
          <a:p>
            <a:endParaRPr lang="en-US" dirty="0"/>
          </a:p>
        </p:txBody>
      </p:sp>
      <p:sp>
        <p:nvSpPr>
          <p:cNvPr id="19" name="Picture Placeholder 18">
            <a:extLst>
              <a:ext uri="{FF2B5EF4-FFF2-40B4-BE49-F238E27FC236}">
                <a16:creationId xmlns:a16="http://schemas.microsoft.com/office/drawing/2014/main" id="{291A6D1D-0461-B9C0-5960-3A7EC1F3BFE5}"/>
              </a:ext>
            </a:extLst>
          </p:cNvPr>
          <p:cNvSpPr>
            <a:spLocks noGrp="1"/>
          </p:cNvSpPr>
          <p:nvPr>
            <p:ph type="pic" sz="quarter" idx="61"/>
          </p:nvPr>
        </p:nvSpPr>
        <p:spPr>
          <a:xfrm>
            <a:off x="-2926" y="-26076"/>
            <a:ext cx="4723540" cy="2628841"/>
          </a:xfrm>
          <a:custGeom>
            <a:avLst/>
            <a:gdLst>
              <a:gd name="connsiteX0" fmla="*/ 2113328 w 4723540"/>
              <a:gd name="connsiteY0" fmla="*/ 0 h 2628841"/>
              <a:gd name="connsiteX1" fmla="*/ 4723540 w 4723540"/>
              <a:gd name="connsiteY1" fmla="*/ 1014440 h 2628841"/>
              <a:gd name="connsiteX2" fmla="*/ 0 w 4723540"/>
              <a:gd name="connsiteY2" fmla="*/ 2628841 h 2628841"/>
              <a:gd name="connsiteX3" fmla="*/ 0 w 4723540"/>
              <a:gd name="connsiteY3" fmla="*/ 1742638 h 2628841"/>
              <a:gd name="connsiteX4" fmla="*/ 4193 w 4723540"/>
              <a:gd name="connsiteY4" fmla="*/ 4580 h 2628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3540" h="2628841">
                <a:moveTo>
                  <a:pt x="2113328" y="0"/>
                </a:moveTo>
                <a:lnTo>
                  <a:pt x="4723540" y="1014440"/>
                </a:lnTo>
                <a:lnTo>
                  <a:pt x="0" y="2628841"/>
                </a:lnTo>
                <a:lnTo>
                  <a:pt x="0" y="1742638"/>
                </a:lnTo>
                <a:lnTo>
                  <a:pt x="4193" y="4580"/>
                </a:lnTo>
                <a:close/>
              </a:path>
            </a:pathLst>
          </a:custGeom>
          <a:solidFill>
            <a:schemeClr val="bg1">
              <a:lumMod val="95000"/>
            </a:schemeClr>
          </a:solidFill>
        </p:spPr>
        <p:txBody>
          <a:bodyPr wrap="square">
            <a:noAutofit/>
          </a:bodyPr>
          <a:lstStyle/>
          <a:p>
            <a:endParaRPr lang="en-US" dirty="0"/>
          </a:p>
        </p:txBody>
      </p:sp>
      <p:sp>
        <p:nvSpPr>
          <p:cNvPr id="20" name="Text">
            <a:extLst>
              <a:ext uri="{FF2B5EF4-FFF2-40B4-BE49-F238E27FC236}">
                <a16:creationId xmlns:a16="http://schemas.microsoft.com/office/drawing/2014/main" id="{8853AFF9-FA48-A0A4-5470-11F99B9F8437}"/>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1" name="Group 20">
            <a:extLst>
              <a:ext uri="{FF2B5EF4-FFF2-40B4-BE49-F238E27FC236}">
                <a16:creationId xmlns:a16="http://schemas.microsoft.com/office/drawing/2014/main" id="{5B938B6E-72B2-1DA6-7D50-18D0DD762123}"/>
              </a:ext>
            </a:extLst>
          </p:cNvPr>
          <p:cNvGrpSpPr/>
          <p:nvPr userDrawn="1"/>
        </p:nvGrpSpPr>
        <p:grpSpPr>
          <a:xfrm rot="16200000">
            <a:off x="5647804" y="8412192"/>
            <a:ext cx="1724785" cy="276514"/>
            <a:chOff x="296428" y="6035883"/>
            <a:chExt cx="3143755" cy="504000"/>
          </a:xfrm>
        </p:grpSpPr>
        <p:pic>
          <p:nvPicPr>
            <p:cNvPr id="29" name="Picture 28" descr="A picture containing text&#10;&#10;Description automatically generated">
              <a:extLst>
                <a:ext uri="{FF2B5EF4-FFF2-40B4-BE49-F238E27FC236}">
                  <a16:creationId xmlns:a16="http://schemas.microsoft.com/office/drawing/2014/main" id="{CB49DE59-ACF8-2BED-80AB-7FC64774CC0C}"/>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0" name="Picture 29" descr="A picture containing text&#10;&#10;Description automatically generated">
              <a:extLst>
                <a:ext uri="{FF2B5EF4-FFF2-40B4-BE49-F238E27FC236}">
                  <a16:creationId xmlns:a16="http://schemas.microsoft.com/office/drawing/2014/main" id="{FE4205BD-31EB-84BD-7DAC-46A2077AF62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6875196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64" name="Freeform 63">
            <a:extLst>
              <a:ext uri="{FF2B5EF4-FFF2-40B4-BE49-F238E27FC236}">
                <a16:creationId xmlns:a16="http://schemas.microsoft.com/office/drawing/2014/main" id="{F776CD68-C2A4-E445-AEFE-BC8D8A14FEAC}"/>
              </a:ext>
            </a:extLst>
          </p:cNvPr>
          <p:cNvSpPr/>
          <p:nvPr userDrawn="1"/>
        </p:nvSpPr>
        <p:spPr>
          <a:xfrm rot="10800000">
            <a:off x="2688756" y="13823"/>
            <a:ext cx="4169244" cy="3512984"/>
          </a:xfrm>
          <a:custGeom>
            <a:avLst/>
            <a:gdLst>
              <a:gd name="connsiteX0" fmla="*/ 4591050 w 4591050"/>
              <a:gd name="connsiteY0" fmla="*/ 6381750 h 6381750"/>
              <a:gd name="connsiteX1" fmla="*/ 0 w 4591050"/>
              <a:gd name="connsiteY1" fmla="*/ 6381750 h 6381750"/>
              <a:gd name="connsiteX2" fmla="*/ 0 w 4591050"/>
              <a:gd name="connsiteY2" fmla="*/ 0 h 6381750"/>
              <a:gd name="connsiteX3" fmla="*/ 3238500 w 4591050"/>
              <a:gd name="connsiteY3" fmla="*/ 1409700 h 6381750"/>
              <a:gd name="connsiteX4" fmla="*/ 4591050 w 4591050"/>
              <a:gd name="connsiteY4" fmla="*/ 6381750 h 638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1050" h="6381750">
                <a:moveTo>
                  <a:pt x="4591050" y="6381750"/>
                </a:moveTo>
                <a:lnTo>
                  <a:pt x="0" y="6381750"/>
                </a:lnTo>
                <a:lnTo>
                  <a:pt x="0" y="0"/>
                </a:lnTo>
                <a:lnTo>
                  <a:pt x="3238500" y="1409700"/>
                </a:lnTo>
                <a:lnTo>
                  <a:pt x="4591050" y="6381750"/>
                </a:ln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ext Placeholder 32">
            <a:extLst>
              <a:ext uri="{FF2B5EF4-FFF2-40B4-BE49-F238E27FC236}">
                <a16:creationId xmlns:a16="http://schemas.microsoft.com/office/drawing/2014/main" id="{33BEE4FE-5CD2-784A-A8B4-90605CB4CFCA}"/>
              </a:ext>
            </a:extLst>
          </p:cNvPr>
          <p:cNvSpPr>
            <a:spLocks noGrp="1"/>
          </p:cNvSpPr>
          <p:nvPr userDrawn="1">
            <p:ph type="body" sz="quarter" idx="58" hasCustomPrompt="1"/>
          </p:nvPr>
        </p:nvSpPr>
        <p:spPr>
          <a:xfrm>
            <a:off x="886927" y="36452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IS YOUR PRODUCT OR SERVICE INNOVATIVE? WHAT GAP IN THE MARKETPLACE DOES IT FILL?</a:t>
            </a:r>
          </a:p>
        </p:txBody>
      </p:sp>
      <p:sp>
        <p:nvSpPr>
          <p:cNvPr id="9" name="Text Placeholder 32">
            <a:extLst>
              <a:ext uri="{FF2B5EF4-FFF2-40B4-BE49-F238E27FC236}">
                <a16:creationId xmlns:a16="http://schemas.microsoft.com/office/drawing/2014/main" id="{FBB76269-F012-7041-9A14-485785E4C4EA}"/>
              </a:ext>
            </a:extLst>
          </p:cNvPr>
          <p:cNvSpPr>
            <a:spLocks noGrp="1"/>
          </p:cNvSpPr>
          <p:nvPr userDrawn="1">
            <p:ph type="body" sz="quarter" idx="32" hasCustomPrompt="1"/>
          </p:nvPr>
        </p:nvSpPr>
        <p:spPr>
          <a:xfrm>
            <a:off x="904240" y="4155580"/>
            <a:ext cx="5412847" cy="2570340"/>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4" name="Text Placeholder 32">
            <a:extLst>
              <a:ext uri="{FF2B5EF4-FFF2-40B4-BE49-F238E27FC236}">
                <a16:creationId xmlns:a16="http://schemas.microsoft.com/office/drawing/2014/main" id="{324CF796-76F4-5948-BFCB-54C8B185A452}"/>
              </a:ext>
            </a:extLst>
          </p:cNvPr>
          <p:cNvSpPr>
            <a:spLocks noGrp="1"/>
          </p:cNvSpPr>
          <p:nvPr userDrawn="1">
            <p:ph type="body" sz="quarter" idx="59" hasCustomPrompt="1"/>
          </p:nvPr>
        </p:nvSpPr>
        <p:spPr>
          <a:xfrm>
            <a:off x="3028343" y="762000"/>
            <a:ext cx="3700448" cy="1632228"/>
          </a:xfrm>
          <a:prstGeom prst="rect">
            <a:avLst/>
          </a:prstGeom>
        </p:spPr>
        <p:txBody>
          <a:bodyPr anchor="ctr">
            <a:noAutofit/>
          </a:bodyPr>
          <a:lstStyle>
            <a:lvl1pPr marL="0" indent="0" algn="ctr">
              <a:lnSpc>
                <a:spcPts val="1420"/>
              </a:lnSpc>
              <a:spcBef>
                <a:spcPts val="0"/>
              </a:spcBef>
              <a:buNone/>
              <a:defRPr lang="en-IE" sz="1600" b="0" i="1"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15" name="Text Placeholder 32">
            <a:extLst>
              <a:ext uri="{FF2B5EF4-FFF2-40B4-BE49-F238E27FC236}">
                <a16:creationId xmlns:a16="http://schemas.microsoft.com/office/drawing/2014/main" id="{5F5884D1-DF59-0843-9DF4-2EAB3C8539B7}"/>
              </a:ext>
            </a:extLst>
          </p:cNvPr>
          <p:cNvSpPr>
            <a:spLocks noGrp="1"/>
          </p:cNvSpPr>
          <p:nvPr>
            <p:ph type="body" sz="quarter" idx="60" hasCustomPrompt="1"/>
          </p:nvPr>
        </p:nvSpPr>
        <p:spPr>
          <a:xfrm rot="10800000">
            <a:off x="3629138" y="-184166"/>
            <a:ext cx="2522147"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16" name="Text Placeholder 32">
            <a:extLst>
              <a:ext uri="{FF2B5EF4-FFF2-40B4-BE49-F238E27FC236}">
                <a16:creationId xmlns:a16="http://schemas.microsoft.com/office/drawing/2014/main" id="{72D49D78-4382-FC42-9369-5633B2C84812}"/>
              </a:ext>
            </a:extLst>
          </p:cNvPr>
          <p:cNvSpPr>
            <a:spLocks noGrp="1"/>
          </p:cNvSpPr>
          <p:nvPr>
            <p:ph type="body" sz="quarter" idx="61" hasCustomPrompt="1"/>
          </p:nvPr>
        </p:nvSpPr>
        <p:spPr>
          <a:xfrm>
            <a:off x="3020576" y="1865067"/>
            <a:ext cx="370044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17" name="Text Placeholder 32">
            <a:extLst>
              <a:ext uri="{FF2B5EF4-FFF2-40B4-BE49-F238E27FC236}">
                <a16:creationId xmlns:a16="http://schemas.microsoft.com/office/drawing/2014/main" id="{9BF8E23D-8913-7B48-9B76-2078F6270D81}"/>
              </a:ext>
            </a:extLst>
          </p:cNvPr>
          <p:cNvSpPr>
            <a:spLocks noGrp="1"/>
          </p:cNvSpPr>
          <p:nvPr userDrawn="1">
            <p:ph type="body" sz="quarter" idx="62" hasCustomPrompt="1"/>
          </p:nvPr>
        </p:nvSpPr>
        <p:spPr>
          <a:xfrm>
            <a:off x="905402" y="71068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WHERE DID YOU SOURCE THE MAIN SUPPORT AND RESOURCES </a:t>
            </a:r>
          </a:p>
          <a:p>
            <a:pPr lvl="0"/>
            <a:r>
              <a:rPr lang="en-GB" dirty="0"/>
              <a:t>(EG GRANTS AND OTHER SUPPORT)?</a:t>
            </a:r>
          </a:p>
        </p:txBody>
      </p:sp>
      <p:sp>
        <p:nvSpPr>
          <p:cNvPr id="18" name="Text Placeholder 32">
            <a:extLst>
              <a:ext uri="{FF2B5EF4-FFF2-40B4-BE49-F238E27FC236}">
                <a16:creationId xmlns:a16="http://schemas.microsoft.com/office/drawing/2014/main" id="{A8D20962-2E3C-3D4F-BCDF-984AC3186544}"/>
              </a:ext>
            </a:extLst>
          </p:cNvPr>
          <p:cNvSpPr>
            <a:spLocks noGrp="1"/>
          </p:cNvSpPr>
          <p:nvPr userDrawn="1">
            <p:ph type="body" sz="quarter" idx="63" hasCustomPrompt="1"/>
          </p:nvPr>
        </p:nvSpPr>
        <p:spPr>
          <a:xfrm>
            <a:off x="922715" y="7617180"/>
            <a:ext cx="5412847" cy="1526820"/>
          </a:xfrm>
          <a:prstGeom prst="rect">
            <a:avLst/>
          </a:prstGeom>
        </p:spPr>
        <p:txBody>
          <a:bodyPr numCol="1" spcCol="288000" anchor="t">
            <a:noAutofit/>
          </a:bodyPr>
          <a:lstStyle>
            <a:lvl1pPr marL="171450" indent="-171450" algn="just">
              <a:lnSpc>
                <a:spcPct val="100000"/>
              </a:lnSpc>
              <a:spcBef>
                <a:spcPts val="0"/>
              </a:spcBef>
              <a:buClr>
                <a:srgbClr val="40B894"/>
              </a:buClr>
              <a:buFont typeface="Arial" panose="020B0604020202020204" pitchFamily="34" charset="0"/>
              <a:buChar char="•"/>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5" name="Freeform 84">
            <a:extLst>
              <a:ext uri="{FF2B5EF4-FFF2-40B4-BE49-F238E27FC236}">
                <a16:creationId xmlns:a16="http://schemas.microsoft.com/office/drawing/2014/main" id="{BFD06CE0-CF76-8445-A4B3-8C8E5515C017}"/>
              </a:ext>
            </a:extLst>
          </p:cNvPr>
          <p:cNvSpPr/>
          <p:nvPr userDrawn="1"/>
        </p:nvSpPr>
        <p:spPr>
          <a:xfrm rot="10800000">
            <a:off x="0" y="1517887"/>
            <a:ext cx="3983218" cy="1632229"/>
          </a:xfrm>
          <a:custGeom>
            <a:avLst/>
            <a:gdLst>
              <a:gd name="connsiteX0" fmla="*/ 4284486 w 4284486"/>
              <a:gd name="connsiteY0" fmla="*/ 1632229 h 1632229"/>
              <a:gd name="connsiteX1" fmla="*/ 4284485 w 4284486"/>
              <a:gd name="connsiteY1" fmla="*/ 1632229 h 1632229"/>
              <a:gd name="connsiteX2" fmla="*/ 4284485 w 4284486"/>
              <a:gd name="connsiteY2" fmla="*/ 208505 h 1632229"/>
              <a:gd name="connsiteX3" fmla="*/ 260907 w 4284486"/>
              <a:gd name="connsiteY3" fmla="*/ 1149827 h 1632229"/>
              <a:gd name="connsiteX4" fmla="*/ 0 w 4284486"/>
              <a:gd name="connsiteY4" fmla="*/ 361066 h 1632229"/>
              <a:gd name="connsiteX5" fmla="*/ 4284486 w 4284486"/>
              <a:gd name="connsiteY5" fmla="*/ 0 h 1632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4486" h="1632229">
                <a:moveTo>
                  <a:pt x="4284486" y="1632229"/>
                </a:moveTo>
                <a:lnTo>
                  <a:pt x="4284485" y="1632229"/>
                </a:lnTo>
                <a:lnTo>
                  <a:pt x="4284485" y="208505"/>
                </a:lnTo>
                <a:lnTo>
                  <a:pt x="260907" y="1149827"/>
                </a:lnTo>
                <a:lnTo>
                  <a:pt x="0" y="361066"/>
                </a:lnTo>
                <a:lnTo>
                  <a:pt x="4284486" y="0"/>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88" name="Picture Placeholder 87">
            <a:extLst>
              <a:ext uri="{FF2B5EF4-FFF2-40B4-BE49-F238E27FC236}">
                <a16:creationId xmlns:a16="http://schemas.microsoft.com/office/drawing/2014/main" id="{A37C3BD1-EF6C-0149-AC38-E0E18E643F0C}"/>
              </a:ext>
            </a:extLst>
          </p:cNvPr>
          <p:cNvSpPr>
            <a:spLocks noGrp="1"/>
          </p:cNvSpPr>
          <p:nvPr>
            <p:ph type="pic" sz="quarter" idx="64"/>
          </p:nvPr>
        </p:nvSpPr>
        <p:spPr>
          <a:xfrm>
            <a:off x="-26015" y="21515"/>
            <a:ext cx="3731267" cy="2996804"/>
          </a:xfrm>
          <a:custGeom>
            <a:avLst/>
            <a:gdLst>
              <a:gd name="connsiteX0" fmla="*/ 0 w 3731267"/>
              <a:gd name="connsiteY0" fmla="*/ 0 h 2996804"/>
              <a:gd name="connsiteX1" fmla="*/ 3133481 w 3731267"/>
              <a:gd name="connsiteY1" fmla="*/ 0 h 2996804"/>
              <a:gd name="connsiteX2" fmla="*/ 3726909 w 3731267"/>
              <a:gd name="connsiteY2" fmla="*/ 1988029 h 2996804"/>
              <a:gd name="connsiteX3" fmla="*/ 3731267 w 3731267"/>
              <a:gd name="connsiteY3" fmla="*/ 1989757 h 2996804"/>
              <a:gd name="connsiteX4" fmla="*/ 30819 w 3731267"/>
              <a:gd name="connsiteY4" fmla="*/ 2996804 h 2996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1267" h="2996804">
                <a:moveTo>
                  <a:pt x="0" y="0"/>
                </a:moveTo>
                <a:lnTo>
                  <a:pt x="3133481" y="0"/>
                </a:lnTo>
                <a:lnTo>
                  <a:pt x="3726909" y="1988029"/>
                </a:lnTo>
                <a:lnTo>
                  <a:pt x="3731267" y="1989757"/>
                </a:lnTo>
                <a:lnTo>
                  <a:pt x="30819" y="2996804"/>
                </a:lnTo>
                <a:close/>
              </a:path>
            </a:pathLst>
          </a:custGeom>
          <a:solidFill>
            <a:schemeClr val="bg1">
              <a:lumMod val="75000"/>
            </a:schemeClr>
          </a:solidFill>
        </p:spPr>
        <p:txBody>
          <a:bodyPr wrap="square">
            <a:noAutofit/>
          </a:bodyPr>
          <a:lstStyle/>
          <a:p>
            <a:endParaRPr lang="en-US" dirty="0"/>
          </a:p>
        </p:txBody>
      </p:sp>
    </p:spTree>
    <p:extLst>
      <p:ext uri="{BB962C8B-B14F-4D97-AF65-F5344CB8AC3E}">
        <p14:creationId xmlns:p14="http://schemas.microsoft.com/office/powerpoint/2010/main" val="131451568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1633915" y="1632954"/>
            <a:ext cx="6052932" cy="2787024"/>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46" name="Picture Placeholder 45">
            <a:extLst>
              <a:ext uri="{FF2B5EF4-FFF2-40B4-BE49-F238E27FC236}">
                <a16:creationId xmlns:a16="http://schemas.microsoft.com/office/drawing/2014/main" id="{D403D79B-BA1F-4C45-8E50-3134DD717D45}"/>
              </a:ext>
            </a:extLst>
          </p:cNvPr>
          <p:cNvSpPr>
            <a:spLocks noGrp="1"/>
          </p:cNvSpPr>
          <p:nvPr userDrawn="1">
            <p:ph type="pic" sz="quarter" idx="56"/>
          </p:nvPr>
        </p:nvSpPr>
        <p:spPr>
          <a:xfrm>
            <a:off x="0" y="4625750"/>
            <a:ext cx="2744153" cy="5280250"/>
          </a:xfrm>
          <a:custGeom>
            <a:avLst/>
            <a:gdLst>
              <a:gd name="connsiteX0" fmla="*/ 2143374 w 2744153"/>
              <a:gd name="connsiteY0" fmla="*/ 0 h 5280250"/>
              <a:gd name="connsiteX1" fmla="*/ 2744153 w 2744153"/>
              <a:gd name="connsiteY1" fmla="*/ 5280250 h 5280250"/>
              <a:gd name="connsiteX2" fmla="*/ 0 w 2744153"/>
              <a:gd name="connsiteY2" fmla="*/ 5280250 h 5280250"/>
              <a:gd name="connsiteX3" fmla="*/ 0 w 2744153"/>
              <a:gd name="connsiteY3" fmla="*/ 1216187 h 5280250"/>
            </a:gdLst>
            <a:ahLst/>
            <a:cxnLst>
              <a:cxn ang="0">
                <a:pos x="connsiteX0" y="connsiteY0"/>
              </a:cxn>
              <a:cxn ang="0">
                <a:pos x="connsiteX1" y="connsiteY1"/>
              </a:cxn>
              <a:cxn ang="0">
                <a:pos x="connsiteX2" y="connsiteY2"/>
              </a:cxn>
              <a:cxn ang="0">
                <a:pos x="connsiteX3" y="connsiteY3"/>
              </a:cxn>
            </a:cxnLst>
            <a:rect l="l" t="t" r="r" b="b"/>
            <a:pathLst>
              <a:path w="2744153" h="5280250">
                <a:moveTo>
                  <a:pt x="2143374" y="0"/>
                </a:moveTo>
                <a:lnTo>
                  <a:pt x="2744153" y="5280250"/>
                </a:lnTo>
                <a:lnTo>
                  <a:pt x="0" y="5280250"/>
                </a:lnTo>
                <a:lnTo>
                  <a:pt x="0" y="1216187"/>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12" name="Text Placeholder 32">
            <a:extLst>
              <a:ext uri="{FF2B5EF4-FFF2-40B4-BE49-F238E27FC236}">
                <a16:creationId xmlns:a16="http://schemas.microsoft.com/office/drawing/2014/main" id="{635796D9-A1BD-A24E-B5B9-03DBEBABEB7D}"/>
              </a:ext>
            </a:extLst>
          </p:cNvPr>
          <p:cNvSpPr>
            <a:spLocks noGrp="1"/>
          </p:cNvSpPr>
          <p:nvPr userDrawn="1">
            <p:ph type="body" sz="quarter" idx="58" hasCustomPrompt="1"/>
          </p:nvPr>
        </p:nvSpPr>
        <p:spPr>
          <a:xfrm>
            <a:off x="3545480" y="665246"/>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ADVICE DO YOU WISH YOU COULD HAVE ACCESSED WHEN YOU STARTED?</a:t>
            </a:r>
          </a:p>
        </p:txBody>
      </p:sp>
      <p:sp>
        <p:nvSpPr>
          <p:cNvPr id="19" name="Text Placeholder 32">
            <a:extLst>
              <a:ext uri="{FF2B5EF4-FFF2-40B4-BE49-F238E27FC236}">
                <a16:creationId xmlns:a16="http://schemas.microsoft.com/office/drawing/2014/main" id="{2914A1E6-0F5E-0149-932B-01CE4D811FEE}"/>
              </a:ext>
            </a:extLst>
          </p:cNvPr>
          <p:cNvSpPr>
            <a:spLocks noGrp="1"/>
          </p:cNvSpPr>
          <p:nvPr userDrawn="1">
            <p:ph type="body" sz="quarter" idx="32" hasCustomPrompt="1"/>
          </p:nvPr>
        </p:nvSpPr>
        <p:spPr>
          <a:xfrm>
            <a:off x="3544860" y="1175541"/>
            <a:ext cx="2955193" cy="3444100"/>
          </a:xfrm>
          <a:prstGeom prst="rect">
            <a:avLst/>
          </a:prstGeom>
        </p:spPr>
        <p:txBody>
          <a:bodyPr numCol="1"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0" name="Text Placeholder 32">
            <a:extLst>
              <a:ext uri="{FF2B5EF4-FFF2-40B4-BE49-F238E27FC236}">
                <a16:creationId xmlns:a16="http://schemas.microsoft.com/office/drawing/2014/main" id="{4B4C2603-9FDD-E54D-991B-FE51C32C2A97}"/>
              </a:ext>
            </a:extLst>
          </p:cNvPr>
          <p:cNvSpPr>
            <a:spLocks noGrp="1"/>
          </p:cNvSpPr>
          <p:nvPr userDrawn="1">
            <p:ph type="body" sz="quarter" idx="62" hasCustomPrompt="1"/>
          </p:nvPr>
        </p:nvSpPr>
        <p:spPr>
          <a:xfrm>
            <a:off x="3545480" y="5286360"/>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WERE THE MAIN OBSTACLES OR BARRIERS YOU ENCOUNTERED?</a:t>
            </a:r>
          </a:p>
        </p:txBody>
      </p:sp>
      <p:sp>
        <p:nvSpPr>
          <p:cNvPr id="21" name="Text Placeholder 32">
            <a:extLst>
              <a:ext uri="{FF2B5EF4-FFF2-40B4-BE49-F238E27FC236}">
                <a16:creationId xmlns:a16="http://schemas.microsoft.com/office/drawing/2014/main" id="{FBF59540-7693-9541-B3D9-E7946C5D919A}"/>
              </a:ext>
            </a:extLst>
          </p:cNvPr>
          <p:cNvSpPr>
            <a:spLocks noGrp="1"/>
          </p:cNvSpPr>
          <p:nvPr userDrawn="1">
            <p:ph type="body" sz="quarter" idx="63" hasCustomPrompt="1"/>
          </p:nvPr>
        </p:nvSpPr>
        <p:spPr>
          <a:xfrm>
            <a:off x="3544860" y="5796654"/>
            <a:ext cx="2955193" cy="3296546"/>
          </a:xfrm>
          <a:prstGeom prst="rect">
            <a:avLst/>
          </a:prstGeom>
        </p:spPr>
        <p:txBody>
          <a:bodyPr numCol="1" spcCol="288000" anchor="t">
            <a:noAutofit/>
          </a:bodyPr>
          <a:lstStyle>
            <a:lvl1pPr marL="0" indent="0" algn="just">
              <a:lnSpc>
                <a:spcPct val="100000"/>
              </a:lnSpc>
              <a:spcBef>
                <a:spcPts val="0"/>
              </a:spcBef>
              <a:buClr>
                <a:srgbClr val="C2D237"/>
              </a:buClr>
              <a:buFont typeface="Arial" panose="020B0604020202020204" pitchFamily="34" charset="0"/>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31" name="Text Placeholder 32">
            <a:extLst>
              <a:ext uri="{FF2B5EF4-FFF2-40B4-BE49-F238E27FC236}">
                <a16:creationId xmlns:a16="http://schemas.microsoft.com/office/drawing/2014/main" id="{01B00B76-94EF-7E40-A21B-7DEA07A58858}"/>
              </a:ext>
            </a:extLst>
          </p:cNvPr>
          <p:cNvSpPr>
            <a:spLocks noGrp="1"/>
          </p:cNvSpPr>
          <p:nvPr userDrawn="1">
            <p:ph type="body" sz="quarter" idx="59" hasCustomPrompt="1"/>
          </p:nvPr>
        </p:nvSpPr>
        <p:spPr>
          <a:xfrm>
            <a:off x="7767" y="1513835"/>
            <a:ext cx="2421108" cy="1632228"/>
          </a:xfrm>
          <a:prstGeom prst="rect">
            <a:avLst/>
          </a:prstGeom>
        </p:spPr>
        <p:txBody>
          <a:bodyPr anchor="ctr">
            <a:noAutofit/>
          </a:bodyPr>
          <a:lstStyle>
            <a:lvl1pPr marL="0" indent="0" algn="ctr">
              <a:lnSpc>
                <a:spcPts val="1420"/>
              </a:lnSpc>
              <a:spcBef>
                <a:spcPts val="0"/>
              </a:spcBef>
              <a:buNone/>
              <a:defRPr lang="en-IE" sz="1400" b="0" i="1"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32" name="Text Placeholder 32">
            <a:extLst>
              <a:ext uri="{FF2B5EF4-FFF2-40B4-BE49-F238E27FC236}">
                <a16:creationId xmlns:a16="http://schemas.microsoft.com/office/drawing/2014/main" id="{00AD9541-5B58-DE45-8F1C-3713B970DD63}"/>
              </a:ext>
            </a:extLst>
          </p:cNvPr>
          <p:cNvSpPr>
            <a:spLocks noGrp="1"/>
          </p:cNvSpPr>
          <p:nvPr userDrawn="1">
            <p:ph type="body" sz="quarter" idx="60" hasCustomPrompt="1"/>
          </p:nvPr>
        </p:nvSpPr>
        <p:spPr>
          <a:xfrm rot="10800000">
            <a:off x="369446" y="605302"/>
            <a:ext cx="1650176"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34" name="Text Placeholder 32">
            <a:extLst>
              <a:ext uri="{FF2B5EF4-FFF2-40B4-BE49-F238E27FC236}">
                <a16:creationId xmlns:a16="http://schemas.microsoft.com/office/drawing/2014/main" id="{B8527833-8637-B34C-9A5E-6A6FE06C3587}"/>
              </a:ext>
            </a:extLst>
          </p:cNvPr>
          <p:cNvSpPr>
            <a:spLocks noGrp="1"/>
          </p:cNvSpPr>
          <p:nvPr userDrawn="1">
            <p:ph type="body" sz="quarter" idx="61" hasCustomPrompt="1"/>
          </p:nvPr>
        </p:nvSpPr>
        <p:spPr>
          <a:xfrm>
            <a:off x="-23120" y="3933320"/>
            <a:ext cx="242110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393832" y="4628530"/>
            <a:ext cx="2688120" cy="791338"/>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120" h="791338">
                <a:moveTo>
                  <a:pt x="2688120" y="237499"/>
                </a:moveTo>
                <a:lnTo>
                  <a:pt x="2585501" y="108451"/>
                </a:lnTo>
                <a:lnTo>
                  <a:pt x="0" y="0"/>
                </a:lnTo>
                <a:lnTo>
                  <a:pt x="472467" y="791338"/>
                </a:lnTo>
                <a:lnTo>
                  <a:pt x="2688120" y="237499"/>
                </a:lnTo>
                <a:close/>
              </a:path>
            </a:pathLst>
          </a:custGeom>
          <a:solidFill>
            <a:srgbClr val="D98F89"/>
          </a:solidFill>
          <a:ln w="3893" cap="flat">
            <a:noFill/>
            <a:prstDash val="solid"/>
            <a:miter/>
          </a:ln>
        </p:spPr>
        <p:txBody>
          <a:bodyPr wrap="square" rtlCol="0" anchor="ctr">
            <a:noAutofit/>
          </a:bodyPr>
          <a:lstStyle/>
          <a:p>
            <a:endParaRPr lang="en-US" dirty="0"/>
          </a:p>
        </p:txBody>
      </p:sp>
    </p:spTree>
    <p:extLst>
      <p:ext uri="{BB962C8B-B14F-4D97-AF65-F5344CB8AC3E}">
        <p14:creationId xmlns:p14="http://schemas.microsoft.com/office/powerpoint/2010/main" val="419948404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ide 3">
    <p:spTree>
      <p:nvGrpSpPr>
        <p:cNvPr id="1" name=""/>
        <p:cNvGrpSpPr/>
        <p:nvPr/>
      </p:nvGrpSpPr>
      <p:grpSpPr>
        <a:xfrm>
          <a:off x="0" y="0"/>
          <a:ext cx="0" cy="0"/>
          <a:chOff x="0" y="0"/>
          <a:chExt cx="0" cy="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359542" y="-282423"/>
            <a:ext cx="3276600" cy="399568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356730" y="2325221"/>
            <a:ext cx="3549604" cy="1146977"/>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 name="connsiteX0" fmla="*/ 2688120 w 2688120"/>
              <a:gd name="connsiteY0" fmla="*/ 237499 h 874336"/>
              <a:gd name="connsiteX1" fmla="*/ 2585501 w 2688120"/>
              <a:gd name="connsiteY1" fmla="*/ 108451 h 874336"/>
              <a:gd name="connsiteX2" fmla="*/ 0 w 2688120"/>
              <a:gd name="connsiteY2" fmla="*/ 0 h 874336"/>
              <a:gd name="connsiteX3" fmla="*/ 194031 w 2688120"/>
              <a:gd name="connsiteY3" fmla="*/ 874336 h 874336"/>
              <a:gd name="connsiteX4" fmla="*/ 2688120 w 2688120"/>
              <a:gd name="connsiteY4" fmla="*/ 237499 h 874336"/>
              <a:gd name="connsiteX0" fmla="*/ 2688120 w 2688120"/>
              <a:gd name="connsiteY0" fmla="*/ 1481995 h 2118832"/>
              <a:gd name="connsiteX1" fmla="*/ 2391348 w 2688120"/>
              <a:gd name="connsiteY1" fmla="*/ 0 h 2118832"/>
              <a:gd name="connsiteX2" fmla="*/ 0 w 2688120"/>
              <a:gd name="connsiteY2" fmla="*/ 1244496 h 2118832"/>
              <a:gd name="connsiteX3" fmla="*/ 194031 w 2688120"/>
              <a:gd name="connsiteY3" fmla="*/ 2118832 h 2118832"/>
              <a:gd name="connsiteX4" fmla="*/ 2688120 w 2688120"/>
              <a:gd name="connsiteY4" fmla="*/ 1481995 h 2118832"/>
              <a:gd name="connsiteX0" fmla="*/ 2555521 w 2555521"/>
              <a:gd name="connsiteY0" fmla="*/ 475401 h 2118832"/>
              <a:gd name="connsiteX1" fmla="*/ 2391348 w 2555521"/>
              <a:gd name="connsiteY1" fmla="*/ 0 h 2118832"/>
              <a:gd name="connsiteX2" fmla="*/ 0 w 2555521"/>
              <a:gd name="connsiteY2" fmla="*/ 1244496 h 2118832"/>
              <a:gd name="connsiteX3" fmla="*/ 194031 w 2555521"/>
              <a:gd name="connsiteY3" fmla="*/ 2118832 h 2118832"/>
              <a:gd name="connsiteX4" fmla="*/ 2555521 w 2555521"/>
              <a:gd name="connsiteY4" fmla="*/ 475401 h 2118832"/>
              <a:gd name="connsiteX0" fmla="*/ 2701617 w 2701617"/>
              <a:gd name="connsiteY0" fmla="*/ 475401 h 2118832"/>
              <a:gd name="connsiteX1" fmla="*/ 2537444 w 2701617"/>
              <a:gd name="connsiteY1" fmla="*/ 0 h 2118832"/>
              <a:gd name="connsiteX2" fmla="*/ 0 w 2701617"/>
              <a:gd name="connsiteY2" fmla="*/ 776982 h 2118832"/>
              <a:gd name="connsiteX3" fmla="*/ 340127 w 2701617"/>
              <a:gd name="connsiteY3" fmla="*/ 2118832 h 2118832"/>
              <a:gd name="connsiteX4" fmla="*/ 2701617 w 2701617"/>
              <a:gd name="connsiteY4" fmla="*/ 475401 h 2118832"/>
              <a:gd name="connsiteX0" fmla="*/ 2804041 w 2804041"/>
              <a:gd name="connsiteY0" fmla="*/ 624822 h 2118832"/>
              <a:gd name="connsiteX1" fmla="*/ 2537444 w 2804041"/>
              <a:gd name="connsiteY1" fmla="*/ 0 h 2118832"/>
              <a:gd name="connsiteX2" fmla="*/ 0 w 2804041"/>
              <a:gd name="connsiteY2" fmla="*/ 776982 h 2118832"/>
              <a:gd name="connsiteX3" fmla="*/ 340127 w 2804041"/>
              <a:gd name="connsiteY3" fmla="*/ 2118832 h 2118832"/>
              <a:gd name="connsiteX4" fmla="*/ 2804041 w 2804041"/>
              <a:gd name="connsiteY4" fmla="*/ 624822 h 2118832"/>
              <a:gd name="connsiteX0" fmla="*/ 2652960 w 2652960"/>
              <a:gd name="connsiteY0" fmla="*/ 273963 h 2118832"/>
              <a:gd name="connsiteX1" fmla="*/ 2537444 w 2652960"/>
              <a:gd name="connsiteY1" fmla="*/ 0 h 2118832"/>
              <a:gd name="connsiteX2" fmla="*/ 0 w 2652960"/>
              <a:gd name="connsiteY2" fmla="*/ 776982 h 2118832"/>
              <a:gd name="connsiteX3" fmla="*/ 340127 w 2652960"/>
              <a:gd name="connsiteY3" fmla="*/ 2118832 h 2118832"/>
              <a:gd name="connsiteX4" fmla="*/ 2652960 w 2652960"/>
              <a:gd name="connsiteY4" fmla="*/ 273963 h 2118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52960" h="2118832">
                <a:moveTo>
                  <a:pt x="2652960" y="273963"/>
                </a:moveTo>
                <a:lnTo>
                  <a:pt x="2537444" y="0"/>
                </a:lnTo>
                <a:lnTo>
                  <a:pt x="0" y="776982"/>
                </a:lnTo>
                <a:lnTo>
                  <a:pt x="340127" y="2118832"/>
                </a:lnTo>
                <a:lnTo>
                  <a:pt x="2652960" y="273963"/>
                </a:lnTo>
                <a:close/>
              </a:path>
            </a:pathLst>
          </a:custGeom>
          <a:solidFill>
            <a:srgbClr val="D98F89"/>
          </a:solidFill>
          <a:ln w="3893" cap="flat">
            <a:noFill/>
            <a:prstDash val="solid"/>
            <a:miter/>
          </a:ln>
        </p:spPr>
        <p:txBody>
          <a:bodyPr wrap="square" rtlCol="0" anchor="ctr">
            <a:noAutofit/>
          </a:bodyPr>
          <a:lstStyle/>
          <a:p>
            <a:endParaRPr lang="en-US" dirty="0"/>
          </a:p>
        </p:txBody>
      </p:sp>
      <p:sp>
        <p:nvSpPr>
          <p:cNvPr id="6" name="Picture Placeholder 5">
            <a:extLst>
              <a:ext uri="{FF2B5EF4-FFF2-40B4-BE49-F238E27FC236}">
                <a16:creationId xmlns:a16="http://schemas.microsoft.com/office/drawing/2014/main" id="{0B0B8220-ED66-7300-B7E4-DBBFCFDAFFB3}"/>
              </a:ext>
            </a:extLst>
          </p:cNvPr>
          <p:cNvSpPr>
            <a:spLocks noGrp="1"/>
          </p:cNvSpPr>
          <p:nvPr>
            <p:ph type="pic" sz="quarter" idx="10"/>
          </p:nvPr>
        </p:nvSpPr>
        <p:spPr>
          <a:xfrm>
            <a:off x="3040738" y="-1"/>
            <a:ext cx="3817261" cy="2857500"/>
          </a:xfrm>
          <a:custGeom>
            <a:avLst/>
            <a:gdLst>
              <a:gd name="connsiteX0" fmla="*/ 854517 w 3817261"/>
              <a:gd name="connsiteY0" fmla="*/ 0 h 2857500"/>
              <a:gd name="connsiteX1" fmla="*/ 3817261 w 3817261"/>
              <a:gd name="connsiteY1" fmla="*/ 12836 h 2857500"/>
              <a:gd name="connsiteX2" fmla="*/ 3804561 w 3817261"/>
              <a:gd name="connsiteY2" fmla="*/ 2857500 h 2857500"/>
              <a:gd name="connsiteX3" fmla="*/ 0 w 3817261"/>
              <a:gd name="connsiteY3" fmla="*/ 2599461 h 2857500"/>
            </a:gdLst>
            <a:ahLst/>
            <a:cxnLst>
              <a:cxn ang="0">
                <a:pos x="connsiteX0" y="connsiteY0"/>
              </a:cxn>
              <a:cxn ang="0">
                <a:pos x="connsiteX1" y="connsiteY1"/>
              </a:cxn>
              <a:cxn ang="0">
                <a:pos x="connsiteX2" y="connsiteY2"/>
              </a:cxn>
              <a:cxn ang="0">
                <a:pos x="connsiteX3" y="connsiteY3"/>
              </a:cxn>
            </a:cxnLst>
            <a:rect l="l" t="t" r="r" b="b"/>
            <a:pathLst>
              <a:path w="3817261" h="2857500">
                <a:moveTo>
                  <a:pt x="854517" y="0"/>
                </a:moveTo>
                <a:lnTo>
                  <a:pt x="3817261" y="12836"/>
                </a:lnTo>
                <a:cubicBezTo>
                  <a:pt x="3813028" y="961058"/>
                  <a:pt x="3808795" y="1909279"/>
                  <a:pt x="3804561" y="2857500"/>
                </a:cubicBezTo>
                <a:lnTo>
                  <a:pt x="0" y="2599461"/>
                </a:lnTo>
                <a:close/>
              </a:path>
            </a:pathLst>
          </a:custGeom>
          <a:solidFill>
            <a:schemeClr val="bg1">
              <a:lumMod val="95000"/>
            </a:schemeClr>
          </a:solidFill>
        </p:spPr>
        <p:txBody>
          <a:bodyPr wrap="square">
            <a:noAutofit/>
          </a:bodyPr>
          <a:lstStyle/>
          <a:p>
            <a:endParaRPr lang="en-US" dirty="0"/>
          </a:p>
        </p:txBody>
      </p:sp>
    </p:spTree>
    <p:extLst>
      <p:ext uri="{BB962C8B-B14F-4D97-AF65-F5344CB8AC3E}">
        <p14:creationId xmlns:p14="http://schemas.microsoft.com/office/powerpoint/2010/main" val="9984326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grpSp>
        <p:nvGrpSpPr>
          <p:cNvPr id="299" name="Group 298">
            <a:extLst>
              <a:ext uri="{FF2B5EF4-FFF2-40B4-BE49-F238E27FC236}">
                <a16:creationId xmlns:a16="http://schemas.microsoft.com/office/drawing/2014/main" id="{8198D249-F4CC-144D-AA5C-4DB5545C823F}"/>
              </a:ext>
            </a:extLst>
          </p:cNvPr>
          <p:cNvGrpSpPr/>
          <p:nvPr userDrawn="1"/>
        </p:nvGrpSpPr>
        <p:grpSpPr>
          <a:xfrm rot="5400000">
            <a:off x="-1524002" y="1533101"/>
            <a:ext cx="9906002" cy="6858000"/>
            <a:chOff x="-3" y="-1544"/>
            <a:chExt cx="12192003" cy="6859544"/>
          </a:xfrm>
        </p:grpSpPr>
        <p:sp>
          <p:nvSpPr>
            <p:cNvPr id="300" name="Rectangle 299">
              <a:extLst>
                <a:ext uri="{FF2B5EF4-FFF2-40B4-BE49-F238E27FC236}">
                  <a16:creationId xmlns:a16="http://schemas.microsoft.com/office/drawing/2014/main" id="{91ADAFE1-2F0B-9844-914E-4B7590DBDC1C}"/>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1" name="Triangle 300">
              <a:extLst>
                <a:ext uri="{FF2B5EF4-FFF2-40B4-BE49-F238E27FC236}">
                  <a16:creationId xmlns:a16="http://schemas.microsoft.com/office/drawing/2014/main" id="{8B8BE52A-9F75-724E-9EF1-3010375B6D9E}"/>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2" name="Triangle 301">
              <a:extLst>
                <a:ext uri="{FF2B5EF4-FFF2-40B4-BE49-F238E27FC236}">
                  <a16:creationId xmlns:a16="http://schemas.microsoft.com/office/drawing/2014/main" id="{174FD3E6-ABC4-2645-B029-7819E012A113}"/>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3" name="Rectangle 302">
            <a:extLst>
              <a:ext uri="{FF2B5EF4-FFF2-40B4-BE49-F238E27FC236}">
                <a16:creationId xmlns:a16="http://schemas.microsoft.com/office/drawing/2014/main" id="{F97F89F9-8491-5A45-9259-0683C73DA8B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32">
            <a:extLst>
              <a:ext uri="{FF2B5EF4-FFF2-40B4-BE49-F238E27FC236}">
                <a16:creationId xmlns:a16="http://schemas.microsoft.com/office/drawing/2014/main" id="{44FA6B57-9435-DA4F-92EA-EEBFA6EA3FD7}"/>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SUCCESSFUL HAS IT BEEN?</a:t>
            </a:r>
          </a:p>
        </p:txBody>
      </p:sp>
      <p:sp>
        <p:nvSpPr>
          <p:cNvPr id="8" name="Text Placeholder 32">
            <a:extLst>
              <a:ext uri="{FF2B5EF4-FFF2-40B4-BE49-F238E27FC236}">
                <a16:creationId xmlns:a16="http://schemas.microsoft.com/office/drawing/2014/main" id="{98D45B75-330F-944F-AFAD-35E39B17D769}"/>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9" name="Text Placeholder 32">
            <a:extLst>
              <a:ext uri="{FF2B5EF4-FFF2-40B4-BE49-F238E27FC236}">
                <a16:creationId xmlns:a16="http://schemas.microsoft.com/office/drawing/2014/main" id="{3CADD3C7-585B-D64A-A972-0F1B28F34496}"/>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WAS SUCCESS A RESULT OF INDIVIDUAL WORK OR COLLABORATION (OR BOTH)?</a:t>
            </a:r>
          </a:p>
        </p:txBody>
      </p:sp>
      <p:sp>
        <p:nvSpPr>
          <p:cNvPr id="11" name="Text Placeholder 32">
            <a:extLst>
              <a:ext uri="{FF2B5EF4-FFF2-40B4-BE49-F238E27FC236}">
                <a16:creationId xmlns:a16="http://schemas.microsoft.com/office/drawing/2014/main" id="{81EC0B36-F7C4-3642-9625-0206CEB2A560}"/>
              </a:ext>
            </a:extLst>
          </p:cNvPr>
          <p:cNvSpPr>
            <a:spLocks noGrp="1"/>
          </p:cNvSpPr>
          <p:nvPr>
            <p:ph type="body" sz="quarter" idx="60" hasCustomPrompt="1"/>
          </p:nvPr>
        </p:nvSpPr>
        <p:spPr>
          <a:xfrm>
            <a:off x="860496" y="4962099"/>
            <a:ext cx="5435600" cy="3683921"/>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308" name="Text">
            <a:extLst>
              <a:ext uri="{FF2B5EF4-FFF2-40B4-BE49-F238E27FC236}">
                <a16:creationId xmlns:a16="http://schemas.microsoft.com/office/drawing/2014/main" id="{A57A7F56-830C-CB42-9AB3-F16FCE960592}"/>
              </a:ext>
            </a:extLst>
          </p:cNvPr>
          <p:cNvSpPr txBox="1"/>
          <p:nvPr userDrawn="1"/>
        </p:nvSpPr>
        <p:spPr>
          <a:xfrm>
            <a:off x="6367951" y="946741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09" name="Group 308">
            <a:extLst>
              <a:ext uri="{FF2B5EF4-FFF2-40B4-BE49-F238E27FC236}">
                <a16:creationId xmlns:a16="http://schemas.microsoft.com/office/drawing/2014/main" id="{2FA1FC53-B616-F740-9C3F-84C1BE18CE27}"/>
              </a:ext>
            </a:extLst>
          </p:cNvPr>
          <p:cNvGrpSpPr/>
          <p:nvPr userDrawn="1"/>
        </p:nvGrpSpPr>
        <p:grpSpPr>
          <a:xfrm rot="16200000">
            <a:off x="5556364" y="8423622"/>
            <a:ext cx="1724785" cy="276514"/>
            <a:chOff x="296428" y="6035883"/>
            <a:chExt cx="3143755" cy="504000"/>
          </a:xfrm>
        </p:grpSpPr>
        <p:pic>
          <p:nvPicPr>
            <p:cNvPr id="310" name="Picture 309" descr="A picture containing text&#10;&#10;Description automatically generated">
              <a:extLst>
                <a:ext uri="{FF2B5EF4-FFF2-40B4-BE49-F238E27FC236}">
                  <a16:creationId xmlns:a16="http://schemas.microsoft.com/office/drawing/2014/main" id="{C4B12204-BDEC-9C4F-BEE0-67D8AB01CC91}"/>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11" name="Picture 310" descr="A picture containing text&#10;&#10;Description automatically generated">
              <a:extLst>
                <a:ext uri="{FF2B5EF4-FFF2-40B4-BE49-F238E27FC236}">
                  <a16:creationId xmlns:a16="http://schemas.microsoft.com/office/drawing/2014/main" id="{75856C36-123C-B340-9180-4BAB3378B95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grpSp>
        <p:nvGrpSpPr>
          <p:cNvPr id="307" name="Group 306">
            <a:extLst>
              <a:ext uri="{FF2B5EF4-FFF2-40B4-BE49-F238E27FC236}">
                <a16:creationId xmlns:a16="http://schemas.microsoft.com/office/drawing/2014/main" id="{DE55E894-45EC-6B44-B6BE-D55208E30CCE}"/>
              </a:ext>
            </a:extLst>
          </p:cNvPr>
          <p:cNvGrpSpPr/>
          <p:nvPr userDrawn="1"/>
        </p:nvGrpSpPr>
        <p:grpSpPr>
          <a:xfrm>
            <a:off x="4002488" y="9093165"/>
            <a:ext cx="2155062" cy="361637"/>
            <a:chOff x="463403" y="8636776"/>
            <a:chExt cx="2573308" cy="431822"/>
          </a:xfrm>
        </p:grpSpPr>
        <p:grpSp>
          <p:nvGrpSpPr>
            <p:cNvPr id="13" name="Graphic 76">
              <a:extLst>
                <a:ext uri="{FF2B5EF4-FFF2-40B4-BE49-F238E27FC236}">
                  <a16:creationId xmlns:a16="http://schemas.microsoft.com/office/drawing/2014/main" id="{56F7AE79-5B9D-8043-B6B0-543348C252BD}"/>
                </a:ext>
              </a:extLst>
            </p:cNvPr>
            <p:cNvGrpSpPr/>
            <p:nvPr/>
          </p:nvGrpSpPr>
          <p:grpSpPr>
            <a:xfrm>
              <a:off x="463403" y="8691062"/>
              <a:ext cx="986080" cy="214792"/>
              <a:chOff x="7942326" y="4900231"/>
              <a:chExt cx="744247" cy="162115"/>
            </a:xfrm>
          </p:grpSpPr>
          <p:sp>
            <p:nvSpPr>
              <p:cNvPr id="222" name="Freeform 221">
                <a:extLst>
                  <a:ext uri="{FF2B5EF4-FFF2-40B4-BE49-F238E27FC236}">
                    <a16:creationId xmlns:a16="http://schemas.microsoft.com/office/drawing/2014/main" id="{C4A909A1-ABD8-4949-A3E5-C6313A52B90F}"/>
                  </a:ext>
                </a:extLst>
              </p:cNvPr>
              <p:cNvSpPr/>
              <p:nvPr/>
            </p:nvSpPr>
            <p:spPr>
              <a:xfrm>
                <a:off x="7942326" y="4900231"/>
                <a:ext cx="239133" cy="161258"/>
              </a:xfrm>
              <a:custGeom>
                <a:avLst/>
                <a:gdLst>
                  <a:gd name="connsiteX0" fmla="*/ 0 w 239133"/>
                  <a:gd name="connsiteY0" fmla="*/ 0 h 161258"/>
                  <a:gd name="connsiteX1" fmla="*/ 239134 w 239133"/>
                  <a:gd name="connsiteY1" fmla="*/ 0 h 161258"/>
                  <a:gd name="connsiteX2" fmla="*/ 239134 w 239133"/>
                  <a:gd name="connsiteY2" fmla="*/ 161258 h 161258"/>
                  <a:gd name="connsiteX3" fmla="*/ 0 w 239133"/>
                  <a:gd name="connsiteY3" fmla="*/ 161258 h 161258"/>
                </a:gdLst>
                <a:ahLst/>
                <a:cxnLst>
                  <a:cxn ang="0">
                    <a:pos x="connsiteX0" y="connsiteY0"/>
                  </a:cxn>
                  <a:cxn ang="0">
                    <a:pos x="connsiteX1" y="connsiteY1"/>
                  </a:cxn>
                  <a:cxn ang="0">
                    <a:pos x="connsiteX2" y="connsiteY2"/>
                  </a:cxn>
                  <a:cxn ang="0">
                    <a:pos x="connsiteX3" y="connsiteY3"/>
                  </a:cxn>
                </a:cxnLst>
                <a:rect l="l" t="t" r="r" b="b"/>
                <a:pathLst>
                  <a:path w="239133" h="161258">
                    <a:moveTo>
                      <a:pt x="0" y="0"/>
                    </a:moveTo>
                    <a:lnTo>
                      <a:pt x="239134" y="0"/>
                    </a:lnTo>
                    <a:lnTo>
                      <a:pt x="239134" y="161258"/>
                    </a:lnTo>
                    <a:lnTo>
                      <a:pt x="0" y="161258"/>
                    </a:lnTo>
                    <a:close/>
                  </a:path>
                </a:pathLst>
              </a:custGeom>
              <a:solidFill>
                <a:srgbClr val="23509E"/>
              </a:solidFill>
              <a:ln w="9509" cap="flat">
                <a:noFill/>
                <a:prstDash val="solid"/>
                <a:miter/>
              </a:ln>
            </p:spPr>
            <p:txBody>
              <a:bodyPr rtlCol="0" anchor="ctr"/>
              <a:lstStyle/>
              <a:p>
                <a:endParaRPr lang="en-US" dirty="0"/>
              </a:p>
            </p:txBody>
          </p:sp>
          <p:sp>
            <p:nvSpPr>
              <p:cNvPr id="223" name="Freeform 222">
                <a:extLst>
                  <a:ext uri="{FF2B5EF4-FFF2-40B4-BE49-F238E27FC236}">
                    <a16:creationId xmlns:a16="http://schemas.microsoft.com/office/drawing/2014/main" id="{C26E5BFC-6AF1-614C-B602-DACD46DE8046}"/>
                  </a:ext>
                </a:extLst>
              </p:cNvPr>
              <p:cNvSpPr/>
              <p:nvPr/>
            </p:nvSpPr>
            <p:spPr>
              <a:xfrm>
                <a:off x="8105492" y="4972716"/>
                <a:ext cx="16373" cy="14573"/>
              </a:xfrm>
              <a:custGeom>
                <a:avLst/>
                <a:gdLst>
                  <a:gd name="connsiteX0" fmla="*/ 16374 w 16373"/>
                  <a:gd name="connsiteY0" fmla="*/ 5524 h 14573"/>
                  <a:gd name="connsiteX1" fmla="*/ 13899 w 16373"/>
                  <a:gd name="connsiteY1" fmla="*/ 5429 h 14573"/>
                  <a:gd name="connsiteX2" fmla="*/ 10186 w 16373"/>
                  <a:gd name="connsiteY2" fmla="*/ 5334 h 14573"/>
                  <a:gd name="connsiteX3" fmla="*/ 8949 w 16373"/>
                  <a:gd name="connsiteY3" fmla="*/ 2095 h 14573"/>
                  <a:gd name="connsiteX4" fmla="*/ 8187 w 16373"/>
                  <a:gd name="connsiteY4" fmla="*/ 0 h 14573"/>
                  <a:gd name="connsiteX5" fmla="*/ 7425 w 16373"/>
                  <a:gd name="connsiteY5" fmla="*/ 2095 h 14573"/>
                  <a:gd name="connsiteX6" fmla="*/ 6188 w 16373"/>
                  <a:gd name="connsiteY6" fmla="*/ 5334 h 14573"/>
                  <a:gd name="connsiteX7" fmla="*/ 2570 w 16373"/>
                  <a:gd name="connsiteY7" fmla="*/ 5429 h 14573"/>
                  <a:gd name="connsiteX8" fmla="*/ 0 w 16373"/>
                  <a:gd name="connsiteY8" fmla="*/ 5524 h 14573"/>
                  <a:gd name="connsiteX9" fmla="*/ 2094 w 16373"/>
                  <a:gd name="connsiteY9" fmla="*/ 6953 h 14573"/>
                  <a:gd name="connsiteX10" fmla="*/ 4950 w 16373"/>
                  <a:gd name="connsiteY10" fmla="*/ 9049 h 14573"/>
                  <a:gd name="connsiteX11" fmla="*/ 3903 w 16373"/>
                  <a:gd name="connsiteY11" fmla="*/ 12382 h 14573"/>
                  <a:gd name="connsiteX12" fmla="*/ 3237 w 16373"/>
                  <a:gd name="connsiteY12" fmla="*/ 14573 h 14573"/>
                  <a:gd name="connsiteX13" fmla="*/ 5141 w 16373"/>
                  <a:gd name="connsiteY13" fmla="*/ 13335 h 14573"/>
                  <a:gd name="connsiteX14" fmla="*/ 8187 w 16373"/>
                  <a:gd name="connsiteY14" fmla="*/ 11335 h 14573"/>
                  <a:gd name="connsiteX15" fmla="*/ 11233 w 16373"/>
                  <a:gd name="connsiteY15" fmla="*/ 13335 h 14573"/>
                  <a:gd name="connsiteX16" fmla="*/ 13232 w 16373"/>
                  <a:gd name="connsiteY16" fmla="*/ 14573 h 14573"/>
                  <a:gd name="connsiteX17" fmla="*/ 11424 w 16373"/>
                  <a:gd name="connsiteY17" fmla="*/ 9049 h 14573"/>
                  <a:gd name="connsiteX18" fmla="*/ 16374 w 16373"/>
                  <a:gd name="connsiteY18" fmla="*/ 552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373" h="14573">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w="9509" cap="flat">
                <a:noFill/>
                <a:prstDash val="solid"/>
                <a:miter/>
              </a:ln>
            </p:spPr>
            <p:txBody>
              <a:bodyPr rtlCol="0" anchor="ctr"/>
              <a:lstStyle/>
              <a:p>
                <a:endParaRPr lang="en-US" dirty="0"/>
              </a:p>
            </p:txBody>
          </p:sp>
          <p:sp>
            <p:nvSpPr>
              <p:cNvPr id="224" name="Freeform 223">
                <a:extLst>
                  <a:ext uri="{FF2B5EF4-FFF2-40B4-BE49-F238E27FC236}">
                    <a16:creationId xmlns:a16="http://schemas.microsoft.com/office/drawing/2014/main" id="{E936B67F-C12E-5749-946B-B3941F7A942C}"/>
                  </a:ext>
                </a:extLst>
              </p:cNvPr>
              <p:cNvSpPr/>
              <p:nvPr/>
            </p:nvSpPr>
            <p:spPr>
              <a:xfrm>
                <a:off x="8103874" y="4971097"/>
                <a:ext cx="19610" cy="17526"/>
              </a:xfrm>
              <a:custGeom>
                <a:avLst/>
                <a:gdLst>
                  <a:gd name="connsiteX0" fmla="*/ 15803 w 19610"/>
                  <a:gd name="connsiteY0" fmla="*/ 17526 h 17526"/>
                  <a:gd name="connsiteX1" fmla="*/ 9805 w 19610"/>
                  <a:gd name="connsiteY1" fmla="*/ 13526 h 17526"/>
                  <a:gd name="connsiteX2" fmla="*/ 3808 w 19610"/>
                  <a:gd name="connsiteY2" fmla="*/ 17431 h 17526"/>
                  <a:gd name="connsiteX3" fmla="*/ 5902 w 19610"/>
                  <a:gd name="connsiteY3" fmla="*/ 10858 h 17526"/>
                  <a:gd name="connsiteX4" fmla="*/ 0 w 19610"/>
                  <a:gd name="connsiteY4" fmla="*/ 6572 h 17526"/>
                  <a:gd name="connsiteX5" fmla="*/ 7425 w 19610"/>
                  <a:gd name="connsiteY5" fmla="*/ 6382 h 17526"/>
                  <a:gd name="connsiteX6" fmla="*/ 9805 w 19610"/>
                  <a:gd name="connsiteY6" fmla="*/ 0 h 17526"/>
                  <a:gd name="connsiteX7" fmla="*/ 12185 w 19610"/>
                  <a:gd name="connsiteY7" fmla="*/ 6382 h 17526"/>
                  <a:gd name="connsiteX8" fmla="*/ 19610 w 19610"/>
                  <a:gd name="connsiteY8" fmla="*/ 6572 h 17526"/>
                  <a:gd name="connsiteX9" fmla="*/ 13708 w 19610"/>
                  <a:gd name="connsiteY9" fmla="*/ 10858 h 17526"/>
                  <a:gd name="connsiteX10" fmla="*/ 15803 w 19610"/>
                  <a:gd name="connsiteY10" fmla="*/ 17526 h 17526"/>
                  <a:gd name="connsiteX11" fmla="*/ 3237 w 19610"/>
                  <a:gd name="connsiteY11" fmla="*/ 7620 h 17526"/>
                  <a:gd name="connsiteX12" fmla="*/ 7235 w 19610"/>
                  <a:gd name="connsiteY12" fmla="*/ 10478 h 17526"/>
                  <a:gd name="connsiteX13" fmla="*/ 5807 w 19610"/>
                  <a:gd name="connsiteY13" fmla="*/ 14954 h 17526"/>
                  <a:gd name="connsiteX14" fmla="*/ 9805 w 19610"/>
                  <a:gd name="connsiteY14" fmla="*/ 12287 h 17526"/>
                  <a:gd name="connsiteX15" fmla="*/ 13803 w 19610"/>
                  <a:gd name="connsiteY15" fmla="*/ 14954 h 17526"/>
                  <a:gd name="connsiteX16" fmla="*/ 12375 w 19610"/>
                  <a:gd name="connsiteY16" fmla="*/ 10478 h 17526"/>
                  <a:gd name="connsiteX17" fmla="*/ 16374 w 19610"/>
                  <a:gd name="connsiteY17" fmla="*/ 7620 h 17526"/>
                  <a:gd name="connsiteX18" fmla="*/ 11423 w 19610"/>
                  <a:gd name="connsiteY18" fmla="*/ 7525 h 17526"/>
                  <a:gd name="connsiteX19" fmla="*/ 9805 w 19610"/>
                  <a:gd name="connsiteY19" fmla="*/ 3143 h 17526"/>
                  <a:gd name="connsiteX20" fmla="*/ 8187 w 19610"/>
                  <a:gd name="connsiteY20" fmla="*/ 7525 h 17526"/>
                  <a:gd name="connsiteX21" fmla="*/ 3237 w 19610"/>
                  <a:gd name="connsiteY21" fmla="*/ 7620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w="9509" cap="flat">
                <a:noFill/>
                <a:prstDash val="solid"/>
                <a:miter/>
              </a:ln>
            </p:spPr>
            <p:txBody>
              <a:bodyPr rtlCol="0" anchor="ctr"/>
              <a:lstStyle/>
              <a:p>
                <a:endParaRPr lang="en-US" dirty="0"/>
              </a:p>
            </p:txBody>
          </p:sp>
          <p:sp>
            <p:nvSpPr>
              <p:cNvPr id="225" name="Freeform 224">
                <a:extLst>
                  <a:ext uri="{FF2B5EF4-FFF2-40B4-BE49-F238E27FC236}">
                    <a16:creationId xmlns:a16="http://schemas.microsoft.com/office/drawing/2014/main" id="{368339E0-D677-2F4D-B2B9-220AA0C7E821}"/>
                  </a:ext>
                </a:extLst>
              </p:cNvPr>
              <p:cNvSpPr/>
              <p:nvPr/>
            </p:nvSpPr>
            <p:spPr>
              <a:xfrm>
                <a:off x="8098638" y="4946713"/>
                <a:ext cx="16278" cy="14573"/>
              </a:xfrm>
              <a:custGeom>
                <a:avLst/>
                <a:gdLst>
                  <a:gd name="connsiteX0" fmla="*/ 4855 w 16278"/>
                  <a:gd name="connsiteY0" fmla="*/ 9049 h 14573"/>
                  <a:gd name="connsiteX1" fmla="*/ 3808 w 16278"/>
                  <a:gd name="connsiteY1" fmla="*/ 12383 h 14573"/>
                  <a:gd name="connsiteX2" fmla="*/ 3142 w 16278"/>
                  <a:gd name="connsiteY2" fmla="*/ 14573 h 14573"/>
                  <a:gd name="connsiteX3" fmla="*/ 5045 w 16278"/>
                  <a:gd name="connsiteY3" fmla="*/ 13335 h 14573"/>
                  <a:gd name="connsiteX4" fmla="*/ 8092 w 16278"/>
                  <a:gd name="connsiteY4" fmla="*/ 11240 h 14573"/>
                  <a:gd name="connsiteX5" fmla="*/ 11233 w 16278"/>
                  <a:gd name="connsiteY5" fmla="*/ 13335 h 14573"/>
                  <a:gd name="connsiteX6" fmla="*/ 13137 w 16278"/>
                  <a:gd name="connsiteY6" fmla="*/ 14573 h 14573"/>
                  <a:gd name="connsiteX7" fmla="*/ 12376 w 16278"/>
                  <a:gd name="connsiteY7" fmla="*/ 12383 h 14573"/>
                  <a:gd name="connsiteX8" fmla="*/ 11328 w 16278"/>
                  <a:gd name="connsiteY8" fmla="*/ 9049 h 14573"/>
                  <a:gd name="connsiteX9" fmla="*/ 14279 w 16278"/>
                  <a:gd name="connsiteY9" fmla="*/ 6953 h 14573"/>
                  <a:gd name="connsiteX10" fmla="*/ 16279 w 16278"/>
                  <a:gd name="connsiteY10" fmla="*/ 5525 h 14573"/>
                  <a:gd name="connsiteX11" fmla="*/ 13804 w 16278"/>
                  <a:gd name="connsiteY11" fmla="*/ 5429 h 14573"/>
                  <a:gd name="connsiteX12" fmla="*/ 10091 w 16278"/>
                  <a:gd name="connsiteY12" fmla="*/ 5429 h 14573"/>
                  <a:gd name="connsiteX13" fmla="*/ 8949 w 16278"/>
                  <a:gd name="connsiteY13" fmla="*/ 2096 h 14573"/>
                  <a:gd name="connsiteX14" fmla="*/ 8092 w 16278"/>
                  <a:gd name="connsiteY14" fmla="*/ 0 h 14573"/>
                  <a:gd name="connsiteX15" fmla="*/ 7330 w 16278"/>
                  <a:gd name="connsiteY15" fmla="*/ 2096 h 14573"/>
                  <a:gd name="connsiteX16" fmla="*/ 6188 w 16278"/>
                  <a:gd name="connsiteY16" fmla="*/ 5429 h 14573"/>
                  <a:gd name="connsiteX17" fmla="*/ 2475 w 16278"/>
                  <a:gd name="connsiteY17" fmla="*/ 5429 h 14573"/>
                  <a:gd name="connsiteX18" fmla="*/ 0 w 16278"/>
                  <a:gd name="connsiteY18" fmla="*/ 5525 h 14573"/>
                  <a:gd name="connsiteX19" fmla="*/ 1999 w 16278"/>
                  <a:gd name="connsiteY19" fmla="*/ 6953 h 14573"/>
                  <a:gd name="connsiteX20" fmla="*/ 4855 w 16278"/>
                  <a:gd name="connsiteY20" fmla="*/ 904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w="9509" cap="flat">
                <a:noFill/>
                <a:prstDash val="solid"/>
                <a:miter/>
              </a:ln>
            </p:spPr>
            <p:txBody>
              <a:bodyPr rtlCol="0" anchor="ctr"/>
              <a:lstStyle/>
              <a:p>
                <a:endParaRPr lang="en-US" dirty="0"/>
              </a:p>
            </p:txBody>
          </p:sp>
          <p:sp>
            <p:nvSpPr>
              <p:cNvPr id="226" name="Freeform 225">
                <a:extLst>
                  <a:ext uri="{FF2B5EF4-FFF2-40B4-BE49-F238E27FC236}">
                    <a16:creationId xmlns:a16="http://schemas.microsoft.com/office/drawing/2014/main" id="{874553E9-F5E4-044B-BD3E-58DAF64EA978}"/>
                  </a:ext>
                </a:extLst>
              </p:cNvPr>
              <p:cNvSpPr/>
              <p:nvPr/>
            </p:nvSpPr>
            <p:spPr>
              <a:xfrm>
                <a:off x="8097020" y="4945189"/>
                <a:ext cx="19610" cy="17430"/>
              </a:xfrm>
              <a:custGeom>
                <a:avLst/>
                <a:gdLst>
                  <a:gd name="connsiteX0" fmla="*/ 15707 w 19610"/>
                  <a:gd name="connsiteY0" fmla="*/ 17431 h 17430"/>
                  <a:gd name="connsiteX1" fmla="*/ 9805 w 19610"/>
                  <a:gd name="connsiteY1" fmla="*/ 13526 h 17430"/>
                  <a:gd name="connsiteX2" fmla="*/ 3808 w 19610"/>
                  <a:gd name="connsiteY2" fmla="*/ 17431 h 17430"/>
                  <a:gd name="connsiteX3" fmla="*/ 5902 w 19610"/>
                  <a:gd name="connsiteY3" fmla="*/ 10859 h 17430"/>
                  <a:gd name="connsiteX4" fmla="*/ 0 w 19610"/>
                  <a:gd name="connsiteY4" fmla="*/ 6572 h 17430"/>
                  <a:gd name="connsiteX5" fmla="*/ 7425 w 19610"/>
                  <a:gd name="connsiteY5" fmla="*/ 6477 h 17430"/>
                  <a:gd name="connsiteX6" fmla="*/ 9805 w 19610"/>
                  <a:gd name="connsiteY6" fmla="*/ 0 h 17430"/>
                  <a:gd name="connsiteX7" fmla="*/ 12185 w 19610"/>
                  <a:gd name="connsiteY7" fmla="*/ 6477 h 17430"/>
                  <a:gd name="connsiteX8" fmla="*/ 19610 w 19610"/>
                  <a:gd name="connsiteY8" fmla="*/ 6572 h 17430"/>
                  <a:gd name="connsiteX9" fmla="*/ 13708 w 19610"/>
                  <a:gd name="connsiteY9" fmla="*/ 10859 h 17430"/>
                  <a:gd name="connsiteX10" fmla="*/ 15707 w 19610"/>
                  <a:gd name="connsiteY10" fmla="*/ 17431 h 17430"/>
                  <a:gd name="connsiteX11" fmla="*/ 3237 w 19610"/>
                  <a:gd name="connsiteY11" fmla="*/ 7525 h 17430"/>
                  <a:gd name="connsiteX12" fmla="*/ 7140 w 19610"/>
                  <a:gd name="connsiteY12" fmla="*/ 10382 h 17430"/>
                  <a:gd name="connsiteX13" fmla="*/ 5712 w 19610"/>
                  <a:gd name="connsiteY13" fmla="*/ 14859 h 17430"/>
                  <a:gd name="connsiteX14" fmla="*/ 9710 w 19610"/>
                  <a:gd name="connsiteY14" fmla="*/ 12192 h 17430"/>
                  <a:gd name="connsiteX15" fmla="*/ 13708 w 19610"/>
                  <a:gd name="connsiteY15" fmla="*/ 14859 h 17430"/>
                  <a:gd name="connsiteX16" fmla="*/ 12280 w 19610"/>
                  <a:gd name="connsiteY16" fmla="*/ 10382 h 17430"/>
                  <a:gd name="connsiteX17" fmla="*/ 16279 w 19610"/>
                  <a:gd name="connsiteY17" fmla="*/ 7525 h 17430"/>
                  <a:gd name="connsiteX18" fmla="*/ 11328 w 19610"/>
                  <a:gd name="connsiteY18" fmla="*/ 7430 h 17430"/>
                  <a:gd name="connsiteX19" fmla="*/ 9710 w 19610"/>
                  <a:gd name="connsiteY19" fmla="*/ 3048 h 17430"/>
                  <a:gd name="connsiteX20" fmla="*/ 8092 w 19610"/>
                  <a:gd name="connsiteY20" fmla="*/ 7430 h 17430"/>
                  <a:gd name="connsiteX21" fmla="*/ 3237 w 19610"/>
                  <a:gd name="connsiteY21" fmla="*/ 7525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w="9509" cap="flat">
                <a:noFill/>
                <a:prstDash val="solid"/>
                <a:miter/>
              </a:ln>
            </p:spPr>
            <p:txBody>
              <a:bodyPr rtlCol="0" anchor="ctr"/>
              <a:lstStyle/>
              <a:p>
                <a:endParaRPr lang="en-US" dirty="0"/>
              </a:p>
            </p:txBody>
          </p:sp>
          <p:sp>
            <p:nvSpPr>
              <p:cNvPr id="227" name="Freeform 226">
                <a:extLst>
                  <a:ext uri="{FF2B5EF4-FFF2-40B4-BE49-F238E27FC236}">
                    <a16:creationId xmlns:a16="http://schemas.microsoft.com/office/drawing/2014/main" id="{B6B5E9C1-AA9D-4F44-ACD5-9B69CF72F8F0}"/>
                  </a:ext>
                </a:extLst>
              </p:cNvPr>
              <p:cNvSpPr/>
              <p:nvPr/>
            </p:nvSpPr>
            <p:spPr>
              <a:xfrm>
                <a:off x="8079790"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6188 w 16373"/>
                  <a:gd name="connsiteY3" fmla="*/ 5429 h 14668"/>
                  <a:gd name="connsiteX4" fmla="*/ 2475 w 16373"/>
                  <a:gd name="connsiteY4" fmla="*/ 5524 h 14668"/>
                  <a:gd name="connsiteX5" fmla="*/ 0 w 16373"/>
                  <a:gd name="connsiteY5" fmla="*/ 5524 h 14668"/>
                  <a:gd name="connsiteX6" fmla="*/ 2094 w 16373"/>
                  <a:gd name="connsiteY6" fmla="*/ 7048 h 14668"/>
                  <a:gd name="connsiteX7" fmla="*/ 4950 w 16373"/>
                  <a:gd name="connsiteY7" fmla="*/ 9144 h 14668"/>
                  <a:gd name="connsiteX8" fmla="*/ 3903 w 16373"/>
                  <a:gd name="connsiteY8" fmla="*/ 12382 h 14668"/>
                  <a:gd name="connsiteX9" fmla="*/ 3141 w 16373"/>
                  <a:gd name="connsiteY9" fmla="*/ 14668 h 14668"/>
                  <a:gd name="connsiteX10" fmla="*/ 5140 w 16373"/>
                  <a:gd name="connsiteY10" fmla="*/ 13335 h 14668"/>
                  <a:gd name="connsiteX11" fmla="*/ 8187 w 16373"/>
                  <a:gd name="connsiteY11" fmla="*/ 11335 h 14668"/>
                  <a:gd name="connsiteX12" fmla="*/ 11233 w 16373"/>
                  <a:gd name="connsiteY12" fmla="*/ 13335 h 14668"/>
                  <a:gd name="connsiteX13" fmla="*/ 13137 w 16373"/>
                  <a:gd name="connsiteY13" fmla="*/ 14668 h 14668"/>
                  <a:gd name="connsiteX14" fmla="*/ 12471 w 16373"/>
                  <a:gd name="connsiteY14" fmla="*/ 12382 h 14668"/>
                  <a:gd name="connsiteX15" fmla="*/ 11423 w 16373"/>
                  <a:gd name="connsiteY15" fmla="*/ 9144 h 14668"/>
                  <a:gd name="connsiteX16" fmla="*/ 14279 w 16373"/>
                  <a:gd name="connsiteY16" fmla="*/ 7048 h 14668"/>
                  <a:gd name="connsiteX17" fmla="*/ 16374 w 16373"/>
                  <a:gd name="connsiteY17" fmla="*/ 5524 h 14668"/>
                  <a:gd name="connsiteX18" fmla="*/ 13899 w 16373"/>
                  <a:gd name="connsiteY18" fmla="*/ 5524 h 14668"/>
                  <a:gd name="connsiteX19" fmla="*/ 10186 w 16373"/>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668">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28" name="Freeform 227">
                <a:extLst>
                  <a:ext uri="{FF2B5EF4-FFF2-40B4-BE49-F238E27FC236}">
                    <a16:creationId xmlns:a16="http://schemas.microsoft.com/office/drawing/2014/main" id="{894B8860-A927-3A45-8D10-5291F5E0493F}"/>
                  </a:ext>
                </a:extLst>
              </p:cNvPr>
              <p:cNvSpPr/>
              <p:nvPr/>
            </p:nvSpPr>
            <p:spPr>
              <a:xfrm>
                <a:off x="8078171" y="4926139"/>
                <a:ext cx="19610" cy="17526"/>
              </a:xfrm>
              <a:custGeom>
                <a:avLst/>
                <a:gdLst>
                  <a:gd name="connsiteX0" fmla="*/ 15803 w 19610"/>
                  <a:gd name="connsiteY0" fmla="*/ 17526 h 17526"/>
                  <a:gd name="connsiteX1" fmla="*/ 9805 w 19610"/>
                  <a:gd name="connsiteY1" fmla="*/ 13621 h 17526"/>
                  <a:gd name="connsiteX2" fmla="*/ 3808 w 19610"/>
                  <a:gd name="connsiteY2" fmla="*/ 17526 h 17526"/>
                  <a:gd name="connsiteX3" fmla="*/ 5902 w 19610"/>
                  <a:gd name="connsiteY3" fmla="*/ 10954 h 17526"/>
                  <a:gd name="connsiteX4" fmla="*/ 0 w 19610"/>
                  <a:gd name="connsiteY4" fmla="*/ 6668 h 17526"/>
                  <a:gd name="connsiteX5" fmla="*/ 7425 w 19610"/>
                  <a:gd name="connsiteY5" fmla="*/ 6477 h 17526"/>
                  <a:gd name="connsiteX6" fmla="*/ 9805 w 19610"/>
                  <a:gd name="connsiteY6" fmla="*/ 0 h 17526"/>
                  <a:gd name="connsiteX7" fmla="*/ 12185 w 19610"/>
                  <a:gd name="connsiteY7" fmla="*/ 6477 h 17526"/>
                  <a:gd name="connsiteX8" fmla="*/ 19610 w 19610"/>
                  <a:gd name="connsiteY8" fmla="*/ 6668 h 17526"/>
                  <a:gd name="connsiteX9" fmla="*/ 13708 w 19610"/>
                  <a:gd name="connsiteY9" fmla="*/ 10954 h 17526"/>
                  <a:gd name="connsiteX10" fmla="*/ 15803 w 19610"/>
                  <a:gd name="connsiteY10" fmla="*/ 17526 h 17526"/>
                  <a:gd name="connsiteX11" fmla="*/ 3237 w 19610"/>
                  <a:gd name="connsiteY11" fmla="*/ 7715 h 17526"/>
                  <a:gd name="connsiteX12" fmla="*/ 7235 w 19610"/>
                  <a:gd name="connsiteY12" fmla="*/ 10573 h 17526"/>
                  <a:gd name="connsiteX13" fmla="*/ 5807 w 19610"/>
                  <a:gd name="connsiteY13" fmla="*/ 15050 h 17526"/>
                  <a:gd name="connsiteX14" fmla="*/ 9805 w 19610"/>
                  <a:gd name="connsiteY14" fmla="*/ 12383 h 17526"/>
                  <a:gd name="connsiteX15" fmla="*/ 13804 w 19610"/>
                  <a:gd name="connsiteY15" fmla="*/ 15050 h 17526"/>
                  <a:gd name="connsiteX16" fmla="*/ 12376 w 19610"/>
                  <a:gd name="connsiteY16" fmla="*/ 10573 h 17526"/>
                  <a:gd name="connsiteX17" fmla="*/ 16374 w 19610"/>
                  <a:gd name="connsiteY17" fmla="*/ 7715 h 17526"/>
                  <a:gd name="connsiteX18" fmla="*/ 11424 w 19610"/>
                  <a:gd name="connsiteY18" fmla="*/ 7620 h 17526"/>
                  <a:gd name="connsiteX19" fmla="*/ 9805 w 19610"/>
                  <a:gd name="connsiteY19" fmla="*/ 3239 h 17526"/>
                  <a:gd name="connsiteX20" fmla="*/ 8187 w 19610"/>
                  <a:gd name="connsiteY20" fmla="*/ 7620 h 17526"/>
                  <a:gd name="connsiteX21" fmla="*/ 3237 w 19610"/>
                  <a:gd name="connsiteY21" fmla="*/ 7715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w="9509" cap="flat">
                <a:noFill/>
                <a:prstDash val="solid"/>
                <a:miter/>
              </a:ln>
            </p:spPr>
            <p:txBody>
              <a:bodyPr rtlCol="0" anchor="ctr"/>
              <a:lstStyle/>
              <a:p>
                <a:endParaRPr lang="en-US" dirty="0"/>
              </a:p>
            </p:txBody>
          </p:sp>
          <p:sp>
            <p:nvSpPr>
              <p:cNvPr id="229" name="Freeform 228">
                <a:extLst>
                  <a:ext uri="{FF2B5EF4-FFF2-40B4-BE49-F238E27FC236}">
                    <a16:creationId xmlns:a16="http://schemas.microsoft.com/office/drawing/2014/main" id="{35BDBB19-9708-5B45-99B4-9E2611C9483E}"/>
                  </a:ext>
                </a:extLst>
              </p:cNvPr>
              <p:cNvSpPr/>
              <p:nvPr/>
            </p:nvSpPr>
            <p:spPr>
              <a:xfrm>
                <a:off x="8053515" y="4920805"/>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5141 w 16278"/>
                  <a:gd name="connsiteY11" fmla="*/ 13335 h 14668"/>
                  <a:gd name="connsiteX12" fmla="*/ 8187 w 16278"/>
                  <a:gd name="connsiteY12" fmla="*/ 11335 h 14668"/>
                  <a:gd name="connsiteX13" fmla="*/ 11233 w 16278"/>
                  <a:gd name="connsiteY13" fmla="*/ 13335 h 14668"/>
                  <a:gd name="connsiteX14" fmla="*/ 13137 w 16278"/>
                  <a:gd name="connsiteY14" fmla="*/ 14669 h 14668"/>
                  <a:gd name="connsiteX15" fmla="*/ 12471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0" name="Freeform 229">
                <a:extLst>
                  <a:ext uri="{FF2B5EF4-FFF2-40B4-BE49-F238E27FC236}">
                    <a16:creationId xmlns:a16="http://schemas.microsoft.com/office/drawing/2014/main" id="{27996C4D-9FDD-BE46-936B-83F476C2BF69}"/>
                  </a:ext>
                </a:extLst>
              </p:cNvPr>
              <p:cNvSpPr/>
              <p:nvPr/>
            </p:nvSpPr>
            <p:spPr>
              <a:xfrm>
                <a:off x="8051897" y="4919281"/>
                <a:ext cx="19610" cy="17430"/>
              </a:xfrm>
              <a:custGeom>
                <a:avLst/>
                <a:gdLst>
                  <a:gd name="connsiteX0" fmla="*/ 3808 w 19610"/>
                  <a:gd name="connsiteY0" fmla="*/ 17431 h 17430"/>
                  <a:gd name="connsiteX1" fmla="*/ 5902 w 19610"/>
                  <a:gd name="connsiteY1" fmla="*/ 10858 h 17430"/>
                  <a:gd name="connsiteX2" fmla="*/ 0 w 19610"/>
                  <a:gd name="connsiteY2" fmla="*/ 6572 h 17430"/>
                  <a:gd name="connsiteX3" fmla="*/ 7426 w 19610"/>
                  <a:gd name="connsiteY3" fmla="*/ 6477 h 17430"/>
                  <a:gd name="connsiteX4" fmla="*/ 9806 w 19610"/>
                  <a:gd name="connsiteY4" fmla="*/ 0 h 17430"/>
                  <a:gd name="connsiteX5" fmla="*/ 12185 w 19610"/>
                  <a:gd name="connsiteY5" fmla="*/ 6477 h 17430"/>
                  <a:gd name="connsiteX6" fmla="*/ 19611 w 19610"/>
                  <a:gd name="connsiteY6" fmla="*/ 6572 h 17430"/>
                  <a:gd name="connsiteX7" fmla="*/ 13708 w 19610"/>
                  <a:gd name="connsiteY7" fmla="*/ 10858 h 17430"/>
                  <a:gd name="connsiteX8" fmla="*/ 15803 w 19610"/>
                  <a:gd name="connsiteY8" fmla="*/ 17431 h 17430"/>
                  <a:gd name="connsiteX9" fmla="*/ 9806 w 19610"/>
                  <a:gd name="connsiteY9" fmla="*/ 13525 h 17430"/>
                  <a:gd name="connsiteX10" fmla="*/ 3808 w 19610"/>
                  <a:gd name="connsiteY10" fmla="*/ 17431 h 17430"/>
                  <a:gd name="connsiteX11" fmla="*/ 9806 w 19610"/>
                  <a:gd name="connsiteY11" fmla="*/ 12192 h 17430"/>
                  <a:gd name="connsiteX12" fmla="*/ 13804 w 19610"/>
                  <a:gd name="connsiteY12" fmla="*/ 14859 h 17430"/>
                  <a:gd name="connsiteX13" fmla="*/ 12376 w 19610"/>
                  <a:gd name="connsiteY13" fmla="*/ 10382 h 17430"/>
                  <a:gd name="connsiteX14" fmla="*/ 16279 w 19610"/>
                  <a:gd name="connsiteY14" fmla="*/ 7525 h 17430"/>
                  <a:gd name="connsiteX15" fmla="*/ 11328 w 19610"/>
                  <a:gd name="connsiteY15" fmla="*/ 7429 h 17430"/>
                  <a:gd name="connsiteX16" fmla="*/ 9710 w 19610"/>
                  <a:gd name="connsiteY16" fmla="*/ 3048 h 17430"/>
                  <a:gd name="connsiteX17" fmla="*/ 8092 w 19610"/>
                  <a:gd name="connsiteY17" fmla="*/ 7429 h 17430"/>
                  <a:gd name="connsiteX18" fmla="*/ 3142 w 19610"/>
                  <a:gd name="connsiteY18" fmla="*/ 7525 h 17430"/>
                  <a:gd name="connsiteX19" fmla="*/ 7045 w 19610"/>
                  <a:gd name="connsiteY19" fmla="*/ 10382 h 17430"/>
                  <a:gd name="connsiteX20" fmla="*/ 5617 w 19610"/>
                  <a:gd name="connsiteY20" fmla="*/ 14859 h 17430"/>
                  <a:gd name="connsiteX21" fmla="*/ 9806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w="9509" cap="flat">
                <a:noFill/>
                <a:prstDash val="solid"/>
                <a:miter/>
              </a:ln>
            </p:spPr>
            <p:txBody>
              <a:bodyPr rtlCol="0" anchor="ctr"/>
              <a:lstStyle/>
              <a:p>
                <a:endParaRPr lang="en-US" dirty="0"/>
              </a:p>
            </p:txBody>
          </p:sp>
          <p:sp>
            <p:nvSpPr>
              <p:cNvPr id="231" name="Freeform 230">
                <a:extLst>
                  <a:ext uri="{FF2B5EF4-FFF2-40B4-BE49-F238E27FC236}">
                    <a16:creationId xmlns:a16="http://schemas.microsoft.com/office/drawing/2014/main" id="{588924BC-8605-3440-9685-2F3CC33259BF}"/>
                  </a:ext>
                </a:extLst>
              </p:cNvPr>
              <p:cNvSpPr/>
              <p:nvPr/>
            </p:nvSpPr>
            <p:spPr>
              <a:xfrm>
                <a:off x="8027431"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7425 w 16373"/>
                  <a:gd name="connsiteY3" fmla="*/ 2191 h 14668"/>
                  <a:gd name="connsiteX4" fmla="*/ 6188 w 16373"/>
                  <a:gd name="connsiteY4" fmla="*/ 5429 h 14668"/>
                  <a:gd name="connsiteX5" fmla="*/ 2570 w 16373"/>
                  <a:gd name="connsiteY5" fmla="*/ 5524 h 14668"/>
                  <a:gd name="connsiteX6" fmla="*/ 0 w 16373"/>
                  <a:gd name="connsiteY6" fmla="*/ 5524 h 14668"/>
                  <a:gd name="connsiteX7" fmla="*/ 2094 w 16373"/>
                  <a:gd name="connsiteY7" fmla="*/ 7048 h 14668"/>
                  <a:gd name="connsiteX8" fmla="*/ 4950 w 16373"/>
                  <a:gd name="connsiteY8" fmla="*/ 9144 h 14668"/>
                  <a:gd name="connsiteX9" fmla="*/ 3903 w 16373"/>
                  <a:gd name="connsiteY9" fmla="*/ 12382 h 14668"/>
                  <a:gd name="connsiteX10" fmla="*/ 3237 w 16373"/>
                  <a:gd name="connsiteY10" fmla="*/ 14668 h 14668"/>
                  <a:gd name="connsiteX11" fmla="*/ 5140 w 16373"/>
                  <a:gd name="connsiteY11" fmla="*/ 13335 h 14668"/>
                  <a:gd name="connsiteX12" fmla="*/ 8187 w 16373"/>
                  <a:gd name="connsiteY12" fmla="*/ 11335 h 14668"/>
                  <a:gd name="connsiteX13" fmla="*/ 11233 w 16373"/>
                  <a:gd name="connsiteY13" fmla="*/ 13335 h 14668"/>
                  <a:gd name="connsiteX14" fmla="*/ 13137 w 16373"/>
                  <a:gd name="connsiteY14" fmla="*/ 14668 h 14668"/>
                  <a:gd name="connsiteX15" fmla="*/ 12471 w 16373"/>
                  <a:gd name="connsiteY15" fmla="*/ 12382 h 14668"/>
                  <a:gd name="connsiteX16" fmla="*/ 11423 w 16373"/>
                  <a:gd name="connsiteY16" fmla="*/ 9144 h 14668"/>
                  <a:gd name="connsiteX17" fmla="*/ 14279 w 16373"/>
                  <a:gd name="connsiteY17" fmla="*/ 7048 h 14668"/>
                  <a:gd name="connsiteX18" fmla="*/ 16374 w 16373"/>
                  <a:gd name="connsiteY18" fmla="*/ 5524 h 14668"/>
                  <a:gd name="connsiteX19" fmla="*/ 13899 w 16373"/>
                  <a:gd name="connsiteY19" fmla="*/ 5524 h 14668"/>
                  <a:gd name="connsiteX20" fmla="*/ 10186 w 16373"/>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73" h="14668">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32" name="Freeform 231">
                <a:extLst>
                  <a:ext uri="{FF2B5EF4-FFF2-40B4-BE49-F238E27FC236}">
                    <a16:creationId xmlns:a16="http://schemas.microsoft.com/office/drawing/2014/main" id="{6F8BEDCF-BA7B-A948-B4ED-75D9575CCBC6}"/>
                  </a:ext>
                </a:extLst>
              </p:cNvPr>
              <p:cNvSpPr/>
              <p:nvPr/>
            </p:nvSpPr>
            <p:spPr>
              <a:xfrm>
                <a:off x="8025813" y="4926139"/>
                <a:ext cx="19610" cy="17526"/>
              </a:xfrm>
              <a:custGeom>
                <a:avLst/>
                <a:gdLst>
                  <a:gd name="connsiteX0" fmla="*/ 3808 w 19610"/>
                  <a:gd name="connsiteY0" fmla="*/ 17526 h 17526"/>
                  <a:gd name="connsiteX1" fmla="*/ 5902 w 19610"/>
                  <a:gd name="connsiteY1" fmla="*/ 10859 h 17526"/>
                  <a:gd name="connsiteX2" fmla="*/ 0 w 19610"/>
                  <a:gd name="connsiteY2" fmla="*/ 6572 h 17526"/>
                  <a:gd name="connsiteX3" fmla="*/ 7425 w 19610"/>
                  <a:gd name="connsiteY3" fmla="*/ 6477 h 17526"/>
                  <a:gd name="connsiteX4" fmla="*/ 9805 w 19610"/>
                  <a:gd name="connsiteY4" fmla="*/ 0 h 17526"/>
                  <a:gd name="connsiteX5" fmla="*/ 12185 w 19610"/>
                  <a:gd name="connsiteY5" fmla="*/ 6477 h 17526"/>
                  <a:gd name="connsiteX6" fmla="*/ 19610 w 19610"/>
                  <a:gd name="connsiteY6" fmla="*/ 6572 h 17526"/>
                  <a:gd name="connsiteX7" fmla="*/ 13708 w 19610"/>
                  <a:gd name="connsiteY7" fmla="*/ 10859 h 17526"/>
                  <a:gd name="connsiteX8" fmla="*/ 15803 w 19610"/>
                  <a:gd name="connsiteY8" fmla="*/ 17526 h 17526"/>
                  <a:gd name="connsiteX9" fmla="*/ 9901 w 19610"/>
                  <a:gd name="connsiteY9" fmla="*/ 13526 h 17526"/>
                  <a:gd name="connsiteX10" fmla="*/ 3808 w 19610"/>
                  <a:gd name="connsiteY10" fmla="*/ 17526 h 17526"/>
                  <a:gd name="connsiteX11" fmla="*/ 9805 w 19610"/>
                  <a:gd name="connsiteY11" fmla="*/ 12287 h 17526"/>
                  <a:gd name="connsiteX12" fmla="*/ 13804 w 19610"/>
                  <a:gd name="connsiteY12" fmla="*/ 14954 h 17526"/>
                  <a:gd name="connsiteX13" fmla="*/ 12376 w 19610"/>
                  <a:gd name="connsiteY13" fmla="*/ 10478 h 17526"/>
                  <a:gd name="connsiteX14" fmla="*/ 16374 w 19610"/>
                  <a:gd name="connsiteY14" fmla="*/ 7620 h 17526"/>
                  <a:gd name="connsiteX15" fmla="*/ 11424 w 19610"/>
                  <a:gd name="connsiteY15" fmla="*/ 7525 h 17526"/>
                  <a:gd name="connsiteX16" fmla="*/ 9805 w 19610"/>
                  <a:gd name="connsiteY16" fmla="*/ 3143 h 17526"/>
                  <a:gd name="connsiteX17" fmla="*/ 8187 w 19610"/>
                  <a:gd name="connsiteY17" fmla="*/ 7525 h 17526"/>
                  <a:gd name="connsiteX18" fmla="*/ 3237 w 19610"/>
                  <a:gd name="connsiteY18" fmla="*/ 7620 h 17526"/>
                  <a:gd name="connsiteX19" fmla="*/ 7235 w 19610"/>
                  <a:gd name="connsiteY19" fmla="*/ 10478 h 17526"/>
                  <a:gd name="connsiteX20" fmla="*/ 5807 w 19610"/>
                  <a:gd name="connsiteY20" fmla="*/ 14954 h 17526"/>
                  <a:gd name="connsiteX21" fmla="*/ 9805 w 19610"/>
                  <a:gd name="connsiteY21" fmla="*/ 12287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33" name="Freeform 232">
                <a:extLst>
                  <a:ext uri="{FF2B5EF4-FFF2-40B4-BE49-F238E27FC236}">
                    <a16:creationId xmlns:a16="http://schemas.microsoft.com/office/drawing/2014/main" id="{0ED58CC1-B0A1-C54D-9A43-2773F0B16E7F}"/>
                  </a:ext>
                </a:extLst>
              </p:cNvPr>
              <p:cNvSpPr/>
              <p:nvPr/>
            </p:nvSpPr>
            <p:spPr>
              <a:xfrm>
                <a:off x="8008487" y="4946523"/>
                <a:ext cx="16373" cy="14573"/>
              </a:xfrm>
              <a:custGeom>
                <a:avLst/>
                <a:gdLst>
                  <a:gd name="connsiteX0" fmla="*/ 10091 w 16373"/>
                  <a:gd name="connsiteY0" fmla="*/ 5429 h 14573"/>
                  <a:gd name="connsiteX1" fmla="*/ 8949 w 16373"/>
                  <a:gd name="connsiteY1" fmla="*/ 2095 h 14573"/>
                  <a:gd name="connsiteX2" fmla="*/ 8187 w 16373"/>
                  <a:gd name="connsiteY2" fmla="*/ 0 h 14573"/>
                  <a:gd name="connsiteX3" fmla="*/ 7425 w 16373"/>
                  <a:gd name="connsiteY3" fmla="*/ 2095 h 14573"/>
                  <a:gd name="connsiteX4" fmla="*/ 6188 w 16373"/>
                  <a:gd name="connsiteY4" fmla="*/ 5429 h 14573"/>
                  <a:gd name="connsiteX5" fmla="*/ 2475 w 16373"/>
                  <a:gd name="connsiteY5" fmla="*/ 5429 h 14573"/>
                  <a:gd name="connsiteX6" fmla="*/ 0 w 16373"/>
                  <a:gd name="connsiteY6" fmla="*/ 5524 h 14573"/>
                  <a:gd name="connsiteX7" fmla="*/ 1999 w 16373"/>
                  <a:gd name="connsiteY7" fmla="*/ 6953 h 14573"/>
                  <a:gd name="connsiteX8" fmla="*/ 4950 w 16373"/>
                  <a:gd name="connsiteY8" fmla="*/ 9049 h 14573"/>
                  <a:gd name="connsiteX9" fmla="*/ 3903 w 16373"/>
                  <a:gd name="connsiteY9" fmla="*/ 12382 h 14573"/>
                  <a:gd name="connsiteX10" fmla="*/ 3142 w 16373"/>
                  <a:gd name="connsiteY10" fmla="*/ 14573 h 14573"/>
                  <a:gd name="connsiteX11" fmla="*/ 5141 w 16373"/>
                  <a:gd name="connsiteY11" fmla="*/ 13335 h 14573"/>
                  <a:gd name="connsiteX12" fmla="*/ 8187 w 16373"/>
                  <a:gd name="connsiteY12" fmla="*/ 11335 h 14573"/>
                  <a:gd name="connsiteX13" fmla="*/ 11233 w 16373"/>
                  <a:gd name="connsiteY13" fmla="*/ 13335 h 14573"/>
                  <a:gd name="connsiteX14" fmla="*/ 13137 w 16373"/>
                  <a:gd name="connsiteY14" fmla="*/ 14573 h 14573"/>
                  <a:gd name="connsiteX15" fmla="*/ 11424 w 16373"/>
                  <a:gd name="connsiteY15" fmla="*/ 9049 h 14573"/>
                  <a:gd name="connsiteX16" fmla="*/ 14279 w 16373"/>
                  <a:gd name="connsiteY16" fmla="*/ 6953 h 14573"/>
                  <a:gd name="connsiteX17" fmla="*/ 16374 w 16373"/>
                  <a:gd name="connsiteY17" fmla="*/ 5524 h 14573"/>
                  <a:gd name="connsiteX18" fmla="*/ 13804 w 16373"/>
                  <a:gd name="connsiteY18" fmla="*/ 5429 h 14573"/>
                  <a:gd name="connsiteX19" fmla="*/ 10091 w 16373"/>
                  <a:gd name="connsiteY19" fmla="*/ 542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573">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w="9509" cap="flat">
                <a:noFill/>
                <a:prstDash val="solid"/>
                <a:miter/>
              </a:ln>
            </p:spPr>
            <p:txBody>
              <a:bodyPr rtlCol="0" anchor="ctr"/>
              <a:lstStyle/>
              <a:p>
                <a:endParaRPr lang="en-US" dirty="0"/>
              </a:p>
            </p:txBody>
          </p:sp>
          <p:sp>
            <p:nvSpPr>
              <p:cNvPr id="234" name="Freeform 233">
                <a:extLst>
                  <a:ext uri="{FF2B5EF4-FFF2-40B4-BE49-F238E27FC236}">
                    <a16:creationId xmlns:a16="http://schemas.microsoft.com/office/drawing/2014/main" id="{4129D610-57D0-9A42-BA2F-616573C58F0B}"/>
                  </a:ext>
                </a:extLst>
              </p:cNvPr>
              <p:cNvSpPr/>
              <p:nvPr/>
            </p:nvSpPr>
            <p:spPr>
              <a:xfrm>
                <a:off x="8006869" y="4945094"/>
                <a:ext cx="19515" cy="17335"/>
              </a:xfrm>
              <a:custGeom>
                <a:avLst/>
                <a:gdLst>
                  <a:gd name="connsiteX0" fmla="*/ 3808 w 19515"/>
                  <a:gd name="connsiteY0" fmla="*/ 17336 h 17335"/>
                  <a:gd name="connsiteX1" fmla="*/ 5902 w 19515"/>
                  <a:gd name="connsiteY1" fmla="*/ 10763 h 17335"/>
                  <a:gd name="connsiteX2" fmla="*/ 0 w 19515"/>
                  <a:gd name="connsiteY2" fmla="*/ 6477 h 17335"/>
                  <a:gd name="connsiteX3" fmla="*/ 7425 w 19515"/>
                  <a:gd name="connsiteY3" fmla="*/ 6382 h 17335"/>
                  <a:gd name="connsiteX4" fmla="*/ 9805 w 19515"/>
                  <a:gd name="connsiteY4" fmla="*/ 0 h 17335"/>
                  <a:gd name="connsiteX5" fmla="*/ 12090 w 19515"/>
                  <a:gd name="connsiteY5" fmla="*/ 6382 h 17335"/>
                  <a:gd name="connsiteX6" fmla="*/ 19515 w 19515"/>
                  <a:gd name="connsiteY6" fmla="*/ 6477 h 17335"/>
                  <a:gd name="connsiteX7" fmla="*/ 13613 w 19515"/>
                  <a:gd name="connsiteY7" fmla="*/ 10763 h 17335"/>
                  <a:gd name="connsiteX8" fmla="*/ 15707 w 19515"/>
                  <a:gd name="connsiteY8" fmla="*/ 17336 h 17335"/>
                  <a:gd name="connsiteX9" fmla="*/ 9710 w 19515"/>
                  <a:gd name="connsiteY9" fmla="*/ 13430 h 17335"/>
                  <a:gd name="connsiteX10" fmla="*/ 3808 w 19515"/>
                  <a:gd name="connsiteY10" fmla="*/ 17336 h 17335"/>
                  <a:gd name="connsiteX11" fmla="*/ 9805 w 19515"/>
                  <a:gd name="connsiteY11" fmla="*/ 12097 h 17335"/>
                  <a:gd name="connsiteX12" fmla="*/ 13803 w 19515"/>
                  <a:gd name="connsiteY12" fmla="*/ 14764 h 17335"/>
                  <a:gd name="connsiteX13" fmla="*/ 12375 w 19515"/>
                  <a:gd name="connsiteY13" fmla="*/ 10287 h 17335"/>
                  <a:gd name="connsiteX14" fmla="*/ 16374 w 19515"/>
                  <a:gd name="connsiteY14" fmla="*/ 7429 h 17335"/>
                  <a:gd name="connsiteX15" fmla="*/ 11423 w 19515"/>
                  <a:gd name="connsiteY15" fmla="*/ 7334 h 17335"/>
                  <a:gd name="connsiteX16" fmla="*/ 9805 w 19515"/>
                  <a:gd name="connsiteY16" fmla="*/ 2953 h 17335"/>
                  <a:gd name="connsiteX17" fmla="*/ 8187 w 19515"/>
                  <a:gd name="connsiteY17" fmla="*/ 7334 h 17335"/>
                  <a:gd name="connsiteX18" fmla="*/ 3237 w 19515"/>
                  <a:gd name="connsiteY18" fmla="*/ 7429 h 17335"/>
                  <a:gd name="connsiteX19" fmla="*/ 7235 w 19515"/>
                  <a:gd name="connsiteY19" fmla="*/ 10287 h 17335"/>
                  <a:gd name="connsiteX20" fmla="*/ 5807 w 19515"/>
                  <a:gd name="connsiteY20" fmla="*/ 14764 h 17335"/>
                  <a:gd name="connsiteX21" fmla="*/ 9805 w 19515"/>
                  <a:gd name="connsiteY21" fmla="*/ 12097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335">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w="9509" cap="flat">
                <a:noFill/>
                <a:prstDash val="solid"/>
                <a:miter/>
              </a:ln>
            </p:spPr>
            <p:txBody>
              <a:bodyPr rtlCol="0" anchor="ctr"/>
              <a:lstStyle/>
              <a:p>
                <a:endParaRPr lang="en-US" dirty="0"/>
              </a:p>
            </p:txBody>
          </p:sp>
          <p:sp>
            <p:nvSpPr>
              <p:cNvPr id="235" name="Freeform 234">
                <a:extLst>
                  <a:ext uri="{FF2B5EF4-FFF2-40B4-BE49-F238E27FC236}">
                    <a16:creationId xmlns:a16="http://schemas.microsoft.com/office/drawing/2014/main" id="{F1FFFA44-7BAB-3844-801C-49619FE97B91}"/>
                  </a:ext>
                </a:extLst>
              </p:cNvPr>
              <p:cNvSpPr/>
              <p:nvPr/>
            </p:nvSpPr>
            <p:spPr>
              <a:xfrm>
                <a:off x="8001443" y="4972621"/>
                <a:ext cx="16278" cy="14668"/>
              </a:xfrm>
              <a:custGeom>
                <a:avLst/>
                <a:gdLst>
                  <a:gd name="connsiteX0" fmla="*/ 11138 w 16278"/>
                  <a:gd name="connsiteY0" fmla="*/ 13335 h 14668"/>
                  <a:gd name="connsiteX1" fmla="*/ 13137 w 16278"/>
                  <a:gd name="connsiteY1" fmla="*/ 14669 h 14668"/>
                  <a:gd name="connsiteX2" fmla="*/ 12375 w 16278"/>
                  <a:gd name="connsiteY2" fmla="*/ 12383 h 14668"/>
                  <a:gd name="connsiteX3" fmla="*/ 11328 w 16278"/>
                  <a:gd name="connsiteY3" fmla="*/ 9049 h 14668"/>
                  <a:gd name="connsiteX4" fmla="*/ 14279 w 16278"/>
                  <a:gd name="connsiteY4" fmla="*/ 7049 h 14668"/>
                  <a:gd name="connsiteX5" fmla="*/ 16279 w 16278"/>
                  <a:gd name="connsiteY5" fmla="*/ 5525 h 14668"/>
                  <a:gd name="connsiteX6" fmla="*/ 13804 w 16278"/>
                  <a:gd name="connsiteY6" fmla="*/ 5525 h 14668"/>
                  <a:gd name="connsiteX7" fmla="*/ 10091 w 16278"/>
                  <a:gd name="connsiteY7" fmla="*/ 5429 h 14668"/>
                  <a:gd name="connsiteX8" fmla="*/ 8853 w 16278"/>
                  <a:gd name="connsiteY8" fmla="*/ 2096 h 14668"/>
                  <a:gd name="connsiteX9" fmla="*/ 8092 w 16278"/>
                  <a:gd name="connsiteY9" fmla="*/ 0 h 14668"/>
                  <a:gd name="connsiteX10" fmla="*/ 7330 w 16278"/>
                  <a:gd name="connsiteY10" fmla="*/ 2096 h 14668"/>
                  <a:gd name="connsiteX11" fmla="*/ 6093 w 16278"/>
                  <a:gd name="connsiteY11" fmla="*/ 5429 h 14668"/>
                  <a:gd name="connsiteX12" fmla="*/ 2475 w 16278"/>
                  <a:gd name="connsiteY12" fmla="*/ 5525 h 14668"/>
                  <a:gd name="connsiteX13" fmla="*/ 0 w 16278"/>
                  <a:gd name="connsiteY13" fmla="*/ 5525 h 14668"/>
                  <a:gd name="connsiteX14" fmla="*/ 1999 w 16278"/>
                  <a:gd name="connsiteY14" fmla="*/ 7049 h 14668"/>
                  <a:gd name="connsiteX15" fmla="*/ 4855 w 16278"/>
                  <a:gd name="connsiteY15" fmla="*/ 9049 h 14668"/>
                  <a:gd name="connsiteX16" fmla="*/ 3808 w 16278"/>
                  <a:gd name="connsiteY16" fmla="*/ 12383 h 14668"/>
                  <a:gd name="connsiteX17" fmla="*/ 3142 w 16278"/>
                  <a:gd name="connsiteY17" fmla="*/ 14669 h 14668"/>
                  <a:gd name="connsiteX18" fmla="*/ 5045 w 16278"/>
                  <a:gd name="connsiteY18" fmla="*/ 13335 h 14668"/>
                  <a:gd name="connsiteX19" fmla="*/ 8092 w 16278"/>
                  <a:gd name="connsiteY19" fmla="*/ 11335 h 14668"/>
                  <a:gd name="connsiteX20" fmla="*/ 11138 w 16278"/>
                  <a:gd name="connsiteY20" fmla="*/ 13335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w="9509" cap="flat">
                <a:noFill/>
                <a:prstDash val="solid"/>
                <a:miter/>
              </a:ln>
            </p:spPr>
            <p:txBody>
              <a:bodyPr rtlCol="0" anchor="ctr"/>
              <a:lstStyle/>
              <a:p>
                <a:endParaRPr lang="en-US" dirty="0"/>
              </a:p>
            </p:txBody>
          </p:sp>
          <p:sp>
            <p:nvSpPr>
              <p:cNvPr id="236" name="Freeform 235">
                <a:extLst>
                  <a:ext uri="{FF2B5EF4-FFF2-40B4-BE49-F238E27FC236}">
                    <a16:creationId xmlns:a16="http://schemas.microsoft.com/office/drawing/2014/main" id="{B76018CC-8502-9249-81A5-64D6C76B4FEA}"/>
                  </a:ext>
                </a:extLst>
              </p:cNvPr>
              <p:cNvSpPr/>
              <p:nvPr/>
            </p:nvSpPr>
            <p:spPr>
              <a:xfrm>
                <a:off x="7999824" y="4971097"/>
                <a:ext cx="19610" cy="17430"/>
              </a:xfrm>
              <a:custGeom>
                <a:avLst/>
                <a:gdLst>
                  <a:gd name="connsiteX0" fmla="*/ 3808 w 19610"/>
                  <a:gd name="connsiteY0" fmla="*/ 17431 h 17430"/>
                  <a:gd name="connsiteX1" fmla="*/ 5902 w 19610"/>
                  <a:gd name="connsiteY1" fmla="*/ 10763 h 17430"/>
                  <a:gd name="connsiteX2" fmla="*/ 0 w 19610"/>
                  <a:gd name="connsiteY2" fmla="*/ 6477 h 17430"/>
                  <a:gd name="connsiteX3" fmla="*/ 7425 w 19610"/>
                  <a:gd name="connsiteY3" fmla="*/ 6382 h 17430"/>
                  <a:gd name="connsiteX4" fmla="*/ 9805 w 19610"/>
                  <a:gd name="connsiteY4" fmla="*/ 0 h 17430"/>
                  <a:gd name="connsiteX5" fmla="*/ 12185 w 19610"/>
                  <a:gd name="connsiteY5" fmla="*/ 6382 h 17430"/>
                  <a:gd name="connsiteX6" fmla="*/ 19610 w 19610"/>
                  <a:gd name="connsiteY6" fmla="*/ 6477 h 17430"/>
                  <a:gd name="connsiteX7" fmla="*/ 13708 w 19610"/>
                  <a:gd name="connsiteY7" fmla="*/ 10763 h 17430"/>
                  <a:gd name="connsiteX8" fmla="*/ 15802 w 19610"/>
                  <a:gd name="connsiteY8" fmla="*/ 17431 h 17430"/>
                  <a:gd name="connsiteX9" fmla="*/ 9805 w 19610"/>
                  <a:gd name="connsiteY9" fmla="*/ 13430 h 17430"/>
                  <a:gd name="connsiteX10" fmla="*/ 3808 w 19610"/>
                  <a:gd name="connsiteY10" fmla="*/ 17431 h 17430"/>
                  <a:gd name="connsiteX11" fmla="*/ 9710 w 19610"/>
                  <a:gd name="connsiteY11" fmla="*/ 12192 h 17430"/>
                  <a:gd name="connsiteX12" fmla="*/ 13708 w 19610"/>
                  <a:gd name="connsiteY12" fmla="*/ 14859 h 17430"/>
                  <a:gd name="connsiteX13" fmla="*/ 12280 w 19610"/>
                  <a:gd name="connsiteY13" fmla="*/ 10382 h 17430"/>
                  <a:gd name="connsiteX14" fmla="*/ 16183 w 19610"/>
                  <a:gd name="connsiteY14" fmla="*/ 7525 h 17430"/>
                  <a:gd name="connsiteX15" fmla="*/ 11233 w 19610"/>
                  <a:gd name="connsiteY15" fmla="*/ 7429 h 17430"/>
                  <a:gd name="connsiteX16" fmla="*/ 9615 w 19610"/>
                  <a:gd name="connsiteY16" fmla="*/ 3048 h 17430"/>
                  <a:gd name="connsiteX17" fmla="*/ 7996 w 19610"/>
                  <a:gd name="connsiteY17" fmla="*/ 7429 h 17430"/>
                  <a:gd name="connsiteX18" fmla="*/ 3046 w 19610"/>
                  <a:gd name="connsiteY18" fmla="*/ 7525 h 17430"/>
                  <a:gd name="connsiteX19" fmla="*/ 7044 w 19610"/>
                  <a:gd name="connsiteY19" fmla="*/ 10382 h 17430"/>
                  <a:gd name="connsiteX20" fmla="*/ 5617 w 19610"/>
                  <a:gd name="connsiteY20" fmla="*/ 14859 h 17430"/>
                  <a:gd name="connsiteX21" fmla="*/ 9710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w="9509" cap="flat">
                <a:noFill/>
                <a:prstDash val="solid"/>
                <a:miter/>
              </a:ln>
            </p:spPr>
            <p:txBody>
              <a:bodyPr rtlCol="0" anchor="ctr"/>
              <a:lstStyle/>
              <a:p>
                <a:endParaRPr lang="en-US" dirty="0"/>
              </a:p>
            </p:txBody>
          </p:sp>
          <p:sp>
            <p:nvSpPr>
              <p:cNvPr id="237" name="Freeform 236">
                <a:extLst>
                  <a:ext uri="{FF2B5EF4-FFF2-40B4-BE49-F238E27FC236}">
                    <a16:creationId xmlns:a16="http://schemas.microsoft.com/office/drawing/2014/main" id="{645F19DB-1A25-FE4C-8683-AA41C55ACAAF}"/>
                  </a:ext>
                </a:extLst>
              </p:cNvPr>
              <p:cNvSpPr/>
              <p:nvPr/>
            </p:nvSpPr>
            <p:spPr>
              <a:xfrm>
                <a:off x="8008392" y="4998434"/>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6953 h 14668"/>
                  <a:gd name="connsiteX8" fmla="*/ 4950 w 16278"/>
                  <a:gd name="connsiteY8" fmla="*/ 9049 h 14668"/>
                  <a:gd name="connsiteX9" fmla="*/ 3903 w 16278"/>
                  <a:gd name="connsiteY9" fmla="*/ 12383 h 14668"/>
                  <a:gd name="connsiteX10" fmla="*/ 3141 w 16278"/>
                  <a:gd name="connsiteY10" fmla="*/ 14573 h 14668"/>
                  <a:gd name="connsiteX11" fmla="*/ 5140 w 16278"/>
                  <a:gd name="connsiteY11" fmla="*/ 13335 h 14668"/>
                  <a:gd name="connsiteX12" fmla="*/ 8187 w 16278"/>
                  <a:gd name="connsiteY12" fmla="*/ 11335 h 14668"/>
                  <a:gd name="connsiteX13" fmla="*/ 11233 w 16278"/>
                  <a:gd name="connsiteY13" fmla="*/ 13335 h 14668"/>
                  <a:gd name="connsiteX14" fmla="*/ 13137 w 16278"/>
                  <a:gd name="connsiteY14" fmla="*/ 14668 h 14668"/>
                  <a:gd name="connsiteX15" fmla="*/ 12471 w 16278"/>
                  <a:gd name="connsiteY15" fmla="*/ 12383 h 14668"/>
                  <a:gd name="connsiteX16" fmla="*/ 11423 w 16278"/>
                  <a:gd name="connsiteY16" fmla="*/ 9049 h 14668"/>
                  <a:gd name="connsiteX17" fmla="*/ 14279 w 16278"/>
                  <a:gd name="connsiteY17" fmla="*/ 6953 h 14668"/>
                  <a:gd name="connsiteX18" fmla="*/ 16279 w 16278"/>
                  <a:gd name="connsiteY18" fmla="*/ 5525 h 14668"/>
                  <a:gd name="connsiteX19" fmla="*/ 13803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8" name="Freeform 237">
                <a:extLst>
                  <a:ext uri="{FF2B5EF4-FFF2-40B4-BE49-F238E27FC236}">
                    <a16:creationId xmlns:a16="http://schemas.microsoft.com/office/drawing/2014/main" id="{62FDFFF9-D6F3-5544-B0E5-1A779591FDB5}"/>
                  </a:ext>
                </a:extLst>
              </p:cNvPr>
              <p:cNvSpPr/>
              <p:nvPr/>
            </p:nvSpPr>
            <p:spPr>
              <a:xfrm>
                <a:off x="8006678" y="4996910"/>
                <a:ext cx="19610" cy="17430"/>
              </a:xfrm>
              <a:custGeom>
                <a:avLst/>
                <a:gdLst>
                  <a:gd name="connsiteX0" fmla="*/ 15803 w 19610"/>
                  <a:gd name="connsiteY0" fmla="*/ 17431 h 17430"/>
                  <a:gd name="connsiteX1" fmla="*/ 9806 w 19610"/>
                  <a:gd name="connsiteY1" fmla="*/ 13525 h 17430"/>
                  <a:gd name="connsiteX2" fmla="*/ 3808 w 19610"/>
                  <a:gd name="connsiteY2" fmla="*/ 17431 h 17430"/>
                  <a:gd name="connsiteX3" fmla="*/ 5902 w 19610"/>
                  <a:gd name="connsiteY3" fmla="*/ 10858 h 17430"/>
                  <a:gd name="connsiteX4" fmla="*/ 0 w 19610"/>
                  <a:gd name="connsiteY4" fmla="*/ 6572 h 17430"/>
                  <a:gd name="connsiteX5" fmla="*/ 7426 w 19610"/>
                  <a:gd name="connsiteY5" fmla="*/ 6382 h 17430"/>
                  <a:gd name="connsiteX6" fmla="*/ 9806 w 19610"/>
                  <a:gd name="connsiteY6" fmla="*/ 0 h 17430"/>
                  <a:gd name="connsiteX7" fmla="*/ 12185 w 19610"/>
                  <a:gd name="connsiteY7" fmla="*/ 6382 h 17430"/>
                  <a:gd name="connsiteX8" fmla="*/ 19611 w 19610"/>
                  <a:gd name="connsiteY8" fmla="*/ 6572 h 17430"/>
                  <a:gd name="connsiteX9" fmla="*/ 13708 w 19610"/>
                  <a:gd name="connsiteY9" fmla="*/ 10858 h 17430"/>
                  <a:gd name="connsiteX10" fmla="*/ 15803 w 19610"/>
                  <a:gd name="connsiteY10" fmla="*/ 17431 h 17430"/>
                  <a:gd name="connsiteX11" fmla="*/ 9901 w 19610"/>
                  <a:gd name="connsiteY11" fmla="*/ 12192 h 17430"/>
                  <a:gd name="connsiteX12" fmla="*/ 13899 w 19610"/>
                  <a:gd name="connsiteY12" fmla="*/ 14859 h 17430"/>
                  <a:gd name="connsiteX13" fmla="*/ 12471 w 19610"/>
                  <a:gd name="connsiteY13" fmla="*/ 10382 h 17430"/>
                  <a:gd name="connsiteX14" fmla="*/ 16374 w 19610"/>
                  <a:gd name="connsiteY14" fmla="*/ 7525 h 17430"/>
                  <a:gd name="connsiteX15" fmla="*/ 11424 w 19610"/>
                  <a:gd name="connsiteY15" fmla="*/ 7429 h 17430"/>
                  <a:gd name="connsiteX16" fmla="*/ 9806 w 19610"/>
                  <a:gd name="connsiteY16" fmla="*/ 3048 h 17430"/>
                  <a:gd name="connsiteX17" fmla="*/ 8187 w 19610"/>
                  <a:gd name="connsiteY17" fmla="*/ 7429 h 17430"/>
                  <a:gd name="connsiteX18" fmla="*/ 3237 w 19610"/>
                  <a:gd name="connsiteY18" fmla="*/ 7525 h 17430"/>
                  <a:gd name="connsiteX19" fmla="*/ 7140 w 19610"/>
                  <a:gd name="connsiteY19" fmla="*/ 10382 h 17430"/>
                  <a:gd name="connsiteX20" fmla="*/ 5712 w 19610"/>
                  <a:gd name="connsiteY20" fmla="*/ 14859 h 17430"/>
                  <a:gd name="connsiteX21" fmla="*/ 9901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w="9509" cap="flat">
                <a:noFill/>
                <a:prstDash val="solid"/>
                <a:miter/>
              </a:ln>
            </p:spPr>
            <p:txBody>
              <a:bodyPr rtlCol="0" anchor="ctr"/>
              <a:lstStyle/>
              <a:p>
                <a:endParaRPr lang="en-US" dirty="0"/>
              </a:p>
            </p:txBody>
          </p:sp>
          <p:sp>
            <p:nvSpPr>
              <p:cNvPr id="239" name="Freeform 238">
                <a:extLst>
                  <a:ext uri="{FF2B5EF4-FFF2-40B4-BE49-F238E27FC236}">
                    <a16:creationId xmlns:a16="http://schemas.microsoft.com/office/drawing/2014/main" id="{BF7B03C7-68C4-A944-802D-4BF202176541}"/>
                  </a:ext>
                </a:extLst>
              </p:cNvPr>
              <p:cNvSpPr/>
              <p:nvPr/>
            </p:nvSpPr>
            <p:spPr>
              <a:xfrm>
                <a:off x="8027241" y="5017293"/>
                <a:ext cx="16278" cy="14668"/>
              </a:xfrm>
              <a:custGeom>
                <a:avLst/>
                <a:gdLst>
                  <a:gd name="connsiteX0" fmla="*/ 10091 w 16278"/>
                  <a:gd name="connsiteY0" fmla="*/ 5429 h 14668"/>
                  <a:gd name="connsiteX1" fmla="*/ 8949 w 16278"/>
                  <a:gd name="connsiteY1" fmla="*/ 2096 h 14668"/>
                  <a:gd name="connsiteX2" fmla="*/ 8187 w 16278"/>
                  <a:gd name="connsiteY2" fmla="*/ 0 h 14668"/>
                  <a:gd name="connsiteX3" fmla="*/ 7330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2 w 16278"/>
                  <a:gd name="connsiteY10" fmla="*/ 14668 h 14668"/>
                  <a:gd name="connsiteX11" fmla="*/ 5045 w 16278"/>
                  <a:gd name="connsiteY11" fmla="*/ 13335 h 14668"/>
                  <a:gd name="connsiteX12" fmla="*/ 8187 w 16278"/>
                  <a:gd name="connsiteY12" fmla="*/ 11335 h 14668"/>
                  <a:gd name="connsiteX13" fmla="*/ 11138 w 16278"/>
                  <a:gd name="connsiteY13" fmla="*/ 13335 h 14668"/>
                  <a:gd name="connsiteX14" fmla="*/ 13137 w 16278"/>
                  <a:gd name="connsiteY14" fmla="*/ 14668 h 14668"/>
                  <a:gd name="connsiteX15" fmla="*/ 12376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091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0" name="Freeform 239">
                <a:extLst>
                  <a:ext uri="{FF2B5EF4-FFF2-40B4-BE49-F238E27FC236}">
                    <a16:creationId xmlns:a16="http://schemas.microsoft.com/office/drawing/2014/main" id="{8467A4D6-2960-CD40-8E65-CC6205387A71}"/>
                  </a:ext>
                </a:extLst>
              </p:cNvPr>
              <p:cNvSpPr/>
              <p:nvPr/>
            </p:nvSpPr>
            <p:spPr>
              <a:xfrm>
                <a:off x="8025623" y="5015674"/>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805 w 19610"/>
                  <a:gd name="connsiteY9" fmla="*/ 13621 h 17525"/>
                  <a:gd name="connsiteX10" fmla="*/ 3808 w 19610"/>
                  <a:gd name="connsiteY10" fmla="*/ 17526 h 17525"/>
                  <a:gd name="connsiteX11" fmla="*/ 9805 w 19610"/>
                  <a:gd name="connsiteY11" fmla="*/ 12287 h 17525"/>
                  <a:gd name="connsiteX12" fmla="*/ 13803 w 19610"/>
                  <a:gd name="connsiteY12" fmla="*/ 14954 h 17525"/>
                  <a:gd name="connsiteX13" fmla="*/ 12375 w 19610"/>
                  <a:gd name="connsiteY13" fmla="*/ 10477 h 17525"/>
                  <a:gd name="connsiteX14" fmla="*/ 16374 w 19610"/>
                  <a:gd name="connsiteY14" fmla="*/ 7620 h 17525"/>
                  <a:gd name="connsiteX15" fmla="*/ 11423 w 19610"/>
                  <a:gd name="connsiteY15" fmla="*/ 7525 h 17525"/>
                  <a:gd name="connsiteX16" fmla="*/ 9805 w 19610"/>
                  <a:gd name="connsiteY16" fmla="*/ 3143 h 17525"/>
                  <a:gd name="connsiteX17" fmla="*/ 8187 w 19610"/>
                  <a:gd name="connsiteY17" fmla="*/ 7525 h 17525"/>
                  <a:gd name="connsiteX18" fmla="*/ 3237 w 19610"/>
                  <a:gd name="connsiteY18" fmla="*/ 7620 h 17525"/>
                  <a:gd name="connsiteX19" fmla="*/ 7140 w 19610"/>
                  <a:gd name="connsiteY19" fmla="*/ 10477 h 17525"/>
                  <a:gd name="connsiteX20" fmla="*/ 5712 w 19610"/>
                  <a:gd name="connsiteY20" fmla="*/ 14954 h 17525"/>
                  <a:gd name="connsiteX21" fmla="*/ 9805 w 19610"/>
                  <a:gd name="connsiteY21" fmla="*/ 12287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41" name="Freeform 240">
                <a:extLst>
                  <a:ext uri="{FF2B5EF4-FFF2-40B4-BE49-F238E27FC236}">
                    <a16:creationId xmlns:a16="http://schemas.microsoft.com/office/drawing/2014/main" id="{B4D62721-0556-A74C-B0BD-601C29369012}"/>
                  </a:ext>
                </a:extLst>
              </p:cNvPr>
              <p:cNvSpPr/>
              <p:nvPr/>
            </p:nvSpPr>
            <p:spPr>
              <a:xfrm>
                <a:off x="8053515" y="5024246"/>
                <a:ext cx="16278" cy="14668"/>
              </a:xfrm>
              <a:custGeom>
                <a:avLst/>
                <a:gdLst>
                  <a:gd name="connsiteX0" fmla="*/ 10091 w 16278"/>
                  <a:gd name="connsiteY0" fmla="*/ 5429 h 14668"/>
                  <a:gd name="connsiteX1" fmla="*/ 8949 w 16278"/>
                  <a:gd name="connsiteY1" fmla="*/ 2191 h 14668"/>
                  <a:gd name="connsiteX2" fmla="*/ 8092 w 16278"/>
                  <a:gd name="connsiteY2" fmla="*/ 0 h 14668"/>
                  <a:gd name="connsiteX3" fmla="*/ 7425 w 16278"/>
                  <a:gd name="connsiteY3" fmla="*/ 2191 h 14668"/>
                  <a:gd name="connsiteX4" fmla="*/ 6188 w 16278"/>
                  <a:gd name="connsiteY4" fmla="*/ 5429 h 14668"/>
                  <a:gd name="connsiteX5" fmla="*/ 2475 w 16278"/>
                  <a:gd name="connsiteY5" fmla="*/ 5525 h 14668"/>
                  <a:gd name="connsiteX6" fmla="*/ 0 w 16278"/>
                  <a:gd name="connsiteY6" fmla="*/ 5620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8092 w 16278"/>
                  <a:gd name="connsiteY11" fmla="*/ 11335 h 14668"/>
                  <a:gd name="connsiteX12" fmla="*/ 11233 w 16278"/>
                  <a:gd name="connsiteY12" fmla="*/ 13335 h 14668"/>
                  <a:gd name="connsiteX13" fmla="*/ 13137 w 16278"/>
                  <a:gd name="connsiteY13" fmla="*/ 14669 h 14668"/>
                  <a:gd name="connsiteX14" fmla="*/ 12471 w 16278"/>
                  <a:gd name="connsiteY14" fmla="*/ 12383 h 14668"/>
                  <a:gd name="connsiteX15" fmla="*/ 11328 w 16278"/>
                  <a:gd name="connsiteY15" fmla="*/ 9144 h 14668"/>
                  <a:gd name="connsiteX16" fmla="*/ 14279 w 16278"/>
                  <a:gd name="connsiteY16" fmla="*/ 7049 h 14668"/>
                  <a:gd name="connsiteX17" fmla="*/ 16279 w 16278"/>
                  <a:gd name="connsiteY17" fmla="*/ 5620 h 14668"/>
                  <a:gd name="connsiteX18" fmla="*/ 13804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2" name="Freeform 241">
                <a:extLst>
                  <a:ext uri="{FF2B5EF4-FFF2-40B4-BE49-F238E27FC236}">
                    <a16:creationId xmlns:a16="http://schemas.microsoft.com/office/drawing/2014/main" id="{247F74B5-202A-B947-8B89-0EBCE6DF178E}"/>
                  </a:ext>
                </a:extLst>
              </p:cNvPr>
              <p:cNvSpPr/>
              <p:nvPr/>
            </p:nvSpPr>
            <p:spPr>
              <a:xfrm>
                <a:off x="8051897" y="5022627"/>
                <a:ext cx="19515" cy="17525"/>
              </a:xfrm>
              <a:custGeom>
                <a:avLst/>
                <a:gdLst>
                  <a:gd name="connsiteX0" fmla="*/ 15708 w 19515"/>
                  <a:gd name="connsiteY0" fmla="*/ 17526 h 17525"/>
                  <a:gd name="connsiteX1" fmla="*/ 9710 w 19515"/>
                  <a:gd name="connsiteY1" fmla="*/ 13621 h 17525"/>
                  <a:gd name="connsiteX2" fmla="*/ 3808 w 19515"/>
                  <a:gd name="connsiteY2" fmla="*/ 17526 h 17525"/>
                  <a:gd name="connsiteX3" fmla="*/ 5902 w 19515"/>
                  <a:gd name="connsiteY3" fmla="*/ 10954 h 17525"/>
                  <a:gd name="connsiteX4" fmla="*/ 0 w 19515"/>
                  <a:gd name="connsiteY4" fmla="*/ 6667 h 17525"/>
                  <a:gd name="connsiteX5" fmla="*/ 7426 w 19515"/>
                  <a:gd name="connsiteY5" fmla="*/ 6477 h 17525"/>
                  <a:gd name="connsiteX6" fmla="*/ 9710 w 19515"/>
                  <a:gd name="connsiteY6" fmla="*/ 0 h 17525"/>
                  <a:gd name="connsiteX7" fmla="*/ 12090 w 19515"/>
                  <a:gd name="connsiteY7" fmla="*/ 6477 h 17525"/>
                  <a:gd name="connsiteX8" fmla="*/ 19515 w 19515"/>
                  <a:gd name="connsiteY8" fmla="*/ 6667 h 17525"/>
                  <a:gd name="connsiteX9" fmla="*/ 13613 w 19515"/>
                  <a:gd name="connsiteY9" fmla="*/ 10954 h 17525"/>
                  <a:gd name="connsiteX10" fmla="*/ 15708 w 19515"/>
                  <a:gd name="connsiteY10" fmla="*/ 17526 h 17525"/>
                  <a:gd name="connsiteX11" fmla="*/ 3142 w 19515"/>
                  <a:gd name="connsiteY11" fmla="*/ 7715 h 17525"/>
                  <a:gd name="connsiteX12" fmla="*/ 7140 w 19515"/>
                  <a:gd name="connsiteY12" fmla="*/ 10573 h 17525"/>
                  <a:gd name="connsiteX13" fmla="*/ 5712 w 19515"/>
                  <a:gd name="connsiteY13" fmla="*/ 15050 h 17525"/>
                  <a:gd name="connsiteX14" fmla="*/ 9710 w 19515"/>
                  <a:gd name="connsiteY14" fmla="*/ 12383 h 17525"/>
                  <a:gd name="connsiteX15" fmla="*/ 13708 w 19515"/>
                  <a:gd name="connsiteY15" fmla="*/ 15050 h 17525"/>
                  <a:gd name="connsiteX16" fmla="*/ 12280 w 19515"/>
                  <a:gd name="connsiteY16" fmla="*/ 10573 h 17525"/>
                  <a:gd name="connsiteX17" fmla="*/ 16279 w 19515"/>
                  <a:gd name="connsiteY17" fmla="*/ 7715 h 17525"/>
                  <a:gd name="connsiteX18" fmla="*/ 11328 w 19515"/>
                  <a:gd name="connsiteY18" fmla="*/ 7620 h 17525"/>
                  <a:gd name="connsiteX19" fmla="*/ 9710 w 19515"/>
                  <a:gd name="connsiteY19" fmla="*/ 3238 h 17525"/>
                  <a:gd name="connsiteX20" fmla="*/ 8092 w 19515"/>
                  <a:gd name="connsiteY20" fmla="*/ 7620 h 17525"/>
                  <a:gd name="connsiteX21" fmla="*/ 3142 w 19515"/>
                  <a:gd name="connsiteY21" fmla="*/ 7715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525">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w="9509" cap="flat">
                <a:noFill/>
                <a:prstDash val="solid"/>
                <a:miter/>
              </a:ln>
            </p:spPr>
            <p:txBody>
              <a:bodyPr rtlCol="0" anchor="ctr"/>
              <a:lstStyle/>
              <a:p>
                <a:endParaRPr lang="en-US" dirty="0"/>
              </a:p>
            </p:txBody>
          </p:sp>
          <p:sp>
            <p:nvSpPr>
              <p:cNvPr id="243" name="Freeform 242">
                <a:extLst>
                  <a:ext uri="{FF2B5EF4-FFF2-40B4-BE49-F238E27FC236}">
                    <a16:creationId xmlns:a16="http://schemas.microsoft.com/office/drawing/2014/main" id="{5E8272B2-3058-3D42-AE0D-98E5A83FAC5C}"/>
                  </a:ext>
                </a:extLst>
              </p:cNvPr>
              <p:cNvSpPr/>
              <p:nvPr/>
            </p:nvSpPr>
            <p:spPr>
              <a:xfrm>
                <a:off x="8079599" y="5017484"/>
                <a:ext cx="16278" cy="14573"/>
              </a:xfrm>
              <a:custGeom>
                <a:avLst/>
                <a:gdLst>
                  <a:gd name="connsiteX0" fmla="*/ 10091 w 16278"/>
                  <a:gd name="connsiteY0" fmla="*/ 5334 h 14573"/>
                  <a:gd name="connsiteX1" fmla="*/ 8854 w 16278"/>
                  <a:gd name="connsiteY1" fmla="*/ 2096 h 14573"/>
                  <a:gd name="connsiteX2" fmla="*/ 8092 w 16278"/>
                  <a:gd name="connsiteY2" fmla="*/ 0 h 14573"/>
                  <a:gd name="connsiteX3" fmla="*/ 7330 w 16278"/>
                  <a:gd name="connsiteY3" fmla="*/ 2096 h 14573"/>
                  <a:gd name="connsiteX4" fmla="*/ 6188 w 16278"/>
                  <a:gd name="connsiteY4" fmla="*/ 5334 h 14573"/>
                  <a:gd name="connsiteX5" fmla="*/ 2475 w 16278"/>
                  <a:gd name="connsiteY5" fmla="*/ 5429 h 14573"/>
                  <a:gd name="connsiteX6" fmla="*/ 0 w 16278"/>
                  <a:gd name="connsiteY6" fmla="*/ 5525 h 14573"/>
                  <a:gd name="connsiteX7" fmla="*/ 1999 w 16278"/>
                  <a:gd name="connsiteY7" fmla="*/ 6953 h 14573"/>
                  <a:gd name="connsiteX8" fmla="*/ 4950 w 16278"/>
                  <a:gd name="connsiteY8" fmla="*/ 9049 h 14573"/>
                  <a:gd name="connsiteX9" fmla="*/ 3903 w 16278"/>
                  <a:gd name="connsiteY9" fmla="*/ 12383 h 14573"/>
                  <a:gd name="connsiteX10" fmla="*/ 3142 w 16278"/>
                  <a:gd name="connsiteY10" fmla="*/ 14573 h 14573"/>
                  <a:gd name="connsiteX11" fmla="*/ 5045 w 16278"/>
                  <a:gd name="connsiteY11" fmla="*/ 13335 h 14573"/>
                  <a:gd name="connsiteX12" fmla="*/ 8092 w 16278"/>
                  <a:gd name="connsiteY12" fmla="*/ 11239 h 14573"/>
                  <a:gd name="connsiteX13" fmla="*/ 11138 w 16278"/>
                  <a:gd name="connsiteY13" fmla="*/ 13335 h 14573"/>
                  <a:gd name="connsiteX14" fmla="*/ 13137 w 16278"/>
                  <a:gd name="connsiteY14" fmla="*/ 14573 h 14573"/>
                  <a:gd name="connsiteX15" fmla="*/ 12376 w 16278"/>
                  <a:gd name="connsiteY15" fmla="*/ 12383 h 14573"/>
                  <a:gd name="connsiteX16" fmla="*/ 11328 w 16278"/>
                  <a:gd name="connsiteY16" fmla="*/ 9049 h 14573"/>
                  <a:gd name="connsiteX17" fmla="*/ 14279 w 16278"/>
                  <a:gd name="connsiteY17" fmla="*/ 6953 h 14573"/>
                  <a:gd name="connsiteX18" fmla="*/ 16279 w 16278"/>
                  <a:gd name="connsiteY18" fmla="*/ 5525 h 14573"/>
                  <a:gd name="connsiteX19" fmla="*/ 13804 w 16278"/>
                  <a:gd name="connsiteY19" fmla="*/ 5429 h 14573"/>
                  <a:gd name="connsiteX20" fmla="*/ 10091 w 16278"/>
                  <a:gd name="connsiteY20" fmla="*/ 533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w="9509" cap="flat">
                <a:noFill/>
                <a:prstDash val="solid"/>
                <a:miter/>
              </a:ln>
            </p:spPr>
            <p:txBody>
              <a:bodyPr rtlCol="0" anchor="ctr"/>
              <a:lstStyle/>
              <a:p>
                <a:endParaRPr lang="en-US" dirty="0"/>
              </a:p>
            </p:txBody>
          </p:sp>
          <p:sp>
            <p:nvSpPr>
              <p:cNvPr id="244" name="Freeform 243">
                <a:extLst>
                  <a:ext uri="{FF2B5EF4-FFF2-40B4-BE49-F238E27FC236}">
                    <a16:creationId xmlns:a16="http://schemas.microsoft.com/office/drawing/2014/main" id="{34933072-AD6E-DD43-8984-BF13B35D7159}"/>
                  </a:ext>
                </a:extLst>
              </p:cNvPr>
              <p:cNvSpPr/>
              <p:nvPr/>
            </p:nvSpPr>
            <p:spPr>
              <a:xfrm>
                <a:off x="8077981" y="5015769"/>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901 w 19610"/>
                  <a:gd name="connsiteY9" fmla="*/ 13621 h 17525"/>
                  <a:gd name="connsiteX10" fmla="*/ 3808 w 19610"/>
                  <a:gd name="connsiteY10" fmla="*/ 17526 h 17525"/>
                  <a:gd name="connsiteX11" fmla="*/ 9710 w 19610"/>
                  <a:gd name="connsiteY11" fmla="*/ 12383 h 17525"/>
                  <a:gd name="connsiteX12" fmla="*/ 13708 w 19610"/>
                  <a:gd name="connsiteY12" fmla="*/ 15050 h 17525"/>
                  <a:gd name="connsiteX13" fmla="*/ 12280 w 19610"/>
                  <a:gd name="connsiteY13" fmla="*/ 10573 h 17525"/>
                  <a:gd name="connsiteX14" fmla="*/ 16183 w 19610"/>
                  <a:gd name="connsiteY14" fmla="*/ 7715 h 17525"/>
                  <a:gd name="connsiteX15" fmla="*/ 11233 w 19610"/>
                  <a:gd name="connsiteY15" fmla="*/ 7620 h 17525"/>
                  <a:gd name="connsiteX16" fmla="*/ 9615 w 19610"/>
                  <a:gd name="connsiteY16" fmla="*/ 3238 h 17525"/>
                  <a:gd name="connsiteX17" fmla="*/ 7996 w 19610"/>
                  <a:gd name="connsiteY17" fmla="*/ 7620 h 17525"/>
                  <a:gd name="connsiteX18" fmla="*/ 3046 w 19610"/>
                  <a:gd name="connsiteY18" fmla="*/ 7715 h 17525"/>
                  <a:gd name="connsiteX19" fmla="*/ 6949 w 19610"/>
                  <a:gd name="connsiteY19" fmla="*/ 10573 h 17525"/>
                  <a:gd name="connsiteX20" fmla="*/ 5521 w 19610"/>
                  <a:gd name="connsiteY20" fmla="*/ 15050 h 17525"/>
                  <a:gd name="connsiteX21" fmla="*/ 9710 w 19610"/>
                  <a:gd name="connsiteY21" fmla="*/ 12383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w="9509" cap="flat">
                <a:noFill/>
                <a:prstDash val="solid"/>
                <a:miter/>
              </a:ln>
            </p:spPr>
            <p:txBody>
              <a:bodyPr rtlCol="0" anchor="ctr"/>
              <a:lstStyle/>
              <a:p>
                <a:endParaRPr lang="en-US" dirty="0"/>
              </a:p>
            </p:txBody>
          </p:sp>
          <p:sp>
            <p:nvSpPr>
              <p:cNvPr id="245" name="Freeform 244">
                <a:extLst>
                  <a:ext uri="{FF2B5EF4-FFF2-40B4-BE49-F238E27FC236}">
                    <a16:creationId xmlns:a16="http://schemas.microsoft.com/office/drawing/2014/main" id="{15A45A5C-F325-BC48-BAA4-363C241FBB0C}"/>
                  </a:ext>
                </a:extLst>
              </p:cNvPr>
              <p:cNvSpPr/>
              <p:nvPr/>
            </p:nvSpPr>
            <p:spPr>
              <a:xfrm>
                <a:off x="8098543" y="4998624"/>
                <a:ext cx="16278" cy="14668"/>
              </a:xfrm>
              <a:custGeom>
                <a:avLst/>
                <a:gdLst>
                  <a:gd name="connsiteX0" fmla="*/ 10091 w 16278"/>
                  <a:gd name="connsiteY0" fmla="*/ 5429 h 14668"/>
                  <a:gd name="connsiteX1" fmla="*/ 8853 w 16278"/>
                  <a:gd name="connsiteY1" fmla="*/ 2191 h 14668"/>
                  <a:gd name="connsiteX2" fmla="*/ 8091 w 16278"/>
                  <a:gd name="connsiteY2" fmla="*/ 0 h 14668"/>
                  <a:gd name="connsiteX3" fmla="*/ 6188 w 16278"/>
                  <a:gd name="connsiteY3" fmla="*/ 5429 h 14668"/>
                  <a:gd name="connsiteX4" fmla="*/ 2475 w 16278"/>
                  <a:gd name="connsiteY4" fmla="*/ 5525 h 14668"/>
                  <a:gd name="connsiteX5" fmla="*/ 0 w 16278"/>
                  <a:gd name="connsiteY5" fmla="*/ 5525 h 14668"/>
                  <a:gd name="connsiteX6" fmla="*/ 1999 w 16278"/>
                  <a:gd name="connsiteY6" fmla="*/ 7049 h 14668"/>
                  <a:gd name="connsiteX7" fmla="*/ 4855 w 16278"/>
                  <a:gd name="connsiteY7" fmla="*/ 9144 h 14668"/>
                  <a:gd name="connsiteX8" fmla="*/ 3808 w 16278"/>
                  <a:gd name="connsiteY8" fmla="*/ 12383 h 14668"/>
                  <a:gd name="connsiteX9" fmla="*/ 3141 w 16278"/>
                  <a:gd name="connsiteY9" fmla="*/ 14669 h 14668"/>
                  <a:gd name="connsiteX10" fmla="*/ 5045 w 16278"/>
                  <a:gd name="connsiteY10" fmla="*/ 13335 h 14668"/>
                  <a:gd name="connsiteX11" fmla="*/ 8091 w 16278"/>
                  <a:gd name="connsiteY11" fmla="*/ 11335 h 14668"/>
                  <a:gd name="connsiteX12" fmla="*/ 11138 w 16278"/>
                  <a:gd name="connsiteY12" fmla="*/ 13335 h 14668"/>
                  <a:gd name="connsiteX13" fmla="*/ 13137 w 16278"/>
                  <a:gd name="connsiteY13" fmla="*/ 14669 h 14668"/>
                  <a:gd name="connsiteX14" fmla="*/ 12375 w 16278"/>
                  <a:gd name="connsiteY14" fmla="*/ 12383 h 14668"/>
                  <a:gd name="connsiteX15" fmla="*/ 11328 w 16278"/>
                  <a:gd name="connsiteY15" fmla="*/ 9144 h 14668"/>
                  <a:gd name="connsiteX16" fmla="*/ 14279 w 16278"/>
                  <a:gd name="connsiteY16" fmla="*/ 7049 h 14668"/>
                  <a:gd name="connsiteX17" fmla="*/ 16279 w 16278"/>
                  <a:gd name="connsiteY17" fmla="*/ 5525 h 14668"/>
                  <a:gd name="connsiteX18" fmla="*/ 13803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6" name="Freeform 245">
                <a:extLst>
                  <a:ext uri="{FF2B5EF4-FFF2-40B4-BE49-F238E27FC236}">
                    <a16:creationId xmlns:a16="http://schemas.microsoft.com/office/drawing/2014/main" id="{8AA791D2-48A0-D942-BF82-37DE27487C32}"/>
                  </a:ext>
                </a:extLst>
              </p:cNvPr>
              <p:cNvSpPr/>
              <p:nvPr/>
            </p:nvSpPr>
            <p:spPr>
              <a:xfrm>
                <a:off x="8096925" y="4997195"/>
                <a:ext cx="19610" cy="17335"/>
              </a:xfrm>
              <a:custGeom>
                <a:avLst/>
                <a:gdLst>
                  <a:gd name="connsiteX0" fmla="*/ 15707 w 19610"/>
                  <a:gd name="connsiteY0" fmla="*/ 17336 h 17335"/>
                  <a:gd name="connsiteX1" fmla="*/ 9710 w 19610"/>
                  <a:gd name="connsiteY1" fmla="*/ 13430 h 17335"/>
                  <a:gd name="connsiteX2" fmla="*/ 3808 w 19610"/>
                  <a:gd name="connsiteY2" fmla="*/ 17336 h 17335"/>
                  <a:gd name="connsiteX3" fmla="*/ 5902 w 19610"/>
                  <a:gd name="connsiteY3" fmla="*/ 10763 h 17335"/>
                  <a:gd name="connsiteX4" fmla="*/ 0 w 19610"/>
                  <a:gd name="connsiteY4" fmla="*/ 6477 h 17335"/>
                  <a:gd name="connsiteX5" fmla="*/ 7425 w 19610"/>
                  <a:gd name="connsiteY5" fmla="*/ 6382 h 17335"/>
                  <a:gd name="connsiteX6" fmla="*/ 9805 w 19610"/>
                  <a:gd name="connsiteY6" fmla="*/ 0 h 17335"/>
                  <a:gd name="connsiteX7" fmla="*/ 12185 w 19610"/>
                  <a:gd name="connsiteY7" fmla="*/ 6382 h 17335"/>
                  <a:gd name="connsiteX8" fmla="*/ 19610 w 19610"/>
                  <a:gd name="connsiteY8" fmla="*/ 6477 h 17335"/>
                  <a:gd name="connsiteX9" fmla="*/ 13708 w 19610"/>
                  <a:gd name="connsiteY9" fmla="*/ 10763 h 17335"/>
                  <a:gd name="connsiteX10" fmla="*/ 15707 w 19610"/>
                  <a:gd name="connsiteY10" fmla="*/ 17336 h 17335"/>
                  <a:gd name="connsiteX11" fmla="*/ 3237 w 19610"/>
                  <a:gd name="connsiteY11" fmla="*/ 7525 h 17335"/>
                  <a:gd name="connsiteX12" fmla="*/ 7140 w 19610"/>
                  <a:gd name="connsiteY12" fmla="*/ 10382 h 17335"/>
                  <a:gd name="connsiteX13" fmla="*/ 5712 w 19610"/>
                  <a:gd name="connsiteY13" fmla="*/ 14859 h 17335"/>
                  <a:gd name="connsiteX14" fmla="*/ 9710 w 19610"/>
                  <a:gd name="connsiteY14" fmla="*/ 12192 h 17335"/>
                  <a:gd name="connsiteX15" fmla="*/ 13708 w 19610"/>
                  <a:gd name="connsiteY15" fmla="*/ 14859 h 17335"/>
                  <a:gd name="connsiteX16" fmla="*/ 12280 w 19610"/>
                  <a:gd name="connsiteY16" fmla="*/ 10382 h 17335"/>
                  <a:gd name="connsiteX17" fmla="*/ 16279 w 19610"/>
                  <a:gd name="connsiteY17" fmla="*/ 7525 h 17335"/>
                  <a:gd name="connsiteX18" fmla="*/ 11328 w 19610"/>
                  <a:gd name="connsiteY18" fmla="*/ 7429 h 17335"/>
                  <a:gd name="connsiteX19" fmla="*/ 9710 w 19610"/>
                  <a:gd name="connsiteY19" fmla="*/ 3048 h 17335"/>
                  <a:gd name="connsiteX20" fmla="*/ 8092 w 19610"/>
                  <a:gd name="connsiteY20" fmla="*/ 7429 h 17335"/>
                  <a:gd name="connsiteX21" fmla="*/ 3237 w 19610"/>
                  <a:gd name="connsiteY21" fmla="*/ 7525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335">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w="9509" cap="flat">
                <a:noFill/>
                <a:prstDash val="solid"/>
                <a:miter/>
              </a:ln>
            </p:spPr>
            <p:txBody>
              <a:bodyPr rtlCol="0" anchor="ctr"/>
              <a:lstStyle/>
              <a:p>
                <a:endParaRPr lang="en-US" dirty="0"/>
              </a:p>
            </p:txBody>
          </p:sp>
          <p:grpSp>
            <p:nvGrpSpPr>
              <p:cNvPr id="247" name="Graphic 76">
                <a:extLst>
                  <a:ext uri="{FF2B5EF4-FFF2-40B4-BE49-F238E27FC236}">
                    <a16:creationId xmlns:a16="http://schemas.microsoft.com/office/drawing/2014/main" id="{6729A4A1-58D9-0F40-A71A-85EE69477FB3}"/>
                  </a:ext>
                </a:extLst>
              </p:cNvPr>
              <p:cNvGrpSpPr/>
              <p:nvPr/>
            </p:nvGrpSpPr>
            <p:grpSpPr>
              <a:xfrm>
                <a:off x="8206877" y="4909375"/>
                <a:ext cx="365840" cy="45338"/>
                <a:chOff x="8206877" y="4909375"/>
                <a:chExt cx="365840" cy="45338"/>
              </a:xfrm>
              <a:solidFill>
                <a:srgbClr val="23509E"/>
              </a:solidFill>
            </p:grpSpPr>
            <p:sp>
              <p:nvSpPr>
                <p:cNvPr id="285" name="Freeform 284">
                  <a:extLst>
                    <a:ext uri="{FF2B5EF4-FFF2-40B4-BE49-F238E27FC236}">
                      <a16:creationId xmlns:a16="http://schemas.microsoft.com/office/drawing/2014/main" id="{9784845D-3B00-A945-905E-C3A41272C6F1}"/>
                    </a:ext>
                  </a:extLst>
                </p:cNvPr>
                <p:cNvSpPr/>
                <p:nvPr/>
              </p:nvSpPr>
              <p:spPr>
                <a:xfrm>
                  <a:off x="8206877" y="4909375"/>
                  <a:ext cx="30462" cy="35718"/>
                </a:xfrm>
                <a:custGeom>
                  <a:avLst/>
                  <a:gdLst>
                    <a:gd name="connsiteX0" fmla="*/ 25893 w 30462"/>
                    <a:gd name="connsiteY0" fmla="*/ 23050 h 35718"/>
                    <a:gd name="connsiteX1" fmla="*/ 30463 w 30462"/>
                    <a:gd name="connsiteY1" fmla="*/ 24194 h 35718"/>
                    <a:gd name="connsiteX2" fmla="*/ 25322 w 30462"/>
                    <a:gd name="connsiteY2" fmla="*/ 32766 h 35718"/>
                    <a:gd name="connsiteX3" fmla="*/ 16183 w 30462"/>
                    <a:gd name="connsiteY3" fmla="*/ 35719 h 35718"/>
                    <a:gd name="connsiteX4" fmla="*/ 7140 w 30462"/>
                    <a:gd name="connsiteY4" fmla="*/ 33433 h 35718"/>
                    <a:gd name="connsiteX5" fmla="*/ 1808 w 30462"/>
                    <a:gd name="connsiteY5" fmla="*/ 26861 h 35718"/>
                    <a:gd name="connsiteX6" fmla="*/ 0 w 30462"/>
                    <a:gd name="connsiteY6" fmla="*/ 17621 h 35718"/>
                    <a:gd name="connsiteX7" fmla="*/ 2094 w 30462"/>
                    <a:gd name="connsiteY7" fmla="*/ 8192 h 35718"/>
                    <a:gd name="connsiteX8" fmla="*/ 7996 w 30462"/>
                    <a:gd name="connsiteY8" fmla="*/ 2096 h 35718"/>
                    <a:gd name="connsiteX9" fmla="*/ 16374 w 30462"/>
                    <a:gd name="connsiteY9" fmla="*/ 0 h 35718"/>
                    <a:gd name="connsiteX10" fmla="*/ 25132 w 30462"/>
                    <a:gd name="connsiteY10" fmla="*/ 2667 h 35718"/>
                    <a:gd name="connsiteX11" fmla="*/ 30082 w 30462"/>
                    <a:gd name="connsiteY11" fmla="*/ 10096 h 35718"/>
                    <a:gd name="connsiteX12" fmla="*/ 25608 w 30462"/>
                    <a:gd name="connsiteY12" fmla="*/ 11144 h 35718"/>
                    <a:gd name="connsiteX13" fmla="*/ 22085 w 30462"/>
                    <a:gd name="connsiteY13" fmla="*/ 5620 h 35718"/>
                    <a:gd name="connsiteX14" fmla="*/ 16374 w 30462"/>
                    <a:gd name="connsiteY14" fmla="*/ 3905 h 35718"/>
                    <a:gd name="connsiteX15" fmla="*/ 9710 w 30462"/>
                    <a:gd name="connsiteY15" fmla="*/ 5810 h 35718"/>
                    <a:gd name="connsiteX16" fmla="*/ 5997 w 30462"/>
                    <a:gd name="connsiteY16" fmla="*/ 10954 h 35718"/>
                    <a:gd name="connsiteX17" fmla="*/ 4950 w 30462"/>
                    <a:gd name="connsiteY17" fmla="*/ 17621 h 35718"/>
                    <a:gd name="connsiteX18" fmla="*/ 6188 w 30462"/>
                    <a:gd name="connsiteY18" fmla="*/ 25337 h 35718"/>
                    <a:gd name="connsiteX19" fmla="*/ 10186 w 30462"/>
                    <a:gd name="connsiteY19" fmla="*/ 30290 h 35718"/>
                    <a:gd name="connsiteX20" fmla="*/ 16088 w 30462"/>
                    <a:gd name="connsiteY20" fmla="*/ 31909 h 35718"/>
                    <a:gd name="connsiteX21" fmla="*/ 22562 w 30462"/>
                    <a:gd name="connsiteY21" fmla="*/ 29718 h 35718"/>
                    <a:gd name="connsiteX22" fmla="*/ 25893 w 30462"/>
                    <a:gd name="connsiteY22" fmla="*/ 23050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462" h="35718">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w="9509" cap="flat">
                  <a:noFill/>
                  <a:prstDash val="solid"/>
                  <a:miter/>
                </a:ln>
              </p:spPr>
              <p:txBody>
                <a:bodyPr rtlCol="0" anchor="ctr"/>
                <a:lstStyle/>
                <a:p>
                  <a:endParaRPr lang="en-US" dirty="0"/>
                </a:p>
              </p:txBody>
            </p:sp>
            <p:sp>
              <p:nvSpPr>
                <p:cNvPr id="286" name="Freeform 285">
                  <a:extLst>
                    <a:ext uri="{FF2B5EF4-FFF2-40B4-BE49-F238E27FC236}">
                      <a16:creationId xmlns:a16="http://schemas.microsoft.com/office/drawing/2014/main" id="{28AF85F7-5EC4-0B42-853D-524026B056F8}"/>
                    </a:ext>
                  </a:extLst>
                </p:cNvPr>
                <p:cNvSpPr/>
                <p:nvPr/>
              </p:nvSpPr>
              <p:spPr>
                <a:xfrm>
                  <a:off x="8240862" y="4918995"/>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4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87" name="Freeform 286">
                  <a:extLst>
                    <a:ext uri="{FF2B5EF4-FFF2-40B4-BE49-F238E27FC236}">
                      <a16:creationId xmlns:a16="http://schemas.microsoft.com/office/drawing/2014/main" id="{2E2B4A73-B067-4640-A29A-5A06A6936720}"/>
                    </a:ext>
                  </a:extLst>
                </p:cNvPr>
                <p:cNvSpPr/>
                <p:nvPr/>
              </p:nvSpPr>
              <p:spPr>
                <a:xfrm>
                  <a:off x="8267612" y="4929949"/>
                  <a:ext cx="13042" cy="4286"/>
                </a:xfrm>
                <a:custGeom>
                  <a:avLst/>
                  <a:gdLst>
                    <a:gd name="connsiteX0" fmla="*/ 0 w 13042"/>
                    <a:gd name="connsiteY0" fmla="*/ 4286 h 4286"/>
                    <a:gd name="connsiteX1" fmla="*/ 0 w 13042"/>
                    <a:gd name="connsiteY1" fmla="*/ 0 h 4286"/>
                    <a:gd name="connsiteX2" fmla="*/ 13042 w 13042"/>
                    <a:gd name="connsiteY2" fmla="*/ 0 h 4286"/>
                    <a:gd name="connsiteX3" fmla="*/ 13042 w 13042"/>
                    <a:gd name="connsiteY3" fmla="*/ 4286 h 4286"/>
                    <a:gd name="connsiteX4" fmla="*/ 0 w 13042"/>
                    <a:gd name="connsiteY4" fmla="*/ 4286 h 4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42" h="4286">
                      <a:moveTo>
                        <a:pt x="0" y="4286"/>
                      </a:moveTo>
                      <a:lnTo>
                        <a:pt x="0" y="0"/>
                      </a:lnTo>
                      <a:lnTo>
                        <a:pt x="13042" y="0"/>
                      </a:lnTo>
                      <a:lnTo>
                        <a:pt x="13042" y="4286"/>
                      </a:lnTo>
                      <a:lnTo>
                        <a:pt x="0" y="4286"/>
                      </a:lnTo>
                      <a:close/>
                    </a:path>
                  </a:pathLst>
                </a:custGeom>
                <a:solidFill>
                  <a:srgbClr val="23509E"/>
                </a:solidFill>
                <a:ln w="9509" cap="flat">
                  <a:noFill/>
                  <a:prstDash val="solid"/>
                  <a:miter/>
                </a:ln>
              </p:spPr>
              <p:txBody>
                <a:bodyPr rtlCol="0" anchor="ctr"/>
                <a:lstStyle/>
                <a:p>
                  <a:endParaRPr lang="en-US" dirty="0"/>
                </a:p>
              </p:txBody>
            </p:sp>
            <p:sp>
              <p:nvSpPr>
                <p:cNvPr id="288" name="Freeform 287">
                  <a:extLst>
                    <a:ext uri="{FF2B5EF4-FFF2-40B4-BE49-F238E27FC236}">
                      <a16:creationId xmlns:a16="http://schemas.microsoft.com/office/drawing/2014/main" id="{29C14BB1-3272-B445-9210-D66FA4B05E26}"/>
                    </a:ext>
                  </a:extLst>
                </p:cNvPr>
                <p:cNvSpPr/>
                <p:nvPr/>
              </p:nvSpPr>
              <p:spPr>
                <a:xfrm>
                  <a:off x="8282654" y="4909470"/>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7 h 35147"/>
                    <a:gd name="connsiteX4" fmla="*/ 3713 w 14660"/>
                    <a:gd name="connsiteY4" fmla="*/ 10097 h 35147"/>
                    <a:gd name="connsiteX5" fmla="*/ 3713 w 14660"/>
                    <a:gd name="connsiteY5" fmla="*/ 7430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7 h 35147"/>
                    <a:gd name="connsiteX15" fmla="*/ 12852 w 14660"/>
                    <a:gd name="connsiteY15" fmla="*/ 10097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89" name="Freeform 288">
                  <a:extLst>
                    <a:ext uri="{FF2B5EF4-FFF2-40B4-BE49-F238E27FC236}">
                      <a16:creationId xmlns:a16="http://schemas.microsoft.com/office/drawing/2014/main" id="{3F8E358B-CC90-A34B-8684-70E70127EE03}"/>
                    </a:ext>
                  </a:extLst>
                </p:cNvPr>
                <p:cNvSpPr/>
                <p:nvPr/>
              </p:nvSpPr>
              <p:spPr>
                <a:xfrm>
                  <a:off x="8298647" y="4919567"/>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90" name="Freeform 289">
                  <a:extLst>
                    <a:ext uri="{FF2B5EF4-FFF2-40B4-BE49-F238E27FC236}">
                      <a16:creationId xmlns:a16="http://schemas.microsoft.com/office/drawing/2014/main" id="{7AE46461-D120-9042-8BEF-1D7E1B3AEE54}"/>
                    </a:ext>
                  </a:extLst>
                </p:cNvPr>
                <p:cNvSpPr/>
                <p:nvPr/>
              </p:nvSpPr>
              <p:spPr>
                <a:xfrm>
                  <a:off x="8325587" y="4918995"/>
                  <a:ext cx="20372" cy="25622"/>
                </a:xfrm>
                <a:custGeom>
                  <a:avLst/>
                  <a:gdLst>
                    <a:gd name="connsiteX0" fmla="*/ 0 w 20372"/>
                    <a:gd name="connsiteY0" fmla="*/ 25622 h 25622"/>
                    <a:gd name="connsiteX1" fmla="*/ 0 w 20372"/>
                    <a:gd name="connsiteY1" fmla="*/ 572 h 25622"/>
                    <a:gd name="connsiteX2" fmla="*/ 3808 w 20372"/>
                    <a:gd name="connsiteY2" fmla="*/ 572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91" name="Freeform 290">
                  <a:extLst>
                    <a:ext uri="{FF2B5EF4-FFF2-40B4-BE49-F238E27FC236}">
                      <a16:creationId xmlns:a16="http://schemas.microsoft.com/office/drawing/2014/main" id="{27052855-41B3-8648-B690-9405F78409F6}"/>
                    </a:ext>
                  </a:extLst>
                </p:cNvPr>
                <p:cNvSpPr/>
                <p:nvPr/>
              </p:nvSpPr>
              <p:spPr>
                <a:xfrm>
                  <a:off x="8350909"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379 w 21609"/>
                    <a:gd name="connsiteY15" fmla="*/ 21812 h 34956"/>
                    <a:gd name="connsiteX16" fmla="*/ 6378 w 21609"/>
                    <a:gd name="connsiteY16" fmla="*/ 28956 h 34956"/>
                    <a:gd name="connsiteX17" fmla="*/ 11138 w 21609"/>
                    <a:gd name="connsiteY17" fmla="*/ 31337 h 34956"/>
                    <a:gd name="connsiteX18" fmla="*/ 15898 w 21609"/>
                    <a:gd name="connsiteY18" fmla="*/ 29051 h 34956"/>
                    <a:gd name="connsiteX19" fmla="*/ 17802 w 21609"/>
                    <a:gd name="connsiteY19" fmla="*/ 22098 h 34956"/>
                    <a:gd name="connsiteX20" fmla="*/ 15803 w 21609"/>
                    <a:gd name="connsiteY20" fmla="*/ 14573 h 34956"/>
                    <a:gd name="connsiteX21" fmla="*/ 10948 w 21609"/>
                    <a:gd name="connsiteY21" fmla="*/ 12192 h 34956"/>
                    <a:gd name="connsiteX22" fmla="*/ 6188 w 21609"/>
                    <a:gd name="connsiteY22" fmla="*/ 14478 h 34956"/>
                    <a:gd name="connsiteX23" fmla="*/ 4379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w="9509" cap="flat">
                  <a:noFill/>
                  <a:prstDash val="solid"/>
                  <a:miter/>
                </a:ln>
              </p:spPr>
              <p:txBody>
                <a:bodyPr rtlCol="0" anchor="ctr"/>
                <a:lstStyle/>
                <a:p>
                  <a:endParaRPr lang="en-US" dirty="0"/>
                </a:p>
              </p:txBody>
            </p:sp>
            <p:sp>
              <p:nvSpPr>
                <p:cNvPr id="292" name="Freeform 291">
                  <a:extLst>
                    <a:ext uri="{FF2B5EF4-FFF2-40B4-BE49-F238E27FC236}">
                      <a16:creationId xmlns:a16="http://schemas.microsoft.com/office/drawing/2014/main" id="{B80AAB44-01C3-774B-B6F1-38D9C8E2D9A8}"/>
                    </a:ext>
                  </a:extLst>
                </p:cNvPr>
                <p:cNvSpPr/>
                <p:nvPr/>
              </p:nvSpPr>
              <p:spPr>
                <a:xfrm>
                  <a:off x="8377945"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w="9509" cap="flat">
                  <a:noFill/>
                  <a:prstDash val="solid"/>
                  <a:miter/>
                </a:ln>
              </p:spPr>
              <p:txBody>
                <a:bodyPr rtlCol="0" anchor="ctr"/>
                <a:lstStyle/>
                <a:p>
                  <a:endParaRPr lang="en-US" dirty="0"/>
                </a:p>
              </p:txBody>
            </p:sp>
            <p:sp>
              <p:nvSpPr>
                <p:cNvPr id="293" name="Freeform 292">
                  <a:extLst>
                    <a:ext uri="{FF2B5EF4-FFF2-40B4-BE49-F238E27FC236}">
                      <a16:creationId xmlns:a16="http://schemas.microsoft.com/office/drawing/2014/main" id="{4D75678D-0CB8-1E47-A53F-CA1886CBEEF0}"/>
                    </a:ext>
                  </a:extLst>
                </p:cNvPr>
                <p:cNvSpPr/>
                <p:nvPr/>
              </p:nvSpPr>
              <p:spPr>
                <a:xfrm>
                  <a:off x="8404505"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474 w 21609"/>
                    <a:gd name="connsiteY15" fmla="*/ 21812 h 34956"/>
                    <a:gd name="connsiteX16" fmla="*/ 6473 w 21609"/>
                    <a:gd name="connsiteY16" fmla="*/ 28956 h 34956"/>
                    <a:gd name="connsiteX17" fmla="*/ 11233 w 21609"/>
                    <a:gd name="connsiteY17" fmla="*/ 31337 h 34956"/>
                    <a:gd name="connsiteX18" fmla="*/ 15993 w 21609"/>
                    <a:gd name="connsiteY18" fmla="*/ 29051 h 34956"/>
                    <a:gd name="connsiteX19" fmla="*/ 17897 w 21609"/>
                    <a:gd name="connsiteY19" fmla="*/ 22098 h 34956"/>
                    <a:gd name="connsiteX20" fmla="*/ 15898 w 21609"/>
                    <a:gd name="connsiteY20" fmla="*/ 14573 h 34956"/>
                    <a:gd name="connsiteX21" fmla="*/ 11043 w 21609"/>
                    <a:gd name="connsiteY21" fmla="*/ 12192 h 34956"/>
                    <a:gd name="connsiteX22" fmla="*/ 6283 w 21609"/>
                    <a:gd name="connsiteY22" fmla="*/ 14478 h 34956"/>
                    <a:gd name="connsiteX23" fmla="*/ 4474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w="9509" cap="flat">
                  <a:noFill/>
                  <a:prstDash val="solid"/>
                  <a:miter/>
                </a:ln>
              </p:spPr>
              <p:txBody>
                <a:bodyPr rtlCol="0" anchor="ctr"/>
                <a:lstStyle/>
                <a:p>
                  <a:endParaRPr lang="en-US" dirty="0"/>
                </a:p>
              </p:txBody>
            </p:sp>
            <p:sp>
              <p:nvSpPr>
                <p:cNvPr id="294" name="Freeform 293">
                  <a:extLst>
                    <a:ext uri="{FF2B5EF4-FFF2-40B4-BE49-F238E27FC236}">
                      <a16:creationId xmlns:a16="http://schemas.microsoft.com/office/drawing/2014/main" id="{B8B05C28-2921-BF4D-807A-DC3D792979B9}"/>
                    </a:ext>
                  </a:extLst>
                </p:cNvPr>
                <p:cNvSpPr/>
                <p:nvPr/>
              </p:nvSpPr>
              <p:spPr>
                <a:xfrm>
                  <a:off x="8446392" y="4910042"/>
                  <a:ext cx="21800" cy="35051"/>
                </a:xfrm>
                <a:custGeom>
                  <a:avLst/>
                  <a:gdLst>
                    <a:gd name="connsiteX0" fmla="*/ 3903 w 21800"/>
                    <a:gd name="connsiteY0" fmla="*/ 34576 h 35051"/>
                    <a:gd name="connsiteX1" fmla="*/ 0 w 21800"/>
                    <a:gd name="connsiteY1" fmla="*/ 34576 h 35051"/>
                    <a:gd name="connsiteX2" fmla="*/ 0 w 21800"/>
                    <a:gd name="connsiteY2" fmla="*/ 0 h 35051"/>
                    <a:gd name="connsiteX3" fmla="*/ 4284 w 21800"/>
                    <a:gd name="connsiteY3" fmla="*/ 0 h 35051"/>
                    <a:gd name="connsiteX4" fmla="*/ 4284 w 21800"/>
                    <a:gd name="connsiteY4" fmla="*/ 12287 h 35051"/>
                    <a:gd name="connsiteX5" fmla="*/ 11138 w 21800"/>
                    <a:gd name="connsiteY5" fmla="*/ 8953 h 35051"/>
                    <a:gd name="connsiteX6" fmla="*/ 15517 w 21800"/>
                    <a:gd name="connsiteY6" fmla="*/ 9906 h 35051"/>
                    <a:gd name="connsiteX7" fmla="*/ 18944 w 21800"/>
                    <a:gd name="connsiteY7" fmla="*/ 12478 h 35051"/>
                    <a:gd name="connsiteX8" fmla="*/ 21039 w 21800"/>
                    <a:gd name="connsiteY8" fmla="*/ 16573 h 35051"/>
                    <a:gd name="connsiteX9" fmla="*/ 21800 w 21800"/>
                    <a:gd name="connsiteY9" fmla="*/ 21622 h 35051"/>
                    <a:gd name="connsiteX10" fmla="*/ 18659 w 21800"/>
                    <a:gd name="connsiteY10" fmla="*/ 31528 h 35051"/>
                    <a:gd name="connsiteX11" fmla="*/ 11043 w 21800"/>
                    <a:gd name="connsiteY11" fmla="*/ 35052 h 35051"/>
                    <a:gd name="connsiteX12" fmla="*/ 4094 w 21800"/>
                    <a:gd name="connsiteY12" fmla="*/ 31337 h 35051"/>
                    <a:gd name="connsiteX13" fmla="*/ 4094 w 21800"/>
                    <a:gd name="connsiteY13" fmla="*/ 34576 h 35051"/>
                    <a:gd name="connsiteX14" fmla="*/ 3808 w 21800"/>
                    <a:gd name="connsiteY14" fmla="*/ 21812 h 35051"/>
                    <a:gd name="connsiteX15" fmla="*/ 5045 w 21800"/>
                    <a:gd name="connsiteY15" fmla="*/ 28289 h 35051"/>
                    <a:gd name="connsiteX16" fmla="*/ 10472 w 21800"/>
                    <a:gd name="connsiteY16" fmla="*/ 31528 h 35051"/>
                    <a:gd name="connsiteX17" fmla="*/ 15232 w 21800"/>
                    <a:gd name="connsiteY17" fmla="*/ 29146 h 35051"/>
                    <a:gd name="connsiteX18" fmla="*/ 17231 w 21800"/>
                    <a:gd name="connsiteY18" fmla="*/ 21907 h 35051"/>
                    <a:gd name="connsiteX19" fmla="*/ 15327 w 21800"/>
                    <a:gd name="connsiteY19" fmla="*/ 14668 h 35051"/>
                    <a:gd name="connsiteX20" fmla="*/ 10662 w 21800"/>
                    <a:gd name="connsiteY20" fmla="*/ 12287 h 35051"/>
                    <a:gd name="connsiteX21" fmla="*/ 5902 w 21800"/>
                    <a:gd name="connsiteY21" fmla="*/ 14668 h 35051"/>
                    <a:gd name="connsiteX22" fmla="*/ 3808 w 21800"/>
                    <a:gd name="connsiteY22" fmla="*/ 21812 h 3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1800" h="35051">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w="9509" cap="flat">
                  <a:noFill/>
                  <a:prstDash val="solid"/>
                  <a:miter/>
                </a:ln>
              </p:spPr>
              <p:txBody>
                <a:bodyPr rtlCol="0" anchor="ctr"/>
                <a:lstStyle/>
                <a:p>
                  <a:endParaRPr lang="en-US" dirty="0"/>
                </a:p>
              </p:txBody>
            </p:sp>
            <p:sp>
              <p:nvSpPr>
                <p:cNvPr id="295" name="Freeform 294">
                  <a:extLst>
                    <a:ext uri="{FF2B5EF4-FFF2-40B4-BE49-F238E27FC236}">
                      <a16:creationId xmlns:a16="http://schemas.microsoft.com/office/drawing/2014/main" id="{4CB18BDE-3AE8-B945-B7D1-E8FBCB4C45C3}"/>
                    </a:ext>
                  </a:extLst>
                </p:cNvPr>
                <p:cNvSpPr/>
                <p:nvPr/>
              </p:nvSpPr>
              <p:spPr>
                <a:xfrm>
                  <a:off x="8470857" y="4919567"/>
                  <a:ext cx="22942" cy="35147"/>
                </a:xfrm>
                <a:custGeom>
                  <a:avLst/>
                  <a:gdLst>
                    <a:gd name="connsiteX0" fmla="*/ 2190 w 22942"/>
                    <a:gd name="connsiteY0" fmla="*/ 34671 h 35147"/>
                    <a:gd name="connsiteX1" fmla="*/ 1713 w 22942"/>
                    <a:gd name="connsiteY1" fmla="*/ 30671 h 35147"/>
                    <a:gd name="connsiteX2" fmla="*/ 4093 w 22942"/>
                    <a:gd name="connsiteY2" fmla="*/ 31051 h 35147"/>
                    <a:gd name="connsiteX3" fmla="*/ 6378 w 22942"/>
                    <a:gd name="connsiteY3" fmla="*/ 30575 h 35147"/>
                    <a:gd name="connsiteX4" fmla="*/ 7806 w 22942"/>
                    <a:gd name="connsiteY4" fmla="*/ 29242 h 35147"/>
                    <a:gd name="connsiteX5" fmla="*/ 9139 w 22942"/>
                    <a:gd name="connsiteY5" fmla="*/ 26098 h 35147"/>
                    <a:gd name="connsiteX6" fmla="*/ 9520 w 22942"/>
                    <a:gd name="connsiteY6" fmla="*/ 25051 h 35147"/>
                    <a:gd name="connsiteX7" fmla="*/ 0 w 22942"/>
                    <a:gd name="connsiteY7" fmla="*/ 0 h 35147"/>
                    <a:gd name="connsiteX8" fmla="*/ 4570 w 22942"/>
                    <a:gd name="connsiteY8" fmla="*/ 0 h 35147"/>
                    <a:gd name="connsiteX9" fmla="*/ 9805 w 22942"/>
                    <a:gd name="connsiteY9" fmla="*/ 14478 h 35147"/>
                    <a:gd name="connsiteX10" fmla="*/ 11614 w 22942"/>
                    <a:gd name="connsiteY10" fmla="*/ 20288 h 35147"/>
                    <a:gd name="connsiteX11" fmla="*/ 13327 w 22942"/>
                    <a:gd name="connsiteY11" fmla="*/ 14573 h 35147"/>
                    <a:gd name="connsiteX12" fmla="*/ 18658 w 22942"/>
                    <a:gd name="connsiteY12" fmla="*/ 0 h 35147"/>
                    <a:gd name="connsiteX13" fmla="*/ 22942 w 22942"/>
                    <a:gd name="connsiteY13" fmla="*/ 0 h 35147"/>
                    <a:gd name="connsiteX14" fmla="*/ 13423 w 22942"/>
                    <a:gd name="connsiteY14" fmla="*/ 25432 h 35147"/>
                    <a:gd name="connsiteX15" fmla="*/ 11043 w 22942"/>
                    <a:gd name="connsiteY15" fmla="*/ 31147 h 35147"/>
                    <a:gd name="connsiteX16" fmla="*/ 8473 w 22942"/>
                    <a:gd name="connsiteY16" fmla="*/ 34195 h 35147"/>
                    <a:gd name="connsiteX17" fmla="*/ 4950 w 22942"/>
                    <a:gd name="connsiteY17" fmla="*/ 35147 h 35147"/>
                    <a:gd name="connsiteX18" fmla="*/ 2190 w 22942"/>
                    <a:gd name="connsiteY18" fmla="*/ 34671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942" h="35147">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w="9509" cap="flat">
                  <a:noFill/>
                  <a:prstDash val="solid"/>
                  <a:miter/>
                </a:ln>
              </p:spPr>
              <p:txBody>
                <a:bodyPr rtlCol="0" anchor="ctr"/>
                <a:lstStyle/>
                <a:p>
                  <a:endParaRPr lang="en-US" dirty="0"/>
                </a:p>
              </p:txBody>
            </p:sp>
            <p:sp>
              <p:nvSpPr>
                <p:cNvPr id="296" name="Freeform 295">
                  <a:extLst>
                    <a:ext uri="{FF2B5EF4-FFF2-40B4-BE49-F238E27FC236}">
                      <a16:creationId xmlns:a16="http://schemas.microsoft.com/office/drawing/2014/main" id="{B5B18CBD-671D-ED4E-9A46-C263D63E860F}"/>
                    </a:ext>
                  </a:extLst>
                </p:cNvPr>
                <p:cNvSpPr/>
                <p:nvPr/>
              </p:nvSpPr>
              <p:spPr>
                <a:xfrm>
                  <a:off x="8508269" y="4910708"/>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90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97" name="Freeform 296">
                  <a:extLst>
                    <a:ext uri="{FF2B5EF4-FFF2-40B4-BE49-F238E27FC236}">
                      <a16:creationId xmlns:a16="http://schemas.microsoft.com/office/drawing/2014/main" id="{70ABA6F7-C645-7D4A-B0AE-EB477EB203DC}"/>
                    </a:ext>
                  </a:extLst>
                </p:cNvPr>
                <p:cNvSpPr/>
                <p:nvPr/>
              </p:nvSpPr>
              <p:spPr>
                <a:xfrm>
                  <a:off x="8524167" y="4910042"/>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2 h 34670"/>
                    <a:gd name="connsiteX4" fmla="*/ 11804 w 20467"/>
                    <a:gd name="connsiteY4" fmla="*/ 8953 h 34670"/>
                    <a:gd name="connsiteX5" fmla="*/ 16659 w 20467"/>
                    <a:gd name="connsiteY5" fmla="*/ 10096 h 34670"/>
                    <a:gd name="connsiteX6" fmla="*/ 19610 w 20467"/>
                    <a:gd name="connsiteY6" fmla="*/ 13144 h 34670"/>
                    <a:gd name="connsiteX7" fmla="*/ 20467 w 20467"/>
                    <a:gd name="connsiteY7" fmla="*/ 18764 h 34670"/>
                    <a:gd name="connsiteX8" fmla="*/ 20467 w 20467"/>
                    <a:gd name="connsiteY8" fmla="*/ 34671 h 34670"/>
                    <a:gd name="connsiteX9" fmla="*/ 16184 w 20467"/>
                    <a:gd name="connsiteY9" fmla="*/ 34671 h 34670"/>
                    <a:gd name="connsiteX10" fmla="*/ 16184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98" name="Freeform 297">
                  <a:extLst>
                    <a:ext uri="{FF2B5EF4-FFF2-40B4-BE49-F238E27FC236}">
                      <a16:creationId xmlns:a16="http://schemas.microsoft.com/office/drawing/2014/main" id="{C3C9229B-B0B8-3C4B-A032-BC124C063D60}"/>
                    </a:ext>
                  </a:extLst>
                </p:cNvPr>
                <p:cNvSpPr/>
                <p:nvPr/>
              </p:nvSpPr>
              <p:spPr>
                <a:xfrm>
                  <a:off x="8549680"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5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8" name="Graphic 76">
                <a:extLst>
                  <a:ext uri="{FF2B5EF4-FFF2-40B4-BE49-F238E27FC236}">
                    <a16:creationId xmlns:a16="http://schemas.microsoft.com/office/drawing/2014/main" id="{9605860E-8356-0348-8277-294E96B4DE3F}"/>
                  </a:ext>
                </a:extLst>
              </p:cNvPr>
              <p:cNvGrpSpPr/>
              <p:nvPr/>
            </p:nvGrpSpPr>
            <p:grpSpPr>
              <a:xfrm>
                <a:off x="8208210" y="4964049"/>
                <a:ext cx="478363" cy="44672"/>
                <a:chOff x="8208210" y="4964049"/>
                <a:chExt cx="478363" cy="44672"/>
              </a:xfrm>
              <a:solidFill>
                <a:srgbClr val="23509E"/>
              </a:solidFill>
            </p:grpSpPr>
            <p:sp>
              <p:nvSpPr>
                <p:cNvPr id="268" name="Freeform 267">
                  <a:extLst>
                    <a:ext uri="{FF2B5EF4-FFF2-40B4-BE49-F238E27FC236}">
                      <a16:creationId xmlns:a16="http://schemas.microsoft.com/office/drawing/2014/main" id="{6ECC1D6A-25E8-0045-97C7-3B7191ACAFE1}"/>
                    </a:ext>
                  </a:extLst>
                </p:cNvPr>
                <p:cNvSpPr/>
                <p:nvPr/>
              </p:nvSpPr>
              <p:spPr>
                <a:xfrm>
                  <a:off x="8208210" y="4964049"/>
                  <a:ext cx="25798" cy="34670"/>
                </a:xfrm>
                <a:custGeom>
                  <a:avLst/>
                  <a:gdLst>
                    <a:gd name="connsiteX0" fmla="*/ 0 w 25798"/>
                    <a:gd name="connsiteY0" fmla="*/ 34576 h 34670"/>
                    <a:gd name="connsiteX1" fmla="*/ 0 w 25798"/>
                    <a:gd name="connsiteY1" fmla="*/ 0 h 34670"/>
                    <a:gd name="connsiteX2" fmla="*/ 24941 w 25798"/>
                    <a:gd name="connsiteY2" fmla="*/ 0 h 34670"/>
                    <a:gd name="connsiteX3" fmla="*/ 24941 w 25798"/>
                    <a:gd name="connsiteY3" fmla="*/ 4096 h 34670"/>
                    <a:gd name="connsiteX4" fmla="*/ 4570 w 25798"/>
                    <a:gd name="connsiteY4" fmla="*/ 4096 h 34670"/>
                    <a:gd name="connsiteX5" fmla="*/ 4570 w 25798"/>
                    <a:gd name="connsiteY5" fmla="*/ 14668 h 34670"/>
                    <a:gd name="connsiteX6" fmla="*/ 23704 w 25798"/>
                    <a:gd name="connsiteY6" fmla="*/ 14668 h 34670"/>
                    <a:gd name="connsiteX7" fmla="*/ 23704 w 25798"/>
                    <a:gd name="connsiteY7" fmla="*/ 18764 h 34670"/>
                    <a:gd name="connsiteX8" fmla="*/ 4570 w 25798"/>
                    <a:gd name="connsiteY8" fmla="*/ 18764 h 34670"/>
                    <a:gd name="connsiteX9" fmla="*/ 4570 w 25798"/>
                    <a:gd name="connsiteY9" fmla="*/ 30575 h 34670"/>
                    <a:gd name="connsiteX10" fmla="*/ 25798 w 25798"/>
                    <a:gd name="connsiteY10" fmla="*/ 30575 h 34670"/>
                    <a:gd name="connsiteX11" fmla="*/ 25798 w 25798"/>
                    <a:gd name="connsiteY11" fmla="*/ 34671 h 34670"/>
                    <a:gd name="connsiteX12" fmla="*/ 0 w 25798"/>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798" h="3467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69" name="Freeform 268">
                  <a:extLst>
                    <a:ext uri="{FF2B5EF4-FFF2-40B4-BE49-F238E27FC236}">
                      <a16:creationId xmlns:a16="http://schemas.microsoft.com/office/drawing/2014/main" id="{71F3DDE2-473D-F54E-BF60-F3AC71E8D231}"/>
                    </a:ext>
                  </a:extLst>
                </p:cNvPr>
                <p:cNvSpPr/>
                <p:nvPr/>
              </p:nvSpPr>
              <p:spPr>
                <a:xfrm>
                  <a:off x="8239720"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0" name="Freeform 269">
                  <a:extLst>
                    <a:ext uri="{FF2B5EF4-FFF2-40B4-BE49-F238E27FC236}">
                      <a16:creationId xmlns:a16="http://schemas.microsoft.com/office/drawing/2014/main" id="{58697F50-76AD-DF43-A8B8-5EC72E3FB584}"/>
                    </a:ext>
                  </a:extLst>
                </p:cNvPr>
                <p:cNvSpPr/>
                <p:nvPr/>
              </p:nvSpPr>
              <p:spPr>
                <a:xfrm>
                  <a:off x="8254380"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89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2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3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7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4 w 23037"/>
                    <a:gd name="connsiteY34" fmla="*/ 22670 h 26098"/>
                    <a:gd name="connsiteX35" fmla="*/ 13803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71" name="Freeform 270">
                  <a:extLst>
                    <a:ext uri="{FF2B5EF4-FFF2-40B4-BE49-F238E27FC236}">
                      <a16:creationId xmlns:a16="http://schemas.microsoft.com/office/drawing/2014/main" id="{7E3D6545-2968-2F4E-A13B-8F8091C063DC}"/>
                    </a:ext>
                  </a:extLst>
                </p:cNvPr>
                <p:cNvSpPr/>
                <p:nvPr/>
              </p:nvSpPr>
              <p:spPr>
                <a:xfrm>
                  <a:off x="8281035"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2" name="Freeform 271">
                  <a:extLst>
                    <a:ext uri="{FF2B5EF4-FFF2-40B4-BE49-F238E27FC236}">
                      <a16:creationId xmlns:a16="http://schemas.microsoft.com/office/drawing/2014/main" id="{2CA71C94-E426-C048-9296-5E040659F3B8}"/>
                    </a:ext>
                  </a:extLst>
                </p:cNvPr>
                <p:cNvSpPr/>
                <p:nvPr/>
              </p:nvSpPr>
              <p:spPr>
                <a:xfrm>
                  <a:off x="8306834"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3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1 w 33889"/>
                    <a:gd name="connsiteY12" fmla="*/ 25622 h 25622"/>
                    <a:gd name="connsiteX13" fmla="*/ 29701 w 33889"/>
                    <a:gd name="connsiteY13" fmla="*/ 9811 h 25622"/>
                    <a:gd name="connsiteX14" fmla="*/ 29320 w 33889"/>
                    <a:gd name="connsiteY14" fmla="*/ 6191 h 25622"/>
                    <a:gd name="connsiteX15" fmla="*/ 27797 w 33889"/>
                    <a:gd name="connsiteY15" fmla="*/ 4381 h 25622"/>
                    <a:gd name="connsiteX16" fmla="*/ 25227 w 33889"/>
                    <a:gd name="connsiteY16" fmla="*/ 3715 h 25622"/>
                    <a:gd name="connsiteX17" fmla="*/ 20848 w 33889"/>
                    <a:gd name="connsiteY17" fmla="*/ 5429 h 25622"/>
                    <a:gd name="connsiteX18" fmla="*/ 19134 w 33889"/>
                    <a:gd name="connsiteY18" fmla="*/ 11049 h 25622"/>
                    <a:gd name="connsiteX19" fmla="*/ 19134 w 33889"/>
                    <a:gd name="connsiteY19" fmla="*/ 25622 h 25622"/>
                    <a:gd name="connsiteX20" fmla="*/ 14851 w 33889"/>
                    <a:gd name="connsiteY20" fmla="*/ 25622 h 25622"/>
                    <a:gd name="connsiteX21" fmla="*/ 14851 w 33889"/>
                    <a:gd name="connsiteY21" fmla="*/ 9334 h 25622"/>
                    <a:gd name="connsiteX22" fmla="*/ 13803 w 33889"/>
                    <a:gd name="connsiteY22" fmla="*/ 5048 h 25622"/>
                    <a:gd name="connsiteX23" fmla="*/ 10376 w 33889"/>
                    <a:gd name="connsiteY23" fmla="*/ 3619 h 25622"/>
                    <a:gd name="connsiteX24" fmla="*/ 7044 w 33889"/>
                    <a:gd name="connsiteY24" fmla="*/ 4572 h 25622"/>
                    <a:gd name="connsiteX25" fmla="*/ 4855 w 33889"/>
                    <a:gd name="connsiteY25" fmla="*/ 7334 h 25622"/>
                    <a:gd name="connsiteX26" fmla="*/ 4188 w 33889"/>
                    <a:gd name="connsiteY26" fmla="*/ 12573 h 25622"/>
                    <a:gd name="connsiteX27" fmla="*/ 4188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3" name="Freeform 272">
                  <a:extLst>
                    <a:ext uri="{FF2B5EF4-FFF2-40B4-BE49-F238E27FC236}">
                      <a16:creationId xmlns:a16="http://schemas.microsoft.com/office/drawing/2014/main" id="{555DF361-D107-0044-B27B-5E54DC8FE5A1}"/>
                    </a:ext>
                  </a:extLst>
                </p:cNvPr>
                <p:cNvSpPr/>
                <p:nvPr/>
              </p:nvSpPr>
              <p:spPr>
                <a:xfrm>
                  <a:off x="8346911" y="4973574"/>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69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3 w 20467"/>
                    <a:gd name="connsiteY15" fmla="*/ 13525 h 25622"/>
                    <a:gd name="connsiteX16" fmla="*/ 16183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74" name="Freeform 273">
                  <a:extLst>
                    <a:ext uri="{FF2B5EF4-FFF2-40B4-BE49-F238E27FC236}">
                      <a16:creationId xmlns:a16="http://schemas.microsoft.com/office/drawing/2014/main" id="{37D41841-42B0-7C4D-8FE9-ACF1317C99D6}"/>
                    </a:ext>
                  </a:extLst>
                </p:cNvPr>
                <p:cNvSpPr/>
                <p:nvPr/>
              </p:nvSpPr>
              <p:spPr>
                <a:xfrm>
                  <a:off x="8372138"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5" name="Freeform 274">
                  <a:extLst>
                    <a:ext uri="{FF2B5EF4-FFF2-40B4-BE49-F238E27FC236}">
                      <a16:creationId xmlns:a16="http://schemas.microsoft.com/office/drawing/2014/main" id="{07BC7713-2170-7248-9F88-EAAD39DA2C7D}"/>
                    </a:ext>
                  </a:extLst>
                </p:cNvPr>
                <p:cNvSpPr/>
                <p:nvPr/>
              </p:nvSpPr>
              <p:spPr>
                <a:xfrm>
                  <a:off x="8397461" y="4970145"/>
                  <a:ext cx="22847" cy="22955"/>
                </a:xfrm>
                <a:custGeom>
                  <a:avLst/>
                  <a:gdLst>
                    <a:gd name="connsiteX0" fmla="*/ 9424 w 22847"/>
                    <a:gd name="connsiteY0" fmla="*/ 22955 h 22955"/>
                    <a:gd name="connsiteX1" fmla="*/ 9424 w 22847"/>
                    <a:gd name="connsiteY1" fmla="*/ 13430 h 22955"/>
                    <a:gd name="connsiteX2" fmla="*/ 0 w 22847"/>
                    <a:gd name="connsiteY2" fmla="*/ 13430 h 22955"/>
                    <a:gd name="connsiteX3" fmla="*/ 0 w 22847"/>
                    <a:gd name="connsiteY3" fmla="*/ 9430 h 22955"/>
                    <a:gd name="connsiteX4" fmla="*/ 9424 w 22847"/>
                    <a:gd name="connsiteY4" fmla="*/ 9430 h 22955"/>
                    <a:gd name="connsiteX5" fmla="*/ 9424 w 22847"/>
                    <a:gd name="connsiteY5" fmla="*/ 0 h 22955"/>
                    <a:gd name="connsiteX6" fmla="*/ 13423 w 22847"/>
                    <a:gd name="connsiteY6" fmla="*/ 0 h 22955"/>
                    <a:gd name="connsiteX7" fmla="*/ 13423 w 22847"/>
                    <a:gd name="connsiteY7" fmla="*/ 9430 h 22955"/>
                    <a:gd name="connsiteX8" fmla="*/ 22847 w 22847"/>
                    <a:gd name="connsiteY8" fmla="*/ 9430 h 22955"/>
                    <a:gd name="connsiteX9" fmla="*/ 22847 w 22847"/>
                    <a:gd name="connsiteY9" fmla="*/ 13430 h 22955"/>
                    <a:gd name="connsiteX10" fmla="*/ 13423 w 22847"/>
                    <a:gd name="connsiteY10" fmla="*/ 13430 h 22955"/>
                    <a:gd name="connsiteX11" fmla="*/ 13423 w 22847"/>
                    <a:gd name="connsiteY11" fmla="*/ 22955 h 22955"/>
                    <a:gd name="connsiteX12" fmla="*/ 9424 w 22847"/>
                    <a:gd name="connsiteY12" fmla="*/ 22955 h 22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47" h="22955">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w="9509" cap="flat">
                  <a:noFill/>
                  <a:prstDash val="solid"/>
                  <a:miter/>
                </a:ln>
              </p:spPr>
              <p:txBody>
                <a:bodyPr rtlCol="0" anchor="ctr"/>
                <a:lstStyle/>
                <a:p>
                  <a:endParaRPr lang="en-US" dirty="0"/>
                </a:p>
              </p:txBody>
            </p:sp>
            <p:sp>
              <p:nvSpPr>
                <p:cNvPr id="276" name="Freeform 275">
                  <a:extLst>
                    <a:ext uri="{FF2B5EF4-FFF2-40B4-BE49-F238E27FC236}">
                      <a16:creationId xmlns:a16="http://schemas.microsoft.com/office/drawing/2014/main" id="{7E11C9F5-1A17-2744-AF22-3F90292FDB35}"/>
                    </a:ext>
                  </a:extLst>
                </p:cNvPr>
                <p:cNvSpPr/>
                <p:nvPr/>
              </p:nvSpPr>
              <p:spPr>
                <a:xfrm>
                  <a:off x="8440109" y="4964049"/>
                  <a:ext cx="26369" cy="34575"/>
                </a:xfrm>
                <a:custGeom>
                  <a:avLst/>
                  <a:gdLst>
                    <a:gd name="connsiteX0" fmla="*/ 0 w 26369"/>
                    <a:gd name="connsiteY0" fmla="*/ 34576 h 34575"/>
                    <a:gd name="connsiteX1" fmla="*/ 0 w 26369"/>
                    <a:gd name="connsiteY1" fmla="*/ 0 h 34575"/>
                    <a:gd name="connsiteX2" fmla="*/ 13042 w 26369"/>
                    <a:gd name="connsiteY2" fmla="*/ 0 h 34575"/>
                    <a:gd name="connsiteX3" fmla="*/ 18278 w 26369"/>
                    <a:gd name="connsiteY3" fmla="*/ 286 h 34575"/>
                    <a:gd name="connsiteX4" fmla="*/ 22562 w 26369"/>
                    <a:gd name="connsiteY4" fmla="*/ 1905 h 34575"/>
                    <a:gd name="connsiteX5" fmla="*/ 25322 w 26369"/>
                    <a:gd name="connsiteY5" fmla="*/ 5239 h 34575"/>
                    <a:gd name="connsiteX6" fmla="*/ 26369 w 26369"/>
                    <a:gd name="connsiteY6" fmla="*/ 10001 h 34575"/>
                    <a:gd name="connsiteX7" fmla="*/ 23609 w 26369"/>
                    <a:gd name="connsiteY7" fmla="*/ 17431 h 34575"/>
                    <a:gd name="connsiteX8" fmla="*/ 13518 w 26369"/>
                    <a:gd name="connsiteY8" fmla="*/ 20479 h 34575"/>
                    <a:gd name="connsiteX9" fmla="*/ 4665 w 26369"/>
                    <a:gd name="connsiteY9" fmla="*/ 20479 h 34575"/>
                    <a:gd name="connsiteX10" fmla="*/ 4665 w 26369"/>
                    <a:gd name="connsiteY10" fmla="*/ 34576 h 34575"/>
                    <a:gd name="connsiteX11" fmla="*/ 0 w 26369"/>
                    <a:gd name="connsiteY11" fmla="*/ 34576 h 34575"/>
                    <a:gd name="connsiteX12" fmla="*/ 4569 w 26369"/>
                    <a:gd name="connsiteY12" fmla="*/ 16478 h 34575"/>
                    <a:gd name="connsiteX13" fmla="*/ 13518 w 26369"/>
                    <a:gd name="connsiteY13" fmla="*/ 16478 h 34575"/>
                    <a:gd name="connsiteX14" fmla="*/ 19801 w 26369"/>
                    <a:gd name="connsiteY14" fmla="*/ 14859 h 34575"/>
                    <a:gd name="connsiteX15" fmla="*/ 21705 w 26369"/>
                    <a:gd name="connsiteY15" fmla="*/ 10192 h 34575"/>
                    <a:gd name="connsiteX16" fmla="*/ 20562 w 26369"/>
                    <a:gd name="connsiteY16" fmla="*/ 6477 h 34575"/>
                    <a:gd name="connsiteX17" fmla="*/ 17706 w 26369"/>
                    <a:gd name="connsiteY17" fmla="*/ 4477 h 34575"/>
                    <a:gd name="connsiteX18" fmla="*/ 13422 w 26369"/>
                    <a:gd name="connsiteY18" fmla="*/ 4191 h 34575"/>
                    <a:gd name="connsiteX19" fmla="*/ 4569 w 26369"/>
                    <a:gd name="connsiteY19" fmla="*/ 4191 h 34575"/>
                    <a:gd name="connsiteX20" fmla="*/ 4569 w 26369"/>
                    <a:gd name="connsiteY20" fmla="*/ 16478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369" h="34575">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w="9509" cap="flat">
                  <a:noFill/>
                  <a:prstDash val="solid"/>
                  <a:miter/>
                </a:ln>
              </p:spPr>
              <p:txBody>
                <a:bodyPr rtlCol="0" anchor="ctr"/>
                <a:lstStyle/>
                <a:p>
                  <a:endParaRPr lang="en-US" dirty="0"/>
                </a:p>
              </p:txBody>
            </p:sp>
            <p:sp>
              <p:nvSpPr>
                <p:cNvPr id="277" name="Freeform 276">
                  <a:extLst>
                    <a:ext uri="{FF2B5EF4-FFF2-40B4-BE49-F238E27FC236}">
                      <a16:creationId xmlns:a16="http://schemas.microsoft.com/office/drawing/2014/main" id="{6E98804C-D824-9E47-AD96-CA3CBF6F53FF}"/>
                    </a:ext>
                  </a:extLst>
                </p:cNvPr>
                <p:cNvSpPr/>
                <p:nvPr/>
              </p:nvSpPr>
              <p:spPr>
                <a:xfrm>
                  <a:off x="8471714"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4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8" name="Freeform 277">
                  <a:extLst>
                    <a:ext uri="{FF2B5EF4-FFF2-40B4-BE49-F238E27FC236}">
                      <a16:creationId xmlns:a16="http://schemas.microsoft.com/office/drawing/2014/main" id="{92128D6D-6C4A-5443-A367-12107B0A94C5}"/>
                    </a:ext>
                  </a:extLst>
                </p:cNvPr>
                <p:cNvSpPr/>
                <p:nvPr/>
              </p:nvSpPr>
              <p:spPr>
                <a:xfrm>
                  <a:off x="8486279" y="4973097"/>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3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5 h 26193"/>
                    <a:gd name="connsiteX16" fmla="*/ 11709 w 23513"/>
                    <a:gd name="connsiteY16" fmla="*/ 3524 h 26193"/>
                    <a:gd name="connsiteX17" fmla="*/ 6474 w 23513"/>
                    <a:gd name="connsiteY17" fmla="*/ 5905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79" name="Freeform 278">
                  <a:extLst>
                    <a:ext uri="{FF2B5EF4-FFF2-40B4-BE49-F238E27FC236}">
                      <a16:creationId xmlns:a16="http://schemas.microsoft.com/office/drawing/2014/main" id="{272A517D-3731-CB4F-86CC-269C4161E8CE}"/>
                    </a:ext>
                  </a:extLst>
                </p:cNvPr>
                <p:cNvSpPr/>
                <p:nvPr/>
              </p:nvSpPr>
              <p:spPr>
                <a:xfrm>
                  <a:off x="8512934" y="4973002"/>
                  <a:ext cx="22085" cy="35718"/>
                </a:xfrm>
                <a:custGeom>
                  <a:avLst/>
                  <a:gdLst>
                    <a:gd name="connsiteX0" fmla="*/ 952 w 22085"/>
                    <a:gd name="connsiteY0" fmla="*/ 27718 h 35718"/>
                    <a:gd name="connsiteX1" fmla="*/ 5045 w 22085"/>
                    <a:gd name="connsiteY1" fmla="*/ 28289 h 35718"/>
                    <a:gd name="connsiteX2" fmla="*/ 6473 w 22085"/>
                    <a:gd name="connsiteY2" fmla="*/ 31051 h 35718"/>
                    <a:gd name="connsiteX3" fmla="*/ 10757 w 22085"/>
                    <a:gd name="connsiteY3" fmla="*/ 32194 h 35718"/>
                    <a:gd name="connsiteX4" fmla="*/ 15327 w 22085"/>
                    <a:gd name="connsiteY4" fmla="*/ 31051 h 35718"/>
                    <a:gd name="connsiteX5" fmla="*/ 17516 w 22085"/>
                    <a:gd name="connsiteY5" fmla="*/ 27718 h 35718"/>
                    <a:gd name="connsiteX6" fmla="*/ 17802 w 22085"/>
                    <a:gd name="connsiteY6" fmla="*/ 22288 h 35718"/>
                    <a:gd name="connsiteX7" fmla="*/ 10852 w 22085"/>
                    <a:gd name="connsiteY7" fmla="*/ 25527 h 35718"/>
                    <a:gd name="connsiteX8" fmla="*/ 2856 w 22085"/>
                    <a:gd name="connsiteY8" fmla="*/ 21812 h 35718"/>
                    <a:gd name="connsiteX9" fmla="*/ 0 w 22085"/>
                    <a:gd name="connsiteY9" fmla="*/ 12859 h 35718"/>
                    <a:gd name="connsiteX10" fmla="*/ 1333 w 22085"/>
                    <a:gd name="connsiteY10" fmla="*/ 6286 h 35718"/>
                    <a:gd name="connsiteX11" fmla="*/ 5045 w 22085"/>
                    <a:gd name="connsiteY11" fmla="*/ 1619 h 35718"/>
                    <a:gd name="connsiteX12" fmla="*/ 10852 w 22085"/>
                    <a:gd name="connsiteY12" fmla="*/ 0 h 35718"/>
                    <a:gd name="connsiteX13" fmla="*/ 18183 w 22085"/>
                    <a:gd name="connsiteY13" fmla="*/ 3619 h 35718"/>
                    <a:gd name="connsiteX14" fmla="*/ 18183 w 22085"/>
                    <a:gd name="connsiteY14" fmla="*/ 571 h 35718"/>
                    <a:gd name="connsiteX15" fmla="*/ 22085 w 22085"/>
                    <a:gd name="connsiteY15" fmla="*/ 571 h 35718"/>
                    <a:gd name="connsiteX16" fmla="*/ 22085 w 22085"/>
                    <a:gd name="connsiteY16" fmla="*/ 22193 h 35718"/>
                    <a:gd name="connsiteX17" fmla="*/ 20943 w 22085"/>
                    <a:gd name="connsiteY17" fmla="*/ 30480 h 35718"/>
                    <a:gd name="connsiteX18" fmla="*/ 17135 w 22085"/>
                    <a:gd name="connsiteY18" fmla="*/ 34290 h 35718"/>
                    <a:gd name="connsiteX19" fmla="*/ 10757 w 22085"/>
                    <a:gd name="connsiteY19" fmla="*/ 35719 h 35718"/>
                    <a:gd name="connsiteX20" fmla="*/ 3522 w 22085"/>
                    <a:gd name="connsiteY20" fmla="*/ 33718 h 35718"/>
                    <a:gd name="connsiteX21" fmla="*/ 952 w 22085"/>
                    <a:gd name="connsiteY21" fmla="*/ 27718 h 35718"/>
                    <a:gd name="connsiteX22" fmla="*/ 4474 w 22085"/>
                    <a:gd name="connsiteY22" fmla="*/ 12668 h 35718"/>
                    <a:gd name="connsiteX23" fmla="*/ 6473 w 22085"/>
                    <a:gd name="connsiteY23" fmla="*/ 19812 h 35718"/>
                    <a:gd name="connsiteX24" fmla="*/ 11328 w 22085"/>
                    <a:gd name="connsiteY24" fmla="*/ 22098 h 35718"/>
                    <a:gd name="connsiteX25" fmla="*/ 16183 w 22085"/>
                    <a:gd name="connsiteY25" fmla="*/ 19812 h 35718"/>
                    <a:gd name="connsiteX26" fmla="*/ 18183 w 22085"/>
                    <a:gd name="connsiteY26" fmla="*/ 12763 h 35718"/>
                    <a:gd name="connsiteX27" fmla="*/ 16183 w 22085"/>
                    <a:gd name="connsiteY27" fmla="*/ 5810 h 35718"/>
                    <a:gd name="connsiteX28" fmla="*/ 11233 w 22085"/>
                    <a:gd name="connsiteY28" fmla="*/ 3429 h 35718"/>
                    <a:gd name="connsiteX29" fmla="*/ 6473 w 22085"/>
                    <a:gd name="connsiteY29" fmla="*/ 5715 h 35718"/>
                    <a:gd name="connsiteX30" fmla="*/ 4474 w 22085"/>
                    <a:gd name="connsiteY30" fmla="*/ 12668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085" h="35718">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w="9509" cap="flat">
                  <a:noFill/>
                  <a:prstDash val="solid"/>
                  <a:miter/>
                </a:ln>
              </p:spPr>
              <p:txBody>
                <a:bodyPr rtlCol="0" anchor="ctr"/>
                <a:lstStyle/>
                <a:p>
                  <a:endParaRPr lang="en-US" dirty="0"/>
                </a:p>
              </p:txBody>
            </p:sp>
            <p:sp>
              <p:nvSpPr>
                <p:cNvPr id="280" name="Freeform 279">
                  <a:extLst>
                    <a:ext uri="{FF2B5EF4-FFF2-40B4-BE49-F238E27FC236}">
                      <a16:creationId xmlns:a16="http://schemas.microsoft.com/office/drawing/2014/main" id="{201A6688-5233-A64A-BC46-DAAB6092FD6E}"/>
                    </a:ext>
                  </a:extLst>
                </p:cNvPr>
                <p:cNvSpPr/>
                <p:nvPr/>
              </p:nvSpPr>
              <p:spPr>
                <a:xfrm>
                  <a:off x="8541493"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1" name="Freeform 280">
                  <a:extLst>
                    <a:ext uri="{FF2B5EF4-FFF2-40B4-BE49-F238E27FC236}">
                      <a16:creationId xmlns:a16="http://schemas.microsoft.com/office/drawing/2014/main" id="{CA3758DB-2ED4-D946-9505-FB7B75E020E4}"/>
                    </a:ext>
                  </a:extLst>
                </p:cNvPr>
                <p:cNvSpPr/>
                <p:nvPr/>
              </p:nvSpPr>
              <p:spPr>
                <a:xfrm>
                  <a:off x="8556153"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1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5 w 23037"/>
                    <a:gd name="connsiteY34" fmla="*/ 22670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82" name="Freeform 281">
                  <a:extLst>
                    <a:ext uri="{FF2B5EF4-FFF2-40B4-BE49-F238E27FC236}">
                      <a16:creationId xmlns:a16="http://schemas.microsoft.com/office/drawing/2014/main" id="{5CA22BCD-CF41-FA47-A96B-862B15CAD7DE}"/>
                    </a:ext>
                  </a:extLst>
                </p:cNvPr>
                <p:cNvSpPr/>
                <p:nvPr/>
              </p:nvSpPr>
              <p:spPr>
                <a:xfrm>
                  <a:off x="8584427"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7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3" name="Freeform 282">
                  <a:extLst>
                    <a:ext uri="{FF2B5EF4-FFF2-40B4-BE49-F238E27FC236}">
                      <a16:creationId xmlns:a16="http://schemas.microsoft.com/office/drawing/2014/main" id="{76DB5CE7-354E-3941-89A2-D2D2E22304AD}"/>
                    </a:ext>
                  </a:extLst>
                </p:cNvPr>
                <p:cNvSpPr/>
                <p:nvPr/>
              </p:nvSpPr>
              <p:spPr>
                <a:xfrm>
                  <a:off x="8624600"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6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4" name="Freeform 283">
                  <a:extLst>
                    <a:ext uri="{FF2B5EF4-FFF2-40B4-BE49-F238E27FC236}">
                      <a16:creationId xmlns:a16="http://schemas.microsoft.com/office/drawing/2014/main" id="{A20E0A20-C139-3E4B-9DEE-0949D721D0B3}"/>
                    </a:ext>
                  </a:extLst>
                </p:cNvPr>
                <p:cNvSpPr/>
                <p:nvPr/>
              </p:nvSpPr>
              <p:spPr>
                <a:xfrm>
                  <a:off x="8663535" y="4973002"/>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4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9" name="Graphic 76">
                <a:extLst>
                  <a:ext uri="{FF2B5EF4-FFF2-40B4-BE49-F238E27FC236}">
                    <a16:creationId xmlns:a16="http://schemas.microsoft.com/office/drawing/2014/main" id="{4ECE15C3-D391-1B48-8E88-D2ED25071C99}"/>
                  </a:ext>
                </a:extLst>
              </p:cNvPr>
              <p:cNvGrpSpPr/>
              <p:nvPr/>
            </p:nvGrpSpPr>
            <p:grpSpPr>
              <a:xfrm>
                <a:off x="8206020" y="5017579"/>
                <a:ext cx="478077" cy="44767"/>
                <a:chOff x="8206020" y="5017579"/>
                <a:chExt cx="478077" cy="44767"/>
              </a:xfrm>
              <a:solidFill>
                <a:srgbClr val="23509E"/>
              </a:solidFill>
            </p:grpSpPr>
            <p:sp>
              <p:nvSpPr>
                <p:cNvPr id="250" name="Freeform 249">
                  <a:extLst>
                    <a:ext uri="{FF2B5EF4-FFF2-40B4-BE49-F238E27FC236}">
                      <a16:creationId xmlns:a16="http://schemas.microsoft.com/office/drawing/2014/main" id="{0294AFF1-906A-3F49-B9B8-F83B260961FC}"/>
                    </a:ext>
                  </a:extLst>
                </p:cNvPr>
                <p:cNvSpPr/>
                <p:nvPr/>
              </p:nvSpPr>
              <p:spPr>
                <a:xfrm>
                  <a:off x="8206020" y="5027199"/>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1" name="Freeform 250">
                  <a:extLst>
                    <a:ext uri="{FF2B5EF4-FFF2-40B4-BE49-F238E27FC236}">
                      <a16:creationId xmlns:a16="http://schemas.microsoft.com/office/drawing/2014/main" id="{99CF31AC-AD20-834C-8E24-AA9A6E8B5129}"/>
                    </a:ext>
                  </a:extLst>
                </p:cNvPr>
                <p:cNvSpPr/>
                <p:nvPr/>
              </p:nvSpPr>
              <p:spPr>
                <a:xfrm>
                  <a:off x="8231723" y="5017579"/>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6 h 35147"/>
                    <a:gd name="connsiteX4" fmla="*/ 3713 w 14660"/>
                    <a:gd name="connsiteY4" fmla="*/ 10096 h 35147"/>
                    <a:gd name="connsiteX5" fmla="*/ 3713 w 14660"/>
                    <a:gd name="connsiteY5" fmla="*/ 7429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6 h 35147"/>
                    <a:gd name="connsiteX15" fmla="*/ 12852 w 14660"/>
                    <a:gd name="connsiteY15" fmla="*/ 10096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52" name="Freeform 251">
                  <a:extLst>
                    <a:ext uri="{FF2B5EF4-FFF2-40B4-BE49-F238E27FC236}">
                      <a16:creationId xmlns:a16="http://schemas.microsoft.com/office/drawing/2014/main" id="{9065F48E-5142-0741-8B41-2B80890AB959}"/>
                    </a:ext>
                  </a:extLst>
                </p:cNvPr>
                <p:cNvSpPr/>
                <p:nvPr/>
              </p:nvSpPr>
              <p:spPr>
                <a:xfrm>
                  <a:off x="8258759" y="5018817"/>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89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53" name="Freeform 252">
                  <a:extLst>
                    <a:ext uri="{FF2B5EF4-FFF2-40B4-BE49-F238E27FC236}">
                      <a16:creationId xmlns:a16="http://schemas.microsoft.com/office/drawing/2014/main" id="{6F2708BB-354F-7440-B85E-241058F501EC}"/>
                    </a:ext>
                  </a:extLst>
                </p:cNvPr>
                <p:cNvSpPr/>
                <p:nvPr/>
              </p:nvSpPr>
              <p:spPr>
                <a:xfrm>
                  <a:off x="8274657" y="5018150"/>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3 h 34670"/>
                    <a:gd name="connsiteX4" fmla="*/ 11804 w 20467"/>
                    <a:gd name="connsiteY4" fmla="*/ 8954 h 34670"/>
                    <a:gd name="connsiteX5" fmla="*/ 16659 w 20467"/>
                    <a:gd name="connsiteY5" fmla="*/ 10096 h 34670"/>
                    <a:gd name="connsiteX6" fmla="*/ 19610 w 20467"/>
                    <a:gd name="connsiteY6" fmla="*/ 13145 h 34670"/>
                    <a:gd name="connsiteX7" fmla="*/ 20467 w 20467"/>
                    <a:gd name="connsiteY7" fmla="*/ 18764 h 34670"/>
                    <a:gd name="connsiteX8" fmla="*/ 20467 w 20467"/>
                    <a:gd name="connsiteY8" fmla="*/ 34671 h 34670"/>
                    <a:gd name="connsiteX9" fmla="*/ 16183 w 20467"/>
                    <a:gd name="connsiteY9" fmla="*/ 34671 h 34670"/>
                    <a:gd name="connsiteX10" fmla="*/ 16183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4" name="Freeform 253">
                  <a:extLst>
                    <a:ext uri="{FF2B5EF4-FFF2-40B4-BE49-F238E27FC236}">
                      <a16:creationId xmlns:a16="http://schemas.microsoft.com/office/drawing/2014/main" id="{BFBE24F5-F40E-8841-B280-7C26F5437F22}"/>
                    </a:ext>
                  </a:extLst>
                </p:cNvPr>
                <p:cNvSpPr/>
                <p:nvPr/>
              </p:nvSpPr>
              <p:spPr>
                <a:xfrm>
                  <a:off x="8300170"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55" name="Freeform 254">
                  <a:extLst>
                    <a:ext uri="{FF2B5EF4-FFF2-40B4-BE49-F238E27FC236}">
                      <a16:creationId xmlns:a16="http://schemas.microsoft.com/office/drawing/2014/main" id="{6D683D41-583D-0048-AD09-FA7F087CA179}"/>
                    </a:ext>
                  </a:extLst>
                </p:cNvPr>
                <p:cNvSpPr/>
                <p:nvPr/>
              </p:nvSpPr>
              <p:spPr>
                <a:xfrm>
                  <a:off x="8342342" y="5018150"/>
                  <a:ext cx="25893" cy="34670"/>
                </a:xfrm>
                <a:custGeom>
                  <a:avLst/>
                  <a:gdLst>
                    <a:gd name="connsiteX0" fmla="*/ 0 w 25893"/>
                    <a:gd name="connsiteY0" fmla="*/ 34576 h 34670"/>
                    <a:gd name="connsiteX1" fmla="*/ 0 w 25893"/>
                    <a:gd name="connsiteY1" fmla="*/ 0 h 34670"/>
                    <a:gd name="connsiteX2" fmla="*/ 25037 w 25893"/>
                    <a:gd name="connsiteY2" fmla="*/ 0 h 34670"/>
                    <a:gd name="connsiteX3" fmla="*/ 25037 w 25893"/>
                    <a:gd name="connsiteY3" fmla="*/ 4096 h 34670"/>
                    <a:gd name="connsiteX4" fmla="*/ 4665 w 25893"/>
                    <a:gd name="connsiteY4" fmla="*/ 4096 h 34670"/>
                    <a:gd name="connsiteX5" fmla="*/ 4665 w 25893"/>
                    <a:gd name="connsiteY5" fmla="*/ 14669 h 34670"/>
                    <a:gd name="connsiteX6" fmla="*/ 23799 w 25893"/>
                    <a:gd name="connsiteY6" fmla="*/ 14669 h 34670"/>
                    <a:gd name="connsiteX7" fmla="*/ 23799 w 25893"/>
                    <a:gd name="connsiteY7" fmla="*/ 18764 h 34670"/>
                    <a:gd name="connsiteX8" fmla="*/ 4665 w 25893"/>
                    <a:gd name="connsiteY8" fmla="*/ 18764 h 34670"/>
                    <a:gd name="connsiteX9" fmla="*/ 4665 w 25893"/>
                    <a:gd name="connsiteY9" fmla="*/ 30575 h 34670"/>
                    <a:gd name="connsiteX10" fmla="*/ 25893 w 25893"/>
                    <a:gd name="connsiteY10" fmla="*/ 30575 h 34670"/>
                    <a:gd name="connsiteX11" fmla="*/ 25893 w 25893"/>
                    <a:gd name="connsiteY11" fmla="*/ 34671 h 34670"/>
                    <a:gd name="connsiteX12" fmla="*/ 0 w 25893"/>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893" h="3467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6" name="Freeform 255">
                  <a:extLst>
                    <a:ext uri="{FF2B5EF4-FFF2-40B4-BE49-F238E27FC236}">
                      <a16:creationId xmlns:a16="http://schemas.microsoft.com/office/drawing/2014/main" id="{D26D904A-7EBA-F84D-9151-093BB33E3497}"/>
                    </a:ext>
                  </a:extLst>
                </p:cNvPr>
                <p:cNvSpPr/>
                <p:nvPr/>
              </p:nvSpPr>
              <p:spPr>
                <a:xfrm>
                  <a:off x="8373852" y="5027675"/>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70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7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57" name="Freeform 256">
                  <a:extLst>
                    <a:ext uri="{FF2B5EF4-FFF2-40B4-BE49-F238E27FC236}">
                      <a16:creationId xmlns:a16="http://schemas.microsoft.com/office/drawing/2014/main" id="{FAC9C6D3-B341-DD44-B6C9-E40C7D238FCA}"/>
                    </a:ext>
                  </a:extLst>
                </p:cNvPr>
                <p:cNvSpPr/>
                <p:nvPr/>
              </p:nvSpPr>
              <p:spPr>
                <a:xfrm>
                  <a:off x="8400697" y="5027104"/>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2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4 h 25622"/>
                    <a:gd name="connsiteX10" fmla="*/ 4950 w 13613"/>
                    <a:gd name="connsiteY10" fmla="*/ 7429 h 25622"/>
                    <a:gd name="connsiteX11" fmla="*/ 4284 w 13613"/>
                    <a:gd name="connsiteY11" fmla="*/ 12383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58" name="Freeform 257">
                  <a:extLst>
                    <a:ext uri="{FF2B5EF4-FFF2-40B4-BE49-F238E27FC236}">
                      <a16:creationId xmlns:a16="http://schemas.microsoft.com/office/drawing/2014/main" id="{10C5744C-F0D3-DC43-B0F0-8605E1075CC9}"/>
                    </a:ext>
                  </a:extLst>
                </p:cNvPr>
                <p:cNvSpPr/>
                <p:nvPr/>
              </p:nvSpPr>
              <p:spPr>
                <a:xfrm>
                  <a:off x="841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9" name="Freeform 258">
                  <a:extLst>
                    <a:ext uri="{FF2B5EF4-FFF2-40B4-BE49-F238E27FC236}">
                      <a16:creationId xmlns:a16="http://schemas.microsoft.com/office/drawing/2014/main" id="{66B96ADE-DE99-6446-9A13-E26461691C49}"/>
                    </a:ext>
                  </a:extLst>
                </p:cNvPr>
                <p:cNvSpPr/>
                <p:nvPr/>
              </p:nvSpPr>
              <p:spPr>
                <a:xfrm>
                  <a:off x="8443726" y="5027104"/>
                  <a:ext cx="21704" cy="35242"/>
                </a:xfrm>
                <a:custGeom>
                  <a:avLst/>
                  <a:gdLst>
                    <a:gd name="connsiteX0" fmla="*/ 0 w 21704"/>
                    <a:gd name="connsiteY0" fmla="*/ 35242 h 35242"/>
                    <a:gd name="connsiteX1" fmla="*/ 0 w 21704"/>
                    <a:gd name="connsiteY1" fmla="*/ 571 h 35242"/>
                    <a:gd name="connsiteX2" fmla="*/ 3903 w 21704"/>
                    <a:gd name="connsiteY2" fmla="*/ 571 h 35242"/>
                    <a:gd name="connsiteX3" fmla="*/ 3903 w 21704"/>
                    <a:gd name="connsiteY3" fmla="*/ 3810 h 35242"/>
                    <a:gd name="connsiteX4" fmla="*/ 6949 w 21704"/>
                    <a:gd name="connsiteY4" fmla="*/ 953 h 35242"/>
                    <a:gd name="connsiteX5" fmla="*/ 11138 w 21704"/>
                    <a:gd name="connsiteY5" fmla="*/ 0 h 35242"/>
                    <a:gd name="connsiteX6" fmla="*/ 16755 w 21704"/>
                    <a:gd name="connsiteY6" fmla="*/ 1619 h 35242"/>
                    <a:gd name="connsiteX7" fmla="*/ 20468 w 21704"/>
                    <a:gd name="connsiteY7" fmla="*/ 6287 h 35242"/>
                    <a:gd name="connsiteX8" fmla="*/ 21705 w 21704"/>
                    <a:gd name="connsiteY8" fmla="*/ 12859 h 35242"/>
                    <a:gd name="connsiteX9" fmla="*/ 20372 w 21704"/>
                    <a:gd name="connsiteY9" fmla="*/ 19812 h 35242"/>
                    <a:gd name="connsiteX10" fmla="*/ 16374 w 21704"/>
                    <a:gd name="connsiteY10" fmla="*/ 24575 h 35242"/>
                    <a:gd name="connsiteX11" fmla="*/ 10853 w 21704"/>
                    <a:gd name="connsiteY11" fmla="*/ 26194 h 35242"/>
                    <a:gd name="connsiteX12" fmla="*/ 7045 w 21704"/>
                    <a:gd name="connsiteY12" fmla="*/ 25337 h 35242"/>
                    <a:gd name="connsiteX13" fmla="*/ 4284 w 21704"/>
                    <a:gd name="connsiteY13" fmla="*/ 23050 h 35242"/>
                    <a:gd name="connsiteX14" fmla="*/ 4284 w 21704"/>
                    <a:gd name="connsiteY14" fmla="*/ 35242 h 35242"/>
                    <a:gd name="connsiteX15" fmla="*/ 0 w 21704"/>
                    <a:gd name="connsiteY15" fmla="*/ 35242 h 35242"/>
                    <a:gd name="connsiteX16" fmla="*/ 3808 w 21704"/>
                    <a:gd name="connsiteY16" fmla="*/ 13240 h 35242"/>
                    <a:gd name="connsiteX17" fmla="*/ 5807 w 21704"/>
                    <a:gd name="connsiteY17" fmla="*/ 20383 h 35242"/>
                    <a:gd name="connsiteX18" fmla="*/ 10567 w 21704"/>
                    <a:gd name="connsiteY18" fmla="*/ 22670 h 35242"/>
                    <a:gd name="connsiteX19" fmla="*/ 15422 w 21704"/>
                    <a:gd name="connsiteY19" fmla="*/ 20288 h 35242"/>
                    <a:gd name="connsiteX20" fmla="*/ 17421 w 21704"/>
                    <a:gd name="connsiteY20" fmla="*/ 12859 h 35242"/>
                    <a:gd name="connsiteX21" fmla="*/ 15422 w 21704"/>
                    <a:gd name="connsiteY21" fmla="*/ 5715 h 35242"/>
                    <a:gd name="connsiteX22" fmla="*/ 10757 w 21704"/>
                    <a:gd name="connsiteY22" fmla="*/ 3334 h 35242"/>
                    <a:gd name="connsiteX23" fmla="*/ 5997 w 21704"/>
                    <a:gd name="connsiteY23" fmla="*/ 5905 h 35242"/>
                    <a:gd name="connsiteX24" fmla="*/ 3808 w 21704"/>
                    <a:gd name="connsiteY24" fmla="*/ 13240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704" h="35242">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w="9509" cap="flat">
                  <a:noFill/>
                  <a:prstDash val="solid"/>
                  <a:miter/>
                </a:ln>
              </p:spPr>
              <p:txBody>
                <a:bodyPr rtlCol="0" anchor="ctr"/>
                <a:lstStyle/>
                <a:p>
                  <a:endParaRPr lang="en-US" dirty="0"/>
                </a:p>
              </p:txBody>
            </p:sp>
            <p:sp>
              <p:nvSpPr>
                <p:cNvPr id="260" name="Freeform 259">
                  <a:extLst>
                    <a:ext uri="{FF2B5EF4-FFF2-40B4-BE49-F238E27FC236}">
                      <a16:creationId xmlns:a16="http://schemas.microsoft.com/office/drawing/2014/main" id="{9A311684-71A8-9A4F-80D6-2602938A0000}"/>
                    </a:ext>
                  </a:extLst>
                </p:cNvPr>
                <p:cNvSpPr/>
                <p:nvPr/>
              </p:nvSpPr>
              <p:spPr>
                <a:xfrm>
                  <a:off x="8469144"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61" name="Freeform 260">
                  <a:extLst>
                    <a:ext uri="{FF2B5EF4-FFF2-40B4-BE49-F238E27FC236}">
                      <a16:creationId xmlns:a16="http://schemas.microsoft.com/office/drawing/2014/main" id="{6FF318F6-E806-0F48-8F6B-D555F9127EA5}"/>
                    </a:ext>
                  </a:extLst>
                </p:cNvPr>
                <p:cNvSpPr/>
                <p:nvPr/>
              </p:nvSpPr>
              <p:spPr>
                <a:xfrm>
                  <a:off x="8495894" y="5027295"/>
                  <a:ext cx="23037" cy="26098"/>
                </a:xfrm>
                <a:custGeom>
                  <a:avLst/>
                  <a:gdLst>
                    <a:gd name="connsiteX0" fmla="*/ 17802 w 23037"/>
                    <a:gd name="connsiteY0" fmla="*/ 22384 h 26098"/>
                    <a:gd name="connsiteX1" fmla="*/ 13232 w 23037"/>
                    <a:gd name="connsiteY1" fmla="*/ 25241 h 26098"/>
                    <a:gd name="connsiteX2" fmla="*/ 8568 w 23037"/>
                    <a:gd name="connsiteY2" fmla="*/ 26098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4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6 h 26098"/>
                    <a:gd name="connsiteX34" fmla="*/ 9424 w 23037"/>
                    <a:gd name="connsiteY34" fmla="*/ 22669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62" name="Freeform 261">
                  <a:extLst>
                    <a:ext uri="{FF2B5EF4-FFF2-40B4-BE49-F238E27FC236}">
                      <a16:creationId xmlns:a16="http://schemas.microsoft.com/office/drawing/2014/main" id="{767B22B8-60AC-8E44-8E96-44C12BBDC7EA}"/>
                    </a:ext>
                  </a:extLst>
                </p:cNvPr>
                <p:cNvSpPr/>
                <p:nvPr/>
              </p:nvSpPr>
              <p:spPr>
                <a:xfrm>
                  <a:off x="8524167"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3" name="Freeform 262">
                  <a:extLst>
                    <a:ext uri="{FF2B5EF4-FFF2-40B4-BE49-F238E27FC236}">
                      <a16:creationId xmlns:a16="http://schemas.microsoft.com/office/drawing/2014/main" id="{BCFC5803-BF0E-3144-8BDE-61B2BC7AF232}"/>
                    </a:ext>
                  </a:extLst>
                </p:cNvPr>
                <p:cNvSpPr/>
                <p:nvPr/>
              </p:nvSpPr>
              <p:spPr>
                <a:xfrm>
                  <a:off x="8565102" y="5018055"/>
                  <a:ext cx="27131" cy="35242"/>
                </a:xfrm>
                <a:custGeom>
                  <a:avLst/>
                  <a:gdLst>
                    <a:gd name="connsiteX0" fmla="*/ 22562 w 27131"/>
                    <a:gd name="connsiteY0" fmla="*/ 95 h 35242"/>
                    <a:gd name="connsiteX1" fmla="*/ 27131 w 27131"/>
                    <a:gd name="connsiteY1" fmla="*/ 95 h 35242"/>
                    <a:gd name="connsiteX2" fmla="*/ 27131 w 27131"/>
                    <a:gd name="connsiteY2" fmla="*/ 20098 h 35242"/>
                    <a:gd name="connsiteX3" fmla="*/ 25989 w 27131"/>
                    <a:gd name="connsiteY3" fmla="*/ 28384 h 35242"/>
                    <a:gd name="connsiteX4" fmla="*/ 21705 w 27131"/>
                    <a:gd name="connsiteY4" fmla="*/ 33338 h 35242"/>
                    <a:gd name="connsiteX5" fmla="*/ 13613 w 27131"/>
                    <a:gd name="connsiteY5" fmla="*/ 35242 h 35242"/>
                    <a:gd name="connsiteX6" fmla="*/ 5712 w 27131"/>
                    <a:gd name="connsiteY6" fmla="*/ 33528 h 35242"/>
                    <a:gd name="connsiteX7" fmla="*/ 1333 w 27131"/>
                    <a:gd name="connsiteY7" fmla="*/ 28670 h 35242"/>
                    <a:gd name="connsiteX8" fmla="*/ 0 w 27131"/>
                    <a:gd name="connsiteY8" fmla="*/ 20002 h 35242"/>
                    <a:gd name="connsiteX9" fmla="*/ 0 w 27131"/>
                    <a:gd name="connsiteY9" fmla="*/ 0 h 35242"/>
                    <a:gd name="connsiteX10" fmla="*/ 4570 w 27131"/>
                    <a:gd name="connsiteY10" fmla="*/ 0 h 35242"/>
                    <a:gd name="connsiteX11" fmla="*/ 4570 w 27131"/>
                    <a:gd name="connsiteY11" fmla="*/ 19907 h 35242"/>
                    <a:gd name="connsiteX12" fmla="*/ 5426 w 27131"/>
                    <a:gd name="connsiteY12" fmla="*/ 26575 h 35242"/>
                    <a:gd name="connsiteX13" fmla="*/ 8282 w 27131"/>
                    <a:gd name="connsiteY13" fmla="*/ 29908 h 35242"/>
                    <a:gd name="connsiteX14" fmla="*/ 13232 w 27131"/>
                    <a:gd name="connsiteY14" fmla="*/ 31051 h 35242"/>
                    <a:gd name="connsiteX15" fmla="*/ 20468 w 27131"/>
                    <a:gd name="connsiteY15" fmla="*/ 28766 h 35242"/>
                    <a:gd name="connsiteX16" fmla="*/ 22657 w 27131"/>
                    <a:gd name="connsiteY16" fmla="*/ 20002 h 35242"/>
                    <a:gd name="connsiteX17" fmla="*/ 22657 w 27131"/>
                    <a:gd name="connsiteY17" fmla="*/ 95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131" h="35242">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w="9509" cap="flat">
                  <a:noFill/>
                  <a:prstDash val="solid"/>
                  <a:miter/>
                </a:ln>
              </p:spPr>
              <p:txBody>
                <a:bodyPr rtlCol="0" anchor="ctr"/>
                <a:lstStyle/>
                <a:p>
                  <a:endParaRPr lang="en-US" dirty="0"/>
                </a:p>
              </p:txBody>
            </p:sp>
            <p:sp>
              <p:nvSpPr>
                <p:cNvPr id="264" name="Freeform 263">
                  <a:extLst>
                    <a:ext uri="{FF2B5EF4-FFF2-40B4-BE49-F238E27FC236}">
                      <a16:creationId xmlns:a16="http://schemas.microsoft.com/office/drawing/2014/main" id="{70728014-010C-4846-BBD5-71F1D8A96A20}"/>
                    </a:ext>
                  </a:extLst>
                </p:cNvPr>
                <p:cNvSpPr/>
                <p:nvPr/>
              </p:nvSpPr>
              <p:spPr>
                <a:xfrm>
                  <a:off x="8599277" y="5027104"/>
                  <a:ext cx="20372" cy="25622"/>
                </a:xfrm>
                <a:custGeom>
                  <a:avLst/>
                  <a:gdLst>
                    <a:gd name="connsiteX0" fmla="*/ 0 w 20372"/>
                    <a:gd name="connsiteY0" fmla="*/ 25622 h 25622"/>
                    <a:gd name="connsiteX1" fmla="*/ 0 w 20372"/>
                    <a:gd name="connsiteY1" fmla="*/ 571 h 25622"/>
                    <a:gd name="connsiteX2" fmla="*/ 3808 w 20372"/>
                    <a:gd name="connsiteY2" fmla="*/ 571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5" name="Freeform 264">
                  <a:extLst>
                    <a:ext uri="{FF2B5EF4-FFF2-40B4-BE49-F238E27FC236}">
                      <a16:creationId xmlns:a16="http://schemas.microsoft.com/office/drawing/2014/main" id="{5B12A39E-C5B8-7C40-A4EB-AEC8E07F2222}"/>
                    </a:ext>
                  </a:extLst>
                </p:cNvPr>
                <p:cNvSpPr/>
                <p:nvPr/>
              </p:nvSpPr>
              <p:spPr>
                <a:xfrm>
                  <a:off x="8626123" y="5018150"/>
                  <a:ext cx="4283" cy="34575"/>
                </a:xfrm>
                <a:custGeom>
                  <a:avLst/>
                  <a:gdLst>
                    <a:gd name="connsiteX0" fmla="*/ 0 w 4283"/>
                    <a:gd name="connsiteY0" fmla="*/ 4858 h 34575"/>
                    <a:gd name="connsiteX1" fmla="*/ 0 w 4283"/>
                    <a:gd name="connsiteY1" fmla="*/ 0 h 34575"/>
                    <a:gd name="connsiteX2" fmla="*/ 4284 w 4283"/>
                    <a:gd name="connsiteY2" fmla="*/ 0 h 34575"/>
                    <a:gd name="connsiteX3" fmla="*/ 4284 w 4283"/>
                    <a:gd name="connsiteY3" fmla="*/ 4858 h 34575"/>
                    <a:gd name="connsiteX4" fmla="*/ 0 w 4283"/>
                    <a:gd name="connsiteY4" fmla="*/ 4858 h 34575"/>
                    <a:gd name="connsiteX5" fmla="*/ 0 w 4283"/>
                    <a:gd name="connsiteY5" fmla="*/ 34576 h 34575"/>
                    <a:gd name="connsiteX6" fmla="*/ 0 w 4283"/>
                    <a:gd name="connsiteY6" fmla="*/ 9525 h 34575"/>
                    <a:gd name="connsiteX7" fmla="*/ 4284 w 4283"/>
                    <a:gd name="connsiteY7" fmla="*/ 9525 h 34575"/>
                    <a:gd name="connsiteX8" fmla="*/ 4284 w 4283"/>
                    <a:gd name="connsiteY8" fmla="*/ 34576 h 34575"/>
                    <a:gd name="connsiteX9" fmla="*/ 0 w 4283"/>
                    <a:gd name="connsiteY9" fmla="*/ 34576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3" h="34575">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w="9509" cap="flat">
                  <a:noFill/>
                  <a:prstDash val="solid"/>
                  <a:miter/>
                </a:ln>
              </p:spPr>
              <p:txBody>
                <a:bodyPr rtlCol="0" anchor="ctr"/>
                <a:lstStyle/>
                <a:p>
                  <a:endParaRPr lang="en-US" dirty="0"/>
                </a:p>
              </p:txBody>
            </p:sp>
            <p:sp>
              <p:nvSpPr>
                <p:cNvPr id="266" name="Freeform 265">
                  <a:extLst>
                    <a:ext uri="{FF2B5EF4-FFF2-40B4-BE49-F238E27FC236}">
                      <a16:creationId xmlns:a16="http://schemas.microsoft.com/office/drawing/2014/main" id="{22BDA656-B9BF-4D41-9BB1-4A801019F2A7}"/>
                    </a:ext>
                  </a:extLst>
                </p:cNvPr>
                <p:cNvSpPr/>
                <p:nvPr/>
              </p:nvSpPr>
              <p:spPr>
                <a:xfrm>
                  <a:off x="863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3 w 23513"/>
                    <a:gd name="connsiteY4" fmla="*/ 12764 h 26193"/>
                    <a:gd name="connsiteX5" fmla="*/ 22085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67" name="Freeform 266">
                  <a:extLst>
                    <a:ext uri="{FF2B5EF4-FFF2-40B4-BE49-F238E27FC236}">
                      <a16:creationId xmlns:a16="http://schemas.microsoft.com/office/drawing/2014/main" id="{C66FBAEB-801C-7A43-B0B2-37F7CE290E26}"/>
                    </a:ext>
                  </a:extLst>
                </p:cNvPr>
                <p:cNvSpPr/>
                <p:nvPr/>
              </p:nvSpPr>
              <p:spPr>
                <a:xfrm>
                  <a:off x="8663726"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grpSp>
        </p:grpSp>
        <p:sp>
          <p:nvSpPr>
            <p:cNvPr id="305" name="Rectangle 304">
              <a:extLst>
                <a:ext uri="{FF2B5EF4-FFF2-40B4-BE49-F238E27FC236}">
                  <a16:creationId xmlns:a16="http://schemas.microsoft.com/office/drawing/2014/main" id="{2F7FA91F-2DFB-394E-98D9-15F795DE9C9A}"/>
                </a:ext>
              </a:extLst>
            </p:cNvPr>
            <p:cNvSpPr/>
            <p:nvPr userDrawn="1"/>
          </p:nvSpPr>
          <p:spPr>
            <a:xfrm>
              <a:off x="1469056" y="8636776"/>
              <a:ext cx="1567655" cy="431822"/>
            </a:xfrm>
            <a:prstGeom prst="rect">
              <a:avLst/>
            </a:prstGeom>
          </p:spPr>
          <p:txBody>
            <a:bodyPr wrap="square">
              <a:spAutoFit/>
            </a:bodyPr>
            <a:lstStyle/>
            <a:p>
              <a:pPr algn="just"/>
              <a:r>
                <a:rPr lang="en-IE" sz="350" b="0" i="0" u="none" strike="noStrike" dirty="0">
                  <a:solidFill>
                    <a:srgbClr val="323338"/>
                  </a:solidFill>
                  <a:effectLst/>
                  <a:latin typeface="Calibri" panose="020F0502020204030204" pitchFamily="34" charset="0"/>
                  <a:cs typeface="Calibri" panose="020F0502020204030204" pitchFamily="34" charset="0"/>
                </a:rPr>
                <a:t>This programme has been funded with support from the European Commission. The author is solely responsible for this publication (communication) and the Commission accepts no responsibility for any use that may be made of the information contained therein.  2020-1-DE02-KA202-007503﻿</a:t>
              </a:r>
              <a:endParaRPr lang="en-US" sz="350" b="0" dirty="0">
                <a:latin typeface="Calibri" panose="020F0502020204030204" pitchFamily="34" charset="0"/>
                <a:cs typeface="Calibri" panose="020F0502020204030204" pitchFamily="34" charset="0"/>
              </a:endParaRPr>
            </a:p>
          </p:txBody>
        </p:sp>
      </p:grpSp>
      <p:grpSp>
        <p:nvGrpSpPr>
          <p:cNvPr id="306" name="Group 305">
            <a:extLst>
              <a:ext uri="{FF2B5EF4-FFF2-40B4-BE49-F238E27FC236}">
                <a16:creationId xmlns:a16="http://schemas.microsoft.com/office/drawing/2014/main" id="{EE591CD3-7FA5-3B41-9813-0725DCC5BF23}"/>
              </a:ext>
            </a:extLst>
          </p:cNvPr>
          <p:cNvGrpSpPr/>
          <p:nvPr userDrawn="1"/>
        </p:nvGrpSpPr>
        <p:grpSpPr>
          <a:xfrm>
            <a:off x="368816" y="9070645"/>
            <a:ext cx="3302838" cy="358072"/>
            <a:chOff x="2403038" y="8660032"/>
            <a:chExt cx="4468858" cy="484484"/>
          </a:xfrm>
        </p:grpSpPr>
        <p:pic>
          <p:nvPicPr>
            <p:cNvPr id="3" name="Picture 2">
              <a:extLst>
                <a:ext uri="{FF2B5EF4-FFF2-40B4-BE49-F238E27FC236}">
                  <a16:creationId xmlns:a16="http://schemas.microsoft.com/office/drawing/2014/main" id="{F9293BB8-F95C-7D4A-B687-38256436036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03038" y="8690503"/>
              <a:ext cx="825756" cy="423543"/>
            </a:xfrm>
            <a:prstGeom prst="rect">
              <a:avLst/>
            </a:prstGeom>
          </p:spPr>
        </p:pic>
        <p:pic>
          <p:nvPicPr>
            <p:cNvPr id="5" name="Picture 4">
              <a:extLst>
                <a:ext uri="{FF2B5EF4-FFF2-40B4-BE49-F238E27FC236}">
                  <a16:creationId xmlns:a16="http://schemas.microsoft.com/office/drawing/2014/main" id="{B3E1716E-25F4-FF4E-B709-C61523ADEFB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85952" y="8741541"/>
              <a:ext cx="974657" cy="321466"/>
            </a:xfrm>
            <a:prstGeom prst="rect">
              <a:avLst/>
            </a:prstGeom>
          </p:spPr>
        </p:pic>
        <p:pic>
          <p:nvPicPr>
            <p:cNvPr id="10" name="Picture 9">
              <a:extLst>
                <a:ext uri="{FF2B5EF4-FFF2-40B4-BE49-F238E27FC236}">
                  <a16:creationId xmlns:a16="http://schemas.microsoft.com/office/drawing/2014/main" id="{8EFB39C2-FFB2-064B-AA81-9DB073F9450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249205" y="8675268"/>
              <a:ext cx="929355" cy="454013"/>
            </a:xfrm>
            <a:prstGeom prst="rect">
              <a:avLst/>
            </a:prstGeom>
          </p:spPr>
        </p:pic>
        <p:pic>
          <p:nvPicPr>
            <p:cNvPr id="27" name="Picture 26">
              <a:extLst>
                <a:ext uri="{FF2B5EF4-FFF2-40B4-BE49-F238E27FC236}">
                  <a16:creationId xmlns:a16="http://schemas.microsoft.com/office/drawing/2014/main" id="{84669604-9D81-7F44-A369-25365F610FB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178560" y="8660032"/>
              <a:ext cx="703873" cy="484484"/>
            </a:xfrm>
            <a:prstGeom prst="rect">
              <a:avLst/>
            </a:prstGeom>
          </p:spPr>
        </p:pic>
        <p:pic>
          <p:nvPicPr>
            <p:cNvPr id="33" name="Picture 32">
              <a:extLst>
                <a:ext uri="{FF2B5EF4-FFF2-40B4-BE49-F238E27FC236}">
                  <a16:creationId xmlns:a16="http://schemas.microsoft.com/office/drawing/2014/main" id="{585DCEA8-CF0F-F948-948E-0E50AD0CD76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951682" y="8724021"/>
              <a:ext cx="920214" cy="356507"/>
            </a:xfrm>
            <a:prstGeom prst="rect">
              <a:avLst/>
            </a:prstGeom>
          </p:spPr>
        </p:pic>
      </p:grpSp>
    </p:spTree>
    <p:extLst>
      <p:ext uri="{BB962C8B-B14F-4D97-AF65-F5344CB8AC3E}">
        <p14:creationId xmlns:p14="http://schemas.microsoft.com/office/powerpoint/2010/main" val="392139118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FF70B2-6459-E76E-47EB-B62AA7997D50}"/>
              </a:ext>
            </a:extLst>
          </p:cNvPr>
          <p:cNvSpPr/>
          <p:nvPr userDrawn="1"/>
        </p:nvSpPr>
        <p:spPr>
          <a:xfrm>
            <a:off x="0" y="0"/>
            <a:ext cx="6858000" cy="9906000"/>
          </a:xfrm>
          <a:prstGeom prst="rect">
            <a:avLst/>
          </a:prstGeom>
          <a:solidFill>
            <a:srgbClr val="027354"/>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extLst>
      <p:ext uri="{BB962C8B-B14F-4D97-AF65-F5344CB8AC3E}">
        <p14:creationId xmlns:p14="http://schemas.microsoft.com/office/powerpoint/2010/main" val="257435243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
          <p:cNvSpPr txBox="1"/>
          <p:nvPr/>
        </p:nvSpPr>
        <p:spPr>
          <a:xfrm>
            <a:off x="6482251" y="9547428"/>
            <a:ext cx="330826" cy="136575"/>
          </a:xfrm>
          <a:prstGeom prst="rect">
            <a:avLst/>
          </a:prstGeom>
          <a:ln w="12700">
            <a:miter lim="400000"/>
          </a:ln>
          <a:extLst>
            <a:ext uri="{C572A759-6A51-4108-AA02-DFA0A04FC94B}">
              <ma14:wrappingTextBoxFlag xmlns:ma14="http://schemas.microsoft.com/office/mac/drawingml/2011/main" xmlns:a14="http://schemas.microsoft.com/office/drawing/2010/main" xmlns:a16="http://schemas.microsoft.com/office/drawing/2014/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t>‹#›</a:t>
            </a:fld>
            <a:r>
              <a:rPr sz="700" b="0" i="0" dirty="0">
                <a:solidFill>
                  <a:srgbClr val="027354"/>
                </a:solidFill>
                <a:latin typeface="Gotham Book" pitchFamily="2" charset="0"/>
                <a:cs typeface="Gotham Book" pitchFamily="2" charset="0"/>
              </a:rPr>
              <a:t>'￼</a:t>
            </a:r>
          </a:p>
        </p:txBody>
      </p:sp>
      <p:grpSp>
        <p:nvGrpSpPr>
          <p:cNvPr id="5" name="Group 4">
            <a:extLst>
              <a:ext uri="{FF2B5EF4-FFF2-40B4-BE49-F238E27FC236}">
                <a16:creationId xmlns:a16="http://schemas.microsoft.com/office/drawing/2014/main" id="{79219B09-E497-4E44-A088-408E6A11FEB1}"/>
              </a:ext>
            </a:extLst>
          </p:cNvPr>
          <p:cNvGrpSpPr/>
          <p:nvPr userDrawn="1"/>
        </p:nvGrpSpPr>
        <p:grpSpPr>
          <a:xfrm rot="16200000">
            <a:off x="5670664" y="8503632"/>
            <a:ext cx="1724785" cy="276514"/>
            <a:chOff x="296428" y="6035883"/>
            <a:chExt cx="3143755" cy="504000"/>
          </a:xfrm>
        </p:grpSpPr>
        <p:pic>
          <p:nvPicPr>
            <p:cNvPr id="6" name="Picture 5" descr="A picture containing text&#10;&#10;Description automatically generated">
              <a:extLst>
                <a:ext uri="{FF2B5EF4-FFF2-40B4-BE49-F238E27FC236}">
                  <a16:creationId xmlns:a16="http://schemas.microsoft.com/office/drawing/2014/main" id="{C9E17E25-4412-8049-B5FE-BEDD213DD9F5}"/>
                </a:ext>
              </a:extLst>
            </p:cNvPr>
            <p:cNvPicPr/>
            <p:nvPr userDrawn="1"/>
          </p:nvPicPr>
          <p:blipFill rotWithShape="1">
            <a:blip r:embed="rId11"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F1205F0D-3509-E94C-925E-54E4B19D5358}"/>
                </a:ext>
              </a:extLst>
            </p:cNvPr>
            <p:cNvPicPr>
              <a:picLocks noChangeAspect="1"/>
            </p:cNvPicPr>
            <p:nvPr userDrawn="1"/>
          </p:nvPicPr>
          <p:blipFill rotWithShape="1">
            <a:blip r:embed="rId12"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cSld>
  <p:clrMap bg1="lt1" tx1="dk1" bg2="lt2" tx2="dk2" accent1="accent1" accent2="accent2" accent3="accent3" accent4="accent4" accent5="accent5" accent6="accent6" hlink="hlink" folHlink="folHlink"/>
  <p:sldLayoutIdLst>
    <p:sldLayoutId id="2147483832" r:id="rId1"/>
    <p:sldLayoutId id="2147483833" r:id="rId2"/>
    <p:sldLayoutId id="2147483826" r:id="rId3"/>
    <p:sldLayoutId id="2147483830" r:id="rId4"/>
    <p:sldLayoutId id="2147483827" r:id="rId5"/>
    <p:sldLayoutId id="2147483828" r:id="rId6"/>
    <p:sldLayoutId id="2147483831" r:id="rId7"/>
    <p:sldLayoutId id="2147483829" r:id="rId8"/>
    <p:sldLayoutId id="2147483834" r:id="rId9"/>
  </p:sldLayoutIdLst>
  <p:transition spd="med"/>
  <p:txStyles>
    <p:titleStyle>
      <a:lvl1pPr marL="0" marR="0" indent="0" algn="l" defTabSz="583729" rtl="0" latinLnBrk="0">
        <a:lnSpc>
          <a:spcPct val="80000"/>
        </a:lnSpc>
        <a:spcBef>
          <a:spcPts val="0"/>
        </a:spcBef>
        <a:spcAft>
          <a:spcPts val="0"/>
        </a:spcAft>
        <a:buClrTx/>
        <a:buSzTx/>
        <a:buFontTx/>
        <a:buNone/>
        <a:tabLst/>
        <a:defRPr sz="3222" b="0" i="0" u="none" strike="noStrike" cap="none" spc="322" baseline="0">
          <a:ln>
            <a:noFill/>
          </a:ln>
          <a:solidFill>
            <a:srgbClr val="2F355A"/>
          </a:solidFill>
          <a:uFillTx/>
          <a:latin typeface="+mn-lt"/>
          <a:ea typeface="+mn-ea"/>
          <a:cs typeface="+mn-cs"/>
          <a:sym typeface="Montserrat Bold"/>
        </a:defRPr>
      </a:lvl1pPr>
      <a:lvl2pPr marL="0" marR="0" indent="49766"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2pPr>
      <a:lvl3pPr marL="0" marR="0" indent="99532"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3pPr>
      <a:lvl4pPr marL="0" marR="0" indent="149299"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4pPr>
      <a:lvl5pPr marL="0" marR="0" indent="199065"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5pPr>
      <a:lvl6pPr marL="0" marR="0" indent="248831"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6pPr>
      <a:lvl7pPr marL="0" marR="0" indent="298597"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7pPr>
      <a:lvl8pPr marL="0" marR="0" indent="348364"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8pPr>
      <a:lvl9pPr marL="0" marR="0" indent="398130"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9pPr>
    </p:titleStyle>
    <p:bodyStyle>
      <a:lvl1pPr marL="0" marR="0" indent="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1pPr>
      <a:lvl2pPr marL="0" marR="0" indent="49766"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2pPr>
      <a:lvl3pPr marL="0" marR="0" indent="99532"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3pPr>
      <a:lvl4pPr marL="0" marR="0" indent="149299"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4pPr>
      <a:lvl5pPr marL="0" marR="0" indent="199065"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p:bodyStyle>
    <p:otherStyle>
      <a:lvl1pPr marL="0" marR="0" indent="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1pPr>
      <a:lvl2pPr marL="0" marR="0" indent="49766"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2pPr>
      <a:lvl3pPr marL="0" marR="0" indent="99532"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3pPr>
      <a:lvl4pPr marL="0" marR="0" indent="149299"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4pPr>
      <a:lvl5pPr marL="0" marR="0" indent="199065"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5pPr>
      <a:lvl6pPr marL="0" marR="0" indent="248831"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6pPr>
      <a:lvl7pPr marL="0" marR="0" indent="298597"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7pPr>
      <a:lvl8pPr marL="0" marR="0" indent="348364"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8pPr>
      <a:lvl9pPr marL="0" marR="0" indent="39813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jpeg"/><Relationship Id="rId2" Type="http://schemas.openxmlformats.org/officeDocument/2006/relationships/hyperlink" Target="https://www.incentro.com/en/home" TargetMode="Externa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careers.incentro.com/en/traineeship/" TargetMode="Externa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hyperlink" Target="https://www.fundacionseres.org/BlogSeres/index.php/la-evolucion-la-rsc-espana-traves-del-impacto-social-nuestras-empresas/" TargetMode="External"/><Relationship Id="rId7" Type="http://schemas.openxmlformats.org/officeDocument/2006/relationships/image" Target="../media/image14.png"/><Relationship Id="rId2" Type="http://schemas.openxmlformats.org/officeDocument/2006/relationships/hyperlink" Target="https://www.mites.gob.es/es/rse/" TargetMode="Externa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hyperlink" Target="https://foretica.org/" TargetMode="External"/><Relationship Id="rId4" Type="http://schemas.openxmlformats.org/officeDocument/2006/relationships/hyperlink" Target="https://observatoriorsc.org/inicio/quienes-somos/" TargetMode="External"/><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srready.eu/knowledge-platform/"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C34E6D20-C765-EA06-319A-EDD317B0092B}"/>
              </a:ext>
            </a:extLst>
          </p:cNvPr>
          <p:cNvSpPr>
            <a:spLocks noGrp="1"/>
          </p:cNvSpPr>
          <p:nvPr>
            <p:ph type="body" sz="quarter" idx="99"/>
          </p:nvPr>
        </p:nvSpPr>
        <p:spPr>
          <a:xfrm>
            <a:off x="3940105" y="3593469"/>
            <a:ext cx="2794070" cy="431902"/>
          </a:xfrm>
        </p:spPr>
        <p:txBody>
          <a:bodyPr/>
          <a:lstStyle/>
          <a:p>
            <a:pPr>
              <a:lnSpc>
                <a:spcPts val="1380"/>
              </a:lnSpc>
            </a:pPr>
            <a:r>
              <a:rPr lang="en-US" sz="1400" dirty="0"/>
              <a:t>Module </a:t>
            </a:r>
            <a:r>
              <a:rPr lang="en-US" sz="1400"/>
              <a:t>2 - 3 </a:t>
            </a:r>
            <a:r>
              <a:rPr lang="en-US" sz="1400" dirty="0"/>
              <a:t>MVO Human Resource Management voor duurzame KMO's</a:t>
            </a:r>
          </a:p>
        </p:txBody>
      </p:sp>
      <p:sp>
        <p:nvSpPr>
          <p:cNvPr id="14" name="Text Placeholder 13">
            <a:extLst>
              <a:ext uri="{FF2B5EF4-FFF2-40B4-BE49-F238E27FC236}">
                <a16:creationId xmlns:a16="http://schemas.microsoft.com/office/drawing/2014/main" id="{BD81EACF-6C71-9FD2-9C2D-EB30576BB038}"/>
              </a:ext>
            </a:extLst>
          </p:cNvPr>
          <p:cNvSpPr>
            <a:spLocks noGrp="1"/>
          </p:cNvSpPr>
          <p:nvPr>
            <p:ph type="body" sz="quarter" idx="101"/>
          </p:nvPr>
        </p:nvSpPr>
        <p:spPr>
          <a:xfrm>
            <a:off x="3958405" y="4247565"/>
            <a:ext cx="2665071" cy="320685"/>
          </a:xfrm>
        </p:spPr>
        <p:txBody>
          <a:bodyPr/>
          <a:lstStyle/>
          <a:p>
            <a:pPr>
              <a:lnSpc>
                <a:spcPts val="1380"/>
              </a:lnSpc>
            </a:pPr>
            <a:r>
              <a:rPr lang="en-US" sz="1400" dirty="0"/>
              <a:t>IT en technisch advies</a:t>
            </a:r>
          </a:p>
        </p:txBody>
      </p:sp>
      <p:sp>
        <p:nvSpPr>
          <p:cNvPr id="15" name="Text Placeholder 14">
            <a:extLst>
              <a:ext uri="{FF2B5EF4-FFF2-40B4-BE49-F238E27FC236}">
                <a16:creationId xmlns:a16="http://schemas.microsoft.com/office/drawing/2014/main" id="{7E020015-9FE1-E9B1-F753-D1B8FB887AF8}"/>
              </a:ext>
            </a:extLst>
          </p:cNvPr>
          <p:cNvSpPr>
            <a:spLocks noGrp="1"/>
          </p:cNvSpPr>
          <p:nvPr>
            <p:ph type="body" sz="quarter" idx="102"/>
          </p:nvPr>
        </p:nvSpPr>
        <p:spPr>
          <a:xfrm>
            <a:off x="3940753" y="4798790"/>
            <a:ext cx="2559041" cy="234000"/>
          </a:xfrm>
        </p:spPr>
        <p:txBody>
          <a:bodyPr/>
          <a:lstStyle/>
          <a:p>
            <a:pPr>
              <a:lnSpc>
                <a:spcPts val="1380"/>
              </a:lnSpc>
            </a:pPr>
            <a:r>
              <a:rPr lang="en-US" sz="1400" b="1" dirty="0">
                <a:solidFill>
                  <a:srgbClr val="F29E38"/>
                </a:solidFill>
                <a:hlinkClick r:id="rId2">
                  <a:extLst>
                    <a:ext uri="{A12FA001-AC4F-418D-AE19-62706E023703}">
                      <ahyp:hlinkClr xmlns:ahyp="http://schemas.microsoft.com/office/drawing/2018/hyperlinkcolor" val="tx"/>
                    </a:ext>
                  </a:extLst>
                </a:hlinkClick>
              </a:rPr>
              <a:t>www.incentro.com</a:t>
            </a:r>
            <a:endParaRPr lang="en-US" sz="1400" dirty="0">
              <a:solidFill>
                <a:srgbClr val="F29E38"/>
              </a:solidFill>
            </a:endParaRPr>
          </a:p>
        </p:txBody>
      </p:sp>
      <p:sp>
        <p:nvSpPr>
          <p:cNvPr id="12" name="Text Placeholder 11">
            <a:extLst>
              <a:ext uri="{FF2B5EF4-FFF2-40B4-BE49-F238E27FC236}">
                <a16:creationId xmlns:a16="http://schemas.microsoft.com/office/drawing/2014/main" id="{3E8CF3C9-14F7-D016-288C-FA665CA0E644}"/>
              </a:ext>
            </a:extLst>
          </p:cNvPr>
          <p:cNvSpPr>
            <a:spLocks noGrp="1"/>
          </p:cNvSpPr>
          <p:nvPr>
            <p:ph type="body" sz="quarter" idx="96"/>
          </p:nvPr>
        </p:nvSpPr>
        <p:spPr>
          <a:xfrm>
            <a:off x="249382" y="905155"/>
            <a:ext cx="2157468" cy="265337"/>
          </a:xfrm>
        </p:spPr>
        <p:txBody>
          <a:bodyPr/>
          <a:lstStyle/>
          <a:p>
            <a:r>
              <a:rPr lang="en-US" sz="1600" dirty="0"/>
              <a:t>CASUSBEELD</a:t>
            </a:r>
          </a:p>
        </p:txBody>
      </p:sp>
      <p:pic>
        <p:nvPicPr>
          <p:cNvPr id="21" name="Picture Placeholder 20">
            <a:extLst>
              <a:ext uri="{FF2B5EF4-FFF2-40B4-BE49-F238E27FC236}">
                <a16:creationId xmlns:a16="http://schemas.microsoft.com/office/drawing/2014/main" id="{3EF66DB9-E011-89BE-7602-C7A3BBBA7E76}"/>
              </a:ext>
            </a:extLst>
          </p:cNvPr>
          <p:cNvPicPr>
            <a:picLocks noGrp="1" noChangeAspect="1"/>
          </p:cNvPicPr>
          <p:nvPr>
            <p:ph type="pic" sz="quarter" idx="112"/>
          </p:nvPr>
        </p:nvPicPr>
        <p:blipFill rotWithShape="1">
          <a:blip r:embed="rId3" cstate="print">
            <a:extLst>
              <a:ext uri="{28A0092B-C50C-407E-A947-70E740481C1C}">
                <a14:useLocalDpi xmlns:a14="http://schemas.microsoft.com/office/drawing/2010/main" val="0"/>
              </a:ext>
            </a:extLst>
          </a:blip>
          <a:srcRect t="27876" b="27876"/>
          <a:stretch/>
        </p:blipFill>
        <p:spPr/>
      </p:pic>
      <p:sp>
        <p:nvSpPr>
          <p:cNvPr id="17" name="Text Placeholder 16">
            <a:extLst>
              <a:ext uri="{FF2B5EF4-FFF2-40B4-BE49-F238E27FC236}">
                <a16:creationId xmlns:a16="http://schemas.microsoft.com/office/drawing/2014/main" id="{754EAE80-485F-F553-A71E-1E3D10390E24}"/>
              </a:ext>
            </a:extLst>
          </p:cNvPr>
          <p:cNvSpPr>
            <a:spLocks noGrp="1"/>
          </p:cNvSpPr>
          <p:nvPr>
            <p:ph type="body" sz="quarter" idx="109"/>
          </p:nvPr>
        </p:nvSpPr>
        <p:spPr>
          <a:xfrm>
            <a:off x="249382" y="3677908"/>
            <a:ext cx="2480170" cy="625247"/>
          </a:xfrm>
        </p:spPr>
        <p:txBody>
          <a:bodyPr/>
          <a:lstStyle/>
          <a:p>
            <a:pPr algn="l"/>
            <a:r>
              <a:rPr lang="en-US" sz="1600" b="1" dirty="0"/>
              <a:t>Incentro's CRM Personeelsbeheer</a:t>
            </a:r>
          </a:p>
        </p:txBody>
      </p:sp>
      <p:sp>
        <p:nvSpPr>
          <p:cNvPr id="18" name="Text Placeholder 17">
            <a:extLst>
              <a:ext uri="{FF2B5EF4-FFF2-40B4-BE49-F238E27FC236}">
                <a16:creationId xmlns:a16="http://schemas.microsoft.com/office/drawing/2014/main" id="{E3CC7BE5-59F5-2091-C91B-338A40C06AD7}"/>
              </a:ext>
            </a:extLst>
          </p:cNvPr>
          <p:cNvSpPr>
            <a:spLocks noGrp="1"/>
          </p:cNvSpPr>
          <p:nvPr>
            <p:ph type="body" sz="quarter" idx="110"/>
          </p:nvPr>
        </p:nvSpPr>
        <p:spPr>
          <a:xfrm>
            <a:off x="249382" y="4398260"/>
            <a:ext cx="2100830" cy="360837"/>
          </a:xfrm>
        </p:spPr>
        <p:txBody>
          <a:bodyPr/>
          <a:lstStyle/>
          <a:p>
            <a:r>
              <a:rPr lang="en-US" sz="1600" dirty="0"/>
              <a:t>LOCATIE</a:t>
            </a:r>
          </a:p>
        </p:txBody>
      </p:sp>
      <p:sp>
        <p:nvSpPr>
          <p:cNvPr id="19" name="Text Placeholder 18">
            <a:extLst>
              <a:ext uri="{FF2B5EF4-FFF2-40B4-BE49-F238E27FC236}">
                <a16:creationId xmlns:a16="http://schemas.microsoft.com/office/drawing/2014/main" id="{83F136D8-3C2F-4F10-A607-272D28F19EA2}"/>
              </a:ext>
            </a:extLst>
          </p:cNvPr>
          <p:cNvSpPr>
            <a:spLocks noGrp="1"/>
          </p:cNvSpPr>
          <p:nvPr>
            <p:ph type="body" sz="quarter" idx="111"/>
          </p:nvPr>
        </p:nvSpPr>
        <p:spPr>
          <a:xfrm>
            <a:off x="226355" y="4663325"/>
            <a:ext cx="2154449" cy="625247"/>
          </a:xfrm>
        </p:spPr>
        <p:txBody>
          <a:bodyPr/>
          <a:lstStyle/>
          <a:p>
            <a:r>
              <a:rPr lang="en-US" sz="1600" b="1" dirty="0"/>
              <a:t>Spanje</a:t>
            </a:r>
          </a:p>
        </p:txBody>
      </p:sp>
      <p:pic>
        <p:nvPicPr>
          <p:cNvPr id="22" name="Picture 21">
            <a:extLst>
              <a:ext uri="{FF2B5EF4-FFF2-40B4-BE49-F238E27FC236}">
                <a16:creationId xmlns:a16="http://schemas.microsoft.com/office/drawing/2014/main" id="{5411BE38-5CD8-12FC-E7D0-DE24EE800C84}"/>
              </a:ext>
            </a:extLst>
          </p:cNvPr>
          <p:cNvPicPr>
            <a:picLocks noChangeAspect="1"/>
          </p:cNvPicPr>
          <p:nvPr/>
        </p:nvPicPr>
        <p:blipFill rotWithShape="1">
          <a:blip r:embed="rId4">
            <a:biLevel thresh="25000"/>
          </a:blip>
          <a:srcRect l="7858" t="32346" r="7645" b="32881"/>
          <a:stretch/>
        </p:blipFill>
        <p:spPr>
          <a:xfrm>
            <a:off x="249382" y="266521"/>
            <a:ext cx="2255693" cy="618854"/>
          </a:xfrm>
          <a:prstGeom prst="rect">
            <a:avLst/>
          </a:prstGeom>
        </p:spPr>
      </p:pic>
      <p:cxnSp>
        <p:nvCxnSpPr>
          <p:cNvPr id="29" name="Straight Connector 28">
            <a:extLst>
              <a:ext uri="{FF2B5EF4-FFF2-40B4-BE49-F238E27FC236}">
                <a16:creationId xmlns:a16="http://schemas.microsoft.com/office/drawing/2014/main" id="{D2A2E230-7D7B-633F-562B-C4E3304E76F7}"/>
              </a:ext>
            </a:extLst>
          </p:cNvPr>
          <p:cNvCxnSpPr>
            <a:cxnSpLocks/>
          </p:cNvCxnSpPr>
          <p:nvPr/>
        </p:nvCxnSpPr>
        <p:spPr>
          <a:xfrm flipH="1">
            <a:off x="0" y="4663325"/>
            <a:ext cx="2906829"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2FD1745-0DE4-8D98-BC21-76EFD9AC3872}"/>
              </a:ext>
            </a:extLst>
          </p:cNvPr>
          <p:cNvCxnSpPr>
            <a:cxnSpLocks/>
          </p:cNvCxnSpPr>
          <p:nvPr/>
        </p:nvCxnSpPr>
        <p:spPr>
          <a:xfrm flipH="1">
            <a:off x="819963" y="8409498"/>
            <a:ext cx="5319573"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BE8F520-4B35-9099-DDBD-755FD5917FF1}"/>
              </a:ext>
            </a:extLst>
          </p:cNvPr>
          <p:cNvGrpSpPr>
            <a:grpSpLocks noChangeAspect="1"/>
          </p:cNvGrpSpPr>
          <p:nvPr/>
        </p:nvGrpSpPr>
        <p:grpSpPr>
          <a:xfrm>
            <a:off x="332767" y="5601462"/>
            <a:ext cx="480649" cy="555039"/>
            <a:chOff x="8823055" y="3850915"/>
            <a:chExt cx="751563" cy="867883"/>
          </a:xfrm>
          <a:solidFill>
            <a:srgbClr val="027354"/>
          </a:solidFill>
        </p:grpSpPr>
        <p:sp>
          <p:nvSpPr>
            <p:cNvPr id="6" name="Freeform 5">
              <a:extLst>
                <a:ext uri="{FF2B5EF4-FFF2-40B4-BE49-F238E27FC236}">
                  <a16:creationId xmlns:a16="http://schemas.microsoft.com/office/drawing/2014/main" id="{8CFEF403-32BF-92D2-92C7-323432F49E58}"/>
                </a:ext>
              </a:extLst>
            </p:cNvPr>
            <p:cNvSpPr/>
            <p:nvPr/>
          </p:nvSpPr>
          <p:spPr>
            <a:xfrm>
              <a:off x="9039852" y="3869676"/>
              <a:ext cx="346875" cy="361328"/>
            </a:xfrm>
            <a:custGeom>
              <a:avLst/>
              <a:gdLst>
                <a:gd name="connsiteX0" fmla="*/ 0 w 346875"/>
                <a:gd name="connsiteY0" fmla="*/ 173437 h 361328"/>
                <a:gd name="connsiteX1" fmla="*/ 173438 w 346875"/>
                <a:gd name="connsiteY1" fmla="*/ 0 h 361328"/>
                <a:gd name="connsiteX2" fmla="*/ 346875 w 346875"/>
                <a:gd name="connsiteY2" fmla="*/ 173437 h 361328"/>
                <a:gd name="connsiteX3" fmla="*/ 240283 w 346875"/>
                <a:gd name="connsiteY3" fmla="*/ 333325 h 361328"/>
                <a:gd name="connsiteX4" fmla="*/ 231250 w 346875"/>
                <a:gd name="connsiteY4" fmla="*/ 346875 h 361328"/>
                <a:gd name="connsiteX5" fmla="*/ 231250 w 346875"/>
                <a:gd name="connsiteY5" fmla="*/ 361329 h 361328"/>
                <a:gd name="connsiteX6" fmla="*/ 115625 w 346875"/>
                <a:gd name="connsiteY6" fmla="*/ 361329 h 361328"/>
                <a:gd name="connsiteX7" fmla="*/ 115625 w 346875"/>
                <a:gd name="connsiteY7" fmla="*/ 346875 h 361328"/>
                <a:gd name="connsiteX8" fmla="*/ 106592 w 346875"/>
                <a:gd name="connsiteY8" fmla="*/ 333325 h 361328"/>
                <a:gd name="connsiteX9" fmla="*/ 0 w 346875"/>
                <a:gd name="connsiteY9" fmla="*/ 173437 h 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875" h="361328">
                  <a:moveTo>
                    <a:pt x="0" y="173437"/>
                  </a:moveTo>
                  <a:cubicBezTo>
                    <a:pt x="0" y="77685"/>
                    <a:pt x="77685" y="0"/>
                    <a:pt x="173438" y="0"/>
                  </a:cubicBezTo>
                  <a:cubicBezTo>
                    <a:pt x="269190" y="0"/>
                    <a:pt x="346875" y="77685"/>
                    <a:pt x="346875" y="173437"/>
                  </a:cubicBezTo>
                  <a:cubicBezTo>
                    <a:pt x="346875" y="242993"/>
                    <a:pt x="304419" y="306226"/>
                    <a:pt x="240283" y="333325"/>
                  </a:cubicBezTo>
                  <a:cubicBezTo>
                    <a:pt x="234864" y="335132"/>
                    <a:pt x="231250" y="340552"/>
                    <a:pt x="231250" y="346875"/>
                  </a:cubicBezTo>
                  <a:lnTo>
                    <a:pt x="231250" y="361329"/>
                  </a:lnTo>
                  <a:lnTo>
                    <a:pt x="115625" y="361329"/>
                  </a:lnTo>
                  <a:lnTo>
                    <a:pt x="115625" y="346875"/>
                  </a:lnTo>
                  <a:cubicBezTo>
                    <a:pt x="115625" y="341455"/>
                    <a:pt x="112012" y="336035"/>
                    <a:pt x="106592" y="333325"/>
                  </a:cubicBezTo>
                  <a:cubicBezTo>
                    <a:pt x="42456" y="307129"/>
                    <a:pt x="0" y="243897"/>
                    <a:pt x="0" y="173437"/>
                  </a:cubicBezTo>
                  <a:close/>
                </a:path>
              </a:pathLst>
            </a:custGeom>
            <a:solidFill>
              <a:srgbClr val="F29E38"/>
            </a:solidFill>
            <a:ln w="9028" cap="flat">
              <a:noFill/>
              <a:prstDash val="solid"/>
              <a:miter/>
            </a:ln>
          </p:spPr>
          <p:txBody>
            <a:bodyPr rtlCol="0" anchor="ctr"/>
            <a:lstStyle/>
            <a:p>
              <a:endParaRPr lang="en-US" dirty="0"/>
            </a:p>
          </p:txBody>
        </p:sp>
        <p:grpSp>
          <p:nvGrpSpPr>
            <p:cNvPr id="7" name="Graphic 2">
              <a:extLst>
                <a:ext uri="{FF2B5EF4-FFF2-40B4-BE49-F238E27FC236}">
                  <a16:creationId xmlns:a16="http://schemas.microsoft.com/office/drawing/2014/main" id="{2A1FA6C2-13CC-7CCB-FFDE-B882655E3B9E}"/>
                </a:ext>
              </a:extLst>
            </p:cNvPr>
            <p:cNvGrpSpPr/>
            <p:nvPr/>
          </p:nvGrpSpPr>
          <p:grpSpPr>
            <a:xfrm>
              <a:off x="8823055" y="3850915"/>
              <a:ext cx="751563" cy="867883"/>
              <a:chOff x="8823055" y="3850915"/>
              <a:chExt cx="751563" cy="867883"/>
            </a:xfrm>
            <a:grpFill/>
          </p:grpSpPr>
          <p:sp>
            <p:nvSpPr>
              <p:cNvPr id="8" name="Freeform 7">
                <a:extLst>
                  <a:ext uri="{FF2B5EF4-FFF2-40B4-BE49-F238E27FC236}">
                    <a16:creationId xmlns:a16="http://schemas.microsoft.com/office/drawing/2014/main" id="{68EE8C0E-8E23-E4AD-8486-2FD5082E366A}"/>
                  </a:ext>
                </a:extLst>
              </p:cNvPr>
              <p:cNvSpPr/>
              <p:nvPr/>
            </p:nvSpPr>
            <p:spPr>
              <a:xfrm>
                <a:off x="9444540" y="4039501"/>
                <a:ext cx="72265" cy="28906"/>
              </a:xfrm>
              <a:custGeom>
                <a:avLst/>
                <a:gdLst>
                  <a:gd name="connsiteX0" fmla="*/ 57813 w 72265"/>
                  <a:gd name="connsiteY0" fmla="*/ 28906 h 28906"/>
                  <a:gd name="connsiteX1" fmla="*/ 14453 w 72265"/>
                  <a:gd name="connsiteY1" fmla="*/ 28906 h 28906"/>
                  <a:gd name="connsiteX2" fmla="*/ 0 w 72265"/>
                  <a:gd name="connsiteY2" fmla="*/ 14453 h 28906"/>
                  <a:gd name="connsiteX3" fmla="*/ 14453 w 72265"/>
                  <a:gd name="connsiteY3" fmla="*/ 0 h 28906"/>
                  <a:gd name="connsiteX4" fmla="*/ 57813 w 72265"/>
                  <a:gd name="connsiteY4" fmla="*/ 0 h 28906"/>
                  <a:gd name="connsiteX5" fmla="*/ 72266 w 72265"/>
                  <a:gd name="connsiteY5" fmla="*/ 14453 h 28906"/>
                  <a:gd name="connsiteX6" fmla="*/ 57813 w 72265"/>
                  <a:gd name="connsiteY6" fmla="*/ 28906 h 2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5" h="28906">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grpFill/>
              <a:ln w="9028" cap="flat">
                <a:noFill/>
                <a:prstDash val="solid"/>
                <a:miter/>
              </a:ln>
            </p:spPr>
            <p:txBody>
              <a:bodyPr rtlCol="0" anchor="ctr"/>
              <a:lstStyle/>
              <a:p>
                <a:endParaRPr lang="en-US" dirty="0"/>
              </a:p>
            </p:txBody>
          </p:sp>
          <p:sp>
            <p:nvSpPr>
              <p:cNvPr id="9" name="Freeform 8">
                <a:extLst>
                  <a:ext uri="{FF2B5EF4-FFF2-40B4-BE49-F238E27FC236}">
                    <a16:creationId xmlns:a16="http://schemas.microsoft.com/office/drawing/2014/main" id="{7A3F26AF-2B95-A99B-F3C6-6A88CA00BC7D}"/>
                  </a:ext>
                </a:extLst>
              </p:cNvPr>
              <p:cNvSpPr/>
              <p:nvPr/>
            </p:nvSpPr>
            <p:spPr>
              <a:xfrm>
                <a:off x="9413827" y="3902196"/>
                <a:ext cx="66846" cy="50585"/>
              </a:xfrm>
              <a:custGeom>
                <a:avLst/>
                <a:gdLst>
                  <a:gd name="connsiteX0" fmla="*/ 14453 w 66846"/>
                  <a:gd name="connsiteY0" fmla="*/ 50586 h 50585"/>
                  <a:gd name="connsiteX1" fmla="*/ 0 w 66846"/>
                  <a:gd name="connsiteY1" fmla="*/ 36133 h 50585"/>
                  <a:gd name="connsiteX2" fmla="*/ 7227 w 66846"/>
                  <a:gd name="connsiteY2" fmla="*/ 23486 h 50585"/>
                  <a:gd name="connsiteX3" fmla="*/ 45166 w 66846"/>
                  <a:gd name="connsiteY3" fmla="*/ 1807 h 50585"/>
                  <a:gd name="connsiteX4" fmla="*/ 65039 w 66846"/>
                  <a:gd name="connsiteY4" fmla="*/ 7226 h 50585"/>
                  <a:gd name="connsiteX5" fmla="*/ 59620 w 66846"/>
                  <a:gd name="connsiteY5" fmla="*/ 27100 h 50585"/>
                  <a:gd name="connsiteX6" fmla="*/ 21680 w 66846"/>
                  <a:gd name="connsiteY6" fmla="*/ 48780 h 50585"/>
                  <a:gd name="connsiteX7" fmla="*/ 14453 w 66846"/>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6" h="50585">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grpFill/>
              <a:ln w="9028" cap="flat">
                <a:noFill/>
                <a:prstDash val="solid"/>
                <a:miter/>
              </a:ln>
            </p:spPr>
            <p:txBody>
              <a:bodyPr rtlCol="0" anchor="ctr"/>
              <a:lstStyle/>
              <a:p>
                <a:endParaRPr lang="en-US" dirty="0"/>
              </a:p>
            </p:txBody>
          </p:sp>
          <p:sp>
            <p:nvSpPr>
              <p:cNvPr id="16" name="Freeform 15">
                <a:extLst>
                  <a:ext uri="{FF2B5EF4-FFF2-40B4-BE49-F238E27FC236}">
                    <a16:creationId xmlns:a16="http://schemas.microsoft.com/office/drawing/2014/main" id="{61CC4D95-F41C-96B7-8EEA-4F6095A67F0B}"/>
                  </a:ext>
                </a:extLst>
              </p:cNvPr>
              <p:cNvSpPr/>
              <p:nvPr/>
            </p:nvSpPr>
            <p:spPr>
              <a:xfrm>
                <a:off x="8880867" y="4039501"/>
                <a:ext cx="72265" cy="28906"/>
              </a:xfrm>
              <a:custGeom>
                <a:avLst/>
                <a:gdLst>
                  <a:gd name="connsiteX0" fmla="*/ 57813 w 72265"/>
                  <a:gd name="connsiteY0" fmla="*/ 28906 h 28906"/>
                  <a:gd name="connsiteX1" fmla="*/ 14453 w 72265"/>
                  <a:gd name="connsiteY1" fmla="*/ 28906 h 28906"/>
                  <a:gd name="connsiteX2" fmla="*/ 0 w 72265"/>
                  <a:gd name="connsiteY2" fmla="*/ 14453 h 28906"/>
                  <a:gd name="connsiteX3" fmla="*/ 14453 w 72265"/>
                  <a:gd name="connsiteY3" fmla="*/ 0 h 28906"/>
                  <a:gd name="connsiteX4" fmla="*/ 57813 w 72265"/>
                  <a:gd name="connsiteY4" fmla="*/ 0 h 28906"/>
                  <a:gd name="connsiteX5" fmla="*/ 72266 w 72265"/>
                  <a:gd name="connsiteY5" fmla="*/ 14453 h 28906"/>
                  <a:gd name="connsiteX6" fmla="*/ 57813 w 72265"/>
                  <a:gd name="connsiteY6" fmla="*/ 28906 h 2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5" h="28906">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grpFill/>
              <a:ln w="9028" cap="flat">
                <a:noFill/>
                <a:prstDash val="solid"/>
                <a:miter/>
              </a:ln>
            </p:spPr>
            <p:txBody>
              <a:bodyPr rtlCol="0" anchor="ctr"/>
              <a:lstStyle/>
              <a:p>
                <a:endParaRPr lang="en-US" dirty="0"/>
              </a:p>
            </p:txBody>
          </p:sp>
          <p:sp>
            <p:nvSpPr>
              <p:cNvPr id="20" name="Freeform 19">
                <a:extLst>
                  <a:ext uri="{FF2B5EF4-FFF2-40B4-BE49-F238E27FC236}">
                    <a16:creationId xmlns:a16="http://schemas.microsoft.com/office/drawing/2014/main" id="{7358A028-1CA3-762E-4F98-D207C5D93552}"/>
                  </a:ext>
                </a:extLst>
              </p:cNvPr>
              <p:cNvSpPr/>
              <p:nvPr/>
            </p:nvSpPr>
            <p:spPr>
              <a:xfrm>
                <a:off x="8917904" y="3902196"/>
                <a:ext cx="66845" cy="50585"/>
              </a:xfrm>
              <a:custGeom>
                <a:avLst/>
                <a:gdLst>
                  <a:gd name="connsiteX0" fmla="*/ 52393 w 66845"/>
                  <a:gd name="connsiteY0" fmla="*/ 50586 h 50585"/>
                  <a:gd name="connsiteX1" fmla="*/ 45166 w 66845"/>
                  <a:gd name="connsiteY1" fmla="*/ 48780 h 50585"/>
                  <a:gd name="connsiteX2" fmla="*/ 7226 w 66845"/>
                  <a:gd name="connsiteY2" fmla="*/ 27100 h 50585"/>
                  <a:gd name="connsiteX3" fmla="*/ 1807 w 66845"/>
                  <a:gd name="connsiteY3" fmla="*/ 7226 h 50585"/>
                  <a:gd name="connsiteX4" fmla="*/ 21679 w 66845"/>
                  <a:gd name="connsiteY4" fmla="*/ 1807 h 50585"/>
                  <a:gd name="connsiteX5" fmla="*/ 59619 w 66845"/>
                  <a:gd name="connsiteY5" fmla="*/ 23486 h 50585"/>
                  <a:gd name="connsiteX6" fmla="*/ 65039 w 66845"/>
                  <a:gd name="connsiteY6" fmla="*/ 43359 h 50585"/>
                  <a:gd name="connsiteX7" fmla="*/ 52393 w 66845"/>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5" h="50585">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grpFill/>
              <a:ln w="9028" cap="flat">
                <a:noFill/>
                <a:prstDash val="solid"/>
                <a:miter/>
              </a:ln>
            </p:spPr>
            <p:txBody>
              <a:bodyPr rtlCol="0" anchor="ctr"/>
              <a:lstStyle/>
              <a:p>
                <a:endParaRPr lang="en-US" dirty="0"/>
              </a:p>
            </p:txBody>
          </p:sp>
          <p:sp>
            <p:nvSpPr>
              <p:cNvPr id="23" name="Freeform 22">
                <a:extLst>
                  <a:ext uri="{FF2B5EF4-FFF2-40B4-BE49-F238E27FC236}">
                    <a16:creationId xmlns:a16="http://schemas.microsoft.com/office/drawing/2014/main" id="{2C93EF73-2FE9-AB57-C3F6-3D8AFD11F8C9}"/>
                  </a:ext>
                </a:extLst>
              </p:cNvPr>
              <p:cNvSpPr/>
              <p:nvPr/>
            </p:nvSpPr>
            <p:spPr>
              <a:xfrm>
                <a:off x="8917904" y="4155126"/>
                <a:ext cx="66845" cy="50585"/>
              </a:xfrm>
              <a:custGeom>
                <a:avLst/>
                <a:gdLst>
                  <a:gd name="connsiteX0" fmla="*/ 14453 w 66845"/>
                  <a:gd name="connsiteY0" fmla="*/ 50586 h 50585"/>
                  <a:gd name="connsiteX1" fmla="*/ 0 w 66845"/>
                  <a:gd name="connsiteY1" fmla="*/ 36133 h 50585"/>
                  <a:gd name="connsiteX2" fmla="*/ 7226 w 66845"/>
                  <a:gd name="connsiteY2" fmla="*/ 23486 h 50585"/>
                  <a:gd name="connsiteX3" fmla="*/ 45166 w 66845"/>
                  <a:gd name="connsiteY3" fmla="*/ 1807 h 50585"/>
                  <a:gd name="connsiteX4" fmla="*/ 65039 w 66845"/>
                  <a:gd name="connsiteY4" fmla="*/ 7226 h 50585"/>
                  <a:gd name="connsiteX5" fmla="*/ 59619 w 66845"/>
                  <a:gd name="connsiteY5" fmla="*/ 27100 h 50585"/>
                  <a:gd name="connsiteX6" fmla="*/ 21679 w 66845"/>
                  <a:gd name="connsiteY6" fmla="*/ 48780 h 50585"/>
                  <a:gd name="connsiteX7" fmla="*/ 14453 w 66845"/>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5" h="50585">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grpFill/>
              <a:ln w="9028" cap="flat">
                <a:noFill/>
                <a:prstDash val="solid"/>
                <a:miter/>
              </a:ln>
            </p:spPr>
            <p:txBody>
              <a:bodyPr rtlCol="0" anchor="ctr"/>
              <a:lstStyle/>
              <a:p>
                <a:endParaRPr lang="en-US" dirty="0"/>
              </a:p>
            </p:txBody>
          </p:sp>
          <p:sp>
            <p:nvSpPr>
              <p:cNvPr id="24" name="Freeform 23">
                <a:extLst>
                  <a:ext uri="{FF2B5EF4-FFF2-40B4-BE49-F238E27FC236}">
                    <a16:creationId xmlns:a16="http://schemas.microsoft.com/office/drawing/2014/main" id="{7F255B9E-559B-6D87-1A41-6BC5E9FFC3C7}"/>
                  </a:ext>
                </a:extLst>
              </p:cNvPr>
              <p:cNvSpPr/>
              <p:nvPr/>
            </p:nvSpPr>
            <p:spPr>
              <a:xfrm>
                <a:off x="9213290" y="3952782"/>
                <a:ext cx="130155" cy="202344"/>
              </a:xfrm>
              <a:custGeom>
                <a:avLst/>
                <a:gdLst>
                  <a:gd name="connsiteX0" fmla="*/ 43359 w 130155"/>
                  <a:gd name="connsiteY0" fmla="*/ 202344 h 202344"/>
                  <a:gd name="connsiteX1" fmla="*/ 0 w 130155"/>
                  <a:gd name="connsiteY1" fmla="*/ 158985 h 202344"/>
                  <a:gd name="connsiteX2" fmla="*/ 0 w 130155"/>
                  <a:gd name="connsiteY2" fmla="*/ 43360 h 202344"/>
                  <a:gd name="connsiteX3" fmla="*/ 43359 w 130155"/>
                  <a:gd name="connsiteY3" fmla="*/ 0 h 202344"/>
                  <a:gd name="connsiteX4" fmla="*/ 86719 w 130155"/>
                  <a:gd name="connsiteY4" fmla="*/ 43360 h 202344"/>
                  <a:gd name="connsiteX5" fmla="*/ 86719 w 130155"/>
                  <a:gd name="connsiteY5" fmla="*/ 45166 h 202344"/>
                  <a:gd name="connsiteX6" fmla="*/ 128271 w 130155"/>
                  <a:gd name="connsiteY6" fmla="*/ 115626 h 202344"/>
                  <a:gd name="connsiteX7" fmla="*/ 86719 w 130155"/>
                  <a:gd name="connsiteY7" fmla="*/ 157178 h 202344"/>
                  <a:gd name="connsiteX8" fmla="*/ 86719 w 130155"/>
                  <a:gd name="connsiteY8" fmla="*/ 158985 h 202344"/>
                  <a:gd name="connsiteX9" fmla="*/ 43359 w 130155"/>
                  <a:gd name="connsiteY9" fmla="*/ 202344 h 202344"/>
                  <a:gd name="connsiteX10" fmla="*/ 43359 w 130155"/>
                  <a:gd name="connsiteY10" fmla="*/ 28906 h 202344"/>
                  <a:gd name="connsiteX11" fmla="*/ 28906 w 130155"/>
                  <a:gd name="connsiteY11" fmla="*/ 43360 h 202344"/>
                  <a:gd name="connsiteX12" fmla="*/ 28906 w 130155"/>
                  <a:gd name="connsiteY12" fmla="*/ 158985 h 202344"/>
                  <a:gd name="connsiteX13" fmla="*/ 43359 w 130155"/>
                  <a:gd name="connsiteY13" fmla="*/ 173438 h 202344"/>
                  <a:gd name="connsiteX14" fmla="*/ 57812 w 130155"/>
                  <a:gd name="connsiteY14" fmla="*/ 158985 h 202344"/>
                  <a:gd name="connsiteX15" fmla="*/ 56005 w 130155"/>
                  <a:gd name="connsiteY15" fmla="*/ 151758 h 202344"/>
                  <a:gd name="connsiteX16" fmla="*/ 60522 w 130155"/>
                  <a:gd name="connsiteY16" fmla="*/ 131885 h 202344"/>
                  <a:gd name="connsiteX17" fmla="*/ 71362 w 130155"/>
                  <a:gd name="connsiteY17" fmla="*/ 130079 h 202344"/>
                  <a:gd name="connsiteX18" fmla="*/ 101172 w 130155"/>
                  <a:gd name="connsiteY18" fmla="*/ 101172 h 202344"/>
                  <a:gd name="connsiteX19" fmla="*/ 101172 w 130155"/>
                  <a:gd name="connsiteY19" fmla="*/ 101172 h 202344"/>
                  <a:gd name="connsiteX20" fmla="*/ 72266 w 130155"/>
                  <a:gd name="connsiteY20" fmla="*/ 72266 h 202344"/>
                  <a:gd name="connsiteX21" fmla="*/ 56909 w 130155"/>
                  <a:gd name="connsiteY21" fmla="*/ 66846 h 202344"/>
                  <a:gd name="connsiteX22" fmla="*/ 56005 w 130155"/>
                  <a:gd name="connsiteY22" fmla="*/ 50586 h 202344"/>
                  <a:gd name="connsiteX23" fmla="*/ 57812 w 130155"/>
                  <a:gd name="connsiteY23" fmla="*/ 43360 h 202344"/>
                  <a:gd name="connsiteX24" fmla="*/ 43359 w 130155"/>
                  <a:gd name="connsiteY24" fmla="*/ 28906 h 202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0155" h="202344">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grpFill/>
              <a:ln w="9028" cap="flat">
                <a:noFill/>
                <a:prstDash val="solid"/>
                <a:miter/>
              </a:ln>
            </p:spPr>
            <p:txBody>
              <a:bodyPr rtlCol="0" anchor="ctr"/>
              <a:lstStyle/>
              <a:p>
                <a:endParaRPr lang="en-US" dirty="0"/>
              </a:p>
            </p:txBody>
          </p:sp>
          <p:sp>
            <p:nvSpPr>
              <p:cNvPr id="26" name="Freeform 25">
                <a:extLst>
                  <a:ext uri="{FF2B5EF4-FFF2-40B4-BE49-F238E27FC236}">
                    <a16:creationId xmlns:a16="http://schemas.microsoft.com/office/drawing/2014/main" id="{DB977A14-60E8-F72D-095B-A417B5170F64}"/>
                  </a:ext>
                </a:extLst>
              </p:cNvPr>
              <p:cNvSpPr/>
              <p:nvPr/>
            </p:nvSpPr>
            <p:spPr>
              <a:xfrm>
                <a:off x="9054227" y="3952782"/>
                <a:ext cx="130156" cy="202344"/>
              </a:xfrm>
              <a:custGeom>
                <a:avLst/>
                <a:gdLst>
                  <a:gd name="connsiteX0" fmla="*/ 86797 w 130156"/>
                  <a:gd name="connsiteY0" fmla="*/ 202344 h 202344"/>
                  <a:gd name="connsiteX1" fmla="*/ 43437 w 130156"/>
                  <a:gd name="connsiteY1" fmla="*/ 158985 h 202344"/>
                  <a:gd name="connsiteX2" fmla="*/ 43437 w 130156"/>
                  <a:gd name="connsiteY2" fmla="*/ 157178 h 202344"/>
                  <a:gd name="connsiteX3" fmla="*/ 1885 w 130156"/>
                  <a:gd name="connsiteY3" fmla="*/ 86719 h 202344"/>
                  <a:gd name="connsiteX4" fmla="*/ 43437 w 130156"/>
                  <a:gd name="connsiteY4" fmla="*/ 45166 h 202344"/>
                  <a:gd name="connsiteX5" fmla="*/ 43437 w 130156"/>
                  <a:gd name="connsiteY5" fmla="*/ 43360 h 202344"/>
                  <a:gd name="connsiteX6" fmla="*/ 86797 w 130156"/>
                  <a:gd name="connsiteY6" fmla="*/ 0 h 202344"/>
                  <a:gd name="connsiteX7" fmla="*/ 130156 w 130156"/>
                  <a:gd name="connsiteY7" fmla="*/ 43360 h 202344"/>
                  <a:gd name="connsiteX8" fmla="*/ 130156 w 130156"/>
                  <a:gd name="connsiteY8" fmla="*/ 158985 h 202344"/>
                  <a:gd name="connsiteX9" fmla="*/ 86797 w 130156"/>
                  <a:gd name="connsiteY9" fmla="*/ 202344 h 202344"/>
                  <a:gd name="connsiteX10" fmla="*/ 61504 w 130156"/>
                  <a:gd name="connsiteY10" fmla="*/ 130079 h 202344"/>
                  <a:gd name="connsiteX11" fmla="*/ 73247 w 130156"/>
                  <a:gd name="connsiteY11" fmla="*/ 136402 h 202344"/>
                  <a:gd name="connsiteX12" fmla="*/ 74150 w 130156"/>
                  <a:gd name="connsiteY12" fmla="*/ 152662 h 202344"/>
                  <a:gd name="connsiteX13" fmla="*/ 72344 w 130156"/>
                  <a:gd name="connsiteY13" fmla="*/ 159888 h 202344"/>
                  <a:gd name="connsiteX14" fmla="*/ 86797 w 130156"/>
                  <a:gd name="connsiteY14" fmla="*/ 174341 h 202344"/>
                  <a:gd name="connsiteX15" fmla="*/ 101250 w 130156"/>
                  <a:gd name="connsiteY15" fmla="*/ 159888 h 202344"/>
                  <a:gd name="connsiteX16" fmla="*/ 101250 w 130156"/>
                  <a:gd name="connsiteY16" fmla="*/ 44263 h 202344"/>
                  <a:gd name="connsiteX17" fmla="*/ 86797 w 130156"/>
                  <a:gd name="connsiteY17" fmla="*/ 29810 h 202344"/>
                  <a:gd name="connsiteX18" fmla="*/ 72344 w 130156"/>
                  <a:gd name="connsiteY18" fmla="*/ 44263 h 202344"/>
                  <a:gd name="connsiteX19" fmla="*/ 74150 w 130156"/>
                  <a:gd name="connsiteY19" fmla="*/ 51489 h 202344"/>
                  <a:gd name="connsiteX20" fmla="*/ 69634 w 130156"/>
                  <a:gd name="connsiteY20" fmla="*/ 71363 h 202344"/>
                  <a:gd name="connsiteX21" fmla="*/ 58794 w 130156"/>
                  <a:gd name="connsiteY21" fmla="*/ 73169 h 202344"/>
                  <a:gd name="connsiteX22" fmla="*/ 28984 w 130156"/>
                  <a:gd name="connsiteY22" fmla="*/ 102076 h 202344"/>
                  <a:gd name="connsiteX23" fmla="*/ 28984 w 130156"/>
                  <a:gd name="connsiteY23" fmla="*/ 102076 h 202344"/>
                  <a:gd name="connsiteX24" fmla="*/ 57891 w 130156"/>
                  <a:gd name="connsiteY24" fmla="*/ 130982 h 202344"/>
                  <a:gd name="connsiteX25" fmla="*/ 61504 w 130156"/>
                  <a:gd name="connsiteY25" fmla="*/ 130079 h 202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156" h="202344">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grpFill/>
              <a:ln w="9028" cap="flat">
                <a:noFill/>
                <a:prstDash val="solid"/>
                <a:miter/>
              </a:ln>
            </p:spPr>
            <p:txBody>
              <a:bodyPr rtlCol="0" anchor="ctr"/>
              <a:lstStyle/>
              <a:p>
                <a:endParaRPr lang="en-US" dirty="0"/>
              </a:p>
            </p:txBody>
          </p:sp>
          <p:sp>
            <p:nvSpPr>
              <p:cNvPr id="27" name="Freeform 26">
                <a:extLst>
                  <a:ext uri="{FF2B5EF4-FFF2-40B4-BE49-F238E27FC236}">
                    <a16:creationId xmlns:a16="http://schemas.microsoft.com/office/drawing/2014/main" id="{D58265B5-44F0-2BA1-C8C3-DCE224660333}"/>
                  </a:ext>
                </a:extLst>
              </p:cNvPr>
              <p:cNvSpPr/>
              <p:nvPr/>
            </p:nvSpPr>
            <p:spPr>
              <a:xfrm>
                <a:off x="9413426" y="4155126"/>
                <a:ext cx="67247" cy="50585"/>
              </a:xfrm>
              <a:custGeom>
                <a:avLst/>
                <a:gdLst>
                  <a:gd name="connsiteX0" fmla="*/ 7628 w 67247"/>
                  <a:gd name="connsiteY0" fmla="*/ 27100 h 50585"/>
                  <a:gd name="connsiteX1" fmla="*/ 45567 w 67247"/>
                  <a:gd name="connsiteY1" fmla="*/ 48780 h 50585"/>
                  <a:gd name="connsiteX2" fmla="*/ 65441 w 67247"/>
                  <a:gd name="connsiteY2" fmla="*/ 43359 h 50585"/>
                  <a:gd name="connsiteX3" fmla="*/ 60021 w 67247"/>
                  <a:gd name="connsiteY3" fmla="*/ 23486 h 50585"/>
                  <a:gd name="connsiteX4" fmla="*/ 22081 w 67247"/>
                  <a:gd name="connsiteY4" fmla="*/ 1807 h 50585"/>
                  <a:gd name="connsiteX5" fmla="*/ 2208 w 67247"/>
                  <a:gd name="connsiteY5" fmla="*/ 7226 h 50585"/>
                  <a:gd name="connsiteX6" fmla="*/ 7628 w 67247"/>
                  <a:gd name="connsiteY6" fmla="*/ 27100 h 50585"/>
                  <a:gd name="connsiteX7" fmla="*/ 7628 w 67247"/>
                  <a:gd name="connsiteY7" fmla="*/ 27100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47" h="50585">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grpFill/>
              <a:ln w="9028" cap="flat">
                <a:noFill/>
                <a:prstDash val="solid"/>
                <a:miter/>
              </a:ln>
            </p:spPr>
            <p:txBody>
              <a:bodyPr rtlCol="0" anchor="ctr"/>
              <a:lstStyle/>
              <a:p>
                <a:endParaRPr lang="en-US" dirty="0"/>
              </a:p>
            </p:txBody>
          </p:sp>
          <p:sp>
            <p:nvSpPr>
              <p:cNvPr id="28" name="Freeform 27">
                <a:extLst>
                  <a:ext uri="{FF2B5EF4-FFF2-40B4-BE49-F238E27FC236}">
                    <a16:creationId xmlns:a16="http://schemas.microsoft.com/office/drawing/2014/main" id="{0893B741-7C01-DE3F-C811-36DA1BBC777A}"/>
                  </a:ext>
                </a:extLst>
              </p:cNvPr>
              <p:cNvSpPr/>
              <p:nvPr/>
            </p:nvSpPr>
            <p:spPr>
              <a:xfrm>
                <a:off x="8823055" y="3850915"/>
                <a:ext cx="751563" cy="867883"/>
              </a:xfrm>
              <a:custGeom>
                <a:avLst/>
                <a:gdLst>
                  <a:gd name="connsiteX0" fmla="*/ 653101 w 751563"/>
                  <a:gd name="connsiteY0" fmla="*/ 546301 h 867883"/>
                  <a:gd name="connsiteX1" fmla="*/ 519410 w 751563"/>
                  <a:gd name="connsiteY1" fmla="*/ 512878 h 867883"/>
                  <a:gd name="connsiteX2" fmla="*/ 520313 w 751563"/>
                  <a:gd name="connsiteY2" fmla="*/ 509265 h 867883"/>
                  <a:gd name="connsiteX3" fmla="*/ 509473 w 751563"/>
                  <a:gd name="connsiteY3" fmla="*/ 492101 h 867883"/>
                  <a:gd name="connsiteX4" fmla="*/ 462501 w 751563"/>
                  <a:gd name="connsiteY4" fmla="*/ 480358 h 867883"/>
                  <a:gd name="connsiteX5" fmla="*/ 462501 w 751563"/>
                  <a:gd name="connsiteY5" fmla="*/ 476745 h 867883"/>
                  <a:gd name="connsiteX6" fmla="*/ 476954 w 751563"/>
                  <a:gd name="connsiteY6" fmla="*/ 476745 h 867883"/>
                  <a:gd name="connsiteX7" fmla="*/ 491407 w 751563"/>
                  <a:gd name="connsiteY7" fmla="*/ 462292 h 867883"/>
                  <a:gd name="connsiteX8" fmla="*/ 491407 w 751563"/>
                  <a:gd name="connsiteY8" fmla="*/ 404479 h 867883"/>
                  <a:gd name="connsiteX9" fmla="*/ 476954 w 751563"/>
                  <a:gd name="connsiteY9" fmla="*/ 390026 h 867883"/>
                  <a:gd name="connsiteX10" fmla="*/ 462501 w 751563"/>
                  <a:gd name="connsiteY10" fmla="*/ 390026 h 867883"/>
                  <a:gd name="connsiteX11" fmla="*/ 462501 w 751563"/>
                  <a:gd name="connsiteY11" fmla="*/ 384606 h 867883"/>
                  <a:gd name="connsiteX12" fmla="*/ 558253 w 751563"/>
                  <a:gd name="connsiteY12" fmla="*/ 115416 h 867883"/>
                  <a:gd name="connsiteX13" fmla="*/ 289063 w 751563"/>
                  <a:gd name="connsiteY13" fmla="*/ 19664 h 867883"/>
                  <a:gd name="connsiteX14" fmla="*/ 193310 w 751563"/>
                  <a:gd name="connsiteY14" fmla="*/ 288854 h 867883"/>
                  <a:gd name="connsiteX15" fmla="*/ 289063 w 751563"/>
                  <a:gd name="connsiteY15" fmla="*/ 384606 h 867883"/>
                  <a:gd name="connsiteX16" fmla="*/ 289063 w 751563"/>
                  <a:gd name="connsiteY16" fmla="*/ 390026 h 867883"/>
                  <a:gd name="connsiteX17" fmla="*/ 274609 w 751563"/>
                  <a:gd name="connsiteY17" fmla="*/ 390026 h 867883"/>
                  <a:gd name="connsiteX18" fmla="*/ 260156 w 751563"/>
                  <a:gd name="connsiteY18" fmla="*/ 404479 h 867883"/>
                  <a:gd name="connsiteX19" fmla="*/ 260156 w 751563"/>
                  <a:gd name="connsiteY19" fmla="*/ 462292 h 867883"/>
                  <a:gd name="connsiteX20" fmla="*/ 274609 w 751563"/>
                  <a:gd name="connsiteY20" fmla="*/ 476745 h 867883"/>
                  <a:gd name="connsiteX21" fmla="*/ 289063 w 751563"/>
                  <a:gd name="connsiteY21" fmla="*/ 476745 h 867883"/>
                  <a:gd name="connsiteX22" fmla="*/ 289063 w 751563"/>
                  <a:gd name="connsiteY22" fmla="*/ 480358 h 867883"/>
                  <a:gd name="connsiteX23" fmla="*/ 242090 w 751563"/>
                  <a:gd name="connsiteY23" fmla="*/ 492101 h 867883"/>
                  <a:gd name="connsiteX24" fmla="*/ 231250 w 751563"/>
                  <a:gd name="connsiteY24" fmla="*/ 509265 h 867883"/>
                  <a:gd name="connsiteX25" fmla="*/ 232154 w 751563"/>
                  <a:gd name="connsiteY25" fmla="*/ 512878 h 867883"/>
                  <a:gd name="connsiteX26" fmla="*/ 98462 w 751563"/>
                  <a:gd name="connsiteY26" fmla="*/ 546301 h 867883"/>
                  <a:gd name="connsiteX27" fmla="*/ 0 w 751563"/>
                  <a:gd name="connsiteY27" fmla="*/ 672766 h 867883"/>
                  <a:gd name="connsiteX28" fmla="*/ 0 w 751563"/>
                  <a:gd name="connsiteY28" fmla="*/ 853430 h 867883"/>
                  <a:gd name="connsiteX29" fmla="*/ 14453 w 751563"/>
                  <a:gd name="connsiteY29" fmla="*/ 867883 h 867883"/>
                  <a:gd name="connsiteX30" fmla="*/ 737110 w 751563"/>
                  <a:gd name="connsiteY30" fmla="*/ 867883 h 867883"/>
                  <a:gd name="connsiteX31" fmla="*/ 751564 w 751563"/>
                  <a:gd name="connsiteY31" fmla="*/ 853430 h 867883"/>
                  <a:gd name="connsiteX32" fmla="*/ 751564 w 751563"/>
                  <a:gd name="connsiteY32" fmla="*/ 672766 h 867883"/>
                  <a:gd name="connsiteX33" fmla="*/ 653101 w 751563"/>
                  <a:gd name="connsiteY33" fmla="*/ 546301 h 867883"/>
                  <a:gd name="connsiteX34" fmla="*/ 488697 w 751563"/>
                  <a:gd name="connsiteY34" fmla="*/ 517394 h 867883"/>
                  <a:gd name="connsiteX35" fmla="*/ 475147 w 751563"/>
                  <a:gd name="connsiteY35" fmla="*/ 582433 h 867883"/>
                  <a:gd name="connsiteX36" fmla="*/ 401978 w 751563"/>
                  <a:gd name="connsiteY36" fmla="*/ 558044 h 867883"/>
                  <a:gd name="connsiteX37" fmla="*/ 451661 w 751563"/>
                  <a:gd name="connsiteY37" fmla="*/ 508361 h 867883"/>
                  <a:gd name="connsiteX38" fmla="*/ 488697 w 751563"/>
                  <a:gd name="connsiteY38" fmla="*/ 517394 h 867883"/>
                  <a:gd name="connsiteX39" fmla="*/ 375782 w 751563"/>
                  <a:gd name="connsiteY39" fmla="*/ 544494 h 867883"/>
                  <a:gd name="connsiteX40" fmla="*/ 317969 w 751563"/>
                  <a:gd name="connsiteY40" fmla="*/ 486682 h 867883"/>
                  <a:gd name="connsiteX41" fmla="*/ 317969 w 751563"/>
                  <a:gd name="connsiteY41" fmla="*/ 478551 h 867883"/>
                  <a:gd name="connsiteX42" fmla="*/ 433594 w 751563"/>
                  <a:gd name="connsiteY42" fmla="*/ 478551 h 867883"/>
                  <a:gd name="connsiteX43" fmla="*/ 433594 w 751563"/>
                  <a:gd name="connsiteY43" fmla="*/ 486682 h 867883"/>
                  <a:gd name="connsiteX44" fmla="*/ 375782 w 751563"/>
                  <a:gd name="connsiteY44" fmla="*/ 544494 h 867883"/>
                  <a:gd name="connsiteX45" fmla="*/ 395655 w 751563"/>
                  <a:gd name="connsiteY45" fmla="*/ 614953 h 867883"/>
                  <a:gd name="connsiteX46" fmla="*/ 376685 w 751563"/>
                  <a:gd name="connsiteY46" fmla="*/ 621276 h 867883"/>
                  <a:gd name="connsiteX47" fmla="*/ 356812 w 751563"/>
                  <a:gd name="connsiteY47" fmla="*/ 614953 h 867883"/>
                  <a:gd name="connsiteX48" fmla="*/ 359522 w 751563"/>
                  <a:gd name="connsiteY48" fmla="*/ 585143 h 867883"/>
                  <a:gd name="connsiteX49" fmla="*/ 375782 w 751563"/>
                  <a:gd name="connsiteY49" fmla="*/ 579724 h 867883"/>
                  <a:gd name="connsiteX50" fmla="*/ 392041 w 751563"/>
                  <a:gd name="connsiteY50" fmla="*/ 585143 h 867883"/>
                  <a:gd name="connsiteX51" fmla="*/ 395655 w 751563"/>
                  <a:gd name="connsiteY51" fmla="*/ 614953 h 867883"/>
                  <a:gd name="connsiteX52" fmla="*/ 202344 w 751563"/>
                  <a:gd name="connsiteY52" fmla="*/ 203038 h 867883"/>
                  <a:gd name="connsiteX53" fmla="*/ 375782 w 751563"/>
                  <a:gd name="connsiteY53" fmla="*/ 29601 h 867883"/>
                  <a:gd name="connsiteX54" fmla="*/ 549219 w 751563"/>
                  <a:gd name="connsiteY54" fmla="*/ 203038 h 867883"/>
                  <a:gd name="connsiteX55" fmla="*/ 442628 w 751563"/>
                  <a:gd name="connsiteY55" fmla="*/ 362926 h 867883"/>
                  <a:gd name="connsiteX56" fmla="*/ 433594 w 751563"/>
                  <a:gd name="connsiteY56" fmla="*/ 376476 h 867883"/>
                  <a:gd name="connsiteX57" fmla="*/ 433594 w 751563"/>
                  <a:gd name="connsiteY57" fmla="*/ 390929 h 867883"/>
                  <a:gd name="connsiteX58" fmla="*/ 317969 w 751563"/>
                  <a:gd name="connsiteY58" fmla="*/ 390929 h 867883"/>
                  <a:gd name="connsiteX59" fmla="*/ 317969 w 751563"/>
                  <a:gd name="connsiteY59" fmla="*/ 376476 h 867883"/>
                  <a:gd name="connsiteX60" fmla="*/ 308936 w 751563"/>
                  <a:gd name="connsiteY60" fmla="*/ 362926 h 867883"/>
                  <a:gd name="connsiteX61" fmla="*/ 202344 w 751563"/>
                  <a:gd name="connsiteY61" fmla="*/ 203038 h 867883"/>
                  <a:gd name="connsiteX62" fmla="*/ 289063 w 751563"/>
                  <a:gd name="connsiteY62" fmla="*/ 419836 h 867883"/>
                  <a:gd name="connsiteX63" fmla="*/ 462501 w 751563"/>
                  <a:gd name="connsiteY63" fmla="*/ 419836 h 867883"/>
                  <a:gd name="connsiteX64" fmla="*/ 462501 w 751563"/>
                  <a:gd name="connsiteY64" fmla="*/ 448742 h 867883"/>
                  <a:gd name="connsiteX65" fmla="*/ 289063 w 751563"/>
                  <a:gd name="connsiteY65" fmla="*/ 448742 h 867883"/>
                  <a:gd name="connsiteX66" fmla="*/ 289063 w 751563"/>
                  <a:gd name="connsiteY66" fmla="*/ 419836 h 867883"/>
                  <a:gd name="connsiteX67" fmla="*/ 298999 w 751563"/>
                  <a:gd name="connsiteY67" fmla="*/ 508361 h 867883"/>
                  <a:gd name="connsiteX68" fmla="*/ 348682 w 751563"/>
                  <a:gd name="connsiteY68" fmla="*/ 558044 h 867883"/>
                  <a:gd name="connsiteX69" fmla="*/ 275513 w 751563"/>
                  <a:gd name="connsiteY69" fmla="*/ 582433 h 867883"/>
                  <a:gd name="connsiteX70" fmla="*/ 261963 w 751563"/>
                  <a:gd name="connsiteY70" fmla="*/ 517394 h 867883"/>
                  <a:gd name="connsiteX71" fmla="*/ 298999 w 751563"/>
                  <a:gd name="connsiteY71" fmla="*/ 508361 h 867883"/>
                  <a:gd name="connsiteX72" fmla="*/ 173438 w 751563"/>
                  <a:gd name="connsiteY72" fmla="*/ 838977 h 867883"/>
                  <a:gd name="connsiteX73" fmla="*/ 173438 w 751563"/>
                  <a:gd name="connsiteY73" fmla="*/ 708898 h 867883"/>
                  <a:gd name="connsiteX74" fmla="*/ 158984 w 751563"/>
                  <a:gd name="connsiteY74" fmla="*/ 694445 h 867883"/>
                  <a:gd name="connsiteX75" fmla="*/ 144531 w 751563"/>
                  <a:gd name="connsiteY75" fmla="*/ 708898 h 867883"/>
                  <a:gd name="connsiteX76" fmla="*/ 144531 w 751563"/>
                  <a:gd name="connsiteY76" fmla="*/ 838977 h 867883"/>
                  <a:gd name="connsiteX77" fmla="*/ 28906 w 751563"/>
                  <a:gd name="connsiteY77" fmla="*/ 838977 h 867883"/>
                  <a:gd name="connsiteX78" fmla="*/ 28906 w 751563"/>
                  <a:gd name="connsiteY78" fmla="*/ 672766 h 867883"/>
                  <a:gd name="connsiteX79" fmla="*/ 105689 w 751563"/>
                  <a:gd name="connsiteY79" fmla="*/ 574304 h 867883"/>
                  <a:gd name="connsiteX80" fmla="*/ 225830 w 751563"/>
                  <a:gd name="connsiteY80" fmla="*/ 544494 h 867883"/>
                  <a:gd name="connsiteX81" fmla="*/ 176148 w 751563"/>
                  <a:gd name="connsiteY81" fmla="*/ 614050 h 867883"/>
                  <a:gd name="connsiteX82" fmla="*/ 177954 w 751563"/>
                  <a:gd name="connsiteY82" fmla="*/ 633020 h 867883"/>
                  <a:gd name="connsiteX83" fmla="*/ 225830 w 751563"/>
                  <a:gd name="connsiteY83" fmla="*/ 680896 h 867883"/>
                  <a:gd name="connsiteX84" fmla="*/ 206860 w 751563"/>
                  <a:gd name="connsiteY84" fmla="*/ 699865 h 867883"/>
                  <a:gd name="connsiteX85" fmla="*/ 203247 w 751563"/>
                  <a:gd name="connsiteY85" fmla="*/ 714319 h 867883"/>
                  <a:gd name="connsiteX86" fmla="*/ 241187 w 751563"/>
                  <a:gd name="connsiteY86" fmla="*/ 839880 h 867883"/>
                  <a:gd name="connsiteX87" fmla="*/ 173438 w 751563"/>
                  <a:gd name="connsiteY87" fmla="*/ 839880 h 867883"/>
                  <a:gd name="connsiteX88" fmla="*/ 270996 w 751563"/>
                  <a:gd name="connsiteY88" fmla="*/ 838977 h 867883"/>
                  <a:gd name="connsiteX89" fmla="*/ 233057 w 751563"/>
                  <a:gd name="connsiteY89" fmla="*/ 712512 h 867883"/>
                  <a:gd name="connsiteX90" fmla="*/ 255640 w 751563"/>
                  <a:gd name="connsiteY90" fmla="*/ 689929 h 867883"/>
                  <a:gd name="connsiteX91" fmla="*/ 255640 w 751563"/>
                  <a:gd name="connsiteY91" fmla="*/ 669153 h 867883"/>
                  <a:gd name="connsiteX92" fmla="*/ 206860 w 751563"/>
                  <a:gd name="connsiteY92" fmla="*/ 620373 h 867883"/>
                  <a:gd name="connsiteX93" fmla="*/ 243897 w 751563"/>
                  <a:gd name="connsiteY93" fmla="*/ 568884 h 867883"/>
                  <a:gd name="connsiteX94" fmla="*/ 299903 w 751563"/>
                  <a:gd name="connsiteY94" fmla="*/ 838977 h 867883"/>
                  <a:gd name="connsiteX95" fmla="*/ 270996 w 751563"/>
                  <a:gd name="connsiteY95" fmla="*/ 838977 h 867883"/>
                  <a:gd name="connsiteX96" fmla="*/ 313453 w 751563"/>
                  <a:gd name="connsiteY96" fmla="*/ 758581 h 867883"/>
                  <a:gd name="connsiteX97" fmla="*/ 282740 w 751563"/>
                  <a:gd name="connsiteY97" fmla="*/ 611340 h 867883"/>
                  <a:gd name="connsiteX98" fmla="*/ 329712 w 751563"/>
                  <a:gd name="connsiteY98" fmla="*/ 595983 h 867883"/>
                  <a:gd name="connsiteX99" fmla="*/ 313453 w 751563"/>
                  <a:gd name="connsiteY99" fmla="*/ 758581 h 867883"/>
                  <a:gd name="connsiteX100" fmla="*/ 334229 w 751563"/>
                  <a:gd name="connsiteY100" fmla="*/ 838977 h 867883"/>
                  <a:gd name="connsiteX101" fmla="*/ 353198 w 751563"/>
                  <a:gd name="connsiteY101" fmla="*/ 644763 h 867883"/>
                  <a:gd name="connsiteX102" fmla="*/ 371265 w 751563"/>
                  <a:gd name="connsiteY102" fmla="*/ 651086 h 867883"/>
                  <a:gd name="connsiteX103" fmla="*/ 375782 w 751563"/>
                  <a:gd name="connsiteY103" fmla="*/ 651989 h 867883"/>
                  <a:gd name="connsiteX104" fmla="*/ 380298 w 751563"/>
                  <a:gd name="connsiteY104" fmla="*/ 651086 h 867883"/>
                  <a:gd name="connsiteX105" fmla="*/ 398365 w 751563"/>
                  <a:gd name="connsiteY105" fmla="*/ 644763 h 867883"/>
                  <a:gd name="connsiteX106" fmla="*/ 417335 w 751563"/>
                  <a:gd name="connsiteY106" fmla="*/ 838977 h 867883"/>
                  <a:gd name="connsiteX107" fmla="*/ 334229 w 751563"/>
                  <a:gd name="connsiteY107" fmla="*/ 838977 h 867883"/>
                  <a:gd name="connsiteX108" fmla="*/ 422754 w 751563"/>
                  <a:gd name="connsiteY108" fmla="*/ 595080 h 867883"/>
                  <a:gd name="connsiteX109" fmla="*/ 469727 w 751563"/>
                  <a:gd name="connsiteY109" fmla="*/ 610437 h 867883"/>
                  <a:gd name="connsiteX110" fmla="*/ 439014 w 751563"/>
                  <a:gd name="connsiteY110" fmla="*/ 758581 h 867883"/>
                  <a:gd name="connsiteX111" fmla="*/ 422754 w 751563"/>
                  <a:gd name="connsiteY111" fmla="*/ 595080 h 867883"/>
                  <a:gd name="connsiteX112" fmla="*/ 451661 w 751563"/>
                  <a:gd name="connsiteY112" fmla="*/ 838977 h 867883"/>
                  <a:gd name="connsiteX113" fmla="*/ 507667 w 751563"/>
                  <a:gd name="connsiteY113" fmla="*/ 568884 h 867883"/>
                  <a:gd name="connsiteX114" fmla="*/ 544703 w 751563"/>
                  <a:gd name="connsiteY114" fmla="*/ 620373 h 867883"/>
                  <a:gd name="connsiteX115" fmla="*/ 495923 w 751563"/>
                  <a:gd name="connsiteY115" fmla="*/ 669153 h 867883"/>
                  <a:gd name="connsiteX116" fmla="*/ 495923 w 751563"/>
                  <a:gd name="connsiteY116" fmla="*/ 689929 h 867883"/>
                  <a:gd name="connsiteX117" fmla="*/ 518506 w 751563"/>
                  <a:gd name="connsiteY117" fmla="*/ 712512 h 867883"/>
                  <a:gd name="connsiteX118" fmla="*/ 480567 w 751563"/>
                  <a:gd name="connsiteY118" fmla="*/ 838977 h 867883"/>
                  <a:gd name="connsiteX119" fmla="*/ 451661 w 751563"/>
                  <a:gd name="connsiteY119" fmla="*/ 838977 h 867883"/>
                  <a:gd name="connsiteX120" fmla="*/ 722657 w 751563"/>
                  <a:gd name="connsiteY120" fmla="*/ 838977 h 867883"/>
                  <a:gd name="connsiteX121" fmla="*/ 607032 w 751563"/>
                  <a:gd name="connsiteY121" fmla="*/ 838977 h 867883"/>
                  <a:gd name="connsiteX122" fmla="*/ 607032 w 751563"/>
                  <a:gd name="connsiteY122" fmla="*/ 708898 h 867883"/>
                  <a:gd name="connsiteX123" fmla="*/ 592579 w 751563"/>
                  <a:gd name="connsiteY123" fmla="*/ 694445 h 867883"/>
                  <a:gd name="connsiteX124" fmla="*/ 578126 w 751563"/>
                  <a:gd name="connsiteY124" fmla="*/ 708898 h 867883"/>
                  <a:gd name="connsiteX125" fmla="*/ 578126 w 751563"/>
                  <a:gd name="connsiteY125" fmla="*/ 838977 h 867883"/>
                  <a:gd name="connsiteX126" fmla="*/ 510377 w 751563"/>
                  <a:gd name="connsiteY126" fmla="*/ 838977 h 867883"/>
                  <a:gd name="connsiteX127" fmla="*/ 548316 w 751563"/>
                  <a:gd name="connsiteY127" fmla="*/ 713415 h 867883"/>
                  <a:gd name="connsiteX128" fmla="*/ 544703 w 751563"/>
                  <a:gd name="connsiteY128" fmla="*/ 698962 h 867883"/>
                  <a:gd name="connsiteX129" fmla="*/ 525733 w 751563"/>
                  <a:gd name="connsiteY129" fmla="*/ 679992 h 867883"/>
                  <a:gd name="connsiteX130" fmla="*/ 573609 w 751563"/>
                  <a:gd name="connsiteY130" fmla="*/ 632116 h 867883"/>
                  <a:gd name="connsiteX131" fmla="*/ 575416 w 751563"/>
                  <a:gd name="connsiteY131" fmla="*/ 613147 h 867883"/>
                  <a:gd name="connsiteX132" fmla="*/ 525733 w 751563"/>
                  <a:gd name="connsiteY132" fmla="*/ 543591 h 867883"/>
                  <a:gd name="connsiteX133" fmla="*/ 645875 w 751563"/>
                  <a:gd name="connsiteY133" fmla="*/ 573400 h 867883"/>
                  <a:gd name="connsiteX134" fmla="*/ 722657 w 751563"/>
                  <a:gd name="connsiteY134" fmla="*/ 671862 h 867883"/>
                  <a:gd name="connsiteX135" fmla="*/ 722657 w 751563"/>
                  <a:gd name="connsiteY135" fmla="*/ 838977 h 867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751563" h="867883">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grpFill/>
              <a:ln w="9028" cap="flat">
                <a:noFill/>
                <a:prstDash val="solid"/>
                <a:miter/>
              </a:ln>
            </p:spPr>
            <p:txBody>
              <a:bodyPr rtlCol="0" anchor="ctr"/>
              <a:lstStyle/>
              <a:p>
                <a:endParaRPr lang="en-US" dirty="0"/>
              </a:p>
            </p:txBody>
          </p:sp>
        </p:grpSp>
      </p:grpSp>
      <p:grpSp>
        <p:nvGrpSpPr>
          <p:cNvPr id="30" name="Group 29">
            <a:extLst>
              <a:ext uri="{FF2B5EF4-FFF2-40B4-BE49-F238E27FC236}">
                <a16:creationId xmlns:a16="http://schemas.microsoft.com/office/drawing/2014/main" id="{A232181E-CD9A-6F79-D68A-090F0B33C220}"/>
              </a:ext>
            </a:extLst>
          </p:cNvPr>
          <p:cNvGrpSpPr>
            <a:grpSpLocks noChangeAspect="1"/>
          </p:cNvGrpSpPr>
          <p:nvPr/>
        </p:nvGrpSpPr>
        <p:grpSpPr>
          <a:xfrm>
            <a:off x="179556" y="7976651"/>
            <a:ext cx="637952" cy="572383"/>
            <a:chOff x="5591874" y="2370217"/>
            <a:chExt cx="948345" cy="850874"/>
          </a:xfrm>
          <a:solidFill>
            <a:srgbClr val="027354"/>
          </a:solidFill>
        </p:grpSpPr>
        <p:sp>
          <p:nvSpPr>
            <p:cNvPr id="31" name="Freeform 30">
              <a:extLst>
                <a:ext uri="{FF2B5EF4-FFF2-40B4-BE49-F238E27FC236}">
                  <a16:creationId xmlns:a16="http://schemas.microsoft.com/office/drawing/2014/main" id="{2386A6E8-CE2D-A07F-EFC7-02EE4FCD8C69}"/>
                </a:ext>
              </a:extLst>
            </p:cNvPr>
            <p:cNvSpPr/>
            <p:nvPr/>
          </p:nvSpPr>
          <p:spPr>
            <a:xfrm>
              <a:off x="6136387" y="2470431"/>
              <a:ext cx="155736" cy="311645"/>
            </a:xfrm>
            <a:custGeom>
              <a:avLst/>
              <a:gdLst>
                <a:gd name="connsiteX0" fmla="*/ 116719 w 155736"/>
                <a:gd name="connsiteY0" fmla="*/ 225830 h 311645"/>
                <a:gd name="connsiteX1" fmla="*/ 104975 w 155736"/>
                <a:gd name="connsiteY1" fmla="*/ 239380 h 311645"/>
                <a:gd name="connsiteX2" fmla="*/ 34516 w 155736"/>
                <a:gd name="connsiteY2" fmla="*/ 311646 h 311645"/>
                <a:gd name="connsiteX3" fmla="*/ 3804 w 155736"/>
                <a:gd name="connsiteY3" fmla="*/ 213184 h 311645"/>
                <a:gd name="connsiteX4" fmla="*/ 23676 w 155736"/>
                <a:gd name="connsiteY4" fmla="*/ 127368 h 311645"/>
                <a:gd name="connsiteX5" fmla="*/ 73359 w 155736"/>
                <a:gd name="connsiteY5" fmla="*/ 74072 h 311645"/>
                <a:gd name="connsiteX6" fmla="*/ 85102 w 155736"/>
                <a:gd name="connsiteY6" fmla="*/ 57813 h 311645"/>
                <a:gd name="connsiteX7" fmla="*/ 115815 w 155736"/>
                <a:gd name="connsiteY7" fmla="*/ 903 h 311645"/>
                <a:gd name="connsiteX8" fmla="*/ 116719 w 155736"/>
                <a:gd name="connsiteY8" fmla="*/ 0 h 311645"/>
                <a:gd name="connsiteX9" fmla="*/ 117622 w 155736"/>
                <a:gd name="connsiteY9" fmla="*/ 0 h 311645"/>
                <a:gd name="connsiteX10" fmla="*/ 143818 w 155736"/>
                <a:gd name="connsiteY10" fmla="*/ 175245 h 311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736" h="311645">
                  <a:moveTo>
                    <a:pt x="116719" y="225830"/>
                  </a:moveTo>
                  <a:cubicBezTo>
                    <a:pt x="113105" y="230347"/>
                    <a:pt x="109492" y="234864"/>
                    <a:pt x="104975" y="239380"/>
                  </a:cubicBezTo>
                  <a:lnTo>
                    <a:pt x="34516" y="311646"/>
                  </a:lnTo>
                  <a:lnTo>
                    <a:pt x="3804" y="213184"/>
                  </a:lnTo>
                  <a:cubicBezTo>
                    <a:pt x="-5230" y="183374"/>
                    <a:pt x="1997" y="149951"/>
                    <a:pt x="23676" y="127368"/>
                  </a:cubicBezTo>
                  <a:lnTo>
                    <a:pt x="73359" y="74072"/>
                  </a:lnTo>
                  <a:cubicBezTo>
                    <a:pt x="77876" y="69556"/>
                    <a:pt x="82392" y="63233"/>
                    <a:pt x="85102" y="57813"/>
                  </a:cubicBezTo>
                  <a:lnTo>
                    <a:pt x="115815" y="903"/>
                  </a:lnTo>
                  <a:cubicBezTo>
                    <a:pt x="115815" y="903"/>
                    <a:pt x="115815" y="0"/>
                    <a:pt x="116719" y="0"/>
                  </a:cubicBezTo>
                  <a:cubicBezTo>
                    <a:pt x="117622" y="0"/>
                    <a:pt x="117622" y="0"/>
                    <a:pt x="117622" y="0"/>
                  </a:cubicBezTo>
                  <a:cubicBezTo>
                    <a:pt x="156465" y="50586"/>
                    <a:pt x="166401" y="115625"/>
                    <a:pt x="143818" y="175245"/>
                  </a:cubicBezTo>
                </a:path>
              </a:pathLst>
            </a:custGeom>
            <a:solidFill>
              <a:srgbClr val="F29E38"/>
            </a:solidFill>
            <a:ln w="9028" cap="flat">
              <a:noFill/>
              <a:prstDash val="solid"/>
              <a:miter/>
            </a:ln>
          </p:spPr>
          <p:txBody>
            <a:bodyPr rtlCol="0" anchor="ctr"/>
            <a:lstStyle/>
            <a:p>
              <a:endParaRPr lang="en-US" dirty="0"/>
            </a:p>
          </p:txBody>
        </p:sp>
        <p:sp>
          <p:nvSpPr>
            <p:cNvPr id="32" name="Freeform 31">
              <a:extLst>
                <a:ext uri="{FF2B5EF4-FFF2-40B4-BE49-F238E27FC236}">
                  <a16:creationId xmlns:a16="http://schemas.microsoft.com/office/drawing/2014/main" id="{E71A94FC-A282-8F57-CE3D-73869FD548AA}"/>
                </a:ext>
              </a:extLst>
            </p:cNvPr>
            <p:cNvSpPr/>
            <p:nvPr/>
          </p:nvSpPr>
          <p:spPr>
            <a:xfrm>
              <a:off x="6066118" y="2521921"/>
              <a:ext cx="90137" cy="249316"/>
            </a:xfrm>
            <a:custGeom>
              <a:avLst/>
              <a:gdLst>
                <a:gd name="connsiteX0" fmla="*/ 0 w 90137"/>
                <a:gd name="connsiteY0" fmla="*/ 130982 h 249316"/>
                <a:gd name="connsiteX1" fmla="*/ 52393 w 90137"/>
                <a:gd name="connsiteY1" fmla="*/ 27100 h 249316"/>
                <a:gd name="connsiteX2" fmla="*/ 89429 w 90137"/>
                <a:gd name="connsiteY2" fmla="*/ 0 h 249316"/>
                <a:gd name="connsiteX3" fmla="*/ 85816 w 90137"/>
                <a:gd name="connsiteY3" fmla="*/ 43359 h 249316"/>
                <a:gd name="connsiteX4" fmla="*/ 73169 w 90137"/>
                <a:gd name="connsiteY4" fmla="*/ 56909 h 249316"/>
                <a:gd name="connsiteX5" fmla="*/ 46973 w 90137"/>
                <a:gd name="connsiteY5" fmla="*/ 169824 h 249316"/>
                <a:gd name="connsiteX6" fmla="*/ 72266 w 90137"/>
                <a:gd name="connsiteY6" fmla="*/ 249317 h 249316"/>
                <a:gd name="connsiteX7" fmla="*/ 51489 w 90137"/>
                <a:gd name="connsiteY7" fmla="*/ 233960 h 249316"/>
                <a:gd name="connsiteX8" fmla="*/ 0 w 90137"/>
                <a:gd name="connsiteY8" fmla="*/ 130982 h 249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137" h="249316">
                  <a:moveTo>
                    <a:pt x="0" y="130982"/>
                  </a:moveTo>
                  <a:cubicBezTo>
                    <a:pt x="0" y="89428"/>
                    <a:pt x="18970" y="51489"/>
                    <a:pt x="52393" y="27100"/>
                  </a:cubicBezTo>
                  <a:lnTo>
                    <a:pt x="89429" y="0"/>
                  </a:lnTo>
                  <a:cubicBezTo>
                    <a:pt x="91236" y="13550"/>
                    <a:pt x="89429" y="28003"/>
                    <a:pt x="85816" y="43359"/>
                  </a:cubicBezTo>
                  <a:lnTo>
                    <a:pt x="73169" y="56909"/>
                  </a:lnTo>
                  <a:cubicBezTo>
                    <a:pt x="45166" y="87622"/>
                    <a:pt x="35229" y="130982"/>
                    <a:pt x="46973" y="169824"/>
                  </a:cubicBezTo>
                  <a:lnTo>
                    <a:pt x="72266" y="249317"/>
                  </a:lnTo>
                  <a:lnTo>
                    <a:pt x="51489" y="233960"/>
                  </a:lnTo>
                  <a:cubicBezTo>
                    <a:pt x="18970" y="210474"/>
                    <a:pt x="0" y="172534"/>
                    <a:pt x="0" y="130982"/>
                  </a:cubicBezTo>
                  <a:close/>
                </a:path>
              </a:pathLst>
            </a:custGeom>
            <a:grpFill/>
            <a:ln w="9028" cap="flat">
              <a:noFill/>
              <a:prstDash val="solid"/>
              <a:miter/>
            </a:ln>
          </p:spPr>
          <p:txBody>
            <a:bodyPr rtlCol="0" anchor="ctr"/>
            <a:lstStyle/>
            <a:p>
              <a:endParaRPr lang="en-US" dirty="0"/>
            </a:p>
          </p:txBody>
        </p:sp>
        <p:grpSp>
          <p:nvGrpSpPr>
            <p:cNvPr id="33" name="Graphic 2">
              <a:extLst>
                <a:ext uri="{FF2B5EF4-FFF2-40B4-BE49-F238E27FC236}">
                  <a16:creationId xmlns:a16="http://schemas.microsoft.com/office/drawing/2014/main" id="{0605073A-3C0D-59D6-B350-24A876797A1B}"/>
                </a:ext>
              </a:extLst>
            </p:cNvPr>
            <p:cNvGrpSpPr/>
            <p:nvPr/>
          </p:nvGrpSpPr>
          <p:grpSpPr>
            <a:xfrm>
              <a:off x="5591874" y="2370217"/>
              <a:ext cx="948345" cy="850874"/>
              <a:chOff x="5591874" y="2370217"/>
              <a:chExt cx="948345" cy="850874"/>
            </a:xfrm>
            <a:grpFill/>
          </p:grpSpPr>
          <p:sp>
            <p:nvSpPr>
              <p:cNvPr id="34" name="Freeform 33">
                <a:extLst>
                  <a:ext uri="{FF2B5EF4-FFF2-40B4-BE49-F238E27FC236}">
                    <a16:creationId xmlns:a16="http://schemas.microsoft.com/office/drawing/2014/main" id="{0FB90F8F-1F8E-D448-1E4C-9D17817A599D}"/>
                  </a:ext>
                </a:extLst>
              </p:cNvPr>
              <p:cNvSpPr/>
              <p:nvPr/>
            </p:nvSpPr>
            <p:spPr>
              <a:xfrm>
                <a:off x="5591874" y="2460359"/>
                <a:ext cx="948345" cy="758021"/>
              </a:xfrm>
              <a:custGeom>
                <a:avLst/>
                <a:gdLst>
                  <a:gd name="connsiteX0" fmla="*/ 943068 w 948345"/>
                  <a:gd name="connsiteY0" fmla="*/ 515932 h 758021"/>
                  <a:gd name="connsiteX1" fmla="*/ 874415 w 948345"/>
                  <a:gd name="connsiteY1" fmla="*/ 487026 h 758021"/>
                  <a:gd name="connsiteX2" fmla="*/ 832863 w 948345"/>
                  <a:gd name="connsiteY2" fmla="*/ 501479 h 758021"/>
                  <a:gd name="connsiteX3" fmla="*/ 787696 w 948345"/>
                  <a:gd name="connsiteY3" fmla="*/ 461733 h 758021"/>
                  <a:gd name="connsiteX4" fmla="*/ 578126 w 948345"/>
                  <a:gd name="connsiteY4" fmla="*/ 412050 h 758021"/>
                  <a:gd name="connsiteX5" fmla="*/ 578126 w 948345"/>
                  <a:gd name="connsiteY5" fmla="*/ 373207 h 758021"/>
                  <a:gd name="connsiteX6" fmla="*/ 660328 w 948345"/>
                  <a:gd name="connsiteY6" fmla="*/ 287392 h 758021"/>
                  <a:gd name="connsiteX7" fmla="*/ 673878 w 948345"/>
                  <a:gd name="connsiteY7" fmla="*/ 272035 h 758021"/>
                  <a:gd name="connsiteX8" fmla="*/ 672071 w 948345"/>
                  <a:gd name="connsiteY8" fmla="*/ 252162 h 758021"/>
                  <a:gd name="connsiteX9" fmla="*/ 652198 w 948345"/>
                  <a:gd name="connsiteY9" fmla="*/ 253969 h 758021"/>
                  <a:gd name="connsiteX10" fmla="*/ 640455 w 948345"/>
                  <a:gd name="connsiteY10" fmla="*/ 267519 h 758021"/>
                  <a:gd name="connsiteX11" fmla="*/ 569996 w 948345"/>
                  <a:gd name="connsiteY11" fmla="*/ 339784 h 758021"/>
                  <a:gd name="connsiteX12" fmla="*/ 539283 w 948345"/>
                  <a:gd name="connsiteY12" fmla="*/ 241322 h 758021"/>
                  <a:gd name="connsiteX13" fmla="*/ 559156 w 948345"/>
                  <a:gd name="connsiteY13" fmla="*/ 155506 h 758021"/>
                  <a:gd name="connsiteX14" fmla="*/ 608839 w 948345"/>
                  <a:gd name="connsiteY14" fmla="*/ 102211 h 758021"/>
                  <a:gd name="connsiteX15" fmla="*/ 620582 w 948345"/>
                  <a:gd name="connsiteY15" fmla="*/ 85951 h 758021"/>
                  <a:gd name="connsiteX16" fmla="*/ 651295 w 948345"/>
                  <a:gd name="connsiteY16" fmla="*/ 29041 h 758021"/>
                  <a:gd name="connsiteX17" fmla="*/ 652198 w 948345"/>
                  <a:gd name="connsiteY17" fmla="*/ 28138 h 758021"/>
                  <a:gd name="connsiteX18" fmla="*/ 653101 w 948345"/>
                  <a:gd name="connsiteY18" fmla="*/ 28138 h 758021"/>
                  <a:gd name="connsiteX19" fmla="*/ 679298 w 948345"/>
                  <a:gd name="connsiteY19" fmla="*/ 203383 h 758021"/>
                  <a:gd name="connsiteX20" fmla="*/ 687428 w 948345"/>
                  <a:gd name="connsiteY20" fmla="*/ 221449 h 758021"/>
                  <a:gd name="connsiteX21" fmla="*/ 705494 w 948345"/>
                  <a:gd name="connsiteY21" fmla="*/ 213319 h 758021"/>
                  <a:gd name="connsiteX22" fmla="*/ 674781 w 948345"/>
                  <a:gd name="connsiteY22" fmla="*/ 10975 h 758021"/>
                  <a:gd name="connsiteX23" fmla="*/ 649488 w 948345"/>
                  <a:gd name="connsiteY23" fmla="*/ 136 h 758021"/>
                  <a:gd name="connsiteX24" fmla="*/ 626002 w 948345"/>
                  <a:gd name="connsiteY24" fmla="*/ 15492 h 758021"/>
                  <a:gd name="connsiteX25" fmla="*/ 595289 w 948345"/>
                  <a:gd name="connsiteY25" fmla="*/ 72401 h 758021"/>
                  <a:gd name="connsiteX26" fmla="*/ 587159 w 948345"/>
                  <a:gd name="connsiteY26" fmla="*/ 83241 h 758021"/>
                  <a:gd name="connsiteX27" fmla="*/ 582642 w 948345"/>
                  <a:gd name="connsiteY27" fmla="*/ 88661 h 758021"/>
                  <a:gd name="connsiteX28" fmla="*/ 579029 w 948345"/>
                  <a:gd name="connsiteY28" fmla="*/ 61561 h 758021"/>
                  <a:gd name="connsiteX29" fmla="*/ 566383 w 948345"/>
                  <a:gd name="connsiteY29" fmla="*/ 47108 h 758021"/>
                  <a:gd name="connsiteX30" fmla="*/ 547413 w 948345"/>
                  <a:gd name="connsiteY30" fmla="*/ 49818 h 758021"/>
                  <a:gd name="connsiteX31" fmla="*/ 500440 w 948345"/>
                  <a:gd name="connsiteY31" fmla="*/ 84144 h 758021"/>
                  <a:gd name="connsiteX32" fmla="*/ 436304 w 948345"/>
                  <a:gd name="connsiteY32" fmla="*/ 209706 h 758021"/>
                  <a:gd name="connsiteX33" fmla="*/ 499537 w 948345"/>
                  <a:gd name="connsiteY33" fmla="*/ 336171 h 758021"/>
                  <a:gd name="connsiteX34" fmla="*/ 549219 w 948345"/>
                  <a:gd name="connsiteY34" fmla="*/ 373207 h 758021"/>
                  <a:gd name="connsiteX35" fmla="*/ 549219 w 948345"/>
                  <a:gd name="connsiteY35" fmla="*/ 420180 h 758021"/>
                  <a:gd name="connsiteX36" fmla="*/ 525733 w 948345"/>
                  <a:gd name="connsiteY36" fmla="*/ 431019 h 758021"/>
                  <a:gd name="connsiteX37" fmla="*/ 403785 w 948345"/>
                  <a:gd name="connsiteY37" fmla="*/ 497865 h 758021"/>
                  <a:gd name="connsiteX38" fmla="*/ 395655 w 948345"/>
                  <a:gd name="connsiteY38" fmla="*/ 497865 h 758021"/>
                  <a:gd name="connsiteX39" fmla="*/ 326099 w 948345"/>
                  <a:gd name="connsiteY39" fmla="*/ 471669 h 758021"/>
                  <a:gd name="connsiteX40" fmla="*/ 152661 w 948345"/>
                  <a:gd name="connsiteY40" fmla="*/ 471669 h 758021"/>
                  <a:gd name="connsiteX41" fmla="*/ 119239 w 948345"/>
                  <a:gd name="connsiteY41" fmla="*/ 451796 h 758021"/>
                  <a:gd name="connsiteX42" fmla="*/ 13550 w 948345"/>
                  <a:gd name="connsiteY42" fmla="*/ 451796 h 758021"/>
                  <a:gd name="connsiteX43" fmla="*/ 0 w 948345"/>
                  <a:gd name="connsiteY43" fmla="*/ 465346 h 758021"/>
                  <a:gd name="connsiteX44" fmla="*/ 13550 w 948345"/>
                  <a:gd name="connsiteY44" fmla="*/ 478896 h 758021"/>
                  <a:gd name="connsiteX45" fmla="*/ 119239 w 948345"/>
                  <a:gd name="connsiteY45" fmla="*/ 478896 h 758021"/>
                  <a:gd name="connsiteX46" fmla="*/ 130078 w 948345"/>
                  <a:gd name="connsiteY46" fmla="*/ 489735 h 758021"/>
                  <a:gd name="connsiteX47" fmla="*/ 130078 w 948345"/>
                  <a:gd name="connsiteY47" fmla="*/ 530385 h 758021"/>
                  <a:gd name="connsiteX48" fmla="*/ 143628 w 948345"/>
                  <a:gd name="connsiteY48" fmla="*/ 543935 h 758021"/>
                  <a:gd name="connsiteX49" fmla="*/ 157178 w 948345"/>
                  <a:gd name="connsiteY49" fmla="*/ 530385 h 758021"/>
                  <a:gd name="connsiteX50" fmla="*/ 157178 w 948345"/>
                  <a:gd name="connsiteY50" fmla="*/ 497865 h 758021"/>
                  <a:gd name="connsiteX51" fmla="*/ 326099 w 948345"/>
                  <a:gd name="connsiteY51" fmla="*/ 497865 h 758021"/>
                  <a:gd name="connsiteX52" fmla="*/ 380298 w 948345"/>
                  <a:gd name="connsiteY52" fmla="*/ 520449 h 758021"/>
                  <a:gd name="connsiteX53" fmla="*/ 390235 w 948345"/>
                  <a:gd name="connsiteY53" fmla="*/ 524965 h 758021"/>
                  <a:gd name="connsiteX54" fmla="*/ 561866 w 948345"/>
                  <a:gd name="connsiteY54" fmla="*/ 524965 h 758021"/>
                  <a:gd name="connsiteX55" fmla="*/ 597999 w 948345"/>
                  <a:gd name="connsiteY55" fmla="*/ 561098 h 758021"/>
                  <a:gd name="connsiteX56" fmla="*/ 561866 w 948345"/>
                  <a:gd name="connsiteY56" fmla="*/ 597231 h 758021"/>
                  <a:gd name="connsiteX57" fmla="*/ 422754 w 948345"/>
                  <a:gd name="connsiteY57" fmla="*/ 597231 h 758021"/>
                  <a:gd name="connsiteX58" fmla="*/ 405591 w 948345"/>
                  <a:gd name="connsiteY58" fmla="*/ 604457 h 758021"/>
                  <a:gd name="connsiteX59" fmla="*/ 382105 w 948345"/>
                  <a:gd name="connsiteY59" fmla="*/ 627944 h 758021"/>
                  <a:gd name="connsiteX60" fmla="*/ 382105 w 948345"/>
                  <a:gd name="connsiteY60" fmla="*/ 647817 h 758021"/>
                  <a:gd name="connsiteX61" fmla="*/ 392041 w 948345"/>
                  <a:gd name="connsiteY61" fmla="*/ 652333 h 758021"/>
                  <a:gd name="connsiteX62" fmla="*/ 401978 w 948345"/>
                  <a:gd name="connsiteY62" fmla="*/ 647817 h 758021"/>
                  <a:gd name="connsiteX63" fmla="*/ 424561 w 948345"/>
                  <a:gd name="connsiteY63" fmla="*/ 625234 h 758021"/>
                  <a:gd name="connsiteX64" fmla="*/ 561866 w 948345"/>
                  <a:gd name="connsiteY64" fmla="*/ 625234 h 758021"/>
                  <a:gd name="connsiteX65" fmla="*/ 604322 w 948345"/>
                  <a:gd name="connsiteY65" fmla="*/ 608974 h 758021"/>
                  <a:gd name="connsiteX66" fmla="*/ 883448 w 948345"/>
                  <a:gd name="connsiteY66" fmla="*/ 510512 h 758021"/>
                  <a:gd name="connsiteX67" fmla="*/ 917775 w 948345"/>
                  <a:gd name="connsiteY67" fmla="*/ 524965 h 758021"/>
                  <a:gd name="connsiteX68" fmla="*/ 905128 w 948345"/>
                  <a:gd name="connsiteY68" fmla="*/ 561098 h 758021"/>
                  <a:gd name="connsiteX69" fmla="*/ 604322 w 948345"/>
                  <a:gd name="connsiteY69" fmla="*/ 717373 h 758021"/>
                  <a:gd name="connsiteX70" fmla="*/ 547413 w 948345"/>
                  <a:gd name="connsiteY70" fmla="*/ 730922 h 758021"/>
                  <a:gd name="connsiteX71" fmla="*/ 523023 w 948345"/>
                  <a:gd name="connsiteY71" fmla="*/ 730922 h 758021"/>
                  <a:gd name="connsiteX72" fmla="*/ 509473 w 948345"/>
                  <a:gd name="connsiteY72" fmla="*/ 744472 h 758021"/>
                  <a:gd name="connsiteX73" fmla="*/ 523023 w 948345"/>
                  <a:gd name="connsiteY73" fmla="*/ 758022 h 758021"/>
                  <a:gd name="connsiteX74" fmla="*/ 547413 w 948345"/>
                  <a:gd name="connsiteY74" fmla="*/ 758022 h 758021"/>
                  <a:gd name="connsiteX75" fmla="*/ 617872 w 948345"/>
                  <a:gd name="connsiteY75" fmla="*/ 740859 h 758021"/>
                  <a:gd name="connsiteX76" fmla="*/ 918678 w 948345"/>
                  <a:gd name="connsiteY76" fmla="*/ 584584 h 758021"/>
                  <a:gd name="connsiteX77" fmla="*/ 943068 w 948345"/>
                  <a:gd name="connsiteY77" fmla="*/ 515932 h 758021"/>
                  <a:gd name="connsiteX78" fmla="*/ 943068 w 948345"/>
                  <a:gd name="connsiteY78" fmla="*/ 515932 h 758021"/>
                  <a:gd name="connsiteX79" fmla="*/ 465211 w 948345"/>
                  <a:gd name="connsiteY79" fmla="*/ 211512 h 758021"/>
                  <a:gd name="connsiteX80" fmla="*/ 517603 w 948345"/>
                  <a:gd name="connsiteY80" fmla="*/ 107631 h 758021"/>
                  <a:gd name="connsiteX81" fmla="*/ 554639 w 948345"/>
                  <a:gd name="connsiteY81" fmla="*/ 80531 h 758021"/>
                  <a:gd name="connsiteX82" fmla="*/ 551026 w 948345"/>
                  <a:gd name="connsiteY82" fmla="*/ 123890 h 758021"/>
                  <a:gd name="connsiteX83" fmla="*/ 538380 w 948345"/>
                  <a:gd name="connsiteY83" fmla="*/ 137440 h 758021"/>
                  <a:gd name="connsiteX84" fmla="*/ 512183 w 948345"/>
                  <a:gd name="connsiteY84" fmla="*/ 250355 h 758021"/>
                  <a:gd name="connsiteX85" fmla="*/ 537476 w 948345"/>
                  <a:gd name="connsiteY85" fmla="*/ 329848 h 758021"/>
                  <a:gd name="connsiteX86" fmla="*/ 516700 w 948345"/>
                  <a:gd name="connsiteY86" fmla="*/ 314491 h 758021"/>
                  <a:gd name="connsiteX87" fmla="*/ 465211 w 948345"/>
                  <a:gd name="connsiteY87" fmla="*/ 211512 h 758021"/>
                  <a:gd name="connsiteX88" fmla="*/ 561866 w 948345"/>
                  <a:gd name="connsiteY88" fmla="*/ 499672 h 758021"/>
                  <a:gd name="connsiteX89" fmla="*/ 462501 w 948345"/>
                  <a:gd name="connsiteY89" fmla="*/ 499672 h 758021"/>
                  <a:gd name="connsiteX90" fmla="*/ 540186 w 948345"/>
                  <a:gd name="connsiteY90" fmla="*/ 457216 h 758021"/>
                  <a:gd name="connsiteX91" fmla="*/ 769630 w 948345"/>
                  <a:gd name="connsiteY91" fmla="*/ 482509 h 758021"/>
                  <a:gd name="connsiteX92" fmla="*/ 803053 w 948345"/>
                  <a:gd name="connsiteY92" fmla="*/ 511415 h 758021"/>
                  <a:gd name="connsiteX93" fmla="*/ 626002 w 948345"/>
                  <a:gd name="connsiteY93" fmla="*/ 573745 h 758021"/>
                  <a:gd name="connsiteX94" fmla="*/ 626905 w 948345"/>
                  <a:gd name="connsiteY94" fmla="*/ 562905 h 758021"/>
                  <a:gd name="connsiteX95" fmla="*/ 561866 w 948345"/>
                  <a:gd name="connsiteY95" fmla="*/ 499672 h 758021"/>
                  <a:gd name="connsiteX96" fmla="*/ 561866 w 948345"/>
                  <a:gd name="connsiteY96" fmla="*/ 499672 h 75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948345" h="758021">
                    <a:moveTo>
                      <a:pt x="943068" y="515932"/>
                    </a:moveTo>
                    <a:cubicBezTo>
                      <a:pt x="931325" y="489735"/>
                      <a:pt x="901515" y="477089"/>
                      <a:pt x="874415" y="487026"/>
                    </a:cubicBezTo>
                    <a:lnTo>
                      <a:pt x="832863" y="501479"/>
                    </a:lnTo>
                    <a:lnTo>
                      <a:pt x="787696" y="461733"/>
                    </a:lnTo>
                    <a:cubicBezTo>
                      <a:pt x="729884" y="411147"/>
                      <a:pt x="651295" y="393080"/>
                      <a:pt x="578126" y="412050"/>
                    </a:cubicBezTo>
                    <a:lnTo>
                      <a:pt x="578126" y="373207"/>
                    </a:lnTo>
                    <a:lnTo>
                      <a:pt x="660328" y="287392"/>
                    </a:lnTo>
                    <a:cubicBezTo>
                      <a:pt x="664845" y="282875"/>
                      <a:pt x="669361" y="277455"/>
                      <a:pt x="673878" y="272035"/>
                    </a:cubicBezTo>
                    <a:cubicBezTo>
                      <a:pt x="678394" y="265712"/>
                      <a:pt x="677491" y="257582"/>
                      <a:pt x="672071" y="252162"/>
                    </a:cubicBezTo>
                    <a:cubicBezTo>
                      <a:pt x="665748" y="247645"/>
                      <a:pt x="657618" y="248549"/>
                      <a:pt x="652198" y="253969"/>
                    </a:cubicBezTo>
                    <a:cubicBezTo>
                      <a:pt x="648585" y="258485"/>
                      <a:pt x="644971" y="263002"/>
                      <a:pt x="640455" y="267519"/>
                    </a:cubicBezTo>
                    <a:lnTo>
                      <a:pt x="569996" y="339784"/>
                    </a:lnTo>
                    <a:lnTo>
                      <a:pt x="539283" y="241322"/>
                    </a:lnTo>
                    <a:cubicBezTo>
                      <a:pt x="530250" y="211512"/>
                      <a:pt x="537476" y="178089"/>
                      <a:pt x="559156" y="155506"/>
                    </a:cubicBezTo>
                    <a:lnTo>
                      <a:pt x="608839" y="102211"/>
                    </a:lnTo>
                    <a:cubicBezTo>
                      <a:pt x="613355" y="97694"/>
                      <a:pt x="617872" y="91371"/>
                      <a:pt x="620582" y="85951"/>
                    </a:cubicBezTo>
                    <a:lnTo>
                      <a:pt x="651295" y="29041"/>
                    </a:lnTo>
                    <a:cubicBezTo>
                      <a:pt x="651295" y="29041"/>
                      <a:pt x="651295" y="28138"/>
                      <a:pt x="652198" y="28138"/>
                    </a:cubicBezTo>
                    <a:cubicBezTo>
                      <a:pt x="653101" y="28138"/>
                      <a:pt x="653101" y="28138"/>
                      <a:pt x="653101" y="28138"/>
                    </a:cubicBezTo>
                    <a:cubicBezTo>
                      <a:pt x="691944" y="78724"/>
                      <a:pt x="701881" y="143763"/>
                      <a:pt x="679298" y="203383"/>
                    </a:cubicBezTo>
                    <a:cubicBezTo>
                      <a:pt x="676588" y="210609"/>
                      <a:pt x="680201" y="218739"/>
                      <a:pt x="687428" y="221449"/>
                    </a:cubicBezTo>
                    <a:cubicBezTo>
                      <a:pt x="694654" y="224159"/>
                      <a:pt x="702784" y="220546"/>
                      <a:pt x="705494" y="213319"/>
                    </a:cubicBezTo>
                    <a:cubicBezTo>
                      <a:pt x="731690" y="144667"/>
                      <a:pt x="719947" y="68788"/>
                      <a:pt x="674781" y="10975"/>
                    </a:cubicBezTo>
                    <a:cubicBezTo>
                      <a:pt x="668458" y="2845"/>
                      <a:pt x="659425" y="-768"/>
                      <a:pt x="649488" y="136"/>
                    </a:cubicBezTo>
                    <a:cubicBezTo>
                      <a:pt x="639552" y="1039"/>
                      <a:pt x="631422" y="6458"/>
                      <a:pt x="626002" y="15492"/>
                    </a:cubicBezTo>
                    <a:lnTo>
                      <a:pt x="595289" y="72401"/>
                    </a:lnTo>
                    <a:cubicBezTo>
                      <a:pt x="593482" y="76014"/>
                      <a:pt x="590772" y="79628"/>
                      <a:pt x="587159" y="83241"/>
                    </a:cubicBezTo>
                    <a:lnTo>
                      <a:pt x="582642" y="88661"/>
                    </a:lnTo>
                    <a:cubicBezTo>
                      <a:pt x="582642" y="79628"/>
                      <a:pt x="580836" y="70595"/>
                      <a:pt x="579029" y="61561"/>
                    </a:cubicBezTo>
                    <a:cubicBezTo>
                      <a:pt x="577222" y="55238"/>
                      <a:pt x="572706" y="49818"/>
                      <a:pt x="566383" y="47108"/>
                    </a:cubicBezTo>
                    <a:cubicBezTo>
                      <a:pt x="560059" y="44398"/>
                      <a:pt x="552833" y="46205"/>
                      <a:pt x="547413" y="49818"/>
                    </a:cubicBezTo>
                    <a:lnTo>
                      <a:pt x="500440" y="84144"/>
                    </a:lnTo>
                    <a:cubicBezTo>
                      <a:pt x="459791" y="113954"/>
                      <a:pt x="436304" y="160023"/>
                      <a:pt x="436304" y="209706"/>
                    </a:cubicBezTo>
                    <a:cubicBezTo>
                      <a:pt x="436304" y="259388"/>
                      <a:pt x="458887" y="306361"/>
                      <a:pt x="499537" y="336171"/>
                    </a:cubicBezTo>
                    <a:lnTo>
                      <a:pt x="549219" y="373207"/>
                    </a:lnTo>
                    <a:lnTo>
                      <a:pt x="549219" y="420180"/>
                    </a:lnTo>
                    <a:cubicBezTo>
                      <a:pt x="541090" y="423793"/>
                      <a:pt x="532960" y="427407"/>
                      <a:pt x="525733" y="431019"/>
                    </a:cubicBezTo>
                    <a:lnTo>
                      <a:pt x="403785" y="497865"/>
                    </a:lnTo>
                    <a:lnTo>
                      <a:pt x="395655" y="497865"/>
                    </a:lnTo>
                    <a:cubicBezTo>
                      <a:pt x="376685" y="480702"/>
                      <a:pt x="352295" y="471669"/>
                      <a:pt x="326099" y="471669"/>
                    </a:cubicBezTo>
                    <a:lnTo>
                      <a:pt x="152661" y="471669"/>
                    </a:lnTo>
                    <a:cubicBezTo>
                      <a:pt x="146338" y="459926"/>
                      <a:pt x="133691" y="451796"/>
                      <a:pt x="119239" y="451796"/>
                    </a:cubicBezTo>
                    <a:lnTo>
                      <a:pt x="13550" y="451796"/>
                    </a:lnTo>
                    <a:cubicBezTo>
                      <a:pt x="6323" y="451796"/>
                      <a:pt x="0" y="458119"/>
                      <a:pt x="0" y="465346"/>
                    </a:cubicBezTo>
                    <a:cubicBezTo>
                      <a:pt x="0" y="472573"/>
                      <a:pt x="6323" y="478896"/>
                      <a:pt x="13550" y="478896"/>
                    </a:cubicBezTo>
                    <a:lnTo>
                      <a:pt x="119239" y="478896"/>
                    </a:lnTo>
                    <a:cubicBezTo>
                      <a:pt x="125562" y="478896"/>
                      <a:pt x="130078" y="483413"/>
                      <a:pt x="130078" y="489735"/>
                    </a:cubicBezTo>
                    <a:lnTo>
                      <a:pt x="130078" y="530385"/>
                    </a:lnTo>
                    <a:cubicBezTo>
                      <a:pt x="130078" y="537612"/>
                      <a:pt x="136402" y="543935"/>
                      <a:pt x="143628" y="543935"/>
                    </a:cubicBezTo>
                    <a:cubicBezTo>
                      <a:pt x="150855" y="543935"/>
                      <a:pt x="157178" y="537612"/>
                      <a:pt x="157178" y="530385"/>
                    </a:cubicBezTo>
                    <a:lnTo>
                      <a:pt x="157178" y="497865"/>
                    </a:lnTo>
                    <a:lnTo>
                      <a:pt x="326099" y="497865"/>
                    </a:lnTo>
                    <a:cubicBezTo>
                      <a:pt x="346875" y="497865"/>
                      <a:pt x="365845" y="505996"/>
                      <a:pt x="380298" y="520449"/>
                    </a:cubicBezTo>
                    <a:cubicBezTo>
                      <a:pt x="383008" y="523158"/>
                      <a:pt x="386621" y="524965"/>
                      <a:pt x="390235" y="524965"/>
                    </a:cubicBezTo>
                    <a:lnTo>
                      <a:pt x="561866" y="524965"/>
                    </a:lnTo>
                    <a:cubicBezTo>
                      <a:pt x="581739" y="524965"/>
                      <a:pt x="597999" y="541225"/>
                      <a:pt x="597999" y="561098"/>
                    </a:cubicBezTo>
                    <a:cubicBezTo>
                      <a:pt x="597999" y="580971"/>
                      <a:pt x="581739" y="597231"/>
                      <a:pt x="561866" y="597231"/>
                    </a:cubicBezTo>
                    <a:lnTo>
                      <a:pt x="422754" y="597231"/>
                    </a:lnTo>
                    <a:cubicBezTo>
                      <a:pt x="416431" y="597231"/>
                      <a:pt x="410108" y="599941"/>
                      <a:pt x="405591" y="604457"/>
                    </a:cubicBezTo>
                    <a:lnTo>
                      <a:pt x="382105" y="627944"/>
                    </a:lnTo>
                    <a:cubicBezTo>
                      <a:pt x="376685" y="633364"/>
                      <a:pt x="376685" y="642397"/>
                      <a:pt x="382105" y="647817"/>
                    </a:cubicBezTo>
                    <a:cubicBezTo>
                      <a:pt x="384815" y="650527"/>
                      <a:pt x="388428" y="652333"/>
                      <a:pt x="392041" y="652333"/>
                    </a:cubicBezTo>
                    <a:cubicBezTo>
                      <a:pt x="395655" y="652333"/>
                      <a:pt x="399268" y="650527"/>
                      <a:pt x="401978" y="647817"/>
                    </a:cubicBezTo>
                    <a:lnTo>
                      <a:pt x="424561" y="625234"/>
                    </a:lnTo>
                    <a:lnTo>
                      <a:pt x="561866" y="625234"/>
                    </a:lnTo>
                    <a:cubicBezTo>
                      <a:pt x="578126" y="625234"/>
                      <a:pt x="592579" y="618911"/>
                      <a:pt x="604322" y="608974"/>
                    </a:cubicBezTo>
                    <a:lnTo>
                      <a:pt x="883448" y="510512"/>
                    </a:lnTo>
                    <a:cubicBezTo>
                      <a:pt x="896998" y="505996"/>
                      <a:pt x="912355" y="512318"/>
                      <a:pt x="917775" y="524965"/>
                    </a:cubicBezTo>
                    <a:cubicBezTo>
                      <a:pt x="924098" y="538515"/>
                      <a:pt x="918678" y="554775"/>
                      <a:pt x="905128" y="561098"/>
                    </a:cubicBezTo>
                    <a:lnTo>
                      <a:pt x="604322" y="717373"/>
                    </a:lnTo>
                    <a:cubicBezTo>
                      <a:pt x="586256" y="726406"/>
                      <a:pt x="567286" y="730922"/>
                      <a:pt x="547413" y="730922"/>
                    </a:cubicBezTo>
                    <a:lnTo>
                      <a:pt x="523023" y="730922"/>
                    </a:lnTo>
                    <a:cubicBezTo>
                      <a:pt x="515797" y="730922"/>
                      <a:pt x="509473" y="737246"/>
                      <a:pt x="509473" y="744472"/>
                    </a:cubicBezTo>
                    <a:cubicBezTo>
                      <a:pt x="509473" y="751699"/>
                      <a:pt x="515797" y="758022"/>
                      <a:pt x="523023" y="758022"/>
                    </a:cubicBezTo>
                    <a:lnTo>
                      <a:pt x="547413" y="758022"/>
                    </a:lnTo>
                    <a:cubicBezTo>
                      <a:pt x="571802" y="758022"/>
                      <a:pt x="596192" y="751699"/>
                      <a:pt x="617872" y="740859"/>
                    </a:cubicBezTo>
                    <a:lnTo>
                      <a:pt x="918678" y="584584"/>
                    </a:lnTo>
                    <a:cubicBezTo>
                      <a:pt x="944874" y="574648"/>
                      <a:pt x="955714" y="543032"/>
                      <a:pt x="943068" y="515932"/>
                    </a:cubicBezTo>
                    <a:lnTo>
                      <a:pt x="943068" y="515932"/>
                    </a:lnTo>
                    <a:close/>
                    <a:moveTo>
                      <a:pt x="465211" y="211512"/>
                    </a:moveTo>
                    <a:cubicBezTo>
                      <a:pt x="465211" y="169960"/>
                      <a:pt x="484180" y="132020"/>
                      <a:pt x="517603" y="107631"/>
                    </a:cubicBezTo>
                    <a:lnTo>
                      <a:pt x="554639" y="80531"/>
                    </a:lnTo>
                    <a:cubicBezTo>
                      <a:pt x="556446" y="94081"/>
                      <a:pt x="554639" y="108534"/>
                      <a:pt x="551026" y="123890"/>
                    </a:cubicBezTo>
                    <a:lnTo>
                      <a:pt x="538380" y="137440"/>
                    </a:lnTo>
                    <a:cubicBezTo>
                      <a:pt x="510377" y="168153"/>
                      <a:pt x="500440" y="211512"/>
                      <a:pt x="512183" y="250355"/>
                    </a:cubicBezTo>
                    <a:lnTo>
                      <a:pt x="537476" y="329848"/>
                    </a:lnTo>
                    <a:lnTo>
                      <a:pt x="516700" y="314491"/>
                    </a:lnTo>
                    <a:cubicBezTo>
                      <a:pt x="484180" y="291005"/>
                      <a:pt x="465211" y="253066"/>
                      <a:pt x="465211" y="211512"/>
                    </a:cubicBezTo>
                    <a:close/>
                    <a:moveTo>
                      <a:pt x="561866" y="499672"/>
                    </a:moveTo>
                    <a:lnTo>
                      <a:pt x="462501" y="499672"/>
                    </a:lnTo>
                    <a:lnTo>
                      <a:pt x="540186" y="457216"/>
                    </a:lnTo>
                    <a:cubicBezTo>
                      <a:pt x="614259" y="416567"/>
                      <a:pt x="706398" y="427407"/>
                      <a:pt x="769630" y="482509"/>
                    </a:cubicBezTo>
                    <a:lnTo>
                      <a:pt x="803053" y="511415"/>
                    </a:lnTo>
                    <a:lnTo>
                      <a:pt x="626002" y="573745"/>
                    </a:lnTo>
                    <a:cubicBezTo>
                      <a:pt x="626905" y="570131"/>
                      <a:pt x="626905" y="566518"/>
                      <a:pt x="626905" y="562905"/>
                    </a:cubicBezTo>
                    <a:cubicBezTo>
                      <a:pt x="626002" y="528579"/>
                      <a:pt x="597096" y="499672"/>
                      <a:pt x="561866" y="499672"/>
                    </a:cubicBezTo>
                    <a:lnTo>
                      <a:pt x="561866" y="499672"/>
                    </a:lnTo>
                    <a:close/>
                  </a:path>
                </a:pathLst>
              </a:custGeom>
              <a:grpFill/>
              <a:ln w="9028" cap="flat">
                <a:noFill/>
                <a:prstDash val="solid"/>
                <a:miter/>
              </a:ln>
            </p:spPr>
            <p:txBody>
              <a:bodyPr rtlCol="0" anchor="ctr"/>
              <a:lstStyle/>
              <a:p>
                <a:endParaRPr lang="en-US" dirty="0"/>
              </a:p>
            </p:txBody>
          </p:sp>
          <p:sp>
            <p:nvSpPr>
              <p:cNvPr id="35" name="Freeform 34">
                <a:extLst>
                  <a:ext uri="{FF2B5EF4-FFF2-40B4-BE49-F238E27FC236}">
                    <a16:creationId xmlns:a16="http://schemas.microsoft.com/office/drawing/2014/main" id="{B5E7D546-141B-15AD-AC56-5122D0950B2C}"/>
                  </a:ext>
                </a:extLst>
              </p:cNvPr>
              <p:cNvSpPr/>
              <p:nvPr/>
            </p:nvSpPr>
            <p:spPr>
              <a:xfrm>
                <a:off x="5591874" y="3039524"/>
                <a:ext cx="477039" cy="181567"/>
              </a:xfrm>
              <a:custGeom>
                <a:avLst/>
                <a:gdLst>
                  <a:gd name="connsiteX0" fmla="*/ 464307 w 477039"/>
                  <a:gd name="connsiteY0" fmla="*/ 154468 h 181567"/>
                  <a:gd name="connsiteX1" fmla="*/ 289063 w 477039"/>
                  <a:gd name="connsiteY1" fmla="*/ 154468 h 181567"/>
                  <a:gd name="connsiteX2" fmla="*/ 207764 w 477039"/>
                  <a:gd name="connsiteY2" fmla="*/ 124658 h 181567"/>
                  <a:gd name="connsiteX3" fmla="*/ 199634 w 477039"/>
                  <a:gd name="connsiteY3" fmla="*/ 117432 h 181567"/>
                  <a:gd name="connsiteX4" fmla="*/ 190601 w 477039"/>
                  <a:gd name="connsiteY4" fmla="*/ 113818 h 181567"/>
                  <a:gd name="connsiteX5" fmla="*/ 158081 w 477039"/>
                  <a:gd name="connsiteY5" fmla="*/ 113818 h 181567"/>
                  <a:gd name="connsiteX6" fmla="*/ 158081 w 477039"/>
                  <a:gd name="connsiteY6" fmla="*/ 13550 h 181567"/>
                  <a:gd name="connsiteX7" fmla="*/ 144531 w 477039"/>
                  <a:gd name="connsiteY7" fmla="*/ 0 h 181567"/>
                  <a:gd name="connsiteX8" fmla="*/ 130982 w 477039"/>
                  <a:gd name="connsiteY8" fmla="*/ 13550 h 181567"/>
                  <a:gd name="connsiteX9" fmla="*/ 130982 w 477039"/>
                  <a:gd name="connsiteY9" fmla="*/ 124658 h 181567"/>
                  <a:gd name="connsiteX10" fmla="*/ 120142 w 477039"/>
                  <a:gd name="connsiteY10" fmla="*/ 135498 h 181567"/>
                  <a:gd name="connsiteX11" fmla="*/ 13550 w 477039"/>
                  <a:gd name="connsiteY11" fmla="*/ 135498 h 181567"/>
                  <a:gd name="connsiteX12" fmla="*/ 0 w 477039"/>
                  <a:gd name="connsiteY12" fmla="*/ 149048 h 181567"/>
                  <a:gd name="connsiteX13" fmla="*/ 13550 w 477039"/>
                  <a:gd name="connsiteY13" fmla="*/ 162598 h 181567"/>
                  <a:gd name="connsiteX14" fmla="*/ 119239 w 477039"/>
                  <a:gd name="connsiteY14" fmla="*/ 162598 h 181567"/>
                  <a:gd name="connsiteX15" fmla="*/ 153565 w 477039"/>
                  <a:gd name="connsiteY15" fmla="*/ 140918 h 181567"/>
                  <a:gd name="connsiteX16" fmla="*/ 184278 w 477039"/>
                  <a:gd name="connsiteY16" fmla="*/ 140918 h 181567"/>
                  <a:gd name="connsiteX17" fmla="*/ 188794 w 477039"/>
                  <a:gd name="connsiteY17" fmla="*/ 144531 h 181567"/>
                  <a:gd name="connsiteX18" fmla="*/ 288160 w 477039"/>
                  <a:gd name="connsiteY18" fmla="*/ 181567 h 181567"/>
                  <a:gd name="connsiteX19" fmla="*/ 463404 w 477039"/>
                  <a:gd name="connsiteY19" fmla="*/ 181567 h 181567"/>
                  <a:gd name="connsiteX20" fmla="*/ 476954 w 477039"/>
                  <a:gd name="connsiteY20" fmla="*/ 168018 h 181567"/>
                  <a:gd name="connsiteX21" fmla="*/ 464307 w 477039"/>
                  <a:gd name="connsiteY21" fmla="*/ 154468 h 181567"/>
                  <a:gd name="connsiteX22" fmla="*/ 464307 w 477039"/>
                  <a:gd name="connsiteY22" fmla="*/ 154468 h 18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7039" h="181567">
                    <a:moveTo>
                      <a:pt x="464307" y="154468"/>
                    </a:moveTo>
                    <a:lnTo>
                      <a:pt x="289063" y="154468"/>
                    </a:lnTo>
                    <a:cubicBezTo>
                      <a:pt x="259253" y="154468"/>
                      <a:pt x="230347" y="143628"/>
                      <a:pt x="207764" y="124658"/>
                    </a:cubicBezTo>
                    <a:lnTo>
                      <a:pt x="199634" y="117432"/>
                    </a:lnTo>
                    <a:cubicBezTo>
                      <a:pt x="196924" y="115625"/>
                      <a:pt x="194214" y="113818"/>
                      <a:pt x="190601" y="113818"/>
                    </a:cubicBezTo>
                    <a:lnTo>
                      <a:pt x="158081" y="113818"/>
                    </a:lnTo>
                    <a:lnTo>
                      <a:pt x="158081" y="13550"/>
                    </a:lnTo>
                    <a:cubicBezTo>
                      <a:pt x="158081" y="6323"/>
                      <a:pt x="151758" y="0"/>
                      <a:pt x="144531" y="0"/>
                    </a:cubicBezTo>
                    <a:cubicBezTo>
                      <a:pt x="137305" y="0"/>
                      <a:pt x="130982" y="6323"/>
                      <a:pt x="130982" y="13550"/>
                    </a:cubicBezTo>
                    <a:lnTo>
                      <a:pt x="130982" y="124658"/>
                    </a:lnTo>
                    <a:cubicBezTo>
                      <a:pt x="130982" y="130982"/>
                      <a:pt x="126465" y="135498"/>
                      <a:pt x="120142" y="135498"/>
                    </a:cubicBezTo>
                    <a:lnTo>
                      <a:pt x="13550" y="135498"/>
                    </a:lnTo>
                    <a:cubicBezTo>
                      <a:pt x="6323" y="135498"/>
                      <a:pt x="0" y="141822"/>
                      <a:pt x="0" y="149048"/>
                    </a:cubicBezTo>
                    <a:cubicBezTo>
                      <a:pt x="0" y="156275"/>
                      <a:pt x="6323" y="162598"/>
                      <a:pt x="13550" y="162598"/>
                    </a:cubicBezTo>
                    <a:lnTo>
                      <a:pt x="119239" y="162598"/>
                    </a:lnTo>
                    <a:cubicBezTo>
                      <a:pt x="134595" y="162598"/>
                      <a:pt x="147241" y="153565"/>
                      <a:pt x="153565" y="140918"/>
                    </a:cubicBezTo>
                    <a:lnTo>
                      <a:pt x="184278" y="140918"/>
                    </a:lnTo>
                    <a:lnTo>
                      <a:pt x="188794" y="144531"/>
                    </a:lnTo>
                    <a:cubicBezTo>
                      <a:pt x="216797" y="168018"/>
                      <a:pt x="252027" y="181567"/>
                      <a:pt x="288160" y="181567"/>
                    </a:cubicBezTo>
                    <a:lnTo>
                      <a:pt x="463404" y="181567"/>
                    </a:lnTo>
                    <a:cubicBezTo>
                      <a:pt x="470631" y="181567"/>
                      <a:pt x="476954" y="175245"/>
                      <a:pt x="476954" y="168018"/>
                    </a:cubicBezTo>
                    <a:cubicBezTo>
                      <a:pt x="477857" y="160791"/>
                      <a:pt x="471534" y="154468"/>
                      <a:pt x="464307" y="154468"/>
                    </a:cubicBezTo>
                    <a:lnTo>
                      <a:pt x="464307" y="154468"/>
                    </a:lnTo>
                    <a:close/>
                  </a:path>
                </a:pathLst>
              </a:custGeom>
              <a:grpFill/>
              <a:ln w="9028" cap="flat">
                <a:noFill/>
                <a:prstDash val="solid"/>
                <a:miter/>
              </a:ln>
            </p:spPr>
            <p:txBody>
              <a:bodyPr rtlCol="0" anchor="ctr"/>
              <a:lstStyle/>
              <a:p>
                <a:endParaRPr lang="en-US" dirty="0"/>
              </a:p>
            </p:txBody>
          </p:sp>
          <p:sp>
            <p:nvSpPr>
              <p:cNvPr id="36" name="Freeform 35">
                <a:extLst>
                  <a:ext uri="{FF2B5EF4-FFF2-40B4-BE49-F238E27FC236}">
                    <a16:creationId xmlns:a16="http://schemas.microsoft.com/office/drawing/2014/main" id="{43265386-2B3F-6BAE-3530-E3CFC3BF9733}"/>
                  </a:ext>
                </a:extLst>
              </p:cNvPr>
              <p:cNvSpPr/>
              <p:nvPr/>
            </p:nvSpPr>
            <p:spPr>
              <a:xfrm>
                <a:off x="5864677" y="2438787"/>
                <a:ext cx="122879" cy="444462"/>
              </a:xfrm>
              <a:custGeom>
                <a:avLst/>
                <a:gdLst>
                  <a:gd name="connsiteX0" fmla="*/ 99365 w 122879"/>
                  <a:gd name="connsiteY0" fmla="*/ 440849 h 444462"/>
                  <a:gd name="connsiteX1" fmla="*/ 108399 w 122879"/>
                  <a:gd name="connsiteY1" fmla="*/ 444462 h 444462"/>
                  <a:gd name="connsiteX2" fmla="*/ 119238 w 122879"/>
                  <a:gd name="connsiteY2" fmla="*/ 439946 h 444462"/>
                  <a:gd name="connsiteX3" fmla="*/ 118335 w 122879"/>
                  <a:gd name="connsiteY3" fmla="*/ 420073 h 444462"/>
                  <a:gd name="connsiteX4" fmla="*/ 28906 w 122879"/>
                  <a:gd name="connsiteY4" fmla="*/ 222245 h 444462"/>
                  <a:gd name="connsiteX5" fmla="*/ 118335 w 122879"/>
                  <a:gd name="connsiteY5" fmla="*/ 24418 h 444462"/>
                  <a:gd name="connsiteX6" fmla="*/ 119238 w 122879"/>
                  <a:gd name="connsiteY6" fmla="*/ 4545 h 444462"/>
                  <a:gd name="connsiteX7" fmla="*/ 99365 w 122879"/>
                  <a:gd name="connsiteY7" fmla="*/ 3642 h 444462"/>
                  <a:gd name="connsiteX8" fmla="*/ 0 w 122879"/>
                  <a:gd name="connsiteY8" fmla="*/ 222245 h 444462"/>
                  <a:gd name="connsiteX9" fmla="*/ 99365 w 122879"/>
                  <a:gd name="connsiteY9" fmla="*/ 440849 h 44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79" h="444462">
                    <a:moveTo>
                      <a:pt x="99365" y="440849"/>
                    </a:moveTo>
                    <a:cubicBezTo>
                      <a:pt x="102075" y="443559"/>
                      <a:pt x="105688" y="444462"/>
                      <a:pt x="108399" y="444462"/>
                    </a:cubicBezTo>
                    <a:cubicBezTo>
                      <a:pt x="112012" y="444462"/>
                      <a:pt x="116528" y="442656"/>
                      <a:pt x="119238" y="439946"/>
                    </a:cubicBezTo>
                    <a:cubicBezTo>
                      <a:pt x="124658" y="434525"/>
                      <a:pt x="123755" y="425492"/>
                      <a:pt x="118335" y="420073"/>
                    </a:cubicBezTo>
                    <a:cubicBezTo>
                      <a:pt x="61426" y="370390"/>
                      <a:pt x="28906" y="298124"/>
                      <a:pt x="28906" y="222245"/>
                    </a:cubicBezTo>
                    <a:cubicBezTo>
                      <a:pt x="28906" y="146366"/>
                      <a:pt x="61426" y="74101"/>
                      <a:pt x="118335" y="24418"/>
                    </a:cubicBezTo>
                    <a:cubicBezTo>
                      <a:pt x="123755" y="18998"/>
                      <a:pt x="124658" y="10868"/>
                      <a:pt x="119238" y="4545"/>
                    </a:cubicBezTo>
                    <a:cubicBezTo>
                      <a:pt x="113818" y="-875"/>
                      <a:pt x="105688" y="-1779"/>
                      <a:pt x="99365" y="3642"/>
                    </a:cubicBezTo>
                    <a:cubicBezTo>
                      <a:pt x="36133" y="58744"/>
                      <a:pt x="0" y="139140"/>
                      <a:pt x="0" y="222245"/>
                    </a:cubicBezTo>
                    <a:cubicBezTo>
                      <a:pt x="0" y="305351"/>
                      <a:pt x="36133" y="385746"/>
                      <a:pt x="99365" y="440849"/>
                    </a:cubicBezTo>
                    <a:close/>
                  </a:path>
                </a:pathLst>
              </a:custGeom>
              <a:grpFill/>
              <a:ln w="9028" cap="flat">
                <a:noFill/>
                <a:prstDash val="solid"/>
                <a:miter/>
              </a:ln>
            </p:spPr>
            <p:txBody>
              <a:bodyPr rtlCol="0" anchor="ctr"/>
              <a:lstStyle/>
              <a:p>
                <a:endParaRPr lang="en-US" dirty="0"/>
              </a:p>
            </p:txBody>
          </p:sp>
          <p:sp>
            <p:nvSpPr>
              <p:cNvPr id="37" name="Freeform 36">
                <a:extLst>
                  <a:ext uri="{FF2B5EF4-FFF2-40B4-BE49-F238E27FC236}">
                    <a16:creationId xmlns:a16="http://schemas.microsoft.com/office/drawing/2014/main" id="{89951C85-0A45-24D0-E86B-C92F0D6D1F4C}"/>
                  </a:ext>
                </a:extLst>
              </p:cNvPr>
              <p:cNvSpPr/>
              <p:nvPr/>
            </p:nvSpPr>
            <p:spPr>
              <a:xfrm>
                <a:off x="6326247" y="2439690"/>
                <a:ext cx="121073" cy="442655"/>
              </a:xfrm>
              <a:custGeom>
                <a:avLst/>
                <a:gdLst>
                  <a:gd name="connsiteX0" fmla="*/ 5448 w 121073"/>
                  <a:gd name="connsiteY0" fmla="*/ 418266 h 442655"/>
                  <a:gd name="connsiteX1" fmla="*/ 4545 w 121073"/>
                  <a:gd name="connsiteY1" fmla="*/ 438139 h 442655"/>
                  <a:gd name="connsiteX2" fmla="*/ 14481 w 121073"/>
                  <a:gd name="connsiteY2" fmla="*/ 442655 h 442655"/>
                  <a:gd name="connsiteX3" fmla="*/ 23514 w 121073"/>
                  <a:gd name="connsiteY3" fmla="*/ 439042 h 442655"/>
                  <a:gd name="connsiteX4" fmla="*/ 121073 w 121073"/>
                  <a:gd name="connsiteY4" fmla="*/ 221342 h 442655"/>
                  <a:gd name="connsiteX5" fmla="*/ 23514 w 121073"/>
                  <a:gd name="connsiteY5" fmla="*/ 3641 h 442655"/>
                  <a:gd name="connsiteX6" fmla="*/ 3641 w 121073"/>
                  <a:gd name="connsiteY6" fmla="*/ 4544 h 442655"/>
                  <a:gd name="connsiteX7" fmla="*/ 4545 w 121073"/>
                  <a:gd name="connsiteY7" fmla="*/ 24418 h 442655"/>
                  <a:gd name="connsiteX8" fmla="*/ 93070 w 121073"/>
                  <a:gd name="connsiteY8" fmla="*/ 221342 h 442655"/>
                  <a:gd name="connsiteX9" fmla="*/ 5448 w 121073"/>
                  <a:gd name="connsiteY9" fmla="*/ 418266 h 44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073" h="442655">
                    <a:moveTo>
                      <a:pt x="5448" y="418266"/>
                    </a:moveTo>
                    <a:cubicBezTo>
                      <a:pt x="28" y="423686"/>
                      <a:pt x="-875" y="431816"/>
                      <a:pt x="4545" y="438139"/>
                    </a:cubicBezTo>
                    <a:cubicBezTo>
                      <a:pt x="7255" y="440849"/>
                      <a:pt x="10868" y="442655"/>
                      <a:pt x="14481" y="442655"/>
                    </a:cubicBezTo>
                    <a:cubicBezTo>
                      <a:pt x="18094" y="442655"/>
                      <a:pt x="20804" y="441752"/>
                      <a:pt x="23514" y="439042"/>
                    </a:cubicBezTo>
                    <a:cubicBezTo>
                      <a:pt x="85843" y="383939"/>
                      <a:pt x="121073" y="304447"/>
                      <a:pt x="121073" y="221342"/>
                    </a:cubicBezTo>
                    <a:cubicBezTo>
                      <a:pt x="121073" y="138236"/>
                      <a:pt x="85843" y="58744"/>
                      <a:pt x="23514" y="3641"/>
                    </a:cubicBezTo>
                    <a:cubicBezTo>
                      <a:pt x="18094" y="-1778"/>
                      <a:pt x="9061" y="-875"/>
                      <a:pt x="3641" y="4544"/>
                    </a:cubicBezTo>
                    <a:cubicBezTo>
                      <a:pt x="-1779" y="9965"/>
                      <a:pt x="-875" y="18998"/>
                      <a:pt x="4545" y="24418"/>
                    </a:cubicBezTo>
                    <a:cubicBezTo>
                      <a:pt x="60551" y="74100"/>
                      <a:pt x="93070" y="146366"/>
                      <a:pt x="93070" y="221342"/>
                    </a:cubicBezTo>
                    <a:cubicBezTo>
                      <a:pt x="93070" y="296318"/>
                      <a:pt x="61454" y="368583"/>
                      <a:pt x="5448" y="418266"/>
                    </a:cubicBezTo>
                    <a:close/>
                  </a:path>
                </a:pathLst>
              </a:custGeom>
              <a:grpFill/>
              <a:ln w="9028" cap="flat">
                <a:noFill/>
                <a:prstDash val="solid"/>
                <a:miter/>
              </a:ln>
            </p:spPr>
            <p:txBody>
              <a:bodyPr rtlCol="0" anchor="ctr"/>
              <a:lstStyle/>
              <a:p>
                <a:endParaRPr lang="en-US" dirty="0"/>
              </a:p>
            </p:txBody>
          </p:sp>
          <p:sp>
            <p:nvSpPr>
              <p:cNvPr id="38" name="Freeform 37">
                <a:extLst>
                  <a:ext uri="{FF2B5EF4-FFF2-40B4-BE49-F238E27FC236}">
                    <a16:creationId xmlns:a16="http://schemas.microsoft.com/office/drawing/2014/main" id="{4D68C3C3-C518-A1A0-C368-63F8FECD9EE5}"/>
                  </a:ext>
                </a:extLst>
              </p:cNvPr>
              <p:cNvSpPr/>
              <p:nvPr/>
            </p:nvSpPr>
            <p:spPr>
              <a:xfrm>
                <a:off x="6099443" y="2370217"/>
                <a:ext cx="125106" cy="32465"/>
              </a:xfrm>
              <a:custGeom>
                <a:avLst/>
                <a:gdLst>
                  <a:gd name="connsiteX0" fmla="*/ 16358 w 125106"/>
                  <a:gd name="connsiteY0" fmla="*/ 30658 h 32465"/>
                  <a:gd name="connsiteX1" fmla="*/ 108497 w 125106"/>
                  <a:gd name="connsiteY1" fmla="*/ 32465 h 32465"/>
                  <a:gd name="connsiteX2" fmla="*/ 111207 w 125106"/>
                  <a:gd name="connsiteY2" fmla="*/ 32465 h 32465"/>
                  <a:gd name="connsiteX3" fmla="*/ 124757 w 125106"/>
                  <a:gd name="connsiteY3" fmla="*/ 21625 h 32465"/>
                  <a:gd name="connsiteX4" fmla="*/ 113917 w 125106"/>
                  <a:gd name="connsiteY4" fmla="*/ 5365 h 32465"/>
                  <a:gd name="connsiteX5" fmla="*/ 11842 w 125106"/>
                  <a:gd name="connsiteY5" fmla="*/ 3559 h 32465"/>
                  <a:gd name="connsiteX6" fmla="*/ 99 w 125106"/>
                  <a:gd name="connsiteY6" fmla="*/ 19818 h 32465"/>
                  <a:gd name="connsiteX7" fmla="*/ 16358 w 125106"/>
                  <a:gd name="connsiteY7" fmla="*/ 30658 h 32465"/>
                  <a:gd name="connsiteX8" fmla="*/ 16358 w 125106"/>
                  <a:gd name="connsiteY8" fmla="*/ 30658 h 32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106" h="32465">
                    <a:moveTo>
                      <a:pt x="16358" y="30658"/>
                    </a:moveTo>
                    <a:cubicBezTo>
                      <a:pt x="47071" y="26142"/>
                      <a:pt x="78687" y="27045"/>
                      <a:pt x="108497" y="32465"/>
                    </a:cubicBezTo>
                    <a:cubicBezTo>
                      <a:pt x="109400" y="32465"/>
                      <a:pt x="110304" y="32465"/>
                      <a:pt x="111207" y="32465"/>
                    </a:cubicBezTo>
                    <a:cubicBezTo>
                      <a:pt x="117530" y="32465"/>
                      <a:pt x="123853" y="27949"/>
                      <a:pt x="124757" y="21625"/>
                    </a:cubicBezTo>
                    <a:cubicBezTo>
                      <a:pt x="126564" y="14399"/>
                      <a:pt x="121144" y="7172"/>
                      <a:pt x="113917" y="5365"/>
                    </a:cubicBezTo>
                    <a:cubicBezTo>
                      <a:pt x="80494" y="-958"/>
                      <a:pt x="45265" y="-1861"/>
                      <a:pt x="11842" y="3559"/>
                    </a:cubicBezTo>
                    <a:cubicBezTo>
                      <a:pt x="4615" y="4462"/>
                      <a:pt x="-805" y="11689"/>
                      <a:pt x="99" y="19818"/>
                    </a:cubicBezTo>
                    <a:cubicBezTo>
                      <a:pt x="1002" y="27949"/>
                      <a:pt x="8228" y="31562"/>
                      <a:pt x="16358" y="30658"/>
                    </a:cubicBezTo>
                    <a:lnTo>
                      <a:pt x="16358" y="30658"/>
                    </a:lnTo>
                    <a:close/>
                  </a:path>
                </a:pathLst>
              </a:custGeom>
              <a:grpFill/>
              <a:ln w="9028" cap="flat">
                <a:noFill/>
                <a:prstDash val="solid"/>
                <a:miter/>
              </a:ln>
            </p:spPr>
            <p:txBody>
              <a:bodyPr rtlCol="0" anchor="ctr"/>
              <a:lstStyle/>
              <a:p>
                <a:endParaRPr lang="en-US" dirty="0"/>
              </a:p>
            </p:txBody>
          </p:sp>
        </p:grpSp>
      </p:grpSp>
      <p:sp>
        <p:nvSpPr>
          <p:cNvPr id="39" name="Text Placeholder 6">
            <a:extLst>
              <a:ext uri="{FF2B5EF4-FFF2-40B4-BE49-F238E27FC236}">
                <a16:creationId xmlns:a16="http://schemas.microsoft.com/office/drawing/2014/main" id="{DA55FB3B-A71B-8BDC-9DA3-275ADEA13F41}"/>
              </a:ext>
            </a:extLst>
          </p:cNvPr>
          <p:cNvSpPr txBox="1">
            <a:spLocks/>
          </p:cNvSpPr>
          <p:nvPr/>
        </p:nvSpPr>
        <p:spPr>
          <a:xfrm>
            <a:off x="901701" y="8075822"/>
            <a:ext cx="5435599"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PRAKTIJKEN VOOR DE BALANS TUSSEN WERK EN PRIVÉLEVEN VAN WERKNEMERS</a:t>
            </a:r>
          </a:p>
          <a:p>
            <a:pPr hangingPunct="1"/>
            <a:r>
              <a:rPr lang="en-IE" sz="1200" b="0" i="1" dirty="0">
                <a:solidFill>
                  <a:srgbClr val="F29E38"/>
                </a:solidFill>
              </a:rPr>
              <a:t>(bijv. duobanen, flexibiliteit, ruilen van ploegen)</a:t>
            </a:r>
            <a:endParaRPr lang="en-US" sz="1200" b="0" i="1" dirty="0">
              <a:solidFill>
                <a:srgbClr val="F29E38"/>
              </a:solidFill>
            </a:endParaRPr>
          </a:p>
          <a:p>
            <a:pPr hangingPunct="1"/>
            <a:endParaRPr lang="en-US" sz="1600" dirty="0"/>
          </a:p>
        </p:txBody>
      </p:sp>
      <p:sp>
        <p:nvSpPr>
          <p:cNvPr id="40" name="Rectángulo 4">
            <a:extLst>
              <a:ext uri="{FF2B5EF4-FFF2-40B4-BE49-F238E27FC236}">
                <a16:creationId xmlns:a16="http://schemas.microsoft.com/office/drawing/2014/main" id="{FFF266A2-8CF6-3889-B803-8ACA632BC166}"/>
              </a:ext>
            </a:extLst>
          </p:cNvPr>
          <p:cNvSpPr/>
          <p:nvPr/>
        </p:nvSpPr>
        <p:spPr>
          <a:xfrm>
            <a:off x="912814" y="8452628"/>
            <a:ext cx="5424486" cy="710003"/>
          </a:xfrm>
          <a:prstGeom prst="rect">
            <a:avLst/>
          </a:prstGeom>
        </p:spPr>
        <p:txBody>
          <a:bodyPr wrap="square" anchor="t">
            <a:spAutoFit/>
          </a:bodyPr>
          <a:lstStyle/>
          <a:p>
            <a:pPr algn="just" defTabSz="583729">
              <a:lnSpc>
                <a:spcPts val="1240"/>
              </a:lnSpc>
            </a:pPr>
            <a:r>
              <a:rPr lang="en-US" sz="1200" dirty="0">
                <a:solidFill>
                  <a:schemeClr val="tx1"/>
                </a:solidFill>
                <a:latin typeface="Calibri" panose="020F0502020204030204" pitchFamily="34" charset="0"/>
                <a:ea typeface="+mn-ea"/>
                <a:cs typeface="Calibri" panose="020F0502020204030204" pitchFamily="34" charset="0"/>
                <a:sym typeface="Montserrat Light"/>
              </a:rPr>
              <a:t>Telewerken, voor de pandemie was er al de mogelijkheid om te telewerken, nu nog meer. Elke werknemer kiest zelf of hij telewerkt of niet, waardoor hij tijd bespaart en zijn gezinsleven beter kan combineren.</a:t>
            </a:r>
          </a:p>
          <a:p>
            <a:pPr algn="just" defTabSz="583729">
              <a:lnSpc>
                <a:spcPts val="1240"/>
              </a:lnSpc>
            </a:pPr>
            <a:endParaRPr lang="es-ES" sz="1200" dirty="0">
              <a:solidFill>
                <a:schemeClr val="tx1"/>
              </a:solidFill>
              <a:latin typeface="Calibri" panose="020F0502020204030204" pitchFamily="34" charset="0"/>
              <a:ea typeface="+mn-ea"/>
              <a:cs typeface="Calibri" panose="020F0502020204030204" pitchFamily="34" charset="0"/>
              <a:sym typeface="Montserrat Light"/>
            </a:endParaRPr>
          </a:p>
        </p:txBody>
      </p:sp>
      <p:cxnSp>
        <p:nvCxnSpPr>
          <p:cNvPr id="41" name="Straight Connector 40">
            <a:extLst>
              <a:ext uri="{FF2B5EF4-FFF2-40B4-BE49-F238E27FC236}">
                <a16:creationId xmlns:a16="http://schemas.microsoft.com/office/drawing/2014/main" id="{1E58B266-1E02-63C4-8762-71856ABDD297}"/>
              </a:ext>
            </a:extLst>
          </p:cNvPr>
          <p:cNvCxnSpPr>
            <a:cxnSpLocks/>
          </p:cNvCxnSpPr>
          <p:nvPr/>
        </p:nvCxnSpPr>
        <p:spPr>
          <a:xfrm flipH="1">
            <a:off x="823587" y="6135041"/>
            <a:ext cx="6019214"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2" name="Text Placeholder 6">
            <a:extLst>
              <a:ext uri="{FF2B5EF4-FFF2-40B4-BE49-F238E27FC236}">
                <a16:creationId xmlns:a16="http://schemas.microsoft.com/office/drawing/2014/main" id="{EA662610-AEF3-3C8F-36EE-D2E4DA371AC5}"/>
              </a:ext>
            </a:extLst>
          </p:cNvPr>
          <p:cNvSpPr txBox="1">
            <a:spLocks/>
          </p:cNvSpPr>
          <p:nvPr/>
        </p:nvSpPr>
        <p:spPr>
          <a:xfrm>
            <a:off x="916900" y="5801365"/>
            <a:ext cx="5435599"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r>
              <a:rPr lang="en-US" dirty="0"/>
              <a:t>INWERK- EN WERVINGSPROCES</a:t>
            </a:r>
          </a:p>
          <a:p>
            <a:r>
              <a:rPr lang="en-IE" sz="1200" b="0" i="1" dirty="0">
                <a:solidFill>
                  <a:srgbClr val="F29E38"/>
                </a:solidFill>
                <a:ea typeface="Calibri" panose="020F0502020204030204" pitchFamily="34" charset="0"/>
              </a:rPr>
              <a:t>(bijv. Non-discriminatie, Stage, Werken naar Werk, Leerlingwezen)</a:t>
            </a:r>
            <a:endParaRPr lang="en-US" sz="1200" b="0" dirty="0">
              <a:solidFill>
                <a:srgbClr val="F29E38"/>
              </a:solidFill>
            </a:endParaRPr>
          </a:p>
          <a:p>
            <a:pPr hangingPunct="1"/>
            <a:endParaRPr lang="en-US" sz="1600" dirty="0"/>
          </a:p>
        </p:txBody>
      </p:sp>
      <p:sp>
        <p:nvSpPr>
          <p:cNvPr id="43" name="Rectángulo 4">
            <a:extLst>
              <a:ext uri="{FF2B5EF4-FFF2-40B4-BE49-F238E27FC236}">
                <a16:creationId xmlns:a16="http://schemas.microsoft.com/office/drawing/2014/main" id="{8CA0A399-0696-5E98-B6D3-036FE028A888}"/>
              </a:ext>
            </a:extLst>
          </p:cNvPr>
          <p:cNvSpPr/>
          <p:nvPr/>
        </p:nvSpPr>
        <p:spPr>
          <a:xfrm>
            <a:off x="928013" y="6169545"/>
            <a:ext cx="5424486" cy="1479444"/>
          </a:xfrm>
          <a:prstGeom prst="rect">
            <a:avLst/>
          </a:prstGeom>
        </p:spPr>
        <p:txBody>
          <a:bodyPr wrap="square" anchor="t">
            <a:spAutoFit/>
          </a:bodyPr>
          <a:lstStyle/>
          <a:p>
            <a:pPr algn="just">
              <a:lnSpc>
                <a:spcPts val="1240"/>
              </a:lnSpc>
            </a:pPr>
            <a:r>
              <a:rPr lang="en-US" sz="1200" dirty="0">
                <a:latin typeface="Calibri" panose="020F0502020204030204" pitchFamily="34" charset="0"/>
                <a:cs typeface="Calibri" panose="020F0502020204030204" pitchFamily="34" charset="0"/>
                <a:sym typeface="Helvetica Light"/>
              </a:rPr>
              <a:t>Dapperheid, beheersing en autonomie. Dit zijn de belangrijkste kenmerken van de profielen die deel uitmaken van Incentro's team. Mensen die niet bang zijn om een uitdaging aan te gaan en die doorzetten.  Ze zoeken verandering. Zij worden Changers genoemd. </a:t>
            </a:r>
            <a:r>
              <a:rPr lang="en-US" sz="1200" dirty="0">
                <a:solidFill>
                  <a:srgbClr val="F29E38"/>
                </a:solidFill>
                <a:latin typeface="Calibri" panose="020F0502020204030204" pitchFamily="34" charset="0"/>
                <a:cs typeface="Calibri" panose="020F0502020204030204" pitchFamily="34" charset="0"/>
                <a:sym typeface="Helvetica Light"/>
                <a:hlinkClick r:id="rId5">
                  <a:extLst>
                    <a:ext uri="{A12FA001-AC4F-418D-AE19-62706E023703}">
                      <ahyp:hlinkClr xmlns:ahyp="http://schemas.microsoft.com/office/drawing/2018/hyperlinkcolor" val="tx"/>
                    </a:ext>
                  </a:extLst>
                </a:hlinkClick>
              </a:rPr>
              <a:t>Traineeship </a:t>
            </a:r>
            <a:r>
              <a:rPr lang="en-US" sz="1200" dirty="0">
                <a:solidFill>
                  <a:srgbClr val="F29E38"/>
                </a:solidFill>
                <a:latin typeface="Calibri" panose="020F0502020204030204" pitchFamily="34" charset="0"/>
                <a:cs typeface="Calibri" panose="020F0502020204030204" pitchFamily="34" charset="0"/>
                <a:sym typeface="Helvetica Light"/>
              </a:rPr>
              <a:t>- </a:t>
            </a:r>
            <a:r>
              <a:rPr lang="en-US" sz="1200" dirty="0">
                <a:latin typeface="Calibri" panose="020F0502020204030204" pitchFamily="34" charset="0"/>
                <a:cs typeface="Calibri" panose="020F0502020204030204" pitchFamily="34" charset="0"/>
                <a:sym typeface="Helvetica Light"/>
              </a:rPr>
              <a:t>Elke YPA'er heeft zijn expertise en bij elke expertise hoort een andere specialisatiecursus. Op deze manier haalt iedereen de meeste waarde uit de YPA, omdat je meer leert over vakspecifieke zaken. Win-win want je wordt een expert, plus je hebt de tijd om je ervaringen en kennis te delen met andere YPA'ers. Na dit traineeship is er de mogelijkheid om als echte consultant bij Incentro aan de slag te gaan.</a:t>
            </a:r>
            <a:endParaRPr lang="en-IE" sz="1200" dirty="0">
              <a:solidFill>
                <a:schemeClr val="tx1"/>
              </a:solidFill>
              <a:latin typeface="Calibri" panose="020F0502020204030204" pitchFamily="34" charset="0"/>
              <a:cs typeface="Calibri" panose="020F0502020204030204" pitchFamily="34" charset="0"/>
              <a:sym typeface="Helvetica Light"/>
            </a:endParaRPr>
          </a:p>
        </p:txBody>
      </p:sp>
      <p:pic>
        <p:nvPicPr>
          <p:cNvPr id="11" name="Imagen 2">
            <a:extLst>
              <a:ext uri="{FF2B5EF4-FFF2-40B4-BE49-F238E27FC236}">
                <a16:creationId xmlns:a16="http://schemas.microsoft.com/office/drawing/2014/main" id="{4CC4E5DB-5245-DFCA-75D0-581F0C294D8D}"/>
              </a:ext>
            </a:extLst>
          </p:cNvPr>
          <p:cNvPicPr>
            <a:picLocks noChangeAspect="1"/>
          </p:cNvPicPr>
          <p:nvPr/>
        </p:nvPicPr>
        <p:blipFill>
          <a:blip r:embed="rId6"/>
          <a:stretch>
            <a:fillRect/>
          </a:stretch>
        </p:blipFill>
        <p:spPr>
          <a:xfrm>
            <a:off x="5390866" y="277118"/>
            <a:ext cx="1108928" cy="734664"/>
          </a:xfrm>
          <a:prstGeom prst="rect">
            <a:avLst/>
          </a:prstGeom>
        </p:spPr>
      </p:pic>
      <p:grpSp>
        <p:nvGrpSpPr>
          <p:cNvPr id="357" name="Graphic 2">
            <a:extLst>
              <a:ext uri="{FF2B5EF4-FFF2-40B4-BE49-F238E27FC236}">
                <a16:creationId xmlns:a16="http://schemas.microsoft.com/office/drawing/2014/main" id="{9AFC2811-C486-99BC-49E8-3126C5070752}"/>
              </a:ext>
            </a:extLst>
          </p:cNvPr>
          <p:cNvGrpSpPr/>
          <p:nvPr/>
        </p:nvGrpSpPr>
        <p:grpSpPr>
          <a:xfrm>
            <a:off x="1060278" y="9244061"/>
            <a:ext cx="858378" cy="186556"/>
            <a:chOff x="2806378" y="8808107"/>
            <a:chExt cx="858378" cy="186556"/>
          </a:xfrm>
        </p:grpSpPr>
        <p:sp>
          <p:nvSpPr>
            <p:cNvPr id="358" name="Freeform 357">
              <a:extLst>
                <a:ext uri="{FF2B5EF4-FFF2-40B4-BE49-F238E27FC236}">
                  <a16:creationId xmlns:a16="http://schemas.microsoft.com/office/drawing/2014/main" id="{274FD82A-2B56-CE96-3729-B7BD64BFAEE4}"/>
                </a:ext>
              </a:extLst>
            </p:cNvPr>
            <p:cNvSpPr/>
            <p:nvPr/>
          </p:nvSpPr>
          <p:spPr>
            <a:xfrm>
              <a:off x="2806378" y="8808107"/>
              <a:ext cx="275263" cy="185863"/>
            </a:xfrm>
            <a:custGeom>
              <a:avLst/>
              <a:gdLst>
                <a:gd name="connsiteX0" fmla="*/ 0 w 275263"/>
                <a:gd name="connsiteY0" fmla="*/ 0 h 185863"/>
                <a:gd name="connsiteX1" fmla="*/ 275263 w 275263"/>
                <a:gd name="connsiteY1" fmla="*/ 0 h 185863"/>
                <a:gd name="connsiteX2" fmla="*/ 275263 w 275263"/>
                <a:gd name="connsiteY2" fmla="*/ 185863 h 185863"/>
                <a:gd name="connsiteX3" fmla="*/ 0 w 275263"/>
                <a:gd name="connsiteY3" fmla="*/ 185863 h 185863"/>
              </a:gdLst>
              <a:ahLst/>
              <a:cxnLst>
                <a:cxn ang="0">
                  <a:pos x="connsiteX0" y="connsiteY0"/>
                </a:cxn>
                <a:cxn ang="0">
                  <a:pos x="connsiteX1" y="connsiteY1"/>
                </a:cxn>
                <a:cxn ang="0">
                  <a:pos x="connsiteX2" y="connsiteY2"/>
                </a:cxn>
                <a:cxn ang="0">
                  <a:pos x="connsiteX3" y="connsiteY3"/>
                </a:cxn>
              </a:cxnLst>
              <a:rect l="l" t="t" r="r" b="b"/>
              <a:pathLst>
                <a:path w="275263" h="185863">
                  <a:moveTo>
                    <a:pt x="0" y="0"/>
                  </a:moveTo>
                  <a:lnTo>
                    <a:pt x="275263" y="0"/>
                  </a:lnTo>
                  <a:lnTo>
                    <a:pt x="275263" y="185863"/>
                  </a:lnTo>
                  <a:lnTo>
                    <a:pt x="0" y="185863"/>
                  </a:lnTo>
                  <a:close/>
                </a:path>
              </a:pathLst>
            </a:custGeom>
            <a:solidFill>
              <a:srgbClr val="23509E"/>
            </a:solidFill>
            <a:ln w="6923" cap="flat">
              <a:noFill/>
              <a:prstDash val="solid"/>
              <a:miter/>
            </a:ln>
          </p:spPr>
          <p:txBody>
            <a:bodyPr rtlCol="0" anchor="ctr"/>
            <a:lstStyle/>
            <a:p>
              <a:endParaRPr lang="en-US"/>
            </a:p>
          </p:txBody>
        </p:sp>
        <p:sp>
          <p:nvSpPr>
            <p:cNvPr id="359" name="Freeform 358">
              <a:extLst>
                <a:ext uri="{FF2B5EF4-FFF2-40B4-BE49-F238E27FC236}">
                  <a16:creationId xmlns:a16="http://schemas.microsoft.com/office/drawing/2014/main" id="{C6F1982F-ADC5-5611-7139-A9963147EE93}"/>
                </a:ext>
              </a:extLst>
            </p:cNvPr>
            <p:cNvSpPr/>
            <p:nvPr/>
          </p:nvSpPr>
          <p:spPr>
            <a:xfrm>
              <a:off x="2994972" y="8892022"/>
              <a:ext cx="18720" cy="16644"/>
            </a:xfrm>
            <a:custGeom>
              <a:avLst/>
              <a:gdLst>
                <a:gd name="connsiteX0" fmla="*/ 18721 w 18720"/>
                <a:gd name="connsiteY0" fmla="*/ 6242 h 16644"/>
                <a:gd name="connsiteX1" fmla="*/ 15947 w 18720"/>
                <a:gd name="connsiteY1" fmla="*/ 6242 h 16644"/>
                <a:gd name="connsiteX2" fmla="*/ 11094 w 18720"/>
                <a:gd name="connsiteY2" fmla="*/ 5548 h 16644"/>
                <a:gd name="connsiteX3" fmla="*/ 9707 w 18720"/>
                <a:gd name="connsiteY3" fmla="*/ 2081 h 16644"/>
                <a:gd name="connsiteX4" fmla="*/ 9014 w 18720"/>
                <a:gd name="connsiteY4" fmla="*/ 0 h 16644"/>
                <a:gd name="connsiteX5" fmla="*/ 8320 w 18720"/>
                <a:gd name="connsiteY5" fmla="*/ 2081 h 16644"/>
                <a:gd name="connsiteX6" fmla="*/ 6934 w 18720"/>
                <a:gd name="connsiteY6" fmla="*/ 5548 h 16644"/>
                <a:gd name="connsiteX7" fmla="*/ 2773 w 18720"/>
                <a:gd name="connsiteY7" fmla="*/ 6242 h 16644"/>
                <a:gd name="connsiteX8" fmla="*/ 0 w 18720"/>
                <a:gd name="connsiteY8" fmla="*/ 6242 h 16644"/>
                <a:gd name="connsiteX9" fmla="*/ 2080 w 18720"/>
                <a:gd name="connsiteY9" fmla="*/ 7629 h 16644"/>
                <a:gd name="connsiteX10" fmla="*/ 5547 w 18720"/>
                <a:gd name="connsiteY10" fmla="*/ 10403 h 16644"/>
                <a:gd name="connsiteX11" fmla="*/ 4160 w 18720"/>
                <a:gd name="connsiteY11" fmla="*/ 13870 h 16644"/>
                <a:gd name="connsiteX12" fmla="*/ 3467 w 18720"/>
                <a:gd name="connsiteY12" fmla="*/ 16645 h 16644"/>
                <a:gd name="connsiteX13" fmla="*/ 5547 w 18720"/>
                <a:gd name="connsiteY13" fmla="*/ 15258 h 16644"/>
                <a:gd name="connsiteX14" fmla="*/ 9014 w 18720"/>
                <a:gd name="connsiteY14" fmla="*/ 12483 h 16644"/>
                <a:gd name="connsiteX15" fmla="*/ 12480 w 18720"/>
                <a:gd name="connsiteY15" fmla="*/ 15258 h 16644"/>
                <a:gd name="connsiteX16" fmla="*/ 14561 w 18720"/>
                <a:gd name="connsiteY16" fmla="*/ 16645 h 16644"/>
                <a:gd name="connsiteX17" fmla="*/ 12480 w 18720"/>
                <a:gd name="connsiteY17" fmla="*/ 10403 h 16644"/>
                <a:gd name="connsiteX18" fmla="*/ 18721 w 18720"/>
                <a:gd name="connsiteY18"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720" h="16644">
                  <a:moveTo>
                    <a:pt x="18721" y="6242"/>
                  </a:moveTo>
                  <a:lnTo>
                    <a:pt x="15947" y="6242"/>
                  </a:lnTo>
                  <a:lnTo>
                    <a:pt x="11094" y="5548"/>
                  </a:lnTo>
                  <a:lnTo>
                    <a:pt x="9707" y="2081"/>
                  </a:lnTo>
                  <a:lnTo>
                    <a:pt x="9014" y="0"/>
                  </a:lnTo>
                  <a:lnTo>
                    <a:pt x="8320" y="2081"/>
                  </a:lnTo>
                  <a:lnTo>
                    <a:pt x="6934" y="5548"/>
                  </a:lnTo>
                  <a:lnTo>
                    <a:pt x="2773" y="6242"/>
                  </a:lnTo>
                  <a:lnTo>
                    <a:pt x="0" y="6242"/>
                  </a:lnTo>
                  <a:lnTo>
                    <a:pt x="2080" y="7629"/>
                  </a:lnTo>
                  <a:lnTo>
                    <a:pt x="5547" y="10403"/>
                  </a:lnTo>
                  <a:lnTo>
                    <a:pt x="4160" y="13870"/>
                  </a:lnTo>
                  <a:lnTo>
                    <a:pt x="3467" y="16645"/>
                  </a:lnTo>
                  <a:lnTo>
                    <a:pt x="5547" y="15258"/>
                  </a:lnTo>
                  <a:lnTo>
                    <a:pt x="9014" y="12483"/>
                  </a:lnTo>
                  <a:lnTo>
                    <a:pt x="12480" y="15258"/>
                  </a:lnTo>
                  <a:lnTo>
                    <a:pt x="14561" y="16645"/>
                  </a:lnTo>
                  <a:lnTo>
                    <a:pt x="12480" y="10403"/>
                  </a:lnTo>
                  <a:lnTo>
                    <a:pt x="18721" y="6242"/>
                  </a:lnTo>
                </a:path>
              </a:pathLst>
            </a:custGeom>
            <a:solidFill>
              <a:srgbClr val="F8EB37"/>
            </a:solidFill>
            <a:ln w="6923" cap="flat">
              <a:noFill/>
              <a:prstDash val="solid"/>
              <a:miter/>
            </a:ln>
          </p:spPr>
          <p:txBody>
            <a:bodyPr rtlCol="0" anchor="ctr"/>
            <a:lstStyle/>
            <a:p>
              <a:endParaRPr lang="en-US"/>
            </a:p>
          </p:txBody>
        </p:sp>
        <p:sp>
          <p:nvSpPr>
            <p:cNvPr id="360" name="Freeform 359">
              <a:extLst>
                <a:ext uri="{FF2B5EF4-FFF2-40B4-BE49-F238E27FC236}">
                  <a16:creationId xmlns:a16="http://schemas.microsoft.com/office/drawing/2014/main" id="{11A4B59B-90DD-632E-8CCB-61E707CA4843}"/>
                </a:ext>
              </a:extLst>
            </p:cNvPr>
            <p:cNvSpPr/>
            <p:nvPr/>
          </p:nvSpPr>
          <p:spPr>
            <a:xfrm>
              <a:off x="2992892" y="8889942"/>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a:p>
          </p:txBody>
        </p:sp>
        <p:sp>
          <p:nvSpPr>
            <p:cNvPr id="361" name="Freeform 360">
              <a:extLst>
                <a:ext uri="{FF2B5EF4-FFF2-40B4-BE49-F238E27FC236}">
                  <a16:creationId xmlns:a16="http://schemas.microsoft.com/office/drawing/2014/main" id="{B5760832-C5DB-731E-AE3B-38AFAFA971A9}"/>
                </a:ext>
              </a:extLst>
            </p:cNvPr>
            <p:cNvSpPr/>
            <p:nvPr/>
          </p:nvSpPr>
          <p:spPr>
            <a:xfrm>
              <a:off x="2986651" y="8861507"/>
              <a:ext cx="18720" cy="17337"/>
            </a:xfrm>
            <a:custGeom>
              <a:avLst/>
              <a:gdLst>
                <a:gd name="connsiteX0" fmla="*/ 5547 w 18720"/>
                <a:gd name="connsiteY0" fmla="*/ 10403 h 17337"/>
                <a:gd name="connsiteX1" fmla="*/ 4160 w 18720"/>
                <a:gd name="connsiteY1" fmla="*/ 14564 h 17337"/>
                <a:gd name="connsiteX2" fmla="*/ 3467 w 18720"/>
                <a:gd name="connsiteY2" fmla="*/ 17338 h 17337"/>
                <a:gd name="connsiteX3" fmla="*/ 6240 w 18720"/>
                <a:gd name="connsiteY3" fmla="*/ 15258 h 17337"/>
                <a:gd name="connsiteX4" fmla="*/ 9707 w 18720"/>
                <a:gd name="connsiteY4" fmla="*/ 13177 h 17337"/>
                <a:gd name="connsiteX5" fmla="*/ 13174 w 18720"/>
                <a:gd name="connsiteY5" fmla="*/ 15258 h 17337"/>
                <a:gd name="connsiteX6" fmla="*/ 15254 w 18720"/>
                <a:gd name="connsiteY6" fmla="*/ 17338 h 17337"/>
                <a:gd name="connsiteX7" fmla="*/ 14560 w 18720"/>
                <a:gd name="connsiteY7" fmla="*/ 14564 h 17337"/>
                <a:gd name="connsiteX8" fmla="*/ 13174 w 18720"/>
                <a:gd name="connsiteY8" fmla="*/ 10403 h 17337"/>
                <a:gd name="connsiteX9" fmla="*/ 16641 w 18720"/>
                <a:gd name="connsiteY9" fmla="*/ 8322 h 17337"/>
                <a:gd name="connsiteX10" fmla="*/ 18721 w 18720"/>
                <a:gd name="connsiteY10" fmla="*/ 6242 h 17337"/>
                <a:gd name="connsiteX11" fmla="*/ 15947 w 18720"/>
                <a:gd name="connsiteY11" fmla="*/ 6242 h 17337"/>
                <a:gd name="connsiteX12" fmla="*/ 11787 w 18720"/>
                <a:gd name="connsiteY12" fmla="*/ 6242 h 17337"/>
                <a:gd name="connsiteX13" fmla="*/ 10400 w 18720"/>
                <a:gd name="connsiteY13" fmla="*/ 2774 h 17337"/>
                <a:gd name="connsiteX14" fmla="*/ 9707 w 18720"/>
                <a:gd name="connsiteY14" fmla="*/ 0 h 17337"/>
                <a:gd name="connsiteX15" fmla="*/ 8320 w 18720"/>
                <a:gd name="connsiteY15" fmla="*/ 2774 h 17337"/>
                <a:gd name="connsiteX16" fmla="*/ 6934 w 18720"/>
                <a:gd name="connsiteY16" fmla="*/ 6242 h 17337"/>
                <a:gd name="connsiteX17" fmla="*/ 2773 w 18720"/>
                <a:gd name="connsiteY17" fmla="*/ 6242 h 17337"/>
                <a:gd name="connsiteX18" fmla="*/ 0 w 18720"/>
                <a:gd name="connsiteY18" fmla="*/ 6242 h 17337"/>
                <a:gd name="connsiteX19" fmla="*/ 2080 w 18720"/>
                <a:gd name="connsiteY19" fmla="*/ 8322 h 17337"/>
                <a:gd name="connsiteX20" fmla="*/ 5547 w 18720"/>
                <a:gd name="connsiteY20" fmla="*/ 10403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5547" y="10403"/>
                  </a:moveTo>
                  <a:lnTo>
                    <a:pt x="4160"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lnTo>
                    <a:pt x="10400" y="2774"/>
                  </a:lnTo>
                  <a:lnTo>
                    <a:pt x="9707" y="0"/>
                  </a:lnTo>
                  <a:lnTo>
                    <a:pt x="8320" y="2774"/>
                  </a:lnTo>
                  <a:lnTo>
                    <a:pt x="6934" y="6242"/>
                  </a:lnTo>
                  <a:lnTo>
                    <a:pt x="2773" y="6242"/>
                  </a:lnTo>
                  <a:lnTo>
                    <a:pt x="0" y="6242"/>
                  </a:lnTo>
                  <a:lnTo>
                    <a:pt x="2080" y="8322"/>
                  </a:lnTo>
                  <a:lnTo>
                    <a:pt x="5547" y="10403"/>
                  </a:lnTo>
                </a:path>
              </a:pathLst>
            </a:custGeom>
            <a:solidFill>
              <a:srgbClr val="F8EB37"/>
            </a:solidFill>
            <a:ln w="6923" cap="flat">
              <a:noFill/>
              <a:prstDash val="solid"/>
              <a:miter/>
            </a:ln>
          </p:spPr>
          <p:txBody>
            <a:bodyPr rtlCol="0" anchor="ctr"/>
            <a:lstStyle/>
            <a:p>
              <a:endParaRPr lang="en-US"/>
            </a:p>
          </p:txBody>
        </p:sp>
        <p:sp>
          <p:nvSpPr>
            <p:cNvPr id="362" name="Freeform 361">
              <a:extLst>
                <a:ext uri="{FF2B5EF4-FFF2-40B4-BE49-F238E27FC236}">
                  <a16:creationId xmlns:a16="http://schemas.microsoft.com/office/drawing/2014/main" id="{031FD1D0-41C4-4F1E-282A-7EF9AA348D79}"/>
                </a:ext>
              </a:extLst>
            </p:cNvPr>
            <p:cNvSpPr/>
            <p:nvPr/>
          </p:nvSpPr>
          <p:spPr>
            <a:xfrm>
              <a:off x="2984571" y="8860121"/>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a:p>
          </p:txBody>
        </p:sp>
        <p:sp>
          <p:nvSpPr>
            <p:cNvPr id="363" name="Freeform 362">
              <a:extLst>
                <a:ext uri="{FF2B5EF4-FFF2-40B4-BE49-F238E27FC236}">
                  <a16:creationId xmlns:a16="http://schemas.microsoft.com/office/drawing/2014/main" id="{C26D7675-B457-05C7-5581-D02BB33B3769}"/>
                </a:ext>
              </a:extLst>
            </p:cNvPr>
            <p:cNvSpPr/>
            <p:nvPr/>
          </p:nvSpPr>
          <p:spPr>
            <a:xfrm>
              <a:off x="2965157"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8322 h 16644"/>
                <a:gd name="connsiteX7" fmla="*/ 5547 w 18720"/>
                <a:gd name="connsiteY7" fmla="*/ 10403 h 16644"/>
                <a:gd name="connsiteX8" fmla="*/ 4160 w 18720"/>
                <a:gd name="connsiteY8" fmla="*/ 14564 h 16644"/>
                <a:gd name="connsiteX9" fmla="*/ 3467 w 18720"/>
                <a:gd name="connsiteY9" fmla="*/ 16645 h 16644"/>
                <a:gd name="connsiteX10" fmla="*/ 5547 w 18720"/>
                <a:gd name="connsiteY10" fmla="*/ 15258 h 16644"/>
                <a:gd name="connsiteX11" fmla="*/ 9014 w 18720"/>
                <a:gd name="connsiteY11" fmla="*/ 13177 h 16644"/>
                <a:gd name="connsiteX12" fmla="*/ 12480 w 18720"/>
                <a:gd name="connsiteY12" fmla="*/ 15258 h 16644"/>
                <a:gd name="connsiteX13" fmla="*/ 15254 w 18720"/>
                <a:gd name="connsiteY13" fmla="*/ 16645 h 16644"/>
                <a:gd name="connsiteX14" fmla="*/ 13867 w 18720"/>
                <a:gd name="connsiteY14" fmla="*/ 1456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1"/>
                  </a:lnTo>
                  <a:lnTo>
                    <a:pt x="9014" y="0"/>
                  </a:lnTo>
                  <a:lnTo>
                    <a:pt x="6934" y="6242"/>
                  </a:lnTo>
                  <a:lnTo>
                    <a:pt x="2773" y="6242"/>
                  </a:lnTo>
                  <a:lnTo>
                    <a:pt x="0" y="6242"/>
                  </a:lnTo>
                  <a:lnTo>
                    <a:pt x="2080" y="8322"/>
                  </a:lnTo>
                  <a:lnTo>
                    <a:pt x="5547" y="10403"/>
                  </a:lnTo>
                  <a:lnTo>
                    <a:pt x="4160" y="14564"/>
                  </a:lnTo>
                  <a:lnTo>
                    <a:pt x="3467" y="16645"/>
                  </a:lnTo>
                  <a:lnTo>
                    <a:pt x="5547" y="15258"/>
                  </a:lnTo>
                  <a:lnTo>
                    <a:pt x="9014" y="13177"/>
                  </a:lnTo>
                  <a:lnTo>
                    <a:pt x="12480" y="15258"/>
                  </a:lnTo>
                  <a:lnTo>
                    <a:pt x="15254" y="16645"/>
                  </a:lnTo>
                  <a:lnTo>
                    <a:pt x="13867"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64" name="Freeform 363">
              <a:extLst>
                <a:ext uri="{FF2B5EF4-FFF2-40B4-BE49-F238E27FC236}">
                  <a16:creationId xmlns:a16="http://schemas.microsoft.com/office/drawing/2014/main" id="{65F5B1F9-15BD-C56F-BB92-20B1EEBF4E26}"/>
                </a:ext>
              </a:extLst>
            </p:cNvPr>
            <p:cNvSpPr/>
            <p:nvPr/>
          </p:nvSpPr>
          <p:spPr>
            <a:xfrm>
              <a:off x="2963077" y="8837928"/>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8"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a:p>
          </p:txBody>
        </p:sp>
        <p:sp>
          <p:nvSpPr>
            <p:cNvPr id="365" name="Freeform 364">
              <a:extLst>
                <a:ext uri="{FF2B5EF4-FFF2-40B4-BE49-F238E27FC236}">
                  <a16:creationId xmlns:a16="http://schemas.microsoft.com/office/drawing/2014/main" id="{02AE0530-C361-4C45-E917-2EF6C0014A75}"/>
                </a:ext>
              </a:extLst>
            </p:cNvPr>
            <p:cNvSpPr/>
            <p:nvPr/>
          </p:nvSpPr>
          <p:spPr>
            <a:xfrm>
              <a:off x="2934650" y="8831686"/>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935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951 h 17337"/>
                <a:gd name="connsiteX12" fmla="*/ 9707 w 18720"/>
                <a:gd name="connsiteY12" fmla="*/ 13177 h 17337"/>
                <a:gd name="connsiteX13" fmla="*/ 13174 w 18720"/>
                <a:gd name="connsiteY13" fmla="*/ 15951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935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935"/>
                  </a:lnTo>
                  <a:lnTo>
                    <a:pt x="2080" y="8322"/>
                  </a:lnTo>
                  <a:lnTo>
                    <a:pt x="5547" y="10403"/>
                  </a:lnTo>
                  <a:lnTo>
                    <a:pt x="4853" y="14564"/>
                  </a:lnTo>
                  <a:lnTo>
                    <a:pt x="3467" y="17338"/>
                  </a:lnTo>
                  <a:lnTo>
                    <a:pt x="6240" y="15951"/>
                  </a:lnTo>
                  <a:lnTo>
                    <a:pt x="9707" y="13177"/>
                  </a:lnTo>
                  <a:lnTo>
                    <a:pt x="13174" y="15951"/>
                  </a:lnTo>
                  <a:lnTo>
                    <a:pt x="15254" y="17338"/>
                  </a:lnTo>
                  <a:lnTo>
                    <a:pt x="14560" y="14564"/>
                  </a:lnTo>
                  <a:lnTo>
                    <a:pt x="13174" y="10403"/>
                  </a:lnTo>
                  <a:lnTo>
                    <a:pt x="16641" y="8322"/>
                  </a:lnTo>
                  <a:lnTo>
                    <a:pt x="18721" y="6935"/>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66" name="Freeform 365">
              <a:extLst>
                <a:ext uri="{FF2B5EF4-FFF2-40B4-BE49-F238E27FC236}">
                  <a16:creationId xmlns:a16="http://schemas.microsoft.com/office/drawing/2014/main" id="{B7887BD2-A304-3F34-BD35-1AB4F995B12A}"/>
                </a:ext>
              </a:extLst>
            </p:cNvPr>
            <p:cNvSpPr/>
            <p:nvPr/>
          </p:nvSpPr>
          <p:spPr>
            <a:xfrm>
              <a:off x="2933263" y="8830299"/>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3870"/>
                  </a:moveTo>
                  <a:lnTo>
                    <a:pt x="15947" y="16644"/>
                  </a:lnTo>
                  <a:lnTo>
                    <a:pt x="14560"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a:p>
          </p:txBody>
        </p:sp>
        <p:sp>
          <p:nvSpPr>
            <p:cNvPr id="367" name="Freeform 366">
              <a:extLst>
                <a:ext uri="{FF2B5EF4-FFF2-40B4-BE49-F238E27FC236}">
                  <a16:creationId xmlns:a16="http://schemas.microsoft.com/office/drawing/2014/main" id="{1D3BB249-3D93-B8CA-7C59-DEB6532255D4}"/>
                </a:ext>
              </a:extLst>
            </p:cNvPr>
            <p:cNvSpPr/>
            <p:nvPr/>
          </p:nvSpPr>
          <p:spPr>
            <a:xfrm>
              <a:off x="2904835"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8320 w 18720"/>
                <a:gd name="connsiteY3" fmla="*/ 2081 h 16644"/>
                <a:gd name="connsiteX4" fmla="*/ 6934 w 18720"/>
                <a:gd name="connsiteY4" fmla="*/ 6242 h 16644"/>
                <a:gd name="connsiteX5" fmla="*/ 2773 w 18720"/>
                <a:gd name="connsiteY5" fmla="*/ 6242 h 16644"/>
                <a:gd name="connsiteX6" fmla="*/ 0 w 18720"/>
                <a:gd name="connsiteY6" fmla="*/ 6242 h 16644"/>
                <a:gd name="connsiteX7" fmla="*/ 2080 w 18720"/>
                <a:gd name="connsiteY7" fmla="*/ 8322 h 16644"/>
                <a:gd name="connsiteX8" fmla="*/ 5547 w 18720"/>
                <a:gd name="connsiteY8" fmla="*/ 10403 h 16644"/>
                <a:gd name="connsiteX9" fmla="*/ 4160 w 18720"/>
                <a:gd name="connsiteY9" fmla="*/ 13870 h 16644"/>
                <a:gd name="connsiteX10" fmla="*/ 3467 w 18720"/>
                <a:gd name="connsiteY10" fmla="*/ 16645 h 16644"/>
                <a:gd name="connsiteX11" fmla="*/ 5547 w 18720"/>
                <a:gd name="connsiteY11" fmla="*/ 15258 h 16644"/>
                <a:gd name="connsiteX12" fmla="*/ 9014 w 18720"/>
                <a:gd name="connsiteY12" fmla="*/ 13177 h 16644"/>
                <a:gd name="connsiteX13" fmla="*/ 12480 w 18720"/>
                <a:gd name="connsiteY13" fmla="*/ 15258 h 16644"/>
                <a:gd name="connsiteX14" fmla="*/ 15254 w 18720"/>
                <a:gd name="connsiteY14" fmla="*/ 16645 h 16644"/>
                <a:gd name="connsiteX15" fmla="*/ 13867 w 18720"/>
                <a:gd name="connsiteY15" fmla="*/ 13870 h 16644"/>
                <a:gd name="connsiteX16" fmla="*/ 13174 w 18720"/>
                <a:gd name="connsiteY16" fmla="*/ 10403 h 16644"/>
                <a:gd name="connsiteX17" fmla="*/ 16641 w 18720"/>
                <a:gd name="connsiteY17" fmla="*/ 8322 h 16644"/>
                <a:gd name="connsiteX18" fmla="*/ 18721 w 18720"/>
                <a:gd name="connsiteY18" fmla="*/ 6242 h 16644"/>
                <a:gd name="connsiteX19" fmla="*/ 15947 w 18720"/>
                <a:gd name="connsiteY19" fmla="*/ 6242 h 16644"/>
                <a:gd name="connsiteX20" fmla="*/ 11787 w 18720"/>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6644">
                  <a:moveTo>
                    <a:pt x="11787" y="6242"/>
                  </a:moveTo>
                  <a:lnTo>
                    <a:pt x="10400" y="2081"/>
                  </a:lnTo>
                  <a:lnTo>
                    <a:pt x="9014" y="0"/>
                  </a:lnTo>
                  <a:lnTo>
                    <a:pt x="8320" y="2081"/>
                  </a:lnTo>
                  <a:lnTo>
                    <a:pt x="6934" y="6242"/>
                  </a:lnTo>
                  <a:lnTo>
                    <a:pt x="2773" y="6242"/>
                  </a:lnTo>
                  <a:lnTo>
                    <a:pt x="0" y="6242"/>
                  </a:lnTo>
                  <a:lnTo>
                    <a:pt x="2080" y="8322"/>
                  </a:lnTo>
                  <a:lnTo>
                    <a:pt x="5547" y="10403"/>
                  </a:lnTo>
                  <a:lnTo>
                    <a:pt x="4160" y="13870"/>
                  </a:lnTo>
                  <a:lnTo>
                    <a:pt x="3467" y="16645"/>
                  </a:lnTo>
                  <a:lnTo>
                    <a:pt x="5547" y="15258"/>
                  </a:lnTo>
                  <a:lnTo>
                    <a:pt x="9014" y="13177"/>
                  </a:lnTo>
                  <a:lnTo>
                    <a:pt x="12480" y="15258"/>
                  </a:lnTo>
                  <a:lnTo>
                    <a:pt x="15254" y="16645"/>
                  </a:lnTo>
                  <a:lnTo>
                    <a:pt x="13867" y="13870"/>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68" name="Freeform 367">
              <a:extLst>
                <a:ext uri="{FF2B5EF4-FFF2-40B4-BE49-F238E27FC236}">
                  <a16:creationId xmlns:a16="http://schemas.microsoft.com/office/drawing/2014/main" id="{40A09C7C-BB94-1DE2-FB88-BC464C0F08DD}"/>
                </a:ext>
              </a:extLst>
            </p:cNvPr>
            <p:cNvSpPr/>
            <p:nvPr/>
          </p:nvSpPr>
          <p:spPr>
            <a:xfrm>
              <a:off x="2902755" y="8837928"/>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4564 h 20112"/>
                <a:gd name="connsiteX12" fmla="*/ 15947 w 22187"/>
                <a:gd name="connsiteY12" fmla="*/ 17338 h 20112"/>
                <a:gd name="connsiteX13" fmla="*/ 14561 w 22187"/>
                <a:gd name="connsiteY13" fmla="*/ 12483 h 20112"/>
                <a:gd name="connsiteX14" fmla="*/ 19414 w 22187"/>
                <a:gd name="connsiteY14" fmla="*/ 9016 h 20112"/>
                <a:gd name="connsiteX15" fmla="*/ 13867 w 22187"/>
                <a:gd name="connsiteY15" fmla="*/ 9016 h 20112"/>
                <a:gd name="connsiteX16" fmla="*/ 11787 w 22187"/>
                <a:gd name="connsiteY16" fmla="*/ 4161 h 20112"/>
                <a:gd name="connsiteX17" fmla="*/ 9707 w 22187"/>
                <a:gd name="connsiteY17" fmla="*/ 9016 h 20112"/>
                <a:gd name="connsiteX18" fmla="*/ 4160 w 22187"/>
                <a:gd name="connsiteY18" fmla="*/ 9016 h 20112"/>
                <a:gd name="connsiteX19" fmla="*/ 9014 w 22187"/>
                <a:gd name="connsiteY19" fmla="*/ 12483 h 20112"/>
                <a:gd name="connsiteX20" fmla="*/ 7627 w 22187"/>
                <a:gd name="connsiteY20" fmla="*/ 17338 h 20112"/>
                <a:gd name="connsiteX21" fmla="*/ 11094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4564"/>
                  </a:moveTo>
                  <a:lnTo>
                    <a:pt x="15947" y="17338"/>
                  </a:lnTo>
                  <a:lnTo>
                    <a:pt x="14561" y="12483"/>
                  </a:lnTo>
                  <a:lnTo>
                    <a:pt x="19414" y="9016"/>
                  </a:lnTo>
                  <a:lnTo>
                    <a:pt x="13867" y="9016"/>
                  </a:lnTo>
                  <a:lnTo>
                    <a:pt x="11787" y="4161"/>
                  </a:lnTo>
                  <a:lnTo>
                    <a:pt x="9707" y="9016"/>
                  </a:lnTo>
                  <a:lnTo>
                    <a:pt x="4160" y="9016"/>
                  </a:lnTo>
                  <a:lnTo>
                    <a:pt x="9014" y="12483"/>
                  </a:lnTo>
                  <a:lnTo>
                    <a:pt x="7627" y="17338"/>
                  </a:lnTo>
                  <a:lnTo>
                    <a:pt x="11094" y="14564"/>
                  </a:lnTo>
                  <a:close/>
                </a:path>
              </a:pathLst>
            </a:custGeom>
            <a:solidFill>
              <a:srgbClr val="F8EB37"/>
            </a:solidFill>
            <a:ln w="6923" cap="flat">
              <a:noFill/>
              <a:prstDash val="solid"/>
              <a:miter/>
            </a:ln>
          </p:spPr>
          <p:txBody>
            <a:bodyPr rtlCol="0" anchor="ctr"/>
            <a:lstStyle/>
            <a:p>
              <a:endParaRPr lang="en-US"/>
            </a:p>
          </p:txBody>
        </p:sp>
        <p:sp>
          <p:nvSpPr>
            <p:cNvPr id="369" name="Freeform 368">
              <a:extLst>
                <a:ext uri="{FF2B5EF4-FFF2-40B4-BE49-F238E27FC236}">
                  <a16:creationId xmlns:a16="http://schemas.microsoft.com/office/drawing/2014/main" id="{681C802D-5667-6DAD-1353-62C627A62BF2}"/>
                </a:ext>
              </a:extLst>
            </p:cNvPr>
            <p:cNvSpPr/>
            <p:nvPr/>
          </p:nvSpPr>
          <p:spPr>
            <a:xfrm>
              <a:off x="2882648" y="8861507"/>
              <a:ext cx="18720" cy="16644"/>
            </a:xfrm>
            <a:custGeom>
              <a:avLst/>
              <a:gdLst>
                <a:gd name="connsiteX0" fmla="*/ 11787 w 18720"/>
                <a:gd name="connsiteY0" fmla="*/ 6242 h 16644"/>
                <a:gd name="connsiteX1" fmla="*/ 10400 w 18720"/>
                <a:gd name="connsiteY1" fmla="*/ 2774 h 16644"/>
                <a:gd name="connsiteX2" fmla="*/ 9707 w 18720"/>
                <a:gd name="connsiteY2" fmla="*/ 0 h 16644"/>
                <a:gd name="connsiteX3" fmla="*/ 9014 w 18720"/>
                <a:gd name="connsiteY3" fmla="*/ 2774 h 16644"/>
                <a:gd name="connsiteX4" fmla="*/ 7627 w 18720"/>
                <a:gd name="connsiteY4" fmla="*/ 6242 h 16644"/>
                <a:gd name="connsiteX5" fmla="*/ 2773 w 18720"/>
                <a:gd name="connsiteY5" fmla="*/ 6242 h 16644"/>
                <a:gd name="connsiteX6" fmla="*/ 0 w 18720"/>
                <a:gd name="connsiteY6" fmla="*/ 6242 h 16644"/>
                <a:gd name="connsiteX7" fmla="*/ 2773 w 18720"/>
                <a:gd name="connsiteY7" fmla="*/ 8322 h 16644"/>
                <a:gd name="connsiteX8" fmla="*/ 5547 w 18720"/>
                <a:gd name="connsiteY8" fmla="*/ 10403 h 16644"/>
                <a:gd name="connsiteX9" fmla="*/ 4853 w 18720"/>
                <a:gd name="connsiteY9" fmla="*/ 14564 h 16644"/>
                <a:gd name="connsiteX10" fmla="*/ 4160 w 18720"/>
                <a:gd name="connsiteY10" fmla="*/ 16644 h 16644"/>
                <a:gd name="connsiteX11" fmla="*/ 6240 w 18720"/>
                <a:gd name="connsiteY11" fmla="*/ 15258 h 16644"/>
                <a:gd name="connsiteX12" fmla="*/ 9707 w 18720"/>
                <a:gd name="connsiteY12" fmla="*/ 13177 h 16644"/>
                <a:gd name="connsiteX13" fmla="*/ 13174 w 18720"/>
                <a:gd name="connsiteY13" fmla="*/ 15258 h 16644"/>
                <a:gd name="connsiteX14" fmla="*/ 15254 w 18720"/>
                <a:gd name="connsiteY14" fmla="*/ 1664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774"/>
                  </a:lnTo>
                  <a:lnTo>
                    <a:pt x="9707" y="0"/>
                  </a:lnTo>
                  <a:lnTo>
                    <a:pt x="9014" y="2774"/>
                  </a:lnTo>
                  <a:lnTo>
                    <a:pt x="7627" y="6242"/>
                  </a:lnTo>
                  <a:lnTo>
                    <a:pt x="2773" y="6242"/>
                  </a:lnTo>
                  <a:lnTo>
                    <a:pt x="0" y="6242"/>
                  </a:lnTo>
                  <a:lnTo>
                    <a:pt x="2773" y="8322"/>
                  </a:lnTo>
                  <a:lnTo>
                    <a:pt x="5547" y="10403"/>
                  </a:lnTo>
                  <a:lnTo>
                    <a:pt x="4853" y="14564"/>
                  </a:lnTo>
                  <a:lnTo>
                    <a:pt x="4160" y="16644"/>
                  </a:lnTo>
                  <a:lnTo>
                    <a:pt x="6240" y="15258"/>
                  </a:lnTo>
                  <a:lnTo>
                    <a:pt x="9707" y="13177"/>
                  </a:lnTo>
                  <a:lnTo>
                    <a:pt x="13174" y="15258"/>
                  </a:lnTo>
                  <a:lnTo>
                    <a:pt x="15254" y="1664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70" name="Freeform 369">
              <a:extLst>
                <a:ext uri="{FF2B5EF4-FFF2-40B4-BE49-F238E27FC236}">
                  <a16:creationId xmlns:a16="http://schemas.microsoft.com/office/drawing/2014/main" id="{0CBF2012-EC76-6320-80B1-CC4AFF470D66}"/>
                </a:ext>
              </a:extLst>
            </p:cNvPr>
            <p:cNvSpPr/>
            <p:nvPr/>
          </p:nvSpPr>
          <p:spPr>
            <a:xfrm>
              <a:off x="2880568" y="8859427"/>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7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1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7"/>
                  </a:lnTo>
                  <a:lnTo>
                    <a:pt x="4853" y="20112"/>
                  </a:lnTo>
                  <a:close/>
                  <a:moveTo>
                    <a:pt x="11787" y="14564"/>
                  </a:moveTo>
                  <a:lnTo>
                    <a:pt x="16641" y="17338"/>
                  </a:lnTo>
                  <a:lnTo>
                    <a:pt x="15254" y="12483"/>
                  </a:lnTo>
                  <a:lnTo>
                    <a:pt x="20107" y="9016"/>
                  </a:lnTo>
                  <a:lnTo>
                    <a:pt x="14561"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a:p>
          </p:txBody>
        </p:sp>
        <p:sp>
          <p:nvSpPr>
            <p:cNvPr id="371" name="Freeform 370">
              <a:extLst>
                <a:ext uri="{FF2B5EF4-FFF2-40B4-BE49-F238E27FC236}">
                  <a16:creationId xmlns:a16="http://schemas.microsoft.com/office/drawing/2014/main" id="{D7E2994E-260B-B159-A4AD-899BDBE3E44F}"/>
                </a:ext>
              </a:extLst>
            </p:cNvPr>
            <p:cNvSpPr/>
            <p:nvPr/>
          </p:nvSpPr>
          <p:spPr>
            <a:xfrm>
              <a:off x="2874327" y="8891329"/>
              <a:ext cx="19413" cy="17337"/>
            </a:xfrm>
            <a:custGeom>
              <a:avLst/>
              <a:gdLst>
                <a:gd name="connsiteX0" fmla="*/ 13174 w 19413"/>
                <a:gd name="connsiteY0" fmla="*/ 15951 h 17337"/>
                <a:gd name="connsiteX1" fmla="*/ 15254 w 19413"/>
                <a:gd name="connsiteY1" fmla="*/ 17338 h 17337"/>
                <a:gd name="connsiteX2" fmla="*/ 14560 w 19413"/>
                <a:gd name="connsiteY2" fmla="*/ 14564 h 17337"/>
                <a:gd name="connsiteX3" fmla="*/ 13174 w 19413"/>
                <a:gd name="connsiteY3" fmla="*/ 11096 h 17337"/>
                <a:gd name="connsiteX4" fmla="*/ 16641 w 19413"/>
                <a:gd name="connsiteY4" fmla="*/ 8322 h 17337"/>
                <a:gd name="connsiteX5" fmla="*/ 19414 w 19413"/>
                <a:gd name="connsiteY5" fmla="*/ 6935 h 17337"/>
                <a:gd name="connsiteX6" fmla="*/ 15947 w 19413"/>
                <a:gd name="connsiteY6" fmla="*/ 6935 h 17337"/>
                <a:gd name="connsiteX7" fmla="*/ 11787 w 19413"/>
                <a:gd name="connsiteY7" fmla="*/ 6242 h 17337"/>
                <a:gd name="connsiteX8" fmla="*/ 10400 w 19413"/>
                <a:gd name="connsiteY8" fmla="*/ 2774 h 17337"/>
                <a:gd name="connsiteX9" fmla="*/ 9707 w 19413"/>
                <a:gd name="connsiteY9" fmla="*/ 0 h 17337"/>
                <a:gd name="connsiteX10" fmla="*/ 9014 w 19413"/>
                <a:gd name="connsiteY10" fmla="*/ 2774 h 17337"/>
                <a:gd name="connsiteX11" fmla="*/ 7627 w 19413"/>
                <a:gd name="connsiteY11" fmla="*/ 6242 h 17337"/>
                <a:gd name="connsiteX12" fmla="*/ 3467 w 19413"/>
                <a:gd name="connsiteY12" fmla="*/ 6935 h 17337"/>
                <a:gd name="connsiteX13" fmla="*/ 0 w 19413"/>
                <a:gd name="connsiteY13" fmla="*/ 6935 h 17337"/>
                <a:gd name="connsiteX14" fmla="*/ 2773 w 19413"/>
                <a:gd name="connsiteY14" fmla="*/ 8322 h 17337"/>
                <a:gd name="connsiteX15" fmla="*/ 6240 w 19413"/>
                <a:gd name="connsiteY15" fmla="*/ 11096 h 17337"/>
                <a:gd name="connsiteX16" fmla="*/ 4853 w 19413"/>
                <a:gd name="connsiteY16" fmla="*/ 14564 h 17337"/>
                <a:gd name="connsiteX17" fmla="*/ 4160 w 19413"/>
                <a:gd name="connsiteY17" fmla="*/ 17338 h 17337"/>
                <a:gd name="connsiteX18" fmla="*/ 6240 w 19413"/>
                <a:gd name="connsiteY18" fmla="*/ 15951 h 17337"/>
                <a:gd name="connsiteX19" fmla="*/ 9707 w 19413"/>
                <a:gd name="connsiteY19" fmla="*/ 13177 h 17337"/>
                <a:gd name="connsiteX20" fmla="*/ 13174 w 19413"/>
                <a:gd name="connsiteY20" fmla="*/ 15951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7337">
                  <a:moveTo>
                    <a:pt x="13174" y="15951"/>
                  </a:moveTo>
                  <a:lnTo>
                    <a:pt x="15254" y="17338"/>
                  </a:lnTo>
                  <a:lnTo>
                    <a:pt x="14560" y="14564"/>
                  </a:lnTo>
                  <a:lnTo>
                    <a:pt x="13174" y="11096"/>
                  </a:lnTo>
                  <a:lnTo>
                    <a:pt x="16641" y="8322"/>
                  </a:lnTo>
                  <a:lnTo>
                    <a:pt x="19414" y="6935"/>
                  </a:lnTo>
                  <a:lnTo>
                    <a:pt x="15947" y="6935"/>
                  </a:lnTo>
                  <a:lnTo>
                    <a:pt x="11787" y="6242"/>
                  </a:lnTo>
                  <a:lnTo>
                    <a:pt x="10400" y="2774"/>
                  </a:lnTo>
                  <a:lnTo>
                    <a:pt x="9707" y="0"/>
                  </a:lnTo>
                  <a:lnTo>
                    <a:pt x="9014" y="2774"/>
                  </a:lnTo>
                  <a:lnTo>
                    <a:pt x="7627" y="6242"/>
                  </a:lnTo>
                  <a:lnTo>
                    <a:pt x="3467" y="6935"/>
                  </a:lnTo>
                  <a:lnTo>
                    <a:pt x="0" y="6935"/>
                  </a:lnTo>
                  <a:lnTo>
                    <a:pt x="2773" y="8322"/>
                  </a:lnTo>
                  <a:lnTo>
                    <a:pt x="6240" y="11096"/>
                  </a:lnTo>
                  <a:lnTo>
                    <a:pt x="4853" y="14564"/>
                  </a:lnTo>
                  <a:lnTo>
                    <a:pt x="4160" y="17338"/>
                  </a:lnTo>
                  <a:lnTo>
                    <a:pt x="6240" y="15951"/>
                  </a:lnTo>
                  <a:lnTo>
                    <a:pt x="9707" y="13177"/>
                  </a:lnTo>
                  <a:lnTo>
                    <a:pt x="13174" y="15951"/>
                  </a:lnTo>
                </a:path>
              </a:pathLst>
            </a:custGeom>
            <a:solidFill>
              <a:srgbClr val="F8EB37"/>
            </a:solidFill>
            <a:ln w="6923" cap="flat">
              <a:noFill/>
              <a:prstDash val="solid"/>
              <a:miter/>
            </a:ln>
          </p:spPr>
          <p:txBody>
            <a:bodyPr rtlCol="0" anchor="ctr"/>
            <a:lstStyle/>
            <a:p>
              <a:endParaRPr lang="en-US"/>
            </a:p>
          </p:txBody>
        </p:sp>
        <p:sp>
          <p:nvSpPr>
            <p:cNvPr id="372" name="Freeform 371">
              <a:extLst>
                <a:ext uri="{FF2B5EF4-FFF2-40B4-BE49-F238E27FC236}">
                  <a16:creationId xmlns:a16="http://schemas.microsoft.com/office/drawing/2014/main" id="{81CDE899-4EC9-8029-A041-D8F2415932FF}"/>
                </a:ext>
              </a:extLst>
            </p:cNvPr>
            <p:cNvSpPr/>
            <p:nvPr/>
          </p:nvSpPr>
          <p:spPr>
            <a:xfrm>
              <a:off x="2872247" y="888994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3870 h 20112"/>
                <a:gd name="connsiteX12" fmla="*/ 16641 w 22187"/>
                <a:gd name="connsiteY12" fmla="*/ 16644 h 20112"/>
                <a:gd name="connsiteX13" fmla="*/ 15254 w 22187"/>
                <a:gd name="connsiteY13" fmla="*/ 11790 h 20112"/>
                <a:gd name="connsiteX14" fmla="*/ 20107 w 22187"/>
                <a:gd name="connsiteY14" fmla="*/ 8322 h 20112"/>
                <a:gd name="connsiteX15" fmla="*/ 14560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787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3870"/>
                  </a:moveTo>
                  <a:lnTo>
                    <a:pt x="16641" y="16644"/>
                  </a:lnTo>
                  <a:lnTo>
                    <a:pt x="15254" y="11790"/>
                  </a:lnTo>
                  <a:lnTo>
                    <a:pt x="20107" y="8322"/>
                  </a:lnTo>
                  <a:lnTo>
                    <a:pt x="14560" y="8322"/>
                  </a:lnTo>
                  <a:lnTo>
                    <a:pt x="11787" y="3468"/>
                  </a:lnTo>
                  <a:lnTo>
                    <a:pt x="9707" y="8322"/>
                  </a:lnTo>
                  <a:lnTo>
                    <a:pt x="4160" y="8322"/>
                  </a:lnTo>
                  <a:lnTo>
                    <a:pt x="9014" y="11790"/>
                  </a:lnTo>
                  <a:lnTo>
                    <a:pt x="7627" y="16644"/>
                  </a:lnTo>
                  <a:lnTo>
                    <a:pt x="11787" y="13870"/>
                  </a:lnTo>
                  <a:close/>
                </a:path>
              </a:pathLst>
            </a:custGeom>
            <a:solidFill>
              <a:srgbClr val="F8EB37"/>
            </a:solidFill>
            <a:ln w="6923" cap="flat">
              <a:noFill/>
              <a:prstDash val="solid"/>
              <a:miter/>
            </a:ln>
          </p:spPr>
          <p:txBody>
            <a:bodyPr rtlCol="0" anchor="ctr"/>
            <a:lstStyle/>
            <a:p>
              <a:endParaRPr lang="en-US"/>
            </a:p>
          </p:txBody>
        </p:sp>
        <p:sp>
          <p:nvSpPr>
            <p:cNvPr id="373" name="Freeform 372">
              <a:extLst>
                <a:ext uri="{FF2B5EF4-FFF2-40B4-BE49-F238E27FC236}">
                  <a16:creationId xmlns:a16="http://schemas.microsoft.com/office/drawing/2014/main" id="{485C54F4-AB21-2AC9-4F25-42A4D3381FB7}"/>
                </a:ext>
              </a:extLst>
            </p:cNvPr>
            <p:cNvSpPr/>
            <p:nvPr/>
          </p:nvSpPr>
          <p:spPr>
            <a:xfrm>
              <a:off x="2882648" y="8921150"/>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258 h 17337"/>
                <a:gd name="connsiteX12" fmla="*/ 9707 w 18720"/>
                <a:gd name="connsiteY12" fmla="*/ 13177 h 17337"/>
                <a:gd name="connsiteX13" fmla="*/ 13174 w 18720"/>
                <a:gd name="connsiteY13" fmla="*/ 15258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242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74" name="Freeform 373">
              <a:extLst>
                <a:ext uri="{FF2B5EF4-FFF2-40B4-BE49-F238E27FC236}">
                  <a16:creationId xmlns:a16="http://schemas.microsoft.com/office/drawing/2014/main" id="{F70C6E41-805D-D9F0-E98E-61875A100B9D}"/>
                </a:ext>
              </a:extLst>
            </p:cNvPr>
            <p:cNvSpPr/>
            <p:nvPr/>
          </p:nvSpPr>
          <p:spPr>
            <a:xfrm>
              <a:off x="2881261" y="8919763"/>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11094 w 22187"/>
                <a:gd name="connsiteY11" fmla="*/ 13870 h 20112"/>
                <a:gd name="connsiteX12" fmla="*/ 15947 w 22187"/>
                <a:gd name="connsiteY12" fmla="*/ 16645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5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11094" y="13870"/>
                  </a:moveTo>
                  <a:lnTo>
                    <a:pt x="15947" y="16645"/>
                  </a:lnTo>
                  <a:lnTo>
                    <a:pt x="14560" y="11790"/>
                  </a:lnTo>
                  <a:lnTo>
                    <a:pt x="19414" y="8322"/>
                  </a:lnTo>
                  <a:lnTo>
                    <a:pt x="13867" y="8322"/>
                  </a:lnTo>
                  <a:lnTo>
                    <a:pt x="11787" y="3468"/>
                  </a:lnTo>
                  <a:lnTo>
                    <a:pt x="9707" y="8322"/>
                  </a:lnTo>
                  <a:lnTo>
                    <a:pt x="4160" y="8322"/>
                  </a:lnTo>
                  <a:lnTo>
                    <a:pt x="9014" y="11790"/>
                  </a:lnTo>
                  <a:lnTo>
                    <a:pt x="7627" y="16645"/>
                  </a:lnTo>
                  <a:lnTo>
                    <a:pt x="11094" y="13870"/>
                  </a:lnTo>
                  <a:close/>
                </a:path>
              </a:pathLst>
            </a:custGeom>
            <a:solidFill>
              <a:srgbClr val="F8EB37"/>
            </a:solidFill>
            <a:ln w="6923" cap="flat">
              <a:noFill/>
              <a:prstDash val="solid"/>
              <a:miter/>
            </a:ln>
          </p:spPr>
          <p:txBody>
            <a:bodyPr rtlCol="0" anchor="ctr"/>
            <a:lstStyle/>
            <a:p>
              <a:endParaRPr lang="en-US"/>
            </a:p>
          </p:txBody>
        </p:sp>
        <p:sp>
          <p:nvSpPr>
            <p:cNvPr id="375" name="Freeform 374">
              <a:extLst>
                <a:ext uri="{FF2B5EF4-FFF2-40B4-BE49-F238E27FC236}">
                  <a16:creationId xmlns:a16="http://schemas.microsoft.com/office/drawing/2014/main" id="{41A4C009-E095-C6E5-6565-5D0351392296}"/>
                </a:ext>
              </a:extLst>
            </p:cNvPr>
            <p:cNvSpPr/>
            <p:nvPr/>
          </p:nvSpPr>
          <p:spPr>
            <a:xfrm>
              <a:off x="2904142" y="8943343"/>
              <a:ext cx="19414" cy="16644"/>
            </a:xfrm>
            <a:custGeom>
              <a:avLst/>
              <a:gdLst>
                <a:gd name="connsiteX0" fmla="*/ 11787 w 19414"/>
                <a:gd name="connsiteY0" fmla="*/ 6242 h 16644"/>
                <a:gd name="connsiteX1" fmla="*/ 10400 w 19414"/>
                <a:gd name="connsiteY1" fmla="*/ 2080 h 16644"/>
                <a:gd name="connsiteX2" fmla="*/ 9707 w 19414"/>
                <a:gd name="connsiteY2" fmla="*/ 0 h 16644"/>
                <a:gd name="connsiteX3" fmla="*/ 9014 w 19414"/>
                <a:gd name="connsiteY3" fmla="*/ 2080 h 16644"/>
                <a:gd name="connsiteX4" fmla="*/ 7627 w 19414"/>
                <a:gd name="connsiteY4" fmla="*/ 6242 h 16644"/>
                <a:gd name="connsiteX5" fmla="*/ 3467 w 19414"/>
                <a:gd name="connsiteY5" fmla="*/ 6242 h 16644"/>
                <a:gd name="connsiteX6" fmla="*/ 0 w 19414"/>
                <a:gd name="connsiteY6" fmla="*/ 6242 h 16644"/>
                <a:gd name="connsiteX7" fmla="*/ 2773 w 19414"/>
                <a:gd name="connsiteY7" fmla="*/ 7629 h 16644"/>
                <a:gd name="connsiteX8" fmla="*/ 6240 w 19414"/>
                <a:gd name="connsiteY8" fmla="*/ 10403 h 16644"/>
                <a:gd name="connsiteX9" fmla="*/ 4854 w 19414"/>
                <a:gd name="connsiteY9" fmla="*/ 13870 h 16644"/>
                <a:gd name="connsiteX10" fmla="*/ 4160 w 19414"/>
                <a:gd name="connsiteY10" fmla="*/ 16644 h 16644"/>
                <a:gd name="connsiteX11" fmla="*/ 6240 w 19414"/>
                <a:gd name="connsiteY11" fmla="*/ 15257 h 16644"/>
                <a:gd name="connsiteX12" fmla="*/ 9707 w 19414"/>
                <a:gd name="connsiteY12" fmla="*/ 12483 h 16644"/>
                <a:gd name="connsiteX13" fmla="*/ 13174 w 19414"/>
                <a:gd name="connsiteY13" fmla="*/ 15257 h 16644"/>
                <a:gd name="connsiteX14" fmla="*/ 15254 w 19414"/>
                <a:gd name="connsiteY14" fmla="*/ 16644 h 16644"/>
                <a:gd name="connsiteX15" fmla="*/ 14561 w 19414"/>
                <a:gd name="connsiteY15" fmla="*/ 13870 h 16644"/>
                <a:gd name="connsiteX16" fmla="*/ 13174 w 19414"/>
                <a:gd name="connsiteY16" fmla="*/ 10403 h 16644"/>
                <a:gd name="connsiteX17" fmla="*/ 16641 w 19414"/>
                <a:gd name="connsiteY17" fmla="*/ 7629 h 16644"/>
                <a:gd name="connsiteX18" fmla="*/ 19414 w 19414"/>
                <a:gd name="connsiteY18" fmla="*/ 6242 h 16644"/>
                <a:gd name="connsiteX19" fmla="*/ 15947 w 19414"/>
                <a:gd name="connsiteY19" fmla="*/ 6242 h 16644"/>
                <a:gd name="connsiteX20" fmla="*/ 11787 w 19414"/>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4" h="16644">
                  <a:moveTo>
                    <a:pt x="11787" y="6242"/>
                  </a:moveTo>
                  <a:lnTo>
                    <a:pt x="10400" y="2080"/>
                  </a:lnTo>
                  <a:lnTo>
                    <a:pt x="9707" y="0"/>
                  </a:lnTo>
                  <a:lnTo>
                    <a:pt x="9014" y="2080"/>
                  </a:lnTo>
                  <a:lnTo>
                    <a:pt x="7627" y="6242"/>
                  </a:lnTo>
                  <a:lnTo>
                    <a:pt x="3467" y="6242"/>
                  </a:lnTo>
                  <a:lnTo>
                    <a:pt x="0" y="6242"/>
                  </a:lnTo>
                  <a:lnTo>
                    <a:pt x="2773" y="7629"/>
                  </a:lnTo>
                  <a:lnTo>
                    <a:pt x="6240" y="10403"/>
                  </a:lnTo>
                  <a:lnTo>
                    <a:pt x="4854" y="13870"/>
                  </a:lnTo>
                  <a:lnTo>
                    <a:pt x="4160" y="16644"/>
                  </a:lnTo>
                  <a:lnTo>
                    <a:pt x="6240" y="15257"/>
                  </a:lnTo>
                  <a:lnTo>
                    <a:pt x="9707" y="12483"/>
                  </a:lnTo>
                  <a:lnTo>
                    <a:pt x="13174" y="15257"/>
                  </a:lnTo>
                  <a:lnTo>
                    <a:pt x="15254" y="16644"/>
                  </a:lnTo>
                  <a:lnTo>
                    <a:pt x="14561"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76" name="Freeform 375">
              <a:extLst>
                <a:ext uri="{FF2B5EF4-FFF2-40B4-BE49-F238E27FC236}">
                  <a16:creationId xmlns:a16="http://schemas.microsoft.com/office/drawing/2014/main" id="{6E2D64A0-9DDF-6653-4034-C9AE431AA822}"/>
                </a:ext>
              </a:extLst>
            </p:cNvPr>
            <p:cNvSpPr/>
            <p:nvPr/>
          </p:nvSpPr>
          <p:spPr>
            <a:xfrm>
              <a:off x="2902755" y="8941262"/>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8027 w 22187"/>
                <a:gd name="connsiteY8" fmla="*/ 20112 h 20112"/>
                <a:gd name="connsiteX9" fmla="*/ 11094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1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8027" y="20112"/>
                  </a:lnTo>
                  <a:lnTo>
                    <a:pt x="11094" y="15258"/>
                  </a:lnTo>
                  <a:lnTo>
                    <a:pt x="4160" y="20112"/>
                  </a:lnTo>
                  <a:close/>
                  <a:moveTo>
                    <a:pt x="11094" y="13870"/>
                  </a:moveTo>
                  <a:lnTo>
                    <a:pt x="15947" y="16644"/>
                  </a:lnTo>
                  <a:lnTo>
                    <a:pt x="14561"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a:p>
          </p:txBody>
        </p:sp>
        <p:sp>
          <p:nvSpPr>
            <p:cNvPr id="377" name="Freeform 376">
              <a:extLst>
                <a:ext uri="{FF2B5EF4-FFF2-40B4-BE49-F238E27FC236}">
                  <a16:creationId xmlns:a16="http://schemas.microsoft.com/office/drawing/2014/main" id="{85A8053D-9965-6243-21F7-4F6F04E79C8C}"/>
                </a:ext>
              </a:extLst>
            </p:cNvPr>
            <p:cNvSpPr/>
            <p:nvPr/>
          </p:nvSpPr>
          <p:spPr>
            <a:xfrm>
              <a:off x="2934650" y="8950971"/>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9707 w 18720"/>
                <a:gd name="connsiteY11" fmla="*/ 13177 h 17337"/>
                <a:gd name="connsiteX12" fmla="*/ 13174 w 18720"/>
                <a:gd name="connsiteY12" fmla="*/ 15258 h 17337"/>
                <a:gd name="connsiteX13" fmla="*/ 15254 w 18720"/>
                <a:gd name="connsiteY13" fmla="*/ 17338 h 17337"/>
                <a:gd name="connsiteX14" fmla="*/ 14560 w 18720"/>
                <a:gd name="connsiteY14" fmla="*/ 14564 h 17337"/>
                <a:gd name="connsiteX15" fmla="*/ 13174 w 18720"/>
                <a:gd name="connsiteY15" fmla="*/ 10403 h 17337"/>
                <a:gd name="connsiteX16" fmla="*/ 16641 w 18720"/>
                <a:gd name="connsiteY16" fmla="*/ 8322 h 17337"/>
                <a:gd name="connsiteX17" fmla="*/ 18721 w 18720"/>
                <a:gd name="connsiteY17" fmla="*/ 6242 h 17337"/>
                <a:gd name="connsiteX18" fmla="*/ 15947 w 18720"/>
                <a:gd name="connsiteY18" fmla="*/ 6242 h 17337"/>
                <a:gd name="connsiteX19" fmla="*/ 11787 w 18720"/>
                <a:gd name="connsiteY19"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78" name="Freeform 377">
              <a:extLst>
                <a:ext uri="{FF2B5EF4-FFF2-40B4-BE49-F238E27FC236}">
                  <a16:creationId xmlns:a16="http://schemas.microsoft.com/office/drawing/2014/main" id="{7DBB746A-AC2A-BA75-CAE3-F29703539760}"/>
                </a:ext>
              </a:extLst>
            </p:cNvPr>
            <p:cNvSpPr/>
            <p:nvPr/>
          </p:nvSpPr>
          <p:spPr>
            <a:xfrm>
              <a:off x="2932569" y="8949585"/>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a:p>
          </p:txBody>
        </p:sp>
        <p:sp>
          <p:nvSpPr>
            <p:cNvPr id="379" name="Freeform 378">
              <a:extLst>
                <a:ext uri="{FF2B5EF4-FFF2-40B4-BE49-F238E27FC236}">
                  <a16:creationId xmlns:a16="http://schemas.microsoft.com/office/drawing/2014/main" id="{7E72C3E1-CA86-FC98-6071-14C3858E6BB5}"/>
                </a:ext>
              </a:extLst>
            </p:cNvPr>
            <p:cNvSpPr/>
            <p:nvPr/>
          </p:nvSpPr>
          <p:spPr>
            <a:xfrm>
              <a:off x="2964464" y="8943343"/>
              <a:ext cx="19413" cy="16644"/>
            </a:xfrm>
            <a:custGeom>
              <a:avLst/>
              <a:gdLst>
                <a:gd name="connsiteX0" fmla="*/ 11787 w 19413"/>
                <a:gd name="connsiteY0" fmla="*/ 6242 h 16644"/>
                <a:gd name="connsiteX1" fmla="*/ 10400 w 19413"/>
                <a:gd name="connsiteY1" fmla="*/ 2080 h 16644"/>
                <a:gd name="connsiteX2" fmla="*/ 9707 w 19413"/>
                <a:gd name="connsiteY2" fmla="*/ 0 h 16644"/>
                <a:gd name="connsiteX3" fmla="*/ 9014 w 19413"/>
                <a:gd name="connsiteY3" fmla="*/ 2080 h 16644"/>
                <a:gd name="connsiteX4" fmla="*/ 7627 w 19413"/>
                <a:gd name="connsiteY4" fmla="*/ 6242 h 16644"/>
                <a:gd name="connsiteX5" fmla="*/ 3467 w 19413"/>
                <a:gd name="connsiteY5" fmla="*/ 6242 h 16644"/>
                <a:gd name="connsiteX6" fmla="*/ 0 w 19413"/>
                <a:gd name="connsiteY6" fmla="*/ 6242 h 16644"/>
                <a:gd name="connsiteX7" fmla="*/ 2773 w 19413"/>
                <a:gd name="connsiteY7" fmla="*/ 7629 h 16644"/>
                <a:gd name="connsiteX8" fmla="*/ 6240 w 19413"/>
                <a:gd name="connsiteY8" fmla="*/ 10403 h 16644"/>
                <a:gd name="connsiteX9" fmla="*/ 4853 w 19413"/>
                <a:gd name="connsiteY9" fmla="*/ 13870 h 16644"/>
                <a:gd name="connsiteX10" fmla="*/ 4160 w 19413"/>
                <a:gd name="connsiteY10" fmla="*/ 16644 h 16644"/>
                <a:gd name="connsiteX11" fmla="*/ 6240 w 19413"/>
                <a:gd name="connsiteY11" fmla="*/ 15257 h 16644"/>
                <a:gd name="connsiteX12" fmla="*/ 9707 w 19413"/>
                <a:gd name="connsiteY12" fmla="*/ 13177 h 16644"/>
                <a:gd name="connsiteX13" fmla="*/ 13174 w 19413"/>
                <a:gd name="connsiteY13" fmla="*/ 15257 h 16644"/>
                <a:gd name="connsiteX14" fmla="*/ 15254 w 19413"/>
                <a:gd name="connsiteY14" fmla="*/ 16644 h 16644"/>
                <a:gd name="connsiteX15" fmla="*/ 14560 w 19413"/>
                <a:gd name="connsiteY15" fmla="*/ 13870 h 16644"/>
                <a:gd name="connsiteX16" fmla="*/ 13174 w 19413"/>
                <a:gd name="connsiteY16" fmla="*/ 10403 h 16644"/>
                <a:gd name="connsiteX17" fmla="*/ 16641 w 19413"/>
                <a:gd name="connsiteY17" fmla="*/ 7629 h 16644"/>
                <a:gd name="connsiteX18" fmla="*/ 19414 w 19413"/>
                <a:gd name="connsiteY18" fmla="*/ 6242 h 16644"/>
                <a:gd name="connsiteX19" fmla="*/ 15947 w 19413"/>
                <a:gd name="connsiteY19" fmla="*/ 6242 h 16644"/>
                <a:gd name="connsiteX20" fmla="*/ 11787 w 19413"/>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6644">
                  <a:moveTo>
                    <a:pt x="11787" y="6242"/>
                  </a:moveTo>
                  <a:lnTo>
                    <a:pt x="10400" y="2080"/>
                  </a:lnTo>
                  <a:lnTo>
                    <a:pt x="9707" y="0"/>
                  </a:lnTo>
                  <a:lnTo>
                    <a:pt x="9014" y="2080"/>
                  </a:lnTo>
                  <a:lnTo>
                    <a:pt x="7627" y="6242"/>
                  </a:lnTo>
                  <a:lnTo>
                    <a:pt x="3467" y="6242"/>
                  </a:lnTo>
                  <a:lnTo>
                    <a:pt x="0" y="6242"/>
                  </a:lnTo>
                  <a:lnTo>
                    <a:pt x="2773" y="7629"/>
                  </a:lnTo>
                  <a:lnTo>
                    <a:pt x="6240" y="10403"/>
                  </a:lnTo>
                  <a:lnTo>
                    <a:pt x="4853" y="13870"/>
                  </a:lnTo>
                  <a:lnTo>
                    <a:pt x="4160" y="16644"/>
                  </a:lnTo>
                  <a:lnTo>
                    <a:pt x="6240" y="15257"/>
                  </a:lnTo>
                  <a:lnTo>
                    <a:pt x="9707" y="13177"/>
                  </a:lnTo>
                  <a:lnTo>
                    <a:pt x="13174" y="15257"/>
                  </a:lnTo>
                  <a:lnTo>
                    <a:pt x="15254" y="16644"/>
                  </a:lnTo>
                  <a:lnTo>
                    <a:pt x="14560"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80" name="Freeform 379">
              <a:extLst>
                <a:ext uri="{FF2B5EF4-FFF2-40B4-BE49-F238E27FC236}">
                  <a16:creationId xmlns:a16="http://schemas.microsoft.com/office/drawing/2014/main" id="{0377170C-7554-662B-253D-890463AAEBBA}"/>
                </a:ext>
              </a:extLst>
            </p:cNvPr>
            <p:cNvSpPr/>
            <p:nvPr/>
          </p:nvSpPr>
          <p:spPr>
            <a:xfrm>
              <a:off x="2962384" y="894126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0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4564"/>
                  </a:moveTo>
                  <a:lnTo>
                    <a:pt x="16641" y="17338"/>
                  </a:lnTo>
                  <a:lnTo>
                    <a:pt x="15254" y="12483"/>
                  </a:lnTo>
                  <a:lnTo>
                    <a:pt x="20107" y="9016"/>
                  </a:lnTo>
                  <a:lnTo>
                    <a:pt x="14560"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a:p>
          </p:txBody>
        </p:sp>
        <p:sp>
          <p:nvSpPr>
            <p:cNvPr id="381" name="Freeform 380">
              <a:extLst>
                <a:ext uri="{FF2B5EF4-FFF2-40B4-BE49-F238E27FC236}">
                  <a16:creationId xmlns:a16="http://schemas.microsoft.com/office/drawing/2014/main" id="{E6B613D3-F1BA-744C-B0D4-45307442086A}"/>
                </a:ext>
              </a:extLst>
            </p:cNvPr>
            <p:cNvSpPr/>
            <p:nvPr/>
          </p:nvSpPr>
          <p:spPr>
            <a:xfrm>
              <a:off x="2986651" y="8921844"/>
              <a:ext cx="18720" cy="16644"/>
            </a:xfrm>
            <a:custGeom>
              <a:avLst/>
              <a:gdLst>
                <a:gd name="connsiteX0" fmla="*/ 11787 w 18720"/>
                <a:gd name="connsiteY0" fmla="*/ 6242 h 16644"/>
                <a:gd name="connsiteX1" fmla="*/ 10400 w 18720"/>
                <a:gd name="connsiteY1" fmla="*/ 2080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7629 h 16644"/>
                <a:gd name="connsiteX7" fmla="*/ 5547 w 18720"/>
                <a:gd name="connsiteY7" fmla="*/ 10403 h 16644"/>
                <a:gd name="connsiteX8" fmla="*/ 4160 w 18720"/>
                <a:gd name="connsiteY8" fmla="*/ 13870 h 16644"/>
                <a:gd name="connsiteX9" fmla="*/ 3467 w 18720"/>
                <a:gd name="connsiteY9" fmla="*/ 16644 h 16644"/>
                <a:gd name="connsiteX10" fmla="*/ 5547 w 18720"/>
                <a:gd name="connsiteY10" fmla="*/ 15257 h 16644"/>
                <a:gd name="connsiteX11" fmla="*/ 9014 w 18720"/>
                <a:gd name="connsiteY11" fmla="*/ 12483 h 16644"/>
                <a:gd name="connsiteX12" fmla="*/ 13174 w 18720"/>
                <a:gd name="connsiteY12" fmla="*/ 15257 h 16644"/>
                <a:gd name="connsiteX13" fmla="*/ 15254 w 18720"/>
                <a:gd name="connsiteY13" fmla="*/ 16644 h 16644"/>
                <a:gd name="connsiteX14" fmla="*/ 14560 w 18720"/>
                <a:gd name="connsiteY14" fmla="*/ 13870 h 16644"/>
                <a:gd name="connsiteX15" fmla="*/ 13174 w 18720"/>
                <a:gd name="connsiteY15" fmla="*/ 10403 h 16644"/>
                <a:gd name="connsiteX16" fmla="*/ 16641 w 18720"/>
                <a:gd name="connsiteY16" fmla="*/ 7629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0"/>
                  </a:lnTo>
                  <a:lnTo>
                    <a:pt x="9014" y="0"/>
                  </a:lnTo>
                  <a:lnTo>
                    <a:pt x="6934" y="6242"/>
                  </a:lnTo>
                  <a:lnTo>
                    <a:pt x="2773" y="6242"/>
                  </a:lnTo>
                  <a:lnTo>
                    <a:pt x="0" y="6242"/>
                  </a:lnTo>
                  <a:lnTo>
                    <a:pt x="2080" y="7629"/>
                  </a:lnTo>
                  <a:lnTo>
                    <a:pt x="5547" y="10403"/>
                  </a:lnTo>
                  <a:lnTo>
                    <a:pt x="4160" y="13870"/>
                  </a:lnTo>
                  <a:lnTo>
                    <a:pt x="3467" y="16644"/>
                  </a:lnTo>
                  <a:lnTo>
                    <a:pt x="5547" y="15257"/>
                  </a:lnTo>
                  <a:lnTo>
                    <a:pt x="9014" y="12483"/>
                  </a:lnTo>
                  <a:lnTo>
                    <a:pt x="13174" y="15257"/>
                  </a:lnTo>
                  <a:lnTo>
                    <a:pt x="15254" y="16644"/>
                  </a:lnTo>
                  <a:lnTo>
                    <a:pt x="14560" y="13870"/>
                  </a:lnTo>
                  <a:lnTo>
                    <a:pt x="13174" y="10403"/>
                  </a:lnTo>
                  <a:lnTo>
                    <a:pt x="16641" y="7629"/>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a:p>
          </p:txBody>
        </p:sp>
        <p:sp>
          <p:nvSpPr>
            <p:cNvPr id="382" name="Freeform 381">
              <a:extLst>
                <a:ext uri="{FF2B5EF4-FFF2-40B4-BE49-F238E27FC236}">
                  <a16:creationId xmlns:a16="http://schemas.microsoft.com/office/drawing/2014/main" id="{A186BC60-E604-1972-E13B-97B9C80AA03D}"/>
                </a:ext>
              </a:extLst>
            </p:cNvPr>
            <p:cNvSpPr/>
            <p:nvPr/>
          </p:nvSpPr>
          <p:spPr>
            <a:xfrm>
              <a:off x="2983878" y="8919763"/>
              <a:ext cx="22187" cy="20112"/>
            </a:xfrm>
            <a:custGeom>
              <a:avLst/>
              <a:gdLst>
                <a:gd name="connsiteX0" fmla="*/ 18721 w 22187"/>
                <a:gd name="connsiteY0" fmla="*/ 20112 h 20112"/>
                <a:gd name="connsiteX1" fmla="*/ 11787 w 22187"/>
                <a:gd name="connsiteY1" fmla="*/ 15258 h 20112"/>
                <a:gd name="connsiteX2" fmla="*/ 4854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721 w 22187"/>
                <a:gd name="connsiteY10" fmla="*/ 20112 h 20112"/>
                <a:gd name="connsiteX11" fmla="*/ 4854 w 22187"/>
                <a:gd name="connsiteY11" fmla="*/ 9016 h 20112"/>
                <a:gd name="connsiteX12" fmla="*/ 9707 w 22187"/>
                <a:gd name="connsiteY12" fmla="*/ 12483 h 20112"/>
                <a:gd name="connsiteX13" fmla="*/ 8320 w 22187"/>
                <a:gd name="connsiteY13" fmla="*/ 17338 h 20112"/>
                <a:gd name="connsiteX14" fmla="*/ 13174 w 22187"/>
                <a:gd name="connsiteY14" fmla="*/ 14564 h 20112"/>
                <a:gd name="connsiteX15" fmla="*/ 18027 w 22187"/>
                <a:gd name="connsiteY15" fmla="*/ 17338 h 20112"/>
                <a:gd name="connsiteX16" fmla="*/ 16641 w 22187"/>
                <a:gd name="connsiteY16" fmla="*/ 12483 h 20112"/>
                <a:gd name="connsiteX17" fmla="*/ 21494 w 22187"/>
                <a:gd name="connsiteY17" fmla="*/ 9016 h 20112"/>
                <a:gd name="connsiteX18" fmla="*/ 15947 w 22187"/>
                <a:gd name="connsiteY18" fmla="*/ 9016 h 20112"/>
                <a:gd name="connsiteX19" fmla="*/ 13867 w 22187"/>
                <a:gd name="connsiteY19" fmla="*/ 4161 h 20112"/>
                <a:gd name="connsiteX20" fmla="*/ 11787 w 22187"/>
                <a:gd name="connsiteY20" fmla="*/ 9016 h 20112"/>
                <a:gd name="connsiteX21" fmla="*/ 4854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8"/>
                  </a:lnTo>
                  <a:lnTo>
                    <a:pt x="4854" y="20112"/>
                  </a:lnTo>
                  <a:lnTo>
                    <a:pt x="6934" y="12483"/>
                  </a:lnTo>
                  <a:lnTo>
                    <a:pt x="0" y="7629"/>
                  </a:lnTo>
                  <a:lnTo>
                    <a:pt x="8320" y="7629"/>
                  </a:lnTo>
                  <a:lnTo>
                    <a:pt x="11094" y="0"/>
                  </a:lnTo>
                  <a:lnTo>
                    <a:pt x="13867" y="7629"/>
                  </a:lnTo>
                  <a:lnTo>
                    <a:pt x="22188" y="7629"/>
                  </a:lnTo>
                  <a:lnTo>
                    <a:pt x="15254" y="12483"/>
                  </a:lnTo>
                  <a:lnTo>
                    <a:pt x="18721" y="20112"/>
                  </a:lnTo>
                  <a:close/>
                  <a:moveTo>
                    <a:pt x="4854" y="9016"/>
                  </a:moveTo>
                  <a:lnTo>
                    <a:pt x="9707" y="12483"/>
                  </a:lnTo>
                  <a:lnTo>
                    <a:pt x="8320" y="17338"/>
                  </a:lnTo>
                  <a:lnTo>
                    <a:pt x="13174" y="14564"/>
                  </a:lnTo>
                  <a:lnTo>
                    <a:pt x="18027" y="17338"/>
                  </a:lnTo>
                  <a:lnTo>
                    <a:pt x="16641" y="12483"/>
                  </a:lnTo>
                  <a:lnTo>
                    <a:pt x="21494" y="9016"/>
                  </a:lnTo>
                  <a:lnTo>
                    <a:pt x="15947" y="9016"/>
                  </a:lnTo>
                  <a:lnTo>
                    <a:pt x="13867" y="4161"/>
                  </a:lnTo>
                  <a:lnTo>
                    <a:pt x="11787" y="9016"/>
                  </a:lnTo>
                  <a:lnTo>
                    <a:pt x="4854" y="9016"/>
                  </a:lnTo>
                  <a:close/>
                </a:path>
              </a:pathLst>
            </a:custGeom>
            <a:solidFill>
              <a:srgbClr val="F8EB37"/>
            </a:solidFill>
            <a:ln w="6923" cap="flat">
              <a:noFill/>
              <a:prstDash val="solid"/>
              <a:miter/>
            </a:ln>
          </p:spPr>
          <p:txBody>
            <a:bodyPr rtlCol="0" anchor="ctr"/>
            <a:lstStyle/>
            <a:p>
              <a:endParaRPr lang="en-US"/>
            </a:p>
          </p:txBody>
        </p:sp>
        <p:grpSp>
          <p:nvGrpSpPr>
            <p:cNvPr id="383" name="Graphic 2">
              <a:extLst>
                <a:ext uri="{FF2B5EF4-FFF2-40B4-BE49-F238E27FC236}">
                  <a16:creationId xmlns:a16="http://schemas.microsoft.com/office/drawing/2014/main" id="{28E91EA8-96CF-A548-0732-9400FC3385D3}"/>
                </a:ext>
              </a:extLst>
            </p:cNvPr>
            <p:cNvGrpSpPr/>
            <p:nvPr/>
          </p:nvGrpSpPr>
          <p:grpSpPr>
            <a:xfrm>
              <a:off x="3111456" y="8819203"/>
              <a:ext cx="421562" cy="52013"/>
              <a:chOff x="3111456" y="8819203"/>
              <a:chExt cx="421562" cy="52013"/>
            </a:xfrm>
            <a:solidFill>
              <a:srgbClr val="23509E"/>
            </a:solidFill>
          </p:grpSpPr>
          <p:sp>
            <p:nvSpPr>
              <p:cNvPr id="421" name="Freeform 420">
                <a:extLst>
                  <a:ext uri="{FF2B5EF4-FFF2-40B4-BE49-F238E27FC236}">
                    <a16:creationId xmlns:a16="http://schemas.microsoft.com/office/drawing/2014/main" id="{1E22782D-787D-A4ED-9497-5C7BF40AD145}"/>
                  </a:ext>
                </a:extLst>
              </p:cNvPr>
              <p:cNvSpPr/>
              <p:nvPr/>
            </p:nvSpPr>
            <p:spPr>
              <a:xfrm>
                <a:off x="3111456" y="8819203"/>
                <a:ext cx="35361" cy="40917"/>
              </a:xfrm>
              <a:custGeom>
                <a:avLst/>
                <a:gdLst>
                  <a:gd name="connsiteX0" fmla="*/ 29814 w 35361"/>
                  <a:gd name="connsiteY0" fmla="*/ 26354 h 40917"/>
                  <a:gd name="connsiteX1" fmla="*/ 35361 w 35361"/>
                  <a:gd name="connsiteY1" fmla="*/ 27741 h 40917"/>
                  <a:gd name="connsiteX2" fmla="*/ 29121 w 35361"/>
                  <a:gd name="connsiteY2" fmla="*/ 37450 h 40917"/>
                  <a:gd name="connsiteX3" fmla="*/ 18721 w 35361"/>
                  <a:gd name="connsiteY3" fmla="*/ 40918 h 40917"/>
                  <a:gd name="connsiteX4" fmla="*/ 8320 w 35361"/>
                  <a:gd name="connsiteY4" fmla="*/ 38144 h 40917"/>
                  <a:gd name="connsiteX5" fmla="*/ 2080 w 35361"/>
                  <a:gd name="connsiteY5" fmla="*/ 30515 h 40917"/>
                  <a:gd name="connsiteX6" fmla="*/ 0 w 35361"/>
                  <a:gd name="connsiteY6" fmla="*/ 20112 h 40917"/>
                  <a:gd name="connsiteX7" fmla="*/ 2080 w 35361"/>
                  <a:gd name="connsiteY7" fmla="*/ 9016 h 40917"/>
                  <a:gd name="connsiteX8" fmla="*/ 9014 w 35361"/>
                  <a:gd name="connsiteY8" fmla="*/ 2081 h 40917"/>
                  <a:gd name="connsiteX9" fmla="*/ 18721 w 35361"/>
                  <a:gd name="connsiteY9" fmla="*/ 0 h 40917"/>
                  <a:gd name="connsiteX10" fmla="*/ 28428 w 35361"/>
                  <a:gd name="connsiteY10" fmla="*/ 2774 h 40917"/>
                  <a:gd name="connsiteX11" fmla="*/ 33975 w 35361"/>
                  <a:gd name="connsiteY11" fmla="*/ 11096 h 40917"/>
                  <a:gd name="connsiteX12" fmla="*/ 29121 w 35361"/>
                  <a:gd name="connsiteY12" fmla="*/ 12483 h 40917"/>
                  <a:gd name="connsiteX13" fmla="*/ 24961 w 35361"/>
                  <a:gd name="connsiteY13" fmla="*/ 6242 h 40917"/>
                  <a:gd name="connsiteX14" fmla="*/ 18027 w 35361"/>
                  <a:gd name="connsiteY14" fmla="*/ 4161 h 40917"/>
                  <a:gd name="connsiteX15" fmla="*/ 10400 w 35361"/>
                  <a:gd name="connsiteY15" fmla="*/ 6242 h 40917"/>
                  <a:gd name="connsiteX16" fmla="*/ 6240 w 35361"/>
                  <a:gd name="connsiteY16" fmla="*/ 12483 h 40917"/>
                  <a:gd name="connsiteX17" fmla="*/ 4853 w 35361"/>
                  <a:gd name="connsiteY17" fmla="*/ 20112 h 40917"/>
                  <a:gd name="connsiteX18" fmla="*/ 6240 w 35361"/>
                  <a:gd name="connsiteY18" fmla="*/ 29128 h 40917"/>
                  <a:gd name="connsiteX19" fmla="*/ 11094 w 35361"/>
                  <a:gd name="connsiteY19" fmla="*/ 34676 h 40917"/>
                  <a:gd name="connsiteX20" fmla="*/ 18027 w 35361"/>
                  <a:gd name="connsiteY20" fmla="*/ 36757 h 40917"/>
                  <a:gd name="connsiteX21" fmla="*/ 25654 w 35361"/>
                  <a:gd name="connsiteY21" fmla="*/ 33983 h 40917"/>
                  <a:gd name="connsiteX22" fmla="*/ 29814 w 35361"/>
                  <a:gd name="connsiteY22" fmla="*/ 2635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361" h="40917">
                    <a:moveTo>
                      <a:pt x="29814" y="26354"/>
                    </a:moveTo>
                    <a:lnTo>
                      <a:pt x="35361" y="27741"/>
                    </a:lnTo>
                    <a:cubicBezTo>
                      <a:pt x="33975" y="31902"/>
                      <a:pt x="32588" y="35370"/>
                      <a:pt x="29121" y="37450"/>
                    </a:cubicBezTo>
                    <a:cubicBezTo>
                      <a:pt x="26348" y="39531"/>
                      <a:pt x="22881" y="40918"/>
                      <a:pt x="18721" y="40918"/>
                    </a:cubicBezTo>
                    <a:cubicBezTo>
                      <a:pt x="14560" y="40918"/>
                      <a:pt x="11094" y="40224"/>
                      <a:pt x="8320" y="38144"/>
                    </a:cubicBezTo>
                    <a:cubicBezTo>
                      <a:pt x="5547" y="36063"/>
                      <a:pt x="3467" y="33983"/>
                      <a:pt x="2080" y="30515"/>
                    </a:cubicBezTo>
                    <a:cubicBezTo>
                      <a:pt x="693" y="27047"/>
                      <a:pt x="0" y="23580"/>
                      <a:pt x="0" y="20112"/>
                    </a:cubicBezTo>
                    <a:cubicBezTo>
                      <a:pt x="0" y="15951"/>
                      <a:pt x="693" y="12483"/>
                      <a:pt x="2080" y="9016"/>
                    </a:cubicBezTo>
                    <a:cubicBezTo>
                      <a:pt x="3467" y="6242"/>
                      <a:pt x="6240" y="3468"/>
                      <a:pt x="9014" y="2081"/>
                    </a:cubicBezTo>
                    <a:cubicBezTo>
                      <a:pt x="11787" y="694"/>
                      <a:pt x="15254" y="0"/>
                      <a:pt x="18721" y="0"/>
                    </a:cubicBezTo>
                    <a:cubicBezTo>
                      <a:pt x="22881" y="0"/>
                      <a:pt x="26348" y="694"/>
                      <a:pt x="28428" y="2774"/>
                    </a:cubicBezTo>
                    <a:cubicBezTo>
                      <a:pt x="31201" y="4855"/>
                      <a:pt x="33281" y="7629"/>
                      <a:pt x="33975" y="11096"/>
                    </a:cubicBezTo>
                    <a:lnTo>
                      <a:pt x="29121" y="12483"/>
                    </a:lnTo>
                    <a:cubicBezTo>
                      <a:pt x="28428" y="9709"/>
                      <a:pt x="27041" y="7629"/>
                      <a:pt x="24961" y="6242"/>
                    </a:cubicBezTo>
                    <a:cubicBezTo>
                      <a:pt x="22881" y="4855"/>
                      <a:pt x="20801" y="4161"/>
                      <a:pt x="18027" y="4161"/>
                    </a:cubicBezTo>
                    <a:cubicBezTo>
                      <a:pt x="15254" y="4161"/>
                      <a:pt x="12480" y="4855"/>
                      <a:pt x="10400" y="6242"/>
                    </a:cubicBezTo>
                    <a:cubicBezTo>
                      <a:pt x="8320" y="7629"/>
                      <a:pt x="6934" y="9709"/>
                      <a:pt x="6240" y="12483"/>
                    </a:cubicBezTo>
                    <a:cubicBezTo>
                      <a:pt x="5547" y="15258"/>
                      <a:pt x="4853" y="17338"/>
                      <a:pt x="4853" y="20112"/>
                    </a:cubicBezTo>
                    <a:cubicBezTo>
                      <a:pt x="4853" y="23580"/>
                      <a:pt x="5547" y="26354"/>
                      <a:pt x="6240" y="29128"/>
                    </a:cubicBezTo>
                    <a:cubicBezTo>
                      <a:pt x="6934" y="31902"/>
                      <a:pt x="9014" y="33289"/>
                      <a:pt x="11094" y="34676"/>
                    </a:cubicBezTo>
                    <a:cubicBezTo>
                      <a:pt x="13174" y="36063"/>
                      <a:pt x="15254" y="36757"/>
                      <a:pt x="18027" y="36757"/>
                    </a:cubicBezTo>
                    <a:cubicBezTo>
                      <a:pt x="20801" y="36757"/>
                      <a:pt x="23574" y="36063"/>
                      <a:pt x="25654" y="33983"/>
                    </a:cubicBezTo>
                    <a:cubicBezTo>
                      <a:pt x="27734" y="31902"/>
                      <a:pt x="29121" y="29821"/>
                      <a:pt x="29814" y="26354"/>
                    </a:cubicBezTo>
                    <a:close/>
                  </a:path>
                </a:pathLst>
              </a:custGeom>
              <a:solidFill>
                <a:srgbClr val="23509E"/>
              </a:solidFill>
              <a:ln w="6923" cap="flat">
                <a:noFill/>
                <a:prstDash val="solid"/>
                <a:miter/>
              </a:ln>
            </p:spPr>
            <p:txBody>
              <a:bodyPr rtlCol="0" anchor="ctr"/>
              <a:lstStyle/>
              <a:p>
                <a:endParaRPr lang="en-US"/>
              </a:p>
            </p:txBody>
          </p:sp>
          <p:sp>
            <p:nvSpPr>
              <p:cNvPr id="422" name="Freeform 421">
                <a:extLst>
                  <a:ext uri="{FF2B5EF4-FFF2-40B4-BE49-F238E27FC236}">
                    <a16:creationId xmlns:a16="http://schemas.microsoft.com/office/drawing/2014/main" id="{8341A3DE-0CD2-6327-62D4-1A6691A3B868}"/>
                  </a:ext>
                </a:extLst>
              </p:cNvPr>
              <p:cNvSpPr/>
              <p:nvPr/>
            </p:nvSpPr>
            <p:spPr>
              <a:xfrm>
                <a:off x="3150284" y="8829606"/>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a:p>
            </p:txBody>
          </p:sp>
          <p:sp>
            <p:nvSpPr>
              <p:cNvPr id="423" name="Freeform 422">
                <a:extLst>
                  <a:ext uri="{FF2B5EF4-FFF2-40B4-BE49-F238E27FC236}">
                    <a16:creationId xmlns:a16="http://schemas.microsoft.com/office/drawing/2014/main" id="{D691FB9B-F3E3-17D8-6354-5C38FED94D93}"/>
                  </a:ext>
                </a:extLst>
              </p:cNvPr>
              <p:cNvSpPr/>
              <p:nvPr/>
            </p:nvSpPr>
            <p:spPr>
              <a:xfrm>
                <a:off x="3181485" y="8842783"/>
                <a:ext cx="15253" cy="4854"/>
              </a:xfrm>
              <a:custGeom>
                <a:avLst/>
                <a:gdLst>
                  <a:gd name="connsiteX0" fmla="*/ 0 w 15253"/>
                  <a:gd name="connsiteY0" fmla="*/ 4855 h 4854"/>
                  <a:gd name="connsiteX1" fmla="*/ 0 w 15253"/>
                  <a:gd name="connsiteY1" fmla="*/ 0 h 4854"/>
                  <a:gd name="connsiteX2" fmla="*/ 15254 w 15253"/>
                  <a:gd name="connsiteY2" fmla="*/ 0 h 4854"/>
                  <a:gd name="connsiteX3" fmla="*/ 15254 w 15253"/>
                  <a:gd name="connsiteY3" fmla="*/ 4855 h 4854"/>
                  <a:gd name="connsiteX4" fmla="*/ 0 w 15253"/>
                  <a:gd name="connsiteY4" fmla="*/ 4855 h 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53" h="4854">
                    <a:moveTo>
                      <a:pt x="0" y="4855"/>
                    </a:moveTo>
                    <a:lnTo>
                      <a:pt x="0" y="0"/>
                    </a:lnTo>
                    <a:lnTo>
                      <a:pt x="15254" y="0"/>
                    </a:lnTo>
                    <a:lnTo>
                      <a:pt x="15254" y="4855"/>
                    </a:lnTo>
                    <a:lnTo>
                      <a:pt x="0" y="4855"/>
                    </a:lnTo>
                    <a:close/>
                  </a:path>
                </a:pathLst>
              </a:custGeom>
              <a:solidFill>
                <a:srgbClr val="23509E"/>
              </a:solidFill>
              <a:ln w="6923" cap="flat">
                <a:noFill/>
                <a:prstDash val="solid"/>
                <a:miter/>
              </a:ln>
            </p:spPr>
            <p:txBody>
              <a:bodyPr rtlCol="0" anchor="ctr"/>
              <a:lstStyle/>
              <a:p>
                <a:endParaRPr lang="en-US"/>
              </a:p>
            </p:txBody>
          </p:sp>
          <p:sp>
            <p:nvSpPr>
              <p:cNvPr id="424" name="Freeform 423">
                <a:extLst>
                  <a:ext uri="{FF2B5EF4-FFF2-40B4-BE49-F238E27FC236}">
                    <a16:creationId xmlns:a16="http://schemas.microsoft.com/office/drawing/2014/main" id="{1B882AD0-EC1F-D1BD-9C5B-E6548D63B9A0}"/>
                  </a:ext>
                </a:extLst>
              </p:cNvPr>
              <p:cNvSpPr/>
              <p:nvPr/>
            </p:nvSpPr>
            <p:spPr>
              <a:xfrm>
                <a:off x="3198819" y="881989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1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1" y="0"/>
                    </a:cubicBezTo>
                    <a:cubicBezTo>
                      <a:pt x="13867" y="0"/>
                      <a:pt x="15254" y="0"/>
                      <a:pt x="17334" y="694"/>
                    </a:cubicBezTo>
                    <a:lnTo>
                      <a:pt x="16641" y="4855"/>
                    </a:lnTo>
                    <a:cubicBezTo>
                      <a:pt x="15947" y="4855"/>
                      <a:pt x="14561" y="4855"/>
                      <a:pt x="13867" y="4855"/>
                    </a:cubicBezTo>
                    <a:cubicBezTo>
                      <a:pt x="12481"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a:p>
            </p:txBody>
          </p:sp>
          <p:sp>
            <p:nvSpPr>
              <p:cNvPr id="425" name="Freeform 424">
                <a:extLst>
                  <a:ext uri="{FF2B5EF4-FFF2-40B4-BE49-F238E27FC236}">
                    <a16:creationId xmlns:a16="http://schemas.microsoft.com/office/drawing/2014/main" id="{6ACE1C67-E4CA-C3A1-61F8-676C8C5D18C5}"/>
                  </a:ext>
                </a:extLst>
              </p:cNvPr>
              <p:cNvSpPr/>
              <p:nvPr/>
            </p:nvSpPr>
            <p:spPr>
              <a:xfrm>
                <a:off x="3217540" y="883029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a:p>
            </p:txBody>
          </p:sp>
          <p:sp>
            <p:nvSpPr>
              <p:cNvPr id="426" name="Freeform 425">
                <a:extLst>
                  <a:ext uri="{FF2B5EF4-FFF2-40B4-BE49-F238E27FC236}">
                    <a16:creationId xmlns:a16="http://schemas.microsoft.com/office/drawing/2014/main" id="{56978F18-E0A5-7492-38CD-FC25D4D18DA1}"/>
                  </a:ext>
                </a:extLst>
              </p:cNvPr>
              <p:cNvSpPr/>
              <p:nvPr/>
            </p:nvSpPr>
            <p:spPr>
              <a:xfrm>
                <a:off x="3248048" y="8829606"/>
                <a:ext cx="22880" cy="31208"/>
              </a:xfrm>
              <a:custGeom>
                <a:avLst/>
                <a:gdLst>
                  <a:gd name="connsiteX0" fmla="*/ 0 w 22880"/>
                  <a:gd name="connsiteY0" fmla="*/ 29821 h 31208"/>
                  <a:gd name="connsiteX1" fmla="*/ 0 w 22880"/>
                  <a:gd name="connsiteY1" fmla="*/ 694 h 31208"/>
                  <a:gd name="connsiteX2" fmla="*/ 4160 w 22880"/>
                  <a:gd name="connsiteY2" fmla="*/ 694 h 31208"/>
                  <a:gd name="connsiteX3" fmla="*/ 4160 w 22880"/>
                  <a:gd name="connsiteY3" fmla="*/ 4855 h 31208"/>
                  <a:gd name="connsiteX4" fmla="*/ 13174 w 22880"/>
                  <a:gd name="connsiteY4" fmla="*/ 0 h 31208"/>
                  <a:gd name="connsiteX5" fmla="*/ 18027 w 22880"/>
                  <a:gd name="connsiteY5" fmla="*/ 694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8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4"/>
                    </a:lnTo>
                    <a:lnTo>
                      <a:pt x="4160" y="694"/>
                    </a:lnTo>
                    <a:lnTo>
                      <a:pt x="4160" y="4855"/>
                    </a:lnTo>
                    <a:cubicBezTo>
                      <a:pt x="6240" y="1387"/>
                      <a:pt x="9014" y="0"/>
                      <a:pt x="13174" y="0"/>
                    </a:cubicBezTo>
                    <a:cubicBezTo>
                      <a:pt x="15254" y="0"/>
                      <a:pt x="16641" y="0"/>
                      <a:pt x="18027" y="694"/>
                    </a:cubicBezTo>
                    <a:cubicBezTo>
                      <a:pt x="19414" y="1387"/>
                      <a:pt x="20801" y="2081"/>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8"/>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sp>
            <p:nvSpPr>
              <p:cNvPr id="427" name="Freeform 426">
                <a:extLst>
                  <a:ext uri="{FF2B5EF4-FFF2-40B4-BE49-F238E27FC236}">
                    <a16:creationId xmlns:a16="http://schemas.microsoft.com/office/drawing/2014/main" id="{6E29C0D8-0B9F-5C27-EDC7-62DE4469504B}"/>
                  </a:ext>
                </a:extLst>
              </p:cNvPr>
              <p:cNvSpPr/>
              <p:nvPr/>
            </p:nvSpPr>
            <p:spPr>
              <a:xfrm>
                <a:off x="3277862" y="8819203"/>
                <a:ext cx="24960" cy="40917"/>
              </a:xfrm>
              <a:custGeom>
                <a:avLst/>
                <a:gdLst>
                  <a:gd name="connsiteX0" fmla="*/ 20108 w 24960"/>
                  <a:gd name="connsiteY0" fmla="*/ 40224 h 40917"/>
                  <a:gd name="connsiteX1" fmla="*/ 20108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8 w 24960"/>
                  <a:gd name="connsiteY10" fmla="*/ 14564 h 40917"/>
                  <a:gd name="connsiteX11" fmla="*/ 20108 w 24960"/>
                  <a:gd name="connsiteY11" fmla="*/ 0 h 40917"/>
                  <a:gd name="connsiteX12" fmla="*/ 24961 w 24960"/>
                  <a:gd name="connsiteY12" fmla="*/ 0 h 40917"/>
                  <a:gd name="connsiteX13" fmla="*/ 24961 w 24960"/>
                  <a:gd name="connsiteY13" fmla="*/ 39531 h 40917"/>
                  <a:gd name="connsiteX14" fmla="*/ 20108 w 24960"/>
                  <a:gd name="connsiteY14" fmla="*/ 39531 h 40917"/>
                  <a:gd name="connsiteX15" fmla="*/ 4854 w 24960"/>
                  <a:gd name="connsiteY15" fmla="*/ 25660 h 40917"/>
                  <a:gd name="connsiteX16" fmla="*/ 6934 w 24960"/>
                  <a:gd name="connsiteY16" fmla="*/ 33983 h 40917"/>
                  <a:gd name="connsiteX17" fmla="*/ 12481 w 24960"/>
                  <a:gd name="connsiteY17" fmla="*/ 36757 h 40917"/>
                  <a:gd name="connsiteX18" fmla="*/ 18027 w 24960"/>
                  <a:gd name="connsiteY18" fmla="*/ 33983 h 40917"/>
                  <a:gd name="connsiteX19" fmla="*/ 20108 w 24960"/>
                  <a:gd name="connsiteY19" fmla="*/ 25660 h 40917"/>
                  <a:gd name="connsiteX20" fmla="*/ 18027 w 24960"/>
                  <a:gd name="connsiteY20" fmla="*/ 16645 h 40917"/>
                  <a:gd name="connsiteX21" fmla="*/ 12481 w 24960"/>
                  <a:gd name="connsiteY21" fmla="*/ 13870 h 40917"/>
                  <a:gd name="connsiteX22" fmla="*/ 6934 w 24960"/>
                  <a:gd name="connsiteY22" fmla="*/ 16645 h 40917"/>
                  <a:gd name="connsiteX23" fmla="*/ 4854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8" y="40224"/>
                    </a:moveTo>
                    <a:lnTo>
                      <a:pt x="20108"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8" y="14564"/>
                    </a:cubicBezTo>
                    <a:lnTo>
                      <a:pt x="20108" y="0"/>
                    </a:lnTo>
                    <a:lnTo>
                      <a:pt x="24961" y="0"/>
                    </a:lnTo>
                    <a:lnTo>
                      <a:pt x="24961" y="39531"/>
                    </a:lnTo>
                    <a:lnTo>
                      <a:pt x="20108" y="39531"/>
                    </a:lnTo>
                    <a:close/>
                    <a:moveTo>
                      <a:pt x="4854" y="25660"/>
                    </a:moveTo>
                    <a:cubicBezTo>
                      <a:pt x="4854" y="29128"/>
                      <a:pt x="5547" y="31902"/>
                      <a:pt x="6934" y="33983"/>
                    </a:cubicBezTo>
                    <a:cubicBezTo>
                      <a:pt x="8320" y="36063"/>
                      <a:pt x="10400" y="36757"/>
                      <a:pt x="12481" y="36757"/>
                    </a:cubicBezTo>
                    <a:cubicBezTo>
                      <a:pt x="14561" y="36757"/>
                      <a:pt x="16641" y="36063"/>
                      <a:pt x="18027" y="33983"/>
                    </a:cubicBezTo>
                    <a:cubicBezTo>
                      <a:pt x="19414" y="31902"/>
                      <a:pt x="20108" y="29821"/>
                      <a:pt x="20108" y="25660"/>
                    </a:cubicBezTo>
                    <a:cubicBezTo>
                      <a:pt x="20108" y="21499"/>
                      <a:pt x="19414" y="18725"/>
                      <a:pt x="18027" y="16645"/>
                    </a:cubicBezTo>
                    <a:cubicBezTo>
                      <a:pt x="16641" y="14564"/>
                      <a:pt x="14561" y="13870"/>
                      <a:pt x="12481" y="13870"/>
                    </a:cubicBezTo>
                    <a:cubicBezTo>
                      <a:pt x="10400" y="13870"/>
                      <a:pt x="8320" y="14564"/>
                      <a:pt x="6934" y="16645"/>
                    </a:cubicBezTo>
                    <a:cubicBezTo>
                      <a:pt x="5547" y="19419"/>
                      <a:pt x="4854" y="22193"/>
                      <a:pt x="4854" y="25660"/>
                    </a:cubicBezTo>
                    <a:close/>
                  </a:path>
                </a:pathLst>
              </a:custGeom>
              <a:solidFill>
                <a:srgbClr val="23509E"/>
              </a:solidFill>
              <a:ln w="6923" cap="flat">
                <a:noFill/>
                <a:prstDash val="solid"/>
                <a:miter/>
              </a:ln>
            </p:spPr>
            <p:txBody>
              <a:bodyPr rtlCol="0" anchor="ctr"/>
              <a:lstStyle/>
              <a:p>
                <a:endParaRPr lang="en-US"/>
              </a:p>
            </p:txBody>
          </p:sp>
          <p:sp>
            <p:nvSpPr>
              <p:cNvPr id="428" name="Freeform 427">
                <a:extLst>
                  <a:ext uri="{FF2B5EF4-FFF2-40B4-BE49-F238E27FC236}">
                    <a16:creationId xmlns:a16="http://schemas.microsoft.com/office/drawing/2014/main" id="{67A702BB-1018-A70E-482E-A424D5B3A85E}"/>
                  </a:ext>
                </a:extLst>
              </p:cNvPr>
              <p:cNvSpPr/>
              <p:nvPr/>
            </p:nvSpPr>
            <p:spPr>
              <a:xfrm>
                <a:off x="3309063"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a:p>
            </p:txBody>
          </p:sp>
          <p:sp>
            <p:nvSpPr>
              <p:cNvPr id="429" name="Freeform 428">
                <a:extLst>
                  <a:ext uri="{FF2B5EF4-FFF2-40B4-BE49-F238E27FC236}">
                    <a16:creationId xmlns:a16="http://schemas.microsoft.com/office/drawing/2014/main" id="{F24B76CC-8496-1566-9E35-62CA3A356753}"/>
                  </a:ext>
                </a:extLst>
              </p:cNvPr>
              <p:cNvSpPr/>
              <p:nvPr/>
            </p:nvSpPr>
            <p:spPr>
              <a:xfrm>
                <a:off x="3339571" y="8819203"/>
                <a:ext cx="24960" cy="40917"/>
              </a:xfrm>
              <a:custGeom>
                <a:avLst/>
                <a:gdLst>
                  <a:gd name="connsiteX0" fmla="*/ 20107 w 24960"/>
                  <a:gd name="connsiteY0" fmla="*/ 40224 h 40917"/>
                  <a:gd name="connsiteX1" fmla="*/ 20107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7 w 24960"/>
                  <a:gd name="connsiteY10" fmla="*/ 14564 h 40917"/>
                  <a:gd name="connsiteX11" fmla="*/ 20107 w 24960"/>
                  <a:gd name="connsiteY11" fmla="*/ 0 h 40917"/>
                  <a:gd name="connsiteX12" fmla="*/ 24961 w 24960"/>
                  <a:gd name="connsiteY12" fmla="*/ 0 h 40917"/>
                  <a:gd name="connsiteX13" fmla="*/ 24961 w 24960"/>
                  <a:gd name="connsiteY13" fmla="*/ 39531 h 40917"/>
                  <a:gd name="connsiteX14" fmla="*/ 20107 w 24960"/>
                  <a:gd name="connsiteY14" fmla="*/ 39531 h 40917"/>
                  <a:gd name="connsiteX15" fmla="*/ 4853 w 24960"/>
                  <a:gd name="connsiteY15" fmla="*/ 25660 h 40917"/>
                  <a:gd name="connsiteX16" fmla="*/ 6934 w 24960"/>
                  <a:gd name="connsiteY16" fmla="*/ 33983 h 40917"/>
                  <a:gd name="connsiteX17" fmla="*/ 12480 w 24960"/>
                  <a:gd name="connsiteY17" fmla="*/ 36757 h 40917"/>
                  <a:gd name="connsiteX18" fmla="*/ 18027 w 24960"/>
                  <a:gd name="connsiteY18" fmla="*/ 33983 h 40917"/>
                  <a:gd name="connsiteX19" fmla="*/ 20107 w 24960"/>
                  <a:gd name="connsiteY19" fmla="*/ 25660 h 40917"/>
                  <a:gd name="connsiteX20" fmla="*/ 18027 w 24960"/>
                  <a:gd name="connsiteY20" fmla="*/ 16645 h 40917"/>
                  <a:gd name="connsiteX21" fmla="*/ 12480 w 24960"/>
                  <a:gd name="connsiteY21" fmla="*/ 13870 h 40917"/>
                  <a:gd name="connsiteX22" fmla="*/ 6934 w 24960"/>
                  <a:gd name="connsiteY22" fmla="*/ 16645 h 40917"/>
                  <a:gd name="connsiteX23" fmla="*/ 4853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7" y="40224"/>
                    </a:moveTo>
                    <a:lnTo>
                      <a:pt x="20107"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7" y="14564"/>
                    </a:cubicBezTo>
                    <a:lnTo>
                      <a:pt x="20107" y="0"/>
                    </a:lnTo>
                    <a:lnTo>
                      <a:pt x="24961" y="0"/>
                    </a:lnTo>
                    <a:lnTo>
                      <a:pt x="24961" y="39531"/>
                    </a:lnTo>
                    <a:lnTo>
                      <a:pt x="20107" y="39531"/>
                    </a:lnTo>
                    <a:close/>
                    <a:moveTo>
                      <a:pt x="4853" y="25660"/>
                    </a:moveTo>
                    <a:cubicBezTo>
                      <a:pt x="4853" y="29128"/>
                      <a:pt x="5547" y="31902"/>
                      <a:pt x="6934" y="33983"/>
                    </a:cubicBezTo>
                    <a:cubicBezTo>
                      <a:pt x="8320" y="36063"/>
                      <a:pt x="10400" y="36757"/>
                      <a:pt x="12480" y="36757"/>
                    </a:cubicBezTo>
                    <a:cubicBezTo>
                      <a:pt x="14560" y="36757"/>
                      <a:pt x="16641" y="36063"/>
                      <a:pt x="18027" y="33983"/>
                    </a:cubicBezTo>
                    <a:cubicBezTo>
                      <a:pt x="19414" y="31902"/>
                      <a:pt x="20107" y="29821"/>
                      <a:pt x="20107" y="25660"/>
                    </a:cubicBezTo>
                    <a:cubicBezTo>
                      <a:pt x="20107" y="21499"/>
                      <a:pt x="19414" y="18725"/>
                      <a:pt x="18027" y="16645"/>
                    </a:cubicBezTo>
                    <a:cubicBezTo>
                      <a:pt x="16641" y="14564"/>
                      <a:pt x="14560" y="13870"/>
                      <a:pt x="12480" y="13870"/>
                    </a:cubicBezTo>
                    <a:cubicBezTo>
                      <a:pt x="10400" y="13870"/>
                      <a:pt x="8320" y="14564"/>
                      <a:pt x="6934" y="16645"/>
                    </a:cubicBezTo>
                    <a:cubicBezTo>
                      <a:pt x="5547" y="19419"/>
                      <a:pt x="4853" y="22193"/>
                      <a:pt x="4853" y="25660"/>
                    </a:cubicBezTo>
                    <a:close/>
                  </a:path>
                </a:pathLst>
              </a:custGeom>
              <a:solidFill>
                <a:srgbClr val="23509E"/>
              </a:solidFill>
              <a:ln w="6923" cap="flat">
                <a:noFill/>
                <a:prstDash val="solid"/>
                <a:miter/>
              </a:ln>
            </p:spPr>
            <p:txBody>
              <a:bodyPr rtlCol="0" anchor="ctr"/>
              <a:lstStyle/>
              <a:p>
                <a:endParaRPr lang="en-US"/>
              </a:p>
            </p:txBody>
          </p:sp>
          <p:sp>
            <p:nvSpPr>
              <p:cNvPr id="430" name="Freeform 429">
                <a:extLst>
                  <a:ext uri="{FF2B5EF4-FFF2-40B4-BE49-F238E27FC236}">
                    <a16:creationId xmlns:a16="http://schemas.microsoft.com/office/drawing/2014/main" id="{A6C94627-AA2B-194A-BD48-A3E574FE763D}"/>
                  </a:ext>
                </a:extLst>
              </p:cNvPr>
              <p:cNvSpPr/>
              <p:nvPr/>
            </p:nvSpPr>
            <p:spPr>
              <a:xfrm>
                <a:off x="3387413" y="8819896"/>
                <a:ext cx="24267" cy="40224"/>
              </a:xfrm>
              <a:custGeom>
                <a:avLst/>
                <a:gdLst>
                  <a:gd name="connsiteX0" fmla="*/ 4853 w 24267"/>
                  <a:gd name="connsiteY0" fmla="*/ 39531 h 40224"/>
                  <a:gd name="connsiteX1" fmla="*/ 0 w 24267"/>
                  <a:gd name="connsiteY1" fmla="*/ 39531 h 40224"/>
                  <a:gd name="connsiteX2" fmla="*/ 0 w 24267"/>
                  <a:gd name="connsiteY2" fmla="*/ 0 h 40224"/>
                  <a:gd name="connsiteX3" fmla="*/ 4853 w 24267"/>
                  <a:gd name="connsiteY3" fmla="*/ 0 h 40224"/>
                  <a:gd name="connsiteX4" fmla="*/ 4853 w 24267"/>
                  <a:gd name="connsiteY4" fmla="*/ 13870 h 40224"/>
                  <a:gd name="connsiteX5" fmla="*/ 12480 w 24267"/>
                  <a:gd name="connsiteY5" fmla="*/ 9709 h 40224"/>
                  <a:gd name="connsiteX6" fmla="*/ 17334 w 24267"/>
                  <a:gd name="connsiteY6" fmla="*/ 11096 h 40224"/>
                  <a:gd name="connsiteX7" fmla="*/ 21494 w 24267"/>
                  <a:gd name="connsiteY7" fmla="*/ 13870 h 40224"/>
                  <a:gd name="connsiteX8" fmla="*/ 23574 w 24267"/>
                  <a:gd name="connsiteY8" fmla="*/ 18725 h 40224"/>
                  <a:gd name="connsiteX9" fmla="*/ 24268 w 24267"/>
                  <a:gd name="connsiteY9" fmla="*/ 24273 h 40224"/>
                  <a:gd name="connsiteX10" fmla="*/ 20801 w 24267"/>
                  <a:gd name="connsiteY10" fmla="*/ 36063 h 40224"/>
                  <a:gd name="connsiteX11" fmla="*/ 11787 w 24267"/>
                  <a:gd name="connsiteY11" fmla="*/ 40224 h 40224"/>
                  <a:gd name="connsiteX12" fmla="*/ 3467 w 24267"/>
                  <a:gd name="connsiteY12" fmla="*/ 36063 h 40224"/>
                  <a:gd name="connsiteX13" fmla="*/ 3467 w 24267"/>
                  <a:gd name="connsiteY13" fmla="*/ 39531 h 40224"/>
                  <a:gd name="connsiteX14" fmla="*/ 4160 w 24267"/>
                  <a:gd name="connsiteY14" fmla="*/ 24967 h 40224"/>
                  <a:gd name="connsiteX15" fmla="*/ 5547 w 24267"/>
                  <a:gd name="connsiteY15" fmla="*/ 32596 h 40224"/>
                  <a:gd name="connsiteX16" fmla="*/ 11787 w 24267"/>
                  <a:gd name="connsiteY16" fmla="*/ 36063 h 40224"/>
                  <a:gd name="connsiteX17" fmla="*/ 17334 w 24267"/>
                  <a:gd name="connsiteY17" fmla="*/ 33289 h 40224"/>
                  <a:gd name="connsiteX18" fmla="*/ 19414 w 24267"/>
                  <a:gd name="connsiteY18" fmla="*/ 24967 h 40224"/>
                  <a:gd name="connsiteX19" fmla="*/ 17334 w 24267"/>
                  <a:gd name="connsiteY19" fmla="*/ 16644 h 40224"/>
                  <a:gd name="connsiteX20" fmla="*/ 11787 w 24267"/>
                  <a:gd name="connsiteY20" fmla="*/ 13870 h 40224"/>
                  <a:gd name="connsiteX21" fmla="*/ 6240 w 24267"/>
                  <a:gd name="connsiteY21" fmla="*/ 16644 h 40224"/>
                  <a:gd name="connsiteX22" fmla="*/ 4160 w 24267"/>
                  <a:gd name="connsiteY22" fmla="*/ 24967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267" h="40224">
                    <a:moveTo>
                      <a:pt x="4853" y="39531"/>
                    </a:moveTo>
                    <a:lnTo>
                      <a:pt x="0" y="39531"/>
                    </a:lnTo>
                    <a:lnTo>
                      <a:pt x="0" y="0"/>
                    </a:lnTo>
                    <a:lnTo>
                      <a:pt x="4853" y="0"/>
                    </a:lnTo>
                    <a:lnTo>
                      <a:pt x="4853" y="13870"/>
                    </a:lnTo>
                    <a:cubicBezTo>
                      <a:pt x="6934" y="11096"/>
                      <a:pt x="9707" y="9709"/>
                      <a:pt x="12480" y="9709"/>
                    </a:cubicBezTo>
                    <a:cubicBezTo>
                      <a:pt x="14561" y="9709"/>
                      <a:pt x="15947" y="10403"/>
                      <a:pt x="17334" y="11096"/>
                    </a:cubicBezTo>
                    <a:cubicBezTo>
                      <a:pt x="18721" y="11790"/>
                      <a:pt x="20107" y="12483"/>
                      <a:pt x="21494" y="13870"/>
                    </a:cubicBezTo>
                    <a:cubicBezTo>
                      <a:pt x="22187" y="15258"/>
                      <a:pt x="23574" y="16644"/>
                      <a:pt x="23574" y="18725"/>
                    </a:cubicBezTo>
                    <a:cubicBezTo>
                      <a:pt x="24268" y="20806"/>
                      <a:pt x="24268" y="22193"/>
                      <a:pt x="24268" y="24273"/>
                    </a:cubicBezTo>
                    <a:cubicBezTo>
                      <a:pt x="24268" y="29128"/>
                      <a:pt x="22881" y="33289"/>
                      <a:pt x="20801" y="36063"/>
                    </a:cubicBezTo>
                    <a:cubicBezTo>
                      <a:pt x="18027" y="38837"/>
                      <a:pt x="15254" y="40224"/>
                      <a:pt x="11787" y="40224"/>
                    </a:cubicBezTo>
                    <a:cubicBezTo>
                      <a:pt x="8320" y="40224"/>
                      <a:pt x="5547" y="38837"/>
                      <a:pt x="3467" y="36063"/>
                    </a:cubicBezTo>
                    <a:lnTo>
                      <a:pt x="3467" y="39531"/>
                    </a:lnTo>
                    <a:close/>
                    <a:moveTo>
                      <a:pt x="4160" y="24967"/>
                    </a:moveTo>
                    <a:cubicBezTo>
                      <a:pt x="4160" y="28434"/>
                      <a:pt x="4853" y="31208"/>
                      <a:pt x="5547" y="32596"/>
                    </a:cubicBezTo>
                    <a:cubicBezTo>
                      <a:pt x="6934" y="35370"/>
                      <a:pt x="9014" y="36063"/>
                      <a:pt x="11787" y="36063"/>
                    </a:cubicBezTo>
                    <a:cubicBezTo>
                      <a:pt x="13867" y="36063"/>
                      <a:pt x="15947" y="35370"/>
                      <a:pt x="17334" y="33289"/>
                    </a:cubicBezTo>
                    <a:cubicBezTo>
                      <a:pt x="18721" y="31208"/>
                      <a:pt x="19414" y="28434"/>
                      <a:pt x="19414" y="24967"/>
                    </a:cubicBezTo>
                    <a:cubicBezTo>
                      <a:pt x="19414" y="21499"/>
                      <a:pt x="18721" y="18725"/>
                      <a:pt x="17334" y="16644"/>
                    </a:cubicBezTo>
                    <a:cubicBezTo>
                      <a:pt x="15947" y="14564"/>
                      <a:pt x="13867" y="13870"/>
                      <a:pt x="11787" y="13870"/>
                    </a:cubicBezTo>
                    <a:cubicBezTo>
                      <a:pt x="9707" y="13870"/>
                      <a:pt x="7627" y="14564"/>
                      <a:pt x="6240" y="16644"/>
                    </a:cubicBezTo>
                    <a:cubicBezTo>
                      <a:pt x="5547" y="18725"/>
                      <a:pt x="4160" y="21499"/>
                      <a:pt x="4160" y="24967"/>
                    </a:cubicBezTo>
                    <a:close/>
                  </a:path>
                </a:pathLst>
              </a:custGeom>
              <a:solidFill>
                <a:srgbClr val="23509E"/>
              </a:solidFill>
              <a:ln w="6923" cap="flat">
                <a:noFill/>
                <a:prstDash val="solid"/>
                <a:miter/>
              </a:ln>
            </p:spPr>
            <p:txBody>
              <a:bodyPr rtlCol="0" anchor="ctr"/>
              <a:lstStyle/>
              <a:p>
                <a:endParaRPr lang="en-US"/>
              </a:p>
            </p:txBody>
          </p:sp>
          <p:sp>
            <p:nvSpPr>
              <p:cNvPr id="431" name="Freeform 430">
                <a:extLst>
                  <a:ext uri="{FF2B5EF4-FFF2-40B4-BE49-F238E27FC236}">
                    <a16:creationId xmlns:a16="http://schemas.microsoft.com/office/drawing/2014/main" id="{C1D24030-D42D-C81B-6C34-2A9A16CB0803}"/>
                  </a:ext>
                </a:extLst>
              </p:cNvPr>
              <p:cNvSpPr/>
              <p:nvPr/>
            </p:nvSpPr>
            <p:spPr>
              <a:xfrm>
                <a:off x="3415841" y="8830299"/>
                <a:ext cx="27040" cy="40917"/>
              </a:xfrm>
              <a:custGeom>
                <a:avLst/>
                <a:gdLst>
                  <a:gd name="connsiteX0" fmla="*/ 2080 w 27040"/>
                  <a:gd name="connsiteY0" fmla="*/ 40224 h 40917"/>
                  <a:gd name="connsiteX1" fmla="*/ 2080 w 27040"/>
                  <a:gd name="connsiteY1" fmla="*/ 35370 h 40917"/>
                  <a:gd name="connsiteX2" fmla="*/ 4853 w 27040"/>
                  <a:gd name="connsiteY2" fmla="*/ 36063 h 40917"/>
                  <a:gd name="connsiteX3" fmla="*/ 7627 w 27040"/>
                  <a:gd name="connsiteY3" fmla="*/ 35370 h 40917"/>
                  <a:gd name="connsiteX4" fmla="*/ 9014 w 27040"/>
                  <a:gd name="connsiteY4" fmla="*/ 33982 h 40917"/>
                  <a:gd name="connsiteX5" fmla="*/ 10400 w 27040"/>
                  <a:gd name="connsiteY5" fmla="*/ 30515 h 40917"/>
                  <a:gd name="connsiteX6" fmla="*/ 11094 w 27040"/>
                  <a:gd name="connsiteY6" fmla="*/ 29128 h 40917"/>
                  <a:gd name="connsiteX7" fmla="*/ 0 w 27040"/>
                  <a:gd name="connsiteY7" fmla="*/ 0 h 40917"/>
                  <a:gd name="connsiteX8" fmla="*/ 5547 w 27040"/>
                  <a:gd name="connsiteY8" fmla="*/ 0 h 40917"/>
                  <a:gd name="connsiteX9" fmla="*/ 11787 w 27040"/>
                  <a:gd name="connsiteY9" fmla="*/ 16644 h 40917"/>
                  <a:gd name="connsiteX10" fmla="*/ 13867 w 27040"/>
                  <a:gd name="connsiteY10" fmla="*/ 23580 h 40917"/>
                  <a:gd name="connsiteX11" fmla="*/ 15947 w 27040"/>
                  <a:gd name="connsiteY11" fmla="*/ 17338 h 40917"/>
                  <a:gd name="connsiteX12" fmla="*/ 22187 w 27040"/>
                  <a:gd name="connsiteY12" fmla="*/ 694 h 40917"/>
                  <a:gd name="connsiteX13" fmla="*/ 27041 w 27040"/>
                  <a:gd name="connsiteY13" fmla="*/ 694 h 40917"/>
                  <a:gd name="connsiteX14" fmla="*/ 15947 w 27040"/>
                  <a:gd name="connsiteY14" fmla="*/ 29821 h 40917"/>
                  <a:gd name="connsiteX15" fmla="*/ 13174 w 27040"/>
                  <a:gd name="connsiteY15" fmla="*/ 36063 h 40917"/>
                  <a:gd name="connsiteX16" fmla="*/ 10400 w 27040"/>
                  <a:gd name="connsiteY16" fmla="*/ 39531 h 40917"/>
                  <a:gd name="connsiteX17" fmla="*/ 6240 w 27040"/>
                  <a:gd name="connsiteY17" fmla="*/ 40918 h 40917"/>
                  <a:gd name="connsiteX18" fmla="*/ 2080 w 27040"/>
                  <a:gd name="connsiteY18" fmla="*/ 4022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40" h="40917">
                    <a:moveTo>
                      <a:pt x="2080" y="40224"/>
                    </a:moveTo>
                    <a:lnTo>
                      <a:pt x="2080" y="35370"/>
                    </a:lnTo>
                    <a:cubicBezTo>
                      <a:pt x="3467" y="35370"/>
                      <a:pt x="4160" y="36063"/>
                      <a:pt x="4853" y="36063"/>
                    </a:cubicBezTo>
                    <a:cubicBezTo>
                      <a:pt x="6240" y="36063"/>
                      <a:pt x="6934" y="36063"/>
                      <a:pt x="7627" y="35370"/>
                    </a:cubicBezTo>
                    <a:cubicBezTo>
                      <a:pt x="8320" y="34676"/>
                      <a:pt x="9014" y="34676"/>
                      <a:pt x="9014" y="33982"/>
                    </a:cubicBezTo>
                    <a:cubicBezTo>
                      <a:pt x="9014" y="33289"/>
                      <a:pt x="9707" y="32596"/>
                      <a:pt x="10400" y="30515"/>
                    </a:cubicBezTo>
                    <a:cubicBezTo>
                      <a:pt x="10400" y="30515"/>
                      <a:pt x="10400" y="29821"/>
                      <a:pt x="11094" y="29128"/>
                    </a:cubicBezTo>
                    <a:lnTo>
                      <a:pt x="0" y="0"/>
                    </a:lnTo>
                    <a:lnTo>
                      <a:pt x="5547" y="0"/>
                    </a:lnTo>
                    <a:lnTo>
                      <a:pt x="11787" y="16644"/>
                    </a:lnTo>
                    <a:cubicBezTo>
                      <a:pt x="12480" y="18725"/>
                      <a:pt x="13174" y="20806"/>
                      <a:pt x="13867" y="23580"/>
                    </a:cubicBezTo>
                    <a:cubicBezTo>
                      <a:pt x="14560" y="21499"/>
                      <a:pt x="15254" y="19419"/>
                      <a:pt x="15947" y="17338"/>
                    </a:cubicBezTo>
                    <a:lnTo>
                      <a:pt x="22187" y="694"/>
                    </a:lnTo>
                    <a:lnTo>
                      <a:pt x="27041" y="694"/>
                    </a:lnTo>
                    <a:lnTo>
                      <a:pt x="15947" y="29821"/>
                    </a:lnTo>
                    <a:cubicBezTo>
                      <a:pt x="14560" y="33289"/>
                      <a:pt x="13867" y="35370"/>
                      <a:pt x="13174" y="36063"/>
                    </a:cubicBezTo>
                    <a:cubicBezTo>
                      <a:pt x="12480" y="37450"/>
                      <a:pt x="11094" y="38837"/>
                      <a:pt x="10400" y="39531"/>
                    </a:cubicBezTo>
                    <a:cubicBezTo>
                      <a:pt x="9014" y="40224"/>
                      <a:pt x="7627" y="40918"/>
                      <a:pt x="6240" y="40918"/>
                    </a:cubicBezTo>
                    <a:cubicBezTo>
                      <a:pt x="4853" y="40918"/>
                      <a:pt x="3467" y="40224"/>
                      <a:pt x="2080" y="40224"/>
                    </a:cubicBezTo>
                    <a:close/>
                  </a:path>
                </a:pathLst>
              </a:custGeom>
              <a:solidFill>
                <a:srgbClr val="23509E"/>
              </a:solidFill>
              <a:ln w="6923" cap="flat">
                <a:noFill/>
                <a:prstDash val="solid"/>
                <a:miter/>
              </a:ln>
            </p:spPr>
            <p:txBody>
              <a:bodyPr rtlCol="0" anchor="ctr"/>
              <a:lstStyle/>
              <a:p>
                <a:endParaRPr lang="en-US"/>
              </a:p>
            </p:txBody>
          </p:sp>
          <p:sp>
            <p:nvSpPr>
              <p:cNvPr id="432" name="Freeform 431">
                <a:extLst>
                  <a:ext uri="{FF2B5EF4-FFF2-40B4-BE49-F238E27FC236}">
                    <a16:creationId xmlns:a16="http://schemas.microsoft.com/office/drawing/2014/main" id="{47D0DC2F-3AF6-AAF2-A0F0-2AF5A91AEC0E}"/>
                  </a:ext>
                </a:extLst>
              </p:cNvPr>
              <p:cNvSpPr/>
              <p:nvPr/>
            </p:nvSpPr>
            <p:spPr>
              <a:xfrm>
                <a:off x="3458829" y="8821283"/>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1" y="37450"/>
                      <a:pt x="11094" y="38144"/>
                      <a:pt x="10400" y="38144"/>
                    </a:cubicBezTo>
                    <a:cubicBezTo>
                      <a:pt x="8320" y="38144"/>
                      <a:pt x="6934" y="38144"/>
                      <a:pt x="6240" y="37450"/>
                    </a:cubicBezTo>
                    <a:cubicBezTo>
                      <a:pt x="5547" y="36756"/>
                      <a:pt x="4854"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787" y="33982"/>
                      <a:pt x="12481" y="33982"/>
                      <a:pt x="13174" y="33289"/>
                    </a:cubicBezTo>
                    <a:close/>
                  </a:path>
                </a:pathLst>
              </a:custGeom>
              <a:solidFill>
                <a:srgbClr val="23509E"/>
              </a:solidFill>
              <a:ln w="6923" cap="flat">
                <a:noFill/>
                <a:prstDash val="solid"/>
                <a:miter/>
              </a:ln>
            </p:spPr>
            <p:txBody>
              <a:bodyPr rtlCol="0" anchor="ctr"/>
              <a:lstStyle/>
              <a:p>
                <a:endParaRPr lang="en-US"/>
              </a:p>
            </p:txBody>
          </p:sp>
          <p:sp>
            <p:nvSpPr>
              <p:cNvPr id="433" name="Freeform 432">
                <a:extLst>
                  <a:ext uri="{FF2B5EF4-FFF2-40B4-BE49-F238E27FC236}">
                    <a16:creationId xmlns:a16="http://schemas.microsoft.com/office/drawing/2014/main" id="{A2EABEED-095A-5794-A193-74D803DCFBBE}"/>
                  </a:ext>
                </a:extLst>
              </p:cNvPr>
              <p:cNvSpPr/>
              <p:nvPr/>
            </p:nvSpPr>
            <p:spPr>
              <a:xfrm>
                <a:off x="3476856" y="8819896"/>
                <a:ext cx="22880" cy="40224"/>
              </a:xfrm>
              <a:custGeom>
                <a:avLst/>
                <a:gdLst>
                  <a:gd name="connsiteX0" fmla="*/ 0 w 22880"/>
                  <a:gd name="connsiteY0" fmla="*/ 39531 h 40224"/>
                  <a:gd name="connsiteX1" fmla="*/ 0 w 22880"/>
                  <a:gd name="connsiteY1" fmla="*/ 0 h 40224"/>
                  <a:gd name="connsiteX2" fmla="*/ 4854 w 22880"/>
                  <a:gd name="connsiteY2" fmla="*/ 0 h 40224"/>
                  <a:gd name="connsiteX3" fmla="*/ 4854 w 22880"/>
                  <a:gd name="connsiteY3" fmla="*/ 14564 h 40224"/>
                  <a:gd name="connsiteX4" fmla="*/ 13174 w 22880"/>
                  <a:gd name="connsiteY4" fmla="*/ 10403 h 40224"/>
                  <a:gd name="connsiteX5" fmla="*/ 18721 w 22880"/>
                  <a:gd name="connsiteY5" fmla="*/ 11790 h 40224"/>
                  <a:gd name="connsiteX6" fmla="*/ 22188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4 w 22880"/>
                  <a:gd name="connsiteY15" fmla="*/ 24273 h 40224"/>
                  <a:gd name="connsiteX16" fmla="*/ 4854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4" y="0"/>
                    </a:lnTo>
                    <a:lnTo>
                      <a:pt x="4854" y="14564"/>
                    </a:lnTo>
                    <a:cubicBezTo>
                      <a:pt x="6934" y="11790"/>
                      <a:pt x="9707" y="10403"/>
                      <a:pt x="13174" y="10403"/>
                    </a:cubicBezTo>
                    <a:cubicBezTo>
                      <a:pt x="15254" y="10403"/>
                      <a:pt x="17334" y="11096"/>
                      <a:pt x="18721" y="11790"/>
                    </a:cubicBezTo>
                    <a:cubicBezTo>
                      <a:pt x="20107" y="12483"/>
                      <a:pt x="21494" y="13870"/>
                      <a:pt x="22188" y="15258"/>
                    </a:cubicBezTo>
                    <a:cubicBezTo>
                      <a:pt x="22881" y="16644"/>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4"/>
                      <a:pt x="6240" y="18032"/>
                      <a:pt x="5547" y="18725"/>
                    </a:cubicBezTo>
                    <a:cubicBezTo>
                      <a:pt x="4854" y="20112"/>
                      <a:pt x="4854" y="21499"/>
                      <a:pt x="4854" y="24273"/>
                    </a:cubicBezTo>
                    <a:lnTo>
                      <a:pt x="4854" y="40224"/>
                    </a:lnTo>
                    <a:lnTo>
                      <a:pt x="0" y="40224"/>
                    </a:lnTo>
                    <a:close/>
                  </a:path>
                </a:pathLst>
              </a:custGeom>
              <a:solidFill>
                <a:srgbClr val="23509E"/>
              </a:solidFill>
              <a:ln w="6923" cap="flat">
                <a:noFill/>
                <a:prstDash val="solid"/>
                <a:miter/>
              </a:ln>
            </p:spPr>
            <p:txBody>
              <a:bodyPr rtlCol="0" anchor="ctr"/>
              <a:lstStyle/>
              <a:p>
                <a:endParaRPr lang="en-US"/>
              </a:p>
            </p:txBody>
          </p:sp>
          <p:sp>
            <p:nvSpPr>
              <p:cNvPr id="434" name="Freeform 433">
                <a:extLst>
                  <a:ext uri="{FF2B5EF4-FFF2-40B4-BE49-F238E27FC236}">
                    <a16:creationId xmlns:a16="http://schemas.microsoft.com/office/drawing/2014/main" id="{20C0CDDF-9D49-3BC1-310C-5C3DEFE981D3}"/>
                  </a:ext>
                </a:extLst>
              </p:cNvPr>
              <p:cNvSpPr/>
              <p:nvPr/>
            </p:nvSpPr>
            <p:spPr>
              <a:xfrm>
                <a:off x="3506670"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6240" y="7629"/>
                      <a:pt x="5547" y="9709"/>
                      <a:pt x="4854" y="12483"/>
                    </a:cubicBezTo>
                    <a:close/>
                  </a:path>
                </a:pathLst>
              </a:custGeom>
              <a:solidFill>
                <a:srgbClr val="23509E"/>
              </a:solidFill>
              <a:ln w="6923" cap="flat">
                <a:noFill/>
                <a:prstDash val="solid"/>
                <a:miter/>
              </a:ln>
            </p:spPr>
            <p:txBody>
              <a:bodyPr rtlCol="0" anchor="ctr"/>
              <a:lstStyle/>
              <a:p>
                <a:endParaRPr lang="en-US"/>
              </a:p>
            </p:txBody>
          </p:sp>
        </p:grpSp>
        <p:grpSp>
          <p:nvGrpSpPr>
            <p:cNvPr id="384" name="Graphic 2">
              <a:extLst>
                <a:ext uri="{FF2B5EF4-FFF2-40B4-BE49-F238E27FC236}">
                  <a16:creationId xmlns:a16="http://schemas.microsoft.com/office/drawing/2014/main" id="{FAA91E63-483C-2A10-CBFF-EC1480436CA4}"/>
                </a:ext>
              </a:extLst>
            </p:cNvPr>
            <p:cNvGrpSpPr/>
            <p:nvPr/>
          </p:nvGrpSpPr>
          <p:grpSpPr>
            <a:xfrm>
              <a:off x="3112843" y="8882313"/>
              <a:ext cx="551913" cy="50627"/>
              <a:chOff x="3112843" y="8882313"/>
              <a:chExt cx="551913" cy="50627"/>
            </a:xfrm>
            <a:solidFill>
              <a:srgbClr val="23509E"/>
            </a:solidFill>
          </p:grpSpPr>
          <p:sp>
            <p:nvSpPr>
              <p:cNvPr id="404" name="Freeform 403">
                <a:extLst>
                  <a:ext uri="{FF2B5EF4-FFF2-40B4-BE49-F238E27FC236}">
                    <a16:creationId xmlns:a16="http://schemas.microsoft.com/office/drawing/2014/main" id="{7FE9575A-D20A-DF03-A0CA-8954A77626D9}"/>
                  </a:ext>
                </a:extLst>
              </p:cNvPr>
              <p:cNvSpPr/>
              <p:nvPr/>
            </p:nvSpPr>
            <p:spPr>
              <a:xfrm>
                <a:off x="3112843" y="8882313"/>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4 w 29814"/>
                  <a:gd name="connsiteY10" fmla="*/ 36063 h 40917"/>
                  <a:gd name="connsiteX11" fmla="*/ 29814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4" y="36063"/>
                    </a:lnTo>
                    <a:lnTo>
                      <a:pt x="29814" y="40918"/>
                    </a:lnTo>
                    <a:lnTo>
                      <a:pt x="0" y="40918"/>
                    </a:lnTo>
                    <a:close/>
                  </a:path>
                </a:pathLst>
              </a:custGeom>
              <a:solidFill>
                <a:srgbClr val="23509E"/>
              </a:solidFill>
              <a:ln w="6923" cap="flat">
                <a:noFill/>
                <a:prstDash val="solid"/>
                <a:miter/>
              </a:ln>
            </p:spPr>
            <p:txBody>
              <a:bodyPr rtlCol="0" anchor="ctr"/>
              <a:lstStyle/>
              <a:p>
                <a:endParaRPr lang="en-US"/>
              </a:p>
            </p:txBody>
          </p:sp>
          <p:sp>
            <p:nvSpPr>
              <p:cNvPr id="405" name="Freeform 404">
                <a:extLst>
                  <a:ext uri="{FF2B5EF4-FFF2-40B4-BE49-F238E27FC236}">
                    <a16:creationId xmlns:a16="http://schemas.microsoft.com/office/drawing/2014/main" id="{1FD867B6-579D-2108-5FC0-9747333AC6F6}"/>
                  </a:ext>
                </a:extLst>
              </p:cNvPr>
              <p:cNvSpPr/>
              <p:nvPr/>
            </p:nvSpPr>
            <p:spPr>
              <a:xfrm>
                <a:off x="3149591"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3 w 15253"/>
                  <a:gd name="connsiteY11" fmla="*/ 13870 h 29821"/>
                  <a:gd name="connsiteX12" fmla="*/ 4853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3" y="10403"/>
                      <a:pt x="4853" y="11790"/>
                      <a:pt x="4853" y="13870"/>
                    </a:cubicBezTo>
                    <a:lnTo>
                      <a:pt x="4853" y="29128"/>
                    </a:lnTo>
                    <a:lnTo>
                      <a:pt x="0" y="29128"/>
                    </a:lnTo>
                    <a:close/>
                  </a:path>
                </a:pathLst>
              </a:custGeom>
              <a:solidFill>
                <a:srgbClr val="23509E"/>
              </a:solidFill>
              <a:ln w="6923" cap="flat">
                <a:noFill/>
                <a:prstDash val="solid"/>
                <a:miter/>
              </a:ln>
            </p:spPr>
            <p:txBody>
              <a:bodyPr rtlCol="0" anchor="ctr"/>
              <a:lstStyle/>
              <a:p>
                <a:endParaRPr lang="en-US"/>
              </a:p>
            </p:txBody>
          </p:sp>
          <p:sp>
            <p:nvSpPr>
              <p:cNvPr id="406" name="Freeform 405">
                <a:extLst>
                  <a:ext uri="{FF2B5EF4-FFF2-40B4-BE49-F238E27FC236}">
                    <a16:creationId xmlns:a16="http://schemas.microsoft.com/office/drawing/2014/main" id="{FA85F153-0965-67A9-6DA1-7B0CA327B13D}"/>
                  </a:ext>
                </a:extLst>
              </p:cNvPr>
              <p:cNvSpPr/>
              <p:nvPr/>
            </p:nvSpPr>
            <p:spPr>
              <a:xfrm>
                <a:off x="3165538"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1494"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a:p>
            </p:txBody>
          </p:sp>
          <p:sp>
            <p:nvSpPr>
              <p:cNvPr id="407" name="Freeform 406">
                <a:extLst>
                  <a:ext uri="{FF2B5EF4-FFF2-40B4-BE49-F238E27FC236}">
                    <a16:creationId xmlns:a16="http://schemas.microsoft.com/office/drawing/2014/main" id="{A0561182-9125-4F39-38B8-262AECE45966}"/>
                  </a:ext>
                </a:extLst>
              </p:cNvPr>
              <p:cNvSpPr/>
              <p:nvPr/>
            </p:nvSpPr>
            <p:spPr>
              <a:xfrm>
                <a:off x="3196739" y="8891329"/>
                <a:ext cx="22187" cy="30514"/>
              </a:xfrm>
              <a:custGeom>
                <a:avLst/>
                <a:gdLst>
                  <a:gd name="connsiteX0" fmla="*/ 0 w 22187"/>
                  <a:gd name="connsiteY0" fmla="*/ 21499 h 30514"/>
                  <a:gd name="connsiteX1" fmla="*/ 4853 w 22187"/>
                  <a:gd name="connsiteY1" fmla="*/ 20806 h 30514"/>
                  <a:gd name="connsiteX2" fmla="*/ 6934 w 22187"/>
                  <a:gd name="connsiteY2" fmla="*/ 24967 h 30514"/>
                  <a:gd name="connsiteX3" fmla="*/ 12480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0 w 22187"/>
                  <a:gd name="connsiteY7" fmla="*/ 17338 h 30514"/>
                  <a:gd name="connsiteX8" fmla="*/ 4853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3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3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7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3" y="20806"/>
                    </a:lnTo>
                    <a:cubicBezTo>
                      <a:pt x="4853" y="22886"/>
                      <a:pt x="5547" y="24273"/>
                      <a:pt x="6934" y="24967"/>
                    </a:cubicBezTo>
                    <a:cubicBezTo>
                      <a:pt x="8320" y="25660"/>
                      <a:pt x="9707" y="26354"/>
                      <a:pt x="12480"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0" y="17338"/>
                    </a:cubicBezTo>
                    <a:cubicBezTo>
                      <a:pt x="9014" y="16644"/>
                      <a:pt x="6240" y="15951"/>
                      <a:pt x="4853" y="15257"/>
                    </a:cubicBezTo>
                    <a:cubicBezTo>
                      <a:pt x="3467" y="14564"/>
                      <a:pt x="2080" y="13870"/>
                      <a:pt x="1387" y="12483"/>
                    </a:cubicBezTo>
                    <a:cubicBezTo>
                      <a:pt x="693" y="11096"/>
                      <a:pt x="0" y="9709"/>
                      <a:pt x="0" y="8322"/>
                    </a:cubicBezTo>
                    <a:cubicBezTo>
                      <a:pt x="0" y="6935"/>
                      <a:pt x="0" y="5548"/>
                      <a:pt x="693" y="4855"/>
                    </a:cubicBezTo>
                    <a:cubicBezTo>
                      <a:pt x="1387" y="3468"/>
                      <a:pt x="2080" y="2774"/>
                      <a:pt x="2773" y="2080"/>
                    </a:cubicBezTo>
                    <a:cubicBezTo>
                      <a:pt x="3467" y="1387"/>
                      <a:pt x="4853" y="1387"/>
                      <a:pt x="5547" y="693"/>
                    </a:cubicBezTo>
                    <a:cubicBezTo>
                      <a:pt x="6934" y="0"/>
                      <a:pt x="8320" y="0"/>
                      <a:pt x="9707" y="0"/>
                    </a:cubicBezTo>
                    <a:cubicBezTo>
                      <a:pt x="11787" y="0"/>
                      <a:pt x="13867" y="0"/>
                      <a:pt x="15947" y="693"/>
                    </a:cubicBezTo>
                    <a:cubicBezTo>
                      <a:pt x="17334" y="1387"/>
                      <a:pt x="18721" y="2080"/>
                      <a:pt x="19414" y="3468"/>
                    </a:cubicBezTo>
                    <a:cubicBezTo>
                      <a:pt x="20107" y="4855"/>
                      <a:pt x="20801" y="6242"/>
                      <a:pt x="20801" y="7629"/>
                    </a:cubicBezTo>
                    <a:lnTo>
                      <a:pt x="15947" y="8322"/>
                    </a:lnTo>
                    <a:cubicBezTo>
                      <a:pt x="15947" y="6935"/>
                      <a:pt x="15254" y="5548"/>
                      <a:pt x="13867" y="4855"/>
                    </a:cubicBezTo>
                    <a:cubicBezTo>
                      <a:pt x="12480" y="4161"/>
                      <a:pt x="11094" y="3468"/>
                      <a:pt x="9707" y="3468"/>
                    </a:cubicBezTo>
                    <a:cubicBezTo>
                      <a:pt x="7627" y="3468"/>
                      <a:pt x="5547" y="4161"/>
                      <a:pt x="4853" y="4855"/>
                    </a:cubicBezTo>
                    <a:cubicBezTo>
                      <a:pt x="4160" y="5548"/>
                      <a:pt x="3467" y="6242"/>
                      <a:pt x="3467" y="7629"/>
                    </a:cubicBezTo>
                    <a:cubicBezTo>
                      <a:pt x="3467" y="8322"/>
                      <a:pt x="3467" y="9016"/>
                      <a:pt x="4160" y="9016"/>
                    </a:cubicBezTo>
                    <a:cubicBezTo>
                      <a:pt x="4853" y="9709"/>
                      <a:pt x="4853" y="9709"/>
                      <a:pt x="6240" y="10403"/>
                    </a:cubicBezTo>
                    <a:cubicBezTo>
                      <a:pt x="6934" y="10403"/>
                      <a:pt x="8320" y="11096"/>
                      <a:pt x="10400" y="11790"/>
                    </a:cubicBezTo>
                    <a:cubicBezTo>
                      <a:pt x="13867" y="12483"/>
                      <a:pt x="15947" y="13177"/>
                      <a:pt x="17334" y="13870"/>
                    </a:cubicBezTo>
                    <a:cubicBezTo>
                      <a:pt x="18721" y="14564"/>
                      <a:pt x="20107" y="15257"/>
                      <a:pt x="20801" y="16644"/>
                    </a:cubicBezTo>
                    <a:cubicBezTo>
                      <a:pt x="21494" y="18031"/>
                      <a:pt x="22187" y="19418"/>
                      <a:pt x="22187" y="20806"/>
                    </a:cubicBezTo>
                    <a:cubicBezTo>
                      <a:pt x="22187" y="22192"/>
                      <a:pt x="21494" y="24273"/>
                      <a:pt x="20801" y="25660"/>
                    </a:cubicBezTo>
                    <a:cubicBezTo>
                      <a:pt x="20107" y="27047"/>
                      <a:pt x="18721" y="28434"/>
                      <a:pt x="16641" y="29128"/>
                    </a:cubicBezTo>
                    <a:cubicBezTo>
                      <a:pt x="14561" y="29821"/>
                      <a:pt x="12480" y="30515"/>
                      <a:pt x="10400" y="30515"/>
                    </a:cubicBezTo>
                    <a:cubicBezTo>
                      <a:pt x="6934" y="30515"/>
                      <a:pt x="3467" y="29821"/>
                      <a:pt x="2080" y="28434"/>
                    </a:cubicBezTo>
                    <a:cubicBezTo>
                      <a:pt x="2080" y="27047"/>
                      <a:pt x="693" y="24967"/>
                      <a:pt x="0" y="21499"/>
                    </a:cubicBezTo>
                    <a:close/>
                  </a:path>
                </a:pathLst>
              </a:custGeom>
              <a:solidFill>
                <a:srgbClr val="23509E"/>
              </a:solidFill>
              <a:ln w="6923" cap="flat">
                <a:noFill/>
                <a:prstDash val="solid"/>
                <a:miter/>
              </a:ln>
            </p:spPr>
            <p:txBody>
              <a:bodyPr rtlCol="0" anchor="ctr"/>
              <a:lstStyle/>
              <a:p>
                <a:endParaRPr lang="en-US"/>
              </a:p>
            </p:txBody>
          </p:sp>
          <p:sp>
            <p:nvSpPr>
              <p:cNvPr id="408" name="Freeform 407">
                <a:extLst>
                  <a:ext uri="{FF2B5EF4-FFF2-40B4-BE49-F238E27FC236}">
                    <a16:creationId xmlns:a16="http://schemas.microsoft.com/office/drawing/2014/main" id="{55DE4229-BA04-043F-EF1C-ECCCBF7130BC}"/>
                  </a:ext>
                </a:extLst>
              </p:cNvPr>
              <p:cNvSpPr/>
              <p:nvPr/>
            </p:nvSpPr>
            <p:spPr>
              <a:xfrm>
                <a:off x="3226554"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1 w 38828"/>
                  <a:gd name="connsiteY5" fmla="*/ 0 h 31208"/>
                  <a:gd name="connsiteX6" fmla="*/ 18027 w 38828"/>
                  <a:gd name="connsiteY6" fmla="*/ 1387 h 31208"/>
                  <a:gd name="connsiteX7" fmla="*/ 20801 w 38828"/>
                  <a:gd name="connsiteY7" fmla="*/ 4855 h 31208"/>
                  <a:gd name="connsiteX8" fmla="*/ 29815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8 w 38828"/>
                  <a:gd name="connsiteY18" fmla="*/ 13177 h 31208"/>
                  <a:gd name="connsiteX19" fmla="*/ 22188 w 38828"/>
                  <a:gd name="connsiteY19" fmla="*/ 29821 h 31208"/>
                  <a:gd name="connsiteX20" fmla="*/ 17334 w 38828"/>
                  <a:gd name="connsiteY20" fmla="*/ 29821 h 31208"/>
                  <a:gd name="connsiteX21" fmla="*/ 17334 w 38828"/>
                  <a:gd name="connsiteY21" fmla="*/ 11096 h 31208"/>
                  <a:gd name="connsiteX22" fmla="*/ 15947 w 38828"/>
                  <a:gd name="connsiteY22" fmla="*/ 6242 h 31208"/>
                  <a:gd name="connsiteX23" fmla="*/ 11787 w 38828"/>
                  <a:gd name="connsiteY23" fmla="*/ 4855 h 31208"/>
                  <a:gd name="connsiteX24" fmla="*/ 7627 w 38828"/>
                  <a:gd name="connsiteY24" fmla="*/ 6242 h 31208"/>
                  <a:gd name="connsiteX25" fmla="*/ 4854 w 38828"/>
                  <a:gd name="connsiteY25" fmla="*/ 9709 h 31208"/>
                  <a:gd name="connsiteX26" fmla="*/ 4160 w 38828"/>
                  <a:gd name="connsiteY26" fmla="*/ 15951 h 31208"/>
                  <a:gd name="connsiteX27" fmla="*/ 4160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4" y="3468"/>
                      <a:pt x="6240" y="2081"/>
                      <a:pt x="7627" y="1387"/>
                    </a:cubicBezTo>
                    <a:cubicBezTo>
                      <a:pt x="9014" y="694"/>
                      <a:pt x="11094" y="0"/>
                      <a:pt x="12481" y="0"/>
                    </a:cubicBezTo>
                    <a:cubicBezTo>
                      <a:pt x="14561" y="0"/>
                      <a:pt x="16641" y="694"/>
                      <a:pt x="18027" y="1387"/>
                    </a:cubicBezTo>
                    <a:cubicBezTo>
                      <a:pt x="19414" y="2081"/>
                      <a:pt x="20107" y="3468"/>
                      <a:pt x="20801" y="4855"/>
                    </a:cubicBezTo>
                    <a:cubicBezTo>
                      <a:pt x="22881" y="1387"/>
                      <a:pt x="26348" y="0"/>
                      <a:pt x="29815"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5" y="4855"/>
                      <a:pt x="29121" y="4855"/>
                    </a:cubicBezTo>
                    <a:cubicBezTo>
                      <a:pt x="27041" y="4855"/>
                      <a:pt x="25654" y="5548"/>
                      <a:pt x="24268" y="6935"/>
                    </a:cubicBezTo>
                    <a:cubicBezTo>
                      <a:pt x="22881" y="8322"/>
                      <a:pt x="22188" y="10403"/>
                      <a:pt x="22188" y="13177"/>
                    </a:cubicBezTo>
                    <a:lnTo>
                      <a:pt x="22188"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4"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sp>
            <p:nvSpPr>
              <p:cNvPr id="409" name="Freeform 408">
                <a:extLst>
                  <a:ext uri="{FF2B5EF4-FFF2-40B4-BE49-F238E27FC236}">
                    <a16:creationId xmlns:a16="http://schemas.microsoft.com/office/drawing/2014/main" id="{98BBCA66-4D9C-F1EC-1B30-A1222409C974}"/>
                  </a:ext>
                </a:extLst>
              </p:cNvPr>
              <p:cNvSpPr/>
              <p:nvPr/>
            </p:nvSpPr>
            <p:spPr>
              <a:xfrm>
                <a:off x="3273009" y="8892716"/>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a:p>
            </p:txBody>
          </p:sp>
          <p:sp>
            <p:nvSpPr>
              <p:cNvPr id="410" name="Freeform 409">
                <a:extLst>
                  <a:ext uri="{FF2B5EF4-FFF2-40B4-BE49-F238E27FC236}">
                    <a16:creationId xmlns:a16="http://schemas.microsoft.com/office/drawing/2014/main" id="{A484B5ED-F8F3-D8AB-12F4-32A66A51283A}"/>
                  </a:ext>
                </a:extLst>
              </p:cNvPr>
              <p:cNvSpPr/>
              <p:nvPr/>
            </p:nvSpPr>
            <p:spPr>
              <a:xfrm>
                <a:off x="3302130" y="8891329"/>
                <a:ext cx="22187" cy="30514"/>
              </a:xfrm>
              <a:custGeom>
                <a:avLst/>
                <a:gdLst>
                  <a:gd name="connsiteX0" fmla="*/ 0 w 22187"/>
                  <a:gd name="connsiteY0" fmla="*/ 21499 h 30514"/>
                  <a:gd name="connsiteX1" fmla="*/ 4854 w 22187"/>
                  <a:gd name="connsiteY1" fmla="*/ 20806 h 30514"/>
                  <a:gd name="connsiteX2" fmla="*/ 6934 w 22187"/>
                  <a:gd name="connsiteY2" fmla="*/ 24967 h 30514"/>
                  <a:gd name="connsiteX3" fmla="*/ 12481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1 w 22187"/>
                  <a:gd name="connsiteY7" fmla="*/ 17338 h 30514"/>
                  <a:gd name="connsiteX8" fmla="*/ 4854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4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4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8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4" y="20806"/>
                    </a:lnTo>
                    <a:cubicBezTo>
                      <a:pt x="4854" y="22886"/>
                      <a:pt x="5547" y="24273"/>
                      <a:pt x="6934" y="24967"/>
                    </a:cubicBezTo>
                    <a:cubicBezTo>
                      <a:pt x="8320" y="25660"/>
                      <a:pt x="9707" y="26354"/>
                      <a:pt x="12481"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1" y="17338"/>
                    </a:cubicBezTo>
                    <a:cubicBezTo>
                      <a:pt x="9014" y="16644"/>
                      <a:pt x="6240" y="15951"/>
                      <a:pt x="4854" y="15257"/>
                    </a:cubicBezTo>
                    <a:cubicBezTo>
                      <a:pt x="3467" y="14564"/>
                      <a:pt x="2080" y="13870"/>
                      <a:pt x="1387" y="12483"/>
                    </a:cubicBezTo>
                    <a:cubicBezTo>
                      <a:pt x="693" y="11096"/>
                      <a:pt x="0" y="9709"/>
                      <a:pt x="0" y="8322"/>
                    </a:cubicBezTo>
                    <a:cubicBezTo>
                      <a:pt x="0" y="6935"/>
                      <a:pt x="0" y="5548"/>
                      <a:pt x="693" y="4855"/>
                    </a:cubicBezTo>
                    <a:cubicBezTo>
                      <a:pt x="1387" y="3468"/>
                      <a:pt x="2080" y="2774"/>
                      <a:pt x="2774" y="2080"/>
                    </a:cubicBezTo>
                    <a:cubicBezTo>
                      <a:pt x="3467" y="1387"/>
                      <a:pt x="4854" y="1387"/>
                      <a:pt x="5547" y="693"/>
                    </a:cubicBezTo>
                    <a:cubicBezTo>
                      <a:pt x="6934" y="0"/>
                      <a:pt x="8320" y="0"/>
                      <a:pt x="9707" y="0"/>
                    </a:cubicBezTo>
                    <a:cubicBezTo>
                      <a:pt x="11787" y="0"/>
                      <a:pt x="13867" y="0"/>
                      <a:pt x="15947" y="693"/>
                    </a:cubicBezTo>
                    <a:cubicBezTo>
                      <a:pt x="17334" y="1387"/>
                      <a:pt x="18721" y="2080"/>
                      <a:pt x="19414" y="3468"/>
                    </a:cubicBezTo>
                    <a:cubicBezTo>
                      <a:pt x="20108" y="4855"/>
                      <a:pt x="20801" y="6242"/>
                      <a:pt x="20801" y="7629"/>
                    </a:cubicBezTo>
                    <a:lnTo>
                      <a:pt x="15947" y="8322"/>
                    </a:lnTo>
                    <a:cubicBezTo>
                      <a:pt x="15947" y="6935"/>
                      <a:pt x="15254" y="5548"/>
                      <a:pt x="13867" y="4855"/>
                    </a:cubicBezTo>
                    <a:cubicBezTo>
                      <a:pt x="12481" y="4161"/>
                      <a:pt x="11094" y="3468"/>
                      <a:pt x="9707" y="3468"/>
                    </a:cubicBezTo>
                    <a:cubicBezTo>
                      <a:pt x="7627" y="3468"/>
                      <a:pt x="5547" y="4161"/>
                      <a:pt x="4854" y="4855"/>
                    </a:cubicBezTo>
                    <a:cubicBezTo>
                      <a:pt x="4160" y="5548"/>
                      <a:pt x="3467" y="6242"/>
                      <a:pt x="3467" y="7629"/>
                    </a:cubicBezTo>
                    <a:cubicBezTo>
                      <a:pt x="3467" y="8322"/>
                      <a:pt x="3467" y="9016"/>
                      <a:pt x="4160" y="9016"/>
                    </a:cubicBezTo>
                    <a:cubicBezTo>
                      <a:pt x="4854" y="9709"/>
                      <a:pt x="4854" y="9709"/>
                      <a:pt x="6240" y="10403"/>
                    </a:cubicBezTo>
                    <a:cubicBezTo>
                      <a:pt x="6934" y="10403"/>
                      <a:pt x="8320" y="11096"/>
                      <a:pt x="10400" y="11790"/>
                    </a:cubicBezTo>
                    <a:cubicBezTo>
                      <a:pt x="13867" y="12483"/>
                      <a:pt x="15947" y="13177"/>
                      <a:pt x="17334" y="13870"/>
                    </a:cubicBezTo>
                    <a:cubicBezTo>
                      <a:pt x="18721" y="14564"/>
                      <a:pt x="20108" y="15257"/>
                      <a:pt x="20801" y="16644"/>
                    </a:cubicBezTo>
                    <a:cubicBezTo>
                      <a:pt x="21494" y="18031"/>
                      <a:pt x="22188" y="19418"/>
                      <a:pt x="22188" y="20806"/>
                    </a:cubicBezTo>
                    <a:cubicBezTo>
                      <a:pt x="22188" y="22192"/>
                      <a:pt x="21494" y="24273"/>
                      <a:pt x="20801" y="25660"/>
                    </a:cubicBezTo>
                    <a:cubicBezTo>
                      <a:pt x="20108" y="27047"/>
                      <a:pt x="18721" y="28434"/>
                      <a:pt x="16641" y="29128"/>
                    </a:cubicBezTo>
                    <a:cubicBezTo>
                      <a:pt x="14561" y="29821"/>
                      <a:pt x="12481" y="30515"/>
                      <a:pt x="10400" y="30515"/>
                    </a:cubicBezTo>
                    <a:cubicBezTo>
                      <a:pt x="6934" y="30515"/>
                      <a:pt x="3467" y="29821"/>
                      <a:pt x="2080" y="28434"/>
                    </a:cubicBezTo>
                    <a:cubicBezTo>
                      <a:pt x="1387" y="27047"/>
                      <a:pt x="693" y="24967"/>
                      <a:pt x="0" y="21499"/>
                    </a:cubicBezTo>
                    <a:close/>
                  </a:path>
                </a:pathLst>
              </a:custGeom>
              <a:solidFill>
                <a:srgbClr val="23509E"/>
              </a:solidFill>
              <a:ln w="6923" cap="flat">
                <a:noFill/>
                <a:prstDash val="solid"/>
                <a:miter/>
              </a:ln>
            </p:spPr>
            <p:txBody>
              <a:bodyPr rtlCol="0" anchor="ctr"/>
              <a:lstStyle/>
              <a:p>
                <a:endParaRPr lang="en-US"/>
              </a:p>
            </p:txBody>
          </p:sp>
          <p:sp>
            <p:nvSpPr>
              <p:cNvPr id="411" name="Freeform 410">
                <a:extLst>
                  <a:ext uri="{FF2B5EF4-FFF2-40B4-BE49-F238E27FC236}">
                    <a16:creationId xmlns:a16="http://schemas.microsoft.com/office/drawing/2014/main" id="{C4DAC43F-FA81-9FA7-43AC-9FE771599758}"/>
                  </a:ext>
                </a:extLst>
              </p:cNvPr>
              <p:cNvSpPr/>
              <p:nvPr/>
            </p:nvSpPr>
            <p:spPr>
              <a:xfrm>
                <a:off x="3330557" y="8887861"/>
                <a:ext cx="27040" cy="27047"/>
              </a:xfrm>
              <a:custGeom>
                <a:avLst/>
                <a:gdLst>
                  <a:gd name="connsiteX0" fmla="*/ 11094 w 27040"/>
                  <a:gd name="connsiteY0" fmla="*/ 27047 h 27047"/>
                  <a:gd name="connsiteX1" fmla="*/ 11094 w 27040"/>
                  <a:gd name="connsiteY1" fmla="*/ 15951 h 27047"/>
                  <a:gd name="connsiteX2" fmla="*/ 0 w 27040"/>
                  <a:gd name="connsiteY2" fmla="*/ 15951 h 27047"/>
                  <a:gd name="connsiteX3" fmla="*/ 0 w 27040"/>
                  <a:gd name="connsiteY3" fmla="*/ 11096 h 27047"/>
                  <a:gd name="connsiteX4" fmla="*/ 11094 w 27040"/>
                  <a:gd name="connsiteY4" fmla="*/ 11096 h 27047"/>
                  <a:gd name="connsiteX5" fmla="*/ 11094 w 27040"/>
                  <a:gd name="connsiteY5" fmla="*/ 0 h 27047"/>
                  <a:gd name="connsiteX6" fmla="*/ 15947 w 27040"/>
                  <a:gd name="connsiteY6" fmla="*/ 0 h 27047"/>
                  <a:gd name="connsiteX7" fmla="*/ 15947 w 27040"/>
                  <a:gd name="connsiteY7" fmla="*/ 11096 h 27047"/>
                  <a:gd name="connsiteX8" fmla="*/ 27041 w 27040"/>
                  <a:gd name="connsiteY8" fmla="*/ 11096 h 27047"/>
                  <a:gd name="connsiteX9" fmla="*/ 27041 w 27040"/>
                  <a:gd name="connsiteY9" fmla="*/ 15951 h 27047"/>
                  <a:gd name="connsiteX10" fmla="*/ 15947 w 27040"/>
                  <a:gd name="connsiteY10" fmla="*/ 15951 h 27047"/>
                  <a:gd name="connsiteX11" fmla="*/ 15947 w 27040"/>
                  <a:gd name="connsiteY11" fmla="*/ 27047 h 27047"/>
                  <a:gd name="connsiteX12" fmla="*/ 11094 w 27040"/>
                  <a:gd name="connsiteY12" fmla="*/ 27047 h 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40" h="27047">
                    <a:moveTo>
                      <a:pt x="11094" y="27047"/>
                    </a:moveTo>
                    <a:lnTo>
                      <a:pt x="11094" y="15951"/>
                    </a:lnTo>
                    <a:lnTo>
                      <a:pt x="0" y="15951"/>
                    </a:lnTo>
                    <a:lnTo>
                      <a:pt x="0" y="11096"/>
                    </a:lnTo>
                    <a:lnTo>
                      <a:pt x="11094" y="11096"/>
                    </a:lnTo>
                    <a:lnTo>
                      <a:pt x="11094" y="0"/>
                    </a:lnTo>
                    <a:lnTo>
                      <a:pt x="15947" y="0"/>
                    </a:lnTo>
                    <a:lnTo>
                      <a:pt x="15947" y="11096"/>
                    </a:lnTo>
                    <a:lnTo>
                      <a:pt x="27041" y="11096"/>
                    </a:lnTo>
                    <a:lnTo>
                      <a:pt x="27041" y="15951"/>
                    </a:lnTo>
                    <a:lnTo>
                      <a:pt x="15947" y="15951"/>
                    </a:lnTo>
                    <a:lnTo>
                      <a:pt x="15947" y="27047"/>
                    </a:lnTo>
                    <a:lnTo>
                      <a:pt x="11094" y="27047"/>
                    </a:lnTo>
                    <a:close/>
                  </a:path>
                </a:pathLst>
              </a:custGeom>
              <a:solidFill>
                <a:srgbClr val="23509E"/>
              </a:solidFill>
              <a:ln w="6923" cap="flat">
                <a:noFill/>
                <a:prstDash val="solid"/>
                <a:miter/>
              </a:ln>
            </p:spPr>
            <p:txBody>
              <a:bodyPr rtlCol="0" anchor="ctr"/>
              <a:lstStyle/>
              <a:p>
                <a:endParaRPr lang="en-US"/>
              </a:p>
            </p:txBody>
          </p:sp>
          <p:sp>
            <p:nvSpPr>
              <p:cNvPr id="412" name="Freeform 411">
                <a:extLst>
                  <a:ext uri="{FF2B5EF4-FFF2-40B4-BE49-F238E27FC236}">
                    <a16:creationId xmlns:a16="http://schemas.microsoft.com/office/drawing/2014/main" id="{C5153E39-6FF9-A7F1-1DF0-810D3DBBF259}"/>
                  </a:ext>
                </a:extLst>
              </p:cNvPr>
              <p:cNvSpPr/>
              <p:nvPr/>
            </p:nvSpPr>
            <p:spPr>
              <a:xfrm>
                <a:off x="3380479" y="8882313"/>
                <a:ext cx="31201" cy="40224"/>
              </a:xfrm>
              <a:custGeom>
                <a:avLst/>
                <a:gdLst>
                  <a:gd name="connsiteX0" fmla="*/ 0 w 31201"/>
                  <a:gd name="connsiteY0" fmla="*/ 39531 h 40224"/>
                  <a:gd name="connsiteX1" fmla="*/ 0 w 31201"/>
                  <a:gd name="connsiteY1" fmla="*/ 0 h 40224"/>
                  <a:gd name="connsiteX2" fmla="*/ 15254 w 31201"/>
                  <a:gd name="connsiteY2" fmla="*/ 0 h 40224"/>
                  <a:gd name="connsiteX3" fmla="*/ 21494 w 31201"/>
                  <a:gd name="connsiteY3" fmla="*/ 694 h 40224"/>
                  <a:gd name="connsiteX4" fmla="*/ 26348 w 31201"/>
                  <a:gd name="connsiteY4" fmla="*/ 2774 h 40224"/>
                  <a:gd name="connsiteX5" fmla="*/ 29814 w 31201"/>
                  <a:gd name="connsiteY5" fmla="*/ 6935 h 40224"/>
                  <a:gd name="connsiteX6" fmla="*/ 31201 w 31201"/>
                  <a:gd name="connsiteY6" fmla="*/ 12483 h 40224"/>
                  <a:gd name="connsiteX7" fmla="*/ 27734 w 31201"/>
                  <a:gd name="connsiteY7" fmla="*/ 20806 h 40224"/>
                  <a:gd name="connsiteX8" fmla="*/ 15947 w 31201"/>
                  <a:gd name="connsiteY8" fmla="*/ 24273 h 40224"/>
                  <a:gd name="connsiteX9" fmla="*/ 5547 w 31201"/>
                  <a:gd name="connsiteY9" fmla="*/ 24273 h 40224"/>
                  <a:gd name="connsiteX10" fmla="*/ 5547 w 31201"/>
                  <a:gd name="connsiteY10" fmla="*/ 40224 h 40224"/>
                  <a:gd name="connsiteX11" fmla="*/ 0 w 31201"/>
                  <a:gd name="connsiteY11" fmla="*/ 40224 h 40224"/>
                  <a:gd name="connsiteX12" fmla="*/ 4853 w 31201"/>
                  <a:gd name="connsiteY12" fmla="*/ 18725 h 40224"/>
                  <a:gd name="connsiteX13" fmla="*/ 15254 w 31201"/>
                  <a:gd name="connsiteY13" fmla="*/ 18725 h 40224"/>
                  <a:gd name="connsiteX14" fmla="*/ 22187 w 31201"/>
                  <a:gd name="connsiteY14" fmla="*/ 16644 h 40224"/>
                  <a:gd name="connsiteX15" fmla="*/ 24268 w 31201"/>
                  <a:gd name="connsiteY15" fmla="*/ 11096 h 40224"/>
                  <a:gd name="connsiteX16" fmla="*/ 22881 w 31201"/>
                  <a:gd name="connsiteY16" fmla="*/ 6935 h 40224"/>
                  <a:gd name="connsiteX17" fmla="*/ 19414 w 31201"/>
                  <a:gd name="connsiteY17" fmla="*/ 4855 h 40224"/>
                  <a:gd name="connsiteX18" fmla="*/ 14561 w 31201"/>
                  <a:gd name="connsiteY18" fmla="*/ 4161 h 40224"/>
                  <a:gd name="connsiteX19" fmla="*/ 4160 w 31201"/>
                  <a:gd name="connsiteY19" fmla="*/ 4161 h 40224"/>
                  <a:gd name="connsiteX20" fmla="*/ 4160 w 31201"/>
                  <a:gd name="connsiteY20" fmla="*/ 18725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201" h="40224">
                    <a:moveTo>
                      <a:pt x="0" y="39531"/>
                    </a:moveTo>
                    <a:lnTo>
                      <a:pt x="0" y="0"/>
                    </a:lnTo>
                    <a:lnTo>
                      <a:pt x="15254" y="0"/>
                    </a:lnTo>
                    <a:cubicBezTo>
                      <a:pt x="18027" y="0"/>
                      <a:pt x="20107" y="0"/>
                      <a:pt x="21494" y="694"/>
                    </a:cubicBezTo>
                    <a:cubicBezTo>
                      <a:pt x="23574" y="694"/>
                      <a:pt x="24961" y="1387"/>
                      <a:pt x="26348" y="2774"/>
                    </a:cubicBezTo>
                    <a:cubicBezTo>
                      <a:pt x="27734" y="3468"/>
                      <a:pt x="28428" y="4855"/>
                      <a:pt x="29814" y="6935"/>
                    </a:cubicBezTo>
                    <a:cubicBezTo>
                      <a:pt x="30508" y="8322"/>
                      <a:pt x="31201" y="10403"/>
                      <a:pt x="31201" y="12483"/>
                    </a:cubicBezTo>
                    <a:cubicBezTo>
                      <a:pt x="31201" y="15951"/>
                      <a:pt x="29814" y="18725"/>
                      <a:pt x="27734" y="20806"/>
                    </a:cubicBezTo>
                    <a:cubicBezTo>
                      <a:pt x="25654" y="22886"/>
                      <a:pt x="21494" y="24273"/>
                      <a:pt x="15947" y="24273"/>
                    </a:cubicBezTo>
                    <a:lnTo>
                      <a:pt x="5547" y="24273"/>
                    </a:lnTo>
                    <a:lnTo>
                      <a:pt x="5547" y="40224"/>
                    </a:lnTo>
                    <a:lnTo>
                      <a:pt x="0" y="40224"/>
                    </a:lnTo>
                    <a:close/>
                    <a:moveTo>
                      <a:pt x="4853" y="18725"/>
                    </a:moveTo>
                    <a:lnTo>
                      <a:pt x="15254" y="18725"/>
                    </a:lnTo>
                    <a:cubicBezTo>
                      <a:pt x="18721" y="18725"/>
                      <a:pt x="20801" y="18032"/>
                      <a:pt x="22187" y="16644"/>
                    </a:cubicBezTo>
                    <a:cubicBezTo>
                      <a:pt x="23574" y="15258"/>
                      <a:pt x="24268" y="13870"/>
                      <a:pt x="24268" y="11096"/>
                    </a:cubicBezTo>
                    <a:cubicBezTo>
                      <a:pt x="24268" y="9709"/>
                      <a:pt x="23574" y="8322"/>
                      <a:pt x="22881" y="6935"/>
                    </a:cubicBezTo>
                    <a:cubicBezTo>
                      <a:pt x="22187" y="5548"/>
                      <a:pt x="20801" y="4855"/>
                      <a:pt x="19414" y="4855"/>
                    </a:cubicBezTo>
                    <a:cubicBezTo>
                      <a:pt x="18721" y="4855"/>
                      <a:pt x="16641" y="4161"/>
                      <a:pt x="14561" y="4161"/>
                    </a:cubicBezTo>
                    <a:lnTo>
                      <a:pt x="4160" y="4161"/>
                    </a:lnTo>
                    <a:lnTo>
                      <a:pt x="4160" y="18725"/>
                    </a:lnTo>
                    <a:close/>
                  </a:path>
                </a:pathLst>
              </a:custGeom>
              <a:solidFill>
                <a:srgbClr val="23509E"/>
              </a:solidFill>
              <a:ln w="6923" cap="flat">
                <a:noFill/>
                <a:prstDash val="solid"/>
                <a:miter/>
              </a:ln>
            </p:spPr>
            <p:txBody>
              <a:bodyPr rtlCol="0" anchor="ctr"/>
              <a:lstStyle/>
              <a:p>
                <a:endParaRPr lang="en-US"/>
              </a:p>
            </p:txBody>
          </p:sp>
          <p:sp>
            <p:nvSpPr>
              <p:cNvPr id="413" name="Freeform 412">
                <a:extLst>
                  <a:ext uri="{FF2B5EF4-FFF2-40B4-BE49-F238E27FC236}">
                    <a16:creationId xmlns:a16="http://schemas.microsoft.com/office/drawing/2014/main" id="{EF420C90-830C-58E7-A885-2FF15B289F56}"/>
                  </a:ext>
                </a:extLst>
              </p:cNvPr>
              <p:cNvSpPr/>
              <p:nvPr/>
            </p:nvSpPr>
            <p:spPr>
              <a:xfrm>
                <a:off x="3416534"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a:p>
            </p:txBody>
          </p:sp>
          <p:sp>
            <p:nvSpPr>
              <p:cNvPr id="414" name="Freeform 413">
                <a:extLst>
                  <a:ext uri="{FF2B5EF4-FFF2-40B4-BE49-F238E27FC236}">
                    <a16:creationId xmlns:a16="http://schemas.microsoft.com/office/drawing/2014/main" id="{D2166793-1BC9-9724-B6C2-3586B83F8014}"/>
                  </a:ext>
                </a:extLst>
              </p:cNvPr>
              <p:cNvSpPr/>
              <p:nvPr/>
            </p:nvSpPr>
            <p:spPr>
              <a:xfrm>
                <a:off x="3433175" y="8892022"/>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7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7" y="18725"/>
                      <a:pt x="22187" y="15258"/>
                    </a:cubicBezTo>
                    <a:cubicBezTo>
                      <a:pt x="22187"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a:p>
            </p:txBody>
          </p:sp>
          <p:sp>
            <p:nvSpPr>
              <p:cNvPr id="415" name="Freeform 414">
                <a:extLst>
                  <a:ext uri="{FF2B5EF4-FFF2-40B4-BE49-F238E27FC236}">
                    <a16:creationId xmlns:a16="http://schemas.microsoft.com/office/drawing/2014/main" id="{3ECA9C0C-3DFB-A92A-E14F-7F3F1635E67D}"/>
                  </a:ext>
                </a:extLst>
              </p:cNvPr>
              <p:cNvSpPr/>
              <p:nvPr/>
            </p:nvSpPr>
            <p:spPr>
              <a:xfrm>
                <a:off x="3464376" y="8892022"/>
                <a:ext cx="25654" cy="40917"/>
              </a:xfrm>
              <a:custGeom>
                <a:avLst/>
                <a:gdLst>
                  <a:gd name="connsiteX0" fmla="*/ 693 w 25654"/>
                  <a:gd name="connsiteY0" fmla="*/ 31902 h 40917"/>
                  <a:gd name="connsiteX1" fmla="*/ 5547 w 25654"/>
                  <a:gd name="connsiteY1" fmla="*/ 32596 h 40917"/>
                  <a:gd name="connsiteX2" fmla="*/ 6934 w 25654"/>
                  <a:gd name="connsiteY2" fmla="*/ 36063 h 40917"/>
                  <a:gd name="connsiteX3" fmla="*/ 11787 w 25654"/>
                  <a:gd name="connsiteY3" fmla="*/ 37450 h 40917"/>
                  <a:gd name="connsiteX4" fmla="*/ 17334 w 25654"/>
                  <a:gd name="connsiteY4" fmla="*/ 36063 h 40917"/>
                  <a:gd name="connsiteX5" fmla="*/ 20107 w 25654"/>
                  <a:gd name="connsiteY5" fmla="*/ 32596 h 40917"/>
                  <a:gd name="connsiteX6" fmla="*/ 20801 w 25654"/>
                  <a:gd name="connsiteY6" fmla="*/ 26354 h 40917"/>
                  <a:gd name="connsiteX7" fmla="*/ 12480 w 25654"/>
                  <a:gd name="connsiteY7" fmla="*/ 29821 h 40917"/>
                  <a:gd name="connsiteX8" fmla="*/ 3467 w 25654"/>
                  <a:gd name="connsiteY8" fmla="*/ 25660 h 40917"/>
                  <a:gd name="connsiteX9" fmla="*/ 0 w 25654"/>
                  <a:gd name="connsiteY9" fmla="*/ 15258 h 40917"/>
                  <a:gd name="connsiteX10" fmla="*/ 1387 w 25654"/>
                  <a:gd name="connsiteY10" fmla="*/ 7629 h 40917"/>
                  <a:gd name="connsiteX11" fmla="*/ 5547 w 25654"/>
                  <a:gd name="connsiteY11" fmla="*/ 2081 h 40917"/>
                  <a:gd name="connsiteX12" fmla="*/ 12480 w 25654"/>
                  <a:gd name="connsiteY12" fmla="*/ 0 h 40917"/>
                  <a:gd name="connsiteX13" fmla="*/ 20801 w 25654"/>
                  <a:gd name="connsiteY13" fmla="*/ 4161 h 40917"/>
                  <a:gd name="connsiteX14" fmla="*/ 20801 w 25654"/>
                  <a:gd name="connsiteY14" fmla="*/ 694 h 40917"/>
                  <a:gd name="connsiteX15" fmla="*/ 25654 w 25654"/>
                  <a:gd name="connsiteY15" fmla="*/ 694 h 40917"/>
                  <a:gd name="connsiteX16" fmla="*/ 25654 w 25654"/>
                  <a:gd name="connsiteY16" fmla="*/ 25660 h 40917"/>
                  <a:gd name="connsiteX17" fmla="*/ 24268 w 25654"/>
                  <a:gd name="connsiteY17" fmla="*/ 35370 h 40917"/>
                  <a:gd name="connsiteX18" fmla="*/ 20107 w 25654"/>
                  <a:gd name="connsiteY18" fmla="*/ 39531 h 40917"/>
                  <a:gd name="connsiteX19" fmla="*/ 12480 w 25654"/>
                  <a:gd name="connsiteY19" fmla="*/ 40918 h 40917"/>
                  <a:gd name="connsiteX20" fmla="*/ 4160 w 25654"/>
                  <a:gd name="connsiteY20" fmla="*/ 38837 h 40917"/>
                  <a:gd name="connsiteX21" fmla="*/ 693 w 25654"/>
                  <a:gd name="connsiteY21" fmla="*/ 31902 h 40917"/>
                  <a:gd name="connsiteX22" fmla="*/ 4853 w 25654"/>
                  <a:gd name="connsiteY22" fmla="*/ 14564 h 40917"/>
                  <a:gd name="connsiteX23" fmla="*/ 6934 w 25654"/>
                  <a:gd name="connsiteY23" fmla="*/ 22886 h 40917"/>
                  <a:gd name="connsiteX24" fmla="*/ 12480 w 25654"/>
                  <a:gd name="connsiteY24" fmla="*/ 25660 h 40917"/>
                  <a:gd name="connsiteX25" fmla="*/ 18027 w 25654"/>
                  <a:gd name="connsiteY25" fmla="*/ 22886 h 40917"/>
                  <a:gd name="connsiteX26" fmla="*/ 20107 w 25654"/>
                  <a:gd name="connsiteY26" fmla="*/ 14564 h 40917"/>
                  <a:gd name="connsiteX27" fmla="*/ 18027 w 25654"/>
                  <a:gd name="connsiteY27" fmla="*/ 6242 h 40917"/>
                  <a:gd name="connsiteX28" fmla="*/ 12480 w 25654"/>
                  <a:gd name="connsiteY28" fmla="*/ 3468 h 40917"/>
                  <a:gd name="connsiteX29" fmla="*/ 6934 w 25654"/>
                  <a:gd name="connsiteY29" fmla="*/ 6242 h 40917"/>
                  <a:gd name="connsiteX30" fmla="*/ 4853 w 25654"/>
                  <a:gd name="connsiteY30" fmla="*/ 1456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5654" h="40917">
                    <a:moveTo>
                      <a:pt x="693" y="31902"/>
                    </a:moveTo>
                    <a:lnTo>
                      <a:pt x="5547" y="32596"/>
                    </a:lnTo>
                    <a:cubicBezTo>
                      <a:pt x="5547" y="33983"/>
                      <a:pt x="6240" y="35370"/>
                      <a:pt x="6934" y="36063"/>
                    </a:cubicBezTo>
                    <a:cubicBezTo>
                      <a:pt x="8320" y="36757"/>
                      <a:pt x="9707" y="37450"/>
                      <a:pt x="11787" y="37450"/>
                    </a:cubicBezTo>
                    <a:cubicBezTo>
                      <a:pt x="13867" y="37450"/>
                      <a:pt x="15947" y="36757"/>
                      <a:pt x="17334" y="36063"/>
                    </a:cubicBezTo>
                    <a:cubicBezTo>
                      <a:pt x="18721" y="35370"/>
                      <a:pt x="19414" y="33983"/>
                      <a:pt x="20107" y="32596"/>
                    </a:cubicBezTo>
                    <a:cubicBezTo>
                      <a:pt x="20107" y="31902"/>
                      <a:pt x="20801" y="29821"/>
                      <a:pt x="20801" y="26354"/>
                    </a:cubicBezTo>
                    <a:cubicBezTo>
                      <a:pt x="18721" y="29128"/>
                      <a:pt x="15947" y="29821"/>
                      <a:pt x="12480" y="29821"/>
                    </a:cubicBezTo>
                    <a:cubicBezTo>
                      <a:pt x="8320" y="29821"/>
                      <a:pt x="5547" y="28434"/>
                      <a:pt x="3467" y="25660"/>
                    </a:cubicBezTo>
                    <a:cubicBezTo>
                      <a:pt x="1387" y="22886"/>
                      <a:pt x="0" y="19419"/>
                      <a:pt x="0" y="15258"/>
                    </a:cubicBezTo>
                    <a:cubicBezTo>
                      <a:pt x="0" y="12483"/>
                      <a:pt x="693" y="9709"/>
                      <a:pt x="1387" y="7629"/>
                    </a:cubicBezTo>
                    <a:cubicBezTo>
                      <a:pt x="2080" y="5548"/>
                      <a:pt x="4160" y="3468"/>
                      <a:pt x="5547" y="2081"/>
                    </a:cubicBezTo>
                    <a:cubicBezTo>
                      <a:pt x="7627" y="694"/>
                      <a:pt x="9707" y="0"/>
                      <a:pt x="12480" y="0"/>
                    </a:cubicBezTo>
                    <a:cubicBezTo>
                      <a:pt x="15947" y="0"/>
                      <a:pt x="18721" y="1387"/>
                      <a:pt x="20801" y="4161"/>
                    </a:cubicBezTo>
                    <a:lnTo>
                      <a:pt x="20801" y="694"/>
                    </a:lnTo>
                    <a:lnTo>
                      <a:pt x="25654" y="694"/>
                    </a:lnTo>
                    <a:lnTo>
                      <a:pt x="25654" y="25660"/>
                    </a:lnTo>
                    <a:cubicBezTo>
                      <a:pt x="25654" y="29821"/>
                      <a:pt x="24961" y="33289"/>
                      <a:pt x="24268" y="35370"/>
                    </a:cubicBezTo>
                    <a:cubicBezTo>
                      <a:pt x="23574" y="37450"/>
                      <a:pt x="22187" y="38837"/>
                      <a:pt x="20107" y="39531"/>
                    </a:cubicBezTo>
                    <a:cubicBezTo>
                      <a:pt x="18027" y="40918"/>
                      <a:pt x="15947" y="40918"/>
                      <a:pt x="12480" y="40918"/>
                    </a:cubicBezTo>
                    <a:cubicBezTo>
                      <a:pt x="9014" y="40918"/>
                      <a:pt x="6240" y="40224"/>
                      <a:pt x="4160" y="38837"/>
                    </a:cubicBezTo>
                    <a:cubicBezTo>
                      <a:pt x="2080" y="37450"/>
                      <a:pt x="693" y="35370"/>
                      <a:pt x="693" y="31902"/>
                    </a:cubicBezTo>
                    <a:close/>
                    <a:moveTo>
                      <a:pt x="4853" y="14564"/>
                    </a:moveTo>
                    <a:cubicBezTo>
                      <a:pt x="4853" y="18032"/>
                      <a:pt x="5547" y="20806"/>
                      <a:pt x="6934" y="22886"/>
                    </a:cubicBezTo>
                    <a:cubicBezTo>
                      <a:pt x="8320" y="24967"/>
                      <a:pt x="10400" y="25660"/>
                      <a:pt x="12480" y="25660"/>
                    </a:cubicBezTo>
                    <a:cubicBezTo>
                      <a:pt x="14560" y="25660"/>
                      <a:pt x="16641" y="24967"/>
                      <a:pt x="18027" y="22886"/>
                    </a:cubicBezTo>
                    <a:cubicBezTo>
                      <a:pt x="19414" y="21499"/>
                      <a:pt x="20107" y="18725"/>
                      <a:pt x="20107" y="14564"/>
                    </a:cubicBezTo>
                    <a:cubicBezTo>
                      <a:pt x="20107" y="11096"/>
                      <a:pt x="19414" y="8322"/>
                      <a:pt x="18027" y="6242"/>
                    </a:cubicBezTo>
                    <a:cubicBezTo>
                      <a:pt x="16641" y="4161"/>
                      <a:pt x="14560" y="3468"/>
                      <a:pt x="12480" y="3468"/>
                    </a:cubicBezTo>
                    <a:cubicBezTo>
                      <a:pt x="10400" y="3468"/>
                      <a:pt x="8320" y="4161"/>
                      <a:pt x="6934" y="6242"/>
                    </a:cubicBezTo>
                    <a:cubicBezTo>
                      <a:pt x="5547" y="8322"/>
                      <a:pt x="4853" y="11096"/>
                      <a:pt x="4853" y="14564"/>
                    </a:cubicBezTo>
                    <a:close/>
                  </a:path>
                </a:pathLst>
              </a:custGeom>
              <a:solidFill>
                <a:srgbClr val="23509E"/>
              </a:solidFill>
              <a:ln w="6923" cap="flat">
                <a:noFill/>
                <a:prstDash val="solid"/>
                <a:miter/>
              </a:ln>
            </p:spPr>
            <p:txBody>
              <a:bodyPr rtlCol="0" anchor="ctr"/>
              <a:lstStyle/>
              <a:p>
                <a:endParaRPr lang="en-US"/>
              </a:p>
            </p:txBody>
          </p:sp>
          <p:sp>
            <p:nvSpPr>
              <p:cNvPr id="416" name="Freeform 415">
                <a:extLst>
                  <a:ext uri="{FF2B5EF4-FFF2-40B4-BE49-F238E27FC236}">
                    <a16:creationId xmlns:a16="http://schemas.microsoft.com/office/drawing/2014/main" id="{569024C5-B8D3-DC5A-F200-4132553459DD}"/>
                  </a:ext>
                </a:extLst>
              </p:cNvPr>
              <p:cNvSpPr/>
              <p:nvPr/>
            </p:nvSpPr>
            <p:spPr>
              <a:xfrm>
                <a:off x="3496963"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a:p>
            </p:txBody>
          </p:sp>
          <p:sp>
            <p:nvSpPr>
              <p:cNvPr id="417" name="Freeform 416">
                <a:extLst>
                  <a:ext uri="{FF2B5EF4-FFF2-40B4-BE49-F238E27FC236}">
                    <a16:creationId xmlns:a16="http://schemas.microsoft.com/office/drawing/2014/main" id="{C54A5DF3-CC52-896D-6D01-7A69B8F0EA65}"/>
                  </a:ext>
                </a:extLst>
              </p:cNvPr>
              <p:cNvSpPr/>
              <p:nvPr/>
            </p:nvSpPr>
            <p:spPr>
              <a:xfrm>
                <a:off x="3512911"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a:p>
            </p:txBody>
          </p:sp>
          <p:sp>
            <p:nvSpPr>
              <p:cNvPr id="418" name="Freeform 417">
                <a:extLst>
                  <a:ext uri="{FF2B5EF4-FFF2-40B4-BE49-F238E27FC236}">
                    <a16:creationId xmlns:a16="http://schemas.microsoft.com/office/drawing/2014/main" id="{A2B3B13F-E93D-44F7-950B-DD2DC592E954}"/>
                  </a:ext>
                </a:extLst>
              </p:cNvPr>
              <p:cNvSpPr/>
              <p:nvPr/>
            </p:nvSpPr>
            <p:spPr>
              <a:xfrm>
                <a:off x="3546885"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0 w 38828"/>
                  <a:gd name="connsiteY5" fmla="*/ 0 h 31208"/>
                  <a:gd name="connsiteX6" fmla="*/ 18027 w 38828"/>
                  <a:gd name="connsiteY6" fmla="*/ 1387 h 31208"/>
                  <a:gd name="connsiteX7" fmla="*/ 20801 w 38828"/>
                  <a:gd name="connsiteY7" fmla="*/ 4855 h 31208"/>
                  <a:gd name="connsiteX8" fmla="*/ 29814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7 w 38828"/>
                  <a:gd name="connsiteY18" fmla="*/ 13177 h 31208"/>
                  <a:gd name="connsiteX19" fmla="*/ 22187 w 38828"/>
                  <a:gd name="connsiteY19" fmla="*/ 29821 h 31208"/>
                  <a:gd name="connsiteX20" fmla="*/ 16641 w 38828"/>
                  <a:gd name="connsiteY20" fmla="*/ 29821 h 31208"/>
                  <a:gd name="connsiteX21" fmla="*/ 16641 w 38828"/>
                  <a:gd name="connsiteY21" fmla="*/ 11096 h 31208"/>
                  <a:gd name="connsiteX22" fmla="*/ 15254 w 38828"/>
                  <a:gd name="connsiteY22" fmla="*/ 6242 h 31208"/>
                  <a:gd name="connsiteX23" fmla="*/ 11094 w 38828"/>
                  <a:gd name="connsiteY23" fmla="*/ 4855 h 31208"/>
                  <a:gd name="connsiteX24" fmla="*/ 6934 w 38828"/>
                  <a:gd name="connsiteY24" fmla="*/ 6242 h 31208"/>
                  <a:gd name="connsiteX25" fmla="*/ 4160 w 38828"/>
                  <a:gd name="connsiteY25" fmla="*/ 9709 h 31208"/>
                  <a:gd name="connsiteX26" fmla="*/ 3467 w 38828"/>
                  <a:gd name="connsiteY26" fmla="*/ 15951 h 31208"/>
                  <a:gd name="connsiteX27" fmla="*/ 3467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3" y="3468"/>
                      <a:pt x="6240" y="2081"/>
                      <a:pt x="7627" y="1387"/>
                    </a:cubicBezTo>
                    <a:cubicBezTo>
                      <a:pt x="9014" y="694"/>
                      <a:pt x="11094" y="0"/>
                      <a:pt x="12480" y="0"/>
                    </a:cubicBezTo>
                    <a:cubicBezTo>
                      <a:pt x="14561"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6641" y="29821"/>
                    </a:lnTo>
                    <a:lnTo>
                      <a:pt x="16641" y="11096"/>
                    </a:lnTo>
                    <a:cubicBezTo>
                      <a:pt x="16641" y="9016"/>
                      <a:pt x="15947" y="7629"/>
                      <a:pt x="15254" y="6242"/>
                    </a:cubicBezTo>
                    <a:cubicBezTo>
                      <a:pt x="14561" y="4855"/>
                      <a:pt x="13174" y="4855"/>
                      <a:pt x="11094" y="4855"/>
                    </a:cubicBezTo>
                    <a:cubicBezTo>
                      <a:pt x="9707" y="4855"/>
                      <a:pt x="8320" y="5548"/>
                      <a:pt x="6934" y="6242"/>
                    </a:cubicBezTo>
                    <a:cubicBezTo>
                      <a:pt x="5547" y="6935"/>
                      <a:pt x="4853" y="8322"/>
                      <a:pt x="4160" y="9709"/>
                    </a:cubicBezTo>
                    <a:cubicBezTo>
                      <a:pt x="3467" y="11096"/>
                      <a:pt x="3467" y="13177"/>
                      <a:pt x="3467" y="15951"/>
                    </a:cubicBezTo>
                    <a:lnTo>
                      <a:pt x="3467" y="31208"/>
                    </a:lnTo>
                    <a:lnTo>
                      <a:pt x="0" y="31208"/>
                    </a:lnTo>
                    <a:close/>
                  </a:path>
                </a:pathLst>
              </a:custGeom>
              <a:solidFill>
                <a:srgbClr val="23509E"/>
              </a:solidFill>
              <a:ln w="6923" cap="flat">
                <a:noFill/>
                <a:prstDash val="solid"/>
                <a:miter/>
              </a:ln>
            </p:spPr>
            <p:txBody>
              <a:bodyPr rtlCol="0" anchor="ctr"/>
              <a:lstStyle/>
              <a:p>
                <a:endParaRPr lang="en-US"/>
              </a:p>
            </p:txBody>
          </p:sp>
          <p:sp>
            <p:nvSpPr>
              <p:cNvPr id="419" name="Freeform 418">
                <a:extLst>
                  <a:ext uri="{FF2B5EF4-FFF2-40B4-BE49-F238E27FC236}">
                    <a16:creationId xmlns:a16="http://schemas.microsoft.com/office/drawing/2014/main" id="{61F3874C-632B-41BD-29CD-09F459E28C1D}"/>
                  </a:ext>
                </a:extLst>
              </p:cNvPr>
              <p:cNvSpPr/>
              <p:nvPr/>
            </p:nvSpPr>
            <p:spPr>
              <a:xfrm>
                <a:off x="3592647" y="8892022"/>
                <a:ext cx="38827" cy="31208"/>
              </a:xfrm>
              <a:custGeom>
                <a:avLst/>
                <a:gdLst>
                  <a:gd name="connsiteX0" fmla="*/ 0 w 38827"/>
                  <a:gd name="connsiteY0" fmla="*/ 29821 h 31208"/>
                  <a:gd name="connsiteX1" fmla="*/ 0 w 38827"/>
                  <a:gd name="connsiteY1" fmla="*/ 694 h 31208"/>
                  <a:gd name="connsiteX2" fmla="*/ 4160 w 38827"/>
                  <a:gd name="connsiteY2" fmla="*/ 694 h 31208"/>
                  <a:gd name="connsiteX3" fmla="*/ 4160 w 38827"/>
                  <a:gd name="connsiteY3" fmla="*/ 4855 h 31208"/>
                  <a:gd name="connsiteX4" fmla="*/ 7627 w 38827"/>
                  <a:gd name="connsiteY4" fmla="*/ 1387 h 31208"/>
                  <a:gd name="connsiteX5" fmla="*/ 12480 w 38827"/>
                  <a:gd name="connsiteY5" fmla="*/ 0 h 31208"/>
                  <a:gd name="connsiteX6" fmla="*/ 18027 w 38827"/>
                  <a:gd name="connsiteY6" fmla="*/ 1387 h 31208"/>
                  <a:gd name="connsiteX7" fmla="*/ 20801 w 38827"/>
                  <a:gd name="connsiteY7" fmla="*/ 4855 h 31208"/>
                  <a:gd name="connsiteX8" fmla="*/ 29814 w 38827"/>
                  <a:gd name="connsiteY8" fmla="*/ 0 h 31208"/>
                  <a:gd name="connsiteX9" fmla="*/ 36748 w 38827"/>
                  <a:gd name="connsiteY9" fmla="*/ 2081 h 31208"/>
                  <a:gd name="connsiteX10" fmla="*/ 38828 w 38827"/>
                  <a:gd name="connsiteY10" fmla="*/ 9709 h 31208"/>
                  <a:gd name="connsiteX11" fmla="*/ 38828 w 38827"/>
                  <a:gd name="connsiteY11" fmla="*/ 29821 h 31208"/>
                  <a:gd name="connsiteX12" fmla="*/ 33975 w 38827"/>
                  <a:gd name="connsiteY12" fmla="*/ 29821 h 31208"/>
                  <a:gd name="connsiteX13" fmla="*/ 33975 w 38827"/>
                  <a:gd name="connsiteY13" fmla="*/ 11790 h 31208"/>
                  <a:gd name="connsiteX14" fmla="*/ 33281 w 38827"/>
                  <a:gd name="connsiteY14" fmla="*/ 7629 h 31208"/>
                  <a:gd name="connsiteX15" fmla="*/ 31894 w 38827"/>
                  <a:gd name="connsiteY15" fmla="*/ 5548 h 31208"/>
                  <a:gd name="connsiteX16" fmla="*/ 29121 w 38827"/>
                  <a:gd name="connsiteY16" fmla="*/ 4855 h 31208"/>
                  <a:gd name="connsiteX17" fmla="*/ 24268 w 38827"/>
                  <a:gd name="connsiteY17" fmla="*/ 6935 h 31208"/>
                  <a:gd name="connsiteX18" fmla="*/ 22187 w 38827"/>
                  <a:gd name="connsiteY18" fmla="*/ 13177 h 31208"/>
                  <a:gd name="connsiteX19" fmla="*/ 22187 w 38827"/>
                  <a:gd name="connsiteY19" fmla="*/ 29821 h 31208"/>
                  <a:gd name="connsiteX20" fmla="*/ 17334 w 38827"/>
                  <a:gd name="connsiteY20" fmla="*/ 29821 h 31208"/>
                  <a:gd name="connsiteX21" fmla="*/ 17334 w 38827"/>
                  <a:gd name="connsiteY21" fmla="*/ 11096 h 31208"/>
                  <a:gd name="connsiteX22" fmla="*/ 15947 w 38827"/>
                  <a:gd name="connsiteY22" fmla="*/ 6242 h 31208"/>
                  <a:gd name="connsiteX23" fmla="*/ 11787 w 38827"/>
                  <a:gd name="connsiteY23" fmla="*/ 4855 h 31208"/>
                  <a:gd name="connsiteX24" fmla="*/ 7627 w 38827"/>
                  <a:gd name="connsiteY24" fmla="*/ 6242 h 31208"/>
                  <a:gd name="connsiteX25" fmla="*/ 4853 w 38827"/>
                  <a:gd name="connsiteY25" fmla="*/ 9709 h 31208"/>
                  <a:gd name="connsiteX26" fmla="*/ 4160 w 38827"/>
                  <a:gd name="connsiteY26" fmla="*/ 15951 h 31208"/>
                  <a:gd name="connsiteX27" fmla="*/ 4160 w 38827"/>
                  <a:gd name="connsiteY27" fmla="*/ 31208 h 31208"/>
                  <a:gd name="connsiteX28" fmla="*/ 0 w 38827"/>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7" h="31208">
                    <a:moveTo>
                      <a:pt x="0" y="29821"/>
                    </a:moveTo>
                    <a:lnTo>
                      <a:pt x="0" y="694"/>
                    </a:lnTo>
                    <a:lnTo>
                      <a:pt x="4160" y="694"/>
                    </a:lnTo>
                    <a:lnTo>
                      <a:pt x="4160" y="4855"/>
                    </a:lnTo>
                    <a:cubicBezTo>
                      <a:pt x="4853" y="3468"/>
                      <a:pt x="6240" y="2081"/>
                      <a:pt x="7627" y="1387"/>
                    </a:cubicBezTo>
                    <a:cubicBezTo>
                      <a:pt x="9014" y="694"/>
                      <a:pt x="11094" y="0"/>
                      <a:pt x="12480" y="0"/>
                    </a:cubicBezTo>
                    <a:cubicBezTo>
                      <a:pt x="14560"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4"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3"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sp>
            <p:nvSpPr>
              <p:cNvPr id="420" name="Freeform 419">
                <a:extLst>
                  <a:ext uri="{FF2B5EF4-FFF2-40B4-BE49-F238E27FC236}">
                    <a16:creationId xmlns:a16="http://schemas.microsoft.com/office/drawing/2014/main" id="{FB23182D-AB31-0D11-0A71-990835051A62}"/>
                  </a:ext>
                </a:extLst>
              </p:cNvPr>
              <p:cNvSpPr/>
              <p:nvPr/>
            </p:nvSpPr>
            <p:spPr>
              <a:xfrm>
                <a:off x="3638409" y="8892022"/>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160 w 26347"/>
                  <a:gd name="connsiteY16" fmla="*/ 12483 h 30515"/>
                  <a:gd name="connsiteX17" fmla="*/ 20108 w 26347"/>
                  <a:gd name="connsiteY17" fmla="*/ 12483 h 30515"/>
                  <a:gd name="connsiteX18" fmla="*/ 18027 w 26347"/>
                  <a:gd name="connsiteY18" fmla="*/ 6935 h 30515"/>
                  <a:gd name="connsiteX19" fmla="*/ 11787 w 26347"/>
                  <a:gd name="connsiteY19" fmla="*/ 4161 h 30515"/>
                  <a:gd name="connsiteX20" fmla="*/ 6240 w 26347"/>
                  <a:gd name="connsiteY20" fmla="*/ 6242 h 30515"/>
                  <a:gd name="connsiteX21" fmla="*/ 4160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8" y="22193"/>
                      <a:pt x="20801" y="20112"/>
                    </a:cubicBezTo>
                    <a:close/>
                    <a:moveTo>
                      <a:pt x="4160" y="12483"/>
                    </a:moveTo>
                    <a:lnTo>
                      <a:pt x="20108" y="12483"/>
                    </a:lnTo>
                    <a:cubicBezTo>
                      <a:pt x="20108" y="10403"/>
                      <a:pt x="19414" y="8322"/>
                      <a:pt x="18027" y="6935"/>
                    </a:cubicBezTo>
                    <a:cubicBezTo>
                      <a:pt x="16641" y="4855"/>
                      <a:pt x="14561" y="4161"/>
                      <a:pt x="11787" y="4161"/>
                    </a:cubicBezTo>
                    <a:cubicBezTo>
                      <a:pt x="9707" y="4161"/>
                      <a:pt x="7627" y="4855"/>
                      <a:pt x="6240" y="6242"/>
                    </a:cubicBezTo>
                    <a:cubicBezTo>
                      <a:pt x="5547" y="7629"/>
                      <a:pt x="4854" y="9709"/>
                      <a:pt x="4160" y="12483"/>
                    </a:cubicBezTo>
                    <a:close/>
                  </a:path>
                </a:pathLst>
              </a:custGeom>
              <a:solidFill>
                <a:srgbClr val="23509E"/>
              </a:solidFill>
              <a:ln w="6923" cap="flat">
                <a:noFill/>
                <a:prstDash val="solid"/>
                <a:miter/>
              </a:ln>
            </p:spPr>
            <p:txBody>
              <a:bodyPr rtlCol="0" anchor="ctr"/>
              <a:lstStyle/>
              <a:p>
                <a:endParaRPr lang="en-US"/>
              </a:p>
            </p:txBody>
          </p:sp>
        </p:grpSp>
        <p:grpSp>
          <p:nvGrpSpPr>
            <p:cNvPr id="385" name="Graphic 2">
              <a:extLst>
                <a:ext uri="{FF2B5EF4-FFF2-40B4-BE49-F238E27FC236}">
                  <a16:creationId xmlns:a16="http://schemas.microsoft.com/office/drawing/2014/main" id="{AA4CDA4A-88FD-E580-E67D-164A0B3D7B2E}"/>
                </a:ext>
              </a:extLst>
            </p:cNvPr>
            <p:cNvGrpSpPr/>
            <p:nvPr/>
          </p:nvGrpSpPr>
          <p:grpSpPr>
            <a:xfrm>
              <a:off x="3110763" y="8944036"/>
              <a:ext cx="549833" cy="50627"/>
              <a:chOff x="3110763" y="8944036"/>
              <a:chExt cx="549833" cy="50627"/>
            </a:xfrm>
            <a:solidFill>
              <a:srgbClr val="23509E"/>
            </a:solidFill>
          </p:grpSpPr>
          <p:sp>
            <p:nvSpPr>
              <p:cNvPr id="386" name="Freeform 385">
                <a:extLst>
                  <a:ext uri="{FF2B5EF4-FFF2-40B4-BE49-F238E27FC236}">
                    <a16:creationId xmlns:a16="http://schemas.microsoft.com/office/drawing/2014/main" id="{AAAA21CF-6C4D-EF44-B97C-41FD4458B39B}"/>
                  </a:ext>
                </a:extLst>
              </p:cNvPr>
              <p:cNvSpPr/>
              <p:nvPr/>
            </p:nvSpPr>
            <p:spPr>
              <a:xfrm>
                <a:off x="3110763"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3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3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693" y="23580"/>
                      <a:pt x="0" y="20112"/>
                      <a:pt x="0" y="15258"/>
                    </a:cubicBezTo>
                    <a:close/>
                    <a:moveTo>
                      <a:pt x="4853" y="15258"/>
                    </a:moveTo>
                    <a:cubicBezTo>
                      <a:pt x="4853"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3" y="11096"/>
                      <a:pt x="4853" y="15258"/>
                    </a:cubicBezTo>
                    <a:close/>
                  </a:path>
                </a:pathLst>
              </a:custGeom>
              <a:solidFill>
                <a:srgbClr val="23509E"/>
              </a:solidFill>
              <a:ln w="6923" cap="flat">
                <a:noFill/>
                <a:prstDash val="solid"/>
                <a:miter/>
              </a:ln>
            </p:spPr>
            <p:txBody>
              <a:bodyPr rtlCol="0" anchor="ctr"/>
              <a:lstStyle/>
              <a:p>
                <a:endParaRPr lang="en-US"/>
              </a:p>
            </p:txBody>
          </p:sp>
          <p:sp>
            <p:nvSpPr>
              <p:cNvPr id="387" name="Freeform 386">
                <a:extLst>
                  <a:ext uri="{FF2B5EF4-FFF2-40B4-BE49-F238E27FC236}">
                    <a16:creationId xmlns:a16="http://schemas.microsoft.com/office/drawing/2014/main" id="{44517F75-E642-FC74-ECCD-72335246B746}"/>
                  </a:ext>
                </a:extLst>
              </p:cNvPr>
              <p:cNvSpPr/>
              <p:nvPr/>
            </p:nvSpPr>
            <p:spPr>
              <a:xfrm>
                <a:off x="3139884" y="894403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0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0" y="0"/>
                    </a:cubicBezTo>
                    <a:cubicBezTo>
                      <a:pt x="13867" y="0"/>
                      <a:pt x="15254" y="0"/>
                      <a:pt x="17334" y="694"/>
                    </a:cubicBezTo>
                    <a:lnTo>
                      <a:pt x="16641" y="4855"/>
                    </a:lnTo>
                    <a:cubicBezTo>
                      <a:pt x="15947" y="4855"/>
                      <a:pt x="14561" y="4855"/>
                      <a:pt x="13867" y="4855"/>
                    </a:cubicBezTo>
                    <a:cubicBezTo>
                      <a:pt x="12480"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a:p>
            </p:txBody>
          </p:sp>
          <p:sp>
            <p:nvSpPr>
              <p:cNvPr id="388" name="Freeform 387">
                <a:extLst>
                  <a:ext uri="{FF2B5EF4-FFF2-40B4-BE49-F238E27FC236}">
                    <a16:creationId xmlns:a16="http://schemas.microsoft.com/office/drawing/2014/main" id="{E4BAC6B7-D55B-4534-381D-C6AE3F7C80D7}"/>
                  </a:ext>
                </a:extLst>
              </p:cNvPr>
              <p:cNvSpPr/>
              <p:nvPr/>
            </p:nvSpPr>
            <p:spPr>
              <a:xfrm>
                <a:off x="3171778" y="8946117"/>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0" y="37450"/>
                      <a:pt x="11094" y="38144"/>
                      <a:pt x="10400" y="38144"/>
                    </a:cubicBezTo>
                    <a:cubicBezTo>
                      <a:pt x="8320" y="38144"/>
                      <a:pt x="6934" y="38144"/>
                      <a:pt x="6240" y="37450"/>
                    </a:cubicBezTo>
                    <a:cubicBezTo>
                      <a:pt x="5547" y="36756"/>
                      <a:pt x="4853"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094" y="33289"/>
                      <a:pt x="11787" y="33289"/>
                      <a:pt x="13174" y="33289"/>
                    </a:cubicBezTo>
                    <a:close/>
                  </a:path>
                </a:pathLst>
              </a:custGeom>
              <a:solidFill>
                <a:srgbClr val="23509E"/>
              </a:solidFill>
              <a:ln w="6923" cap="flat">
                <a:noFill/>
                <a:prstDash val="solid"/>
                <a:miter/>
              </a:ln>
            </p:spPr>
            <p:txBody>
              <a:bodyPr rtlCol="0" anchor="ctr"/>
              <a:lstStyle/>
              <a:p>
                <a:endParaRPr lang="en-US"/>
              </a:p>
            </p:txBody>
          </p:sp>
          <p:sp>
            <p:nvSpPr>
              <p:cNvPr id="389" name="Freeform 388">
                <a:extLst>
                  <a:ext uri="{FF2B5EF4-FFF2-40B4-BE49-F238E27FC236}">
                    <a16:creationId xmlns:a16="http://schemas.microsoft.com/office/drawing/2014/main" id="{EF034509-B16E-95AF-C550-9B2806EDA207}"/>
                  </a:ext>
                </a:extLst>
              </p:cNvPr>
              <p:cNvSpPr/>
              <p:nvPr/>
            </p:nvSpPr>
            <p:spPr>
              <a:xfrm>
                <a:off x="3189806" y="8944036"/>
                <a:ext cx="22880" cy="40224"/>
              </a:xfrm>
              <a:custGeom>
                <a:avLst/>
                <a:gdLst>
                  <a:gd name="connsiteX0" fmla="*/ 0 w 22880"/>
                  <a:gd name="connsiteY0" fmla="*/ 39531 h 40224"/>
                  <a:gd name="connsiteX1" fmla="*/ 0 w 22880"/>
                  <a:gd name="connsiteY1" fmla="*/ 0 h 40224"/>
                  <a:gd name="connsiteX2" fmla="*/ 4853 w 22880"/>
                  <a:gd name="connsiteY2" fmla="*/ 0 h 40224"/>
                  <a:gd name="connsiteX3" fmla="*/ 4853 w 22880"/>
                  <a:gd name="connsiteY3" fmla="*/ 14564 h 40224"/>
                  <a:gd name="connsiteX4" fmla="*/ 13174 w 22880"/>
                  <a:gd name="connsiteY4" fmla="*/ 10403 h 40224"/>
                  <a:gd name="connsiteX5" fmla="*/ 18721 w 22880"/>
                  <a:gd name="connsiteY5" fmla="*/ 11790 h 40224"/>
                  <a:gd name="connsiteX6" fmla="*/ 22187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3 w 22880"/>
                  <a:gd name="connsiteY15" fmla="*/ 24273 h 40224"/>
                  <a:gd name="connsiteX16" fmla="*/ 4853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3" y="0"/>
                    </a:lnTo>
                    <a:lnTo>
                      <a:pt x="4853" y="14564"/>
                    </a:lnTo>
                    <a:cubicBezTo>
                      <a:pt x="6934" y="11790"/>
                      <a:pt x="9707" y="10403"/>
                      <a:pt x="13174" y="10403"/>
                    </a:cubicBezTo>
                    <a:cubicBezTo>
                      <a:pt x="15254" y="10403"/>
                      <a:pt x="17334" y="11096"/>
                      <a:pt x="18721" y="11790"/>
                    </a:cubicBezTo>
                    <a:cubicBezTo>
                      <a:pt x="20107" y="12483"/>
                      <a:pt x="21494" y="13870"/>
                      <a:pt x="22187" y="15258"/>
                    </a:cubicBezTo>
                    <a:cubicBezTo>
                      <a:pt x="22881" y="16645"/>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5"/>
                      <a:pt x="6240" y="18032"/>
                      <a:pt x="5547" y="18725"/>
                    </a:cubicBezTo>
                    <a:cubicBezTo>
                      <a:pt x="4853" y="20112"/>
                      <a:pt x="4853" y="21499"/>
                      <a:pt x="4853" y="24273"/>
                    </a:cubicBezTo>
                    <a:lnTo>
                      <a:pt x="4853" y="40224"/>
                    </a:lnTo>
                    <a:lnTo>
                      <a:pt x="0" y="40224"/>
                    </a:lnTo>
                    <a:close/>
                  </a:path>
                </a:pathLst>
              </a:custGeom>
              <a:solidFill>
                <a:srgbClr val="23509E"/>
              </a:solidFill>
              <a:ln w="6923" cap="flat">
                <a:noFill/>
                <a:prstDash val="solid"/>
                <a:miter/>
              </a:ln>
            </p:spPr>
            <p:txBody>
              <a:bodyPr rtlCol="0" anchor="ctr"/>
              <a:lstStyle/>
              <a:p>
                <a:endParaRPr lang="en-US"/>
              </a:p>
            </p:txBody>
          </p:sp>
          <p:sp>
            <p:nvSpPr>
              <p:cNvPr id="390" name="Freeform 389">
                <a:extLst>
                  <a:ext uri="{FF2B5EF4-FFF2-40B4-BE49-F238E27FC236}">
                    <a16:creationId xmlns:a16="http://schemas.microsoft.com/office/drawing/2014/main" id="{77669E68-A6C6-BE09-DB70-5800BC8CAE91}"/>
                  </a:ext>
                </a:extLst>
              </p:cNvPr>
              <p:cNvSpPr/>
              <p:nvPr/>
            </p:nvSpPr>
            <p:spPr>
              <a:xfrm>
                <a:off x="3219620"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160 w 26347"/>
                  <a:gd name="connsiteY11" fmla="*/ 16645 h 30515"/>
                  <a:gd name="connsiteX12" fmla="*/ 6934 w 26347"/>
                  <a:gd name="connsiteY12" fmla="*/ 23580 h 30515"/>
                  <a:gd name="connsiteX13" fmla="*/ 13174 w 26347"/>
                  <a:gd name="connsiteY13" fmla="*/ 26354 h 30515"/>
                  <a:gd name="connsiteX14" fmla="*/ 18027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160" y="16645"/>
                    </a:lnTo>
                    <a:cubicBezTo>
                      <a:pt x="4160" y="20112"/>
                      <a:pt x="5547" y="22193"/>
                      <a:pt x="6934" y="23580"/>
                    </a:cubicBezTo>
                    <a:cubicBezTo>
                      <a:pt x="8320" y="24967"/>
                      <a:pt x="10400" y="26354"/>
                      <a:pt x="13174" y="26354"/>
                    </a:cubicBezTo>
                    <a:cubicBezTo>
                      <a:pt x="15254" y="26354"/>
                      <a:pt x="16641" y="25660"/>
                      <a:pt x="18027"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a:p>
            </p:txBody>
          </p:sp>
          <p:sp>
            <p:nvSpPr>
              <p:cNvPr id="391" name="Freeform 390">
                <a:extLst>
                  <a:ext uri="{FF2B5EF4-FFF2-40B4-BE49-F238E27FC236}">
                    <a16:creationId xmlns:a16="http://schemas.microsoft.com/office/drawing/2014/main" id="{1B7F675F-0D2E-6307-9F5E-BCE1B80FA055}"/>
                  </a:ext>
                </a:extLst>
              </p:cNvPr>
              <p:cNvSpPr/>
              <p:nvPr/>
            </p:nvSpPr>
            <p:spPr>
              <a:xfrm>
                <a:off x="3267462" y="8944036"/>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5 w 29814"/>
                  <a:gd name="connsiteY10" fmla="*/ 36063 h 40917"/>
                  <a:gd name="connsiteX11" fmla="*/ 29815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5" y="36063"/>
                    </a:lnTo>
                    <a:lnTo>
                      <a:pt x="29815" y="40918"/>
                    </a:lnTo>
                    <a:lnTo>
                      <a:pt x="0" y="40918"/>
                    </a:lnTo>
                    <a:close/>
                  </a:path>
                </a:pathLst>
              </a:custGeom>
              <a:solidFill>
                <a:srgbClr val="23509E"/>
              </a:solidFill>
              <a:ln w="6923" cap="flat">
                <a:noFill/>
                <a:prstDash val="solid"/>
                <a:miter/>
              </a:ln>
            </p:spPr>
            <p:txBody>
              <a:bodyPr rtlCol="0" anchor="ctr"/>
              <a:lstStyle/>
              <a:p>
                <a:endParaRPr lang="en-US"/>
              </a:p>
            </p:txBody>
          </p:sp>
          <p:sp>
            <p:nvSpPr>
              <p:cNvPr id="392" name="Freeform 391">
                <a:extLst>
                  <a:ext uri="{FF2B5EF4-FFF2-40B4-BE49-F238E27FC236}">
                    <a16:creationId xmlns:a16="http://schemas.microsoft.com/office/drawing/2014/main" id="{DF8E2A08-0552-DCDC-D720-1CFC98785D1B}"/>
                  </a:ext>
                </a:extLst>
              </p:cNvPr>
              <p:cNvSpPr/>
              <p:nvPr/>
            </p:nvSpPr>
            <p:spPr>
              <a:xfrm>
                <a:off x="3304210" y="895443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a:p>
            </p:txBody>
          </p:sp>
          <p:sp>
            <p:nvSpPr>
              <p:cNvPr id="393" name="Freeform 392">
                <a:extLst>
                  <a:ext uri="{FF2B5EF4-FFF2-40B4-BE49-F238E27FC236}">
                    <a16:creationId xmlns:a16="http://schemas.microsoft.com/office/drawing/2014/main" id="{5AF9DA3F-6D4B-722B-ECB7-F94C2F5CA747}"/>
                  </a:ext>
                </a:extLst>
              </p:cNvPr>
              <p:cNvSpPr/>
              <p:nvPr/>
            </p:nvSpPr>
            <p:spPr>
              <a:xfrm>
                <a:off x="3334718" y="8953746"/>
                <a:ext cx="15253" cy="29821"/>
              </a:xfrm>
              <a:custGeom>
                <a:avLst/>
                <a:gdLst>
                  <a:gd name="connsiteX0" fmla="*/ 0 w 15253"/>
                  <a:gd name="connsiteY0" fmla="*/ 29821 h 29821"/>
                  <a:gd name="connsiteX1" fmla="*/ 0 w 15253"/>
                  <a:gd name="connsiteY1" fmla="*/ 693 h 29821"/>
                  <a:gd name="connsiteX2" fmla="*/ 4160 w 15253"/>
                  <a:gd name="connsiteY2" fmla="*/ 693 h 29821"/>
                  <a:gd name="connsiteX3" fmla="*/ 4160 w 15253"/>
                  <a:gd name="connsiteY3" fmla="*/ 4855 h 29821"/>
                  <a:gd name="connsiteX4" fmla="*/ 6934 w 15253"/>
                  <a:gd name="connsiteY4" fmla="*/ 693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3"/>
                    </a:lnTo>
                    <a:lnTo>
                      <a:pt x="4160" y="693"/>
                    </a:lnTo>
                    <a:lnTo>
                      <a:pt x="4160" y="4855"/>
                    </a:lnTo>
                    <a:cubicBezTo>
                      <a:pt x="5547" y="2774"/>
                      <a:pt x="6240" y="1387"/>
                      <a:pt x="6934" y="693"/>
                    </a:cubicBezTo>
                    <a:cubicBezTo>
                      <a:pt x="7627" y="0"/>
                      <a:pt x="9014" y="0"/>
                      <a:pt x="10400" y="0"/>
                    </a:cubicBezTo>
                    <a:cubicBezTo>
                      <a:pt x="11787" y="0"/>
                      <a:pt x="13867" y="693"/>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a:p>
            </p:txBody>
          </p:sp>
          <p:sp>
            <p:nvSpPr>
              <p:cNvPr id="394" name="Freeform 393">
                <a:extLst>
                  <a:ext uri="{FF2B5EF4-FFF2-40B4-BE49-F238E27FC236}">
                    <a16:creationId xmlns:a16="http://schemas.microsoft.com/office/drawing/2014/main" id="{7FE8E5FA-48AD-DC24-C907-F4D1815B9524}"/>
                  </a:ext>
                </a:extLst>
              </p:cNvPr>
              <p:cNvSpPr/>
              <p:nvPr/>
            </p:nvSpPr>
            <p:spPr>
              <a:xfrm>
                <a:off x="335135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8322"/>
                      <a:pt x="5547" y="11096"/>
                      <a:pt x="5547" y="15258"/>
                    </a:cubicBezTo>
                    <a:close/>
                  </a:path>
                </a:pathLst>
              </a:custGeom>
              <a:solidFill>
                <a:srgbClr val="23509E"/>
              </a:solidFill>
              <a:ln w="6923" cap="flat">
                <a:noFill/>
                <a:prstDash val="solid"/>
                <a:miter/>
              </a:ln>
            </p:spPr>
            <p:txBody>
              <a:bodyPr rtlCol="0" anchor="ctr"/>
              <a:lstStyle/>
              <a:p>
                <a:endParaRPr lang="en-US"/>
              </a:p>
            </p:txBody>
          </p:sp>
          <p:sp>
            <p:nvSpPr>
              <p:cNvPr id="395" name="Freeform 394">
                <a:extLst>
                  <a:ext uri="{FF2B5EF4-FFF2-40B4-BE49-F238E27FC236}">
                    <a16:creationId xmlns:a16="http://schemas.microsoft.com/office/drawing/2014/main" id="{AF0F9622-4495-B998-CEA0-6B8F3A6FE5CD}"/>
                  </a:ext>
                </a:extLst>
              </p:cNvPr>
              <p:cNvSpPr/>
              <p:nvPr/>
            </p:nvSpPr>
            <p:spPr>
              <a:xfrm>
                <a:off x="3384639" y="8953052"/>
                <a:ext cx="24267" cy="41611"/>
              </a:xfrm>
              <a:custGeom>
                <a:avLst/>
                <a:gdLst>
                  <a:gd name="connsiteX0" fmla="*/ 0 w 24267"/>
                  <a:gd name="connsiteY0" fmla="*/ 41611 h 41611"/>
                  <a:gd name="connsiteX1" fmla="*/ 0 w 24267"/>
                  <a:gd name="connsiteY1" fmla="*/ 1387 h 41611"/>
                  <a:gd name="connsiteX2" fmla="*/ 4160 w 24267"/>
                  <a:gd name="connsiteY2" fmla="*/ 1387 h 41611"/>
                  <a:gd name="connsiteX3" fmla="*/ 4160 w 24267"/>
                  <a:gd name="connsiteY3" fmla="*/ 4855 h 41611"/>
                  <a:gd name="connsiteX4" fmla="*/ 7627 w 24267"/>
                  <a:gd name="connsiteY4" fmla="*/ 1387 h 41611"/>
                  <a:gd name="connsiteX5" fmla="*/ 12480 w 24267"/>
                  <a:gd name="connsiteY5" fmla="*/ 0 h 41611"/>
                  <a:gd name="connsiteX6" fmla="*/ 18721 w 24267"/>
                  <a:gd name="connsiteY6" fmla="*/ 2080 h 41611"/>
                  <a:gd name="connsiteX7" fmla="*/ 22881 w 24267"/>
                  <a:gd name="connsiteY7" fmla="*/ 7629 h 41611"/>
                  <a:gd name="connsiteX8" fmla="*/ 24268 w 24267"/>
                  <a:gd name="connsiteY8" fmla="*/ 15257 h 41611"/>
                  <a:gd name="connsiteX9" fmla="*/ 22881 w 24267"/>
                  <a:gd name="connsiteY9" fmla="*/ 22886 h 41611"/>
                  <a:gd name="connsiteX10" fmla="*/ 18027 w 24267"/>
                  <a:gd name="connsiteY10" fmla="*/ 28434 h 41611"/>
                  <a:gd name="connsiteX11" fmla="*/ 11787 w 24267"/>
                  <a:gd name="connsiteY11" fmla="*/ 30515 h 41611"/>
                  <a:gd name="connsiteX12" fmla="*/ 7627 w 24267"/>
                  <a:gd name="connsiteY12" fmla="*/ 29821 h 41611"/>
                  <a:gd name="connsiteX13" fmla="*/ 4160 w 24267"/>
                  <a:gd name="connsiteY13" fmla="*/ 27047 h 41611"/>
                  <a:gd name="connsiteX14" fmla="*/ 4160 w 24267"/>
                  <a:gd name="connsiteY14" fmla="*/ 40918 h 41611"/>
                  <a:gd name="connsiteX15" fmla="*/ 0 w 24267"/>
                  <a:gd name="connsiteY15" fmla="*/ 40918 h 41611"/>
                  <a:gd name="connsiteX16" fmla="*/ 4160 w 24267"/>
                  <a:gd name="connsiteY16" fmla="*/ 16644 h 41611"/>
                  <a:gd name="connsiteX17" fmla="*/ 6240 w 24267"/>
                  <a:gd name="connsiteY17" fmla="*/ 24967 h 41611"/>
                  <a:gd name="connsiteX18" fmla="*/ 11787 w 24267"/>
                  <a:gd name="connsiteY18" fmla="*/ 27741 h 41611"/>
                  <a:gd name="connsiteX19" fmla="*/ 17334 w 24267"/>
                  <a:gd name="connsiteY19" fmla="*/ 24967 h 41611"/>
                  <a:gd name="connsiteX20" fmla="*/ 19414 w 24267"/>
                  <a:gd name="connsiteY20" fmla="*/ 16644 h 41611"/>
                  <a:gd name="connsiteX21" fmla="*/ 17334 w 24267"/>
                  <a:gd name="connsiteY21" fmla="*/ 8322 h 41611"/>
                  <a:gd name="connsiteX22" fmla="*/ 11787 w 24267"/>
                  <a:gd name="connsiteY22" fmla="*/ 5548 h 41611"/>
                  <a:gd name="connsiteX23" fmla="*/ 6240 w 24267"/>
                  <a:gd name="connsiteY23" fmla="*/ 8322 h 41611"/>
                  <a:gd name="connsiteX24" fmla="*/ 4160 w 24267"/>
                  <a:gd name="connsiteY24" fmla="*/ 16644 h 4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267" h="41611">
                    <a:moveTo>
                      <a:pt x="0" y="41611"/>
                    </a:moveTo>
                    <a:lnTo>
                      <a:pt x="0" y="1387"/>
                    </a:lnTo>
                    <a:lnTo>
                      <a:pt x="4160" y="1387"/>
                    </a:lnTo>
                    <a:lnTo>
                      <a:pt x="4160" y="4855"/>
                    </a:lnTo>
                    <a:cubicBezTo>
                      <a:pt x="5547" y="3468"/>
                      <a:pt x="6240" y="2080"/>
                      <a:pt x="7627" y="1387"/>
                    </a:cubicBezTo>
                    <a:cubicBezTo>
                      <a:pt x="9014" y="694"/>
                      <a:pt x="10400" y="0"/>
                      <a:pt x="12480" y="0"/>
                    </a:cubicBezTo>
                    <a:cubicBezTo>
                      <a:pt x="15254" y="0"/>
                      <a:pt x="17334" y="694"/>
                      <a:pt x="18721" y="2080"/>
                    </a:cubicBezTo>
                    <a:cubicBezTo>
                      <a:pt x="20801" y="3468"/>
                      <a:pt x="22187" y="4855"/>
                      <a:pt x="22881" y="7629"/>
                    </a:cubicBezTo>
                    <a:cubicBezTo>
                      <a:pt x="23574" y="9709"/>
                      <a:pt x="24268" y="12483"/>
                      <a:pt x="24268" y="15257"/>
                    </a:cubicBezTo>
                    <a:cubicBezTo>
                      <a:pt x="24268" y="18032"/>
                      <a:pt x="23574" y="20806"/>
                      <a:pt x="22881" y="22886"/>
                    </a:cubicBezTo>
                    <a:cubicBezTo>
                      <a:pt x="21494" y="24967"/>
                      <a:pt x="20107" y="27047"/>
                      <a:pt x="18027" y="28434"/>
                    </a:cubicBezTo>
                    <a:cubicBezTo>
                      <a:pt x="15947" y="29821"/>
                      <a:pt x="13867" y="30515"/>
                      <a:pt x="11787" y="30515"/>
                    </a:cubicBezTo>
                    <a:cubicBezTo>
                      <a:pt x="10400" y="30515"/>
                      <a:pt x="9014" y="30515"/>
                      <a:pt x="7627" y="29821"/>
                    </a:cubicBezTo>
                    <a:cubicBezTo>
                      <a:pt x="6240" y="29128"/>
                      <a:pt x="5547" y="28434"/>
                      <a:pt x="4160" y="27047"/>
                    </a:cubicBezTo>
                    <a:lnTo>
                      <a:pt x="4160" y="40918"/>
                    </a:lnTo>
                    <a:lnTo>
                      <a:pt x="0" y="40918"/>
                    </a:lnTo>
                    <a:close/>
                    <a:moveTo>
                      <a:pt x="4160" y="16644"/>
                    </a:moveTo>
                    <a:cubicBezTo>
                      <a:pt x="4160" y="20112"/>
                      <a:pt x="4853" y="22886"/>
                      <a:pt x="6240" y="24967"/>
                    </a:cubicBezTo>
                    <a:cubicBezTo>
                      <a:pt x="7627" y="27047"/>
                      <a:pt x="9707" y="27741"/>
                      <a:pt x="11787" y="27741"/>
                    </a:cubicBezTo>
                    <a:cubicBezTo>
                      <a:pt x="13867" y="27741"/>
                      <a:pt x="15947" y="27047"/>
                      <a:pt x="17334" y="24967"/>
                    </a:cubicBezTo>
                    <a:cubicBezTo>
                      <a:pt x="18721" y="22886"/>
                      <a:pt x="19414" y="20112"/>
                      <a:pt x="19414" y="16644"/>
                    </a:cubicBezTo>
                    <a:cubicBezTo>
                      <a:pt x="19414" y="13177"/>
                      <a:pt x="18721" y="10403"/>
                      <a:pt x="17334" y="8322"/>
                    </a:cubicBezTo>
                    <a:cubicBezTo>
                      <a:pt x="15947" y="6242"/>
                      <a:pt x="13867" y="5548"/>
                      <a:pt x="11787" y="5548"/>
                    </a:cubicBezTo>
                    <a:cubicBezTo>
                      <a:pt x="9707" y="5548"/>
                      <a:pt x="7627" y="6242"/>
                      <a:pt x="6240" y="8322"/>
                    </a:cubicBezTo>
                    <a:cubicBezTo>
                      <a:pt x="4853" y="9709"/>
                      <a:pt x="4160" y="13177"/>
                      <a:pt x="4160" y="16644"/>
                    </a:cubicBezTo>
                    <a:close/>
                  </a:path>
                </a:pathLst>
              </a:custGeom>
              <a:solidFill>
                <a:srgbClr val="23509E"/>
              </a:solidFill>
              <a:ln w="6923" cap="flat">
                <a:noFill/>
                <a:prstDash val="solid"/>
                <a:miter/>
              </a:ln>
            </p:spPr>
            <p:txBody>
              <a:bodyPr rtlCol="0" anchor="ctr"/>
              <a:lstStyle/>
              <a:p>
                <a:endParaRPr lang="en-US"/>
              </a:p>
            </p:txBody>
          </p:sp>
          <p:sp>
            <p:nvSpPr>
              <p:cNvPr id="396" name="Freeform 395">
                <a:extLst>
                  <a:ext uri="{FF2B5EF4-FFF2-40B4-BE49-F238E27FC236}">
                    <a16:creationId xmlns:a16="http://schemas.microsoft.com/office/drawing/2014/main" id="{FA0EB92D-9127-B860-9A2F-6DEF61B61431}"/>
                  </a:ext>
                </a:extLst>
              </p:cNvPr>
              <p:cNvSpPr/>
              <p:nvPr/>
            </p:nvSpPr>
            <p:spPr>
              <a:xfrm>
                <a:off x="3414454"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0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0"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a:p>
            </p:txBody>
          </p:sp>
          <p:sp>
            <p:nvSpPr>
              <p:cNvPr id="397" name="Freeform 396">
                <a:extLst>
                  <a:ext uri="{FF2B5EF4-FFF2-40B4-BE49-F238E27FC236}">
                    <a16:creationId xmlns:a16="http://schemas.microsoft.com/office/drawing/2014/main" id="{0DDE3F03-FC4B-1C6B-627B-4475ECAB86BA}"/>
                  </a:ext>
                </a:extLst>
              </p:cNvPr>
              <p:cNvSpPr/>
              <p:nvPr/>
            </p:nvSpPr>
            <p:spPr>
              <a:xfrm>
                <a:off x="3443575" y="8955133"/>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4564 h 29127"/>
                  <a:gd name="connsiteX29" fmla="*/ 12480 w 25654"/>
                  <a:gd name="connsiteY29" fmla="*/ 16644 h 29127"/>
                  <a:gd name="connsiteX30" fmla="*/ 8320 w 25654"/>
                  <a:gd name="connsiteY30" fmla="*/ 17338 h 29127"/>
                  <a:gd name="connsiteX31" fmla="*/ 6240 w 25654"/>
                  <a:gd name="connsiteY31" fmla="*/ 18725 h 29127"/>
                  <a:gd name="connsiteX32" fmla="*/ 5547 w 25654"/>
                  <a:gd name="connsiteY32" fmla="*/ 20806 h 29127"/>
                  <a:gd name="connsiteX33" fmla="*/ 6934 w 25654"/>
                  <a:gd name="connsiteY33" fmla="*/ 24273 h 29127"/>
                  <a:gd name="connsiteX34" fmla="*/ 11094 w 25654"/>
                  <a:gd name="connsiteY34" fmla="*/ 25660 h 29127"/>
                  <a:gd name="connsiteX35" fmla="*/ 15947 w 25654"/>
                  <a:gd name="connsiteY35" fmla="*/ 24273 h 29127"/>
                  <a:gd name="connsiteX36" fmla="*/ 19414 w 25654"/>
                  <a:gd name="connsiteY36" fmla="*/ 20806 h 29127"/>
                  <a:gd name="connsiteX37" fmla="*/ 20107 w 25654"/>
                  <a:gd name="connsiteY37" fmla="*/ 15951 h 29127"/>
                  <a:gd name="connsiteX38" fmla="*/ 20107 w 25654"/>
                  <a:gd name="connsiteY38" fmla="*/ 14564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9"/>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1"/>
                      <a:pt x="5547" y="1387"/>
                      <a:pt x="6934" y="694"/>
                    </a:cubicBezTo>
                    <a:cubicBezTo>
                      <a:pt x="9014" y="0"/>
                      <a:pt x="11094" y="0"/>
                      <a:pt x="13174" y="0"/>
                    </a:cubicBezTo>
                    <a:cubicBezTo>
                      <a:pt x="15947" y="0"/>
                      <a:pt x="17334" y="0"/>
                      <a:pt x="19414" y="694"/>
                    </a:cubicBezTo>
                    <a:cubicBezTo>
                      <a:pt x="20801" y="1387"/>
                      <a:pt x="22187" y="2081"/>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741"/>
                      <a:pt x="21494" y="26354"/>
                      <a:pt x="21494" y="24967"/>
                    </a:cubicBezTo>
                    <a:close/>
                    <a:moveTo>
                      <a:pt x="20801" y="14564"/>
                    </a:moveTo>
                    <a:cubicBezTo>
                      <a:pt x="18721" y="15258"/>
                      <a:pt x="16641" y="15951"/>
                      <a:pt x="12480" y="16644"/>
                    </a:cubicBezTo>
                    <a:cubicBezTo>
                      <a:pt x="10400" y="16644"/>
                      <a:pt x="9014" y="17338"/>
                      <a:pt x="8320" y="17338"/>
                    </a:cubicBezTo>
                    <a:cubicBezTo>
                      <a:pt x="7627" y="18032"/>
                      <a:pt x="6934" y="18032"/>
                      <a:pt x="6240" y="18725"/>
                    </a:cubicBezTo>
                    <a:cubicBezTo>
                      <a:pt x="5547" y="19419"/>
                      <a:pt x="5547" y="20112"/>
                      <a:pt x="5547" y="20806"/>
                    </a:cubicBezTo>
                    <a:cubicBezTo>
                      <a:pt x="5547" y="22193"/>
                      <a:pt x="6240" y="22886"/>
                      <a:pt x="6934" y="24273"/>
                    </a:cubicBezTo>
                    <a:cubicBezTo>
                      <a:pt x="7627" y="24967"/>
                      <a:pt x="9707" y="25660"/>
                      <a:pt x="11094" y="25660"/>
                    </a:cubicBezTo>
                    <a:cubicBezTo>
                      <a:pt x="13174" y="25660"/>
                      <a:pt x="14560" y="24967"/>
                      <a:pt x="15947" y="24273"/>
                    </a:cubicBezTo>
                    <a:cubicBezTo>
                      <a:pt x="17334" y="23580"/>
                      <a:pt x="18721" y="22193"/>
                      <a:pt x="19414" y="20806"/>
                    </a:cubicBezTo>
                    <a:cubicBezTo>
                      <a:pt x="20107" y="19419"/>
                      <a:pt x="20107" y="18032"/>
                      <a:pt x="20107" y="15951"/>
                    </a:cubicBezTo>
                    <a:lnTo>
                      <a:pt x="20107" y="14564"/>
                    </a:lnTo>
                    <a:close/>
                  </a:path>
                </a:pathLst>
              </a:custGeom>
              <a:solidFill>
                <a:srgbClr val="23509E"/>
              </a:solidFill>
              <a:ln w="6923" cap="flat">
                <a:noFill/>
                <a:prstDash val="solid"/>
                <a:miter/>
              </a:ln>
            </p:spPr>
            <p:txBody>
              <a:bodyPr rtlCol="0" anchor="ctr"/>
              <a:lstStyle/>
              <a:p>
                <a:endParaRPr lang="en-US"/>
              </a:p>
            </p:txBody>
          </p:sp>
          <p:sp>
            <p:nvSpPr>
              <p:cNvPr id="398" name="Freeform 397">
                <a:extLst>
                  <a:ext uri="{FF2B5EF4-FFF2-40B4-BE49-F238E27FC236}">
                    <a16:creationId xmlns:a16="http://schemas.microsoft.com/office/drawing/2014/main" id="{FA6C862E-6E54-2CD7-D4BA-EAE8FF23AEEE}"/>
                  </a:ext>
                </a:extLst>
              </p:cNvPr>
              <p:cNvSpPr/>
              <p:nvPr/>
            </p:nvSpPr>
            <p:spPr>
              <a:xfrm>
                <a:off x="347685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sp>
            <p:nvSpPr>
              <p:cNvPr id="399" name="Freeform 398">
                <a:extLst>
                  <a:ext uri="{FF2B5EF4-FFF2-40B4-BE49-F238E27FC236}">
                    <a16:creationId xmlns:a16="http://schemas.microsoft.com/office/drawing/2014/main" id="{74369821-45E3-F7B8-560F-9B7B720E08CB}"/>
                  </a:ext>
                </a:extLst>
              </p:cNvPr>
              <p:cNvSpPr/>
              <p:nvPr/>
            </p:nvSpPr>
            <p:spPr>
              <a:xfrm>
                <a:off x="3525391" y="8944036"/>
                <a:ext cx="30507" cy="40224"/>
              </a:xfrm>
              <a:custGeom>
                <a:avLst/>
                <a:gdLst>
                  <a:gd name="connsiteX0" fmla="*/ 24961 w 30507"/>
                  <a:gd name="connsiteY0" fmla="*/ 0 h 40224"/>
                  <a:gd name="connsiteX1" fmla="*/ 30508 w 30507"/>
                  <a:gd name="connsiteY1" fmla="*/ 0 h 40224"/>
                  <a:gd name="connsiteX2" fmla="*/ 30508 w 30507"/>
                  <a:gd name="connsiteY2" fmla="*/ 22886 h 40224"/>
                  <a:gd name="connsiteX3" fmla="*/ 29121 w 30507"/>
                  <a:gd name="connsiteY3" fmla="*/ 32596 h 40224"/>
                  <a:gd name="connsiteX4" fmla="*/ 24268 w 30507"/>
                  <a:gd name="connsiteY4" fmla="*/ 38144 h 40224"/>
                  <a:gd name="connsiteX5" fmla="*/ 15254 w 30507"/>
                  <a:gd name="connsiteY5" fmla="*/ 40224 h 40224"/>
                  <a:gd name="connsiteX6" fmla="*/ 6240 w 30507"/>
                  <a:gd name="connsiteY6" fmla="*/ 38144 h 40224"/>
                  <a:gd name="connsiteX7" fmla="*/ 1387 w 30507"/>
                  <a:gd name="connsiteY7" fmla="*/ 32596 h 40224"/>
                  <a:gd name="connsiteX8" fmla="*/ 0 w 30507"/>
                  <a:gd name="connsiteY8" fmla="*/ 22886 h 40224"/>
                  <a:gd name="connsiteX9" fmla="*/ 0 w 30507"/>
                  <a:gd name="connsiteY9" fmla="*/ 0 h 40224"/>
                  <a:gd name="connsiteX10" fmla="*/ 5547 w 30507"/>
                  <a:gd name="connsiteY10" fmla="*/ 0 h 40224"/>
                  <a:gd name="connsiteX11" fmla="*/ 5547 w 30507"/>
                  <a:gd name="connsiteY11" fmla="*/ 22886 h 40224"/>
                  <a:gd name="connsiteX12" fmla="*/ 6240 w 30507"/>
                  <a:gd name="connsiteY12" fmla="*/ 30515 h 40224"/>
                  <a:gd name="connsiteX13" fmla="*/ 9707 w 30507"/>
                  <a:gd name="connsiteY13" fmla="*/ 33983 h 40224"/>
                  <a:gd name="connsiteX14" fmla="*/ 15254 w 30507"/>
                  <a:gd name="connsiteY14" fmla="*/ 35370 h 40224"/>
                  <a:gd name="connsiteX15" fmla="*/ 23574 w 30507"/>
                  <a:gd name="connsiteY15" fmla="*/ 32596 h 40224"/>
                  <a:gd name="connsiteX16" fmla="*/ 26348 w 30507"/>
                  <a:gd name="connsiteY16" fmla="*/ 22193 h 40224"/>
                  <a:gd name="connsiteX17" fmla="*/ 26348 w 30507"/>
                  <a:gd name="connsiteY17" fmla="*/ 0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507" h="40224">
                    <a:moveTo>
                      <a:pt x="24961" y="0"/>
                    </a:moveTo>
                    <a:lnTo>
                      <a:pt x="30508" y="0"/>
                    </a:lnTo>
                    <a:lnTo>
                      <a:pt x="30508" y="22886"/>
                    </a:lnTo>
                    <a:cubicBezTo>
                      <a:pt x="30508" y="27047"/>
                      <a:pt x="29814" y="29821"/>
                      <a:pt x="29121" y="32596"/>
                    </a:cubicBezTo>
                    <a:cubicBezTo>
                      <a:pt x="28428" y="34676"/>
                      <a:pt x="26348" y="36757"/>
                      <a:pt x="24268" y="38144"/>
                    </a:cubicBezTo>
                    <a:cubicBezTo>
                      <a:pt x="22188" y="39531"/>
                      <a:pt x="18721" y="40224"/>
                      <a:pt x="15254" y="40224"/>
                    </a:cubicBezTo>
                    <a:cubicBezTo>
                      <a:pt x="11787" y="40224"/>
                      <a:pt x="8320" y="39531"/>
                      <a:pt x="6240" y="38144"/>
                    </a:cubicBezTo>
                    <a:cubicBezTo>
                      <a:pt x="4160" y="36757"/>
                      <a:pt x="2080" y="34676"/>
                      <a:pt x="1387" y="32596"/>
                    </a:cubicBezTo>
                    <a:cubicBezTo>
                      <a:pt x="693" y="29821"/>
                      <a:pt x="0" y="27047"/>
                      <a:pt x="0" y="22886"/>
                    </a:cubicBezTo>
                    <a:lnTo>
                      <a:pt x="0" y="0"/>
                    </a:lnTo>
                    <a:lnTo>
                      <a:pt x="5547" y="0"/>
                    </a:lnTo>
                    <a:lnTo>
                      <a:pt x="5547" y="22886"/>
                    </a:lnTo>
                    <a:cubicBezTo>
                      <a:pt x="5547" y="26354"/>
                      <a:pt x="5547" y="29128"/>
                      <a:pt x="6240" y="30515"/>
                    </a:cubicBezTo>
                    <a:cubicBezTo>
                      <a:pt x="6934" y="31902"/>
                      <a:pt x="8320" y="33289"/>
                      <a:pt x="9707" y="33983"/>
                    </a:cubicBezTo>
                    <a:cubicBezTo>
                      <a:pt x="11094" y="34676"/>
                      <a:pt x="13174" y="35370"/>
                      <a:pt x="15254" y="35370"/>
                    </a:cubicBezTo>
                    <a:cubicBezTo>
                      <a:pt x="19414" y="35370"/>
                      <a:pt x="22188" y="34676"/>
                      <a:pt x="23574" y="32596"/>
                    </a:cubicBezTo>
                    <a:cubicBezTo>
                      <a:pt x="24961" y="30515"/>
                      <a:pt x="26348" y="27741"/>
                      <a:pt x="26348" y="22193"/>
                    </a:cubicBezTo>
                    <a:lnTo>
                      <a:pt x="26348" y="0"/>
                    </a:lnTo>
                    <a:close/>
                  </a:path>
                </a:pathLst>
              </a:custGeom>
              <a:solidFill>
                <a:srgbClr val="23509E"/>
              </a:solidFill>
              <a:ln w="6923" cap="flat">
                <a:noFill/>
                <a:prstDash val="solid"/>
                <a:miter/>
              </a:ln>
            </p:spPr>
            <p:txBody>
              <a:bodyPr rtlCol="0" anchor="ctr"/>
              <a:lstStyle/>
              <a:p>
                <a:endParaRPr lang="en-US"/>
              </a:p>
            </p:txBody>
          </p:sp>
          <p:sp>
            <p:nvSpPr>
              <p:cNvPr id="400" name="Freeform 399">
                <a:extLst>
                  <a:ext uri="{FF2B5EF4-FFF2-40B4-BE49-F238E27FC236}">
                    <a16:creationId xmlns:a16="http://schemas.microsoft.com/office/drawing/2014/main" id="{52BF4E09-5C0F-CD91-F1E3-83097585C673}"/>
                  </a:ext>
                </a:extLst>
              </p:cNvPr>
              <p:cNvSpPr/>
              <p:nvPr/>
            </p:nvSpPr>
            <p:spPr>
              <a:xfrm>
                <a:off x="356352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sp>
            <p:nvSpPr>
              <p:cNvPr id="401" name="Freeform 400">
                <a:extLst>
                  <a:ext uri="{FF2B5EF4-FFF2-40B4-BE49-F238E27FC236}">
                    <a16:creationId xmlns:a16="http://schemas.microsoft.com/office/drawing/2014/main" id="{D939AFE8-FA15-AD37-0D11-8337D997E2B7}"/>
                  </a:ext>
                </a:extLst>
              </p:cNvPr>
              <p:cNvSpPr/>
              <p:nvPr/>
            </p:nvSpPr>
            <p:spPr>
              <a:xfrm>
                <a:off x="3594727" y="8944036"/>
                <a:ext cx="4853" cy="39530"/>
              </a:xfrm>
              <a:custGeom>
                <a:avLst/>
                <a:gdLst>
                  <a:gd name="connsiteX0" fmla="*/ 0 w 4853"/>
                  <a:gd name="connsiteY0" fmla="*/ 5548 h 39530"/>
                  <a:gd name="connsiteX1" fmla="*/ 0 w 4853"/>
                  <a:gd name="connsiteY1" fmla="*/ 0 h 39530"/>
                  <a:gd name="connsiteX2" fmla="*/ 4854 w 4853"/>
                  <a:gd name="connsiteY2" fmla="*/ 0 h 39530"/>
                  <a:gd name="connsiteX3" fmla="*/ 4854 w 4853"/>
                  <a:gd name="connsiteY3" fmla="*/ 5548 h 39530"/>
                  <a:gd name="connsiteX4" fmla="*/ 0 w 4853"/>
                  <a:gd name="connsiteY4" fmla="*/ 5548 h 39530"/>
                  <a:gd name="connsiteX5" fmla="*/ 0 w 4853"/>
                  <a:gd name="connsiteY5" fmla="*/ 39531 h 39530"/>
                  <a:gd name="connsiteX6" fmla="*/ 0 w 4853"/>
                  <a:gd name="connsiteY6" fmla="*/ 10403 h 39530"/>
                  <a:gd name="connsiteX7" fmla="*/ 4854 w 4853"/>
                  <a:gd name="connsiteY7" fmla="*/ 10403 h 39530"/>
                  <a:gd name="connsiteX8" fmla="*/ 4854 w 4853"/>
                  <a:gd name="connsiteY8" fmla="*/ 39531 h 39530"/>
                  <a:gd name="connsiteX9" fmla="*/ 0 w 4853"/>
                  <a:gd name="connsiteY9" fmla="*/ 39531 h 3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3" h="39530">
                    <a:moveTo>
                      <a:pt x="0" y="5548"/>
                    </a:moveTo>
                    <a:lnTo>
                      <a:pt x="0" y="0"/>
                    </a:lnTo>
                    <a:lnTo>
                      <a:pt x="4854" y="0"/>
                    </a:lnTo>
                    <a:lnTo>
                      <a:pt x="4854" y="5548"/>
                    </a:lnTo>
                    <a:lnTo>
                      <a:pt x="0" y="5548"/>
                    </a:lnTo>
                    <a:close/>
                    <a:moveTo>
                      <a:pt x="0" y="39531"/>
                    </a:moveTo>
                    <a:lnTo>
                      <a:pt x="0" y="10403"/>
                    </a:lnTo>
                    <a:lnTo>
                      <a:pt x="4854" y="10403"/>
                    </a:lnTo>
                    <a:lnTo>
                      <a:pt x="4854" y="39531"/>
                    </a:lnTo>
                    <a:lnTo>
                      <a:pt x="0" y="39531"/>
                    </a:lnTo>
                    <a:close/>
                  </a:path>
                </a:pathLst>
              </a:custGeom>
              <a:solidFill>
                <a:srgbClr val="23509E"/>
              </a:solidFill>
              <a:ln w="6923" cap="flat">
                <a:noFill/>
                <a:prstDash val="solid"/>
                <a:miter/>
              </a:ln>
            </p:spPr>
            <p:txBody>
              <a:bodyPr rtlCol="0" anchor="ctr"/>
              <a:lstStyle/>
              <a:p>
                <a:endParaRPr lang="en-US"/>
              </a:p>
            </p:txBody>
          </p:sp>
          <p:sp>
            <p:nvSpPr>
              <p:cNvPr id="402" name="Freeform 401">
                <a:extLst>
                  <a:ext uri="{FF2B5EF4-FFF2-40B4-BE49-F238E27FC236}">
                    <a16:creationId xmlns:a16="http://schemas.microsoft.com/office/drawing/2014/main" id="{3AEEE243-F89C-4796-46FE-E2BA7FAA6D28}"/>
                  </a:ext>
                </a:extLst>
              </p:cNvPr>
              <p:cNvSpPr/>
              <p:nvPr/>
            </p:nvSpPr>
            <p:spPr>
              <a:xfrm>
                <a:off x="360512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4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4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4854" y="15258"/>
                    </a:moveTo>
                    <a:cubicBezTo>
                      <a:pt x="4854"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4" y="11096"/>
                      <a:pt x="4854" y="15258"/>
                    </a:cubicBezTo>
                    <a:close/>
                  </a:path>
                </a:pathLst>
              </a:custGeom>
              <a:solidFill>
                <a:srgbClr val="23509E"/>
              </a:solidFill>
              <a:ln w="6923" cap="flat">
                <a:noFill/>
                <a:prstDash val="solid"/>
                <a:miter/>
              </a:ln>
            </p:spPr>
            <p:txBody>
              <a:bodyPr rtlCol="0" anchor="ctr"/>
              <a:lstStyle/>
              <a:p>
                <a:endParaRPr lang="en-US"/>
              </a:p>
            </p:txBody>
          </p:sp>
          <p:sp>
            <p:nvSpPr>
              <p:cNvPr id="403" name="Freeform 402">
                <a:extLst>
                  <a:ext uri="{FF2B5EF4-FFF2-40B4-BE49-F238E27FC236}">
                    <a16:creationId xmlns:a16="http://schemas.microsoft.com/office/drawing/2014/main" id="{3D6F4684-4286-E967-06F2-81C9849AA4BB}"/>
                  </a:ext>
                </a:extLst>
              </p:cNvPr>
              <p:cNvSpPr/>
              <p:nvPr/>
            </p:nvSpPr>
            <p:spPr>
              <a:xfrm>
                <a:off x="3637715"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7"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0" y="5548"/>
                      <a:pt x="13174" y="5548"/>
                      <a:pt x="11787" y="5548"/>
                    </a:cubicBezTo>
                    <a:cubicBezTo>
                      <a:pt x="9707" y="5548"/>
                      <a:pt x="7627" y="6242"/>
                      <a:pt x="6240" y="7629"/>
                    </a:cubicBezTo>
                    <a:cubicBezTo>
                      <a:pt x="4853"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a:p>
            </p:txBody>
          </p:sp>
        </p:grpSp>
      </p:grpSp>
      <p:sp>
        <p:nvSpPr>
          <p:cNvPr id="435" name="TextBox 434">
            <a:extLst>
              <a:ext uri="{FF2B5EF4-FFF2-40B4-BE49-F238E27FC236}">
                <a16:creationId xmlns:a16="http://schemas.microsoft.com/office/drawing/2014/main" id="{D4EE53AA-E11C-E090-235D-263CDD97A749}"/>
              </a:ext>
            </a:extLst>
          </p:cNvPr>
          <p:cNvSpPr txBox="1"/>
          <p:nvPr/>
        </p:nvSpPr>
        <p:spPr>
          <a:xfrm>
            <a:off x="2012010" y="9175757"/>
            <a:ext cx="3023099" cy="3231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IE" sz="500" b="0" i="0" u="none" strike="noStrike" dirty="0">
                <a:solidFill>
                  <a:srgbClr val="323338"/>
                </a:solidFill>
                <a:effectLst/>
                <a:latin typeface="Calibri" panose="020F0502020204030204" pitchFamily="34" charset="0"/>
              </a:rPr>
              <a:t>De steun van de Europese Commissie voor de productie van deze publicatie houdt geen goedkeuring in van de inhoud, die uitsluitend de standpunten van de auteurs weergeeft, en de Commissie kan niet verantwoordelijk worden gehouden voor het gebruik van de informatie die </a:t>
            </a:r>
            <a:r>
              <a:rPr lang="en-IE" sz="500" dirty="0">
                <a:solidFill>
                  <a:srgbClr val="323338"/>
                </a:solidFill>
                <a:latin typeface="Calibri" panose="020F0502020204030204" pitchFamily="34" charset="0"/>
              </a:rPr>
              <a:t>erin is </a:t>
            </a:r>
            <a:r>
              <a:rPr lang="en-IE" sz="500" b="0" i="0" u="none" strike="noStrike" dirty="0">
                <a:solidFill>
                  <a:srgbClr val="323338"/>
                </a:solidFill>
                <a:effectLst/>
                <a:latin typeface="Calibri" panose="020F0502020204030204" pitchFamily="34" charset="0"/>
              </a:rPr>
              <a:t>vervat </a:t>
            </a:r>
            <a:r>
              <a:rPr lang="en-IE" sz="500" dirty="0">
                <a:solidFill>
                  <a:srgbClr val="323338"/>
                </a:solidFill>
                <a:latin typeface="Calibri" panose="020F0502020204030204" pitchFamily="34" charset="0"/>
              </a:rPr>
              <a:t>2020-1-DE02-KA202-007503.</a:t>
            </a:r>
            <a:endParaRPr lang="en-US" sz="500" dirty="0"/>
          </a:p>
        </p:txBody>
      </p:sp>
      <p:sp>
        <p:nvSpPr>
          <p:cNvPr id="3" name="TextBox 2">
            <a:extLst>
              <a:ext uri="{FF2B5EF4-FFF2-40B4-BE49-F238E27FC236}">
                <a16:creationId xmlns:a16="http://schemas.microsoft.com/office/drawing/2014/main" id="{C30101FA-242A-4984-D431-C43839870512}"/>
              </a:ext>
            </a:extLst>
          </p:cNvPr>
          <p:cNvSpPr txBox="1"/>
          <p:nvPr/>
        </p:nvSpPr>
        <p:spPr>
          <a:xfrm>
            <a:off x="1145561" y="9610578"/>
            <a:ext cx="344244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Deze bron is gelicentieerd onder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Grafik 63">
            <a:extLst>
              <a:ext uri="{FF2B5EF4-FFF2-40B4-BE49-F238E27FC236}">
                <a16:creationId xmlns:a16="http://schemas.microsoft.com/office/drawing/2014/main" id="{DDBDF199-F019-B05E-31CE-5F7DAB3CD2F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23559" y="9559156"/>
            <a:ext cx="674594" cy="243263"/>
          </a:xfrm>
          <a:prstGeom prst="rect">
            <a:avLst/>
          </a:prstGeom>
        </p:spPr>
      </p:pic>
    </p:spTree>
    <p:extLst>
      <p:ext uri="{BB962C8B-B14F-4D97-AF65-F5344CB8AC3E}">
        <p14:creationId xmlns:p14="http://schemas.microsoft.com/office/powerpoint/2010/main" val="209493926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F93BB67-20B3-2142-AB7B-02A3C1AD02ED}"/>
              </a:ext>
            </a:extLst>
          </p:cNvPr>
          <p:cNvSpPr>
            <a:spLocks noGrp="1"/>
          </p:cNvSpPr>
          <p:nvPr>
            <p:ph type="body" sz="quarter" idx="32"/>
          </p:nvPr>
        </p:nvSpPr>
        <p:spPr>
          <a:xfrm>
            <a:off x="886927" y="5010922"/>
            <a:ext cx="6062147" cy="1416910"/>
          </a:xfrm>
        </p:spPr>
        <p:txBody>
          <a:bodyPr numCol="1"/>
          <a:lstStyle/>
          <a:p>
            <a:pPr algn="l"/>
            <a:r>
              <a:rPr lang="en-US" sz="1400" dirty="0">
                <a:ea typeface="+mn-ea"/>
                <a:sym typeface="Helvetica Light"/>
              </a:rPr>
              <a:t>Incentro biedt haar medewerkers continue training. Daarnaast zorgt de uitstekende professionele sfeer ervoor dat collega's van elkaars ervaringen kunnen leren. Het is niet eenvoudig om ervoor te zorgen dat het ontwikkelde werk altijd naar tevredenheid is, maar enkele van de middelen die we bij Incentro gebruiken om dit te bereiken zijn frequente vergaderingen, het gebruik van agile methodologieën en creativiteit. Goede ideeën kunnen altijd komen, maar goed teamwerk maakt de weg naar een geweldig resultaat veel gemakkelijker. Wij hebben het team.</a:t>
            </a:r>
            <a:endParaRPr lang="en-US" sz="1400" dirty="0"/>
          </a:p>
        </p:txBody>
      </p:sp>
      <p:sp>
        <p:nvSpPr>
          <p:cNvPr id="9" name="Text Placeholder 8">
            <a:extLst>
              <a:ext uri="{FF2B5EF4-FFF2-40B4-BE49-F238E27FC236}">
                <a16:creationId xmlns:a16="http://schemas.microsoft.com/office/drawing/2014/main" id="{D81064AC-77E8-294D-B5E3-6B925EE515BB}"/>
              </a:ext>
            </a:extLst>
          </p:cNvPr>
          <p:cNvSpPr>
            <a:spLocks noGrp="1"/>
          </p:cNvSpPr>
          <p:nvPr>
            <p:ph type="body" sz="quarter" idx="59"/>
          </p:nvPr>
        </p:nvSpPr>
        <p:spPr>
          <a:xfrm>
            <a:off x="4213224" y="1111374"/>
            <a:ext cx="2933701" cy="1632228"/>
          </a:xfrm>
        </p:spPr>
        <p:txBody>
          <a:bodyPr/>
          <a:lstStyle/>
          <a:p>
            <a:r>
              <a:rPr lang="en-GB" sz="1200" dirty="0"/>
              <a:t>.</a:t>
            </a:r>
            <a:endParaRPr lang="en-US" sz="1200" dirty="0"/>
          </a:p>
        </p:txBody>
      </p:sp>
      <p:sp>
        <p:nvSpPr>
          <p:cNvPr id="10" name="Text Placeholder 9">
            <a:extLst>
              <a:ext uri="{FF2B5EF4-FFF2-40B4-BE49-F238E27FC236}">
                <a16:creationId xmlns:a16="http://schemas.microsoft.com/office/drawing/2014/main" id="{003BFAF5-A772-CC42-9ED3-997BA0353700}"/>
              </a:ext>
            </a:extLst>
          </p:cNvPr>
          <p:cNvSpPr>
            <a:spLocks noGrp="1"/>
          </p:cNvSpPr>
          <p:nvPr>
            <p:ph type="body" sz="quarter" idx="60"/>
          </p:nvPr>
        </p:nvSpPr>
        <p:spPr>
          <a:xfrm rot="10800000">
            <a:off x="4034505" y="-311946"/>
            <a:ext cx="2522147" cy="216147"/>
          </a:xfrm>
          <a:prstGeom prst="rect">
            <a:avLst/>
          </a:prstGeom>
        </p:spPr>
        <p:txBody>
          <a:bodyPr/>
          <a:lstStyle/>
          <a:p>
            <a:r>
              <a:rPr lang="en-US" dirty="0"/>
              <a:t>"</a:t>
            </a:r>
          </a:p>
        </p:txBody>
      </p:sp>
      <p:sp>
        <p:nvSpPr>
          <p:cNvPr id="12" name="Text Placeholder 11">
            <a:extLst>
              <a:ext uri="{FF2B5EF4-FFF2-40B4-BE49-F238E27FC236}">
                <a16:creationId xmlns:a16="http://schemas.microsoft.com/office/drawing/2014/main" id="{B5A363E9-FD13-4C4C-A2F7-A1EB7726C28C}"/>
              </a:ext>
            </a:extLst>
          </p:cNvPr>
          <p:cNvSpPr>
            <a:spLocks noGrp="1"/>
          </p:cNvSpPr>
          <p:nvPr>
            <p:ph type="body" sz="quarter" idx="62"/>
          </p:nvPr>
        </p:nvSpPr>
        <p:spPr>
          <a:xfrm>
            <a:off x="913707" y="7152276"/>
            <a:ext cx="5430160" cy="348400"/>
          </a:xfrm>
        </p:spPr>
        <p:txBody>
          <a:bodyPr/>
          <a:lstStyle/>
          <a:p>
            <a:r>
              <a:rPr lang="en-US" dirty="0"/>
              <a:t>LOON- EN CONTRACTGEBASEERDE ONDERSTEUNING </a:t>
            </a:r>
            <a:endParaRPr lang="en-US" dirty="0">
              <a:highlight>
                <a:srgbClr val="F29E38"/>
              </a:highlight>
            </a:endParaRPr>
          </a:p>
          <a:p>
            <a:r>
              <a:rPr lang="en-IE" sz="1200" b="0" i="1" dirty="0">
                <a:solidFill>
                  <a:srgbClr val="F29E38"/>
                </a:solidFill>
                <a:sym typeface="Helvetica Light"/>
              </a:rPr>
              <a:t>(bijv. gelijke beloning, eerlijke contracten, werknemers delen met bedrijven, % uitzendkrachten/uitbesteding, billijkheid geschoolde werknemers, sociale contracten)</a:t>
            </a:r>
            <a:endParaRPr lang="en-US" sz="1200" b="0" i="1" dirty="0">
              <a:solidFill>
                <a:srgbClr val="F29E38"/>
              </a:solidFill>
            </a:endParaRPr>
          </a:p>
          <a:p>
            <a:endParaRPr lang="en-US" dirty="0"/>
          </a:p>
        </p:txBody>
      </p:sp>
      <p:sp>
        <p:nvSpPr>
          <p:cNvPr id="13" name="Text Placeholder 12">
            <a:extLst>
              <a:ext uri="{FF2B5EF4-FFF2-40B4-BE49-F238E27FC236}">
                <a16:creationId xmlns:a16="http://schemas.microsoft.com/office/drawing/2014/main" id="{60676D48-B9A1-FD45-9FAF-F48E4636748D}"/>
              </a:ext>
            </a:extLst>
          </p:cNvPr>
          <p:cNvSpPr>
            <a:spLocks noGrp="1"/>
          </p:cNvSpPr>
          <p:nvPr>
            <p:ph type="body" sz="quarter" idx="63"/>
          </p:nvPr>
        </p:nvSpPr>
        <p:spPr>
          <a:xfrm>
            <a:off x="913707" y="7654158"/>
            <a:ext cx="5412847" cy="1526820"/>
          </a:xfrm>
        </p:spPr>
        <p:txBody>
          <a:bodyPr/>
          <a:lstStyle/>
          <a:p>
            <a:pPr algn="l">
              <a:buClr>
                <a:srgbClr val="F29E38"/>
              </a:buClr>
            </a:pPr>
            <a:r>
              <a:rPr lang="en-US" sz="1400" dirty="0">
                <a:ea typeface="+mn-ea"/>
                <a:sym typeface="Helvetica Light"/>
              </a:rPr>
              <a:t>Concurrerend, marktconform salaris.</a:t>
            </a:r>
          </a:p>
          <a:p>
            <a:pPr algn="l">
              <a:buClr>
                <a:srgbClr val="F29E38"/>
              </a:buClr>
            </a:pPr>
            <a:r>
              <a:rPr lang="en-US" sz="1400" dirty="0">
                <a:ea typeface="+mn-ea"/>
                <a:sym typeface="Helvetica Light"/>
              </a:rPr>
              <a:t>Autonomie en zelfbeheer om salaris en werktijden te bepalen.</a:t>
            </a:r>
          </a:p>
          <a:p>
            <a:pPr algn="l">
              <a:buClr>
                <a:srgbClr val="F29E38"/>
              </a:buClr>
            </a:pPr>
            <a:r>
              <a:rPr lang="en-US" sz="1400" dirty="0">
                <a:ea typeface="+mn-ea"/>
                <a:sym typeface="Helvetica Light"/>
              </a:rPr>
              <a:t>Restaurantkaartjes, MasterCard voor restaurantkaartjes (voor persoonlijk en professioneel gebruik), te consumeren in horecagelegenheden, of, als dat niet lukt, de storting in de loonlijst van dat geld na belastingen. </a:t>
            </a:r>
          </a:p>
          <a:p>
            <a:pPr algn="l">
              <a:buClr>
                <a:srgbClr val="F29E38"/>
              </a:buClr>
            </a:pPr>
            <a:r>
              <a:rPr lang="en-US" sz="1400" dirty="0">
                <a:ea typeface="+mn-ea"/>
                <a:sym typeface="Helvetica Light"/>
              </a:rPr>
              <a:t>2.000 euro voor de aanschaf van een laptop om de 4 jaar. </a:t>
            </a:r>
          </a:p>
          <a:p>
            <a:pPr algn="l">
              <a:buClr>
                <a:srgbClr val="F29E38"/>
              </a:buClr>
            </a:pPr>
            <a:r>
              <a:rPr lang="en-US" sz="1400" dirty="0">
                <a:ea typeface="+mn-ea"/>
                <a:sym typeface="Helvetica Light"/>
              </a:rPr>
              <a:t>Winstdeling, elk jaar deelt Incentro 10% van de uiteindelijke winst met haar werknemers. </a:t>
            </a:r>
            <a:endParaRPr lang="en-IE" sz="1400" dirty="0">
              <a:latin typeface="Calibri" panose="020F0502020204030204" pitchFamily="34" charset="0"/>
              <a:cs typeface="Calibri" panose="020F0502020204030204" pitchFamily="34" charset="0"/>
            </a:endParaRPr>
          </a:p>
        </p:txBody>
      </p:sp>
      <p:cxnSp>
        <p:nvCxnSpPr>
          <p:cNvPr id="20" name="Straight Connector 19">
            <a:extLst>
              <a:ext uri="{FF2B5EF4-FFF2-40B4-BE49-F238E27FC236}">
                <a16:creationId xmlns:a16="http://schemas.microsoft.com/office/drawing/2014/main" id="{A83109D4-A669-C34E-B384-9F21A40A02A4}"/>
              </a:ext>
            </a:extLst>
          </p:cNvPr>
          <p:cNvCxnSpPr>
            <a:cxnSpLocks/>
          </p:cNvCxnSpPr>
          <p:nvPr/>
        </p:nvCxnSpPr>
        <p:spPr>
          <a:xfrm flipH="1">
            <a:off x="743219" y="7575626"/>
            <a:ext cx="6123086"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59" name="Text Placeholder 12">
            <a:extLst>
              <a:ext uri="{FF2B5EF4-FFF2-40B4-BE49-F238E27FC236}">
                <a16:creationId xmlns:a16="http://schemas.microsoft.com/office/drawing/2014/main" id="{C7524627-ABB1-4F56-B87D-D9947BFC036E}"/>
              </a:ext>
            </a:extLst>
          </p:cNvPr>
          <p:cNvSpPr txBox="1">
            <a:spLocks/>
          </p:cNvSpPr>
          <p:nvPr/>
        </p:nvSpPr>
        <p:spPr>
          <a:xfrm>
            <a:off x="922714" y="7326476"/>
            <a:ext cx="5412847" cy="1526820"/>
          </a:xfrm>
          <a:prstGeom prst="rect">
            <a:avLst/>
          </a:prstGeom>
        </p:spPr>
        <p:txBody>
          <a:bodyPr numCol="1" spcCol="288000" anchor="t">
            <a:noAutofit/>
          </a:bodyPr>
          <a:lstStyle>
            <a:lvl1pPr marL="171450" marR="0" indent="-171450" algn="just" defTabSz="583729" rtl="0" latinLnBrk="0">
              <a:lnSpc>
                <a:spcPct val="100000"/>
              </a:lnSpc>
              <a:spcBef>
                <a:spcPts val="0"/>
              </a:spcBef>
              <a:spcAft>
                <a:spcPts val="0"/>
              </a:spcAft>
              <a:buClr>
                <a:srgbClr val="40B894"/>
              </a:buClr>
              <a:buSzTx/>
              <a:buFont typeface="Arial" panose="020B0604020202020204" pitchFamily="34" charset="0"/>
              <a:buChar char="•"/>
              <a:tabLst/>
              <a:defRPr sz="1000" b="0" i="0" u="none" strike="noStrike" cap="none" spc="0" baseline="0">
                <a:ln>
                  <a:noFill/>
                </a:ln>
                <a:solidFill>
                  <a:schemeClr val="tx1"/>
                </a:solidFill>
                <a:uFillTx/>
                <a:latin typeface="Calibri" panose="020F0502020204030204" pitchFamily="34" charset="0"/>
                <a:ea typeface="Montserrat Light"/>
                <a:cs typeface="Calibri" panose="020F0502020204030204" pitchFamily="34" charset="0"/>
                <a:sym typeface="Montserrat Light"/>
              </a:defRPr>
            </a:lvl1pPr>
            <a:lvl2pPr marL="377967"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55934"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33901"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11869"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marL="228600" indent="-228600">
              <a:buFont typeface="+mj-lt"/>
              <a:buAutoNum type="arabicPeriod"/>
            </a:pPr>
            <a:endParaRPr lang="en-IE" dirty="0"/>
          </a:p>
        </p:txBody>
      </p:sp>
      <p:sp>
        <p:nvSpPr>
          <p:cNvPr id="2" name="Rectángulo 1"/>
          <p:cNvSpPr/>
          <p:nvPr/>
        </p:nvSpPr>
        <p:spPr>
          <a:xfrm>
            <a:off x="4034505" y="1060211"/>
            <a:ext cx="2522147" cy="1890133"/>
          </a:xfrm>
          <a:prstGeom prst="rect">
            <a:avLst/>
          </a:prstGeom>
        </p:spPr>
        <p:txBody>
          <a:bodyPr wrap="square">
            <a:spAutoFit/>
          </a:bodyPr>
          <a:lstStyle/>
          <a:p>
            <a:pPr defTabSz="583729">
              <a:lnSpc>
                <a:spcPts val="1420"/>
              </a:lnSpc>
            </a:pPr>
            <a:r>
              <a:rPr lang="en-US" sz="1200" i="1" dirty="0">
                <a:solidFill>
                  <a:schemeClr val="bg1"/>
                </a:solidFill>
                <a:latin typeface="Calibri" panose="020F0502020204030204" pitchFamily="34" charset="0"/>
                <a:ea typeface="Montserrat Light"/>
                <a:cs typeface="Calibri" panose="020F0502020204030204" pitchFamily="34" charset="0"/>
                <a:sym typeface="Montserrat Light"/>
              </a:rPr>
              <a:t>Onze mensen zijn de drijvende kracht achter vooruitgang en verandering. Zonder geweldige mensen, geen uitzonderlijke resultaten. Dat blijkt wel uit onze erkenning als Great Place to Work sinds 2010. Ja; een heel decennium. Iets waar we echt trots op zijn. Daar worden onze mensen blij van en onze klanten nog blijer.</a:t>
            </a:r>
            <a:endParaRPr lang="es-ES" sz="1200" i="1" dirty="0">
              <a:solidFill>
                <a:schemeClr val="bg1"/>
              </a:solidFill>
              <a:latin typeface="Calibri" panose="020F0502020204030204" pitchFamily="34" charset="0"/>
              <a:ea typeface="Montserrat Light"/>
              <a:cs typeface="Calibri" panose="020F0502020204030204" pitchFamily="34" charset="0"/>
              <a:sym typeface="Montserrat Light"/>
            </a:endParaRPr>
          </a:p>
        </p:txBody>
      </p:sp>
      <p:pic>
        <p:nvPicPr>
          <p:cNvPr id="11" name="Picture Placeholder 10">
            <a:extLst>
              <a:ext uri="{FF2B5EF4-FFF2-40B4-BE49-F238E27FC236}">
                <a16:creationId xmlns:a16="http://schemas.microsoft.com/office/drawing/2014/main" id="{D8CE2012-D64E-6AF1-DCB2-123F47F7F628}"/>
              </a:ext>
            </a:extLst>
          </p:cNvPr>
          <p:cNvPicPr>
            <a:picLocks noGrp="1" noChangeAspect="1"/>
          </p:cNvPicPr>
          <p:nvPr>
            <p:ph type="pic" sz="quarter" idx="64"/>
          </p:nvPr>
        </p:nvPicPr>
        <p:blipFill rotWithShape="1">
          <a:blip r:embed="rId2">
            <a:extLst>
              <a:ext uri="{28A0092B-C50C-407E-A947-70E740481C1C}">
                <a14:useLocalDpi xmlns:a14="http://schemas.microsoft.com/office/drawing/2010/main" val="0"/>
              </a:ext>
            </a:extLst>
          </a:blip>
          <a:srcRect l="3359" t="25116" r="23156" b="-31"/>
          <a:stretch/>
        </p:blipFill>
        <p:spPr>
          <a:xfrm>
            <a:off x="-26015" y="21515"/>
            <a:ext cx="3731267" cy="2996804"/>
          </a:xfrm>
        </p:spPr>
      </p:pic>
      <p:sp>
        <p:nvSpPr>
          <p:cNvPr id="52" name="Text Placeholder 7">
            <a:extLst>
              <a:ext uri="{FF2B5EF4-FFF2-40B4-BE49-F238E27FC236}">
                <a16:creationId xmlns:a16="http://schemas.microsoft.com/office/drawing/2014/main" id="{7734A47B-D218-06AA-81CA-3CCED0C8594D}"/>
              </a:ext>
            </a:extLst>
          </p:cNvPr>
          <p:cNvSpPr txBox="1">
            <a:spLocks/>
          </p:cNvSpPr>
          <p:nvPr/>
        </p:nvSpPr>
        <p:spPr>
          <a:xfrm>
            <a:off x="908267" y="3448448"/>
            <a:ext cx="5430160"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BENADERINGEN VAN GEZONDHEID EN WELZIJN</a:t>
            </a:r>
          </a:p>
          <a:p>
            <a:pPr hangingPunct="1"/>
            <a:r>
              <a:rPr lang="en-IE" sz="1200" b="0" i="1" dirty="0">
                <a:solidFill>
                  <a:srgbClr val="F29E38"/>
                </a:solidFill>
              </a:rPr>
              <a:t>(bijv. </a:t>
            </a:r>
            <a:r>
              <a:rPr lang="en-IE" sz="1200" b="0" i="1" dirty="0">
                <a:solidFill>
                  <a:srgbClr val="F29E38"/>
                </a:solidFill>
                <a:sym typeface="Helvetica Light"/>
              </a:rPr>
              <a:t>balans werk/privé, mentaal, fysiek, sta-tafels, fitnesslidmaatschap enz.)</a:t>
            </a:r>
            <a:endParaRPr lang="en-US" sz="1200" b="0" i="1" dirty="0">
              <a:solidFill>
                <a:srgbClr val="F29E38"/>
              </a:solidFill>
            </a:endParaRPr>
          </a:p>
        </p:txBody>
      </p:sp>
      <p:sp>
        <p:nvSpPr>
          <p:cNvPr id="53" name="Text Placeholder 5">
            <a:extLst>
              <a:ext uri="{FF2B5EF4-FFF2-40B4-BE49-F238E27FC236}">
                <a16:creationId xmlns:a16="http://schemas.microsoft.com/office/drawing/2014/main" id="{CE5D4D46-5ACF-38BD-864C-9F96F76138F4}"/>
              </a:ext>
            </a:extLst>
          </p:cNvPr>
          <p:cNvSpPr txBox="1">
            <a:spLocks/>
          </p:cNvSpPr>
          <p:nvPr/>
        </p:nvSpPr>
        <p:spPr>
          <a:xfrm>
            <a:off x="908267" y="3992239"/>
            <a:ext cx="5435600" cy="479704"/>
          </a:xfrm>
          <a:prstGeom prst="rect">
            <a:avLst/>
          </a:prstGeom>
        </p:spPr>
        <p:txBody>
          <a:bodyPr numCol="1" spcCol="288000" anchor="t">
            <a:noAutofit/>
          </a:bodyPr>
          <a:lstStyle>
            <a:lvl1pPr marL="0" marR="0" indent="0" algn="just" defTabSz="583729" rtl="0" latinLnBrk="0">
              <a:lnSpc>
                <a:spcPct val="100000"/>
              </a:lnSpc>
              <a:spcBef>
                <a:spcPts val="0"/>
              </a:spcBef>
              <a:spcAft>
                <a:spcPts val="0"/>
              </a:spcAft>
              <a:buClrTx/>
              <a:buSzTx/>
              <a:buFontTx/>
              <a:buNone/>
              <a:tabLst/>
              <a:defRPr sz="1000" b="0" i="0" u="none" strike="noStrike" cap="none" spc="0" baseline="0">
                <a:ln>
                  <a:noFill/>
                </a:ln>
                <a:solidFill>
                  <a:schemeClr val="tx1"/>
                </a:solidFill>
                <a:uFillTx/>
                <a:latin typeface="Calibri" panose="020F0502020204030204" pitchFamily="34" charset="0"/>
                <a:ea typeface="Montserrat Light"/>
                <a:cs typeface="Calibri" panose="020F0502020204030204" pitchFamily="34" charset="0"/>
                <a:sym typeface="Montserrat Light"/>
              </a:defRPr>
            </a:lvl1pPr>
            <a:lvl2pPr marL="377967"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55934"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33901"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11869"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a:lnSpc>
                <a:spcPts val="1280"/>
              </a:lnSpc>
            </a:pPr>
            <a:r>
              <a:rPr lang="en-IE" sz="1400" b="0" i="0" u="none" strike="noStrike" cap="none" spc="0" baseline="0" dirty="0">
                <a:ln>
                  <a:noFill/>
                </a:ln>
                <a:solidFill>
                  <a:schemeClr val="tx1"/>
                </a:solidFill>
                <a:uFillTx/>
                <a:ea typeface="+mn-ea"/>
                <a:sym typeface="Helvetica Light"/>
              </a:rPr>
              <a:t>Great </a:t>
            </a:r>
            <a:r>
              <a:rPr lang="en-IE" sz="1400" b="0" i="0" u="none" strike="noStrike" cap="none" spc="0" dirty="0">
                <a:ln>
                  <a:noFill/>
                </a:ln>
                <a:solidFill>
                  <a:schemeClr val="tx1"/>
                </a:solidFill>
                <a:uFillTx/>
                <a:ea typeface="+mn-ea"/>
                <a:sym typeface="Helvetica Light"/>
              </a:rPr>
              <a:t>Place to Work, een vlakke cultuur, waar het geluk van werknemers van fundamenteel belang is</a:t>
            </a:r>
            <a:endParaRPr lang="en-IE" sz="1400" b="0" i="0" u="none" strike="noStrike" cap="none" spc="0" baseline="0" dirty="0">
              <a:ln>
                <a:noFill/>
              </a:ln>
              <a:solidFill>
                <a:schemeClr val="tx1"/>
              </a:solidFill>
              <a:uFillTx/>
              <a:ea typeface="+mn-ea"/>
              <a:sym typeface="Helvetica Light"/>
            </a:endParaRPr>
          </a:p>
        </p:txBody>
      </p:sp>
      <p:grpSp>
        <p:nvGrpSpPr>
          <p:cNvPr id="54" name="Graphic 3">
            <a:extLst>
              <a:ext uri="{FF2B5EF4-FFF2-40B4-BE49-F238E27FC236}">
                <a16:creationId xmlns:a16="http://schemas.microsoft.com/office/drawing/2014/main" id="{CECE644E-D9B7-CEBA-800C-3994B3374611}"/>
              </a:ext>
            </a:extLst>
          </p:cNvPr>
          <p:cNvGrpSpPr>
            <a:grpSpLocks noChangeAspect="1"/>
          </p:cNvGrpSpPr>
          <p:nvPr/>
        </p:nvGrpSpPr>
        <p:grpSpPr>
          <a:xfrm>
            <a:off x="218400" y="3497491"/>
            <a:ext cx="567941" cy="573453"/>
            <a:chOff x="8626076" y="3737866"/>
            <a:chExt cx="1130020" cy="1140988"/>
          </a:xfrm>
          <a:solidFill>
            <a:srgbClr val="027354"/>
          </a:solidFill>
        </p:grpSpPr>
        <p:grpSp>
          <p:nvGrpSpPr>
            <p:cNvPr id="55" name="Graphic 3">
              <a:extLst>
                <a:ext uri="{FF2B5EF4-FFF2-40B4-BE49-F238E27FC236}">
                  <a16:creationId xmlns:a16="http://schemas.microsoft.com/office/drawing/2014/main" id="{4065E156-495D-56D4-B6FB-D0B3733F1C08}"/>
                </a:ext>
              </a:extLst>
            </p:cNvPr>
            <p:cNvGrpSpPr/>
            <p:nvPr/>
          </p:nvGrpSpPr>
          <p:grpSpPr>
            <a:xfrm>
              <a:off x="8626076" y="4097168"/>
              <a:ext cx="907855" cy="521124"/>
              <a:chOff x="8626076" y="4097168"/>
              <a:chExt cx="907855" cy="521124"/>
            </a:xfrm>
            <a:grpFill/>
          </p:grpSpPr>
          <p:sp>
            <p:nvSpPr>
              <p:cNvPr id="65" name="Freeform 64">
                <a:extLst>
                  <a:ext uri="{FF2B5EF4-FFF2-40B4-BE49-F238E27FC236}">
                    <a16:creationId xmlns:a16="http://schemas.microsoft.com/office/drawing/2014/main" id="{CE028A5B-6E31-376E-EC69-A247F670532E}"/>
                  </a:ext>
                </a:extLst>
              </p:cNvPr>
              <p:cNvSpPr/>
              <p:nvPr/>
            </p:nvSpPr>
            <p:spPr>
              <a:xfrm>
                <a:off x="8626076" y="4097168"/>
                <a:ext cx="543067" cy="521124"/>
              </a:xfrm>
              <a:custGeom>
                <a:avLst/>
                <a:gdLst>
                  <a:gd name="connsiteX0" fmla="*/ 381245 w 543067"/>
                  <a:gd name="connsiteY0" fmla="*/ 0 h 521124"/>
                  <a:gd name="connsiteX1" fmla="*/ 342846 w 543067"/>
                  <a:gd name="connsiteY1" fmla="*/ 65827 h 521124"/>
                  <a:gd name="connsiteX2" fmla="*/ 342846 w 543067"/>
                  <a:gd name="connsiteY2" fmla="*/ 82283 h 521124"/>
                  <a:gd name="connsiteX3" fmla="*/ 452557 w 543067"/>
                  <a:gd name="connsiteY3" fmla="*/ 249592 h 521124"/>
                  <a:gd name="connsiteX4" fmla="*/ 271535 w 543067"/>
                  <a:gd name="connsiteY4" fmla="*/ 430614 h 521124"/>
                  <a:gd name="connsiteX5" fmla="*/ 90511 w 543067"/>
                  <a:gd name="connsiteY5" fmla="*/ 249592 h 521124"/>
                  <a:gd name="connsiteX6" fmla="*/ 200222 w 543067"/>
                  <a:gd name="connsiteY6" fmla="*/ 82283 h 521124"/>
                  <a:gd name="connsiteX7" fmla="*/ 200222 w 543067"/>
                  <a:gd name="connsiteY7" fmla="*/ 65827 h 521124"/>
                  <a:gd name="connsiteX8" fmla="*/ 161824 w 543067"/>
                  <a:gd name="connsiteY8" fmla="*/ 0 h 521124"/>
                  <a:gd name="connsiteX9" fmla="*/ 0 w 543067"/>
                  <a:gd name="connsiteY9" fmla="*/ 249592 h 521124"/>
                  <a:gd name="connsiteX10" fmla="*/ 271535 w 543067"/>
                  <a:gd name="connsiteY10" fmla="*/ 521125 h 521124"/>
                  <a:gd name="connsiteX11" fmla="*/ 543068 w 543067"/>
                  <a:gd name="connsiteY11" fmla="*/ 249592 h 521124"/>
                  <a:gd name="connsiteX12" fmla="*/ 381245 w 543067"/>
                  <a:gd name="connsiteY12" fmla="*/ 0 h 521124"/>
                  <a:gd name="connsiteX13" fmla="*/ 381245 w 543067"/>
                  <a:gd name="connsiteY13" fmla="*/ 0 h 52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3067" h="521124">
                    <a:moveTo>
                      <a:pt x="381245" y="0"/>
                    </a:moveTo>
                    <a:cubicBezTo>
                      <a:pt x="364788" y="21942"/>
                      <a:pt x="348332" y="41141"/>
                      <a:pt x="342846" y="65827"/>
                    </a:cubicBezTo>
                    <a:lnTo>
                      <a:pt x="342846" y="82283"/>
                    </a:lnTo>
                    <a:cubicBezTo>
                      <a:pt x="405929" y="109710"/>
                      <a:pt x="452557" y="175537"/>
                      <a:pt x="452557" y="249592"/>
                    </a:cubicBezTo>
                    <a:cubicBezTo>
                      <a:pt x="452557" y="351074"/>
                      <a:pt x="370274" y="430614"/>
                      <a:pt x="271535" y="430614"/>
                    </a:cubicBezTo>
                    <a:cubicBezTo>
                      <a:pt x="172794" y="430614"/>
                      <a:pt x="90511" y="348331"/>
                      <a:pt x="90511" y="249592"/>
                    </a:cubicBezTo>
                    <a:cubicBezTo>
                      <a:pt x="90511" y="175537"/>
                      <a:pt x="134396" y="109710"/>
                      <a:pt x="200222" y="82283"/>
                    </a:cubicBezTo>
                    <a:lnTo>
                      <a:pt x="200222" y="65827"/>
                    </a:lnTo>
                    <a:cubicBezTo>
                      <a:pt x="194736" y="41141"/>
                      <a:pt x="178280" y="19199"/>
                      <a:pt x="161824" y="0"/>
                    </a:cubicBezTo>
                    <a:cubicBezTo>
                      <a:pt x="63083" y="43884"/>
                      <a:pt x="0" y="139881"/>
                      <a:pt x="0" y="249592"/>
                    </a:cubicBezTo>
                    <a:cubicBezTo>
                      <a:pt x="0" y="400443"/>
                      <a:pt x="123425" y="521125"/>
                      <a:pt x="271535" y="521125"/>
                    </a:cubicBezTo>
                    <a:cubicBezTo>
                      <a:pt x="419643" y="521125"/>
                      <a:pt x="543068" y="397701"/>
                      <a:pt x="543068" y="249592"/>
                    </a:cubicBezTo>
                    <a:cubicBezTo>
                      <a:pt x="543068" y="142624"/>
                      <a:pt x="479984" y="43884"/>
                      <a:pt x="381245" y="0"/>
                    </a:cubicBezTo>
                    <a:lnTo>
                      <a:pt x="381245" y="0"/>
                    </a:lnTo>
                    <a:close/>
                  </a:path>
                </a:pathLst>
              </a:custGeom>
              <a:solidFill>
                <a:srgbClr val="F29E38"/>
              </a:solidFill>
              <a:ln w="27426" cap="flat">
                <a:noFill/>
                <a:prstDash val="solid"/>
                <a:miter/>
              </a:ln>
            </p:spPr>
            <p:txBody>
              <a:bodyPr rtlCol="0" anchor="ctr"/>
              <a:lstStyle/>
              <a:p>
                <a:endParaRPr lang="en-US" dirty="0"/>
              </a:p>
            </p:txBody>
          </p:sp>
          <p:sp>
            <p:nvSpPr>
              <p:cNvPr id="66" name="Freeform 65">
                <a:extLst>
                  <a:ext uri="{FF2B5EF4-FFF2-40B4-BE49-F238E27FC236}">
                    <a16:creationId xmlns:a16="http://schemas.microsoft.com/office/drawing/2014/main" id="{0B45C29A-8EF5-4421-6688-E88DA7711393}"/>
                  </a:ext>
                </a:extLst>
              </p:cNvPr>
              <p:cNvSpPr/>
              <p:nvPr/>
            </p:nvSpPr>
            <p:spPr>
              <a:xfrm>
                <a:off x="9278854" y="4275448"/>
                <a:ext cx="255077" cy="219420"/>
              </a:xfrm>
              <a:custGeom>
                <a:avLst/>
                <a:gdLst>
                  <a:gd name="connsiteX0" fmla="*/ 181024 w 255077"/>
                  <a:gd name="connsiteY0" fmla="*/ 145366 h 219420"/>
                  <a:gd name="connsiteX1" fmla="*/ 181024 w 255077"/>
                  <a:gd name="connsiteY1" fmla="*/ 0 h 219420"/>
                  <a:gd name="connsiteX2" fmla="*/ 0 w 255077"/>
                  <a:gd name="connsiteY2" fmla="*/ 0 h 219420"/>
                  <a:gd name="connsiteX3" fmla="*/ 0 w 255077"/>
                  <a:gd name="connsiteY3" fmla="*/ 219421 h 219420"/>
                  <a:gd name="connsiteX4" fmla="*/ 255077 w 255077"/>
                  <a:gd name="connsiteY4" fmla="*/ 219421 h 219420"/>
                  <a:gd name="connsiteX5" fmla="*/ 255077 w 255077"/>
                  <a:gd name="connsiteY5" fmla="*/ 145366 h 219420"/>
                  <a:gd name="connsiteX6" fmla="*/ 181024 w 255077"/>
                  <a:gd name="connsiteY6" fmla="*/ 145366 h 21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077" h="219420">
                    <a:moveTo>
                      <a:pt x="181024" y="145366"/>
                    </a:moveTo>
                    <a:lnTo>
                      <a:pt x="181024" y="0"/>
                    </a:lnTo>
                    <a:lnTo>
                      <a:pt x="0" y="0"/>
                    </a:lnTo>
                    <a:lnTo>
                      <a:pt x="0" y="219421"/>
                    </a:lnTo>
                    <a:lnTo>
                      <a:pt x="255077" y="219421"/>
                    </a:lnTo>
                    <a:lnTo>
                      <a:pt x="255077" y="145366"/>
                    </a:lnTo>
                    <a:lnTo>
                      <a:pt x="181024" y="145366"/>
                    </a:lnTo>
                    <a:close/>
                  </a:path>
                </a:pathLst>
              </a:custGeom>
              <a:solidFill>
                <a:srgbClr val="F29E38"/>
              </a:solidFill>
              <a:ln w="27426" cap="flat">
                <a:noFill/>
                <a:prstDash val="solid"/>
                <a:miter/>
              </a:ln>
            </p:spPr>
            <p:txBody>
              <a:bodyPr rtlCol="0" anchor="ctr"/>
              <a:lstStyle/>
              <a:p>
                <a:endParaRPr lang="en-US" dirty="0"/>
              </a:p>
            </p:txBody>
          </p:sp>
        </p:grpSp>
        <p:sp>
          <p:nvSpPr>
            <p:cNvPr id="56" name="Freeform 55">
              <a:extLst>
                <a:ext uri="{FF2B5EF4-FFF2-40B4-BE49-F238E27FC236}">
                  <a16:creationId xmlns:a16="http://schemas.microsoft.com/office/drawing/2014/main" id="{02182A49-1C13-335C-56A4-B0F27FB099E1}"/>
                </a:ext>
              </a:extLst>
            </p:cNvPr>
            <p:cNvSpPr/>
            <p:nvPr/>
          </p:nvSpPr>
          <p:spPr>
            <a:xfrm>
              <a:off x="8697387" y="3737866"/>
              <a:ext cx="1058709" cy="1140988"/>
            </a:xfrm>
            <a:custGeom>
              <a:avLst/>
              <a:gdLst>
                <a:gd name="connsiteX0" fmla="*/ 1058709 w 1058709"/>
                <a:gd name="connsiteY0" fmla="*/ 447070 h 1140988"/>
                <a:gd name="connsiteX1" fmla="*/ 1044995 w 1058709"/>
                <a:gd name="connsiteY1" fmla="*/ 386729 h 1140988"/>
                <a:gd name="connsiteX2" fmla="*/ 1003854 w 1058709"/>
                <a:gd name="connsiteY2" fmla="*/ 342845 h 1140988"/>
                <a:gd name="connsiteX3" fmla="*/ 1017568 w 1058709"/>
                <a:gd name="connsiteY3" fmla="*/ 260562 h 1140988"/>
                <a:gd name="connsiteX4" fmla="*/ 962712 w 1058709"/>
                <a:gd name="connsiteY4" fmla="*/ 95997 h 1140988"/>
                <a:gd name="connsiteX5" fmla="*/ 891399 w 1058709"/>
                <a:gd name="connsiteY5" fmla="*/ 0 h 1140988"/>
                <a:gd name="connsiteX6" fmla="*/ 820088 w 1058709"/>
                <a:gd name="connsiteY6" fmla="*/ 95997 h 1140988"/>
                <a:gd name="connsiteX7" fmla="*/ 765233 w 1058709"/>
                <a:gd name="connsiteY7" fmla="*/ 260562 h 1140988"/>
                <a:gd name="connsiteX8" fmla="*/ 765233 w 1058709"/>
                <a:gd name="connsiteY8" fmla="*/ 266048 h 1140988"/>
                <a:gd name="connsiteX9" fmla="*/ 691178 w 1058709"/>
                <a:gd name="connsiteY9" fmla="*/ 266048 h 1140988"/>
                <a:gd name="connsiteX10" fmla="*/ 526612 w 1058709"/>
                <a:gd name="connsiteY10" fmla="*/ 315418 h 1140988"/>
                <a:gd name="connsiteX11" fmla="*/ 392217 w 1058709"/>
                <a:gd name="connsiteY11" fmla="*/ 266048 h 1140988"/>
                <a:gd name="connsiteX12" fmla="*/ 400445 w 1058709"/>
                <a:gd name="connsiteY12" fmla="*/ 211193 h 1140988"/>
                <a:gd name="connsiteX13" fmla="*/ 200223 w 1058709"/>
                <a:gd name="connsiteY13" fmla="*/ 10971 h 1140988"/>
                <a:gd name="connsiteX14" fmla="*/ 0 w 1058709"/>
                <a:gd name="connsiteY14" fmla="*/ 211193 h 1140988"/>
                <a:gd name="connsiteX15" fmla="*/ 65827 w 1058709"/>
                <a:gd name="connsiteY15" fmla="*/ 362045 h 1140988"/>
                <a:gd name="connsiteX16" fmla="*/ 109711 w 1058709"/>
                <a:gd name="connsiteY16" fmla="*/ 430614 h 1140988"/>
                <a:gd name="connsiteX17" fmla="*/ 109711 w 1058709"/>
                <a:gd name="connsiteY17" fmla="*/ 430614 h 1140988"/>
                <a:gd name="connsiteX18" fmla="*/ 0 w 1058709"/>
                <a:gd name="connsiteY18" fmla="*/ 608893 h 1140988"/>
                <a:gd name="connsiteX19" fmla="*/ 200223 w 1058709"/>
                <a:gd name="connsiteY19" fmla="*/ 809115 h 1140988"/>
                <a:gd name="connsiteX20" fmla="*/ 400445 w 1058709"/>
                <a:gd name="connsiteY20" fmla="*/ 608893 h 1140988"/>
                <a:gd name="connsiteX21" fmla="*/ 290734 w 1058709"/>
                <a:gd name="connsiteY21" fmla="*/ 430614 h 1140988"/>
                <a:gd name="connsiteX22" fmla="*/ 290734 w 1058709"/>
                <a:gd name="connsiteY22" fmla="*/ 430614 h 1140988"/>
                <a:gd name="connsiteX23" fmla="*/ 334618 w 1058709"/>
                <a:gd name="connsiteY23" fmla="*/ 362045 h 1140988"/>
                <a:gd name="connsiteX24" fmla="*/ 378503 w 1058709"/>
                <a:gd name="connsiteY24" fmla="*/ 301704 h 1140988"/>
                <a:gd name="connsiteX25" fmla="*/ 510156 w 1058709"/>
                <a:gd name="connsiteY25" fmla="*/ 348331 h 1140988"/>
                <a:gd name="connsiteX26" fmla="*/ 510156 w 1058709"/>
                <a:gd name="connsiteY26" fmla="*/ 811857 h 1140988"/>
                <a:gd name="connsiteX27" fmla="*/ 386731 w 1058709"/>
                <a:gd name="connsiteY27" fmla="*/ 811857 h 1140988"/>
                <a:gd name="connsiteX28" fmla="*/ 337362 w 1058709"/>
                <a:gd name="connsiteY28" fmla="*/ 847513 h 1140988"/>
                <a:gd name="connsiteX29" fmla="*/ 910599 w 1058709"/>
                <a:gd name="connsiteY29" fmla="*/ 847513 h 1140988"/>
                <a:gd name="connsiteX30" fmla="*/ 910599 w 1058709"/>
                <a:gd name="connsiteY30" fmla="*/ 617122 h 1140988"/>
                <a:gd name="connsiteX31" fmla="*/ 946255 w 1058709"/>
                <a:gd name="connsiteY31" fmla="*/ 567752 h 1140988"/>
                <a:gd name="connsiteX32" fmla="*/ 946255 w 1058709"/>
                <a:gd name="connsiteY32" fmla="*/ 885912 h 1140988"/>
                <a:gd name="connsiteX33" fmla="*/ 581467 w 1058709"/>
                <a:gd name="connsiteY33" fmla="*/ 885912 h 1140988"/>
                <a:gd name="connsiteX34" fmla="*/ 581467 w 1058709"/>
                <a:gd name="connsiteY34" fmla="*/ 905112 h 1140988"/>
                <a:gd name="connsiteX35" fmla="*/ 526612 w 1058709"/>
                <a:gd name="connsiteY35" fmla="*/ 959967 h 1140988"/>
                <a:gd name="connsiteX36" fmla="*/ 471756 w 1058709"/>
                <a:gd name="connsiteY36" fmla="*/ 905112 h 1140988"/>
                <a:gd name="connsiteX37" fmla="*/ 471756 w 1058709"/>
                <a:gd name="connsiteY37" fmla="*/ 885912 h 1140988"/>
                <a:gd name="connsiteX38" fmla="*/ 271535 w 1058709"/>
                <a:gd name="connsiteY38" fmla="*/ 885912 h 1140988"/>
                <a:gd name="connsiteX39" fmla="*/ 271535 w 1058709"/>
                <a:gd name="connsiteY39" fmla="*/ 874941 h 1140988"/>
                <a:gd name="connsiteX40" fmla="*/ 235879 w 1058709"/>
                <a:gd name="connsiteY40" fmla="*/ 883169 h 1140988"/>
                <a:gd name="connsiteX41" fmla="*/ 235879 w 1058709"/>
                <a:gd name="connsiteY41" fmla="*/ 1066934 h 1140988"/>
                <a:gd name="connsiteX42" fmla="*/ 200223 w 1058709"/>
                <a:gd name="connsiteY42" fmla="*/ 1102590 h 1140988"/>
                <a:gd name="connsiteX43" fmla="*/ 164566 w 1058709"/>
                <a:gd name="connsiteY43" fmla="*/ 1066934 h 1140988"/>
                <a:gd name="connsiteX44" fmla="*/ 164566 w 1058709"/>
                <a:gd name="connsiteY44" fmla="*/ 883169 h 1140988"/>
                <a:gd name="connsiteX45" fmla="*/ 128910 w 1058709"/>
                <a:gd name="connsiteY45" fmla="*/ 874941 h 1140988"/>
                <a:gd name="connsiteX46" fmla="*/ 128910 w 1058709"/>
                <a:gd name="connsiteY46" fmla="*/ 1066934 h 1140988"/>
                <a:gd name="connsiteX47" fmla="*/ 202965 w 1058709"/>
                <a:gd name="connsiteY47" fmla="*/ 1140989 h 1140988"/>
                <a:gd name="connsiteX48" fmla="*/ 277021 w 1058709"/>
                <a:gd name="connsiteY48" fmla="*/ 1066934 h 1140988"/>
                <a:gd name="connsiteX49" fmla="*/ 277021 w 1058709"/>
                <a:gd name="connsiteY49" fmla="*/ 921568 h 1140988"/>
                <a:gd name="connsiteX50" fmla="*/ 441587 w 1058709"/>
                <a:gd name="connsiteY50" fmla="*/ 921568 h 1140988"/>
                <a:gd name="connsiteX51" fmla="*/ 529355 w 1058709"/>
                <a:gd name="connsiteY51" fmla="*/ 995622 h 1140988"/>
                <a:gd name="connsiteX52" fmla="*/ 617123 w 1058709"/>
                <a:gd name="connsiteY52" fmla="*/ 921568 h 1140988"/>
                <a:gd name="connsiteX53" fmla="*/ 946255 w 1058709"/>
                <a:gd name="connsiteY53" fmla="*/ 921568 h 1140988"/>
                <a:gd name="connsiteX54" fmla="*/ 981912 w 1058709"/>
                <a:gd name="connsiteY54" fmla="*/ 885912 h 1140988"/>
                <a:gd name="connsiteX55" fmla="*/ 981912 w 1058709"/>
                <a:gd name="connsiteY55" fmla="*/ 490954 h 1140988"/>
                <a:gd name="connsiteX56" fmla="*/ 968198 w 1058709"/>
                <a:gd name="connsiteY56" fmla="*/ 444327 h 1140988"/>
                <a:gd name="connsiteX57" fmla="*/ 1058709 w 1058709"/>
                <a:gd name="connsiteY57" fmla="*/ 444327 h 1140988"/>
                <a:gd name="connsiteX58" fmla="*/ 145368 w 1058709"/>
                <a:gd name="connsiteY58" fmla="*/ 227649 h 1140988"/>
                <a:gd name="connsiteX59" fmla="*/ 126168 w 1058709"/>
                <a:gd name="connsiteY59" fmla="*/ 227649 h 1140988"/>
                <a:gd name="connsiteX60" fmla="*/ 106969 w 1058709"/>
                <a:gd name="connsiteY60" fmla="*/ 208450 h 1140988"/>
                <a:gd name="connsiteX61" fmla="*/ 126168 w 1058709"/>
                <a:gd name="connsiteY61" fmla="*/ 189250 h 1140988"/>
                <a:gd name="connsiteX62" fmla="*/ 145368 w 1058709"/>
                <a:gd name="connsiteY62" fmla="*/ 208450 h 1140988"/>
                <a:gd name="connsiteX63" fmla="*/ 145368 w 1058709"/>
                <a:gd name="connsiteY63" fmla="*/ 227649 h 1140988"/>
                <a:gd name="connsiteX64" fmla="*/ 216679 w 1058709"/>
                <a:gd name="connsiteY64" fmla="*/ 408671 h 1140988"/>
                <a:gd name="connsiteX65" fmla="*/ 181024 w 1058709"/>
                <a:gd name="connsiteY65" fmla="*/ 408671 h 1140988"/>
                <a:gd name="connsiteX66" fmla="*/ 181024 w 1058709"/>
                <a:gd name="connsiteY66" fmla="*/ 263305 h 1140988"/>
                <a:gd name="connsiteX67" fmla="*/ 216679 w 1058709"/>
                <a:gd name="connsiteY67" fmla="*/ 263305 h 1140988"/>
                <a:gd name="connsiteX68" fmla="*/ 216679 w 1058709"/>
                <a:gd name="connsiteY68" fmla="*/ 408671 h 1140988"/>
                <a:gd name="connsiteX69" fmla="*/ 255079 w 1058709"/>
                <a:gd name="connsiteY69" fmla="*/ 447070 h 1140988"/>
                <a:gd name="connsiteX70" fmla="*/ 255079 w 1058709"/>
                <a:gd name="connsiteY70" fmla="*/ 482726 h 1140988"/>
                <a:gd name="connsiteX71" fmla="*/ 145368 w 1058709"/>
                <a:gd name="connsiteY71" fmla="*/ 482726 h 1140988"/>
                <a:gd name="connsiteX72" fmla="*/ 145368 w 1058709"/>
                <a:gd name="connsiteY72" fmla="*/ 447070 h 1140988"/>
                <a:gd name="connsiteX73" fmla="*/ 255079 w 1058709"/>
                <a:gd name="connsiteY73" fmla="*/ 447070 h 1140988"/>
                <a:gd name="connsiteX74" fmla="*/ 249593 w 1058709"/>
                <a:gd name="connsiteY74" fmla="*/ 518382 h 1140988"/>
                <a:gd name="connsiteX75" fmla="*/ 197480 w 1058709"/>
                <a:gd name="connsiteY75" fmla="*/ 554038 h 1140988"/>
                <a:gd name="connsiteX76" fmla="*/ 145368 w 1058709"/>
                <a:gd name="connsiteY76" fmla="*/ 518382 h 1140988"/>
                <a:gd name="connsiteX77" fmla="*/ 249593 w 1058709"/>
                <a:gd name="connsiteY77" fmla="*/ 518382 h 1140988"/>
                <a:gd name="connsiteX78" fmla="*/ 362046 w 1058709"/>
                <a:gd name="connsiteY78" fmla="*/ 608893 h 1140988"/>
                <a:gd name="connsiteX79" fmla="*/ 197480 w 1058709"/>
                <a:gd name="connsiteY79" fmla="*/ 773459 h 1140988"/>
                <a:gd name="connsiteX80" fmla="*/ 32914 w 1058709"/>
                <a:gd name="connsiteY80" fmla="*/ 608893 h 1140988"/>
                <a:gd name="connsiteX81" fmla="*/ 106969 w 1058709"/>
                <a:gd name="connsiteY81" fmla="*/ 471755 h 1140988"/>
                <a:gd name="connsiteX82" fmla="*/ 106969 w 1058709"/>
                <a:gd name="connsiteY82" fmla="*/ 499183 h 1140988"/>
                <a:gd name="connsiteX83" fmla="*/ 197480 w 1058709"/>
                <a:gd name="connsiteY83" fmla="*/ 589694 h 1140988"/>
                <a:gd name="connsiteX84" fmla="*/ 287991 w 1058709"/>
                <a:gd name="connsiteY84" fmla="*/ 499183 h 1140988"/>
                <a:gd name="connsiteX85" fmla="*/ 287991 w 1058709"/>
                <a:gd name="connsiteY85" fmla="*/ 471755 h 1140988"/>
                <a:gd name="connsiteX86" fmla="*/ 362046 w 1058709"/>
                <a:gd name="connsiteY86" fmla="*/ 608893 h 1140988"/>
                <a:gd name="connsiteX87" fmla="*/ 362046 w 1058709"/>
                <a:gd name="connsiteY87" fmla="*/ 608893 h 1140988"/>
                <a:gd name="connsiteX88" fmla="*/ 304448 w 1058709"/>
                <a:gd name="connsiteY88" fmla="*/ 337359 h 1140988"/>
                <a:gd name="connsiteX89" fmla="*/ 257821 w 1058709"/>
                <a:gd name="connsiteY89" fmla="*/ 408671 h 1140988"/>
                <a:gd name="connsiteX90" fmla="*/ 252335 w 1058709"/>
                <a:gd name="connsiteY90" fmla="*/ 408671 h 1140988"/>
                <a:gd name="connsiteX91" fmla="*/ 252335 w 1058709"/>
                <a:gd name="connsiteY91" fmla="*/ 263305 h 1140988"/>
                <a:gd name="connsiteX92" fmla="*/ 271535 w 1058709"/>
                <a:gd name="connsiteY92" fmla="*/ 263305 h 1140988"/>
                <a:gd name="connsiteX93" fmla="*/ 326390 w 1058709"/>
                <a:gd name="connsiteY93" fmla="*/ 208450 h 1140988"/>
                <a:gd name="connsiteX94" fmla="*/ 271535 w 1058709"/>
                <a:gd name="connsiteY94" fmla="*/ 153594 h 1140988"/>
                <a:gd name="connsiteX95" fmla="*/ 216679 w 1058709"/>
                <a:gd name="connsiteY95" fmla="*/ 208450 h 1140988"/>
                <a:gd name="connsiteX96" fmla="*/ 216679 w 1058709"/>
                <a:gd name="connsiteY96" fmla="*/ 227649 h 1140988"/>
                <a:gd name="connsiteX97" fmla="*/ 181024 w 1058709"/>
                <a:gd name="connsiteY97" fmla="*/ 227649 h 1140988"/>
                <a:gd name="connsiteX98" fmla="*/ 181024 w 1058709"/>
                <a:gd name="connsiteY98" fmla="*/ 208450 h 1140988"/>
                <a:gd name="connsiteX99" fmla="*/ 126168 w 1058709"/>
                <a:gd name="connsiteY99" fmla="*/ 153594 h 1140988"/>
                <a:gd name="connsiteX100" fmla="*/ 71313 w 1058709"/>
                <a:gd name="connsiteY100" fmla="*/ 208450 h 1140988"/>
                <a:gd name="connsiteX101" fmla="*/ 126168 w 1058709"/>
                <a:gd name="connsiteY101" fmla="*/ 263305 h 1140988"/>
                <a:gd name="connsiteX102" fmla="*/ 145368 w 1058709"/>
                <a:gd name="connsiteY102" fmla="*/ 263305 h 1140988"/>
                <a:gd name="connsiteX103" fmla="*/ 145368 w 1058709"/>
                <a:gd name="connsiteY103" fmla="*/ 408671 h 1140988"/>
                <a:gd name="connsiteX104" fmla="*/ 139882 w 1058709"/>
                <a:gd name="connsiteY104" fmla="*/ 408671 h 1140988"/>
                <a:gd name="connsiteX105" fmla="*/ 93255 w 1058709"/>
                <a:gd name="connsiteY105" fmla="*/ 337359 h 1140988"/>
                <a:gd name="connsiteX106" fmla="*/ 35657 w 1058709"/>
                <a:gd name="connsiteY106" fmla="*/ 208450 h 1140988"/>
                <a:gd name="connsiteX107" fmla="*/ 200223 w 1058709"/>
                <a:gd name="connsiteY107" fmla="*/ 43884 h 1140988"/>
                <a:gd name="connsiteX108" fmla="*/ 364789 w 1058709"/>
                <a:gd name="connsiteY108" fmla="*/ 208450 h 1140988"/>
                <a:gd name="connsiteX109" fmla="*/ 304448 w 1058709"/>
                <a:gd name="connsiteY109" fmla="*/ 337359 h 1140988"/>
                <a:gd name="connsiteX110" fmla="*/ 304448 w 1058709"/>
                <a:gd name="connsiteY110" fmla="*/ 337359 h 1140988"/>
                <a:gd name="connsiteX111" fmla="*/ 255079 w 1058709"/>
                <a:gd name="connsiteY111" fmla="*/ 227649 h 1140988"/>
                <a:gd name="connsiteX112" fmla="*/ 255079 w 1058709"/>
                <a:gd name="connsiteY112" fmla="*/ 208450 h 1140988"/>
                <a:gd name="connsiteX113" fmla="*/ 274277 w 1058709"/>
                <a:gd name="connsiteY113" fmla="*/ 189250 h 1140988"/>
                <a:gd name="connsiteX114" fmla="*/ 293476 w 1058709"/>
                <a:gd name="connsiteY114" fmla="*/ 208450 h 1140988"/>
                <a:gd name="connsiteX115" fmla="*/ 274277 w 1058709"/>
                <a:gd name="connsiteY115" fmla="*/ 227649 h 1140988"/>
                <a:gd name="connsiteX116" fmla="*/ 255079 w 1058709"/>
                <a:gd name="connsiteY116" fmla="*/ 227649 h 1140988"/>
                <a:gd name="connsiteX117" fmla="*/ 872201 w 1058709"/>
                <a:gd name="connsiteY117" fmla="*/ 373015 h 1140988"/>
                <a:gd name="connsiteX118" fmla="*/ 872201 w 1058709"/>
                <a:gd name="connsiteY118" fmla="*/ 408671 h 1140988"/>
                <a:gd name="connsiteX119" fmla="*/ 847516 w 1058709"/>
                <a:gd name="connsiteY119" fmla="*/ 408671 h 1140988"/>
                <a:gd name="connsiteX120" fmla="*/ 825574 w 1058709"/>
                <a:gd name="connsiteY120" fmla="*/ 364787 h 1140988"/>
                <a:gd name="connsiteX121" fmla="*/ 800888 w 1058709"/>
                <a:gd name="connsiteY121" fmla="*/ 257819 h 1140988"/>
                <a:gd name="connsiteX122" fmla="*/ 811860 w 1058709"/>
                <a:gd name="connsiteY122" fmla="*/ 191993 h 1140988"/>
                <a:gd name="connsiteX123" fmla="*/ 973682 w 1058709"/>
                <a:gd name="connsiteY123" fmla="*/ 191993 h 1140988"/>
                <a:gd name="connsiteX124" fmla="*/ 984654 w 1058709"/>
                <a:gd name="connsiteY124" fmla="*/ 257819 h 1140988"/>
                <a:gd name="connsiteX125" fmla="*/ 959969 w 1058709"/>
                <a:gd name="connsiteY125" fmla="*/ 364787 h 1140988"/>
                <a:gd name="connsiteX126" fmla="*/ 938027 w 1058709"/>
                <a:gd name="connsiteY126" fmla="*/ 408671 h 1140988"/>
                <a:gd name="connsiteX127" fmla="*/ 913343 w 1058709"/>
                <a:gd name="connsiteY127" fmla="*/ 408671 h 1140988"/>
                <a:gd name="connsiteX128" fmla="*/ 913343 w 1058709"/>
                <a:gd name="connsiteY128" fmla="*/ 373015 h 1140988"/>
                <a:gd name="connsiteX129" fmla="*/ 872201 w 1058709"/>
                <a:gd name="connsiteY129" fmla="*/ 373015 h 1140988"/>
                <a:gd name="connsiteX130" fmla="*/ 789918 w 1058709"/>
                <a:gd name="connsiteY130" fmla="*/ 375758 h 1140988"/>
                <a:gd name="connsiteX131" fmla="*/ 792660 w 1058709"/>
                <a:gd name="connsiteY131" fmla="*/ 381244 h 1140988"/>
                <a:gd name="connsiteX132" fmla="*/ 806374 w 1058709"/>
                <a:gd name="connsiteY132" fmla="*/ 411414 h 1140988"/>
                <a:gd name="connsiteX133" fmla="*/ 767975 w 1058709"/>
                <a:gd name="connsiteY133" fmla="*/ 411414 h 1140988"/>
                <a:gd name="connsiteX134" fmla="*/ 770719 w 1058709"/>
                <a:gd name="connsiteY134" fmla="*/ 397701 h 1140988"/>
                <a:gd name="connsiteX135" fmla="*/ 789918 w 1058709"/>
                <a:gd name="connsiteY135" fmla="*/ 375758 h 1140988"/>
                <a:gd name="connsiteX136" fmla="*/ 789918 w 1058709"/>
                <a:gd name="connsiteY136" fmla="*/ 375758 h 1140988"/>
                <a:gd name="connsiteX137" fmla="*/ 1009340 w 1058709"/>
                <a:gd name="connsiteY137" fmla="*/ 394958 h 1140988"/>
                <a:gd name="connsiteX138" fmla="*/ 1012082 w 1058709"/>
                <a:gd name="connsiteY138" fmla="*/ 408671 h 1140988"/>
                <a:gd name="connsiteX139" fmla="*/ 973682 w 1058709"/>
                <a:gd name="connsiteY139" fmla="*/ 408671 h 1140988"/>
                <a:gd name="connsiteX140" fmla="*/ 987396 w 1058709"/>
                <a:gd name="connsiteY140" fmla="*/ 378501 h 1140988"/>
                <a:gd name="connsiteX141" fmla="*/ 990140 w 1058709"/>
                <a:gd name="connsiteY141" fmla="*/ 373015 h 1140988"/>
                <a:gd name="connsiteX142" fmla="*/ 1009340 w 1058709"/>
                <a:gd name="connsiteY142" fmla="*/ 394958 h 1140988"/>
                <a:gd name="connsiteX143" fmla="*/ 1009340 w 1058709"/>
                <a:gd name="connsiteY143" fmla="*/ 394958 h 1140988"/>
                <a:gd name="connsiteX144" fmla="*/ 891399 w 1058709"/>
                <a:gd name="connsiteY144" fmla="*/ 57598 h 1140988"/>
                <a:gd name="connsiteX145" fmla="*/ 935285 w 1058709"/>
                <a:gd name="connsiteY145" fmla="*/ 115196 h 1140988"/>
                <a:gd name="connsiteX146" fmla="*/ 959969 w 1058709"/>
                <a:gd name="connsiteY146" fmla="*/ 153594 h 1140988"/>
                <a:gd name="connsiteX147" fmla="*/ 825574 w 1058709"/>
                <a:gd name="connsiteY147" fmla="*/ 153594 h 1140988"/>
                <a:gd name="connsiteX148" fmla="*/ 850258 w 1058709"/>
                <a:gd name="connsiteY148" fmla="*/ 115196 h 1140988"/>
                <a:gd name="connsiteX149" fmla="*/ 891399 w 1058709"/>
                <a:gd name="connsiteY149" fmla="*/ 57598 h 1140988"/>
                <a:gd name="connsiteX150" fmla="*/ 872201 w 1058709"/>
                <a:gd name="connsiteY150" fmla="*/ 809115 h 1140988"/>
                <a:gd name="connsiteX151" fmla="*/ 545811 w 1058709"/>
                <a:gd name="connsiteY151" fmla="*/ 809115 h 1140988"/>
                <a:gd name="connsiteX152" fmla="*/ 545811 w 1058709"/>
                <a:gd name="connsiteY152" fmla="*/ 345588 h 1140988"/>
                <a:gd name="connsiteX153" fmla="*/ 691178 w 1058709"/>
                <a:gd name="connsiteY153" fmla="*/ 298961 h 1140988"/>
                <a:gd name="connsiteX154" fmla="*/ 767975 w 1058709"/>
                <a:gd name="connsiteY154" fmla="*/ 298961 h 1140988"/>
                <a:gd name="connsiteX155" fmla="*/ 778947 w 1058709"/>
                <a:gd name="connsiteY155" fmla="*/ 340102 h 1140988"/>
                <a:gd name="connsiteX156" fmla="*/ 737805 w 1058709"/>
                <a:gd name="connsiteY156" fmla="*/ 383987 h 1140988"/>
                <a:gd name="connsiteX157" fmla="*/ 724091 w 1058709"/>
                <a:gd name="connsiteY157" fmla="*/ 444327 h 1140988"/>
                <a:gd name="connsiteX158" fmla="*/ 814602 w 1058709"/>
                <a:gd name="connsiteY158" fmla="*/ 444327 h 1140988"/>
                <a:gd name="connsiteX159" fmla="*/ 800888 w 1058709"/>
                <a:gd name="connsiteY159" fmla="*/ 490954 h 1140988"/>
                <a:gd name="connsiteX160" fmla="*/ 822830 w 1058709"/>
                <a:gd name="connsiteY160" fmla="*/ 548552 h 1140988"/>
                <a:gd name="connsiteX161" fmla="*/ 872201 w 1058709"/>
                <a:gd name="connsiteY161" fmla="*/ 614379 h 1140988"/>
                <a:gd name="connsiteX162" fmla="*/ 872201 w 1058709"/>
                <a:gd name="connsiteY162" fmla="*/ 809115 h 1140988"/>
                <a:gd name="connsiteX163" fmla="*/ 929799 w 1058709"/>
                <a:gd name="connsiteY163" fmla="*/ 458041 h 1140988"/>
                <a:gd name="connsiteX164" fmla="*/ 943513 w 1058709"/>
                <a:gd name="connsiteY164" fmla="*/ 493697 h 1140988"/>
                <a:gd name="connsiteX165" fmla="*/ 929799 w 1058709"/>
                <a:gd name="connsiteY165" fmla="*/ 526610 h 1140988"/>
                <a:gd name="connsiteX166" fmla="*/ 888657 w 1058709"/>
                <a:gd name="connsiteY166" fmla="*/ 575980 h 1140988"/>
                <a:gd name="connsiteX167" fmla="*/ 847516 w 1058709"/>
                <a:gd name="connsiteY167" fmla="*/ 526610 h 1140988"/>
                <a:gd name="connsiteX168" fmla="*/ 833802 w 1058709"/>
                <a:gd name="connsiteY168" fmla="*/ 493697 h 1140988"/>
                <a:gd name="connsiteX169" fmla="*/ 847516 w 1058709"/>
                <a:gd name="connsiteY169" fmla="*/ 458041 h 1140988"/>
                <a:gd name="connsiteX170" fmla="*/ 858488 w 1058709"/>
                <a:gd name="connsiteY170" fmla="*/ 447070 h 1140988"/>
                <a:gd name="connsiteX171" fmla="*/ 869458 w 1058709"/>
                <a:gd name="connsiteY171" fmla="*/ 447070 h 1140988"/>
                <a:gd name="connsiteX172" fmla="*/ 869458 w 1058709"/>
                <a:gd name="connsiteY172" fmla="*/ 482726 h 1140988"/>
                <a:gd name="connsiteX173" fmla="*/ 905113 w 1058709"/>
                <a:gd name="connsiteY173" fmla="*/ 482726 h 1140988"/>
                <a:gd name="connsiteX174" fmla="*/ 905113 w 1058709"/>
                <a:gd name="connsiteY174" fmla="*/ 447070 h 1140988"/>
                <a:gd name="connsiteX175" fmla="*/ 916085 w 1058709"/>
                <a:gd name="connsiteY175" fmla="*/ 447070 h 1140988"/>
                <a:gd name="connsiteX176" fmla="*/ 929799 w 1058709"/>
                <a:gd name="connsiteY176" fmla="*/ 458041 h 1140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058709" h="1140988">
                  <a:moveTo>
                    <a:pt x="1058709" y="447070"/>
                  </a:moveTo>
                  <a:lnTo>
                    <a:pt x="1044995" y="386729"/>
                  </a:lnTo>
                  <a:cubicBezTo>
                    <a:pt x="1039510" y="364787"/>
                    <a:pt x="1025796" y="348331"/>
                    <a:pt x="1003854" y="342845"/>
                  </a:cubicBezTo>
                  <a:cubicBezTo>
                    <a:pt x="1012082" y="315418"/>
                    <a:pt x="1017568" y="287990"/>
                    <a:pt x="1017568" y="260562"/>
                  </a:cubicBezTo>
                  <a:cubicBezTo>
                    <a:pt x="1017568" y="202964"/>
                    <a:pt x="998368" y="142624"/>
                    <a:pt x="962712" y="95997"/>
                  </a:cubicBezTo>
                  <a:lnTo>
                    <a:pt x="891399" y="0"/>
                  </a:lnTo>
                  <a:lnTo>
                    <a:pt x="820088" y="95997"/>
                  </a:lnTo>
                  <a:cubicBezTo>
                    <a:pt x="784432" y="142624"/>
                    <a:pt x="765233" y="200221"/>
                    <a:pt x="765233" y="260562"/>
                  </a:cubicBezTo>
                  <a:cubicBezTo>
                    <a:pt x="765233" y="263305"/>
                    <a:pt x="765233" y="263305"/>
                    <a:pt x="765233" y="266048"/>
                  </a:cubicBezTo>
                  <a:lnTo>
                    <a:pt x="691178" y="266048"/>
                  </a:lnTo>
                  <a:cubicBezTo>
                    <a:pt x="633580" y="266048"/>
                    <a:pt x="575981" y="282504"/>
                    <a:pt x="526612" y="315418"/>
                  </a:cubicBezTo>
                  <a:cubicBezTo>
                    <a:pt x="485470" y="287990"/>
                    <a:pt x="438843" y="271533"/>
                    <a:pt x="392217" y="266048"/>
                  </a:cubicBezTo>
                  <a:cubicBezTo>
                    <a:pt x="397701" y="249591"/>
                    <a:pt x="400445" y="230392"/>
                    <a:pt x="400445" y="211193"/>
                  </a:cubicBezTo>
                  <a:cubicBezTo>
                    <a:pt x="400445" y="101482"/>
                    <a:pt x="309934" y="10971"/>
                    <a:pt x="200223" y="10971"/>
                  </a:cubicBezTo>
                  <a:cubicBezTo>
                    <a:pt x="90513" y="10971"/>
                    <a:pt x="0" y="101482"/>
                    <a:pt x="0" y="211193"/>
                  </a:cubicBezTo>
                  <a:cubicBezTo>
                    <a:pt x="0" y="282504"/>
                    <a:pt x="35657" y="326389"/>
                    <a:pt x="65827" y="362045"/>
                  </a:cubicBezTo>
                  <a:cubicBezTo>
                    <a:pt x="85027" y="386729"/>
                    <a:pt x="101483" y="405928"/>
                    <a:pt x="109711" y="430614"/>
                  </a:cubicBezTo>
                  <a:lnTo>
                    <a:pt x="109711" y="430614"/>
                  </a:lnTo>
                  <a:cubicBezTo>
                    <a:pt x="43885" y="463527"/>
                    <a:pt x="0" y="532096"/>
                    <a:pt x="0" y="608893"/>
                  </a:cubicBezTo>
                  <a:cubicBezTo>
                    <a:pt x="0" y="718604"/>
                    <a:pt x="90513" y="809115"/>
                    <a:pt x="200223" y="809115"/>
                  </a:cubicBezTo>
                  <a:cubicBezTo>
                    <a:pt x="309934" y="809115"/>
                    <a:pt x="400445" y="718604"/>
                    <a:pt x="400445" y="608893"/>
                  </a:cubicBezTo>
                  <a:cubicBezTo>
                    <a:pt x="400445" y="532096"/>
                    <a:pt x="359304" y="463527"/>
                    <a:pt x="290734" y="430614"/>
                  </a:cubicBezTo>
                  <a:lnTo>
                    <a:pt x="290734" y="430614"/>
                  </a:lnTo>
                  <a:cubicBezTo>
                    <a:pt x="296220" y="405928"/>
                    <a:pt x="315418" y="383987"/>
                    <a:pt x="334618" y="362045"/>
                  </a:cubicBezTo>
                  <a:cubicBezTo>
                    <a:pt x="348332" y="342845"/>
                    <a:pt x="364789" y="323646"/>
                    <a:pt x="378503" y="301704"/>
                  </a:cubicBezTo>
                  <a:cubicBezTo>
                    <a:pt x="425129" y="304446"/>
                    <a:pt x="471756" y="320903"/>
                    <a:pt x="510156" y="348331"/>
                  </a:cubicBezTo>
                  <a:lnTo>
                    <a:pt x="510156" y="811857"/>
                  </a:lnTo>
                  <a:lnTo>
                    <a:pt x="386731" y="811857"/>
                  </a:lnTo>
                  <a:cubicBezTo>
                    <a:pt x="373017" y="825571"/>
                    <a:pt x="356560" y="839285"/>
                    <a:pt x="337362" y="847513"/>
                  </a:cubicBezTo>
                  <a:lnTo>
                    <a:pt x="910599" y="847513"/>
                  </a:lnTo>
                  <a:lnTo>
                    <a:pt x="910599" y="617122"/>
                  </a:lnTo>
                  <a:cubicBezTo>
                    <a:pt x="918827" y="603408"/>
                    <a:pt x="929799" y="586951"/>
                    <a:pt x="946255" y="567752"/>
                  </a:cubicBezTo>
                  <a:lnTo>
                    <a:pt x="946255" y="885912"/>
                  </a:lnTo>
                  <a:lnTo>
                    <a:pt x="581467" y="885912"/>
                  </a:lnTo>
                  <a:lnTo>
                    <a:pt x="581467" y="905112"/>
                  </a:lnTo>
                  <a:cubicBezTo>
                    <a:pt x="581467" y="935282"/>
                    <a:pt x="556783" y="959967"/>
                    <a:pt x="526612" y="959967"/>
                  </a:cubicBezTo>
                  <a:cubicBezTo>
                    <a:pt x="496442" y="959967"/>
                    <a:pt x="471756" y="935282"/>
                    <a:pt x="471756" y="905112"/>
                  </a:cubicBezTo>
                  <a:lnTo>
                    <a:pt x="471756" y="885912"/>
                  </a:lnTo>
                  <a:lnTo>
                    <a:pt x="271535" y="885912"/>
                  </a:lnTo>
                  <a:lnTo>
                    <a:pt x="271535" y="874941"/>
                  </a:lnTo>
                  <a:cubicBezTo>
                    <a:pt x="260563" y="877684"/>
                    <a:pt x="246849" y="880426"/>
                    <a:pt x="235879" y="883169"/>
                  </a:cubicBezTo>
                  <a:lnTo>
                    <a:pt x="235879" y="1066934"/>
                  </a:lnTo>
                  <a:cubicBezTo>
                    <a:pt x="235879" y="1086134"/>
                    <a:pt x="219421" y="1102590"/>
                    <a:pt x="200223" y="1102590"/>
                  </a:cubicBezTo>
                  <a:cubicBezTo>
                    <a:pt x="181024" y="1102590"/>
                    <a:pt x="164566" y="1086134"/>
                    <a:pt x="164566" y="1066934"/>
                  </a:cubicBezTo>
                  <a:lnTo>
                    <a:pt x="164566" y="883169"/>
                  </a:lnTo>
                  <a:cubicBezTo>
                    <a:pt x="150852" y="880426"/>
                    <a:pt x="139882" y="877684"/>
                    <a:pt x="128910" y="874941"/>
                  </a:cubicBezTo>
                  <a:lnTo>
                    <a:pt x="128910" y="1066934"/>
                  </a:lnTo>
                  <a:cubicBezTo>
                    <a:pt x="128910" y="1108076"/>
                    <a:pt x="161824" y="1140989"/>
                    <a:pt x="202965" y="1140989"/>
                  </a:cubicBezTo>
                  <a:cubicBezTo>
                    <a:pt x="244107" y="1140989"/>
                    <a:pt x="277021" y="1108076"/>
                    <a:pt x="277021" y="1066934"/>
                  </a:cubicBezTo>
                  <a:lnTo>
                    <a:pt x="277021" y="921568"/>
                  </a:lnTo>
                  <a:lnTo>
                    <a:pt x="441587" y="921568"/>
                  </a:lnTo>
                  <a:cubicBezTo>
                    <a:pt x="449815" y="962709"/>
                    <a:pt x="485470" y="995622"/>
                    <a:pt x="529355" y="995622"/>
                  </a:cubicBezTo>
                  <a:cubicBezTo>
                    <a:pt x="573239" y="995622"/>
                    <a:pt x="608895" y="965452"/>
                    <a:pt x="617123" y="921568"/>
                  </a:cubicBezTo>
                  <a:lnTo>
                    <a:pt x="946255" y="921568"/>
                  </a:lnTo>
                  <a:cubicBezTo>
                    <a:pt x="965454" y="921568"/>
                    <a:pt x="981912" y="905112"/>
                    <a:pt x="981912" y="885912"/>
                  </a:cubicBezTo>
                  <a:lnTo>
                    <a:pt x="981912" y="490954"/>
                  </a:lnTo>
                  <a:cubicBezTo>
                    <a:pt x="981912" y="474498"/>
                    <a:pt x="976426" y="458041"/>
                    <a:pt x="968198" y="444327"/>
                  </a:cubicBezTo>
                  <a:lnTo>
                    <a:pt x="1058709" y="444327"/>
                  </a:lnTo>
                  <a:close/>
                  <a:moveTo>
                    <a:pt x="145368" y="227649"/>
                  </a:moveTo>
                  <a:lnTo>
                    <a:pt x="126168" y="227649"/>
                  </a:lnTo>
                  <a:cubicBezTo>
                    <a:pt x="115197" y="227649"/>
                    <a:pt x="106969" y="219421"/>
                    <a:pt x="106969" y="208450"/>
                  </a:cubicBezTo>
                  <a:cubicBezTo>
                    <a:pt x="106969" y="197479"/>
                    <a:pt x="115197" y="189250"/>
                    <a:pt x="126168" y="189250"/>
                  </a:cubicBezTo>
                  <a:cubicBezTo>
                    <a:pt x="137138" y="189250"/>
                    <a:pt x="145368" y="197479"/>
                    <a:pt x="145368" y="208450"/>
                  </a:cubicBezTo>
                  <a:lnTo>
                    <a:pt x="145368" y="227649"/>
                  </a:lnTo>
                  <a:close/>
                  <a:moveTo>
                    <a:pt x="216679" y="408671"/>
                  </a:moveTo>
                  <a:lnTo>
                    <a:pt x="181024" y="408671"/>
                  </a:lnTo>
                  <a:lnTo>
                    <a:pt x="181024" y="263305"/>
                  </a:lnTo>
                  <a:lnTo>
                    <a:pt x="216679" y="263305"/>
                  </a:lnTo>
                  <a:lnTo>
                    <a:pt x="216679" y="408671"/>
                  </a:lnTo>
                  <a:close/>
                  <a:moveTo>
                    <a:pt x="255079" y="447070"/>
                  </a:moveTo>
                  <a:lnTo>
                    <a:pt x="255079" y="482726"/>
                  </a:lnTo>
                  <a:lnTo>
                    <a:pt x="145368" y="482726"/>
                  </a:lnTo>
                  <a:lnTo>
                    <a:pt x="145368" y="447070"/>
                  </a:lnTo>
                  <a:lnTo>
                    <a:pt x="255079" y="447070"/>
                  </a:lnTo>
                  <a:close/>
                  <a:moveTo>
                    <a:pt x="249593" y="518382"/>
                  </a:moveTo>
                  <a:cubicBezTo>
                    <a:pt x="241365" y="540324"/>
                    <a:pt x="222165" y="554038"/>
                    <a:pt x="197480" y="554038"/>
                  </a:cubicBezTo>
                  <a:cubicBezTo>
                    <a:pt x="172796" y="554038"/>
                    <a:pt x="153596" y="537581"/>
                    <a:pt x="145368" y="518382"/>
                  </a:cubicBezTo>
                  <a:lnTo>
                    <a:pt x="249593" y="518382"/>
                  </a:lnTo>
                  <a:close/>
                  <a:moveTo>
                    <a:pt x="362046" y="608893"/>
                  </a:moveTo>
                  <a:cubicBezTo>
                    <a:pt x="362046" y="699404"/>
                    <a:pt x="287991" y="773459"/>
                    <a:pt x="197480" y="773459"/>
                  </a:cubicBezTo>
                  <a:cubicBezTo>
                    <a:pt x="106969" y="773459"/>
                    <a:pt x="32914" y="699404"/>
                    <a:pt x="32914" y="608893"/>
                  </a:cubicBezTo>
                  <a:cubicBezTo>
                    <a:pt x="32914" y="554038"/>
                    <a:pt x="60341" y="501925"/>
                    <a:pt x="106969" y="471755"/>
                  </a:cubicBezTo>
                  <a:lnTo>
                    <a:pt x="106969" y="499183"/>
                  </a:lnTo>
                  <a:cubicBezTo>
                    <a:pt x="106969" y="548552"/>
                    <a:pt x="148110" y="589694"/>
                    <a:pt x="197480" y="589694"/>
                  </a:cubicBezTo>
                  <a:cubicBezTo>
                    <a:pt x="246849" y="589694"/>
                    <a:pt x="287991" y="548552"/>
                    <a:pt x="287991" y="499183"/>
                  </a:cubicBezTo>
                  <a:lnTo>
                    <a:pt x="287991" y="471755"/>
                  </a:lnTo>
                  <a:cubicBezTo>
                    <a:pt x="334618" y="504668"/>
                    <a:pt x="362046" y="554038"/>
                    <a:pt x="362046" y="608893"/>
                  </a:cubicBezTo>
                  <a:lnTo>
                    <a:pt x="362046" y="608893"/>
                  </a:lnTo>
                  <a:close/>
                  <a:moveTo>
                    <a:pt x="304448" y="337359"/>
                  </a:moveTo>
                  <a:cubicBezTo>
                    <a:pt x="285248" y="359302"/>
                    <a:pt x="268793" y="381244"/>
                    <a:pt x="257821" y="408671"/>
                  </a:cubicBezTo>
                  <a:lnTo>
                    <a:pt x="252335" y="408671"/>
                  </a:lnTo>
                  <a:lnTo>
                    <a:pt x="252335" y="263305"/>
                  </a:lnTo>
                  <a:lnTo>
                    <a:pt x="271535" y="263305"/>
                  </a:lnTo>
                  <a:cubicBezTo>
                    <a:pt x="301704" y="263305"/>
                    <a:pt x="326390" y="238620"/>
                    <a:pt x="326390" y="208450"/>
                  </a:cubicBezTo>
                  <a:cubicBezTo>
                    <a:pt x="326390" y="178280"/>
                    <a:pt x="301704" y="153594"/>
                    <a:pt x="271535" y="153594"/>
                  </a:cubicBezTo>
                  <a:cubicBezTo>
                    <a:pt x="241365" y="153594"/>
                    <a:pt x="216679" y="178280"/>
                    <a:pt x="216679" y="208450"/>
                  </a:cubicBezTo>
                  <a:lnTo>
                    <a:pt x="216679" y="227649"/>
                  </a:lnTo>
                  <a:lnTo>
                    <a:pt x="181024" y="227649"/>
                  </a:lnTo>
                  <a:lnTo>
                    <a:pt x="181024" y="208450"/>
                  </a:lnTo>
                  <a:cubicBezTo>
                    <a:pt x="181024" y="178280"/>
                    <a:pt x="156338" y="153594"/>
                    <a:pt x="126168" y="153594"/>
                  </a:cubicBezTo>
                  <a:cubicBezTo>
                    <a:pt x="95997" y="153594"/>
                    <a:pt x="71313" y="178280"/>
                    <a:pt x="71313" y="208450"/>
                  </a:cubicBezTo>
                  <a:cubicBezTo>
                    <a:pt x="71313" y="238620"/>
                    <a:pt x="95997" y="263305"/>
                    <a:pt x="126168" y="263305"/>
                  </a:cubicBezTo>
                  <a:lnTo>
                    <a:pt x="145368" y="263305"/>
                  </a:lnTo>
                  <a:lnTo>
                    <a:pt x="145368" y="408671"/>
                  </a:lnTo>
                  <a:lnTo>
                    <a:pt x="139882" y="408671"/>
                  </a:lnTo>
                  <a:cubicBezTo>
                    <a:pt x="128910" y="381244"/>
                    <a:pt x="112454" y="359302"/>
                    <a:pt x="93255" y="337359"/>
                  </a:cubicBezTo>
                  <a:cubicBezTo>
                    <a:pt x="65827" y="301704"/>
                    <a:pt x="35657" y="266048"/>
                    <a:pt x="35657" y="208450"/>
                  </a:cubicBezTo>
                  <a:cubicBezTo>
                    <a:pt x="35657" y="117938"/>
                    <a:pt x="109711" y="43884"/>
                    <a:pt x="200223" y="43884"/>
                  </a:cubicBezTo>
                  <a:cubicBezTo>
                    <a:pt x="290734" y="43884"/>
                    <a:pt x="364789" y="117938"/>
                    <a:pt x="364789" y="208450"/>
                  </a:cubicBezTo>
                  <a:cubicBezTo>
                    <a:pt x="362046" y="268790"/>
                    <a:pt x="334618" y="304446"/>
                    <a:pt x="304448" y="337359"/>
                  </a:cubicBezTo>
                  <a:lnTo>
                    <a:pt x="304448" y="337359"/>
                  </a:lnTo>
                  <a:close/>
                  <a:moveTo>
                    <a:pt x="255079" y="227649"/>
                  </a:moveTo>
                  <a:lnTo>
                    <a:pt x="255079" y="208450"/>
                  </a:lnTo>
                  <a:cubicBezTo>
                    <a:pt x="255079" y="197479"/>
                    <a:pt x="263307" y="189250"/>
                    <a:pt x="274277" y="189250"/>
                  </a:cubicBezTo>
                  <a:cubicBezTo>
                    <a:pt x="285248" y="189250"/>
                    <a:pt x="293476" y="197479"/>
                    <a:pt x="293476" y="208450"/>
                  </a:cubicBezTo>
                  <a:cubicBezTo>
                    <a:pt x="293476" y="219421"/>
                    <a:pt x="285248" y="227649"/>
                    <a:pt x="274277" y="227649"/>
                  </a:cubicBezTo>
                  <a:lnTo>
                    <a:pt x="255079" y="227649"/>
                  </a:lnTo>
                  <a:close/>
                  <a:moveTo>
                    <a:pt x="872201" y="373015"/>
                  </a:moveTo>
                  <a:lnTo>
                    <a:pt x="872201" y="408671"/>
                  </a:lnTo>
                  <a:lnTo>
                    <a:pt x="847516" y="408671"/>
                  </a:lnTo>
                  <a:lnTo>
                    <a:pt x="825574" y="364787"/>
                  </a:lnTo>
                  <a:cubicBezTo>
                    <a:pt x="809116" y="331874"/>
                    <a:pt x="800888" y="296218"/>
                    <a:pt x="800888" y="257819"/>
                  </a:cubicBezTo>
                  <a:cubicBezTo>
                    <a:pt x="800888" y="235877"/>
                    <a:pt x="803632" y="211193"/>
                    <a:pt x="811860" y="191993"/>
                  </a:cubicBezTo>
                  <a:lnTo>
                    <a:pt x="973682" y="191993"/>
                  </a:lnTo>
                  <a:cubicBezTo>
                    <a:pt x="979168" y="213935"/>
                    <a:pt x="984654" y="235877"/>
                    <a:pt x="984654" y="257819"/>
                  </a:cubicBezTo>
                  <a:cubicBezTo>
                    <a:pt x="984654" y="293475"/>
                    <a:pt x="976426" y="331874"/>
                    <a:pt x="959969" y="364787"/>
                  </a:cubicBezTo>
                  <a:lnTo>
                    <a:pt x="938027" y="408671"/>
                  </a:lnTo>
                  <a:lnTo>
                    <a:pt x="913343" y="408671"/>
                  </a:lnTo>
                  <a:lnTo>
                    <a:pt x="913343" y="373015"/>
                  </a:lnTo>
                  <a:lnTo>
                    <a:pt x="872201" y="373015"/>
                  </a:lnTo>
                  <a:close/>
                  <a:moveTo>
                    <a:pt x="789918" y="375758"/>
                  </a:moveTo>
                  <a:cubicBezTo>
                    <a:pt x="789918" y="378501"/>
                    <a:pt x="792660" y="378501"/>
                    <a:pt x="792660" y="381244"/>
                  </a:cubicBezTo>
                  <a:lnTo>
                    <a:pt x="806374" y="411414"/>
                  </a:lnTo>
                  <a:lnTo>
                    <a:pt x="767975" y="411414"/>
                  </a:lnTo>
                  <a:lnTo>
                    <a:pt x="770719" y="397701"/>
                  </a:lnTo>
                  <a:cubicBezTo>
                    <a:pt x="773461" y="383987"/>
                    <a:pt x="781689" y="378501"/>
                    <a:pt x="789918" y="375758"/>
                  </a:cubicBezTo>
                  <a:lnTo>
                    <a:pt x="789918" y="375758"/>
                  </a:lnTo>
                  <a:close/>
                  <a:moveTo>
                    <a:pt x="1009340" y="394958"/>
                  </a:moveTo>
                  <a:lnTo>
                    <a:pt x="1012082" y="408671"/>
                  </a:lnTo>
                  <a:lnTo>
                    <a:pt x="973682" y="408671"/>
                  </a:lnTo>
                  <a:lnTo>
                    <a:pt x="987396" y="378501"/>
                  </a:lnTo>
                  <a:cubicBezTo>
                    <a:pt x="987396" y="375758"/>
                    <a:pt x="990140" y="375758"/>
                    <a:pt x="990140" y="373015"/>
                  </a:cubicBezTo>
                  <a:cubicBezTo>
                    <a:pt x="1001110" y="378501"/>
                    <a:pt x="1006596" y="383987"/>
                    <a:pt x="1009340" y="394958"/>
                  </a:cubicBezTo>
                  <a:lnTo>
                    <a:pt x="1009340" y="394958"/>
                  </a:lnTo>
                  <a:close/>
                  <a:moveTo>
                    <a:pt x="891399" y="57598"/>
                  </a:moveTo>
                  <a:lnTo>
                    <a:pt x="935285" y="115196"/>
                  </a:lnTo>
                  <a:cubicBezTo>
                    <a:pt x="943513" y="126167"/>
                    <a:pt x="951741" y="139881"/>
                    <a:pt x="959969" y="153594"/>
                  </a:cubicBezTo>
                  <a:lnTo>
                    <a:pt x="825574" y="153594"/>
                  </a:lnTo>
                  <a:cubicBezTo>
                    <a:pt x="831060" y="139881"/>
                    <a:pt x="839288" y="126167"/>
                    <a:pt x="850258" y="115196"/>
                  </a:cubicBezTo>
                  <a:lnTo>
                    <a:pt x="891399" y="57598"/>
                  </a:lnTo>
                  <a:close/>
                  <a:moveTo>
                    <a:pt x="872201" y="809115"/>
                  </a:moveTo>
                  <a:lnTo>
                    <a:pt x="545811" y="809115"/>
                  </a:lnTo>
                  <a:lnTo>
                    <a:pt x="545811" y="345588"/>
                  </a:lnTo>
                  <a:cubicBezTo>
                    <a:pt x="586953" y="315418"/>
                    <a:pt x="639066" y="298961"/>
                    <a:pt x="691178" y="298961"/>
                  </a:cubicBezTo>
                  <a:lnTo>
                    <a:pt x="767975" y="298961"/>
                  </a:lnTo>
                  <a:cubicBezTo>
                    <a:pt x="770719" y="312675"/>
                    <a:pt x="773461" y="326389"/>
                    <a:pt x="778947" y="340102"/>
                  </a:cubicBezTo>
                  <a:cubicBezTo>
                    <a:pt x="759747" y="348331"/>
                    <a:pt x="743291" y="364787"/>
                    <a:pt x="737805" y="383987"/>
                  </a:cubicBezTo>
                  <a:lnTo>
                    <a:pt x="724091" y="444327"/>
                  </a:lnTo>
                  <a:lnTo>
                    <a:pt x="814602" y="444327"/>
                  </a:lnTo>
                  <a:cubicBezTo>
                    <a:pt x="806374" y="458041"/>
                    <a:pt x="800888" y="474498"/>
                    <a:pt x="800888" y="490954"/>
                  </a:cubicBezTo>
                  <a:cubicBezTo>
                    <a:pt x="800888" y="512896"/>
                    <a:pt x="809116" y="532096"/>
                    <a:pt x="822830" y="548552"/>
                  </a:cubicBezTo>
                  <a:cubicBezTo>
                    <a:pt x="847516" y="575980"/>
                    <a:pt x="863972" y="597922"/>
                    <a:pt x="872201" y="614379"/>
                  </a:cubicBezTo>
                  <a:lnTo>
                    <a:pt x="872201" y="809115"/>
                  </a:lnTo>
                  <a:close/>
                  <a:moveTo>
                    <a:pt x="929799" y="458041"/>
                  </a:moveTo>
                  <a:cubicBezTo>
                    <a:pt x="938027" y="466270"/>
                    <a:pt x="943513" y="479983"/>
                    <a:pt x="943513" y="493697"/>
                  </a:cubicBezTo>
                  <a:cubicBezTo>
                    <a:pt x="943513" y="504668"/>
                    <a:pt x="938027" y="518382"/>
                    <a:pt x="929799" y="526610"/>
                  </a:cubicBezTo>
                  <a:cubicBezTo>
                    <a:pt x="916085" y="540324"/>
                    <a:pt x="899629" y="559523"/>
                    <a:pt x="888657" y="575980"/>
                  </a:cubicBezTo>
                  <a:cubicBezTo>
                    <a:pt x="874943" y="559523"/>
                    <a:pt x="861230" y="540324"/>
                    <a:pt x="847516" y="526610"/>
                  </a:cubicBezTo>
                  <a:cubicBezTo>
                    <a:pt x="839288" y="518382"/>
                    <a:pt x="833802" y="504668"/>
                    <a:pt x="833802" y="493697"/>
                  </a:cubicBezTo>
                  <a:cubicBezTo>
                    <a:pt x="833802" y="479983"/>
                    <a:pt x="839288" y="469012"/>
                    <a:pt x="847516" y="458041"/>
                  </a:cubicBezTo>
                  <a:lnTo>
                    <a:pt x="858488" y="447070"/>
                  </a:lnTo>
                  <a:lnTo>
                    <a:pt x="869458" y="447070"/>
                  </a:lnTo>
                  <a:lnTo>
                    <a:pt x="869458" y="482726"/>
                  </a:lnTo>
                  <a:lnTo>
                    <a:pt x="905113" y="482726"/>
                  </a:lnTo>
                  <a:lnTo>
                    <a:pt x="905113" y="447070"/>
                  </a:lnTo>
                  <a:lnTo>
                    <a:pt x="916085" y="447070"/>
                  </a:lnTo>
                  <a:lnTo>
                    <a:pt x="929799" y="458041"/>
                  </a:lnTo>
                  <a:close/>
                </a:path>
              </a:pathLst>
            </a:custGeom>
            <a:grpFill/>
            <a:ln w="27426" cap="flat">
              <a:noFill/>
              <a:prstDash val="solid"/>
              <a:miter/>
            </a:ln>
          </p:spPr>
          <p:txBody>
            <a:bodyPr rtlCol="0" anchor="ctr"/>
            <a:lstStyle/>
            <a:p>
              <a:endParaRPr lang="en-US" dirty="0"/>
            </a:p>
          </p:txBody>
        </p:sp>
        <p:sp>
          <p:nvSpPr>
            <p:cNvPr id="57" name="Freeform 56">
              <a:extLst>
                <a:ext uri="{FF2B5EF4-FFF2-40B4-BE49-F238E27FC236}">
                  <a16:creationId xmlns:a16="http://schemas.microsoft.com/office/drawing/2014/main" id="{2CEB06EB-FA9D-957A-0EA6-ED0356520998}"/>
                </a:ext>
              </a:extLst>
            </p:cNvPr>
            <p:cNvSpPr/>
            <p:nvPr/>
          </p:nvSpPr>
          <p:spPr>
            <a:xfrm>
              <a:off x="8878411" y="4365959"/>
              <a:ext cx="35655" cy="35655"/>
            </a:xfrm>
            <a:custGeom>
              <a:avLst/>
              <a:gdLst>
                <a:gd name="connsiteX0" fmla="*/ 0 w 35655"/>
                <a:gd name="connsiteY0" fmla="*/ 0 h 35655"/>
                <a:gd name="connsiteX1" fmla="*/ 35656 w 35655"/>
                <a:gd name="connsiteY1" fmla="*/ 0 h 35655"/>
                <a:gd name="connsiteX2" fmla="*/ 35656 w 35655"/>
                <a:gd name="connsiteY2" fmla="*/ 35656 h 35655"/>
                <a:gd name="connsiteX3" fmla="*/ 0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0" y="0"/>
                  </a:moveTo>
                  <a:lnTo>
                    <a:pt x="35656" y="0"/>
                  </a:lnTo>
                  <a:lnTo>
                    <a:pt x="35656" y="35656"/>
                  </a:lnTo>
                  <a:lnTo>
                    <a:pt x="0" y="35656"/>
                  </a:lnTo>
                  <a:close/>
                </a:path>
              </a:pathLst>
            </a:custGeom>
            <a:grpFill/>
            <a:ln w="27426" cap="flat">
              <a:noFill/>
              <a:prstDash val="solid"/>
              <a:miter/>
            </a:ln>
          </p:spPr>
          <p:txBody>
            <a:bodyPr rtlCol="0" anchor="ctr"/>
            <a:lstStyle/>
            <a:p>
              <a:endParaRPr lang="en-US" dirty="0"/>
            </a:p>
          </p:txBody>
        </p:sp>
        <p:sp>
          <p:nvSpPr>
            <p:cNvPr id="58" name="Freeform 57">
              <a:extLst>
                <a:ext uri="{FF2B5EF4-FFF2-40B4-BE49-F238E27FC236}">
                  <a16:creationId xmlns:a16="http://schemas.microsoft.com/office/drawing/2014/main" id="{9C049073-FF98-636B-CF39-767FBD156BC4}"/>
                </a:ext>
              </a:extLst>
            </p:cNvPr>
            <p:cNvSpPr/>
            <p:nvPr/>
          </p:nvSpPr>
          <p:spPr>
            <a:xfrm>
              <a:off x="8952465" y="4365959"/>
              <a:ext cx="35655" cy="35655"/>
            </a:xfrm>
            <a:custGeom>
              <a:avLst/>
              <a:gdLst>
                <a:gd name="connsiteX0" fmla="*/ 1 w 35655"/>
                <a:gd name="connsiteY0" fmla="*/ 0 h 35655"/>
                <a:gd name="connsiteX1" fmla="*/ 35656 w 35655"/>
                <a:gd name="connsiteY1" fmla="*/ 0 h 35655"/>
                <a:gd name="connsiteX2" fmla="*/ 35656 w 35655"/>
                <a:gd name="connsiteY2" fmla="*/ 35656 h 35655"/>
                <a:gd name="connsiteX3" fmla="*/ 1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1" y="0"/>
                  </a:moveTo>
                  <a:lnTo>
                    <a:pt x="35656" y="0"/>
                  </a:lnTo>
                  <a:lnTo>
                    <a:pt x="35656" y="35656"/>
                  </a:lnTo>
                  <a:lnTo>
                    <a:pt x="1" y="35656"/>
                  </a:lnTo>
                  <a:close/>
                </a:path>
              </a:pathLst>
            </a:custGeom>
            <a:grpFill/>
            <a:ln w="27426" cap="flat">
              <a:noFill/>
              <a:prstDash val="solid"/>
              <a:miter/>
            </a:ln>
          </p:spPr>
          <p:txBody>
            <a:bodyPr rtlCol="0" anchor="ctr"/>
            <a:lstStyle/>
            <a:p>
              <a:endParaRPr lang="en-US" dirty="0"/>
            </a:p>
          </p:txBody>
        </p:sp>
        <p:sp>
          <p:nvSpPr>
            <p:cNvPr id="60" name="Freeform 59">
              <a:extLst>
                <a:ext uri="{FF2B5EF4-FFF2-40B4-BE49-F238E27FC236}">
                  <a16:creationId xmlns:a16="http://schemas.microsoft.com/office/drawing/2014/main" id="{465661B5-54D3-78C0-BB74-BCF5FF811434}"/>
                </a:ext>
              </a:extLst>
            </p:cNvPr>
            <p:cNvSpPr/>
            <p:nvPr/>
          </p:nvSpPr>
          <p:spPr>
            <a:xfrm>
              <a:off x="8807099" y="4365959"/>
              <a:ext cx="35655" cy="35655"/>
            </a:xfrm>
            <a:custGeom>
              <a:avLst/>
              <a:gdLst>
                <a:gd name="connsiteX0" fmla="*/ -1 w 35655"/>
                <a:gd name="connsiteY0" fmla="*/ 0 h 35655"/>
                <a:gd name="connsiteX1" fmla="*/ 35655 w 35655"/>
                <a:gd name="connsiteY1" fmla="*/ 0 h 35655"/>
                <a:gd name="connsiteX2" fmla="*/ 35655 w 35655"/>
                <a:gd name="connsiteY2" fmla="*/ 35656 h 35655"/>
                <a:gd name="connsiteX3" fmla="*/ -1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1" y="0"/>
                  </a:moveTo>
                  <a:lnTo>
                    <a:pt x="35655" y="0"/>
                  </a:lnTo>
                  <a:lnTo>
                    <a:pt x="35655" y="35656"/>
                  </a:lnTo>
                  <a:lnTo>
                    <a:pt x="-1" y="35656"/>
                  </a:lnTo>
                  <a:close/>
                </a:path>
              </a:pathLst>
            </a:custGeom>
            <a:grpFill/>
            <a:ln w="27426" cap="flat">
              <a:noFill/>
              <a:prstDash val="solid"/>
              <a:miter/>
            </a:ln>
          </p:spPr>
          <p:txBody>
            <a:bodyPr rtlCol="0" anchor="ctr"/>
            <a:lstStyle/>
            <a:p>
              <a:endParaRPr lang="en-US" dirty="0"/>
            </a:p>
          </p:txBody>
        </p:sp>
        <p:sp>
          <p:nvSpPr>
            <p:cNvPr id="61" name="Freeform 60">
              <a:extLst>
                <a:ext uri="{FF2B5EF4-FFF2-40B4-BE49-F238E27FC236}">
                  <a16:creationId xmlns:a16="http://schemas.microsoft.com/office/drawing/2014/main" id="{DC7849FB-92C8-45DE-991F-1EB3E919A5C7}"/>
                </a:ext>
              </a:extLst>
            </p:cNvPr>
            <p:cNvSpPr/>
            <p:nvPr/>
          </p:nvSpPr>
          <p:spPr>
            <a:xfrm>
              <a:off x="9278855" y="4475669"/>
              <a:ext cx="255077" cy="35655"/>
            </a:xfrm>
            <a:custGeom>
              <a:avLst/>
              <a:gdLst>
                <a:gd name="connsiteX0" fmla="*/ 0 w 255077"/>
                <a:gd name="connsiteY0" fmla="*/ 0 h 35655"/>
                <a:gd name="connsiteX1" fmla="*/ 255077 w 255077"/>
                <a:gd name="connsiteY1" fmla="*/ 0 h 35655"/>
                <a:gd name="connsiteX2" fmla="*/ 255077 w 255077"/>
                <a:gd name="connsiteY2" fmla="*/ 35656 h 35655"/>
                <a:gd name="connsiteX3" fmla="*/ 0 w 255077"/>
                <a:gd name="connsiteY3" fmla="*/ 35656 h 35655"/>
              </a:gdLst>
              <a:ahLst/>
              <a:cxnLst>
                <a:cxn ang="0">
                  <a:pos x="connsiteX0" y="connsiteY0"/>
                </a:cxn>
                <a:cxn ang="0">
                  <a:pos x="connsiteX1" y="connsiteY1"/>
                </a:cxn>
                <a:cxn ang="0">
                  <a:pos x="connsiteX2" y="connsiteY2"/>
                </a:cxn>
                <a:cxn ang="0">
                  <a:pos x="connsiteX3" y="connsiteY3"/>
                </a:cxn>
              </a:cxnLst>
              <a:rect l="l" t="t" r="r" b="b"/>
              <a:pathLst>
                <a:path w="255077" h="35655">
                  <a:moveTo>
                    <a:pt x="0" y="0"/>
                  </a:moveTo>
                  <a:lnTo>
                    <a:pt x="255077" y="0"/>
                  </a:lnTo>
                  <a:lnTo>
                    <a:pt x="255077" y="35656"/>
                  </a:lnTo>
                  <a:lnTo>
                    <a:pt x="0" y="35656"/>
                  </a:lnTo>
                  <a:close/>
                </a:path>
              </a:pathLst>
            </a:custGeom>
            <a:grpFill/>
            <a:ln w="27426" cap="flat">
              <a:noFill/>
              <a:prstDash val="solid"/>
              <a:miter/>
            </a:ln>
          </p:spPr>
          <p:txBody>
            <a:bodyPr rtlCol="0" anchor="ctr"/>
            <a:lstStyle/>
            <a:p>
              <a:endParaRPr lang="en-US" dirty="0"/>
            </a:p>
          </p:txBody>
        </p:sp>
        <p:sp>
          <p:nvSpPr>
            <p:cNvPr id="62" name="Freeform 61">
              <a:extLst>
                <a:ext uri="{FF2B5EF4-FFF2-40B4-BE49-F238E27FC236}">
                  <a16:creationId xmlns:a16="http://schemas.microsoft.com/office/drawing/2014/main" id="{7A5825C6-F7A1-1653-885F-8F26D36AD695}"/>
                </a:ext>
              </a:extLst>
            </p:cNvPr>
            <p:cNvSpPr/>
            <p:nvPr/>
          </p:nvSpPr>
          <p:spPr>
            <a:xfrm>
              <a:off x="9278855" y="4401615"/>
              <a:ext cx="255077" cy="35655"/>
            </a:xfrm>
            <a:custGeom>
              <a:avLst/>
              <a:gdLst>
                <a:gd name="connsiteX0" fmla="*/ 0 w 255077"/>
                <a:gd name="connsiteY0" fmla="*/ 0 h 35655"/>
                <a:gd name="connsiteX1" fmla="*/ 255077 w 255077"/>
                <a:gd name="connsiteY1" fmla="*/ 0 h 35655"/>
                <a:gd name="connsiteX2" fmla="*/ 255077 w 255077"/>
                <a:gd name="connsiteY2" fmla="*/ 35656 h 35655"/>
                <a:gd name="connsiteX3" fmla="*/ 0 w 255077"/>
                <a:gd name="connsiteY3" fmla="*/ 35656 h 35655"/>
              </a:gdLst>
              <a:ahLst/>
              <a:cxnLst>
                <a:cxn ang="0">
                  <a:pos x="connsiteX0" y="connsiteY0"/>
                </a:cxn>
                <a:cxn ang="0">
                  <a:pos x="connsiteX1" y="connsiteY1"/>
                </a:cxn>
                <a:cxn ang="0">
                  <a:pos x="connsiteX2" y="connsiteY2"/>
                </a:cxn>
                <a:cxn ang="0">
                  <a:pos x="connsiteX3" y="connsiteY3"/>
                </a:cxn>
              </a:cxnLst>
              <a:rect l="l" t="t" r="r" b="b"/>
              <a:pathLst>
                <a:path w="255077" h="35655">
                  <a:moveTo>
                    <a:pt x="0" y="0"/>
                  </a:moveTo>
                  <a:lnTo>
                    <a:pt x="255077" y="0"/>
                  </a:lnTo>
                  <a:lnTo>
                    <a:pt x="255077" y="35656"/>
                  </a:lnTo>
                  <a:lnTo>
                    <a:pt x="0" y="35656"/>
                  </a:lnTo>
                  <a:close/>
                </a:path>
              </a:pathLst>
            </a:custGeom>
            <a:grpFill/>
            <a:ln w="27426" cap="flat">
              <a:noFill/>
              <a:prstDash val="solid"/>
              <a:miter/>
            </a:ln>
          </p:spPr>
          <p:txBody>
            <a:bodyPr rtlCol="0" anchor="ctr"/>
            <a:lstStyle/>
            <a:p>
              <a:endParaRPr lang="en-US" dirty="0"/>
            </a:p>
          </p:txBody>
        </p:sp>
        <p:sp>
          <p:nvSpPr>
            <p:cNvPr id="63" name="Freeform 62">
              <a:extLst>
                <a:ext uri="{FF2B5EF4-FFF2-40B4-BE49-F238E27FC236}">
                  <a16:creationId xmlns:a16="http://schemas.microsoft.com/office/drawing/2014/main" id="{C4A761A5-7EC0-A83A-5786-24E7CA163C41}"/>
                </a:ext>
              </a:extLst>
            </p:cNvPr>
            <p:cNvSpPr/>
            <p:nvPr/>
          </p:nvSpPr>
          <p:spPr>
            <a:xfrm>
              <a:off x="9278855" y="4330303"/>
              <a:ext cx="181022" cy="35655"/>
            </a:xfrm>
            <a:custGeom>
              <a:avLst/>
              <a:gdLst>
                <a:gd name="connsiteX0" fmla="*/ 0 w 181022"/>
                <a:gd name="connsiteY0" fmla="*/ 0 h 35655"/>
                <a:gd name="connsiteX1" fmla="*/ 181022 w 181022"/>
                <a:gd name="connsiteY1" fmla="*/ 0 h 35655"/>
                <a:gd name="connsiteX2" fmla="*/ 181022 w 181022"/>
                <a:gd name="connsiteY2" fmla="*/ 35656 h 35655"/>
                <a:gd name="connsiteX3" fmla="*/ 0 w 181022"/>
                <a:gd name="connsiteY3" fmla="*/ 35656 h 35655"/>
              </a:gdLst>
              <a:ahLst/>
              <a:cxnLst>
                <a:cxn ang="0">
                  <a:pos x="connsiteX0" y="connsiteY0"/>
                </a:cxn>
                <a:cxn ang="0">
                  <a:pos x="connsiteX1" y="connsiteY1"/>
                </a:cxn>
                <a:cxn ang="0">
                  <a:pos x="connsiteX2" y="connsiteY2"/>
                </a:cxn>
                <a:cxn ang="0">
                  <a:pos x="connsiteX3" y="connsiteY3"/>
                </a:cxn>
              </a:cxnLst>
              <a:rect l="l" t="t" r="r" b="b"/>
              <a:pathLst>
                <a:path w="181022" h="35655">
                  <a:moveTo>
                    <a:pt x="0" y="0"/>
                  </a:moveTo>
                  <a:lnTo>
                    <a:pt x="181022" y="0"/>
                  </a:lnTo>
                  <a:lnTo>
                    <a:pt x="181022" y="35656"/>
                  </a:lnTo>
                  <a:lnTo>
                    <a:pt x="0" y="35656"/>
                  </a:lnTo>
                  <a:close/>
                </a:path>
              </a:pathLst>
            </a:custGeom>
            <a:grpFill/>
            <a:ln w="27426" cap="flat">
              <a:noFill/>
              <a:prstDash val="solid"/>
              <a:miter/>
            </a:ln>
          </p:spPr>
          <p:txBody>
            <a:bodyPr rtlCol="0" anchor="ctr"/>
            <a:lstStyle/>
            <a:p>
              <a:endParaRPr lang="en-US" dirty="0"/>
            </a:p>
          </p:txBody>
        </p:sp>
        <p:sp>
          <p:nvSpPr>
            <p:cNvPr id="64" name="Freeform 63">
              <a:extLst>
                <a:ext uri="{FF2B5EF4-FFF2-40B4-BE49-F238E27FC236}">
                  <a16:creationId xmlns:a16="http://schemas.microsoft.com/office/drawing/2014/main" id="{46A2E17A-011C-9527-740A-FC5FF55109A2}"/>
                </a:ext>
              </a:extLst>
            </p:cNvPr>
            <p:cNvSpPr/>
            <p:nvPr/>
          </p:nvSpPr>
          <p:spPr>
            <a:xfrm>
              <a:off x="9278855" y="4256248"/>
              <a:ext cx="181022" cy="35655"/>
            </a:xfrm>
            <a:custGeom>
              <a:avLst/>
              <a:gdLst>
                <a:gd name="connsiteX0" fmla="*/ 0 w 181022"/>
                <a:gd name="connsiteY0" fmla="*/ 0 h 35655"/>
                <a:gd name="connsiteX1" fmla="*/ 181022 w 181022"/>
                <a:gd name="connsiteY1" fmla="*/ 0 h 35655"/>
                <a:gd name="connsiteX2" fmla="*/ 181022 w 181022"/>
                <a:gd name="connsiteY2" fmla="*/ 35656 h 35655"/>
                <a:gd name="connsiteX3" fmla="*/ 0 w 181022"/>
                <a:gd name="connsiteY3" fmla="*/ 35656 h 35655"/>
              </a:gdLst>
              <a:ahLst/>
              <a:cxnLst>
                <a:cxn ang="0">
                  <a:pos x="connsiteX0" y="connsiteY0"/>
                </a:cxn>
                <a:cxn ang="0">
                  <a:pos x="connsiteX1" y="connsiteY1"/>
                </a:cxn>
                <a:cxn ang="0">
                  <a:pos x="connsiteX2" y="connsiteY2"/>
                </a:cxn>
                <a:cxn ang="0">
                  <a:pos x="connsiteX3" y="connsiteY3"/>
                </a:cxn>
              </a:cxnLst>
              <a:rect l="l" t="t" r="r" b="b"/>
              <a:pathLst>
                <a:path w="181022" h="35655">
                  <a:moveTo>
                    <a:pt x="0" y="0"/>
                  </a:moveTo>
                  <a:lnTo>
                    <a:pt x="181022" y="0"/>
                  </a:lnTo>
                  <a:lnTo>
                    <a:pt x="181022" y="35656"/>
                  </a:lnTo>
                  <a:lnTo>
                    <a:pt x="0" y="35656"/>
                  </a:lnTo>
                  <a:close/>
                </a:path>
              </a:pathLst>
            </a:custGeom>
            <a:grpFill/>
            <a:ln w="27426" cap="flat">
              <a:noFill/>
              <a:prstDash val="solid"/>
              <a:miter/>
            </a:ln>
          </p:spPr>
          <p:txBody>
            <a:bodyPr rtlCol="0" anchor="ctr"/>
            <a:lstStyle/>
            <a:p>
              <a:endParaRPr lang="en-US" dirty="0"/>
            </a:p>
          </p:txBody>
        </p:sp>
      </p:grpSp>
      <p:cxnSp>
        <p:nvCxnSpPr>
          <p:cNvPr id="67" name="Straight Connector 66">
            <a:extLst>
              <a:ext uri="{FF2B5EF4-FFF2-40B4-BE49-F238E27FC236}">
                <a16:creationId xmlns:a16="http://schemas.microsoft.com/office/drawing/2014/main" id="{AF656A21-3E0F-AEC2-0D99-68F373E74BE5}"/>
              </a:ext>
            </a:extLst>
          </p:cNvPr>
          <p:cNvCxnSpPr>
            <a:cxnSpLocks/>
          </p:cNvCxnSpPr>
          <p:nvPr/>
        </p:nvCxnSpPr>
        <p:spPr>
          <a:xfrm flipH="1">
            <a:off x="798718" y="3899612"/>
            <a:ext cx="6062147"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70" name="Text Placeholder 7">
            <a:extLst>
              <a:ext uri="{FF2B5EF4-FFF2-40B4-BE49-F238E27FC236}">
                <a16:creationId xmlns:a16="http://schemas.microsoft.com/office/drawing/2014/main" id="{208EDA9B-B2C4-A5A3-F052-E55CBD582C79}"/>
              </a:ext>
            </a:extLst>
          </p:cNvPr>
          <p:cNvSpPr txBox="1">
            <a:spLocks/>
          </p:cNvSpPr>
          <p:nvPr/>
        </p:nvSpPr>
        <p:spPr>
          <a:xfrm>
            <a:off x="903139" y="4568027"/>
            <a:ext cx="5430160"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PERSOONLIJKE EN PROFESSIONELE ONTWIKKELINGSTRAINING VOOR WERKNEMERS </a:t>
            </a:r>
          </a:p>
        </p:txBody>
      </p:sp>
      <p:cxnSp>
        <p:nvCxnSpPr>
          <p:cNvPr id="83" name="Straight Connector 82">
            <a:extLst>
              <a:ext uri="{FF2B5EF4-FFF2-40B4-BE49-F238E27FC236}">
                <a16:creationId xmlns:a16="http://schemas.microsoft.com/office/drawing/2014/main" id="{2F9A0232-63B9-E643-B175-11EBB9AF08B4}"/>
              </a:ext>
            </a:extLst>
          </p:cNvPr>
          <p:cNvCxnSpPr>
            <a:cxnSpLocks/>
          </p:cNvCxnSpPr>
          <p:nvPr/>
        </p:nvCxnSpPr>
        <p:spPr>
          <a:xfrm flipH="1">
            <a:off x="793590" y="4908157"/>
            <a:ext cx="6062147"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grpSp>
        <p:nvGrpSpPr>
          <p:cNvPr id="112" name="Graphic 3">
            <a:extLst>
              <a:ext uri="{FF2B5EF4-FFF2-40B4-BE49-F238E27FC236}">
                <a16:creationId xmlns:a16="http://schemas.microsoft.com/office/drawing/2014/main" id="{C919C352-74FB-BF75-3CAC-3EA41A8364D8}"/>
              </a:ext>
            </a:extLst>
          </p:cNvPr>
          <p:cNvGrpSpPr/>
          <p:nvPr/>
        </p:nvGrpSpPr>
        <p:grpSpPr>
          <a:xfrm>
            <a:off x="249840" y="4434589"/>
            <a:ext cx="555219" cy="538435"/>
            <a:chOff x="4616150" y="2004440"/>
            <a:chExt cx="1088878" cy="1055963"/>
          </a:xfrm>
          <a:solidFill>
            <a:srgbClr val="027354"/>
          </a:solidFill>
        </p:grpSpPr>
        <p:sp>
          <p:nvSpPr>
            <p:cNvPr id="113" name="Freeform 112">
              <a:extLst>
                <a:ext uri="{FF2B5EF4-FFF2-40B4-BE49-F238E27FC236}">
                  <a16:creationId xmlns:a16="http://schemas.microsoft.com/office/drawing/2014/main" id="{B29F02EC-092B-6547-E0EF-689E73749EB1}"/>
                </a:ext>
              </a:extLst>
            </p:cNvPr>
            <p:cNvSpPr/>
            <p:nvPr/>
          </p:nvSpPr>
          <p:spPr>
            <a:xfrm>
              <a:off x="4994651" y="2520080"/>
              <a:ext cx="320904" cy="323646"/>
            </a:xfrm>
            <a:custGeom>
              <a:avLst/>
              <a:gdLst>
                <a:gd name="connsiteX0" fmla="*/ 282506 w 320904"/>
                <a:gd name="connsiteY0" fmla="*/ 271534 h 323646"/>
                <a:gd name="connsiteX1" fmla="*/ 268793 w 320904"/>
                <a:gd name="connsiteY1" fmla="*/ 285248 h 323646"/>
                <a:gd name="connsiteX2" fmla="*/ 255079 w 320904"/>
                <a:gd name="connsiteY2" fmla="*/ 285248 h 323646"/>
                <a:gd name="connsiteX3" fmla="*/ 255079 w 320904"/>
                <a:gd name="connsiteY3" fmla="*/ 285248 h 323646"/>
                <a:gd name="connsiteX4" fmla="*/ 222165 w 320904"/>
                <a:gd name="connsiteY4" fmla="*/ 279762 h 323646"/>
                <a:gd name="connsiteX5" fmla="*/ 200223 w 320904"/>
                <a:gd name="connsiteY5" fmla="*/ 287990 h 323646"/>
                <a:gd name="connsiteX6" fmla="*/ 181024 w 320904"/>
                <a:gd name="connsiteY6" fmla="*/ 312675 h 323646"/>
                <a:gd name="connsiteX7" fmla="*/ 181024 w 320904"/>
                <a:gd name="connsiteY7" fmla="*/ 312675 h 323646"/>
                <a:gd name="connsiteX8" fmla="*/ 170052 w 320904"/>
                <a:gd name="connsiteY8" fmla="*/ 323646 h 323646"/>
                <a:gd name="connsiteX9" fmla="*/ 150852 w 320904"/>
                <a:gd name="connsiteY9" fmla="*/ 323646 h 323646"/>
                <a:gd name="connsiteX10" fmla="*/ 139882 w 320904"/>
                <a:gd name="connsiteY10" fmla="*/ 312675 h 323646"/>
                <a:gd name="connsiteX11" fmla="*/ 120682 w 320904"/>
                <a:gd name="connsiteY11" fmla="*/ 287990 h 323646"/>
                <a:gd name="connsiteX12" fmla="*/ 98741 w 320904"/>
                <a:gd name="connsiteY12" fmla="*/ 279762 h 323646"/>
                <a:gd name="connsiteX13" fmla="*/ 85027 w 320904"/>
                <a:gd name="connsiteY13" fmla="*/ 277019 h 323646"/>
                <a:gd name="connsiteX14" fmla="*/ 65827 w 320904"/>
                <a:gd name="connsiteY14" fmla="*/ 285248 h 323646"/>
                <a:gd name="connsiteX15" fmla="*/ 65827 w 320904"/>
                <a:gd name="connsiteY15" fmla="*/ 285248 h 323646"/>
                <a:gd name="connsiteX16" fmla="*/ 52113 w 320904"/>
                <a:gd name="connsiteY16" fmla="*/ 285248 h 323646"/>
                <a:gd name="connsiteX17" fmla="*/ 38399 w 320904"/>
                <a:gd name="connsiteY17" fmla="*/ 271534 h 323646"/>
                <a:gd name="connsiteX18" fmla="*/ 38399 w 320904"/>
                <a:gd name="connsiteY18" fmla="*/ 257820 h 323646"/>
                <a:gd name="connsiteX19" fmla="*/ 38399 w 320904"/>
                <a:gd name="connsiteY19" fmla="*/ 257820 h 323646"/>
                <a:gd name="connsiteX20" fmla="*/ 38399 w 320904"/>
                <a:gd name="connsiteY20" fmla="*/ 257820 h 323646"/>
                <a:gd name="connsiteX21" fmla="*/ 43885 w 320904"/>
                <a:gd name="connsiteY21" fmla="*/ 224906 h 323646"/>
                <a:gd name="connsiteX22" fmla="*/ 35657 w 320904"/>
                <a:gd name="connsiteY22" fmla="*/ 202965 h 323646"/>
                <a:gd name="connsiteX23" fmla="*/ 10972 w 320904"/>
                <a:gd name="connsiteY23" fmla="*/ 183765 h 323646"/>
                <a:gd name="connsiteX24" fmla="*/ 10972 w 320904"/>
                <a:gd name="connsiteY24" fmla="*/ 183765 h 323646"/>
                <a:gd name="connsiteX25" fmla="*/ 0 w 320904"/>
                <a:gd name="connsiteY25" fmla="*/ 172794 h 323646"/>
                <a:gd name="connsiteX26" fmla="*/ 0 w 320904"/>
                <a:gd name="connsiteY26" fmla="*/ 150852 h 323646"/>
                <a:gd name="connsiteX27" fmla="*/ 10972 w 320904"/>
                <a:gd name="connsiteY27" fmla="*/ 139881 h 323646"/>
                <a:gd name="connsiteX28" fmla="*/ 10972 w 320904"/>
                <a:gd name="connsiteY28" fmla="*/ 139881 h 323646"/>
                <a:gd name="connsiteX29" fmla="*/ 35657 w 320904"/>
                <a:gd name="connsiteY29" fmla="*/ 120682 h 323646"/>
                <a:gd name="connsiteX30" fmla="*/ 43885 w 320904"/>
                <a:gd name="connsiteY30" fmla="*/ 98740 h 323646"/>
                <a:gd name="connsiteX31" fmla="*/ 38399 w 320904"/>
                <a:gd name="connsiteY31" fmla="*/ 65827 h 323646"/>
                <a:gd name="connsiteX32" fmla="*/ 38399 w 320904"/>
                <a:gd name="connsiteY32" fmla="*/ 65827 h 323646"/>
                <a:gd name="connsiteX33" fmla="*/ 38399 w 320904"/>
                <a:gd name="connsiteY33" fmla="*/ 65827 h 323646"/>
                <a:gd name="connsiteX34" fmla="*/ 38399 w 320904"/>
                <a:gd name="connsiteY34" fmla="*/ 52113 h 323646"/>
                <a:gd name="connsiteX35" fmla="*/ 52113 w 320904"/>
                <a:gd name="connsiteY35" fmla="*/ 38399 h 323646"/>
                <a:gd name="connsiteX36" fmla="*/ 65827 w 320904"/>
                <a:gd name="connsiteY36" fmla="*/ 38399 h 323646"/>
                <a:gd name="connsiteX37" fmla="*/ 65827 w 320904"/>
                <a:gd name="connsiteY37" fmla="*/ 38399 h 323646"/>
                <a:gd name="connsiteX38" fmla="*/ 98741 w 320904"/>
                <a:gd name="connsiteY38" fmla="*/ 43884 h 323646"/>
                <a:gd name="connsiteX39" fmla="*/ 120682 w 320904"/>
                <a:gd name="connsiteY39" fmla="*/ 35656 h 323646"/>
                <a:gd name="connsiteX40" fmla="*/ 139882 w 320904"/>
                <a:gd name="connsiteY40" fmla="*/ 10971 h 323646"/>
                <a:gd name="connsiteX41" fmla="*/ 139882 w 320904"/>
                <a:gd name="connsiteY41" fmla="*/ 10971 h 323646"/>
                <a:gd name="connsiteX42" fmla="*/ 150852 w 320904"/>
                <a:gd name="connsiteY42" fmla="*/ 0 h 323646"/>
                <a:gd name="connsiteX43" fmla="*/ 170052 w 320904"/>
                <a:gd name="connsiteY43" fmla="*/ 0 h 323646"/>
                <a:gd name="connsiteX44" fmla="*/ 181024 w 320904"/>
                <a:gd name="connsiteY44" fmla="*/ 10971 h 323646"/>
                <a:gd name="connsiteX45" fmla="*/ 181024 w 320904"/>
                <a:gd name="connsiteY45" fmla="*/ 10971 h 323646"/>
                <a:gd name="connsiteX46" fmla="*/ 200223 w 320904"/>
                <a:gd name="connsiteY46" fmla="*/ 35656 h 323646"/>
                <a:gd name="connsiteX47" fmla="*/ 222165 w 320904"/>
                <a:gd name="connsiteY47" fmla="*/ 43884 h 323646"/>
                <a:gd name="connsiteX48" fmla="*/ 255079 w 320904"/>
                <a:gd name="connsiteY48" fmla="*/ 38399 h 323646"/>
                <a:gd name="connsiteX49" fmla="*/ 255079 w 320904"/>
                <a:gd name="connsiteY49" fmla="*/ 38399 h 323646"/>
                <a:gd name="connsiteX50" fmla="*/ 268793 w 320904"/>
                <a:gd name="connsiteY50" fmla="*/ 38399 h 323646"/>
                <a:gd name="connsiteX51" fmla="*/ 282506 w 320904"/>
                <a:gd name="connsiteY51" fmla="*/ 52113 h 323646"/>
                <a:gd name="connsiteX52" fmla="*/ 282506 w 320904"/>
                <a:gd name="connsiteY52" fmla="*/ 65827 h 323646"/>
                <a:gd name="connsiteX53" fmla="*/ 282506 w 320904"/>
                <a:gd name="connsiteY53" fmla="*/ 65827 h 323646"/>
                <a:gd name="connsiteX54" fmla="*/ 277021 w 320904"/>
                <a:gd name="connsiteY54" fmla="*/ 98740 h 323646"/>
                <a:gd name="connsiteX55" fmla="*/ 285248 w 320904"/>
                <a:gd name="connsiteY55" fmla="*/ 120682 h 323646"/>
                <a:gd name="connsiteX56" fmla="*/ 309934 w 320904"/>
                <a:gd name="connsiteY56" fmla="*/ 139881 h 323646"/>
                <a:gd name="connsiteX57" fmla="*/ 309934 w 320904"/>
                <a:gd name="connsiteY57" fmla="*/ 139881 h 323646"/>
                <a:gd name="connsiteX58" fmla="*/ 320904 w 320904"/>
                <a:gd name="connsiteY58" fmla="*/ 150852 h 323646"/>
                <a:gd name="connsiteX59" fmla="*/ 320904 w 320904"/>
                <a:gd name="connsiteY59" fmla="*/ 170051 h 323646"/>
                <a:gd name="connsiteX60" fmla="*/ 309934 w 320904"/>
                <a:gd name="connsiteY60" fmla="*/ 181022 h 323646"/>
                <a:gd name="connsiteX61" fmla="*/ 309934 w 320904"/>
                <a:gd name="connsiteY61" fmla="*/ 181022 h 323646"/>
                <a:gd name="connsiteX62" fmla="*/ 285248 w 320904"/>
                <a:gd name="connsiteY62" fmla="*/ 200222 h 323646"/>
                <a:gd name="connsiteX63" fmla="*/ 277021 w 320904"/>
                <a:gd name="connsiteY63" fmla="*/ 222164 h 323646"/>
                <a:gd name="connsiteX64" fmla="*/ 282506 w 320904"/>
                <a:gd name="connsiteY64" fmla="*/ 255077 h 323646"/>
                <a:gd name="connsiteX65" fmla="*/ 282506 w 320904"/>
                <a:gd name="connsiteY65" fmla="*/ 255077 h 323646"/>
                <a:gd name="connsiteX66" fmla="*/ 282506 w 320904"/>
                <a:gd name="connsiteY66" fmla="*/ 271534 h 323646"/>
                <a:gd name="connsiteX67" fmla="*/ 282506 w 320904"/>
                <a:gd name="connsiteY67" fmla="*/ 271534 h 32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20904" h="323646">
                  <a:moveTo>
                    <a:pt x="282506" y="271534"/>
                  </a:moveTo>
                  <a:lnTo>
                    <a:pt x="268793" y="285248"/>
                  </a:lnTo>
                  <a:cubicBezTo>
                    <a:pt x="266049" y="287990"/>
                    <a:pt x="257821" y="287990"/>
                    <a:pt x="255079" y="285248"/>
                  </a:cubicBezTo>
                  <a:lnTo>
                    <a:pt x="255079" y="285248"/>
                  </a:lnTo>
                  <a:cubicBezTo>
                    <a:pt x="246849" y="277019"/>
                    <a:pt x="233135" y="274276"/>
                    <a:pt x="222165" y="279762"/>
                  </a:cubicBezTo>
                  <a:cubicBezTo>
                    <a:pt x="216679" y="282505"/>
                    <a:pt x="208451" y="285248"/>
                    <a:pt x="200223" y="287990"/>
                  </a:cubicBezTo>
                  <a:cubicBezTo>
                    <a:pt x="189252" y="290733"/>
                    <a:pt x="181024" y="301704"/>
                    <a:pt x="181024" y="312675"/>
                  </a:cubicBezTo>
                  <a:cubicBezTo>
                    <a:pt x="181024" y="312675"/>
                    <a:pt x="181024" y="312675"/>
                    <a:pt x="181024" y="312675"/>
                  </a:cubicBezTo>
                  <a:cubicBezTo>
                    <a:pt x="181024" y="318161"/>
                    <a:pt x="175538" y="323646"/>
                    <a:pt x="170052" y="323646"/>
                  </a:cubicBezTo>
                  <a:lnTo>
                    <a:pt x="150852" y="323646"/>
                  </a:lnTo>
                  <a:cubicBezTo>
                    <a:pt x="139882" y="323646"/>
                    <a:pt x="139882" y="312675"/>
                    <a:pt x="139882" y="312675"/>
                  </a:cubicBezTo>
                  <a:cubicBezTo>
                    <a:pt x="139882" y="301704"/>
                    <a:pt x="131654" y="290733"/>
                    <a:pt x="120682" y="287990"/>
                  </a:cubicBezTo>
                  <a:cubicBezTo>
                    <a:pt x="112454" y="285248"/>
                    <a:pt x="106969" y="282505"/>
                    <a:pt x="98741" y="279762"/>
                  </a:cubicBezTo>
                  <a:cubicBezTo>
                    <a:pt x="93255" y="277019"/>
                    <a:pt x="90513" y="277019"/>
                    <a:pt x="85027" y="277019"/>
                  </a:cubicBezTo>
                  <a:cubicBezTo>
                    <a:pt x="76799" y="277019"/>
                    <a:pt x="71313" y="279762"/>
                    <a:pt x="65827" y="285248"/>
                  </a:cubicBezTo>
                  <a:lnTo>
                    <a:pt x="65827" y="285248"/>
                  </a:lnTo>
                  <a:cubicBezTo>
                    <a:pt x="63085" y="287990"/>
                    <a:pt x="54855" y="287990"/>
                    <a:pt x="52113" y="285248"/>
                  </a:cubicBezTo>
                  <a:lnTo>
                    <a:pt x="38399" y="271534"/>
                  </a:lnTo>
                  <a:cubicBezTo>
                    <a:pt x="35657" y="268791"/>
                    <a:pt x="35657" y="260562"/>
                    <a:pt x="38399" y="257820"/>
                  </a:cubicBezTo>
                  <a:cubicBezTo>
                    <a:pt x="38399" y="257820"/>
                    <a:pt x="38399" y="257820"/>
                    <a:pt x="38399" y="257820"/>
                  </a:cubicBezTo>
                  <a:cubicBezTo>
                    <a:pt x="38399" y="257820"/>
                    <a:pt x="38399" y="257820"/>
                    <a:pt x="38399" y="257820"/>
                  </a:cubicBezTo>
                  <a:cubicBezTo>
                    <a:pt x="46627" y="249592"/>
                    <a:pt x="49371" y="235878"/>
                    <a:pt x="43885" y="224906"/>
                  </a:cubicBezTo>
                  <a:cubicBezTo>
                    <a:pt x="41142" y="219421"/>
                    <a:pt x="38399" y="211193"/>
                    <a:pt x="35657" y="202965"/>
                  </a:cubicBezTo>
                  <a:cubicBezTo>
                    <a:pt x="32914" y="191993"/>
                    <a:pt x="21943" y="183765"/>
                    <a:pt x="10972" y="183765"/>
                  </a:cubicBezTo>
                  <a:cubicBezTo>
                    <a:pt x="10972" y="183765"/>
                    <a:pt x="10972" y="183765"/>
                    <a:pt x="10972" y="183765"/>
                  </a:cubicBezTo>
                  <a:cubicBezTo>
                    <a:pt x="5486" y="183765"/>
                    <a:pt x="0" y="178280"/>
                    <a:pt x="0" y="172794"/>
                  </a:cubicBezTo>
                  <a:lnTo>
                    <a:pt x="0" y="150852"/>
                  </a:lnTo>
                  <a:cubicBezTo>
                    <a:pt x="0" y="145366"/>
                    <a:pt x="5486" y="139881"/>
                    <a:pt x="10972" y="139881"/>
                  </a:cubicBezTo>
                  <a:lnTo>
                    <a:pt x="10972" y="139881"/>
                  </a:lnTo>
                  <a:cubicBezTo>
                    <a:pt x="21943" y="139881"/>
                    <a:pt x="32914" y="131653"/>
                    <a:pt x="35657" y="120682"/>
                  </a:cubicBezTo>
                  <a:cubicBezTo>
                    <a:pt x="38399" y="112453"/>
                    <a:pt x="41142" y="106968"/>
                    <a:pt x="43885" y="98740"/>
                  </a:cubicBezTo>
                  <a:cubicBezTo>
                    <a:pt x="49371" y="87768"/>
                    <a:pt x="46627" y="74054"/>
                    <a:pt x="38399" y="65827"/>
                  </a:cubicBezTo>
                  <a:lnTo>
                    <a:pt x="38399" y="65827"/>
                  </a:lnTo>
                  <a:cubicBezTo>
                    <a:pt x="38399" y="65827"/>
                    <a:pt x="38399" y="65827"/>
                    <a:pt x="38399" y="65827"/>
                  </a:cubicBezTo>
                  <a:cubicBezTo>
                    <a:pt x="35657" y="63084"/>
                    <a:pt x="35657" y="54855"/>
                    <a:pt x="38399" y="52113"/>
                  </a:cubicBezTo>
                  <a:lnTo>
                    <a:pt x="52113" y="38399"/>
                  </a:lnTo>
                  <a:cubicBezTo>
                    <a:pt x="54855" y="35656"/>
                    <a:pt x="63085" y="35656"/>
                    <a:pt x="65827" y="38399"/>
                  </a:cubicBezTo>
                  <a:lnTo>
                    <a:pt x="65827" y="38399"/>
                  </a:lnTo>
                  <a:cubicBezTo>
                    <a:pt x="74055" y="46627"/>
                    <a:pt x="87769" y="49370"/>
                    <a:pt x="98741" y="43884"/>
                  </a:cubicBezTo>
                  <a:cubicBezTo>
                    <a:pt x="104227" y="41141"/>
                    <a:pt x="112454" y="38399"/>
                    <a:pt x="120682" y="35656"/>
                  </a:cubicBezTo>
                  <a:cubicBezTo>
                    <a:pt x="131654" y="32913"/>
                    <a:pt x="139882" y="21942"/>
                    <a:pt x="139882" y="10971"/>
                  </a:cubicBezTo>
                  <a:lnTo>
                    <a:pt x="139882" y="10971"/>
                  </a:lnTo>
                  <a:cubicBezTo>
                    <a:pt x="139882" y="5485"/>
                    <a:pt x="145368" y="0"/>
                    <a:pt x="150852" y="0"/>
                  </a:cubicBezTo>
                  <a:lnTo>
                    <a:pt x="170052" y="0"/>
                  </a:lnTo>
                  <a:cubicBezTo>
                    <a:pt x="175538" y="0"/>
                    <a:pt x="181024" y="5485"/>
                    <a:pt x="181024" y="10971"/>
                  </a:cubicBezTo>
                  <a:lnTo>
                    <a:pt x="181024" y="10971"/>
                  </a:lnTo>
                  <a:cubicBezTo>
                    <a:pt x="181024" y="21942"/>
                    <a:pt x="189252" y="32913"/>
                    <a:pt x="200223" y="35656"/>
                  </a:cubicBezTo>
                  <a:cubicBezTo>
                    <a:pt x="208451" y="38399"/>
                    <a:pt x="213937" y="41141"/>
                    <a:pt x="222165" y="43884"/>
                  </a:cubicBezTo>
                  <a:cubicBezTo>
                    <a:pt x="233135" y="49370"/>
                    <a:pt x="246849" y="46627"/>
                    <a:pt x="255079" y="38399"/>
                  </a:cubicBezTo>
                  <a:lnTo>
                    <a:pt x="255079" y="38399"/>
                  </a:lnTo>
                  <a:cubicBezTo>
                    <a:pt x="257821" y="35656"/>
                    <a:pt x="266049" y="35656"/>
                    <a:pt x="268793" y="38399"/>
                  </a:cubicBezTo>
                  <a:lnTo>
                    <a:pt x="282506" y="52113"/>
                  </a:lnTo>
                  <a:cubicBezTo>
                    <a:pt x="285248" y="54855"/>
                    <a:pt x="285248" y="63084"/>
                    <a:pt x="282506" y="65827"/>
                  </a:cubicBezTo>
                  <a:lnTo>
                    <a:pt x="282506" y="65827"/>
                  </a:lnTo>
                  <a:cubicBezTo>
                    <a:pt x="274277" y="74054"/>
                    <a:pt x="271535" y="87768"/>
                    <a:pt x="277021" y="98740"/>
                  </a:cubicBezTo>
                  <a:cubicBezTo>
                    <a:pt x="279763" y="104225"/>
                    <a:pt x="282506" y="112453"/>
                    <a:pt x="285248" y="120682"/>
                  </a:cubicBezTo>
                  <a:cubicBezTo>
                    <a:pt x="287991" y="131653"/>
                    <a:pt x="298962" y="139881"/>
                    <a:pt x="309934" y="139881"/>
                  </a:cubicBezTo>
                  <a:lnTo>
                    <a:pt x="309934" y="139881"/>
                  </a:lnTo>
                  <a:cubicBezTo>
                    <a:pt x="315418" y="139881"/>
                    <a:pt x="320904" y="145366"/>
                    <a:pt x="320904" y="150852"/>
                  </a:cubicBezTo>
                  <a:lnTo>
                    <a:pt x="320904" y="170051"/>
                  </a:lnTo>
                  <a:cubicBezTo>
                    <a:pt x="320904" y="175537"/>
                    <a:pt x="315418" y="181022"/>
                    <a:pt x="309934" y="181022"/>
                  </a:cubicBezTo>
                  <a:lnTo>
                    <a:pt x="309934" y="181022"/>
                  </a:lnTo>
                  <a:cubicBezTo>
                    <a:pt x="298962" y="181022"/>
                    <a:pt x="287991" y="189251"/>
                    <a:pt x="285248" y="200222"/>
                  </a:cubicBezTo>
                  <a:cubicBezTo>
                    <a:pt x="282506" y="208450"/>
                    <a:pt x="279763" y="213936"/>
                    <a:pt x="277021" y="222164"/>
                  </a:cubicBezTo>
                  <a:cubicBezTo>
                    <a:pt x="271535" y="233135"/>
                    <a:pt x="271535" y="244106"/>
                    <a:pt x="282506" y="255077"/>
                  </a:cubicBezTo>
                  <a:cubicBezTo>
                    <a:pt x="282506" y="255077"/>
                    <a:pt x="282506" y="255077"/>
                    <a:pt x="282506" y="255077"/>
                  </a:cubicBezTo>
                  <a:cubicBezTo>
                    <a:pt x="287991" y="260562"/>
                    <a:pt x="287991" y="268791"/>
                    <a:pt x="282506" y="271534"/>
                  </a:cubicBezTo>
                  <a:lnTo>
                    <a:pt x="282506" y="271534"/>
                  </a:lnTo>
                  <a:close/>
                </a:path>
              </a:pathLst>
            </a:custGeom>
            <a:solidFill>
              <a:srgbClr val="F29E38"/>
            </a:solidFill>
            <a:ln w="27426" cap="flat">
              <a:noFill/>
              <a:prstDash val="solid"/>
              <a:miter/>
            </a:ln>
          </p:spPr>
          <p:txBody>
            <a:bodyPr rtlCol="0" anchor="ctr"/>
            <a:lstStyle/>
            <a:p>
              <a:endParaRPr lang="en-US" dirty="0"/>
            </a:p>
          </p:txBody>
        </p:sp>
        <p:grpSp>
          <p:nvGrpSpPr>
            <p:cNvPr id="114" name="Graphic 3">
              <a:extLst>
                <a:ext uri="{FF2B5EF4-FFF2-40B4-BE49-F238E27FC236}">
                  <a16:creationId xmlns:a16="http://schemas.microsoft.com/office/drawing/2014/main" id="{8439165C-68D4-A08B-7514-C48023AEE97B}"/>
                </a:ext>
              </a:extLst>
            </p:cNvPr>
            <p:cNvGrpSpPr/>
            <p:nvPr/>
          </p:nvGrpSpPr>
          <p:grpSpPr>
            <a:xfrm>
              <a:off x="4616150" y="2004440"/>
              <a:ext cx="1088878" cy="1055963"/>
              <a:chOff x="4616150" y="2004440"/>
              <a:chExt cx="1088878" cy="1055963"/>
            </a:xfrm>
            <a:grpFill/>
          </p:grpSpPr>
          <p:sp>
            <p:nvSpPr>
              <p:cNvPr id="115" name="Freeform 114">
                <a:extLst>
                  <a:ext uri="{FF2B5EF4-FFF2-40B4-BE49-F238E27FC236}">
                    <a16:creationId xmlns:a16="http://schemas.microsoft.com/office/drawing/2014/main" id="{2318B2F8-8AE5-02C0-1E6B-15B42DF87E76}"/>
                  </a:ext>
                </a:extLst>
              </p:cNvPr>
              <p:cNvSpPr/>
              <p:nvPr/>
            </p:nvSpPr>
            <p:spPr>
              <a:xfrm>
                <a:off x="4616150" y="2004440"/>
                <a:ext cx="1088878" cy="1055963"/>
              </a:xfrm>
              <a:custGeom>
                <a:avLst/>
                <a:gdLst>
                  <a:gd name="connsiteX0" fmla="*/ 1066937 w 1088878"/>
                  <a:gd name="connsiteY0" fmla="*/ 880427 h 1055963"/>
                  <a:gd name="connsiteX1" fmla="*/ 1044995 w 1088878"/>
                  <a:gd name="connsiteY1" fmla="*/ 874941 h 1055963"/>
                  <a:gd name="connsiteX2" fmla="*/ 1039510 w 1088878"/>
                  <a:gd name="connsiteY2" fmla="*/ 896884 h 1055963"/>
                  <a:gd name="connsiteX3" fmla="*/ 1055965 w 1088878"/>
                  <a:gd name="connsiteY3" fmla="*/ 957224 h 1055963"/>
                  <a:gd name="connsiteX4" fmla="*/ 1055965 w 1088878"/>
                  <a:gd name="connsiteY4" fmla="*/ 998366 h 1055963"/>
                  <a:gd name="connsiteX5" fmla="*/ 1034024 w 1088878"/>
                  <a:gd name="connsiteY5" fmla="*/ 1020308 h 1055963"/>
                  <a:gd name="connsiteX6" fmla="*/ 1009338 w 1088878"/>
                  <a:gd name="connsiteY6" fmla="*/ 1020308 h 1055963"/>
                  <a:gd name="connsiteX7" fmla="*/ 1009338 w 1088878"/>
                  <a:gd name="connsiteY7" fmla="*/ 970938 h 1055963"/>
                  <a:gd name="connsiteX8" fmla="*/ 992882 w 1088878"/>
                  <a:gd name="connsiteY8" fmla="*/ 954481 h 1055963"/>
                  <a:gd name="connsiteX9" fmla="*/ 976426 w 1088878"/>
                  <a:gd name="connsiteY9" fmla="*/ 970938 h 1055963"/>
                  <a:gd name="connsiteX10" fmla="*/ 976426 w 1088878"/>
                  <a:gd name="connsiteY10" fmla="*/ 1020308 h 1055963"/>
                  <a:gd name="connsiteX11" fmla="*/ 814602 w 1088878"/>
                  <a:gd name="connsiteY11" fmla="*/ 1020308 h 1055963"/>
                  <a:gd name="connsiteX12" fmla="*/ 814602 w 1088878"/>
                  <a:gd name="connsiteY12" fmla="*/ 970938 h 1055963"/>
                  <a:gd name="connsiteX13" fmla="*/ 798146 w 1088878"/>
                  <a:gd name="connsiteY13" fmla="*/ 954481 h 1055963"/>
                  <a:gd name="connsiteX14" fmla="*/ 781689 w 1088878"/>
                  <a:gd name="connsiteY14" fmla="*/ 970938 h 1055963"/>
                  <a:gd name="connsiteX15" fmla="*/ 781689 w 1088878"/>
                  <a:gd name="connsiteY15" fmla="*/ 1020308 h 1055963"/>
                  <a:gd name="connsiteX16" fmla="*/ 757005 w 1088878"/>
                  <a:gd name="connsiteY16" fmla="*/ 1020308 h 1055963"/>
                  <a:gd name="connsiteX17" fmla="*/ 735061 w 1088878"/>
                  <a:gd name="connsiteY17" fmla="*/ 998366 h 1055963"/>
                  <a:gd name="connsiteX18" fmla="*/ 735061 w 1088878"/>
                  <a:gd name="connsiteY18" fmla="*/ 957224 h 1055963"/>
                  <a:gd name="connsiteX19" fmla="*/ 850258 w 1088878"/>
                  <a:gd name="connsiteY19" fmla="*/ 842028 h 1055963"/>
                  <a:gd name="connsiteX20" fmla="*/ 938027 w 1088878"/>
                  <a:gd name="connsiteY20" fmla="*/ 842028 h 1055963"/>
                  <a:gd name="connsiteX21" fmla="*/ 987396 w 1088878"/>
                  <a:gd name="connsiteY21" fmla="*/ 852999 h 1055963"/>
                  <a:gd name="connsiteX22" fmla="*/ 1009338 w 1088878"/>
                  <a:gd name="connsiteY22" fmla="*/ 844771 h 1055963"/>
                  <a:gd name="connsiteX23" fmla="*/ 1001110 w 1088878"/>
                  <a:gd name="connsiteY23" fmla="*/ 822829 h 1055963"/>
                  <a:gd name="connsiteX24" fmla="*/ 968197 w 1088878"/>
                  <a:gd name="connsiteY24" fmla="*/ 811858 h 1055963"/>
                  <a:gd name="connsiteX25" fmla="*/ 1003854 w 1088878"/>
                  <a:gd name="connsiteY25" fmla="*/ 729575 h 1055963"/>
                  <a:gd name="connsiteX26" fmla="*/ 891399 w 1088878"/>
                  <a:gd name="connsiteY26" fmla="*/ 617122 h 1055963"/>
                  <a:gd name="connsiteX27" fmla="*/ 778947 w 1088878"/>
                  <a:gd name="connsiteY27" fmla="*/ 729575 h 1055963"/>
                  <a:gd name="connsiteX28" fmla="*/ 814602 w 1088878"/>
                  <a:gd name="connsiteY28" fmla="*/ 811858 h 1055963"/>
                  <a:gd name="connsiteX29" fmla="*/ 798146 w 1088878"/>
                  <a:gd name="connsiteY29" fmla="*/ 817343 h 1055963"/>
                  <a:gd name="connsiteX30" fmla="*/ 685692 w 1088878"/>
                  <a:gd name="connsiteY30" fmla="*/ 751517 h 1055963"/>
                  <a:gd name="connsiteX31" fmla="*/ 691178 w 1088878"/>
                  <a:gd name="connsiteY31" fmla="*/ 735060 h 1055963"/>
                  <a:gd name="connsiteX32" fmla="*/ 729577 w 1088878"/>
                  <a:gd name="connsiteY32" fmla="*/ 693919 h 1055963"/>
                  <a:gd name="connsiteX33" fmla="*/ 729577 w 1088878"/>
                  <a:gd name="connsiteY33" fmla="*/ 674720 h 1055963"/>
                  <a:gd name="connsiteX34" fmla="*/ 691178 w 1088878"/>
                  <a:gd name="connsiteY34" fmla="*/ 633578 h 1055963"/>
                  <a:gd name="connsiteX35" fmla="*/ 682950 w 1088878"/>
                  <a:gd name="connsiteY35" fmla="*/ 614379 h 1055963"/>
                  <a:gd name="connsiteX36" fmla="*/ 680206 w 1088878"/>
                  <a:gd name="connsiteY36" fmla="*/ 556781 h 1055963"/>
                  <a:gd name="connsiteX37" fmla="*/ 666492 w 1088878"/>
                  <a:gd name="connsiteY37" fmla="*/ 543067 h 1055963"/>
                  <a:gd name="connsiteX38" fmla="*/ 608895 w 1088878"/>
                  <a:gd name="connsiteY38" fmla="*/ 540325 h 1055963"/>
                  <a:gd name="connsiteX39" fmla="*/ 589695 w 1088878"/>
                  <a:gd name="connsiteY39" fmla="*/ 532096 h 1055963"/>
                  <a:gd name="connsiteX40" fmla="*/ 554039 w 1088878"/>
                  <a:gd name="connsiteY40" fmla="*/ 493697 h 1055963"/>
                  <a:gd name="connsiteX41" fmla="*/ 554039 w 1088878"/>
                  <a:gd name="connsiteY41" fmla="*/ 436099 h 1055963"/>
                  <a:gd name="connsiteX42" fmla="*/ 677464 w 1088878"/>
                  <a:gd name="connsiteY42" fmla="*/ 436099 h 1055963"/>
                  <a:gd name="connsiteX43" fmla="*/ 732319 w 1088878"/>
                  <a:gd name="connsiteY43" fmla="*/ 381244 h 1055963"/>
                  <a:gd name="connsiteX44" fmla="*/ 732319 w 1088878"/>
                  <a:gd name="connsiteY44" fmla="*/ 340103 h 1055963"/>
                  <a:gd name="connsiteX45" fmla="*/ 617123 w 1088878"/>
                  <a:gd name="connsiteY45" fmla="*/ 194736 h 1055963"/>
                  <a:gd name="connsiteX46" fmla="*/ 652778 w 1088878"/>
                  <a:gd name="connsiteY46" fmla="*/ 112453 h 1055963"/>
                  <a:gd name="connsiteX47" fmla="*/ 540326 w 1088878"/>
                  <a:gd name="connsiteY47" fmla="*/ 0 h 1055963"/>
                  <a:gd name="connsiteX48" fmla="*/ 427873 w 1088878"/>
                  <a:gd name="connsiteY48" fmla="*/ 112453 h 1055963"/>
                  <a:gd name="connsiteX49" fmla="*/ 463528 w 1088878"/>
                  <a:gd name="connsiteY49" fmla="*/ 194736 h 1055963"/>
                  <a:gd name="connsiteX50" fmla="*/ 427873 w 1088878"/>
                  <a:gd name="connsiteY50" fmla="*/ 208450 h 1055963"/>
                  <a:gd name="connsiteX51" fmla="*/ 419643 w 1088878"/>
                  <a:gd name="connsiteY51" fmla="*/ 230392 h 1055963"/>
                  <a:gd name="connsiteX52" fmla="*/ 441587 w 1088878"/>
                  <a:gd name="connsiteY52" fmla="*/ 238621 h 1055963"/>
                  <a:gd name="connsiteX53" fmla="*/ 493698 w 1088878"/>
                  <a:gd name="connsiteY53" fmla="*/ 224907 h 1055963"/>
                  <a:gd name="connsiteX54" fmla="*/ 581467 w 1088878"/>
                  <a:gd name="connsiteY54" fmla="*/ 224907 h 1055963"/>
                  <a:gd name="connsiteX55" fmla="*/ 696664 w 1088878"/>
                  <a:gd name="connsiteY55" fmla="*/ 340103 h 1055963"/>
                  <a:gd name="connsiteX56" fmla="*/ 696664 w 1088878"/>
                  <a:gd name="connsiteY56" fmla="*/ 381244 h 1055963"/>
                  <a:gd name="connsiteX57" fmla="*/ 674722 w 1088878"/>
                  <a:gd name="connsiteY57" fmla="*/ 403186 h 1055963"/>
                  <a:gd name="connsiteX58" fmla="*/ 650036 w 1088878"/>
                  <a:gd name="connsiteY58" fmla="*/ 403186 h 1055963"/>
                  <a:gd name="connsiteX59" fmla="*/ 650036 w 1088878"/>
                  <a:gd name="connsiteY59" fmla="*/ 353817 h 1055963"/>
                  <a:gd name="connsiteX60" fmla="*/ 633580 w 1088878"/>
                  <a:gd name="connsiteY60" fmla="*/ 337360 h 1055963"/>
                  <a:gd name="connsiteX61" fmla="*/ 617123 w 1088878"/>
                  <a:gd name="connsiteY61" fmla="*/ 353817 h 1055963"/>
                  <a:gd name="connsiteX62" fmla="*/ 617123 w 1088878"/>
                  <a:gd name="connsiteY62" fmla="*/ 403186 h 1055963"/>
                  <a:gd name="connsiteX63" fmla="*/ 455300 w 1088878"/>
                  <a:gd name="connsiteY63" fmla="*/ 403186 h 1055963"/>
                  <a:gd name="connsiteX64" fmla="*/ 455300 w 1088878"/>
                  <a:gd name="connsiteY64" fmla="*/ 353817 h 1055963"/>
                  <a:gd name="connsiteX65" fmla="*/ 438843 w 1088878"/>
                  <a:gd name="connsiteY65" fmla="*/ 337360 h 1055963"/>
                  <a:gd name="connsiteX66" fmla="*/ 422387 w 1088878"/>
                  <a:gd name="connsiteY66" fmla="*/ 353817 h 1055963"/>
                  <a:gd name="connsiteX67" fmla="*/ 422387 w 1088878"/>
                  <a:gd name="connsiteY67" fmla="*/ 403186 h 1055963"/>
                  <a:gd name="connsiteX68" fmla="*/ 403187 w 1088878"/>
                  <a:gd name="connsiteY68" fmla="*/ 403186 h 1055963"/>
                  <a:gd name="connsiteX69" fmla="*/ 381245 w 1088878"/>
                  <a:gd name="connsiteY69" fmla="*/ 381244 h 1055963"/>
                  <a:gd name="connsiteX70" fmla="*/ 381245 w 1088878"/>
                  <a:gd name="connsiteY70" fmla="*/ 340103 h 1055963"/>
                  <a:gd name="connsiteX71" fmla="*/ 397701 w 1088878"/>
                  <a:gd name="connsiteY71" fmla="*/ 282505 h 1055963"/>
                  <a:gd name="connsiteX72" fmla="*/ 392215 w 1088878"/>
                  <a:gd name="connsiteY72" fmla="*/ 260562 h 1055963"/>
                  <a:gd name="connsiteX73" fmla="*/ 370274 w 1088878"/>
                  <a:gd name="connsiteY73" fmla="*/ 266048 h 1055963"/>
                  <a:gd name="connsiteX74" fmla="*/ 351074 w 1088878"/>
                  <a:gd name="connsiteY74" fmla="*/ 340103 h 1055963"/>
                  <a:gd name="connsiteX75" fmla="*/ 351074 w 1088878"/>
                  <a:gd name="connsiteY75" fmla="*/ 381244 h 1055963"/>
                  <a:gd name="connsiteX76" fmla="*/ 405929 w 1088878"/>
                  <a:gd name="connsiteY76" fmla="*/ 436099 h 1055963"/>
                  <a:gd name="connsiteX77" fmla="*/ 529354 w 1088878"/>
                  <a:gd name="connsiteY77" fmla="*/ 436099 h 1055963"/>
                  <a:gd name="connsiteX78" fmla="*/ 529354 w 1088878"/>
                  <a:gd name="connsiteY78" fmla="*/ 493697 h 1055963"/>
                  <a:gd name="connsiteX79" fmla="*/ 493698 w 1088878"/>
                  <a:gd name="connsiteY79" fmla="*/ 532096 h 1055963"/>
                  <a:gd name="connsiteX80" fmla="*/ 474498 w 1088878"/>
                  <a:gd name="connsiteY80" fmla="*/ 540325 h 1055963"/>
                  <a:gd name="connsiteX81" fmla="*/ 416901 w 1088878"/>
                  <a:gd name="connsiteY81" fmla="*/ 543067 h 1055963"/>
                  <a:gd name="connsiteX82" fmla="*/ 403187 w 1088878"/>
                  <a:gd name="connsiteY82" fmla="*/ 556781 h 1055963"/>
                  <a:gd name="connsiteX83" fmla="*/ 400445 w 1088878"/>
                  <a:gd name="connsiteY83" fmla="*/ 614379 h 1055963"/>
                  <a:gd name="connsiteX84" fmla="*/ 392215 w 1088878"/>
                  <a:gd name="connsiteY84" fmla="*/ 633578 h 1055963"/>
                  <a:gd name="connsiteX85" fmla="*/ 353818 w 1088878"/>
                  <a:gd name="connsiteY85" fmla="*/ 674720 h 1055963"/>
                  <a:gd name="connsiteX86" fmla="*/ 353818 w 1088878"/>
                  <a:gd name="connsiteY86" fmla="*/ 696662 h 1055963"/>
                  <a:gd name="connsiteX87" fmla="*/ 392215 w 1088878"/>
                  <a:gd name="connsiteY87" fmla="*/ 737803 h 1055963"/>
                  <a:gd name="connsiteX88" fmla="*/ 397701 w 1088878"/>
                  <a:gd name="connsiteY88" fmla="*/ 754260 h 1055963"/>
                  <a:gd name="connsiteX89" fmla="*/ 285248 w 1088878"/>
                  <a:gd name="connsiteY89" fmla="*/ 820086 h 1055963"/>
                  <a:gd name="connsiteX90" fmla="*/ 268791 w 1088878"/>
                  <a:gd name="connsiteY90" fmla="*/ 814601 h 1055963"/>
                  <a:gd name="connsiteX91" fmla="*/ 304448 w 1088878"/>
                  <a:gd name="connsiteY91" fmla="*/ 732318 h 1055963"/>
                  <a:gd name="connsiteX92" fmla="*/ 191994 w 1088878"/>
                  <a:gd name="connsiteY92" fmla="*/ 619864 h 1055963"/>
                  <a:gd name="connsiteX93" fmla="*/ 79541 w 1088878"/>
                  <a:gd name="connsiteY93" fmla="*/ 732318 h 1055963"/>
                  <a:gd name="connsiteX94" fmla="*/ 115197 w 1088878"/>
                  <a:gd name="connsiteY94" fmla="*/ 814601 h 1055963"/>
                  <a:gd name="connsiteX95" fmla="*/ 0 w 1088878"/>
                  <a:gd name="connsiteY95" fmla="*/ 959967 h 1055963"/>
                  <a:gd name="connsiteX96" fmla="*/ 0 w 1088878"/>
                  <a:gd name="connsiteY96" fmla="*/ 1001108 h 1055963"/>
                  <a:gd name="connsiteX97" fmla="*/ 54855 w 1088878"/>
                  <a:gd name="connsiteY97" fmla="*/ 1055964 h 1055963"/>
                  <a:gd name="connsiteX98" fmla="*/ 331876 w 1088878"/>
                  <a:gd name="connsiteY98" fmla="*/ 1055964 h 1055963"/>
                  <a:gd name="connsiteX99" fmla="*/ 386731 w 1088878"/>
                  <a:gd name="connsiteY99" fmla="*/ 1001108 h 1055963"/>
                  <a:gd name="connsiteX100" fmla="*/ 386731 w 1088878"/>
                  <a:gd name="connsiteY100" fmla="*/ 959967 h 1055963"/>
                  <a:gd name="connsiteX101" fmla="*/ 320904 w 1088878"/>
                  <a:gd name="connsiteY101" fmla="*/ 836542 h 1055963"/>
                  <a:gd name="connsiteX102" fmla="*/ 392215 w 1088878"/>
                  <a:gd name="connsiteY102" fmla="*/ 795401 h 1055963"/>
                  <a:gd name="connsiteX103" fmla="*/ 403187 w 1088878"/>
                  <a:gd name="connsiteY103" fmla="*/ 817343 h 1055963"/>
                  <a:gd name="connsiteX104" fmla="*/ 416901 w 1088878"/>
                  <a:gd name="connsiteY104" fmla="*/ 831057 h 1055963"/>
                  <a:gd name="connsiteX105" fmla="*/ 474498 w 1088878"/>
                  <a:gd name="connsiteY105" fmla="*/ 833800 h 1055963"/>
                  <a:gd name="connsiteX106" fmla="*/ 493698 w 1088878"/>
                  <a:gd name="connsiteY106" fmla="*/ 842028 h 1055963"/>
                  <a:gd name="connsiteX107" fmla="*/ 534840 w 1088878"/>
                  <a:gd name="connsiteY107" fmla="*/ 880427 h 1055963"/>
                  <a:gd name="connsiteX108" fmla="*/ 554039 w 1088878"/>
                  <a:gd name="connsiteY108" fmla="*/ 880427 h 1055963"/>
                  <a:gd name="connsiteX109" fmla="*/ 595181 w 1088878"/>
                  <a:gd name="connsiteY109" fmla="*/ 842028 h 1055963"/>
                  <a:gd name="connsiteX110" fmla="*/ 614381 w 1088878"/>
                  <a:gd name="connsiteY110" fmla="*/ 833800 h 1055963"/>
                  <a:gd name="connsiteX111" fmla="*/ 671978 w 1088878"/>
                  <a:gd name="connsiteY111" fmla="*/ 831057 h 1055963"/>
                  <a:gd name="connsiteX112" fmla="*/ 685692 w 1088878"/>
                  <a:gd name="connsiteY112" fmla="*/ 817343 h 1055963"/>
                  <a:gd name="connsiteX113" fmla="*/ 696664 w 1088878"/>
                  <a:gd name="connsiteY113" fmla="*/ 795401 h 1055963"/>
                  <a:gd name="connsiteX114" fmla="*/ 767975 w 1088878"/>
                  <a:gd name="connsiteY114" fmla="*/ 836542 h 1055963"/>
                  <a:gd name="connsiteX115" fmla="*/ 702149 w 1088878"/>
                  <a:gd name="connsiteY115" fmla="*/ 959967 h 1055963"/>
                  <a:gd name="connsiteX116" fmla="*/ 702149 w 1088878"/>
                  <a:gd name="connsiteY116" fmla="*/ 1001108 h 1055963"/>
                  <a:gd name="connsiteX117" fmla="*/ 757005 w 1088878"/>
                  <a:gd name="connsiteY117" fmla="*/ 1055964 h 1055963"/>
                  <a:gd name="connsiteX118" fmla="*/ 1034024 w 1088878"/>
                  <a:gd name="connsiteY118" fmla="*/ 1055964 h 1055963"/>
                  <a:gd name="connsiteX119" fmla="*/ 1088879 w 1088878"/>
                  <a:gd name="connsiteY119" fmla="*/ 1001108 h 1055963"/>
                  <a:gd name="connsiteX120" fmla="*/ 1088879 w 1088878"/>
                  <a:gd name="connsiteY120" fmla="*/ 959967 h 1055963"/>
                  <a:gd name="connsiteX121" fmla="*/ 1066937 w 1088878"/>
                  <a:gd name="connsiteY121" fmla="*/ 880427 h 1055963"/>
                  <a:gd name="connsiteX122" fmla="*/ 1066937 w 1088878"/>
                  <a:gd name="connsiteY122" fmla="*/ 880427 h 1055963"/>
                  <a:gd name="connsiteX123" fmla="*/ 463528 w 1088878"/>
                  <a:gd name="connsiteY123" fmla="*/ 112453 h 1055963"/>
                  <a:gd name="connsiteX124" fmla="*/ 543068 w 1088878"/>
                  <a:gd name="connsiteY124" fmla="*/ 32913 h 1055963"/>
                  <a:gd name="connsiteX125" fmla="*/ 622609 w 1088878"/>
                  <a:gd name="connsiteY125" fmla="*/ 112453 h 1055963"/>
                  <a:gd name="connsiteX126" fmla="*/ 559525 w 1088878"/>
                  <a:gd name="connsiteY126" fmla="*/ 189251 h 1055963"/>
                  <a:gd name="connsiteX127" fmla="*/ 529354 w 1088878"/>
                  <a:gd name="connsiteY127" fmla="*/ 189251 h 1055963"/>
                  <a:gd name="connsiteX128" fmla="*/ 463528 w 1088878"/>
                  <a:gd name="connsiteY128" fmla="*/ 112453 h 1055963"/>
                  <a:gd name="connsiteX129" fmla="*/ 463528 w 1088878"/>
                  <a:gd name="connsiteY129" fmla="*/ 112453 h 1055963"/>
                  <a:gd name="connsiteX130" fmla="*/ 106969 w 1088878"/>
                  <a:gd name="connsiteY130" fmla="*/ 732318 h 1055963"/>
                  <a:gd name="connsiteX131" fmla="*/ 186508 w 1088878"/>
                  <a:gd name="connsiteY131" fmla="*/ 652778 h 1055963"/>
                  <a:gd name="connsiteX132" fmla="*/ 266049 w 1088878"/>
                  <a:gd name="connsiteY132" fmla="*/ 732318 h 1055963"/>
                  <a:gd name="connsiteX133" fmla="*/ 202965 w 1088878"/>
                  <a:gd name="connsiteY133" fmla="*/ 809115 h 1055963"/>
                  <a:gd name="connsiteX134" fmla="*/ 172794 w 1088878"/>
                  <a:gd name="connsiteY134" fmla="*/ 809115 h 1055963"/>
                  <a:gd name="connsiteX135" fmla="*/ 106969 w 1088878"/>
                  <a:gd name="connsiteY135" fmla="*/ 732318 h 1055963"/>
                  <a:gd name="connsiteX136" fmla="*/ 106969 w 1088878"/>
                  <a:gd name="connsiteY136" fmla="*/ 732318 h 1055963"/>
                  <a:gd name="connsiteX137" fmla="*/ 345590 w 1088878"/>
                  <a:gd name="connsiteY137" fmla="*/ 957224 h 1055963"/>
                  <a:gd name="connsiteX138" fmla="*/ 345590 w 1088878"/>
                  <a:gd name="connsiteY138" fmla="*/ 998366 h 1055963"/>
                  <a:gd name="connsiteX139" fmla="*/ 323646 w 1088878"/>
                  <a:gd name="connsiteY139" fmla="*/ 1020308 h 1055963"/>
                  <a:gd name="connsiteX140" fmla="*/ 298962 w 1088878"/>
                  <a:gd name="connsiteY140" fmla="*/ 1020308 h 1055963"/>
                  <a:gd name="connsiteX141" fmla="*/ 298962 w 1088878"/>
                  <a:gd name="connsiteY141" fmla="*/ 970938 h 1055963"/>
                  <a:gd name="connsiteX142" fmla="*/ 282505 w 1088878"/>
                  <a:gd name="connsiteY142" fmla="*/ 954481 h 1055963"/>
                  <a:gd name="connsiteX143" fmla="*/ 266049 w 1088878"/>
                  <a:gd name="connsiteY143" fmla="*/ 970938 h 1055963"/>
                  <a:gd name="connsiteX144" fmla="*/ 266049 w 1088878"/>
                  <a:gd name="connsiteY144" fmla="*/ 1020308 h 1055963"/>
                  <a:gd name="connsiteX145" fmla="*/ 104225 w 1088878"/>
                  <a:gd name="connsiteY145" fmla="*/ 1020308 h 1055963"/>
                  <a:gd name="connsiteX146" fmla="*/ 104225 w 1088878"/>
                  <a:gd name="connsiteY146" fmla="*/ 970938 h 1055963"/>
                  <a:gd name="connsiteX147" fmla="*/ 87769 w 1088878"/>
                  <a:gd name="connsiteY147" fmla="*/ 954481 h 1055963"/>
                  <a:gd name="connsiteX148" fmla="*/ 71313 w 1088878"/>
                  <a:gd name="connsiteY148" fmla="*/ 970938 h 1055963"/>
                  <a:gd name="connsiteX149" fmla="*/ 71313 w 1088878"/>
                  <a:gd name="connsiteY149" fmla="*/ 1020308 h 1055963"/>
                  <a:gd name="connsiteX150" fmla="*/ 46627 w 1088878"/>
                  <a:gd name="connsiteY150" fmla="*/ 1020308 h 1055963"/>
                  <a:gd name="connsiteX151" fmla="*/ 24686 w 1088878"/>
                  <a:gd name="connsiteY151" fmla="*/ 998366 h 1055963"/>
                  <a:gd name="connsiteX152" fmla="*/ 24686 w 1088878"/>
                  <a:gd name="connsiteY152" fmla="*/ 957224 h 1055963"/>
                  <a:gd name="connsiteX153" fmla="*/ 139882 w 1088878"/>
                  <a:gd name="connsiteY153" fmla="*/ 842028 h 1055963"/>
                  <a:gd name="connsiteX154" fmla="*/ 227649 w 1088878"/>
                  <a:gd name="connsiteY154" fmla="*/ 842028 h 1055963"/>
                  <a:gd name="connsiteX155" fmla="*/ 345590 w 1088878"/>
                  <a:gd name="connsiteY155" fmla="*/ 957224 h 1055963"/>
                  <a:gd name="connsiteX156" fmla="*/ 345590 w 1088878"/>
                  <a:gd name="connsiteY156" fmla="*/ 957224 h 1055963"/>
                  <a:gd name="connsiteX157" fmla="*/ 663750 w 1088878"/>
                  <a:gd name="connsiteY157" fmla="*/ 792659 h 1055963"/>
                  <a:gd name="connsiteX158" fmla="*/ 650036 w 1088878"/>
                  <a:gd name="connsiteY158" fmla="*/ 806372 h 1055963"/>
                  <a:gd name="connsiteX159" fmla="*/ 636322 w 1088878"/>
                  <a:gd name="connsiteY159" fmla="*/ 806372 h 1055963"/>
                  <a:gd name="connsiteX160" fmla="*/ 636322 w 1088878"/>
                  <a:gd name="connsiteY160" fmla="*/ 806372 h 1055963"/>
                  <a:gd name="connsiteX161" fmla="*/ 603409 w 1088878"/>
                  <a:gd name="connsiteY161" fmla="*/ 800887 h 1055963"/>
                  <a:gd name="connsiteX162" fmla="*/ 581467 w 1088878"/>
                  <a:gd name="connsiteY162" fmla="*/ 809115 h 1055963"/>
                  <a:gd name="connsiteX163" fmla="*/ 562267 w 1088878"/>
                  <a:gd name="connsiteY163" fmla="*/ 833800 h 1055963"/>
                  <a:gd name="connsiteX164" fmla="*/ 562267 w 1088878"/>
                  <a:gd name="connsiteY164" fmla="*/ 833800 h 1055963"/>
                  <a:gd name="connsiteX165" fmla="*/ 551297 w 1088878"/>
                  <a:gd name="connsiteY165" fmla="*/ 844771 h 1055963"/>
                  <a:gd name="connsiteX166" fmla="*/ 532098 w 1088878"/>
                  <a:gd name="connsiteY166" fmla="*/ 844771 h 1055963"/>
                  <a:gd name="connsiteX167" fmla="*/ 521126 w 1088878"/>
                  <a:gd name="connsiteY167" fmla="*/ 833800 h 1055963"/>
                  <a:gd name="connsiteX168" fmla="*/ 501926 w 1088878"/>
                  <a:gd name="connsiteY168" fmla="*/ 809115 h 1055963"/>
                  <a:gd name="connsiteX169" fmla="*/ 479984 w 1088878"/>
                  <a:gd name="connsiteY169" fmla="*/ 800887 h 1055963"/>
                  <a:gd name="connsiteX170" fmla="*/ 466270 w 1088878"/>
                  <a:gd name="connsiteY170" fmla="*/ 798144 h 1055963"/>
                  <a:gd name="connsiteX171" fmla="*/ 447071 w 1088878"/>
                  <a:gd name="connsiteY171" fmla="*/ 806372 h 1055963"/>
                  <a:gd name="connsiteX172" fmla="*/ 447071 w 1088878"/>
                  <a:gd name="connsiteY172" fmla="*/ 806372 h 1055963"/>
                  <a:gd name="connsiteX173" fmla="*/ 433357 w 1088878"/>
                  <a:gd name="connsiteY173" fmla="*/ 806372 h 1055963"/>
                  <a:gd name="connsiteX174" fmla="*/ 419643 w 1088878"/>
                  <a:gd name="connsiteY174" fmla="*/ 792659 h 1055963"/>
                  <a:gd name="connsiteX175" fmla="*/ 419643 w 1088878"/>
                  <a:gd name="connsiteY175" fmla="*/ 778945 h 1055963"/>
                  <a:gd name="connsiteX176" fmla="*/ 419643 w 1088878"/>
                  <a:gd name="connsiteY176" fmla="*/ 778945 h 1055963"/>
                  <a:gd name="connsiteX177" fmla="*/ 419643 w 1088878"/>
                  <a:gd name="connsiteY177" fmla="*/ 778945 h 1055963"/>
                  <a:gd name="connsiteX178" fmla="*/ 425129 w 1088878"/>
                  <a:gd name="connsiteY178" fmla="*/ 746032 h 1055963"/>
                  <a:gd name="connsiteX179" fmla="*/ 416901 w 1088878"/>
                  <a:gd name="connsiteY179" fmla="*/ 724089 h 1055963"/>
                  <a:gd name="connsiteX180" fmla="*/ 392215 w 1088878"/>
                  <a:gd name="connsiteY180" fmla="*/ 704890 h 1055963"/>
                  <a:gd name="connsiteX181" fmla="*/ 392215 w 1088878"/>
                  <a:gd name="connsiteY181" fmla="*/ 704890 h 1055963"/>
                  <a:gd name="connsiteX182" fmla="*/ 381245 w 1088878"/>
                  <a:gd name="connsiteY182" fmla="*/ 693919 h 1055963"/>
                  <a:gd name="connsiteX183" fmla="*/ 381245 w 1088878"/>
                  <a:gd name="connsiteY183" fmla="*/ 671977 h 1055963"/>
                  <a:gd name="connsiteX184" fmla="*/ 392215 w 1088878"/>
                  <a:gd name="connsiteY184" fmla="*/ 661006 h 1055963"/>
                  <a:gd name="connsiteX185" fmla="*/ 392215 w 1088878"/>
                  <a:gd name="connsiteY185" fmla="*/ 661006 h 1055963"/>
                  <a:gd name="connsiteX186" fmla="*/ 416901 w 1088878"/>
                  <a:gd name="connsiteY186" fmla="*/ 641807 h 1055963"/>
                  <a:gd name="connsiteX187" fmla="*/ 425129 w 1088878"/>
                  <a:gd name="connsiteY187" fmla="*/ 619864 h 1055963"/>
                  <a:gd name="connsiteX188" fmla="*/ 419643 w 1088878"/>
                  <a:gd name="connsiteY188" fmla="*/ 586951 h 1055963"/>
                  <a:gd name="connsiteX189" fmla="*/ 419643 w 1088878"/>
                  <a:gd name="connsiteY189" fmla="*/ 586951 h 1055963"/>
                  <a:gd name="connsiteX190" fmla="*/ 419643 w 1088878"/>
                  <a:gd name="connsiteY190" fmla="*/ 586951 h 1055963"/>
                  <a:gd name="connsiteX191" fmla="*/ 419643 w 1088878"/>
                  <a:gd name="connsiteY191" fmla="*/ 573238 h 1055963"/>
                  <a:gd name="connsiteX192" fmla="*/ 433357 w 1088878"/>
                  <a:gd name="connsiteY192" fmla="*/ 559524 h 1055963"/>
                  <a:gd name="connsiteX193" fmla="*/ 447071 w 1088878"/>
                  <a:gd name="connsiteY193" fmla="*/ 559524 h 1055963"/>
                  <a:gd name="connsiteX194" fmla="*/ 447071 w 1088878"/>
                  <a:gd name="connsiteY194" fmla="*/ 559524 h 1055963"/>
                  <a:gd name="connsiteX195" fmla="*/ 479984 w 1088878"/>
                  <a:gd name="connsiteY195" fmla="*/ 565009 h 1055963"/>
                  <a:gd name="connsiteX196" fmla="*/ 501926 w 1088878"/>
                  <a:gd name="connsiteY196" fmla="*/ 556781 h 1055963"/>
                  <a:gd name="connsiteX197" fmla="*/ 521126 w 1088878"/>
                  <a:gd name="connsiteY197" fmla="*/ 532096 h 1055963"/>
                  <a:gd name="connsiteX198" fmla="*/ 521126 w 1088878"/>
                  <a:gd name="connsiteY198" fmla="*/ 532096 h 1055963"/>
                  <a:gd name="connsiteX199" fmla="*/ 532098 w 1088878"/>
                  <a:gd name="connsiteY199" fmla="*/ 521125 h 1055963"/>
                  <a:gd name="connsiteX200" fmla="*/ 551297 w 1088878"/>
                  <a:gd name="connsiteY200" fmla="*/ 521125 h 1055963"/>
                  <a:gd name="connsiteX201" fmla="*/ 562267 w 1088878"/>
                  <a:gd name="connsiteY201" fmla="*/ 532096 h 1055963"/>
                  <a:gd name="connsiteX202" fmla="*/ 562267 w 1088878"/>
                  <a:gd name="connsiteY202" fmla="*/ 532096 h 1055963"/>
                  <a:gd name="connsiteX203" fmla="*/ 581467 w 1088878"/>
                  <a:gd name="connsiteY203" fmla="*/ 556781 h 1055963"/>
                  <a:gd name="connsiteX204" fmla="*/ 603409 w 1088878"/>
                  <a:gd name="connsiteY204" fmla="*/ 565009 h 1055963"/>
                  <a:gd name="connsiteX205" fmla="*/ 636322 w 1088878"/>
                  <a:gd name="connsiteY205" fmla="*/ 559524 h 1055963"/>
                  <a:gd name="connsiteX206" fmla="*/ 636322 w 1088878"/>
                  <a:gd name="connsiteY206" fmla="*/ 559524 h 1055963"/>
                  <a:gd name="connsiteX207" fmla="*/ 650036 w 1088878"/>
                  <a:gd name="connsiteY207" fmla="*/ 559524 h 1055963"/>
                  <a:gd name="connsiteX208" fmla="*/ 663750 w 1088878"/>
                  <a:gd name="connsiteY208" fmla="*/ 573238 h 1055963"/>
                  <a:gd name="connsiteX209" fmla="*/ 663750 w 1088878"/>
                  <a:gd name="connsiteY209" fmla="*/ 586951 h 1055963"/>
                  <a:gd name="connsiteX210" fmla="*/ 663750 w 1088878"/>
                  <a:gd name="connsiteY210" fmla="*/ 586951 h 1055963"/>
                  <a:gd name="connsiteX211" fmla="*/ 658264 w 1088878"/>
                  <a:gd name="connsiteY211" fmla="*/ 619864 h 1055963"/>
                  <a:gd name="connsiteX212" fmla="*/ 666492 w 1088878"/>
                  <a:gd name="connsiteY212" fmla="*/ 641807 h 1055963"/>
                  <a:gd name="connsiteX213" fmla="*/ 691178 w 1088878"/>
                  <a:gd name="connsiteY213" fmla="*/ 661006 h 1055963"/>
                  <a:gd name="connsiteX214" fmla="*/ 691178 w 1088878"/>
                  <a:gd name="connsiteY214" fmla="*/ 661006 h 1055963"/>
                  <a:gd name="connsiteX215" fmla="*/ 702149 w 1088878"/>
                  <a:gd name="connsiteY215" fmla="*/ 671977 h 1055963"/>
                  <a:gd name="connsiteX216" fmla="*/ 702149 w 1088878"/>
                  <a:gd name="connsiteY216" fmla="*/ 691176 h 1055963"/>
                  <a:gd name="connsiteX217" fmla="*/ 691178 w 1088878"/>
                  <a:gd name="connsiteY217" fmla="*/ 702147 h 1055963"/>
                  <a:gd name="connsiteX218" fmla="*/ 691178 w 1088878"/>
                  <a:gd name="connsiteY218" fmla="*/ 702147 h 1055963"/>
                  <a:gd name="connsiteX219" fmla="*/ 666492 w 1088878"/>
                  <a:gd name="connsiteY219" fmla="*/ 721347 h 1055963"/>
                  <a:gd name="connsiteX220" fmla="*/ 658264 w 1088878"/>
                  <a:gd name="connsiteY220" fmla="*/ 743289 h 1055963"/>
                  <a:gd name="connsiteX221" fmla="*/ 663750 w 1088878"/>
                  <a:gd name="connsiteY221" fmla="*/ 776202 h 1055963"/>
                  <a:gd name="connsiteX222" fmla="*/ 663750 w 1088878"/>
                  <a:gd name="connsiteY222" fmla="*/ 776202 h 1055963"/>
                  <a:gd name="connsiteX223" fmla="*/ 663750 w 1088878"/>
                  <a:gd name="connsiteY223" fmla="*/ 792659 h 1055963"/>
                  <a:gd name="connsiteX224" fmla="*/ 663750 w 1088878"/>
                  <a:gd name="connsiteY224" fmla="*/ 792659 h 1055963"/>
                  <a:gd name="connsiteX225" fmla="*/ 817344 w 1088878"/>
                  <a:gd name="connsiteY225" fmla="*/ 732318 h 1055963"/>
                  <a:gd name="connsiteX226" fmla="*/ 896885 w 1088878"/>
                  <a:gd name="connsiteY226" fmla="*/ 652778 h 1055963"/>
                  <a:gd name="connsiteX227" fmla="*/ 976426 w 1088878"/>
                  <a:gd name="connsiteY227" fmla="*/ 732318 h 1055963"/>
                  <a:gd name="connsiteX228" fmla="*/ 913341 w 1088878"/>
                  <a:gd name="connsiteY228" fmla="*/ 809115 h 1055963"/>
                  <a:gd name="connsiteX229" fmla="*/ 883171 w 1088878"/>
                  <a:gd name="connsiteY229" fmla="*/ 809115 h 1055963"/>
                  <a:gd name="connsiteX230" fmla="*/ 817344 w 1088878"/>
                  <a:gd name="connsiteY230" fmla="*/ 732318 h 1055963"/>
                  <a:gd name="connsiteX231" fmla="*/ 817344 w 1088878"/>
                  <a:gd name="connsiteY231" fmla="*/ 732318 h 105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1088878" h="1055963">
                    <a:moveTo>
                      <a:pt x="1066937" y="880427"/>
                    </a:moveTo>
                    <a:cubicBezTo>
                      <a:pt x="1061451" y="872198"/>
                      <a:pt x="1053223" y="869456"/>
                      <a:pt x="1044995" y="874941"/>
                    </a:cubicBezTo>
                    <a:cubicBezTo>
                      <a:pt x="1036766" y="880427"/>
                      <a:pt x="1034024" y="888655"/>
                      <a:pt x="1039510" y="896884"/>
                    </a:cubicBezTo>
                    <a:cubicBezTo>
                      <a:pt x="1050480" y="916083"/>
                      <a:pt x="1055965" y="935282"/>
                      <a:pt x="1055965" y="957224"/>
                    </a:cubicBezTo>
                    <a:lnTo>
                      <a:pt x="1055965" y="998366"/>
                    </a:lnTo>
                    <a:cubicBezTo>
                      <a:pt x="1055965" y="1009337"/>
                      <a:pt x="1044995" y="1020308"/>
                      <a:pt x="1034024" y="1020308"/>
                    </a:cubicBezTo>
                    <a:lnTo>
                      <a:pt x="1009338" y="1020308"/>
                    </a:lnTo>
                    <a:lnTo>
                      <a:pt x="1009338" y="970938"/>
                    </a:lnTo>
                    <a:cubicBezTo>
                      <a:pt x="1009338" y="962710"/>
                      <a:pt x="1001110" y="954481"/>
                      <a:pt x="992882" y="954481"/>
                    </a:cubicBezTo>
                    <a:cubicBezTo>
                      <a:pt x="984654" y="954481"/>
                      <a:pt x="976426" y="962710"/>
                      <a:pt x="976426" y="970938"/>
                    </a:cubicBezTo>
                    <a:lnTo>
                      <a:pt x="976426" y="1020308"/>
                    </a:lnTo>
                    <a:lnTo>
                      <a:pt x="814602" y="1020308"/>
                    </a:lnTo>
                    <a:lnTo>
                      <a:pt x="814602" y="970938"/>
                    </a:lnTo>
                    <a:cubicBezTo>
                      <a:pt x="814602" y="962710"/>
                      <a:pt x="806374" y="954481"/>
                      <a:pt x="798146" y="954481"/>
                    </a:cubicBezTo>
                    <a:cubicBezTo>
                      <a:pt x="789917" y="954481"/>
                      <a:pt x="781689" y="962710"/>
                      <a:pt x="781689" y="970938"/>
                    </a:cubicBezTo>
                    <a:lnTo>
                      <a:pt x="781689" y="1020308"/>
                    </a:lnTo>
                    <a:lnTo>
                      <a:pt x="757005" y="1020308"/>
                    </a:lnTo>
                    <a:cubicBezTo>
                      <a:pt x="746033" y="1020308"/>
                      <a:pt x="735061" y="1009337"/>
                      <a:pt x="735061" y="998366"/>
                    </a:cubicBezTo>
                    <a:lnTo>
                      <a:pt x="735061" y="957224"/>
                    </a:lnTo>
                    <a:cubicBezTo>
                      <a:pt x="735061" y="894141"/>
                      <a:pt x="787175" y="842028"/>
                      <a:pt x="850258" y="842028"/>
                    </a:cubicBezTo>
                    <a:lnTo>
                      <a:pt x="938027" y="842028"/>
                    </a:lnTo>
                    <a:cubicBezTo>
                      <a:pt x="954483" y="842028"/>
                      <a:pt x="973682" y="844771"/>
                      <a:pt x="987396" y="852999"/>
                    </a:cubicBezTo>
                    <a:cubicBezTo>
                      <a:pt x="995624" y="855742"/>
                      <a:pt x="1003854" y="852999"/>
                      <a:pt x="1009338" y="844771"/>
                    </a:cubicBezTo>
                    <a:cubicBezTo>
                      <a:pt x="1012082" y="836542"/>
                      <a:pt x="1009338" y="828315"/>
                      <a:pt x="1001110" y="822829"/>
                    </a:cubicBezTo>
                    <a:cubicBezTo>
                      <a:pt x="990140" y="817343"/>
                      <a:pt x="979168" y="814601"/>
                      <a:pt x="968197" y="811858"/>
                    </a:cubicBezTo>
                    <a:cubicBezTo>
                      <a:pt x="990140" y="792659"/>
                      <a:pt x="1003854" y="762488"/>
                      <a:pt x="1003854" y="729575"/>
                    </a:cubicBezTo>
                    <a:cubicBezTo>
                      <a:pt x="1003854" y="669234"/>
                      <a:pt x="954483" y="617122"/>
                      <a:pt x="891399" y="617122"/>
                    </a:cubicBezTo>
                    <a:cubicBezTo>
                      <a:pt x="831058" y="617122"/>
                      <a:pt x="778947" y="666491"/>
                      <a:pt x="778947" y="729575"/>
                    </a:cubicBezTo>
                    <a:cubicBezTo>
                      <a:pt x="778947" y="762488"/>
                      <a:pt x="792660" y="789916"/>
                      <a:pt x="814602" y="811858"/>
                    </a:cubicBezTo>
                    <a:cubicBezTo>
                      <a:pt x="809116" y="811858"/>
                      <a:pt x="803631" y="814601"/>
                      <a:pt x="798146" y="817343"/>
                    </a:cubicBezTo>
                    <a:lnTo>
                      <a:pt x="685692" y="751517"/>
                    </a:lnTo>
                    <a:cubicBezTo>
                      <a:pt x="688436" y="746032"/>
                      <a:pt x="691178" y="740546"/>
                      <a:pt x="691178" y="735060"/>
                    </a:cubicBezTo>
                    <a:cubicBezTo>
                      <a:pt x="713120" y="732318"/>
                      <a:pt x="729577" y="715861"/>
                      <a:pt x="729577" y="693919"/>
                    </a:cubicBezTo>
                    <a:lnTo>
                      <a:pt x="729577" y="674720"/>
                    </a:lnTo>
                    <a:cubicBezTo>
                      <a:pt x="729577" y="652778"/>
                      <a:pt x="713120" y="633578"/>
                      <a:pt x="691178" y="633578"/>
                    </a:cubicBezTo>
                    <a:cubicBezTo>
                      <a:pt x="688436" y="625350"/>
                      <a:pt x="685692" y="619864"/>
                      <a:pt x="682950" y="614379"/>
                    </a:cubicBezTo>
                    <a:cubicBezTo>
                      <a:pt x="696664" y="597922"/>
                      <a:pt x="696664" y="573238"/>
                      <a:pt x="680206" y="556781"/>
                    </a:cubicBezTo>
                    <a:lnTo>
                      <a:pt x="666492" y="543067"/>
                    </a:lnTo>
                    <a:cubicBezTo>
                      <a:pt x="650036" y="526611"/>
                      <a:pt x="625351" y="526611"/>
                      <a:pt x="608895" y="540325"/>
                    </a:cubicBezTo>
                    <a:cubicBezTo>
                      <a:pt x="603409" y="537582"/>
                      <a:pt x="595181" y="534839"/>
                      <a:pt x="589695" y="532096"/>
                    </a:cubicBezTo>
                    <a:cubicBezTo>
                      <a:pt x="586953" y="512897"/>
                      <a:pt x="573239" y="496440"/>
                      <a:pt x="554039" y="493697"/>
                    </a:cubicBezTo>
                    <a:lnTo>
                      <a:pt x="554039" y="436099"/>
                    </a:lnTo>
                    <a:lnTo>
                      <a:pt x="677464" y="436099"/>
                    </a:lnTo>
                    <a:cubicBezTo>
                      <a:pt x="707634" y="436099"/>
                      <a:pt x="732319" y="411414"/>
                      <a:pt x="732319" y="381244"/>
                    </a:cubicBezTo>
                    <a:lnTo>
                      <a:pt x="732319" y="340103"/>
                    </a:lnTo>
                    <a:cubicBezTo>
                      <a:pt x="732319" y="268791"/>
                      <a:pt x="682950" y="211193"/>
                      <a:pt x="617123" y="194736"/>
                    </a:cubicBezTo>
                    <a:cubicBezTo>
                      <a:pt x="639064" y="175537"/>
                      <a:pt x="652778" y="145366"/>
                      <a:pt x="652778" y="112453"/>
                    </a:cubicBezTo>
                    <a:cubicBezTo>
                      <a:pt x="652778" y="52113"/>
                      <a:pt x="603409" y="0"/>
                      <a:pt x="540326" y="0"/>
                    </a:cubicBezTo>
                    <a:cubicBezTo>
                      <a:pt x="479984" y="0"/>
                      <a:pt x="427873" y="49370"/>
                      <a:pt x="427873" y="112453"/>
                    </a:cubicBezTo>
                    <a:cubicBezTo>
                      <a:pt x="427873" y="145366"/>
                      <a:pt x="441587" y="172794"/>
                      <a:pt x="463528" y="194736"/>
                    </a:cubicBezTo>
                    <a:cubicBezTo>
                      <a:pt x="449815" y="197479"/>
                      <a:pt x="438843" y="202965"/>
                      <a:pt x="427873" y="208450"/>
                    </a:cubicBezTo>
                    <a:cubicBezTo>
                      <a:pt x="419643" y="211193"/>
                      <a:pt x="416901" y="222164"/>
                      <a:pt x="419643" y="230392"/>
                    </a:cubicBezTo>
                    <a:cubicBezTo>
                      <a:pt x="422387" y="238621"/>
                      <a:pt x="433357" y="241363"/>
                      <a:pt x="441587" y="238621"/>
                    </a:cubicBezTo>
                    <a:cubicBezTo>
                      <a:pt x="458042" y="230392"/>
                      <a:pt x="477242" y="224907"/>
                      <a:pt x="493698" y="224907"/>
                    </a:cubicBezTo>
                    <a:lnTo>
                      <a:pt x="581467" y="224907"/>
                    </a:lnTo>
                    <a:cubicBezTo>
                      <a:pt x="644550" y="224907"/>
                      <a:pt x="696664" y="277019"/>
                      <a:pt x="696664" y="340103"/>
                    </a:cubicBezTo>
                    <a:lnTo>
                      <a:pt x="696664" y="381244"/>
                    </a:lnTo>
                    <a:cubicBezTo>
                      <a:pt x="696664" y="392215"/>
                      <a:pt x="685692" y="403186"/>
                      <a:pt x="674722" y="403186"/>
                    </a:cubicBezTo>
                    <a:lnTo>
                      <a:pt x="650036" y="403186"/>
                    </a:lnTo>
                    <a:lnTo>
                      <a:pt x="650036" y="353817"/>
                    </a:lnTo>
                    <a:cubicBezTo>
                      <a:pt x="650036" y="345588"/>
                      <a:pt x="641808" y="337360"/>
                      <a:pt x="633580" y="337360"/>
                    </a:cubicBezTo>
                    <a:cubicBezTo>
                      <a:pt x="625351" y="337360"/>
                      <a:pt x="617123" y="345588"/>
                      <a:pt x="617123" y="353817"/>
                    </a:cubicBezTo>
                    <a:lnTo>
                      <a:pt x="617123" y="403186"/>
                    </a:lnTo>
                    <a:lnTo>
                      <a:pt x="455300" y="403186"/>
                    </a:lnTo>
                    <a:lnTo>
                      <a:pt x="455300" y="353817"/>
                    </a:lnTo>
                    <a:cubicBezTo>
                      <a:pt x="455300" y="345588"/>
                      <a:pt x="447071" y="337360"/>
                      <a:pt x="438843" y="337360"/>
                    </a:cubicBezTo>
                    <a:cubicBezTo>
                      <a:pt x="430615" y="337360"/>
                      <a:pt x="422387" y="345588"/>
                      <a:pt x="422387" y="353817"/>
                    </a:cubicBezTo>
                    <a:lnTo>
                      <a:pt x="422387" y="403186"/>
                    </a:lnTo>
                    <a:lnTo>
                      <a:pt x="403187" y="403186"/>
                    </a:lnTo>
                    <a:cubicBezTo>
                      <a:pt x="392215" y="403186"/>
                      <a:pt x="381245" y="392215"/>
                      <a:pt x="381245" y="381244"/>
                    </a:cubicBezTo>
                    <a:lnTo>
                      <a:pt x="381245" y="340103"/>
                    </a:lnTo>
                    <a:cubicBezTo>
                      <a:pt x="381245" y="320904"/>
                      <a:pt x="386731" y="298961"/>
                      <a:pt x="397701" y="282505"/>
                    </a:cubicBezTo>
                    <a:cubicBezTo>
                      <a:pt x="403187" y="274276"/>
                      <a:pt x="400445" y="266048"/>
                      <a:pt x="392215" y="260562"/>
                    </a:cubicBezTo>
                    <a:cubicBezTo>
                      <a:pt x="383987" y="255077"/>
                      <a:pt x="375759" y="257820"/>
                      <a:pt x="370274" y="266048"/>
                    </a:cubicBezTo>
                    <a:cubicBezTo>
                      <a:pt x="356560" y="287990"/>
                      <a:pt x="351074" y="312675"/>
                      <a:pt x="351074" y="340103"/>
                    </a:cubicBezTo>
                    <a:lnTo>
                      <a:pt x="351074" y="381244"/>
                    </a:lnTo>
                    <a:cubicBezTo>
                      <a:pt x="351074" y="411414"/>
                      <a:pt x="375759" y="436099"/>
                      <a:pt x="405929" y="436099"/>
                    </a:cubicBezTo>
                    <a:lnTo>
                      <a:pt x="529354" y="436099"/>
                    </a:lnTo>
                    <a:lnTo>
                      <a:pt x="529354" y="493697"/>
                    </a:lnTo>
                    <a:cubicBezTo>
                      <a:pt x="510156" y="496440"/>
                      <a:pt x="493698" y="512897"/>
                      <a:pt x="493698" y="532096"/>
                    </a:cubicBezTo>
                    <a:cubicBezTo>
                      <a:pt x="485470" y="534839"/>
                      <a:pt x="479984" y="537582"/>
                      <a:pt x="474498" y="540325"/>
                    </a:cubicBezTo>
                    <a:cubicBezTo>
                      <a:pt x="458042" y="526611"/>
                      <a:pt x="433357" y="526611"/>
                      <a:pt x="416901" y="543067"/>
                    </a:cubicBezTo>
                    <a:lnTo>
                      <a:pt x="403187" y="556781"/>
                    </a:lnTo>
                    <a:cubicBezTo>
                      <a:pt x="386731" y="573238"/>
                      <a:pt x="386731" y="597922"/>
                      <a:pt x="400445" y="614379"/>
                    </a:cubicBezTo>
                    <a:cubicBezTo>
                      <a:pt x="397701" y="619864"/>
                      <a:pt x="394959" y="628093"/>
                      <a:pt x="392215" y="633578"/>
                    </a:cubicBezTo>
                    <a:cubicBezTo>
                      <a:pt x="370274" y="636321"/>
                      <a:pt x="353818" y="652778"/>
                      <a:pt x="353818" y="674720"/>
                    </a:cubicBezTo>
                    <a:lnTo>
                      <a:pt x="353818" y="696662"/>
                    </a:lnTo>
                    <a:cubicBezTo>
                      <a:pt x="353818" y="718604"/>
                      <a:pt x="370274" y="737803"/>
                      <a:pt x="392215" y="737803"/>
                    </a:cubicBezTo>
                    <a:cubicBezTo>
                      <a:pt x="394959" y="743289"/>
                      <a:pt x="394959" y="748774"/>
                      <a:pt x="397701" y="754260"/>
                    </a:cubicBezTo>
                    <a:lnTo>
                      <a:pt x="285248" y="820086"/>
                    </a:lnTo>
                    <a:cubicBezTo>
                      <a:pt x="279763" y="817343"/>
                      <a:pt x="274277" y="817343"/>
                      <a:pt x="268791" y="814601"/>
                    </a:cubicBezTo>
                    <a:cubicBezTo>
                      <a:pt x="290734" y="795401"/>
                      <a:pt x="304448" y="765231"/>
                      <a:pt x="304448" y="732318"/>
                    </a:cubicBezTo>
                    <a:cubicBezTo>
                      <a:pt x="304448" y="671977"/>
                      <a:pt x="255077" y="619864"/>
                      <a:pt x="191994" y="619864"/>
                    </a:cubicBezTo>
                    <a:cubicBezTo>
                      <a:pt x="131653" y="619864"/>
                      <a:pt x="79541" y="669234"/>
                      <a:pt x="79541" y="732318"/>
                    </a:cubicBezTo>
                    <a:cubicBezTo>
                      <a:pt x="79541" y="765231"/>
                      <a:pt x="93255" y="792659"/>
                      <a:pt x="115197" y="814601"/>
                    </a:cubicBezTo>
                    <a:cubicBezTo>
                      <a:pt x="49369" y="828315"/>
                      <a:pt x="0" y="888655"/>
                      <a:pt x="0" y="959967"/>
                    </a:cubicBezTo>
                    <a:lnTo>
                      <a:pt x="0" y="1001108"/>
                    </a:lnTo>
                    <a:cubicBezTo>
                      <a:pt x="0" y="1031279"/>
                      <a:pt x="24686" y="1055964"/>
                      <a:pt x="54855" y="1055964"/>
                    </a:cubicBezTo>
                    <a:lnTo>
                      <a:pt x="331876" y="1055964"/>
                    </a:lnTo>
                    <a:cubicBezTo>
                      <a:pt x="362046" y="1055964"/>
                      <a:pt x="386731" y="1031279"/>
                      <a:pt x="386731" y="1001108"/>
                    </a:cubicBezTo>
                    <a:lnTo>
                      <a:pt x="386731" y="959967"/>
                    </a:lnTo>
                    <a:cubicBezTo>
                      <a:pt x="386731" y="910597"/>
                      <a:pt x="362046" y="863970"/>
                      <a:pt x="320904" y="836542"/>
                    </a:cubicBezTo>
                    <a:lnTo>
                      <a:pt x="392215" y="795401"/>
                    </a:lnTo>
                    <a:cubicBezTo>
                      <a:pt x="394959" y="803629"/>
                      <a:pt x="397701" y="811858"/>
                      <a:pt x="403187" y="817343"/>
                    </a:cubicBezTo>
                    <a:lnTo>
                      <a:pt x="416901" y="831057"/>
                    </a:lnTo>
                    <a:cubicBezTo>
                      <a:pt x="433357" y="847514"/>
                      <a:pt x="458042" y="847514"/>
                      <a:pt x="474498" y="833800"/>
                    </a:cubicBezTo>
                    <a:cubicBezTo>
                      <a:pt x="479984" y="836542"/>
                      <a:pt x="488212" y="839285"/>
                      <a:pt x="493698" y="842028"/>
                    </a:cubicBezTo>
                    <a:cubicBezTo>
                      <a:pt x="496442" y="863970"/>
                      <a:pt x="512898" y="880427"/>
                      <a:pt x="534840" y="880427"/>
                    </a:cubicBezTo>
                    <a:lnTo>
                      <a:pt x="554039" y="880427"/>
                    </a:lnTo>
                    <a:cubicBezTo>
                      <a:pt x="575981" y="880427"/>
                      <a:pt x="595181" y="863970"/>
                      <a:pt x="595181" y="842028"/>
                    </a:cubicBezTo>
                    <a:cubicBezTo>
                      <a:pt x="603409" y="839285"/>
                      <a:pt x="608895" y="836542"/>
                      <a:pt x="614381" y="833800"/>
                    </a:cubicBezTo>
                    <a:cubicBezTo>
                      <a:pt x="630837" y="847514"/>
                      <a:pt x="655522" y="847514"/>
                      <a:pt x="671978" y="831057"/>
                    </a:cubicBezTo>
                    <a:lnTo>
                      <a:pt x="685692" y="817343"/>
                    </a:lnTo>
                    <a:cubicBezTo>
                      <a:pt x="691178" y="811858"/>
                      <a:pt x="696664" y="803629"/>
                      <a:pt x="696664" y="795401"/>
                    </a:cubicBezTo>
                    <a:lnTo>
                      <a:pt x="767975" y="836542"/>
                    </a:lnTo>
                    <a:cubicBezTo>
                      <a:pt x="729577" y="863970"/>
                      <a:pt x="702149" y="907854"/>
                      <a:pt x="702149" y="959967"/>
                    </a:cubicBezTo>
                    <a:lnTo>
                      <a:pt x="702149" y="1001108"/>
                    </a:lnTo>
                    <a:cubicBezTo>
                      <a:pt x="702149" y="1031279"/>
                      <a:pt x="726833" y="1055964"/>
                      <a:pt x="757005" y="1055964"/>
                    </a:cubicBezTo>
                    <a:lnTo>
                      <a:pt x="1034024" y="1055964"/>
                    </a:lnTo>
                    <a:cubicBezTo>
                      <a:pt x="1064193" y="1055964"/>
                      <a:pt x="1088879" y="1031279"/>
                      <a:pt x="1088879" y="1001108"/>
                    </a:cubicBezTo>
                    <a:lnTo>
                      <a:pt x="1088879" y="959967"/>
                    </a:lnTo>
                    <a:cubicBezTo>
                      <a:pt x="1088879" y="929797"/>
                      <a:pt x="1080651" y="905112"/>
                      <a:pt x="1066937" y="880427"/>
                    </a:cubicBezTo>
                    <a:lnTo>
                      <a:pt x="1066937" y="880427"/>
                    </a:lnTo>
                    <a:close/>
                    <a:moveTo>
                      <a:pt x="463528" y="112453"/>
                    </a:moveTo>
                    <a:cubicBezTo>
                      <a:pt x="463528" y="68569"/>
                      <a:pt x="499184" y="32913"/>
                      <a:pt x="543068" y="32913"/>
                    </a:cubicBezTo>
                    <a:cubicBezTo>
                      <a:pt x="586953" y="32913"/>
                      <a:pt x="622609" y="68569"/>
                      <a:pt x="622609" y="112453"/>
                    </a:cubicBezTo>
                    <a:cubicBezTo>
                      <a:pt x="622609" y="150852"/>
                      <a:pt x="595181" y="183765"/>
                      <a:pt x="559525" y="189251"/>
                    </a:cubicBezTo>
                    <a:lnTo>
                      <a:pt x="529354" y="189251"/>
                    </a:lnTo>
                    <a:cubicBezTo>
                      <a:pt x="488212" y="183765"/>
                      <a:pt x="463528" y="150852"/>
                      <a:pt x="463528" y="112453"/>
                    </a:cubicBezTo>
                    <a:lnTo>
                      <a:pt x="463528" y="112453"/>
                    </a:lnTo>
                    <a:close/>
                    <a:moveTo>
                      <a:pt x="106969" y="732318"/>
                    </a:moveTo>
                    <a:cubicBezTo>
                      <a:pt x="106969" y="688434"/>
                      <a:pt x="142624" y="652778"/>
                      <a:pt x="186508" y="652778"/>
                    </a:cubicBezTo>
                    <a:cubicBezTo>
                      <a:pt x="230393" y="652778"/>
                      <a:pt x="266049" y="688434"/>
                      <a:pt x="266049" y="732318"/>
                    </a:cubicBezTo>
                    <a:cubicBezTo>
                      <a:pt x="266049" y="770716"/>
                      <a:pt x="238621" y="803629"/>
                      <a:pt x="202965" y="809115"/>
                    </a:cubicBezTo>
                    <a:lnTo>
                      <a:pt x="172794" y="809115"/>
                    </a:lnTo>
                    <a:cubicBezTo>
                      <a:pt x="134396" y="803629"/>
                      <a:pt x="106969" y="770716"/>
                      <a:pt x="106969" y="732318"/>
                    </a:cubicBezTo>
                    <a:lnTo>
                      <a:pt x="106969" y="732318"/>
                    </a:lnTo>
                    <a:close/>
                    <a:moveTo>
                      <a:pt x="345590" y="957224"/>
                    </a:moveTo>
                    <a:lnTo>
                      <a:pt x="345590" y="998366"/>
                    </a:lnTo>
                    <a:cubicBezTo>
                      <a:pt x="345590" y="1009337"/>
                      <a:pt x="334618" y="1020308"/>
                      <a:pt x="323646" y="1020308"/>
                    </a:cubicBezTo>
                    <a:lnTo>
                      <a:pt x="298962" y="1020308"/>
                    </a:lnTo>
                    <a:lnTo>
                      <a:pt x="298962" y="970938"/>
                    </a:lnTo>
                    <a:cubicBezTo>
                      <a:pt x="298962" y="962710"/>
                      <a:pt x="290734" y="954481"/>
                      <a:pt x="282505" y="954481"/>
                    </a:cubicBezTo>
                    <a:cubicBezTo>
                      <a:pt x="274277" y="954481"/>
                      <a:pt x="266049" y="962710"/>
                      <a:pt x="266049" y="970938"/>
                    </a:cubicBezTo>
                    <a:lnTo>
                      <a:pt x="266049" y="1020308"/>
                    </a:lnTo>
                    <a:lnTo>
                      <a:pt x="104225" y="1020308"/>
                    </a:lnTo>
                    <a:lnTo>
                      <a:pt x="104225" y="970938"/>
                    </a:lnTo>
                    <a:cubicBezTo>
                      <a:pt x="104225" y="962710"/>
                      <a:pt x="95997" y="954481"/>
                      <a:pt x="87769" y="954481"/>
                    </a:cubicBezTo>
                    <a:cubicBezTo>
                      <a:pt x="79541" y="954481"/>
                      <a:pt x="71313" y="962710"/>
                      <a:pt x="71313" y="970938"/>
                    </a:cubicBezTo>
                    <a:lnTo>
                      <a:pt x="71313" y="1020308"/>
                    </a:lnTo>
                    <a:lnTo>
                      <a:pt x="46627" y="1020308"/>
                    </a:lnTo>
                    <a:cubicBezTo>
                      <a:pt x="35656" y="1020308"/>
                      <a:pt x="24686" y="1009337"/>
                      <a:pt x="24686" y="998366"/>
                    </a:cubicBezTo>
                    <a:lnTo>
                      <a:pt x="24686" y="957224"/>
                    </a:lnTo>
                    <a:cubicBezTo>
                      <a:pt x="24686" y="894141"/>
                      <a:pt x="76797" y="842028"/>
                      <a:pt x="139882" y="842028"/>
                    </a:cubicBezTo>
                    <a:lnTo>
                      <a:pt x="227649" y="842028"/>
                    </a:lnTo>
                    <a:cubicBezTo>
                      <a:pt x="293476" y="842028"/>
                      <a:pt x="345590" y="894141"/>
                      <a:pt x="345590" y="957224"/>
                    </a:cubicBezTo>
                    <a:lnTo>
                      <a:pt x="345590" y="957224"/>
                    </a:lnTo>
                    <a:close/>
                    <a:moveTo>
                      <a:pt x="663750" y="792659"/>
                    </a:moveTo>
                    <a:lnTo>
                      <a:pt x="650036" y="806372"/>
                    </a:lnTo>
                    <a:cubicBezTo>
                      <a:pt x="647294" y="809115"/>
                      <a:pt x="639064" y="809115"/>
                      <a:pt x="636322" y="806372"/>
                    </a:cubicBezTo>
                    <a:lnTo>
                      <a:pt x="636322" y="806372"/>
                    </a:lnTo>
                    <a:cubicBezTo>
                      <a:pt x="628094" y="798144"/>
                      <a:pt x="614381" y="795401"/>
                      <a:pt x="603409" y="800887"/>
                    </a:cubicBezTo>
                    <a:cubicBezTo>
                      <a:pt x="597923" y="803629"/>
                      <a:pt x="589695" y="806372"/>
                      <a:pt x="581467" y="809115"/>
                    </a:cubicBezTo>
                    <a:cubicBezTo>
                      <a:pt x="570495" y="811858"/>
                      <a:pt x="562267" y="822829"/>
                      <a:pt x="562267" y="833800"/>
                    </a:cubicBezTo>
                    <a:cubicBezTo>
                      <a:pt x="562267" y="833800"/>
                      <a:pt x="562267" y="833800"/>
                      <a:pt x="562267" y="833800"/>
                    </a:cubicBezTo>
                    <a:cubicBezTo>
                      <a:pt x="562267" y="839285"/>
                      <a:pt x="556781" y="844771"/>
                      <a:pt x="551297" y="844771"/>
                    </a:cubicBezTo>
                    <a:lnTo>
                      <a:pt x="532098" y="844771"/>
                    </a:lnTo>
                    <a:cubicBezTo>
                      <a:pt x="521126" y="844771"/>
                      <a:pt x="521126" y="833800"/>
                      <a:pt x="521126" y="833800"/>
                    </a:cubicBezTo>
                    <a:cubicBezTo>
                      <a:pt x="521126" y="822829"/>
                      <a:pt x="512898" y="811858"/>
                      <a:pt x="501926" y="809115"/>
                    </a:cubicBezTo>
                    <a:cubicBezTo>
                      <a:pt x="493698" y="806372"/>
                      <a:pt x="488212" y="803629"/>
                      <a:pt x="479984" y="800887"/>
                    </a:cubicBezTo>
                    <a:cubicBezTo>
                      <a:pt x="474498" y="798144"/>
                      <a:pt x="471756" y="798144"/>
                      <a:pt x="466270" y="798144"/>
                    </a:cubicBezTo>
                    <a:cubicBezTo>
                      <a:pt x="458042" y="798144"/>
                      <a:pt x="452557" y="800887"/>
                      <a:pt x="447071" y="806372"/>
                    </a:cubicBezTo>
                    <a:lnTo>
                      <a:pt x="447071" y="806372"/>
                    </a:lnTo>
                    <a:cubicBezTo>
                      <a:pt x="444329" y="809115"/>
                      <a:pt x="436101" y="809115"/>
                      <a:pt x="433357" y="806372"/>
                    </a:cubicBezTo>
                    <a:lnTo>
                      <a:pt x="419643" y="792659"/>
                    </a:lnTo>
                    <a:cubicBezTo>
                      <a:pt x="416901" y="789916"/>
                      <a:pt x="416901" y="781687"/>
                      <a:pt x="419643" y="778945"/>
                    </a:cubicBezTo>
                    <a:cubicBezTo>
                      <a:pt x="419643" y="778945"/>
                      <a:pt x="419643" y="778945"/>
                      <a:pt x="419643" y="778945"/>
                    </a:cubicBezTo>
                    <a:cubicBezTo>
                      <a:pt x="419643" y="778945"/>
                      <a:pt x="419643" y="778945"/>
                      <a:pt x="419643" y="778945"/>
                    </a:cubicBezTo>
                    <a:cubicBezTo>
                      <a:pt x="427873" y="770716"/>
                      <a:pt x="430615" y="757003"/>
                      <a:pt x="425129" y="746032"/>
                    </a:cubicBezTo>
                    <a:cubicBezTo>
                      <a:pt x="422387" y="740546"/>
                      <a:pt x="419643" y="732318"/>
                      <a:pt x="416901" y="724089"/>
                    </a:cubicBezTo>
                    <a:cubicBezTo>
                      <a:pt x="414159" y="713118"/>
                      <a:pt x="403187" y="704890"/>
                      <a:pt x="392215" y="704890"/>
                    </a:cubicBezTo>
                    <a:cubicBezTo>
                      <a:pt x="392215" y="704890"/>
                      <a:pt x="392215" y="704890"/>
                      <a:pt x="392215" y="704890"/>
                    </a:cubicBezTo>
                    <a:cubicBezTo>
                      <a:pt x="386731" y="704890"/>
                      <a:pt x="381245" y="699404"/>
                      <a:pt x="381245" y="693919"/>
                    </a:cubicBezTo>
                    <a:lnTo>
                      <a:pt x="381245" y="671977"/>
                    </a:lnTo>
                    <a:cubicBezTo>
                      <a:pt x="381245" y="666491"/>
                      <a:pt x="386731" y="661006"/>
                      <a:pt x="392215" y="661006"/>
                    </a:cubicBezTo>
                    <a:lnTo>
                      <a:pt x="392215" y="661006"/>
                    </a:lnTo>
                    <a:cubicBezTo>
                      <a:pt x="403187" y="661006"/>
                      <a:pt x="414159" y="652778"/>
                      <a:pt x="416901" y="641807"/>
                    </a:cubicBezTo>
                    <a:cubicBezTo>
                      <a:pt x="419643" y="633578"/>
                      <a:pt x="422387" y="628093"/>
                      <a:pt x="425129" y="619864"/>
                    </a:cubicBezTo>
                    <a:cubicBezTo>
                      <a:pt x="430615" y="608894"/>
                      <a:pt x="427873" y="595180"/>
                      <a:pt x="419643" y="586951"/>
                    </a:cubicBezTo>
                    <a:lnTo>
                      <a:pt x="419643" y="586951"/>
                    </a:lnTo>
                    <a:cubicBezTo>
                      <a:pt x="419643" y="586951"/>
                      <a:pt x="419643" y="586951"/>
                      <a:pt x="419643" y="586951"/>
                    </a:cubicBezTo>
                    <a:cubicBezTo>
                      <a:pt x="416901" y="584208"/>
                      <a:pt x="416901" y="575980"/>
                      <a:pt x="419643" y="573238"/>
                    </a:cubicBezTo>
                    <a:lnTo>
                      <a:pt x="433357" y="559524"/>
                    </a:lnTo>
                    <a:cubicBezTo>
                      <a:pt x="436101" y="556781"/>
                      <a:pt x="444329" y="556781"/>
                      <a:pt x="447071" y="559524"/>
                    </a:cubicBezTo>
                    <a:lnTo>
                      <a:pt x="447071" y="559524"/>
                    </a:lnTo>
                    <a:cubicBezTo>
                      <a:pt x="455300" y="567752"/>
                      <a:pt x="469014" y="570495"/>
                      <a:pt x="479984" y="565009"/>
                    </a:cubicBezTo>
                    <a:cubicBezTo>
                      <a:pt x="485470" y="562266"/>
                      <a:pt x="493698" y="559524"/>
                      <a:pt x="501926" y="556781"/>
                    </a:cubicBezTo>
                    <a:cubicBezTo>
                      <a:pt x="512898" y="554038"/>
                      <a:pt x="521126" y="543067"/>
                      <a:pt x="521126" y="532096"/>
                    </a:cubicBezTo>
                    <a:lnTo>
                      <a:pt x="521126" y="532096"/>
                    </a:lnTo>
                    <a:cubicBezTo>
                      <a:pt x="521126" y="526611"/>
                      <a:pt x="526612" y="521125"/>
                      <a:pt x="532098" y="521125"/>
                    </a:cubicBezTo>
                    <a:lnTo>
                      <a:pt x="551297" y="521125"/>
                    </a:lnTo>
                    <a:cubicBezTo>
                      <a:pt x="556781" y="521125"/>
                      <a:pt x="562267" y="526611"/>
                      <a:pt x="562267" y="532096"/>
                    </a:cubicBezTo>
                    <a:lnTo>
                      <a:pt x="562267" y="532096"/>
                    </a:lnTo>
                    <a:cubicBezTo>
                      <a:pt x="562267" y="543067"/>
                      <a:pt x="570495" y="554038"/>
                      <a:pt x="581467" y="556781"/>
                    </a:cubicBezTo>
                    <a:cubicBezTo>
                      <a:pt x="589695" y="559524"/>
                      <a:pt x="595181" y="562266"/>
                      <a:pt x="603409" y="565009"/>
                    </a:cubicBezTo>
                    <a:cubicBezTo>
                      <a:pt x="614381" y="570495"/>
                      <a:pt x="628094" y="567752"/>
                      <a:pt x="636322" y="559524"/>
                    </a:cubicBezTo>
                    <a:lnTo>
                      <a:pt x="636322" y="559524"/>
                    </a:lnTo>
                    <a:cubicBezTo>
                      <a:pt x="639064" y="556781"/>
                      <a:pt x="647294" y="556781"/>
                      <a:pt x="650036" y="559524"/>
                    </a:cubicBezTo>
                    <a:lnTo>
                      <a:pt x="663750" y="573238"/>
                    </a:lnTo>
                    <a:cubicBezTo>
                      <a:pt x="666492" y="575980"/>
                      <a:pt x="666492" y="584208"/>
                      <a:pt x="663750" y="586951"/>
                    </a:cubicBezTo>
                    <a:lnTo>
                      <a:pt x="663750" y="586951"/>
                    </a:lnTo>
                    <a:cubicBezTo>
                      <a:pt x="655522" y="595180"/>
                      <a:pt x="652778" y="608894"/>
                      <a:pt x="658264" y="619864"/>
                    </a:cubicBezTo>
                    <a:cubicBezTo>
                      <a:pt x="661008" y="625350"/>
                      <a:pt x="663750" y="633578"/>
                      <a:pt x="666492" y="641807"/>
                    </a:cubicBezTo>
                    <a:cubicBezTo>
                      <a:pt x="669236" y="652778"/>
                      <a:pt x="680206" y="661006"/>
                      <a:pt x="691178" y="661006"/>
                    </a:cubicBezTo>
                    <a:lnTo>
                      <a:pt x="691178" y="661006"/>
                    </a:lnTo>
                    <a:cubicBezTo>
                      <a:pt x="696664" y="661006"/>
                      <a:pt x="702149" y="666491"/>
                      <a:pt x="702149" y="671977"/>
                    </a:cubicBezTo>
                    <a:lnTo>
                      <a:pt x="702149" y="691176"/>
                    </a:lnTo>
                    <a:cubicBezTo>
                      <a:pt x="702149" y="696662"/>
                      <a:pt x="696664" y="702147"/>
                      <a:pt x="691178" y="702147"/>
                    </a:cubicBezTo>
                    <a:lnTo>
                      <a:pt x="691178" y="702147"/>
                    </a:lnTo>
                    <a:cubicBezTo>
                      <a:pt x="680206" y="702147"/>
                      <a:pt x="669236" y="710376"/>
                      <a:pt x="666492" y="721347"/>
                    </a:cubicBezTo>
                    <a:cubicBezTo>
                      <a:pt x="663750" y="729575"/>
                      <a:pt x="661008" y="735060"/>
                      <a:pt x="658264" y="743289"/>
                    </a:cubicBezTo>
                    <a:cubicBezTo>
                      <a:pt x="652778" y="754260"/>
                      <a:pt x="652778" y="765231"/>
                      <a:pt x="663750" y="776202"/>
                    </a:cubicBezTo>
                    <a:cubicBezTo>
                      <a:pt x="663750" y="776202"/>
                      <a:pt x="663750" y="776202"/>
                      <a:pt x="663750" y="776202"/>
                    </a:cubicBezTo>
                    <a:cubicBezTo>
                      <a:pt x="666492" y="781687"/>
                      <a:pt x="666492" y="789916"/>
                      <a:pt x="663750" y="792659"/>
                    </a:cubicBezTo>
                    <a:lnTo>
                      <a:pt x="663750" y="792659"/>
                    </a:lnTo>
                    <a:close/>
                    <a:moveTo>
                      <a:pt x="817344" y="732318"/>
                    </a:moveTo>
                    <a:cubicBezTo>
                      <a:pt x="817344" y="688434"/>
                      <a:pt x="853002" y="652778"/>
                      <a:pt x="896885" y="652778"/>
                    </a:cubicBezTo>
                    <a:cubicBezTo>
                      <a:pt x="940769" y="652778"/>
                      <a:pt x="976426" y="688434"/>
                      <a:pt x="976426" y="732318"/>
                    </a:cubicBezTo>
                    <a:cubicBezTo>
                      <a:pt x="976426" y="770716"/>
                      <a:pt x="948999" y="803629"/>
                      <a:pt x="913341" y="809115"/>
                    </a:cubicBezTo>
                    <a:lnTo>
                      <a:pt x="883171" y="809115"/>
                    </a:lnTo>
                    <a:cubicBezTo>
                      <a:pt x="842030" y="803629"/>
                      <a:pt x="817344" y="770716"/>
                      <a:pt x="817344" y="732318"/>
                    </a:cubicBezTo>
                    <a:lnTo>
                      <a:pt x="817344" y="732318"/>
                    </a:lnTo>
                    <a:close/>
                  </a:path>
                </a:pathLst>
              </a:custGeom>
              <a:grpFill/>
              <a:ln w="27426" cap="flat">
                <a:noFill/>
                <a:prstDash val="solid"/>
                <a:miter/>
              </a:ln>
            </p:spPr>
            <p:txBody>
              <a:bodyPr rtlCol="0" anchor="ctr"/>
              <a:lstStyle/>
              <a:p>
                <a:endParaRPr lang="en-US" dirty="0"/>
              </a:p>
            </p:txBody>
          </p:sp>
          <p:sp>
            <p:nvSpPr>
              <p:cNvPr id="116" name="Freeform 115">
                <a:extLst>
                  <a:ext uri="{FF2B5EF4-FFF2-40B4-BE49-F238E27FC236}">
                    <a16:creationId xmlns:a16="http://schemas.microsoft.com/office/drawing/2014/main" id="{FD6EBA97-A141-E1D7-2B49-2E6EBDCBC577}"/>
                  </a:ext>
                </a:extLst>
              </p:cNvPr>
              <p:cNvSpPr/>
              <p:nvPr/>
            </p:nvSpPr>
            <p:spPr>
              <a:xfrm>
                <a:off x="5079678" y="2616076"/>
                <a:ext cx="148108" cy="148109"/>
              </a:xfrm>
              <a:custGeom>
                <a:avLst/>
                <a:gdLst>
                  <a:gd name="connsiteX0" fmla="*/ 74055 w 148108"/>
                  <a:gd name="connsiteY0" fmla="*/ 148109 h 148109"/>
                  <a:gd name="connsiteX1" fmla="*/ 0 w 148108"/>
                  <a:gd name="connsiteY1" fmla="*/ 74054 h 148109"/>
                  <a:gd name="connsiteX2" fmla="*/ 74055 w 148108"/>
                  <a:gd name="connsiteY2" fmla="*/ 0 h 148109"/>
                  <a:gd name="connsiteX3" fmla="*/ 148108 w 148108"/>
                  <a:gd name="connsiteY3" fmla="*/ 74054 h 148109"/>
                  <a:gd name="connsiteX4" fmla="*/ 74055 w 148108"/>
                  <a:gd name="connsiteY4" fmla="*/ 148109 h 148109"/>
                  <a:gd name="connsiteX5" fmla="*/ 74055 w 148108"/>
                  <a:gd name="connsiteY5" fmla="*/ 21942 h 148109"/>
                  <a:gd name="connsiteX6" fmla="*/ 24684 w 148108"/>
                  <a:gd name="connsiteY6" fmla="*/ 71312 h 148109"/>
                  <a:gd name="connsiteX7" fmla="*/ 74055 w 148108"/>
                  <a:gd name="connsiteY7" fmla="*/ 120682 h 148109"/>
                  <a:gd name="connsiteX8" fmla="*/ 123425 w 148108"/>
                  <a:gd name="connsiteY8" fmla="*/ 71312 h 148109"/>
                  <a:gd name="connsiteX9" fmla="*/ 74055 w 148108"/>
                  <a:gd name="connsiteY9" fmla="*/ 21942 h 148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108" h="148109">
                    <a:moveTo>
                      <a:pt x="74055" y="148109"/>
                    </a:moveTo>
                    <a:cubicBezTo>
                      <a:pt x="32914" y="148109"/>
                      <a:pt x="0" y="115196"/>
                      <a:pt x="0" y="74054"/>
                    </a:cubicBezTo>
                    <a:cubicBezTo>
                      <a:pt x="0" y="32913"/>
                      <a:pt x="32914" y="0"/>
                      <a:pt x="74055" y="0"/>
                    </a:cubicBezTo>
                    <a:cubicBezTo>
                      <a:pt x="115197" y="0"/>
                      <a:pt x="148108" y="32913"/>
                      <a:pt x="148108" y="74054"/>
                    </a:cubicBezTo>
                    <a:cubicBezTo>
                      <a:pt x="148108" y="115196"/>
                      <a:pt x="115197" y="148109"/>
                      <a:pt x="74055" y="148109"/>
                    </a:cubicBezTo>
                    <a:close/>
                    <a:moveTo>
                      <a:pt x="74055" y="21942"/>
                    </a:moveTo>
                    <a:cubicBezTo>
                      <a:pt x="46627" y="21942"/>
                      <a:pt x="24684" y="43884"/>
                      <a:pt x="24684" y="71312"/>
                    </a:cubicBezTo>
                    <a:cubicBezTo>
                      <a:pt x="24684" y="98740"/>
                      <a:pt x="46627" y="120682"/>
                      <a:pt x="74055" y="120682"/>
                    </a:cubicBezTo>
                    <a:cubicBezTo>
                      <a:pt x="101483" y="120682"/>
                      <a:pt x="123425" y="98740"/>
                      <a:pt x="123425" y="71312"/>
                    </a:cubicBezTo>
                    <a:cubicBezTo>
                      <a:pt x="123425" y="43884"/>
                      <a:pt x="101483" y="21942"/>
                      <a:pt x="74055" y="21942"/>
                    </a:cubicBezTo>
                    <a:close/>
                  </a:path>
                </a:pathLst>
              </a:custGeom>
              <a:grpFill/>
              <a:ln w="27426" cap="flat">
                <a:noFill/>
                <a:prstDash val="solid"/>
                <a:miter/>
              </a:ln>
            </p:spPr>
            <p:txBody>
              <a:bodyPr rtlCol="0" anchor="ctr"/>
              <a:lstStyle/>
              <a:p>
                <a:endParaRPr lang="en-US" dirty="0"/>
              </a:p>
            </p:txBody>
          </p:sp>
        </p:grpSp>
      </p:grpSp>
      <p:grpSp>
        <p:nvGrpSpPr>
          <p:cNvPr id="117" name="Graphic 3">
            <a:extLst>
              <a:ext uri="{FF2B5EF4-FFF2-40B4-BE49-F238E27FC236}">
                <a16:creationId xmlns:a16="http://schemas.microsoft.com/office/drawing/2014/main" id="{25EF588D-A829-AABA-75DD-1B8855FD59B2}"/>
              </a:ext>
            </a:extLst>
          </p:cNvPr>
          <p:cNvGrpSpPr/>
          <p:nvPr/>
        </p:nvGrpSpPr>
        <p:grpSpPr>
          <a:xfrm>
            <a:off x="200212" y="7273281"/>
            <a:ext cx="588509" cy="428714"/>
            <a:chOff x="2616673" y="2155292"/>
            <a:chExt cx="1242473" cy="905111"/>
          </a:xfrm>
          <a:solidFill>
            <a:srgbClr val="027354"/>
          </a:solidFill>
        </p:grpSpPr>
        <p:sp>
          <p:nvSpPr>
            <p:cNvPr id="118" name="Freeform 117">
              <a:extLst>
                <a:ext uri="{FF2B5EF4-FFF2-40B4-BE49-F238E27FC236}">
                  <a16:creationId xmlns:a16="http://schemas.microsoft.com/office/drawing/2014/main" id="{20FE1A2E-222F-F50B-723F-DB122374ABEB}"/>
                </a:ext>
              </a:extLst>
            </p:cNvPr>
            <p:cNvSpPr/>
            <p:nvPr/>
          </p:nvSpPr>
          <p:spPr>
            <a:xfrm>
              <a:off x="2655071" y="2371971"/>
              <a:ext cx="52113" cy="252334"/>
            </a:xfrm>
            <a:custGeom>
              <a:avLst/>
              <a:gdLst>
                <a:gd name="connsiteX0" fmla="*/ 52113 w 52113"/>
                <a:gd name="connsiteY0" fmla="*/ 238620 h 252334"/>
                <a:gd name="connsiteX1" fmla="*/ 38399 w 52113"/>
                <a:gd name="connsiteY1" fmla="*/ 252334 h 252334"/>
                <a:gd name="connsiteX2" fmla="*/ 13714 w 52113"/>
                <a:gd name="connsiteY2" fmla="*/ 252334 h 252334"/>
                <a:gd name="connsiteX3" fmla="*/ 0 w 52113"/>
                <a:gd name="connsiteY3" fmla="*/ 238620 h 252334"/>
                <a:gd name="connsiteX4" fmla="*/ 0 w 52113"/>
                <a:gd name="connsiteY4" fmla="*/ 238620 h 252334"/>
                <a:gd name="connsiteX5" fmla="*/ 0 w 52113"/>
                <a:gd name="connsiteY5" fmla="*/ 235877 h 252334"/>
                <a:gd name="connsiteX6" fmla="*/ 0 w 52113"/>
                <a:gd name="connsiteY6" fmla="*/ 13714 h 252334"/>
                <a:gd name="connsiteX7" fmla="*/ 13714 w 52113"/>
                <a:gd name="connsiteY7" fmla="*/ 0 h 252334"/>
                <a:gd name="connsiteX8" fmla="*/ 38399 w 52113"/>
                <a:gd name="connsiteY8" fmla="*/ 0 h 252334"/>
                <a:gd name="connsiteX9" fmla="*/ 52113 w 52113"/>
                <a:gd name="connsiteY9" fmla="*/ 13714 h 252334"/>
                <a:gd name="connsiteX10" fmla="*/ 52113 w 52113"/>
                <a:gd name="connsiteY10" fmla="*/ 238620 h 25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13" h="252334">
                  <a:moveTo>
                    <a:pt x="52113" y="238620"/>
                  </a:moveTo>
                  <a:cubicBezTo>
                    <a:pt x="52113" y="246849"/>
                    <a:pt x="46627" y="252334"/>
                    <a:pt x="38399" y="252334"/>
                  </a:cubicBezTo>
                  <a:lnTo>
                    <a:pt x="13714" y="252334"/>
                  </a:lnTo>
                  <a:cubicBezTo>
                    <a:pt x="5486" y="252334"/>
                    <a:pt x="0" y="246849"/>
                    <a:pt x="0" y="238620"/>
                  </a:cubicBezTo>
                  <a:cubicBezTo>
                    <a:pt x="0" y="238620"/>
                    <a:pt x="0" y="238620"/>
                    <a:pt x="0" y="238620"/>
                  </a:cubicBezTo>
                  <a:cubicBezTo>
                    <a:pt x="0" y="238620"/>
                    <a:pt x="0" y="238620"/>
                    <a:pt x="0" y="235877"/>
                  </a:cubicBezTo>
                  <a:lnTo>
                    <a:pt x="0" y="13714"/>
                  </a:lnTo>
                  <a:cubicBezTo>
                    <a:pt x="0" y="5485"/>
                    <a:pt x="5486" y="0"/>
                    <a:pt x="13714" y="0"/>
                  </a:cubicBezTo>
                  <a:lnTo>
                    <a:pt x="38399" y="0"/>
                  </a:lnTo>
                  <a:cubicBezTo>
                    <a:pt x="46627" y="0"/>
                    <a:pt x="52113" y="5485"/>
                    <a:pt x="52113" y="13714"/>
                  </a:cubicBezTo>
                  <a:lnTo>
                    <a:pt x="52113" y="238620"/>
                  </a:lnTo>
                  <a:close/>
                </a:path>
              </a:pathLst>
            </a:custGeom>
            <a:solidFill>
              <a:srgbClr val="F29E38"/>
            </a:solidFill>
            <a:ln w="27426" cap="flat">
              <a:noFill/>
              <a:prstDash val="solid"/>
              <a:miter/>
            </a:ln>
          </p:spPr>
          <p:txBody>
            <a:bodyPr rtlCol="0" anchor="ctr"/>
            <a:lstStyle/>
            <a:p>
              <a:endParaRPr lang="en-US" dirty="0"/>
            </a:p>
          </p:txBody>
        </p:sp>
        <p:sp>
          <p:nvSpPr>
            <p:cNvPr id="119" name="Freeform 118">
              <a:extLst>
                <a:ext uri="{FF2B5EF4-FFF2-40B4-BE49-F238E27FC236}">
                  <a16:creationId xmlns:a16="http://schemas.microsoft.com/office/drawing/2014/main" id="{76CDB1EE-52A0-18A0-E4E4-14A0ABD90AD1}"/>
                </a:ext>
              </a:extLst>
            </p:cNvPr>
            <p:cNvSpPr/>
            <p:nvPr/>
          </p:nvSpPr>
          <p:spPr>
            <a:xfrm>
              <a:off x="3763150" y="2720302"/>
              <a:ext cx="52111" cy="252334"/>
            </a:xfrm>
            <a:custGeom>
              <a:avLst/>
              <a:gdLst>
                <a:gd name="connsiteX0" fmla="*/ 52112 w 52111"/>
                <a:gd name="connsiteY0" fmla="*/ 238620 h 252334"/>
                <a:gd name="connsiteX1" fmla="*/ 38398 w 52111"/>
                <a:gd name="connsiteY1" fmla="*/ 252334 h 252334"/>
                <a:gd name="connsiteX2" fmla="*/ 13714 w 52111"/>
                <a:gd name="connsiteY2" fmla="*/ 252334 h 252334"/>
                <a:gd name="connsiteX3" fmla="*/ 0 w 52111"/>
                <a:gd name="connsiteY3" fmla="*/ 238620 h 252334"/>
                <a:gd name="connsiteX4" fmla="*/ 0 w 52111"/>
                <a:gd name="connsiteY4" fmla="*/ 238620 h 252334"/>
                <a:gd name="connsiteX5" fmla="*/ 0 w 52111"/>
                <a:gd name="connsiteY5" fmla="*/ 235878 h 252334"/>
                <a:gd name="connsiteX6" fmla="*/ 0 w 52111"/>
                <a:gd name="connsiteY6" fmla="*/ 13714 h 252334"/>
                <a:gd name="connsiteX7" fmla="*/ 13714 w 52111"/>
                <a:gd name="connsiteY7" fmla="*/ 0 h 252334"/>
                <a:gd name="connsiteX8" fmla="*/ 38398 w 52111"/>
                <a:gd name="connsiteY8" fmla="*/ 0 h 252334"/>
                <a:gd name="connsiteX9" fmla="*/ 52112 w 52111"/>
                <a:gd name="connsiteY9" fmla="*/ 13714 h 252334"/>
                <a:gd name="connsiteX10" fmla="*/ 52112 w 52111"/>
                <a:gd name="connsiteY10" fmla="*/ 238620 h 25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11" h="252334">
                  <a:moveTo>
                    <a:pt x="52112" y="238620"/>
                  </a:moveTo>
                  <a:cubicBezTo>
                    <a:pt x="52112" y="246849"/>
                    <a:pt x="46627" y="252334"/>
                    <a:pt x="38398" y="252334"/>
                  </a:cubicBezTo>
                  <a:lnTo>
                    <a:pt x="13714" y="252334"/>
                  </a:lnTo>
                  <a:cubicBezTo>
                    <a:pt x="5486" y="252334"/>
                    <a:pt x="0" y="246849"/>
                    <a:pt x="0" y="238620"/>
                  </a:cubicBezTo>
                  <a:cubicBezTo>
                    <a:pt x="0" y="238620"/>
                    <a:pt x="0" y="238620"/>
                    <a:pt x="0" y="238620"/>
                  </a:cubicBezTo>
                  <a:cubicBezTo>
                    <a:pt x="0" y="238620"/>
                    <a:pt x="0" y="238620"/>
                    <a:pt x="0" y="235878"/>
                  </a:cubicBezTo>
                  <a:lnTo>
                    <a:pt x="0" y="13714"/>
                  </a:lnTo>
                  <a:cubicBezTo>
                    <a:pt x="0" y="5485"/>
                    <a:pt x="5486" y="0"/>
                    <a:pt x="13714" y="0"/>
                  </a:cubicBezTo>
                  <a:lnTo>
                    <a:pt x="38398" y="0"/>
                  </a:lnTo>
                  <a:cubicBezTo>
                    <a:pt x="46627" y="0"/>
                    <a:pt x="52112" y="5485"/>
                    <a:pt x="52112" y="13714"/>
                  </a:cubicBezTo>
                  <a:lnTo>
                    <a:pt x="52112" y="238620"/>
                  </a:lnTo>
                  <a:close/>
                </a:path>
              </a:pathLst>
            </a:custGeom>
            <a:solidFill>
              <a:srgbClr val="F29E38"/>
            </a:solidFill>
            <a:ln w="27426" cap="flat">
              <a:noFill/>
              <a:prstDash val="solid"/>
              <a:miter/>
            </a:ln>
          </p:spPr>
          <p:txBody>
            <a:bodyPr rtlCol="0" anchor="ctr"/>
            <a:lstStyle/>
            <a:p>
              <a:endParaRPr lang="en-US" dirty="0"/>
            </a:p>
          </p:txBody>
        </p:sp>
        <p:sp>
          <p:nvSpPr>
            <p:cNvPr id="120" name="Freeform 119">
              <a:extLst>
                <a:ext uri="{FF2B5EF4-FFF2-40B4-BE49-F238E27FC236}">
                  <a16:creationId xmlns:a16="http://schemas.microsoft.com/office/drawing/2014/main" id="{5AE0DC38-3598-128D-061D-D79A908BFE0B}"/>
                </a:ext>
              </a:extLst>
            </p:cNvPr>
            <p:cNvSpPr/>
            <p:nvPr/>
          </p:nvSpPr>
          <p:spPr>
            <a:xfrm>
              <a:off x="3406590" y="2215633"/>
              <a:ext cx="109710" cy="109710"/>
            </a:xfrm>
            <a:custGeom>
              <a:avLst/>
              <a:gdLst>
                <a:gd name="connsiteX0" fmla="*/ 0 w 109710"/>
                <a:gd name="connsiteY0" fmla="*/ 74054 h 109710"/>
                <a:gd name="connsiteX1" fmla="*/ 0 w 109710"/>
                <a:gd name="connsiteY1" fmla="*/ 0 h 109710"/>
                <a:gd name="connsiteX2" fmla="*/ 109711 w 109710"/>
                <a:gd name="connsiteY2" fmla="*/ 109710 h 109710"/>
                <a:gd name="connsiteX3" fmla="*/ 35656 w 109710"/>
                <a:gd name="connsiteY3" fmla="*/ 109710 h 109710"/>
                <a:gd name="connsiteX4" fmla="*/ 0 w 109710"/>
                <a:gd name="connsiteY4" fmla="*/ 74054 h 109710"/>
                <a:gd name="connsiteX5" fmla="*/ 0 w 109710"/>
                <a:gd name="connsiteY5" fmla="*/ 74054 h 10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0" h="109710">
                  <a:moveTo>
                    <a:pt x="0" y="74054"/>
                  </a:moveTo>
                  <a:lnTo>
                    <a:pt x="0" y="0"/>
                  </a:lnTo>
                  <a:cubicBezTo>
                    <a:pt x="16456" y="16456"/>
                    <a:pt x="93253" y="93254"/>
                    <a:pt x="109711" y="109710"/>
                  </a:cubicBezTo>
                  <a:lnTo>
                    <a:pt x="35656" y="109710"/>
                  </a:lnTo>
                  <a:cubicBezTo>
                    <a:pt x="16456" y="109710"/>
                    <a:pt x="0" y="93254"/>
                    <a:pt x="0" y="74054"/>
                  </a:cubicBezTo>
                  <a:lnTo>
                    <a:pt x="0" y="74054"/>
                  </a:lnTo>
                  <a:close/>
                </a:path>
              </a:pathLst>
            </a:custGeom>
            <a:solidFill>
              <a:srgbClr val="F29E38"/>
            </a:solidFill>
            <a:ln w="27426" cap="flat">
              <a:noFill/>
              <a:prstDash val="solid"/>
              <a:miter/>
            </a:ln>
          </p:spPr>
          <p:txBody>
            <a:bodyPr rtlCol="0" anchor="ctr"/>
            <a:lstStyle/>
            <a:p>
              <a:endParaRPr lang="en-US" dirty="0"/>
            </a:p>
          </p:txBody>
        </p:sp>
        <p:grpSp>
          <p:nvGrpSpPr>
            <p:cNvPr id="121" name="Graphic 3">
              <a:extLst>
                <a:ext uri="{FF2B5EF4-FFF2-40B4-BE49-F238E27FC236}">
                  <a16:creationId xmlns:a16="http://schemas.microsoft.com/office/drawing/2014/main" id="{34855B31-59D7-C5B2-4543-A9C8C94BC5BC}"/>
                </a:ext>
              </a:extLst>
            </p:cNvPr>
            <p:cNvGrpSpPr/>
            <p:nvPr/>
          </p:nvGrpSpPr>
          <p:grpSpPr>
            <a:xfrm>
              <a:off x="2616673" y="2155292"/>
              <a:ext cx="1242473" cy="905111"/>
              <a:chOff x="2616673" y="2155292"/>
              <a:chExt cx="1242473" cy="905111"/>
            </a:xfrm>
            <a:grpFill/>
          </p:grpSpPr>
          <p:sp>
            <p:nvSpPr>
              <p:cNvPr id="122" name="Freeform 121">
                <a:extLst>
                  <a:ext uri="{FF2B5EF4-FFF2-40B4-BE49-F238E27FC236}">
                    <a16:creationId xmlns:a16="http://schemas.microsoft.com/office/drawing/2014/main" id="{C482E7D4-8FC2-8CC7-A220-6796E515025D}"/>
                  </a:ext>
                </a:extLst>
              </p:cNvPr>
              <p:cNvSpPr/>
              <p:nvPr/>
            </p:nvSpPr>
            <p:spPr>
              <a:xfrm>
                <a:off x="2992431" y="2805327"/>
                <a:ext cx="200223" cy="38398"/>
              </a:xfrm>
              <a:custGeom>
                <a:avLst/>
                <a:gdLst>
                  <a:gd name="connsiteX0" fmla="*/ 181024 w 200223"/>
                  <a:gd name="connsiteY0" fmla="*/ 0 h 38398"/>
                  <a:gd name="connsiteX1" fmla="*/ 19200 w 200223"/>
                  <a:gd name="connsiteY1" fmla="*/ 0 h 38398"/>
                  <a:gd name="connsiteX2" fmla="*/ 0 w 200223"/>
                  <a:gd name="connsiteY2" fmla="*/ 19199 h 38398"/>
                  <a:gd name="connsiteX3" fmla="*/ 19200 w 200223"/>
                  <a:gd name="connsiteY3" fmla="*/ 38399 h 38398"/>
                  <a:gd name="connsiteX4" fmla="*/ 181024 w 200223"/>
                  <a:gd name="connsiteY4" fmla="*/ 38399 h 38398"/>
                  <a:gd name="connsiteX5" fmla="*/ 200223 w 200223"/>
                  <a:gd name="connsiteY5" fmla="*/ 19199 h 38398"/>
                  <a:gd name="connsiteX6" fmla="*/ 181024 w 200223"/>
                  <a:gd name="connsiteY6" fmla="*/ 0 h 38398"/>
                  <a:gd name="connsiteX7" fmla="*/ 181024 w 200223"/>
                  <a:gd name="connsiteY7" fmla="*/ 0 h 38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223" h="38398">
                    <a:moveTo>
                      <a:pt x="181024" y="0"/>
                    </a:moveTo>
                    <a:lnTo>
                      <a:pt x="19200" y="0"/>
                    </a:lnTo>
                    <a:cubicBezTo>
                      <a:pt x="8230" y="0"/>
                      <a:pt x="0" y="8228"/>
                      <a:pt x="0" y="19199"/>
                    </a:cubicBezTo>
                    <a:cubicBezTo>
                      <a:pt x="0" y="30170"/>
                      <a:pt x="8230" y="38399"/>
                      <a:pt x="19200" y="38399"/>
                    </a:cubicBezTo>
                    <a:lnTo>
                      <a:pt x="181024" y="38399"/>
                    </a:lnTo>
                    <a:cubicBezTo>
                      <a:pt x="191994" y="38399"/>
                      <a:pt x="200223" y="30170"/>
                      <a:pt x="200223" y="19199"/>
                    </a:cubicBezTo>
                    <a:cubicBezTo>
                      <a:pt x="197480" y="8228"/>
                      <a:pt x="189252" y="0"/>
                      <a:pt x="181024" y="0"/>
                    </a:cubicBezTo>
                    <a:lnTo>
                      <a:pt x="181024" y="0"/>
                    </a:lnTo>
                    <a:close/>
                  </a:path>
                </a:pathLst>
              </a:custGeom>
              <a:grpFill/>
              <a:ln w="27426" cap="flat">
                <a:noFill/>
                <a:prstDash val="solid"/>
                <a:miter/>
              </a:ln>
            </p:spPr>
            <p:txBody>
              <a:bodyPr rtlCol="0" anchor="ctr"/>
              <a:lstStyle/>
              <a:p>
                <a:endParaRPr lang="en-US" dirty="0"/>
              </a:p>
            </p:txBody>
          </p:sp>
          <p:sp>
            <p:nvSpPr>
              <p:cNvPr id="123" name="Freeform 122">
                <a:extLst>
                  <a:ext uri="{FF2B5EF4-FFF2-40B4-BE49-F238E27FC236}">
                    <a16:creationId xmlns:a16="http://schemas.microsoft.com/office/drawing/2014/main" id="{FA80B0AC-5CC8-DC52-654E-A3D4E5052419}"/>
                  </a:ext>
                </a:extLst>
              </p:cNvPr>
              <p:cNvSpPr/>
              <p:nvPr/>
            </p:nvSpPr>
            <p:spPr>
              <a:xfrm>
                <a:off x="2992431" y="2882124"/>
                <a:ext cx="200223" cy="38398"/>
              </a:xfrm>
              <a:custGeom>
                <a:avLst/>
                <a:gdLst>
                  <a:gd name="connsiteX0" fmla="*/ 181024 w 200223"/>
                  <a:gd name="connsiteY0" fmla="*/ 0 h 38398"/>
                  <a:gd name="connsiteX1" fmla="*/ 19200 w 200223"/>
                  <a:gd name="connsiteY1" fmla="*/ 0 h 38398"/>
                  <a:gd name="connsiteX2" fmla="*/ 0 w 200223"/>
                  <a:gd name="connsiteY2" fmla="*/ 19200 h 38398"/>
                  <a:gd name="connsiteX3" fmla="*/ 19200 w 200223"/>
                  <a:gd name="connsiteY3" fmla="*/ 38399 h 38398"/>
                  <a:gd name="connsiteX4" fmla="*/ 181024 w 200223"/>
                  <a:gd name="connsiteY4" fmla="*/ 38399 h 38398"/>
                  <a:gd name="connsiteX5" fmla="*/ 200223 w 200223"/>
                  <a:gd name="connsiteY5" fmla="*/ 19200 h 38398"/>
                  <a:gd name="connsiteX6" fmla="*/ 181024 w 200223"/>
                  <a:gd name="connsiteY6" fmla="*/ 0 h 38398"/>
                  <a:gd name="connsiteX7" fmla="*/ 181024 w 200223"/>
                  <a:gd name="connsiteY7" fmla="*/ 0 h 38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223" h="38398">
                    <a:moveTo>
                      <a:pt x="181024" y="0"/>
                    </a:moveTo>
                    <a:lnTo>
                      <a:pt x="19200" y="0"/>
                    </a:lnTo>
                    <a:cubicBezTo>
                      <a:pt x="8230" y="0"/>
                      <a:pt x="0" y="8228"/>
                      <a:pt x="0" y="19200"/>
                    </a:cubicBezTo>
                    <a:cubicBezTo>
                      <a:pt x="0" y="30171"/>
                      <a:pt x="8230" y="38399"/>
                      <a:pt x="19200" y="38399"/>
                    </a:cubicBezTo>
                    <a:lnTo>
                      <a:pt x="181024" y="38399"/>
                    </a:lnTo>
                    <a:cubicBezTo>
                      <a:pt x="191994" y="38399"/>
                      <a:pt x="200223" y="30171"/>
                      <a:pt x="200223" y="19200"/>
                    </a:cubicBezTo>
                    <a:cubicBezTo>
                      <a:pt x="197480" y="8228"/>
                      <a:pt x="189252" y="0"/>
                      <a:pt x="181024" y="0"/>
                    </a:cubicBezTo>
                    <a:lnTo>
                      <a:pt x="181024" y="0"/>
                    </a:lnTo>
                    <a:close/>
                  </a:path>
                </a:pathLst>
              </a:custGeom>
              <a:grpFill/>
              <a:ln w="27426" cap="flat">
                <a:noFill/>
                <a:prstDash val="solid"/>
                <a:miter/>
              </a:ln>
            </p:spPr>
            <p:txBody>
              <a:bodyPr rtlCol="0" anchor="ctr"/>
              <a:lstStyle/>
              <a:p>
                <a:endParaRPr lang="en-US" dirty="0"/>
              </a:p>
            </p:txBody>
          </p:sp>
          <p:sp>
            <p:nvSpPr>
              <p:cNvPr id="124" name="Freeform 123">
                <a:extLst>
                  <a:ext uri="{FF2B5EF4-FFF2-40B4-BE49-F238E27FC236}">
                    <a16:creationId xmlns:a16="http://schemas.microsoft.com/office/drawing/2014/main" id="{6299E711-279D-8DE4-F974-3B3C27231C45}"/>
                  </a:ext>
                </a:extLst>
              </p:cNvPr>
              <p:cNvSpPr/>
              <p:nvPr/>
            </p:nvSpPr>
            <p:spPr>
              <a:xfrm>
                <a:off x="2616673" y="2155292"/>
                <a:ext cx="1242473" cy="905111"/>
              </a:xfrm>
              <a:custGeom>
                <a:avLst/>
                <a:gdLst>
                  <a:gd name="connsiteX0" fmla="*/ 1184874 w 1242473"/>
                  <a:gd name="connsiteY0" fmla="*/ 532096 h 905111"/>
                  <a:gd name="connsiteX1" fmla="*/ 1160190 w 1242473"/>
                  <a:gd name="connsiteY1" fmla="*/ 532096 h 905111"/>
                  <a:gd name="connsiteX2" fmla="*/ 1116305 w 1242473"/>
                  <a:gd name="connsiteY2" fmla="*/ 559524 h 905111"/>
                  <a:gd name="connsiteX3" fmla="*/ 1099849 w 1242473"/>
                  <a:gd name="connsiteY3" fmla="*/ 559524 h 905111"/>
                  <a:gd name="connsiteX4" fmla="*/ 968197 w 1242473"/>
                  <a:gd name="connsiteY4" fmla="*/ 471755 h 905111"/>
                  <a:gd name="connsiteX5" fmla="*/ 968197 w 1242473"/>
                  <a:gd name="connsiteY5" fmla="*/ 348331 h 905111"/>
                  <a:gd name="connsiteX6" fmla="*/ 948997 w 1242473"/>
                  <a:gd name="connsiteY6" fmla="*/ 329131 h 905111"/>
                  <a:gd name="connsiteX7" fmla="*/ 929797 w 1242473"/>
                  <a:gd name="connsiteY7" fmla="*/ 348331 h 905111"/>
                  <a:gd name="connsiteX8" fmla="*/ 929797 w 1242473"/>
                  <a:gd name="connsiteY8" fmla="*/ 507411 h 905111"/>
                  <a:gd name="connsiteX9" fmla="*/ 888656 w 1242473"/>
                  <a:gd name="connsiteY9" fmla="*/ 548552 h 905111"/>
                  <a:gd name="connsiteX10" fmla="*/ 828314 w 1242473"/>
                  <a:gd name="connsiteY10" fmla="*/ 548552 h 905111"/>
                  <a:gd name="connsiteX11" fmla="*/ 767975 w 1242473"/>
                  <a:gd name="connsiteY11" fmla="*/ 608894 h 905111"/>
                  <a:gd name="connsiteX12" fmla="*/ 828314 w 1242473"/>
                  <a:gd name="connsiteY12" fmla="*/ 669234 h 905111"/>
                  <a:gd name="connsiteX13" fmla="*/ 916083 w 1242473"/>
                  <a:gd name="connsiteY13" fmla="*/ 669234 h 905111"/>
                  <a:gd name="connsiteX14" fmla="*/ 929797 w 1242473"/>
                  <a:gd name="connsiteY14" fmla="*/ 671977 h 905111"/>
                  <a:gd name="connsiteX15" fmla="*/ 929797 w 1242473"/>
                  <a:gd name="connsiteY15" fmla="*/ 831057 h 905111"/>
                  <a:gd name="connsiteX16" fmla="*/ 894142 w 1242473"/>
                  <a:gd name="connsiteY16" fmla="*/ 866713 h 905111"/>
                  <a:gd name="connsiteX17" fmla="*/ 345588 w 1242473"/>
                  <a:gd name="connsiteY17" fmla="*/ 866713 h 905111"/>
                  <a:gd name="connsiteX18" fmla="*/ 309932 w 1242473"/>
                  <a:gd name="connsiteY18" fmla="*/ 831057 h 905111"/>
                  <a:gd name="connsiteX19" fmla="*/ 309932 w 1242473"/>
                  <a:gd name="connsiteY19" fmla="*/ 518382 h 905111"/>
                  <a:gd name="connsiteX20" fmla="*/ 436099 w 1242473"/>
                  <a:gd name="connsiteY20" fmla="*/ 521125 h 905111"/>
                  <a:gd name="connsiteX21" fmla="*/ 493698 w 1242473"/>
                  <a:gd name="connsiteY21" fmla="*/ 463527 h 905111"/>
                  <a:gd name="connsiteX22" fmla="*/ 485468 w 1242473"/>
                  <a:gd name="connsiteY22" fmla="*/ 433357 h 905111"/>
                  <a:gd name="connsiteX23" fmla="*/ 510154 w 1242473"/>
                  <a:gd name="connsiteY23" fmla="*/ 386730 h 905111"/>
                  <a:gd name="connsiteX24" fmla="*/ 501926 w 1242473"/>
                  <a:gd name="connsiteY24" fmla="*/ 356559 h 905111"/>
                  <a:gd name="connsiteX25" fmla="*/ 526610 w 1242473"/>
                  <a:gd name="connsiteY25" fmla="*/ 309932 h 905111"/>
                  <a:gd name="connsiteX26" fmla="*/ 512896 w 1242473"/>
                  <a:gd name="connsiteY26" fmla="*/ 271534 h 905111"/>
                  <a:gd name="connsiteX27" fmla="*/ 529354 w 1242473"/>
                  <a:gd name="connsiteY27" fmla="*/ 233135 h 905111"/>
                  <a:gd name="connsiteX28" fmla="*/ 529354 w 1242473"/>
                  <a:gd name="connsiteY28" fmla="*/ 233135 h 905111"/>
                  <a:gd name="connsiteX29" fmla="*/ 471755 w 1242473"/>
                  <a:gd name="connsiteY29" fmla="*/ 175537 h 905111"/>
                  <a:gd name="connsiteX30" fmla="*/ 326388 w 1242473"/>
                  <a:gd name="connsiteY30" fmla="*/ 175537 h 905111"/>
                  <a:gd name="connsiteX31" fmla="*/ 309932 w 1242473"/>
                  <a:gd name="connsiteY31" fmla="*/ 159080 h 905111"/>
                  <a:gd name="connsiteX32" fmla="*/ 309932 w 1242473"/>
                  <a:gd name="connsiteY32" fmla="*/ 71312 h 905111"/>
                  <a:gd name="connsiteX33" fmla="*/ 345588 w 1242473"/>
                  <a:gd name="connsiteY33" fmla="*/ 35656 h 905111"/>
                  <a:gd name="connsiteX34" fmla="*/ 757003 w 1242473"/>
                  <a:gd name="connsiteY34" fmla="*/ 35656 h 905111"/>
                  <a:gd name="connsiteX35" fmla="*/ 757003 w 1242473"/>
                  <a:gd name="connsiteY35" fmla="*/ 134396 h 905111"/>
                  <a:gd name="connsiteX36" fmla="*/ 831058 w 1242473"/>
                  <a:gd name="connsiteY36" fmla="*/ 208450 h 905111"/>
                  <a:gd name="connsiteX37" fmla="*/ 929797 w 1242473"/>
                  <a:gd name="connsiteY37" fmla="*/ 208450 h 905111"/>
                  <a:gd name="connsiteX38" fmla="*/ 929797 w 1242473"/>
                  <a:gd name="connsiteY38" fmla="*/ 263305 h 905111"/>
                  <a:gd name="connsiteX39" fmla="*/ 948997 w 1242473"/>
                  <a:gd name="connsiteY39" fmla="*/ 282505 h 905111"/>
                  <a:gd name="connsiteX40" fmla="*/ 968197 w 1242473"/>
                  <a:gd name="connsiteY40" fmla="*/ 263305 h 905111"/>
                  <a:gd name="connsiteX41" fmla="*/ 968197 w 1242473"/>
                  <a:gd name="connsiteY41" fmla="*/ 208450 h 905111"/>
                  <a:gd name="connsiteX42" fmla="*/ 951739 w 1242473"/>
                  <a:gd name="connsiteY42" fmla="*/ 170052 h 905111"/>
                  <a:gd name="connsiteX43" fmla="*/ 798145 w 1242473"/>
                  <a:gd name="connsiteY43" fmla="*/ 16457 h 905111"/>
                  <a:gd name="connsiteX44" fmla="*/ 759745 w 1242473"/>
                  <a:gd name="connsiteY44" fmla="*/ 0 h 905111"/>
                  <a:gd name="connsiteX45" fmla="*/ 345588 w 1242473"/>
                  <a:gd name="connsiteY45" fmla="*/ 0 h 905111"/>
                  <a:gd name="connsiteX46" fmla="*/ 271533 w 1242473"/>
                  <a:gd name="connsiteY46" fmla="*/ 74055 h 905111"/>
                  <a:gd name="connsiteX47" fmla="*/ 271533 w 1242473"/>
                  <a:gd name="connsiteY47" fmla="*/ 120682 h 905111"/>
                  <a:gd name="connsiteX48" fmla="*/ 137138 w 1242473"/>
                  <a:gd name="connsiteY48" fmla="*/ 208450 h 905111"/>
                  <a:gd name="connsiteX49" fmla="*/ 120681 w 1242473"/>
                  <a:gd name="connsiteY49" fmla="*/ 208450 h 905111"/>
                  <a:gd name="connsiteX50" fmla="*/ 76797 w 1242473"/>
                  <a:gd name="connsiteY50" fmla="*/ 181022 h 905111"/>
                  <a:gd name="connsiteX51" fmla="*/ 52112 w 1242473"/>
                  <a:gd name="connsiteY51" fmla="*/ 181022 h 905111"/>
                  <a:gd name="connsiteX52" fmla="*/ 0 w 1242473"/>
                  <a:gd name="connsiteY52" fmla="*/ 233135 h 905111"/>
                  <a:gd name="connsiteX53" fmla="*/ 0 w 1242473"/>
                  <a:gd name="connsiteY53" fmla="*/ 455299 h 905111"/>
                  <a:gd name="connsiteX54" fmla="*/ 52112 w 1242473"/>
                  <a:gd name="connsiteY54" fmla="*/ 507411 h 905111"/>
                  <a:gd name="connsiteX55" fmla="*/ 76797 w 1242473"/>
                  <a:gd name="connsiteY55" fmla="*/ 507411 h 905111"/>
                  <a:gd name="connsiteX56" fmla="*/ 123425 w 1242473"/>
                  <a:gd name="connsiteY56" fmla="*/ 479983 h 905111"/>
                  <a:gd name="connsiteX57" fmla="*/ 167308 w 1242473"/>
                  <a:gd name="connsiteY57" fmla="*/ 479983 h 905111"/>
                  <a:gd name="connsiteX58" fmla="*/ 241363 w 1242473"/>
                  <a:gd name="connsiteY58" fmla="*/ 504669 h 905111"/>
                  <a:gd name="connsiteX59" fmla="*/ 241363 w 1242473"/>
                  <a:gd name="connsiteY59" fmla="*/ 504669 h 905111"/>
                  <a:gd name="connsiteX60" fmla="*/ 274277 w 1242473"/>
                  <a:gd name="connsiteY60" fmla="*/ 512897 h 905111"/>
                  <a:gd name="connsiteX61" fmla="*/ 274277 w 1242473"/>
                  <a:gd name="connsiteY61" fmla="*/ 831057 h 905111"/>
                  <a:gd name="connsiteX62" fmla="*/ 348330 w 1242473"/>
                  <a:gd name="connsiteY62" fmla="*/ 905112 h 905111"/>
                  <a:gd name="connsiteX63" fmla="*/ 896884 w 1242473"/>
                  <a:gd name="connsiteY63" fmla="*/ 905112 h 905111"/>
                  <a:gd name="connsiteX64" fmla="*/ 959969 w 1242473"/>
                  <a:gd name="connsiteY64" fmla="*/ 866713 h 905111"/>
                  <a:gd name="connsiteX65" fmla="*/ 1055965 w 1242473"/>
                  <a:gd name="connsiteY65" fmla="*/ 833800 h 905111"/>
                  <a:gd name="connsiteX66" fmla="*/ 1119049 w 1242473"/>
                  <a:gd name="connsiteY66" fmla="*/ 831057 h 905111"/>
                  <a:gd name="connsiteX67" fmla="*/ 1165676 w 1242473"/>
                  <a:gd name="connsiteY67" fmla="*/ 858485 h 905111"/>
                  <a:gd name="connsiteX68" fmla="*/ 1190360 w 1242473"/>
                  <a:gd name="connsiteY68" fmla="*/ 858485 h 905111"/>
                  <a:gd name="connsiteX69" fmla="*/ 1242473 w 1242473"/>
                  <a:gd name="connsiteY69" fmla="*/ 806372 h 905111"/>
                  <a:gd name="connsiteX70" fmla="*/ 1242473 w 1242473"/>
                  <a:gd name="connsiteY70" fmla="*/ 584208 h 905111"/>
                  <a:gd name="connsiteX71" fmla="*/ 1184874 w 1242473"/>
                  <a:gd name="connsiteY71" fmla="*/ 532096 h 905111"/>
                  <a:gd name="connsiteX72" fmla="*/ 1184874 w 1242473"/>
                  <a:gd name="connsiteY72" fmla="*/ 532096 h 905111"/>
                  <a:gd name="connsiteX73" fmla="*/ 792659 w 1242473"/>
                  <a:gd name="connsiteY73" fmla="*/ 139881 h 905111"/>
                  <a:gd name="connsiteX74" fmla="*/ 792659 w 1242473"/>
                  <a:gd name="connsiteY74" fmla="*/ 65827 h 905111"/>
                  <a:gd name="connsiteX75" fmla="*/ 902369 w 1242473"/>
                  <a:gd name="connsiteY75" fmla="*/ 175537 h 905111"/>
                  <a:gd name="connsiteX76" fmla="*/ 828314 w 1242473"/>
                  <a:gd name="connsiteY76" fmla="*/ 175537 h 905111"/>
                  <a:gd name="connsiteX77" fmla="*/ 792659 w 1242473"/>
                  <a:gd name="connsiteY77" fmla="*/ 139881 h 905111"/>
                  <a:gd name="connsiteX78" fmla="*/ 792659 w 1242473"/>
                  <a:gd name="connsiteY78" fmla="*/ 139881 h 905111"/>
                  <a:gd name="connsiteX79" fmla="*/ 164566 w 1242473"/>
                  <a:gd name="connsiteY79" fmla="*/ 441585 h 905111"/>
                  <a:gd name="connsiteX80" fmla="*/ 126167 w 1242473"/>
                  <a:gd name="connsiteY80" fmla="*/ 441585 h 905111"/>
                  <a:gd name="connsiteX81" fmla="*/ 126167 w 1242473"/>
                  <a:gd name="connsiteY81" fmla="*/ 359302 h 905111"/>
                  <a:gd name="connsiteX82" fmla="*/ 106967 w 1242473"/>
                  <a:gd name="connsiteY82" fmla="*/ 340103 h 905111"/>
                  <a:gd name="connsiteX83" fmla="*/ 87767 w 1242473"/>
                  <a:gd name="connsiteY83" fmla="*/ 359302 h 905111"/>
                  <a:gd name="connsiteX84" fmla="*/ 87767 w 1242473"/>
                  <a:gd name="connsiteY84" fmla="*/ 455299 h 905111"/>
                  <a:gd name="connsiteX85" fmla="*/ 87767 w 1242473"/>
                  <a:gd name="connsiteY85" fmla="*/ 458042 h 905111"/>
                  <a:gd name="connsiteX86" fmla="*/ 87767 w 1242473"/>
                  <a:gd name="connsiteY86" fmla="*/ 458042 h 905111"/>
                  <a:gd name="connsiteX87" fmla="*/ 74053 w 1242473"/>
                  <a:gd name="connsiteY87" fmla="*/ 471755 h 905111"/>
                  <a:gd name="connsiteX88" fmla="*/ 49369 w 1242473"/>
                  <a:gd name="connsiteY88" fmla="*/ 471755 h 905111"/>
                  <a:gd name="connsiteX89" fmla="*/ 35656 w 1242473"/>
                  <a:gd name="connsiteY89" fmla="*/ 458042 h 905111"/>
                  <a:gd name="connsiteX90" fmla="*/ 35656 w 1242473"/>
                  <a:gd name="connsiteY90" fmla="*/ 235878 h 905111"/>
                  <a:gd name="connsiteX91" fmla="*/ 49369 w 1242473"/>
                  <a:gd name="connsiteY91" fmla="*/ 222164 h 905111"/>
                  <a:gd name="connsiteX92" fmla="*/ 74053 w 1242473"/>
                  <a:gd name="connsiteY92" fmla="*/ 222164 h 905111"/>
                  <a:gd name="connsiteX93" fmla="*/ 87767 w 1242473"/>
                  <a:gd name="connsiteY93" fmla="*/ 235878 h 905111"/>
                  <a:gd name="connsiteX94" fmla="*/ 87767 w 1242473"/>
                  <a:gd name="connsiteY94" fmla="*/ 277019 h 905111"/>
                  <a:gd name="connsiteX95" fmla="*/ 106967 w 1242473"/>
                  <a:gd name="connsiteY95" fmla="*/ 296218 h 905111"/>
                  <a:gd name="connsiteX96" fmla="*/ 126167 w 1242473"/>
                  <a:gd name="connsiteY96" fmla="*/ 277019 h 905111"/>
                  <a:gd name="connsiteX97" fmla="*/ 126167 w 1242473"/>
                  <a:gd name="connsiteY97" fmla="*/ 246849 h 905111"/>
                  <a:gd name="connsiteX98" fmla="*/ 137138 w 1242473"/>
                  <a:gd name="connsiteY98" fmla="*/ 246849 h 905111"/>
                  <a:gd name="connsiteX99" fmla="*/ 271533 w 1242473"/>
                  <a:gd name="connsiteY99" fmla="*/ 159080 h 905111"/>
                  <a:gd name="connsiteX100" fmla="*/ 271533 w 1242473"/>
                  <a:gd name="connsiteY100" fmla="*/ 161823 h 905111"/>
                  <a:gd name="connsiteX101" fmla="*/ 323646 w 1242473"/>
                  <a:gd name="connsiteY101" fmla="*/ 213936 h 905111"/>
                  <a:gd name="connsiteX102" fmla="*/ 469013 w 1242473"/>
                  <a:gd name="connsiteY102" fmla="*/ 213936 h 905111"/>
                  <a:gd name="connsiteX103" fmla="*/ 488212 w 1242473"/>
                  <a:gd name="connsiteY103" fmla="*/ 233135 h 905111"/>
                  <a:gd name="connsiteX104" fmla="*/ 488212 w 1242473"/>
                  <a:gd name="connsiteY104" fmla="*/ 233135 h 905111"/>
                  <a:gd name="connsiteX105" fmla="*/ 488212 w 1242473"/>
                  <a:gd name="connsiteY105" fmla="*/ 233135 h 905111"/>
                  <a:gd name="connsiteX106" fmla="*/ 469013 w 1242473"/>
                  <a:gd name="connsiteY106" fmla="*/ 252334 h 905111"/>
                  <a:gd name="connsiteX107" fmla="*/ 469013 w 1242473"/>
                  <a:gd name="connsiteY107" fmla="*/ 252334 h 905111"/>
                  <a:gd name="connsiteX108" fmla="*/ 469013 w 1242473"/>
                  <a:gd name="connsiteY108" fmla="*/ 252334 h 905111"/>
                  <a:gd name="connsiteX109" fmla="*/ 326388 w 1242473"/>
                  <a:gd name="connsiteY109" fmla="*/ 252334 h 905111"/>
                  <a:gd name="connsiteX110" fmla="*/ 307189 w 1242473"/>
                  <a:gd name="connsiteY110" fmla="*/ 271534 h 905111"/>
                  <a:gd name="connsiteX111" fmla="*/ 326388 w 1242473"/>
                  <a:gd name="connsiteY111" fmla="*/ 290733 h 905111"/>
                  <a:gd name="connsiteX112" fmla="*/ 469013 w 1242473"/>
                  <a:gd name="connsiteY112" fmla="*/ 290733 h 905111"/>
                  <a:gd name="connsiteX113" fmla="*/ 488212 w 1242473"/>
                  <a:gd name="connsiteY113" fmla="*/ 309932 h 905111"/>
                  <a:gd name="connsiteX114" fmla="*/ 469013 w 1242473"/>
                  <a:gd name="connsiteY114" fmla="*/ 329131 h 905111"/>
                  <a:gd name="connsiteX115" fmla="*/ 329132 w 1242473"/>
                  <a:gd name="connsiteY115" fmla="*/ 329131 h 905111"/>
                  <a:gd name="connsiteX116" fmla="*/ 309932 w 1242473"/>
                  <a:gd name="connsiteY116" fmla="*/ 348331 h 905111"/>
                  <a:gd name="connsiteX117" fmla="*/ 329132 w 1242473"/>
                  <a:gd name="connsiteY117" fmla="*/ 367530 h 905111"/>
                  <a:gd name="connsiteX118" fmla="*/ 452557 w 1242473"/>
                  <a:gd name="connsiteY118" fmla="*/ 367530 h 905111"/>
                  <a:gd name="connsiteX119" fmla="*/ 471755 w 1242473"/>
                  <a:gd name="connsiteY119" fmla="*/ 386730 h 905111"/>
                  <a:gd name="connsiteX120" fmla="*/ 452557 w 1242473"/>
                  <a:gd name="connsiteY120" fmla="*/ 405929 h 905111"/>
                  <a:gd name="connsiteX121" fmla="*/ 329132 w 1242473"/>
                  <a:gd name="connsiteY121" fmla="*/ 405929 h 905111"/>
                  <a:gd name="connsiteX122" fmla="*/ 309932 w 1242473"/>
                  <a:gd name="connsiteY122" fmla="*/ 425128 h 905111"/>
                  <a:gd name="connsiteX123" fmla="*/ 329132 w 1242473"/>
                  <a:gd name="connsiteY123" fmla="*/ 444328 h 905111"/>
                  <a:gd name="connsiteX124" fmla="*/ 436099 w 1242473"/>
                  <a:gd name="connsiteY124" fmla="*/ 444328 h 905111"/>
                  <a:gd name="connsiteX125" fmla="*/ 455299 w 1242473"/>
                  <a:gd name="connsiteY125" fmla="*/ 463527 h 905111"/>
                  <a:gd name="connsiteX126" fmla="*/ 436099 w 1242473"/>
                  <a:gd name="connsiteY126" fmla="*/ 482726 h 905111"/>
                  <a:gd name="connsiteX127" fmla="*/ 252333 w 1242473"/>
                  <a:gd name="connsiteY127" fmla="*/ 469013 h 905111"/>
                  <a:gd name="connsiteX128" fmla="*/ 164566 w 1242473"/>
                  <a:gd name="connsiteY128" fmla="*/ 441585 h 905111"/>
                  <a:gd name="connsiteX129" fmla="*/ 164566 w 1242473"/>
                  <a:gd name="connsiteY129" fmla="*/ 441585 h 905111"/>
                  <a:gd name="connsiteX130" fmla="*/ 1039508 w 1242473"/>
                  <a:gd name="connsiteY130" fmla="*/ 798144 h 905111"/>
                  <a:gd name="connsiteX131" fmla="*/ 965453 w 1242473"/>
                  <a:gd name="connsiteY131" fmla="*/ 825572 h 905111"/>
                  <a:gd name="connsiteX132" fmla="*/ 965453 w 1242473"/>
                  <a:gd name="connsiteY132" fmla="*/ 713118 h 905111"/>
                  <a:gd name="connsiteX133" fmla="*/ 1020308 w 1242473"/>
                  <a:gd name="connsiteY133" fmla="*/ 735060 h 905111"/>
                  <a:gd name="connsiteX134" fmla="*/ 1039508 w 1242473"/>
                  <a:gd name="connsiteY134" fmla="*/ 715861 h 905111"/>
                  <a:gd name="connsiteX135" fmla="*/ 1020308 w 1242473"/>
                  <a:gd name="connsiteY135" fmla="*/ 696662 h 905111"/>
                  <a:gd name="connsiteX136" fmla="*/ 979167 w 1242473"/>
                  <a:gd name="connsiteY136" fmla="*/ 671977 h 905111"/>
                  <a:gd name="connsiteX137" fmla="*/ 916083 w 1242473"/>
                  <a:gd name="connsiteY137" fmla="*/ 633578 h 905111"/>
                  <a:gd name="connsiteX138" fmla="*/ 828314 w 1242473"/>
                  <a:gd name="connsiteY138" fmla="*/ 633578 h 905111"/>
                  <a:gd name="connsiteX139" fmla="*/ 803631 w 1242473"/>
                  <a:gd name="connsiteY139" fmla="*/ 608894 h 905111"/>
                  <a:gd name="connsiteX140" fmla="*/ 828314 w 1242473"/>
                  <a:gd name="connsiteY140" fmla="*/ 584208 h 905111"/>
                  <a:gd name="connsiteX141" fmla="*/ 888656 w 1242473"/>
                  <a:gd name="connsiteY141" fmla="*/ 584208 h 905111"/>
                  <a:gd name="connsiteX142" fmla="*/ 965453 w 1242473"/>
                  <a:gd name="connsiteY142" fmla="*/ 507411 h 905111"/>
                  <a:gd name="connsiteX143" fmla="*/ 1097107 w 1242473"/>
                  <a:gd name="connsiteY143" fmla="*/ 595180 h 905111"/>
                  <a:gd name="connsiteX144" fmla="*/ 1108077 w 1242473"/>
                  <a:gd name="connsiteY144" fmla="*/ 595180 h 905111"/>
                  <a:gd name="connsiteX145" fmla="*/ 1108077 w 1242473"/>
                  <a:gd name="connsiteY145" fmla="*/ 789916 h 905111"/>
                  <a:gd name="connsiteX146" fmla="*/ 1039508 w 1242473"/>
                  <a:gd name="connsiteY146" fmla="*/ 798144 h 905111"/>
                  <a:gd name="connsiteX147" fmla="*/ 1039508 w 1242473"/>
                  <a:gd name="connsiteY147" fmla="*/ 798144 h 905111"/>
                  <a:gd name="connsiteX148" fmla="*/ 1201332 w 1242473"/>
                  <a:gd name="connsiteY148" fmla="*/ 806372 h 905111"/>
                  <a:gd name="connsiteX149" fmla="*/ 1187618 w 1242473"/>
                  <a:gd name="connsiteY149" fmla="*/ 820086 h 905111"/>
                  <a:gd name="connsiteX150" fmla="*/ 1162932 w 1242473"/>
                  <a:gd name="connsiteY150" fmla="*/ 820086 h 905111"/>
                  <a:gd name="connsiteX151" fmla="*/ 1149219 w 1242473"/>
                  <a:gd name="connsiteY151" fmla="*/ 806372 h 905111"/>
                  <a:gd name="connsiteX152" fmla="*/ 1149219 w 1242473"/>
                  <a:gd name="connsiteY152" fmla="*/ 806372 h 905111"/>
                  <a:gd name="connsiteX153" fmla="*/ 1149219 w 1242473"/>
                  <a:gd name="connsiteY153" fmla="*/ 803629 h 905111"/>
                  <a:gd name="connsiteX154" fmla="*/ 1149219 w 1242473"/>
                  <a:gd name="connsiteY154" fmla="*/ 581466 h 905111"/>
                  <a:gd name="connsiteX155" fmla="*/ 1162932 w 1242473"/>
                  <a:gd name="connsiteY155" fmla="*/ 567752 h 905111"/>
                  <a:gd name="connsiteX156" fmla="*/ 1187618 w 1242473"/>
                  <a:gd name="connsiteY156" fmla="*/ 567752 h 905111"/>
                  <a:gd name="connsiteX157" fmla="*/ 1201332 w 1242473"/>
                  <a:gd name="connsiteY157" fmla="*/ 581466 h 905111"/>
                  <a:gd name="connsiteX158" fmla="*/ 1201332 w 1242473"/>
                  <a:gd name="connsiteY158" fmla="*/ 806372 h 90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242473" h="905111">
                    <a:moveTo>
                      <a:pt x="1184874" y="532096"/>
                    </a:moveTo>
                    <a:lnTo>
                      <a:pt x="1160190" y="532096"/>
                    </a:lnTo>
                    <a:cubicBezTo>
                      <a:pt x="1140991" y="532096"/>
                      <a:pt x="1124535" y="543067"/>
                      <a:pt x="1116305" y="559524"/>
                    </a:cubicBezTo>
                    <a:lnTo>
                      <a:pt x="1099849" y="559524"/>
                    </a:lnTo>
                    <a:cubicBezTo>
                      <a:pt x="1047736" y="559524"/>
                      <a:pt x="1055965" y="488212"/>
                      <a:pt x="968197" y="471755"/>
                    </a:cubicBezTo>
                    <a:lnTo>
                      <a:pt x="968197" y="348331"/>
                    </a:lnTo>
                    <a:cubicBezTo>
                      <a:pt x="968197" y="337360"/>
                      <a:pt x="959969" y="329131"/>
                      <a:pt x="948997" y="329131"/>
                    </a:cubicBezTo>
                    <a:cubicBezTo>
                      <a:pt x="938025" y="329131"/>
                      <a:pt x="929797" y="337360"/>
                      <a:pt x="929797" y="348331"/>
                    </a:cubicBezTo>
                    <a:lnTo>
                      <a:pt x="929797" y="507411"/>
                    </a:lnTo>
                    <a:cubicBezTo>
                      <a:pt x="929797" y="529353"/>
                      <a:pt x="910597" y="548552"/>
                      <a:pt x="888656" y="548552"/>
                    </a:cubicBezTo>
                    <a:lnTo>
                      <a:pt x="828314" y="548552"/>
                    </a:lnTo>
                    <a:cubicBezTo>
                      <a:pt x="795403" y="548552"/>
                      <a:pt x="767975" y="575980"/>
                      <a:pt x="767975" y="608894"/>
                    </a:cubicBezTo>
                    <a:cubicBezTo>
                      <a:pt x="767975" y="641807"/>
                      <a:pt x="795403" y="669234"/>
                      <a:pt x="828314" y="669234"/>
                    </a:cubicBezTo>
                    <a:lnTo>
                      <a:pt x="916083" y="669234"/>
                    </a:lnTo>
                    <a:cubicBezTo>
                      <a:pt x="921569" y="669234"/>
                      <a:pt x="924311" y="669234"/>
                      <a:pt x="929797" y="671977"/>
                    </a:cubicBezTo>
                    <a:lnTo>
                      <a:pt x="929797" y="831057"/>
                    </a:lnTo>
                    <a:cubicBezTo>
                      <a:pt x="929797" y="850256"/>
                      <a:pt x="913341" y="866713"/>
                      <a:pt x="894142" y="866713"/>
                    </a:cubicBezTo>
                    <a:lnTo>
                      <a:pt x="345588" y="866713"/>
                    </a:lnTo>
                    <a:cubicBezTo>
                      <a:pt x="326388" y="866713"/>
                      <a:pt x="309932" y="850256"/>
                      <a:pt x="309932" y="831057"/>
                    </a:cubicBezTo>
                    <a:lnTo>
                      <a:pt x="309932" y="518382"/>
                    </a:lnTo>
                    <a:cubicBezTo>
                      <a:pt x="334616" y="521125"/>
                      <a:pt x="389472" y="521125"/>
                      <a:pt x="436099" y="521125"/>
                    </a:cubicBezTo>
                    <a:cubicBezTo>
                      <a:pt x="466270" y="521125"/>
                      <a:pt x="493698" y="496440"/>
                      <a:pt x="493698" y="463527"/>
                    </a:cubicBezTo>
                    <a:cubicBezTo>
                      <a:pt x="493698" y="452556"/>
                      <a:pt x="490954" y="441585"/>
                      <a:pt x="485468" y="433357"/>
                    </a:cubicBezTo>
                    <a:cubicBezTo>
                      <a:pt x="499182" y="422386"/>
                      <a:pt x="510154" y="405929"/>
                      <a:pt x="510154" y="386730"/>
                    </a:cubicBezTo>
                    <a:cubicBezTo>
                      <a:pt x="510154" y="375759"/>
                      <a:pt x="507412" y="367530"/>
                      <a:pt x="501926" y="356559"/>
                    </a:cubicBezTo>
                    <a:cubicBezTo>
                      <a:pt x="518382" y="345588"/>
                      <a:pt x="526610" y="329131"/>
                      <a:pt x="526610" y="309932"/>
                    </a:cubicBezTo>
                    <a:cubicBezTo>
                      <a:pt x="526610" y="296218"/>
                      <a:pt x="521126" y="282505"/>
                      <a:pt x="512896" y="271534"/>
                    </a:cubicBezTo>
                    <a:cubicBezTo>
                      <a:pt x="523868" y="260562"/>
                      <a:pt x="529354" y="246849"/>
                      <a:pt x="529354" y="233135"/>
                    </a:cubicBezTo>
                    <a:cubicBezTo>
                      <a:pt x="529354" y="233135"/>
                      <a:pt x="529354" y="233135"/>
                      <a:pt x="529354" y="233135"/>
                    </a:cubicBezTo>
                    <a:cubicBezTo>
                      <a:pt x="529354" y="202965"/>
                      <a:pt x="504668" y="175537"/>
                      <a:pt x="471755" y="175537"/>
                    </a:cubicBezTo>
                    <a:lnTo>
                      <a:pt x="326388" y="175537"/>
                    </a:lnTo>
                    <a:cubicBezTo>
                      <a:pt x="318160" y="175537"/>
                      <a:pt x="309932" y="167309"/>
                      <a:pt x="309932" y="159080"/>
                    </a:cubicBezTo>
                    <a:cubicBezTo>
                      <a:pt x="309932" y="150852"/>
                      <a:pt x="309932" y="191993"/>
                      <a:pt x="309932" y="71312"/>
                    </a:cubicBezTo>
                    <a:cubicBezTo>
                      <a:pt x="309932" y="52113"/>
                      <a:pt x="326388" y="35656"/>
                      <a:pt x="345588" y="35656"/>
                    </a:cubicBezTo>
                    <a:lnTo>
                      <a:pt x="757003" y="35656"/>
                    </a:lnTo>
                    <a:lnTo>
                      <a:pt x="757003" y="134396"/>
                    </a:lnTo>
                    <a:cubicBezTo>
                      <a:pt x="757003" y="175537"/>
                      <a:pt x="789917" y="208450"/>
                      <a:pt x="831058" y="208450"/>
                    </a:cubicBezTo>
                    <a:lnTo>
                      <a:pt x="929797" y="208450"/>
                    </a:lnTo>
                    <a:lnTo>
                      <a:pt x="929797" y="263305"/>
                    </a:lnTo>
                    <a:cubicBezTo>
                      <a:pt x="929797" y="274276"/>
                      <a:pt x="938025" y="282505"/>
                      <a:pt x="948997" y="282505"/>
                    </a:cubicBezTo>
                    <a:cubicBezTo>
                      <a:pt x="959969" y="282505"/>
                      <a:pt x="968197" y="274276"/>
                      <a:pt x="968197" y="263305"/>
                    </a:cubicBezTo>
                    <a:lnTo>
                      <a:pt x="968197" y="208450"/>
                    </a:lnTo>
                    <a:cubicBezTo>
                      <a:pt x="968197" y="194736"/>
                      <a:pt x="962711" y="181022"/>
                      <a:pt x="951739" y="170052"/>
                    </a:cubicBezTo>
                    <a:lnTo>
                      <a:pt x="798145" y="16457"/>
                    </a:lnTo>
                    <a:cubicBezTo>
                      <a:pt x="789917" y="8228"/>
                      <a:pt x="776203" y="0"/>
                      <a:pt x="759745" y="0"/>
                    </a:cubicBezTo>
                    <a:lnTo>
                      <a:pt x="345588" y="0"/>
                    </a:lnTo>
                    <a:cubicBezTo>
                      <a:pt x="304447" y="0"/>
                      <a:pt x="271533" y="32913"/>
                      <a:pt x="271533" y="74055"/>
                    </a:cubicBezTo>
                    <a:lnTo>
                      <a:pt x="271533" y="120682"/>
                    </a:lnTo>
                    <a:cubicBezTo>
                      <a:pt x="183764" y="137138"/>
                      <a:pt x="189250" y="208450"/>
                      <a:pt x="137138" y="208450"/>
                    </a:cubicBezTo>
                    <a:lnTo>
                      <a:pt x="120681" y="208450"/>
                    </a:lnTo>
                    <a:cubicBezTo>
                      <a:pt x="112453" y="191993"/>
                      <a:pt x="95997" y="181022"/>
                      <a:pt x="76797" y="181022"/>
                    </a:cubicBezTo>
                    <a:lnTo>
                      <a:pt x="52112" y="181022"/>
                    </a:lnTo>
                    <a:cubicBezTo>
                      <a:pt x="24684" y="181022"/>
                      <a:pt x="0" y="202965"/>
                      <a:pt x="0" y="233135"/>
                    </a:cubicBezTo>
                    <a:lnTo>
                      <a:pt x="0" y="455299"/>
                    </a:lnTo>
                    <a:cubicBezTo>
                      <a:pt x="0" y="482726"/>
                      <a:pt x="21942" y="507411"/>
                      <a:pt x="52112" y="507411"/>
                    </a:cubicBezTo>
                    <a:lnTo>
                      <a:pt x="76797" y="507411"/>
                    </a:lnTo>
                    <a:cubicBezTo>
                      <a:pt x="95997" y="507411"/>
                      <a:pt x="115195" y="496440"/>
                      <a:pt x="123425" y="479983"/>
                    </a:cubicBezTo>
                    <a:lnTo>
                      <a:pt x="167308" y="479983"/>
                    </a:lnTo>
                    <a:cubicBezTo>
                      <a:pt x="183764" y="479983"/>
                      <a:pt x="189250" y="485469"/>
                      <a:pt x="241363" y="504669"/>
                    </a:cubicBezTo>
                    <a:cubicBezTo>
                      <a:pt x="241363" y="504669"/>
                      <a:pt x="241363" y="504669"/>
                      <a:pt x="241363" y="504669"/>
                    </a:cubicBezTo>
                    <a:cubicBezTo>
                      <a:pt x="252333" y="507411"/>
                      <a:pt x="263305" y="512897"/>
                      <a:pt x="274277" y="512897"/>
                    </a:cubicBezTo>
                    <a:lnTo>
                      <a:pt x="274277" y="831057"/>
                    </a:lnTo>
                    <a:cubicBezTo>
                      <a:pt x="274277" y="872198"/>
                      <a:pt x="307189" y="905112"/>
                      <a:pt x="348330" y="905112"/>
                    </a:cubicBezTo>
                    <a:lnTo>
                      <a:pt x="896884" y="905112"/>
                    </a:lnTo>
                    <a:cubicBezTo>
                      <a:pt x="924311" y="905112"/>
                      <a:pt x="948997" y="888655"/>
                      <a:pt x="959969" y="866713"/>
                    </a:cubicBezTo>
                    <a:cubicBezTo>
                      <a:pt x="1001110" y="858485"/>
                      <a:pt x="1017566" y="847514"/>
                      <a:pt x="1055965" y="833800"/>
                    </a:cubicBezTo>
                    <a:cubicBezTo>
                      <a:pt x="1069679" y="828315"/>
                      <a:pt x="1077907" y="831057"/>
                      <a:pt x="1119049" y="831057"/>
                    </a:cubicBezTo>
                    <a:cubicBezTo>
                      <a:pt x="1127277" y="847514"/>
                      <a:pt x="1143733" y="858485"/>
                      <a:pt x="1165676" y="858485"/>
                    </a:cubicBezTo>
                    <a:lnTo>
                      <a:pt x="1190360" y="858485"/>
                    </a:lnTo>
                    <a:cubicBezTo>
                      <a:pt x="1217788" y="858485"/>
                      <a:pt x="1242473" y="836542"/>
                      <a:pt x="1242473" y="806372"/>
                    </a:cubicBezTo>
                    <a:lnTo>
                      <a:pt x="1242473" y="584208"/>
                    </a:lnTo>
                    <a:cubicBezTo>
                      <a:pt x="1236987" y="556781"/>
                      <a:pt x="1212302" y="532096"/>
                      <a:pt x="1184874" y="532096"/>
                    </a:cubicBezTo>
                    <a:lnTo>
                      <a:pt x="1184874" y="532096"/>
                    </a:lnTo>
                    <a:close/>
                    <a:moveTo>
                      <a:pt x="792659" y="139881"/>
                    </a:moveTo>
                    <a:lnTo>
                      <a:pt x="792659" y="65827"/>
                    </a:lnTo>
                    <a:cubicBezTo>
                      <a:pt x="809116" y="82283"/>
                      <a:pt x="885914" y="159080"/>
                      <a:pt x="902369" y="175537"/>
                    </a:cubicBezTo>
                    <a:lnTo>
                      <a:pt x="828314" y="175537"/>
                    </a:lnTo>
                    <a:cubicBezTo>
                      <a:pt x="809116" y="175537"/>
                      <a:pt x="792659" y="159080"/>
                      <a:pt x="792659" y="139881"/>
                    </a:cubicBezTo>
                    <a:lnTo>
                      <a:pt x="792659" y="139881"/>
                    </a:lnTo>
                    <a:close/>
                    <a:moveTo>
                      <a:pt x="164566" y="441585"/>
                    </a:moveTo>
                    <a:lnTo>
                      <a:pt x="126167" y="441585"/>
                    </a:lnTo>
                    <a:lnTo>
                      <a:pt x="126167" y="359302"/>
                    </a:lnTo>
                    <a:cubicBezTo>
                      <a:pt x="126167" y="348331"/>
                      <a:pt x="117939" y="340103"/>
                      <a:pt x="106967" y="340103"/>
                    </a:cubicBezTo>
                    <a:cubicBezTo>
                      <a:pt x="95997" y="340103"/>
                      <a:pt x="87767" y="348331"/>
                      <a:pt x="87767" y="359302"/>
                    </a:cubicBezTo>
                    <a:lnTo>
                      <a:pt x="87767" y="455299"/>
                    </a:lnTo>
                    <a:cubicBezTo>
                      <a:pt x="87767" y="455299"/>
                      <a:pt x="87767" y="455299"/>
                      <a:pt x="87767" y="458042"/>
                    </a:cubicBezTo>
                    <a:cubicBezTo>
                      <a:pt x="87767" y="458042"/>
                      <a:pt x="87767" y="458042"/>
                      <a:pt x="87767" y="458042"/>
                    </a:cubicBezTo>
                    <a:cubicBezTo>
                      <a:pt x="87767" y="466270"/>
                      <a:pt x="79539" y="471755"/>
                      <a:pt x="74053" y="471755"/>
                    </a:cubicBezTo>
                    <a:lnTo>
                      <a:pt x="49369" y="471755"/>
                    </a:lnTo>
                    <a:cubicBezTo>
                      <a:pt x="41142" y="471755"/>
                      <a:pt x="35656" y="466270"/>
                      <a:pt x="35656" y="458042"/>
                    </a:cubicBezTo>
                    <a:lnTo>
                      <a:pt x="35656" y="235878"/>
                    </a:lnTo>
                    <a:cubicBezTo>
                      <a:pt x="35656" y="227649"/>
                      <a:pt x="41142" y="222164"/>
                      <a:pt x="49369" y="222164"/>
                    </a:cubicBezTo>
                    <a:lnTo>
                      <a:pt x="74053" y="222164"/>
                    </a:lnTo>
                    <a:cubicBezTo>
                      <a:pt x="82283" y="222164"/>
                      <a:pt x="87767" y="227649"/>
                      <a:pt x="87767" y="235878"/>
                    </a:cubicBezTo>
                    <a:lnTo>
                      <a:pt x="87767" y="277019"/>
                    </a:lnTo>
                    <a:cubicBezTo>
                      <a:pt x="87767" y="287990"/>
                      <a:pt x="95997" y="296218"/>
                      <a:pt x="106967" y="296218"/>
                    </a:cubicBezTo>
                    <a:cubicBezTo>
                      <a:pt x="117939" y="296218"/>
                      <a:pt x="126167" y="287990"/>
                      <a:pt x="126167" y="277019"/>
                    </a:cubicBezTo>
                    <a:lnTo>
                      <a:pt x="126167" y="246849"/>
                    </a:lnTo>
                    <a:lnTo>
                      <a:pt x="137138" y="246849"/>
                    </a:lnTo>
                    <a:cubicBezTo>
                      <a:pt x="213936" y="246849"/>
                      <a:pt x="202964" y="175537"/>
                      <a:pt x="271533" y="159080"/>
                    </a:cubicBezTo>
                    <a:lnTo>
                      <a:pt x="271533" y="161823"/>
                    </a:lnTo>
                    <a:cubicBezTo>
                      <a:pt x="271533" y="191993"/>
                      <a:pt x="296219" y="213936"/>
                      <a:pt x="323646" y="213936"/>
                    </a:cubicBezTo>
                    <a:lnTo>
                      <a:pt x="469013" y="213936"/>
                    </a:lnTo>
                    <a:cubicBezTo>
                      <a:pt x="479984" y="213936"/>
                      <a:pt x="488212" y="222164"/>
                      <a:pt x="488212" y="233135"/>
                    </a:cubicBezTo>
                    <a:cubicBezTo>
                      <a:pt x="488212" y="233135"/>
                      <a:pt x="488212" y="233135"/>
                      <a:pt x="488212" y="233135"/>
                    </a:cubicBezTo>
                    <a:cubicBezTo>
                      <a:pt x="488212" y="233135"/>
                      <a:pt x="488212" y="233135"/>
                      <a:pt x="488212" y="233135"/>
                    </a:cubicBezTo>
                    <a:cubicBezTo>
                      <a:pt x="488212" y="244106"/>
                      <a:pt x="479984" y="252334"/>
                      <a:pt x="469013" y="252334"/>
                    </a:cubicBezTo>
                    <a:lnTo>
                      <a:pt x="469013" y="252334"/>
                    </a:lnTo>
                    <a:cubicBezTo>
                      <a:pt x="469013" y="252334"/>
                      <a:pt x="469013" y="252334"/>
                      <a:pt x="469013" y="252334"/>
                    </a:cubicBezTo>
                    <a:cubicBezTo>
                      <a:pt x="466270" y="252334"/>
                      <a:pt x="477241" y="252334"/>
                      <a:pt x="326388" y="252334"/>
                    </a:cubicBezTo>
                    <a:cubicBezTo>
                      <a:pt x="315418" y="252334"/>
                      <a:pt x="307189" y="260562"/>
                      <a:pt x="307189" y="271534"/>
                    </a:cubicBezTo>
                    <a:cubicBezTo>
                      <a:pt x="307189" y="282505"/>
                      <a:pt x="315418" y="290733"/>
                      <a:pt x="326388" y="290733"/>
                    </a:cubicBezTo>
                    <a:cubicBezTo>
                      <a:pt x="362044" y="290733"/>
                      <a:pt x="466270" y="290733"/>
                      <a:pt x="469013" y="290733"/>
                    </a:cubicBezTo>
                    <a:cubicBezTo>
                      <a:pt x="479984" y="290733"/>
                      <a:pt x="488212" y="298961"/>
                      <a:pt x="488212" y="309932"/>
                    </a:cubicBezTo>
                    <a:cubicBezTo>
                      <a:pt x="488212" y="320904"/>
                      <a:pt x="479984" y="329131"/>
                      <a:pt x="469013" y="329131"/>
                    </a:cubicBezTo>
                    <a:cubicBezTo>
                      <a:pt x="438843" y="329131"/>
                      <a:pt x="359302" y="329131"/>
                      <a:pt x="329132" y="329131"/>
                    </a:cubicBezTo>
                    <a:cubicBezTo>
                      <a:pt x="318160" y="329131"/>
                      <a:pt x="309932" y="337360"/>
                      <a:pt x="309932" y="348331"/>
                    </a:cubicBezTo>
                    <a:cubicBezTo>
                      <a:pt x="309932" y="359302"/>
                      <a:pt x="318160" y="367530"/>
                      <a:pt x="329132" y="367530"/>
                    </a:cubicBezTo>
                    <a:lnTo>
                      <a:pt x="452557" y="367530"/>
                    </a:lnTo>
                    <a:cubicBezTo>
                      <a:pt x="463527" y="367530"/>
                      <a:pt x="471755" y="375759"/>
                      <a:pt x="471755" y="386730"/>
                    </a:cubicBezTo>
                    <a:cubicBezTo>
                      <a:pt x="471755" y="397701"/>
                      <a:pt x="463527" y="405929"/>
                      <a:pt x="452557" y="405929"/>
                    </a:cubicBezTo>
                    <a:cubicBezTo>
                      <a:pt x="425129" y="405929"/>
                      <a:pt x="373016" y="405929"/>
                      <a:pt x="329132" y="405929"/>
                    </a:cubicBezTo>
                    <a:cubicBezTo>
                      <a:pt x="318160" y="405929"/>
                      <a:pt x="309932" y="414157"/>
                      <a:pt x="309932" y="425128"/>
                    </a:cubicBezTo>
                    <a:cubicBezTo>
                      <a:pt x="309932" y="436099"/>
                      <a:pt x="318160" y="444328"/>
                      <a:pt x="329132" y="444328"/>
                    </a:cubicBezTo>
                    <a:lnTo>
                      <a:pt x="436099" y="444328"/>
                    </a:lnTo>
                    <a:cubicBezTo>
                      <a:pt x="447071" y="444328"/>
                      <a:pt x="455299" y="452556"/>
                      <a:pt x="455299" y="463527"/>
                    </a:cubicBezTo>
                    <a:cubicBezTo>
                      <a:pt x="455299" y="474498"/>
                      <a:pt x="447071" y="482726"/>
                      <a:pt x="436099" y="482726"/>
                    </a:cubicBezTo>
                    <a:cubicBezTo>
                      <a:pt x="334616" y="482726"/>
                      <a:pt x="301704" y="485469"/>
                      <a:pt x="252333" y="469013"/>
                    </a:cubicBezTo>
                    <a:cubicBezTo>
                      <a:pt x="202964" y="452556"/>
                      <a:pt x="191994" y="441585"/>
                      <a:pt x="164566" y="441585"/>
                    </a:cubicBezTo>
                    <a:lnTo>
                      <a:pt x="164566" y="441585"/>
                    </a:lnTo>
                    <a:close/>
                    <a:moveTo>
                      <a:pt x="1039508" y="798144"/>
                    </a:moveTo>
                    <a:cubicBezTo>
                      <a:pt x="995624" y="814601"/>
                      <a:pt x="990138" y="820086"/>
                      <a:pt x="965453" y="825572"/>
                    </a:cubicBezTo>
                    <a:lnTo>
                      <a:pt x="965453" y="713118"/>
                    </a:lnTo>
                    <a:cubicBezTo>
                      <a:pt x="979167" y="726832"/>
                      <a:pt x="1001110" y="735060"/>
                      <a:pt x="1020308" y="735060"/>
                    </a:cubicBezTo>
                    <a:cubicBezTo>
                      <a:pt x="1031280" y="735060"/>
                      <a:pt x="1039508" y="726832"/>
                      <a:pt x="1039508" y="715861"/>
                    </a:cubicBezTo>
                    <a:cubicBezTo>
                      <a:pt x="1039508" y="704890"/>
                      <a:pt x="1031280" y="696662"/>
                      <a:pt x="1020308" y="696662"/>
                    </a:cubicBezTo>
                    <a:cubicBezTo>
                      <a:pt x="1003852" y="696662"/>
                      <a:pt x="987396" y="685691"/>
                      <a:pt x="979167" y="671977"/>
                    </a:cubicBezTo>
                    <a:cubicBezTo>
                      <a:pt x="968197" y="647292"/>
                      <a:pt x="943511" y="633578"/>
                      <a:pt x="916083" y="633578"/>
                    </a:cubicBezTo>
                    <a:lnTo>
                      <a:pt x="828314" y="633578"/>
                    </a:lnTo>
                    <a:cubicBezTo>
                      <a:pt x="814601" y="633578"/>
                      <a:pt x="803631" y="622607"/>
                      <a:pt x="803631" y="608894"/>
                    </a:cubicBezTo>
                    <a:cubicBezTo>
                      <a:pt x="803631" y="595180"/>
                      <a:pt x="814601" y="584208"/>
                      <a:pt x="828314" y="584208"/>
                    </a:cubicBezTo>
                    <a:lnTo>
                      <a:pt x="888656" y="584208"/>
                    </a:lnTo>
                    <a:cubicBezTo>
                      <a:pt x="929797" y="584208"/>
                      <a:pt x="965453" y="548552"/>
                      <a:pt x="965453" y="507411"/>
                    </a:cubicBezTo>
                    <a:cubicBezTo>
                      <a:pt x="1031280" y="523868"/>
                      <a:pt x="1023052" y="595180"/>
                      <a:pt x="1097107" y="595180"/>
                    </a:cubicBezTo>
                    <a:lnTo>
                      <a:pt x="1108077" y="595180"/>
                    </a:lnTo>
                    <a:lnTo>
                      <a:pt x="1108077" y="789916"/>
                    </a:lnTo>
                    <a:cubicBezTo>
                      <a:pt x="1077907" y="792659"/>
                      <a:pt x="1061450" y="789916"/>
                      <a:pt x="1039508" y="798144"/>
                    </a:cubicBezTo>
                    <a:lnTo>
                      <a:pt x="1039508" y="798144"/>
                    </a:lnTo>
                    <a:close/>
                    <a:moveTo>
                      <a:pt x="1201332" y="806372"/>
                    </a:moveTo>
                    <a:cubicBezTo>
                      <a:pt x="1201332" y="814601"/>
                      <a:pt x="1195846" y="820086"/>
                      <a:pt x="1187618" y="820086"/>
                    </a:cubicBezTo>
                    <a:lnTo>
                      <a:pt x="1162932" y="820086"/>
                    </a:lnTo>
                    <a:cubicBezTo>
                      <a:pt x="1154704" y="820086"/>
                      <a:pt x="1149219" y="814601"/>
                      <a:pt x="1149219" y="806372"/>
                    </a:cubicBezTo>
                    <a:cubicBezTo>
                      <a:pt x="1149219" y="806372"/>
                      <a:pt x="1149219" y="806372"/>
                      <a:pt x="1149219" y="806372"/>
                    </a:cubicBezTo>
                    <a:cubicBezTo>
                      <a:pt x="1149219" y="806372"/>
                      <a:pt x="1149219" y="806372"/>
                      <a:pt x="1149219" y="803629"/>
                    </a:cubicBezTo>
                    <a:lnTo>
                      <a:pt x="1149219" y="581466"/>
                    </a:lnTo>
                    <a:cubicBezTo>
                      <a:pt x="1149219" y="573238"/>
                      <a:pt x="1154704" y="567752"/>
                      <a:pt x="1162932" y="567752"/>
                    </a:cubicBezTo>
                    <a:lnTo>
                      <a:pt x="1187618" y="567752"/>
                    </a:lnTo>
                    <a:cubicBezTo>
                      <a:pt x="1195846" y="567752"/>
                      <a:pt x="1201332" y="573238"/>
                      <a:pt x="1201332" y="581466"/>
                    </a:cubicBezTo>
                    <a:lnTo>
                      <a:pt x="1201332" y="806372"/>
                    </a:lnTo>
                    <a:close/>
                  </a:path>
                </a:pathLst>
              </a:custGeom>
              <a:grpFill/>
              <a:ln w="27426" cap="flat">
                <a:noFill/>
                <a:prstDash val="solid"/>
                <a:miter/>
              </a:ln>
            </p:spPr>
            <p:txBody>
              <a:bodyPr rtlCol="0" anchor="ctr"/>
              <a:lstStyle/>
              <a:p>
                <a:endParaRPr lang="en-US" dirty="0"/>
              </a:p>
            </p:txBody>
          </p:sp>
        </p:grpSp>
      </p:grpSp>
    </p:spTree>
    <p:extLst>
      <p:ext uri="{BB962C8B-B14F-4D97-AF65-F5344CB8AC3E}">
        <p14:creationId xmlns:p14="http://schemas.microsoft.com/office/powerpoint/2010/main" val="12108304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2769730" y="1260619"/>
            <a:ext cx="3834269" cy="3444098"/>
          </a:xfrm>
        </p:spPr>
        <p:txBody>
          <a:bodyPr/>
          <a:lstStyle/>
          <a:p>
            <a:pPr marL="171450" indent="-171450" algn="l">
              <a:buClr>
                <a:srgbClr val="F29E38"/>
              </a:buClr>
              <a:buFont typeface="Arial" panose="020B0604020202020204" pitchFamily="34" charset="0"/>
              <a:buChar char="•"/>
            </a:pPr>
            <a:r>
              <a:rPr lang="es-ES" sz="1400" dirty="0">
                <a:ea typeface="+mn-ea"/>
                <a:sym typeface="Helvetica Light"/>
              </a:rPr>
              <a:t>Spaanse strategie voor maatschappelijk verantwoord ondernemen. </a:t>
            </a:r>
            <a:r>
              <a:rPr lang="en-US" sz="1400" b="1" dirty="0">
                <a:solidFill>
                  <a:srgbClr val="40B894"/>
                </a:solidFill>
                <a:ea typeface="+mn-ea"/>
                <a:sym typeface="Helvetica Light"/>
                <a:hlinkClick r:id="rId2">
                  <a:extLst>
                    <a:ext uri="{A12FA001-AC4F-418D-AE19-62706E023703}">
                      <ahyp:hlinkClr xmlns:ahyp="http://schemas.microsoft.com/office/drawing/2018/hyperlinkcolor" val="tx"/>
                    </a:ext>
                  </a:extLst>
                </a:hlinkClick>
              </a:rPr>
              <a:t>Ministerie van Arbeid en Sociale Economie</a:t>
            </a:r>
            <a:endParaRPr lang="es-ES" sz="1400" b="1" dirty="0">
              <a:solidFill>
                <a:srgbClr val="40B894"/>
              </a:solidFill>
              <a:ea typeface="+mn-ea"/>
              <a:sym typeface="Helvetica Light"/>
            </a:endParaRPr>
          </a:p>
          <a:p>
            <a:pPr marL="171450" indent="-171450" algn="l">
              <a:buClr>
                <a:srgbClr val="F29E38"/>
              </a:buClr>
              <a:buFont typeface="Arial" panose="020B0604020202020204" pitchFamily="34" charset="0"/>
              <a:buChar char="•"/>
            </a:pPr>
            <a:endParaRPr lang="es-ES" sz="1400" b="1" dirty="0">
              <a:ea typeface="+mn-ea"/>
              <a:sym typeface="Helvetica Light"/>
            </a:endParaRPr>
          </a:p>
          <a:p>
            <a:pPr marL="171450" indent="-171450" algn="l">
              <a:buClr>
                <a:srgbClr val="F29E38"/>
              </a:buClr>
              <a:buFont typeface="Arial" panose="020B0604020202020204" pitchFamily="34" charset="0"/>
              <a:buChar char="•"/>
            </a:pPr>
            <a:r>
              <a:rPr lang="es-ES" sz="1400" b="1" dirty="0">
                <a:solidFill>
                  <a:srgbClr val="40B894"/>
                </a:solidFill>
                <a:ea typeface="+mn-ea"/>
                <a:sym typeface="Helvetica Light"/>
                <a:hlinkClick r:id="rId3">
                  <a:extLst>
                    <a:ext uri="{A12FA001-AC4F-418D-AE19-62706E023703}">
                      <ahyp:hlinkClr xmlns:ahyp="http://schemas.microsoft.com/office/drawing/2018/hyperlinkcolor" val="tx"/>
                    </a:ext>
                  </a:extLst>
                </a:hlinkClick>
              </a:rPr>
              <a:t>Stichting Seres</a:t>
            </a:r>
            <a:r>
              <a:rPr lang="es-ES" sz="1400" b="1" dirty="0">
                <a:ea typeface="+mn-ea"/>
                <a:sym typeface="Helvetica Light"/>
              </a:rPr>
              <a:t>. </a:t>
            </a:r>
            <a:r>
              <a:rPr lang="en-US" sz="1400" dirty="0">
                <a:ea typeface="+mn-ea"/>
                <a:sym typeface="Helvetica Light"/>
              </a:rPr>
              <a:t>SERES wil dat steeds meer bedrijven zich inzetten voor het oplossen van maatschappelijke problemen. Ze werken aan de creatie van tools en producten die waarde toevoegen aan het werk van MVO-managers om Shared Value te promoten</a:t>
            </a:r>
            <a:r>
              <a:rPr lang="en-US" sz="1400" b="1" dirty="0">
                <a:ea typeface="+mn-ea"/>
                <a:sym typeface="Helvetica Light"/>
              </a:rPr>
              <a:t>.</a:t>
            </a:r>
          </a:p>
          <a:p>
            <a:pPr marL="171450" indent="-171450" algn="l">
              <a:buClr>
                <a:srgbClr val="F29E38"/>
              </a:buClr>
              <a:buFont typeface="Arial" panose="020B0604020202020204" pitchFamily="34" charset="0"/>
              <a:buChar char="•"/>
            </a:pPr>
            <a:endParaRPr lang="es-ES" sz="1400" b="1" dirty="0">
              <a:ea typeface="+mn-ea"/>
              <a:sym typeface="Helvetica Light"/>
              <a:hlinkClick r:id="rId3"/>
            </a:endParaRPr>
          </a:p>
          <a:p>
            <a:pPr marL="171450" indent="-171450" algn="l">
              <a:buClr>
                <a:srgbClr val="F29E38"/>
              </a:buClr>
              <a:buFont typeface="Arial" panose="020B0604020202020204" pitchFamily="34" charset="0"/>
              <a:buChar char="•"/>
            </a:pPr>
            <a:r>
              <a:rPr lang="en-US" sz="1400" b="1" dirty="0">
                <a:solidFill>
                  <a:srgbClr val="40B894"/>
                </a:solidFill>
                <a:ea typeface="+mn-ea"/>
                <a:sym typeface="Helvetica Light"/>
                <a:hlinkClick r:id="rId4">
                  <a:extLst>
                    <a:ext uri="{A12FA001-AC4F-418D-AE19-62706E023703}">
                      <ahyp:hlinkClr xmlns:ahyp="http://schemas.microsoft.com/office/drawing/2018/hyperlinkcolor" val="tx"/>
                    </a:ext>
                  </a:extLst>
                </a:hlinkClick>
              </a:rPr>
              <a:t>Het Corporate Social Responsibility Observatory (CSR Observatory</a:t>
            </a:r>
            <a:r>
              <a:rPr lang="en-US" sz="1400" b="1" dirty="0">
                <a:solidFill>
                  <a:srgbClr val="40B894"/>
                </a:solidFill>
                <a:ea typeface="+mn-ea"/>
                <a:sym typeface="Helvetica Light"/>
              </a:rPr>
              <a:t>) </a:t>
            </a:r>
            <a:r>
              <a:rPr lang="en-US" sz="1400" dirty="0">
                <a:ea typeface="+mn-ea"/>
                <a:sym typeface="Helvetica Light"/>
              </a:rPr>
              <a:t>is een non-profitorganisatie die in 2004 is opgericht door verschillende maatschappelijke organisaties met als doel de correcte toepassing van maatschappelijk verantwoord ondernemen (MVO) te bevorderen. Sinds de oprichting fungeert het als een platform voor samenwerking en onderzoek om MVO in bedrijven te bevorderen, het bewustzijn te vergroten en overheidsbeleid en de praktische toepassingen ervan te monitoren.</a:t>
            </a:r>
          </a:p>
          <a:p>
            <a:pPr marL="171450" indent="-171450" algn="l">
              <a:buClr>
                <a:srgbClr val="F29E38"/>
              </a:buClr>
              <a:buFont typeface="Arial" panose="020B0604020202020204" pitchFamily="34" charset="0"/>
              <a:buChar char="•"/>
            </a:pPr>
            <a:endParaRPr lang="en-US" sz="1400" b="0" i="0" u="none" strike="noStrike" cap="none" spc="0" baseline="0" dirty="0">
              <a:ln>
                <a:noFill/>
              </a:ln>
              <a:solidFill>
                <a:schemeClr val="tx1"/>
              </a:solidFill>
              <a:uFillTx/>
              <a:latin typeface="Calibri" panose="020F0502020204030204" pitchFamily="34" charset="0"/>
              <a:ea typeface="+mn-ea"/>
              <a:cs typeface="Calibri" panose="020F0502020204030204" pitchFamily="34" charset="0"/>
              <a:sym typeface="Helvetica Light"/>
            </a:endParaRPr>
          </a:p>
          <a:p>
            <a:pPr marL="171450" indent="-171450" algn="l">
              <a:buClr>
                <a:srgbClr val="F29E38"/>
              </a:buClr>
              <a:buFont typeface="Arial" panose="020B0604020202020204" pitchFamily="34" charset="0"/>
              <a:buChar char="•"/>
            </a:pPr>
            <a:r>
              <a:rPr lang="en-IE" sz="1400" b="1" i="0" u="none" strike="noStrike" cap="none" spc="0" baseline="0" dirty="0">
                <a:ln>
                  <a:noFill/>
                </a:ln>
                <a:solidFill>
                  <a:srgbClr val="40B894"/>
                </a:solidFill>
                <a:uFillTx/>
                <a:latin typeface="Calibri" panose="020F0502020204030204" pitchFamily="34" charset="0"/>
                <a:ea typeface="+mn-ea"/>
                <a:cs typeface="Calibri" panose="020F0502020204030204" pitchFamily="34" charset="0"/>
                <a:sym typeface="Helvetica Light"/>
                <a:hlinkClick r:id="rId5">
                  <a:extLst>
                    <a:ext uri="{A12FA001-AC4F-418D-AE19-62706E023703}">
                      <ahyp:hlinkClr xmlns:ahyp="http://schemas.microsoft.com/office/drawing/2018/hyperlinkcolor" val="tx"/>
                    </a:ext>
                  </a:extLst>
                </a:hlinkClick>
              </a:rPr>
              <a:t>Forética </a:t>
            </a:r>
            <a:r>
              <a:rPr lang="en-IE" sz="1400" dirty="0">
                <a:solidFill>
                  <a:srgbClr val="40B894"/>
                </a:solidFill>
                <a:ea typeface="+mn-ea"/>
                <a:sym typeface="Helvetica Light"/>
              </a:rPr>
              <a:t>is </a:t>
            </a:r>
            <a:r>
              <a:rPr lang="en-US" sz="1400" dirty="0">
                <a:ea typeface="+mn-ea"/>
                <a:sym typeface="Helvetica Light"/>
              </a:rPr>
              <a:t>de toonaangevende organisatie op het gebied van duurzaamheid en maatschappelijk verantwoord ondernemen in Spanje. Haar missie is om sociale, milieu- en goed bestuuraspecten te integreren in de strategie en het management van bedrijven en organisaties. Forética is de vertegenwoordiger van de World Business Council for Sustainable Development (WBCSD) in Spanje en leidt de Spaanse Business Council for Sustainable Development, bestaande uit de presidenten en CEO's van toonaangevende Spaanse bedrijven. Bovendien is Forética in Europa. Forética is een nationale partner van CSR Europe en maakt deel uit van de Spaanse CSR Staatsraad.</a:t>
            </a:r>
            <a:endParaRPr lang="en-IE" sz="1400" b="0" i="0" u="none" strike="noStrike" cap="none" spc="0" baseline="0" dirty="0">
              <a:ln>
                <a:noFill/>
              </a:ln>
              <a:solidFill>
                <a:schemeClr val="tx1"/>
              </a:solidFill>
              <a:uFillTx/>
              <a:latin typeface="Calibri" panose="020F0502020204030204" pitchFamily="34" charset="0"/>
              <a:ea typeface="+mn-ea"/>
              <a:cs typeface="Calibri" panose="020F0502020204030204" pitchFamily="34" charset="0"/>
              <a:sym typeface="Helvetica Light"/>
            </a:endParaRPr>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369446" y="419100"/>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254000" y="1846130"/>
            <a:ext cx="1765622" cy="2554545"/>
          </a:xfrm>
          <a:prstGeom prst="rect">
            <a:avLst/>
          </a:prstGeom>
        </p:spPr>
        <p:txBody>
          <a:bodyPr wrap="square">
            <a:spAutoFit/>
          </a:bodyPr>
          <a:lstStyle/>
          <a:p>
            <a:r>
              <a:rPr lang="en-US" sz="1600" i="1" dirty="0">
                <a:solidFill>
                  <a:schemeClr val="bg1"/>
                </a:solidFill>
                <a:latin typeface="Calibri" panose="020F0502020204030204" pitchFamily="34" charset="0"/>
                <a:ea typeface="Montserrat Light"/>
                <a:cs typeface="Calibri" panose="020F0502020204030204" pitchFamily="34" charset="0"/>
                <a:sym typeface="Montserrat Light"/>
              </a:rPr>
              <a:t>De integratie van MVO in de samenleving zal alleen succesvol zijn als burgers, consumenten en investeerders verantwoordelijk gedrag van bedrijven gaan eisen.</a:t>
            </a:r>
          </a:p>
        </p:txBody>
      </p:sp>
      <p:pic>
        <p:nvPicPr>
          <p:cNvPr id="11" name="Picture Placeholder 10">
            <a:extLst>
              <a:ext uri="{FF2B5EF4-FFF2-40B4-BE49-F238E27FC236}">
                <a16:creationId xmlns:a16="http://schemas.microsoft.com/office/drawing/2014/main" id="{269E535F-24F3-FDDB-7929-EF28FC4AA593}"/>
              </a:ext>
            </a:extLst>
          </p:cNvPr>
          <p:cNvPicPr>
            <a:picLocks noGrp="1" noChangeAspect="1"/>
          </p:cNvPicPr>
          <p:nvPr>
            <p:ph type="pic" sz="quarter" idx="56"/>
          </p:nvPr>
        </p:nvPicPr>
        <p:blipFill>
          <a:blip r:embed="rId6">
            <a:extLst>
              <a:ext uri="{28A0092B-C50C-407E-A947-70E740481C1C}">
                <a14:useLocalDpi xmlns:a14="http://schemas.microsoft.com/office/drawing/2010/main" val="0"/>
              </a:ext>
            </a:extLst>
          </a:blip>
          <a:srcRect l="1135" r="1135"/>
          <a:stretch>
            <a:fillRect/>
          </a:stretch>
        </p:blipFill>
        <p:spPr/>
      </p:pic>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60853" y="-116142"/>
              <a:ext cx="1004429" cy="1004427"/>
            </a:xfrm>
            <a:prstGeom prst="rect">
              <a:avLst/>
            </a:prstGeom>
          </p:spPr>
        </p:pic>
      </p:grpSp>
      <p:pic>
        <p:nvPicPr>
          <p:cNvPr id="2" name="Imagen 2">
            <a:extLst>
              <a:ext uri="{FF2B5EF4-FFF2-40B4-BE49-F238E27FC236}">
                <a16:creationId xmlns:a16="http://schemas.microsoft.com/office/drawing/2014/main" id="{2F1AF4E5-6B8B-623B-38F1-BEF357AB34EE}"/>
              </a:ext>
            </a:extLst>
          </p:cNvPr>
          <p:cNvPicPr>
            <a:picLocks noChangeAspect="1"/>
          </p:cNvPicPr>
          <p:nvPr/>
        </p:nvPicPr>
        <p:blipFill>
          <a:blip r:embed="rId9"/>
          <a:stretch>
            <a:fillRect/>
          </a:stretch>
        </p:blipFill>
        <p:spPr>
          <a:xfrm>
            <a:off x="610228" y="127867"/>
            <a:ext cx="1108928" cy="734664"/>
          </a:xfrm>
          <a:prstGeom prst="rect">
            <a:avLst/>
          </a:prstGeom>
        </p:spPr>
      </p:pic>
    </p:spTree>
    <p:extLst>
      <p:ext uri="{BB962C8B-B14F-4D97-AF65-F5344CB8AC3E}">
        <p14:creationId xmlns:p14="http://schemas.microsoft.com/office/powerpoint/2010/main" val="32494414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6F8B7E9-DEC6-E1C8-4580-65DAC77933B4}"/>
              </a:ext>
            </a:extLst>
          </p:cNvPr>
          <p:cNvSpPr>
            <a:spLocks noGrp="1"/>
          </p:cNvSpPr>
          <p:nvPr>
            <p:ph type="body" sz="quarter" idx="4294967295"/>
          </p:nvPr>
        </p:nvSpPr>
        <p:spPr>
          <a:xfrm>
            <a:off x="711200" y="3674065"/>
            <a:ext cx="5435600" cy="3379877"/>
          </a:xfrm>
          <a:prstGeom prst="rect">
            <a:avLst/>
          </a:prstGeom>
        </p:spPr>
        <p:txBody>
          <a:bodyPr/>
          <a:lstStyle/>
          <a:p>
            <a:pPr algn="just"/>
            <a:r>
              <a:rPr lang="en-US" b="1" i="1" dirty="0">
                <a:solidFill>
                  <a:schemeClr val="bg1"/>
                </a:solidFill>
                <a:latin typeface="Calibri" panose="020F0502020204030204" pitchFamily="34" charset="0"/>
                <a:cs typeface="Calibri" panose="020F0502020204030204" pitchFamily="34" charset="0"/>
              </a:rPr>
              <a:t>Disclaimer</a:t>
            </a:r>
          </a:p>
          <a:p>
            <a:pPr algn="just">
              <a:spcBef>
                <a:spcPts val="0"/>
              </a:spcBef>
            </a:pPr>
            <a:r>
              <a:rPr lang="nl-NL" i="1" dirty="0">
                <a:solidFill>
                  <a:schemeClr val="bg1"/>
                </a:solidFill>
                <a:latin typeface="Calibri" panose="020F0502020204030204" pitchFamily="34" charset="0"/>
                <a:cs typeface="Calibri" panose="020F0502020204030204" pitchFamily="34" charset="0"/>
              </a:rPr>
              <a:t>Deze tekst is voor uw gemak vertaald met behulp van de vertaalsoftware </a:t>
            </a:r>
            <a:r>
              <a:rPr lang="nl-NL" i="1" dirty="0" err="1">
                <a:solidFill>
                  <a:schemeClr val="bg1"/>
                </a:solidFill>
                <a:latin typeface="Calibri" panose="020F0502020204030204" pitchFamily="34" charset="0"/>
                <a:cs typeface="Calibri" panose="020F0502020204030204" pitchFamily="34" charset="0"/>
              </a:rPr>
              <a:t>DeepL</a:t>
            </a:r>
            <a:r>
              <a:rPr lang="nl-NL" i="1" dirty="0">
                <a:solidFill>
                  <a:schemeClr val="bg1"/>
                </a:solidFill>
                <a:latin typeface="Calibri" panose="020F0502020204030204" pitchFamily="34" charset="0"/>
                <a:cs typeface="Calibri" panose="020F0502020204030204" pitchFamily="34" charset="0"/>
              </a:rPr>
              <a:t>. Er zijn gepaste inspanningen geleverd om een accurate vertaling te leveren, maar geen enkele geautomatiseerde vertaling is perfect en het is ook niet bedoeld om menselijke vertalers te vervangen. Vertalingen worden geleverd als een service aan gebruikers van het CSR Ready VET trainingspakket, en worden geleverd "zoals het is". Geen enkele garantie, expliciet of impliciet, wordt gegeven met betrekking tot de nauwkeurigheid, betrouwbaarheid of juistheid van vertalingen vanuit het Engels naar een andere taal. Als er vragen zijn met betrekking tot de nauwkeurigheid van de informatie in de vertaalde bron, raadpleeg dan de Engelse versie van de bron, die de officiële versie is. Je kunt alle Engelse bronnen vinden op de </a:t>
            </a:r>
            <a:r>
              <a:rPr lang="nl-NL" i="1" dirty="0">
                <a:solidFill>
                  <a:schemeClr val="bg1"/>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projectwebsite</a:t>
            </a:r>
            <a:r>
              <a:rPr lang="nl-NL" i="1" dirty="0">
                <a:solidFill>
                  <a:schemeClr val="bg1"/>
                </a:solidFill>
                <a:latin typeface="Calibri" panose="020F0502020204030204" pitchFamily="34" charset="0"/>
                <a:cs typeface="Calibri" panose="020F0502020204030204" pitchFamily="34" charset="0"/>
              </a:rPr>
              <a:t>.</a:t>
            </a:r>
            <a:endParaRPr lang="en-NL" i="1" dirty="0">
              <a:solidFill>
                <a:schemeClr val="bg1"/>
              </a:solidFill>
              <a:latin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468A1FA8-3C2E-30E3-1DA9-5BC4A52F2FF1}"/>
              </a:ext>
            </a:extLst>
          </p:cNvPr>
          <p:cNvGrpSpPr/>
          <p:nvPr/>
        </p:nvGrpSpPr>
        <p:grpSpPr>
          <a:xfrm>
            <a:off x="-45720" y="-13063"/>
            <a:ext cx="6949439" cy="1084217"/>
            <a:chOff x="-91440" y="522514"/>
            <a:chExt cx="6949439" cy="1084217"/>
          </a:xfrm>
        </p:grpSpPr>
        <p:sp>
          <p:nvSpPr>
            <p:cNvPr id="7" name="Rectangle 6">
              <a:extLst>
                <a:ext uri="{FF2B5EF4-FFF2-40B4-BE49-F238E27FC236}">
                  <a16:creationId xmlns:a16="http://schemas.microsoft.com/office/drawing/2014/main" id="{200E500C-14C0-EA3E-B7B5-B8E65F7141FD}"/>
                </a:ext>
              </a:extLst>
            </p:cNvPr>
            <p:cNvSpPr/>
            <p:nvPr/>
          </p:nvSpPr>
          <p:spPr>
            <a:xfrm>
              <a:off x="-91440" y="522514"/>
              <a:ext cx="6949439" cy="10842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pic>
          <p:nvPicPr>
            <p:cNvPr id="6" name="Picture 5" descr="A picture containing text&#10;&#10;Description automatically generated">
              <a:extLst>
                <a:ext uri="{FF2B5EF4-FFF2-40B4-BE49-F238E27FC236}">
                  <a16:creationId xmlns:a16="http://schemas.microsoft.com/office/drawing/2014/main" id="{1BA17FCB-5E73-8A4C-5001-A3391228341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61415" y="847006"/>
              <a:ext cx="2135169" cy="465452"/>
            </a:xfrm>
            <a:prstGeom prst="rect">
              <a:avLst/>
            </a:prstGeom>
          </p:spPr>
        </p:pic>
      </p:grpSp>
    </p:spTree>
    <p:extLst>
      <p:ext uri="{BB962C8B-B14F-4D97-AF65-F5344CB8AC3E}">
        <p14:creationId xmlns:p14="http://schemas.microsoft.com/office/powerpoint/2010/main" val="353056270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White">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6F7F34089BD2A43B0ECCBE96E4BFEAF" ma:contentTypeVersion="16" ma:contentTypeDescription="Create a new document." ma:contentTypeScope="" ma:versionID="f3f182fc54219cf2836235590a118626">
  <xsd:schema xmlns:xsd="http://www.w3.org/2001/XMLSchema" xmlns:xs="http://www.w3.org/2001/XMLSchema" xmlns:p="http://schemas.microsoft.com/office/2006/metadata/properties" xmlns:ns2="6ffe6071-8b7f-46a5-b620-7d57f59482e1" xmlns:ns3="ad9a41ad-6c46-435a-bcc8-6dac80797802" targetNamespace="http://schemas.microsoft.com/office/2006/metadata/properties" ma:root="true" ma:fieldsID="31226c5afdbb196e2127aac45893a55d" ns2:_="" ns3:_="">
    <xsd:import namespace="6ffe6071-8b7f-46a5-b620-7d57f59482e1"/>
    <xsd:import namespace="ad9a41ad-6c46-435a-bcc8-6dac8079780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fe6071-8b7f-46a5-b620-7d57f59482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6f8b9eae-cd2e-4722-8295-e5bedc66137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d9a41ad-6c46-435a-bcc8-6dac8079780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40d1463-c340-42d6-9084-8952d0938603}" ma:internalName="TaxCatchAll" ma:showField="CatchAllData" ma:web="ad9a41ad-6c46-435a-bcc8-6dac807978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C1D87A9-DB08-46FB-80F5-319A11EA24F3}">
  <ds:schemaRefs>
    <ds:schemaRef ds:uri="http://schemas.microsoft.com/sharepoint/v3/contenttype/forms"/>
  </ds:schemaRefs>
</ds:datastoreItem>
</file>

<file path=customXml/itemProps2.xml><?xml version="1.0" encoding="utf-8"?>
<ds:datastoreItem xmlns:ds="http://schemas.openxmlformats.org/officeDocument/2006/customXml" ds:itemID="{691A4714-A487-414D-89AE-2E8BE34077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fe6071-8b7f-46a5-b620-7d57f59482e1"/>
    <ds:schemaRef ds:uri="ad9a41ad-6c46-435a-bcc8-6dac807978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984</Words>
  <Application>Microsoft Office PowerPoint</Application>
  <PresentationFormat>A4 Paper (210x297 mm)</PresentationFormat>
  <Paragraphs>42</Paragraphs>
  <Slides>4</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vt:i4>
      </vt:variant>
    </vt:vector>
  </HeadingPairs>
  <TitlesOfParts>
    <vt:vector size="16" baseType="lpstr">
      <vt:lpstr>Arial</vt:lpstr>
      <vt:lpstr>Calibri</vt:lpstr>
      <vt:lpstr>FontAwesome</vt:lpstr>
      <vt:lpstr>Gotham Book</vt:lpstr>
      <vt:lpstr>Gotham Medium</vt:lpstr>
      <vt:lpstr>Helvetica 63 Medium Extended</vt:lpstr>
      <vt:lpstr>Helvetica Light</vt:lpstr>
      <vt:lpstr>Montserrat</vt:lpstr>
      <vt:lpstr>Montserrat Bold</vt:lpstr>
      <vt:lpstr>Montserrat Light</vt:lpstr>
      <vt:lpstr>Times</vt:lpstr>
      <vt:lpstr>White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Laura Magan</dc:creator>
  <cp:keywords>, docId:9599E5FCB738FF8897F6CACDC52CF4CD</cp:keywords>
  <cp:lastModifiedBy>Fleur Schellekens</cp:lastModifiedBy>
  <cp:revision>380</cp:revision>
  <dcterms:modified xsi:type="dcterms:W3CDTF">2023-07-11T14:44:22Z</dcterms:modified>
</cp:coreProperties>
</file>