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9"/>
  </p:notesMasterIdLst>
  <p:handoutMasterIdLst>
    <p:handoutMasterId r:id="rId10"/>
  </p:handoutMasterIdLst>
  <p:sldIdLst>
    <p:sldId id="654" r:id="rId4"/>
    <p:sldId id="655" r:id="rId5"/>
    <p:sldId id="656" r:id="rId6"/>
    <p:sldId id="657" r:id="rId7"/>
    <p:sldId id="678" r:id="rId8"/>
  </p:sldIdLst>
  <p:sldSz cx="6858000" cy="9906000" type="A4"/>
  <p:notesSz cx="6858000" cy="9144000"/>
  <p:defaultTextStyle>
    <a:defPPr marL="0" marR="0" indent="0" algn="l" defTabSz="201494" rtl="0" fontAlgn="auto" latinLnBrk="1" hangingPunct="0">
      <a:lnSpc>
        <a:spcPct val="100000"/>
      </a:lnSpc>
      <a:spcBef>
        <a:spcPts val="0"/>
      </a:spcBef>
      <a:spcAft>
        <a:spcPts val="0"/>
      </a:spcAft>
      <a:buClrTx/>
      <a:buSzTx/>
      <a:buFontTx/>
      <a:buNone/>
      <a:tabLst/>
      <a:defRPr kumimoji="0" sz="397" b="0" i="0" u="none" strike="noStrike" cap="none" spc="0" normalizeH="0" baseline="0">
        <a:ln>
          <a:noFill/>
        </a:ln>
        <a:solidFill>
          <a:srgbClr val="000000"/>
        </a:solidFill>
        <a:effectLst/>
        <a:uFillTx/>
      </a:defRPr>
    </a:defPPr>
    <a:lvl1pPr marL="0" marR="0" indent="0"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1pPr>
    <a:lvl2pPr marL="0" marR="0" indent="50373"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2pPr>
    <a:lvl3pPr marL="0" marR="0" indent="100747"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3pPr>
    <a:lvl4pPr marL="0" marR="0" indent="151120"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4pPr>
    <a:lvl5pPr marL="0" marR="0" indent="201494"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5pPr>
    <a:lvl6pPr marL="0" marR="0" indent="251867"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6pPr>
    <a:lvl7pPr marL="0" marR="0" indent="302241"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7pPr>
    <a:lvl8pPr marL="0" marR="0" indent="352614"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8pPr>
    <a:lvl9pPr marL="0" marR="0" indent="402988"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40B894"/>
    <a:srgbClr val="027354"/>
    <a:srgbClr val="F29E38"/>
    <a:srgbClr val="D98F89"/>
    <a:srgbClr val="151314"/>
    <a:srgbClr val="24CAF8"/>
    <a:srgbClr val="595959"/>
    <a:srgbClr val="269AD2"/>
    <a:srgbClr val="3D3C7D"/>
    <a:srgbClr val="7F58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09" autoAdjust="0"/>
    <p:restoredTop sz="94620"/>
  </p:normalViewPr>
  <p:slideViewPr>
    <p:cSldViewPr snapToGrid="0" snapToObjects="1">
      <p:cViewPr varScale="1">
        <p:scale>
          <a:sx n="73" d="100"/>
          <a:sy n="73" d="100"/>
        </p:scale>
        <p:origin x="3006" y="54"/>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6" d="100"/>
          <a:sy n="86" d="100"/>
        </p:scale>
        <p:origin x="392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724D3B-5934-F349-BEE3-9C25994C2D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8D0CC30-973F-B045-AE0E-65FB9F6285D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3D9F1E-35BD-2641-9EDA-BEE2ACC4FCDE}" type="datetimeFigureOut">
              <a:rPr lang="en-US" smtClean="0"/>
              <a:t>7/11/2023</a:t>
            </a:fld>
            <a:endParaRPr lang="en-US" dirty="0"/>
          </a:p>
        </p:txBody>
      </p:sp>
      <p:sp>
        <p:nvSpPr>
          <p:cNvPr id="4" name="Footer Placeholder 3">
            <a:extLst>
              <a:ext uri="{FF2B5EF4-FFF2-40B4-BE49-F238E27FC236}">
                <a16:creationId xmlns:a16="http://schemas.microsoft.com/office/drawing/2014/main" id="{FA6E20C5-2B37-794C-87FB-74EC7B2D322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6ADEE11-6749-A549-9F68-826C2E489F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4C8E44-4998-3F4A-BAAC-3C54DDD49189}" type="slidenum">
              <a:rPr lang="en-US" smtClean="0"/>
              <a:t>‹#›</a:t>
            </a:fld>
            <a:endParaRPr lang="en-US" dirty="0"/>
          </a:p>
        </p:txBody>
      </p:sp>
    </p:spTree>
    <p:extLst>
      <p:ext uri="{BB962C8B-B14F-4D97-AF65-F5344CB8AC3E}">
        <p14:creationId xmlns:p14="http://schemas.microsoft.com/office/powerpoint/2010/main" val="42428526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00" name="Shape 800"/>
          <p:cNvSpPr>
            <a:spLocks noGrp="1" noRot="1" noChangeAspect="1"/>
          </p:cNvSpPr>
          <p:nvPr>
            <p:ph type="sldImg"/>
          </p:nvPr>
        </p:nvSpPr>
        <p:spPr>
          <a:xfrm>
            <a:off x="2241550" y="685800"/>
            <a:ext cx="2374900" cy="3429000"/>
          </a:xfrm>
          <a:prstGeom prst="rect">
            <a:avLst/>
          </a:prstGeom>
        </p:spPr>
        <p:txBody>
          <a:bodyPr/>
          <a:lstStyle/>
          <a:p>
            <a:endParaRPr dirty="0"/>
          </a:p>
        </p:txBody>
      </p:sp>
      <p:sp>
        <p:nvSpPr>
          <p:cNvPr id="801" name="Shape 80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00747" latinLnBrk="0">
      <a:lnSpc>
        <a:spcPct val="117999"/>
      </a:lnSpc>
      <a:defRPr sz="485">
        <a:latin typeface="Helvetica 63 Medium Extended"/>
        <a:ea typeface="Helvetica 63 Medium Extended"/>
        <a:cs typeface="Helvetica 63 Medium Extended"/>
        <a:sym typeface="Helvetica Neue"/>
      </a:defRPr>
    </a:lvl1pPr>
    <a:lvl2pPr indent="50373" defTabSz="100747" latinLnBrk="0">
      <a:lnSpc>
        <a:spcPct val="117999"/>
      </a:lnSpc>
      <a:defRPr sz="485">
        <a:latin typeface="Helvetica 63 Medium Extended"/>
        <a:ea typeface="Helvetica 63 Medium Extended"/>
        <a:cs typeface="Helvetica 63 Medium Extended"/>
        <a:sym typeface="Helvetica Neue"/>
      </a:defRPr>
    </a:lvl2pPr>
    <a:lvl3pPr indent="100747" defTabSz="100747" latinLnBrk="0">
      <a:lnSpc>
        <a:spcPct val="117999"/>
      </a:lnSpc>
      <a:defRPr sz="485">
        <a:latin typeface="Helvetica 63 Medium Extended"/>
        <a:ea typeface="Helvetica 63 Medium Extended"/>
        <a:cs typeface="Helvetica 63 Medium Extended"/>
        <a:sym typeface="Helvetica Neue"/>
      </a:defRPr>
    </a:lvl3pPr>
    <a:lvl4pPr indent="151120" defTabSz="100747" latinLnBrk="0">
      <a:lnSpc>
        <a:spcPct val="117999"/>
      </a:lnSpc>
      <a:defRPr sz="485">
        <a:latin typeface="Helvetica 63 Medium Extended"/>
        <a:ea typeface="Helvetica 63 Medium Extended"/>
        <a:cs typeface="Helvetica 63 Medium Extended"/>
        <a:sym typeface="Helvetica Neue"/>
      </a:defRPr>
    </a:lvl4pPr>
    <a:lvl5pPr indent="201494" defTabSz="100747" latinLnBrk="0">
      <a:lnSpc>
        <a:spcPct val="117999"/>
      </a:lnSpc>
      <a:defRPr sz="485">
        <a:latin typeface="Helvetica 63 Medium Extended"/>
        <a:ea typeface="Helvetica 63 Medium Extended"/>
        <a:cs typeface="Helvetica 63 Medium Extended"/>
        <a:sym typeface="Helvetica Neue"/>
      </a:defRPr>
    </a:lvl5pPr>
    <a:lvl6pPr indent="251867" defTabSz="100747" latinLnBrk="0">
      <a:lnSpc>
        <a:spcPct val="117999"/>
      </a:lnSpc>
      <a:defRPr sz="485">
        <a:latin typeface="Helvetica 63 Medium Extended"/>
        <a:ea typeface="Helvetica 63 Medium Extended"/>
        <a:cs typeface="Helvetica 63 Medium Extended"/>
        <a:sym typeface="Helvetica Neue"/>
      </a:defRPr>
    </a:lvl6pPr>
    <a:lvl7pPr indent="302241" defTabSz="100747" latinLnBrk="0">
      <a:lnSpc>
        <a:spcPct val="117999"/>
      </a:lnSpc>
      <a:defRPr sz="485">
        <a:latin typeface="Helvetica 63 Medium Extended"/>
        <a:ea typeface="Helvetica 63 Medium Extended"/>
        <a:cs typeface="Helvetica 63 Medium Extended"/>
        <a:sym typeface="Helvetica Neue"/>
      </a:defRPr>
    </a:lvl7pPr>
    <a:lvl8pPr indent="352614" defTabSz="100747" latinLnBrk="0">
      <a:lnSpc>
        <a:spcPct val="117999"/>
      </a:lnSpc>
      <a:defRPr sz="485">
        <a:latin typeface="Helvetica 63 Medium Extended"/>
        <a:ea typeface="Helvetica 63 Medium Extended"/>
        <a:cs typeface="Helvetica 63 Medium Extended"/>
        <a:sym typeface="Helvetica Neue"/>
      </a:defRPr>
    </a:lvl8pPr>
    <a:lvl9pPr indent="402988" defTabSz="100747" latinLnBrk="0">
      <a:lnSpc>
        <a:spcPct val="117999"/>
      </a:lnSpc>
      <a:defRPr sz="485">
        <a:latin typeface="Helvetica 63 Medium Extended"/>
        <a:ea typeface="Helvetica 63 Medium Extended"/>
        <a:cs typeface="Helvetica 63 Medium Extended"/>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50637"/>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Freeform 116">
            <a:extLst>
              <a:ext uri="{FF2B5EF4-FFF2-40B4-BE49-F238E27FC236}">
                <a16:creationId xmlns:a16="http://schemas.microsoft.com/office/drawing/2014/main" id="{35E05721-D806-8155-5131-D139F367C7FA}"/>
              </a:ext>
            </a:extLst>
          </p:cNvPr>
          <p:cNvSpPr/>
          <p:nvPr userDrawn="1"/>
        </p:nvSpPr>
        <p:spPr>
          <a:xfrm rot="11594280">
            <a:off x="3994635" y="1792788"/>
            <a:ext cx="2266117" cy="1182071"/>
          </a:xfrm>
          <a:custGeom>
            <a:avLst/>
            <a:gdLst>
              <a:gd name="connsiteX0" fmla="*/ 0 w 2266117"/>
              <a:gd name="connsiteY0" fmla="*/ 1182071 h 1182071"/>
              <a:gd name="connsiteX1" fmla="*/ 12719 w 2266117"/>
              <a:gd name="connsiteY1" fmla="*/ 1076428 h 1182071"/>
              <a:gd name="connsiteX2" fmla="*/ 991820 w 2266117"/>
              <a:gd name="connsiteY2" fmla="*/ 34658 h 1182071"/>
              <a:gd name="connsiteX3" fmla="*/ 2253779 w 2266117"/>
              <a:gd name="connsiteY3" fmla="*/ 433086 h 1182071"/>
              <a:gd name="connsiteX4" fmla="*/ 2266117 w 2266117"/>
              <a:gd name="connsiteY4" fmla="*/ 448344 h 1182071"/>
              <a:gd name="connsiteX5" fmla="*/ 0 w 2266117"/>
              <a:gd name="connsiteY5" fmla="*/ 1182071 h 118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6117" h="1182071">
                <a:moveTo>
                  <a:pt x="0" y="1182071"/>
                </a:moveTo>
                <a:lnTo>
                  <a:pt x="12719" y="1076428"/>
                </a:lnTo>
                <a:cubicBezTo>
                  <a:pt x="97537" y="579626"/>
                  <a:pt x="470362" y="157330"/>
                  <a:pt x="991820" y="34658"/>
                </a:cubicBezTo>
                <a:cubicBezTo>
                  <a:pt x="1469824" y="-77791"/>
                  <a:pt x="1948276" y="90803"/>
                  <a:pt x="2253779" y="433086"/>
                </a:cubicBezTo>
                <a:lnTo>
                  <a:pt x="2266117" y="448344"/>
                </a:lnTo>
                <a:lnTo>
                  <a:pt x="0" y="1182071"/>
                </a:lnTo>
                <a:close/>
              </a:path>
            </a:pathLst>
          </a:custGeom>
          <a:solidFill>
            <a:srgbClr val="D98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118" name="Freeform 117">
            <a:extLst>
              <a:ext uri="{FF2B5EF4-FFF2-40B4-BE49-F238E27FC236}">
                <a16:creationId xmlns:a16="http://schemas.microsoft.com/office/drawing/2014/main" id="{6BC8DA8F-EA4C-DE5A-B505-046B285ADDCC}"/>
              </a:ext>
            </a:extLst>
          </p:cNvPr>
          <p:cNvSpPr/>
          <p:nvPr userDrawn="1"/>
        </p:nvSpPr>
        <p:spPr>
          <a:xfrm rot="11594280">
            <a:off x="3895534" y="376869"/>
            <a:ext cx="2587139" cy="2138795"/>
          </a:xfrm>
          <a:custGeom>
            <a:avLst/>
            <a:gdLst>
              <a:gd name="connsiteX0" fmla="*/ 1589726 w 2587139"/>
              <a:gd name="connsiteY0" fmla="*/ 2104138 h 2138795"/>
              <a:gd name="connsiteX1" fmla="*/ 34658 w 2587139"/>
              <a:gd name="connsiteY1" fmla="*/ 1141382 h 2138795"/>
              <a:gd name="connsiteX2" fmla="*/ 3188 w 2587139"/>
              <a:gd name="connsiteY2" fmla="*/ 753706 h 2138795"/>
              <a:gd name="connsiteX3" fmla="*/ 5593 w 2587139"/>
              <a:gd name="connsiteY3" fmla="*/ 733727 h 2138795"/>
              <a:gd name="connsiteX4" fmla="*/ 2271710 w 2587139"/>
              <a:gd name="connsiteY4" fmla="*/ 0 h 2138795"/>
              <a:gd name="connsiteX5" fmla="*/ 2338273 w 2587139"/>
              <a:gd name="connsiteY5" fmla="*/ 82318 h 2138795"/>
              <a:gd name="connsiteX6" fmla="*/ 2552482 w 2587139"/>
              <a:gd name="connsiteY6" fmla="*/ 549070 h 2138795"/>
              <a:gd name="connsiteX7" fmla="*/ 1589726 w 2587139"/>
              <a:gd name="connsiteY7" fmla="*/ 2104138 h 2138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7139" h="2138795">
                <a:moveTo>
                  <a:pt x="1589726" y="2104138"/>
                </a:moveTo>
                <a:cubicBezTo>
                  <a:pt x="894448" y="2267701"/>
                  <a:pt x="198220" y="1836661"/>
                  <a:pt x="34658" y="1141382"/>
                </a:cubicBezTo>
                <a:cubicBezTo>
                  <a:pt x="3990" y="1011018"/>
                  <a:pt x="-5775" y="880620"/>
                  <a:pt x="3188" y="753706"/>
                </a:cubicBezTo>
                <a:lnTo>
                  <a:pt x="5593" y="733727"/>
                </a:lnTo>
                <a:lnTo>
                  <a:pt x="2271710" y="0"/>
                </a:lnTo>
                <a:lnTo>
                  <a:pt x="2338273" y="82318"/>
                </a:lnTo>
                <a:cubicBezTo>
                  <a:pt x="2437409" y="217946"/>
                  <a:pt x="2511591" y="375251"/>
                  <a:pt x="2552482" y="549070"/>
                </a:cubicBezTo>
                <a:cubicBezTo>
                  <a:pt x="2716044" y="1244348"/>
                  <a:pt x="2285004" y="1940576"/>
                  <a:pt x="1589726" y="2104138"/>
                </a:cubicBezTo>
                <a:close/>
              </a:path>
            </a:pathLst>
          </a:cu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22" name="Text">
            <a:extLst>
              <a:ext uri="{FF2B5EF4-FFF2-40B4-BE49-F238E27FC236}">
                <a16:creationId xmlns:a16="http://schemas.microsoft.com/office/drawing/2014/main" id="{73613D30-3235-E447-A7D0-F54C19B8F994}"/>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3" name="Group 22">
            <a:extLst>
              <a:ext uri="{FF2B5EF4-FFF2-40B4-BE49-F238E27FC236}">
                <a16:creationId xmlns:a16="http://schemas.microsoft.com/office/drawing/2014/main" id="{E001F318-6EA1-B641-B540-9E37B4B45BFC}"/>
              </a:ext>
            </a:extLst>
          </p:cNvPr>
          <p:cNvGrpSpPr/>
          <p:nvPr userDrawn="1"/>
        </p:nvGrpSpPr>
        <p:grpSpPr>
          <a:xfrm rot="16200000">
            <a:off x="5647804" y="8412192"/>
            <a:ext cx="1724785" cy="276514"/>
            <a:chOff x="296428" y="6035883"/>
            <a:chExt cx="3143755" cy="504000"/>
          </a:xfrm>
        </p:grpSpPr>
        <p:pic>
          <p:nvPicPr>
            <p:cNvPr id="24" name="Picture 23" descr="A picture containing text&#10;&#10;Description automatically generated">
              <a:extLst>
                <a:ext uri="{FF2B5EF4-FFF2-40B4-BE49-F238E27FC236}">
                  <a16:creationId xmlns:a16="http://schemas.microsoft.com/office/drawing/2014/main" id="{22D83C19-CF86-4340-B4B7-74AD6EF797F8}"/>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25" name="Picture 24" descr="A picture containing text&#10;&#10;Description automatically generated">
              <a:extLst>
                <a:ext uri="{FF2B5EF4-FFF2-40B4-BE49-F238E27FC236}">
                  <a16:creationId xmlns:a16="http://schemas.microsoft.com/office/drawing/2014/main" id="{5A8AF5D1-6399-7D4F-B817-A0383D3D11F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
        <p:nvSpPr>
          <p:cNvPr id="3" name="Picture Placeholder 820">
            <a:extLst>
              <a:ext uri="{FF2B5EF4-FFF2-40B4-BE49-F238E27FC236}">
                <a16:creationId xmlns:a16="http://schemas.microsoft.com/office/drawing/2014/main" id="{135069F9-342F-6859-D20F-3D6E66D80011}"/>
              </a:ext>
            </a:extLst>
          </p:cNvPr>
          <p:cNvSpPr>
            <a:spLocks noGrp="1"/>
          </p:cNvSpPr>
          <p:nvPr>
            <p:ph type="pic" sz="quarter" idx="108"/>
          </p:nvPr>
        </p:nvSpPr>
        <p:spPr>
          <a:xfrm>
            <a:off x="-19731" y="1518349"/>
            <a:ext cx="6922497" cy="1998176"/>
          </a:xfrm>
          <a:custGeom>
            <a:avLst/>
            <a:gdLst>
              <a:gd name="connsiteX0" fmla="*/ 0 w 7651721"/>
              <a:gd name="connsiteY0" fmla="*/ 0 h 2208666"/>
              <a:gd name="connsiteX1" fmla="*/ 4285788 w 7651721"/>
              <a:gd name="connsiteY1" fmla="*/ 0 h 2208666"/>
              <a:gd name="connsiteX2" fmla="*/ 4269566 w 7651721"/>
              <a:gd name="connsiteY2" fmla="*/ 160912 h 2208666"/>
              <a:gd name="connsiteX3" fmla="*/ 5699079 w 7651721"/>
              <a:gd name="connsiteY3" fmla="*/ 1590425 h 2208666"/>
              <a:gd name="connsiteX4" fmla="*/ 7128592 w 7651721"/>
              <a:gd name="connsiteY4" fmla="*/ 160912 h 2208666"/>
              <a:gd name="connsiteX5" fmla="*/ 7112371 w 7651721"/>
              <a:gd name="connsiteY5" fmla="*/ 0 h 2208666"/>
              <a:gd name="connsiteX6" fmla="*/ 7651721 w 7651721"/>
              <a:gd name="connsiteY6" fmla="*/ 0 h 2208666"/>
              <a:gd name="connsiteX7" fmla="*/ 7651721 w 7651721"/>
              <a:gd name="connsiteY7" fmla="*/ 2208666 h 2208666"/>
              <a:gd name="connsiteX8" fmla="*/ 0 w 7651721"/>
              <a:gd name="connsiteY8" fmla="*/ 2208666 h 220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1721" h="2208666">
                <a:moveTo>
                  <a:pt x="0" y="0"/>
                </a:moveTo>
                <a:lnTo>
                  <a:pt x="4285788" y="0"/>
                </a:lnTo>
                <a:lnTo>
                  <a:pt x="4269566" y="160912"/>
                </a:lnTo>
                <a:cubicBezTo>
                  <a:pt x="4269566" y="950410"/>
                  <a:pt x="4909581" y="1590425"/>
                  <a:pt x="5699079" y="1590425"/>
                </a:cubicBezTo>
                <a:cubicBezTo>
                  <a:pt x="6488577" y="1590425"/>
                  <a:pt x="7128592" y="950410"/>
                  <a:pt x="7128592" y="160912"/>
                </a:cubicBezTo>
                <a:lnTo>
                  <a:pt x="7112371" y="0"/>
                </a:lnTo>
                <a:lnTo>
                  <a:pt x="7651721" y="0"/>
                </a:lnTo>
                <a:lnTo>
                  <a:pt x="7651721" y="2208666"/>
                </a:lnTo>
                <a:lnTo>
                  <a:pt x="0" y="2208666"/>
                </a:lnTo>
                <a:close/>
              </a:path>
            </a:pathLst>
          </a:custGeom>
          <a:solidFill>
            <a:schemeClr val="bg1">
              <a:lumMod val="75000"/>
            </a:schemeClr>
          </a:solidFill>
        </p:spPr>
        <p:txBody>
          <a:bodyPr wrap="square">
            <a:noAutofit/>
          </a:bodyPr>
          <a:lstStyle>
            <a:lvl1pPr marL="0" indent="0">
              <a:buNone/>
              <a:defRPr sz="800"/>
            </a:lvl1pPr>
          </a:lstStyle>
          <a:p>
            <a:endParaRPr lang="en-US" dirty="0"/>
          </a:p>
        </p:txBody>
      </p:sp>
      <p:sp>
        <p:nvSpPr>
          <p:cNvPr id="5" name="Text Placeholder 32">
            <a:extLst>
              <a:ext uri="{FF2B5EF4-FFF2-40B4-BE49-F238E27FC236}">
                <a16:creationId xmlns:a16="http://schemas.microsoft.com/office/drawing/2014/main" id="{91309C11-DA30-7329-5680-865A6FF61F8D}"/>
              </a:ext>
            </a:extLst>
          </p:cNvPr>
          <p:cNvSpPr>
            <a:spLocks noGrp="1"/>
          </p:cNvSpPr>
          <p:nvPr>
            <p:ph type="body" sz="quarter" idx="99" hasCustomPrompt="1"/>
          </p:nvPr>
        </p:nvSpPr>
        <p:spPr>
          <a:xfrm>
            <a:off x="3912287" y="3873822"/>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Module</a:t>
            </a:r>
            <a:endParaRPr lang="en-US" dirty="0"/>
          </a:p>
        </p:txBody>
      </p:sp>
      <p:sp>
        <p:nvSpPr>
          <p:cNvPr id="21" name="Text Placeholder 32">
            <a:extLst>
              <a:ext uri="{FF2B5EF4-FFF2-40B4-BE49-F238E27FC236}">
                <a16:creationId xmlns:a16="http://schemas.microsoft.com/office/drawing/2014/main" id="{674E54B2-2089-0B16-33D2-FB8A0A63ADD3}"/>
              </a:ext>
            </a:extLst>
          </p:cNvPr>
          <p:cNvSpPr>
            <a:spLocks noGrp="1"/>
          </p:cNvSpPr>
          <p:nvPr>
            <p:ph type="body" sz="quarter" idx="101" hasCustomPrompt="1"/>
          </p:nvPr>
        </p:nvSpPr>
        <p:spPr>
          <a:xfrm>
            <a:off x="3921536" y="4376417"/>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Type of Business </a:t>
            </a:r>
            <a:endParaRPr lang="en-US" sz="1200" dirty="0"/>
          </a:p>
        </p:txBody>
      </p:sp>
      <p:sp>
        <p:nvSpPr>
          <p:cNvPr id="29" name="Text Placeholder 32">
            <a:extLst>
              <a:ext uri="{FF2B5EF4-FFF2-40B4-BE49-F238E27FC236}">
                <a16:creationId xmlns:a16="http://schemas.microsoft.com/office/drawing/2014/main" id="{75783853-C8CC-736A-DF38-02D702874074}"/>
              </a:ext>
            </a:extLst>
          </p:cNvPr>
          <p:cNvSpPr>
            <a:spLocks noGrp="1"/>
          </p:cNvSpPr>
          <p:nvPr>
            <p:ph type="body" sz="quarter" idx="102" hasCustomPrompt="1"/>
          </p:nvPr>
        </p:nvSpPr>
        <p:spPr>
          <a:xfrm>
            <a:off x="3912935" y="4881241"/>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Website</a:t>
            </a:r>
            <a:endParaRPr lang="en-US" sz="1200" dirty="0"/>
          </a:p>
        </p:txBody>
      </p:sp>
      <p:grpSp>
        <p:nvGrpSpPr>
          <p:cNvPr id="30" name="Group 29">
            <a:extLst>
              <a:ext uri="{FF2B5EF4-FFF2-40B4-BE49-F238E27FC236}">
                <a16:creationId xmlns:a16="http://schemas.microsoft.com/office/drawing/2014/main" id="{47FF6EE2-117B-5319-79DD-8C819C1514B9}"/>
              </a:ext>
            </a:extLst>
          </p:cNvPr>
          <p:cNvGrpSpPr/>
          <p:nvPr userDrawn="1"/>
        </p:nvGrpSpPr>
        <p:grpSpPr>
          <a:xfrm>
            <a:off x="3547829" y="4246322"/>
            <a:ext cx="3055993" cy="1007482"/>
            <a:chOff x="479093" y="8643390"/>
            <a:chExt cx="1846582" cy="1007482"/>
          </a:xfrm>
        </p:grpSpPr>
        <p:cxnSp>
          <p:nvCxnSpPr>
            <p:cNvPr id="31" name="Straight Connector 30">
              <a:extLst>
                <a:ext uri="{FF2B5EF4-FFF2-40B4-BE49-F238E27FC236}">
                  <a16:creationId xmlns:a16="http://schemas.microsoft.com/office/drawing/2014/main" id="{A6F4601B-403A-ED53-A6D9-F7C8CE2E1375}"/>
                </a:ext>
              </a:extLst>
            </p:cNvPr>
            <p:cNvCxnSpPr>
              <a:cxnSpLocks/>
            </p:cNvCxnSpPr>
            <p:nvPr userDrawn="1"/>
          </p:nvCxnSpPr>
          <p:spPr>
            <a:xfrm flipH="1">
              <a:off x="479093" y="8643390"/>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8EC506-A2D0-202C-E5C0-97249FF7231A}"/>
                </a:ext>
              </a:extLst>
            </p:cNvPr>
            <p:cNvCxnSpPr>
              <a:cxnSpLocks/>
            </p:cNvCxnSpPr>
            <p:nvPr userDrawn="1"/>
          </p:nvCxnSpPr>
          <p:spPr>
            <a:xfrm flipH="1">
              <a:off x="488342" y="9145985"/>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766413-AC8F-5032-9A4D-2B8A6625D4CD}"/>
                </a:ext>
              </a:extLst>
            </p:cNvPr>
            <p:cNvCxnSpPr>
              <a:cxnSpLocks/>
            </p:cNvCxnSpPr>
            <p:nvPr userDrawn="1"/>
          </p:nvCxnSpPr>
          <p:spPr>
            <a:xfrm flipH="1">
              <a:off x="479741" y="9650809"/>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grpSp>
      <p:sp>
        <p:nvSpPr>
          <p:cNvPr id="50" name="Text Placeholder 32">
            <a:extLst>
              <a:ext uri="{FF2B5EF4-FFF2-40B4-BE49-F238E27FC236}">
                <a16:creationId xmlns:a16="http://schemas.microsoft.com/office/drawing/2014/main" id="{7164A528-F330-42F4-99BF-9014CA487478}"/>
              </a:ext>
            </a:extLst>
          </p:cNvPr>
          <p:cNvSpPr>
            <a:spLocks noGrp="1"/>
          </p:cNvSpPr>
          <p:nvPr>
            <p:ph type="body" sz="quarter" idx="66" hasCustomPrompt="1"/>
          </p:nvPr>
        </p:nvSpPr>
        <p:spPr>
          <a:xfrm>
            <a:off x="4032573" y="1027706"/>
            <a:ext cx="2137359" cy="1042731"/>
          </a:xfrm>
          <a:prstGeom prst="rect">
            <a:avLst/>
          </a:prstGeom>
        </p:spPr>
        <p:txBody>
          <a:bodyPr anchor="t">
            <a:noAutofit/>
          </a:bodyPr>
          <a:lstStyle>
            <a:lvl1pPr marL="0" indent="0" algn="r">
              <a:lnSpc>
                <a:spcPts val="2520"/>
              </a:lnSpc>
              <a:spcBef>
                <a:spcPts val="0"/>
              </a:spcBef>
              <a:buNone/>
              <a:defRPr sz="26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a:t>
            </a:r>
            <a:endParaRPr lang="en-US" dirty="0"/>
          </a:p>
        </p:txBody>
      </p:sp>
      <p:sp>
        <p:nvSpPr>
          <p:cNvPr id="51" name="Text Placeholder 32">
            <a:extLst>
              <a:ext uri="{FF2B5EF4-FFF2-40B4-BE49-F238E27FC236}">
                <a16:creationId xmlns:a16="http://schemas.microsoft.com/office/drawing/2014/main" id="{92B32D96-0667-36A7-0D96-4668EA36231E}"/>
              </a:ext>
            </a:extLst>
          </p:cNvPr>
          <p:cNvSpPr>
            <a:spLocks noGrp="1"/>
          </p:cNvSpPr>
          <p:nvPr>
            <p:ph type="body" sz="quarter" idx="96" hasCustomPrompt="1"/>
          </p:nvPr>
        </p:nvSpPr>
        <p:spPr>
          <a:xfrm>
            <a:off x="4004102" y="2210851"/>
            <a:ext cx="2157468" cy="234000"/>
          </a:xfrm>
          <a:prstGeom prst="rect">
            <a:avLst/>
          </a:prstGeom>
        </p:spPr>
        <p:txBody>
          <a:bodyPr anchor="t">
            <a:noAutofit/>
          </a:bodyPr>
          <a:lstStyle>
            <a:lvl1pPr marL="0" indent="0" algn="r">
              <a:lnSpc>
                <a:spcPts val="1420"/>
              </a:lnSpc>
              <a:spcBef>
                <a:spcPts val="0"/>
              </a:spcBef>
              <a:buNone/>
              <a:defRPr sz="12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COUNTRY</a:t>
            </a:r>
            <a:endParaRPr lang="en-US" dirty="0"/>
          </a:p>
        </p:txBody>
      </p:sp>
      <p:grpSp>
        <p:nvGrpSpPr>
          <p:cNvPr id="77" name="Group 76">
            <a:extLst>
              <a:ext uri="{FF2B5EF4-FFF2-40B4-BE49-F238E27FC236}">
                <a16:creationId xmlns:a16="http://schemas.microsoft.com/office/drawing/2014/main" id="{D021D4FE-1DB8-B861-9DEC-D43520E2280B}"/>
              </a:ext>
            </a:extLst>
          </p:cNvPr>
          <p:cNvGrpSpPr/>
          <p:nvPr userDrawn="1"/>
        </p:nvGrpSpPr>
        <p:grpSpPr>
          <a:xfrm>
            <a:off x="3532488" y="4842070"/>
            <a:ext cx="341700" cy="341927"/>
            <a:chOff x="5614841" y="786428"/>
            <a:chExt cx="901130" cy="901727"/>
          </a:xfrm>
        </p:grpSpPr>
        <p:grpSp>
          <p:nvGrpSpPr>
            <p:cNvPr id="78" name="Graphic 2">
              <a:extLst>
                <a:ext uri="{FF2B5EF4-FFF2-40B4-BE49-F238E27FC236}">
                  <a16:creationId xmlns:a16="http://schemas.microsoft.com/office/drawing/2014/main" id="{44B71ED0-36F6-5657-7302-80F7835A0F13}"/>
                </a:ext>
              </a:extLst>
            </p:cNvPr>
            <p:cNvGrpSpPr/>
            <p:nvPr/>
          </p:nvGrpSpPr>
          <p:grpSpPr>
            <a:xfrm>
              <a:off x="5715019" y="1058540"/>
              <a:ext cx="543506" cy="445337"/>
              <a:chOff x="5715019" y="1058540"/>
              <a:chExt cx="543506" cy="445337"/>
            </a:xfrm>
            <a:solidFill>
              <a:srgbClr val="60A9DD"/>
            </a:solidFill>
          </p:grpSpPr>
          <p:sp>
            <p:nvSpPr>
              <p:cNvPr id="80" name="Freeform 79">
                <a:extLst>
                  <a:ext uri="{FF2B5EF4-FFF2-40B4-BE49-F238E27FC236}">
                    <a16:creationId xmlns:a16="http://schemas.microsoft.com/office/drawing/2014/main" id="{21CB4457-4938-4AFD-F36C-BFF60C952D1D}"/>
                  </a:ext>
                </a:extLst>
              </p:cNvPr>
              <p:cNvSpPr/>
              <p:nvPr/>
            </p:nvSpPr>
            <p:spPr>
              <a:xfrm>
                <a:off x="5715019" y="1219331"/>
                <a:ext cx="104422" cy="284546"/>
              </a:xfrm>
              <a:custGeom>
                <a:avLst/>
                <a:gdLst>
                  <a:gd name="connsiteX0" fmla="*/ 22290 w 104422"/>
                  <a:gd name="connsiteY0" fmla="*/ 21680 h 284546"/>
                  <a:gd name="connsiteX1" fmla="*/ 51196 w 104422"/>
                  <a:gd name="connsiteY1" fmla="*/ 65942 h 284546"/>
                  <a:gd name="connsiteX2" fmla="*/ 77393 w 104422"/>
                  <a:gd name="connsiteY2" fmla="*/ 77685 h 284546"/>
                  <a:gd name="connsiteX3" fmla="*/ 103589 w 104422"/>
                  <a:gd name="connsiteY3" fmla="*/ 99365 h 284546"/>
                  <a:gd name="connsiteX4" fmla="*/ 86426 w 104422"/>
                  <a:gd name="connsiteY4" fmla="*/ 140918 h 284546"/>
                  <a:gd name="connsiteX5" fmla="*/ 71973 w 104422"/>
                  <a:gd name="connsiteY5" fmla="*/ 214087 h 284546"/>
                  <a:gd name="connsiteX6" fmla="*/ 91846 w 104422"/>
                  <a:gd name="connsiteY6" fmla="*/ 284546 h 284546"/>
                  <a:gd name="connsiteX7" fmla="*/ 10547 w 104422"/>
                  <a:gd name="connsiteY7" fmla="*/ 0 h 284546"/>
                  <a:gd name="connsiteX8" fmla="*/ 22290 w 104422"/>
                  <a:gd name="connsiteY8" fmla="*/ 21680 h 2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422" h="284546">
                    <a:moveTo>
                      <a:pt x="22290" y="21680"/>
                    </a:moveTo>
                    <a:cubicBezTo>
                      <a:pt x="32227" y="40649"/>
                      <a:pt x="41260" y="57813"/>
                      <a:pt x="51196" y="65942"/>
                    </a:cubicBezTo>
                    <a:cubicBezTo>
                      <a:pt x="58423" y="71363"/>
                      <a:pt x="67456" y="74976"/>
                      <a:pt x="77393" y="77685"/>
                    </a:cubicBezTo>
                    <a:cubicBezTo>
                      <a:pt x="103589" y="85816"/>
                      <a:pt x="106299" y="89429"/>
                      <a:pt x="103589" y="99365"/>
                    </a:cubicBezTo>
                    <a:cubicBezTo>
                      <a:pt x="100879" y="112012"/>
                      <a:pt x="93652" y="126465"/>
                      <a:pt x="86426" y="140918"/>
                    </a:cubicBezTo>
                    <a:cubicBezTo>
                      <a:pt x="72876" y="168921"/>
                      <a:pt x="60229" y="195117"/>
                      <a:pt x="71973" y="214087"/>
                    </a:cubicBezTo>
                    <a:cubicBezTo>
                      <a:pt x="89136" y="241187"/>
                      <a:pt x="91846" y="267383"/>
                      <a:pt x="91846" y="284546"/>
                    </a:cubicBezTo>
                    <a:cubicBezTo>
                      <a:pt x="13257" y="214087"/>
                      <a:pt x="-18359" y="102075"/>
                      <a:pt x="10547" y="0"/>
                    </a:cubicBezTo>
                    <a:cubicBezTo>
                      <a:pt x="15063" y="7226"/>
                      <a:pt x="18677" y="14453"/>
                      <a:pt x="22290" y="21680"/>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BD334125-2D0D-0D24-D2B7-6B8F2C11D772}"/>
                  </a:ext>
                </a:extLst>
              </p:cNvPr>
              <p:cNvSpPr/>
              <p:nvPr/>
            </p:nvSpPr>
            <p:spPr>
              <a:xfrm>
                <a:off x="5906636" y="1058540"/>
                <a:ext cx="351889" cy="398614"/>
              </a:xfrm>
              <a:custGeom>
                <a:avLst/>
                <a:gdLst>
                  <a:gd name="connsiteX0" fmla="*/ 351889 w 351889"/>
                  <a:gd name="connsiteY0" fmla="*/ 151758 h 398614"/>
                  <a:gd name="connsiteX1" fmla="*/ 269687 w 351889"/>
                  <a:gd name="connsiteY1" fmla="*/ 221314 h 398614"/>
                  <a:gd name="connsiteX2" fmla="*/ 267880 w 351889"/>
                  <a:gd name="connsiteY2" fmla="*/ 314356 h 398614"/>
                  <a:gd name="connsiteX3" fmla="*/ 208261 w 351889"/>
                  <a:gd name="connsiteY3" fmla="*/ 394752 h 398614"/>
                  <a:gd name="connsiteX4" fmla="*/ 180258 w 351889"/>
                  <a:gd name="connsiteY4" fmla="*/ 392945 h 398614"/>
                  <a:gd name="connsiteX5" fmla="*/ 170322 w 351889"/>
                  <a:gd name="connsiteY5" fmla="*/ 304419 h 398614"/>
                  <a:gd name="connsiteX6" fmla="*/ 152255 w 351889"/>
                  <a:gd name="connsiteY6" fmla="*/ 202344 h 398614"/>
                  <a:gd name="connsiteX7" fmla="*/ 126962 w 351889"/>
                  <a:gd name="connsiteY7" fmla="*/ 195117 h 398614"/>
                  <a:gd name="connsiteX8" fmla="*/ 101669 w 351889"/>
                  <a:gd name="connsiteY8" fmla="*/ 198731 h 398614"/>
                  <a:gd name="connsiteX9" fmla="*/ 6820 w 351889"/>
                  <a:gd name="connsiteY9" fmla="*/ 177051 h 398614"/>
                  <a:gd name="connsiteX10" fmla="*/ 56503 w 351889"/>
                  <a:gd name="connsiteY10" fmla="*/ 71362 h 398614"/>
                  <a:gd name="connsiteX11" fmla="*/ 70053 w 351889"/>
                  <a:gd name="connsiteY11" fmla="*/ 61426 h 398614"/>
                  <a:gd name="connsiteX12" fmla="*/ 228134 w 351889"/>
                  <a:gd name="connsiteY12" fmla="*/ 0 h 398614"/>
                  <a:gd name="connsiteX13" fmla="*/ 351889 w 351889"/>
                  <a:gd name="connsiteY13" fmla="*/ 151758 h 398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1889" h="398614">
                    <a:moveTo>
                      <a:pt x="351889" y="151758"/>
                    </a:moveTo>
                    <a:cubicBezTo>
                      <a:pt x="304013" y="177051"/>
                      <a:pt x="281430" y="196924"/>
                      <a:pt x="269687" y="221314"/>
                    </a:cubicBezTo>
                    <a:cubicBezTo>
                      <a:pt x="257944" y="247510"/>
                      <a:pt x="262460" y="275513"/>
                      <a:pt x="267880" y="314356"/>
                    </a:cubicBezTo>
                    <a:cubicBezTo>
                      <a:pt x="271494" y="336939"/>
                      <a:pt x="244394" y="379395"/>
                      <a:pt x="208261" y="394752"/>
                    </a:cubicBezTo>
                    <a:cubicBezTo>
                      <a:pt x="194711" y="400171"/>
                      <a:pt x="185678" y="400171"/>
                      <a:pt x="180258" y="392945"/>
                    </a:cubicBezTo>
                    <a:cubicBezTo>
                      <a:pt x="169418" y="379395"/>
                      <a:pt x="170322" y="337842"/>
                      <a:pt x="170322" y="304419"/>
                    </a:cubicBezTo>
                    <a:cubicBezTo>
                      <a:pt x="170322" y="258350"/>
                      <a:pt x="171225" y="218604"/>
                      <a:pt x="152255" y="202344"/>
                    </a:cubicBezTo>
                    <a:cubicBezTo>
                      <a:pt x="145028" y="196021"/>
                      <a:pt x="136899" y="193310"/>
                      <a:pt x="126962" y="195117"/>
                    </a:cubicBezTo>
                    <a:cubicBezTo>
                      <a:pt x="118832" y="196021"/>
                      <a:pt x="109799" y="197827"/>
                      <a:pt x="101669" y="198731"/>
                    </a:cubicBezTo>
                    <a:cubicBezTo>
                      <a:pt x="52890" y="206860"/>
                      <a:pt x="22177" y="209571"/>
                      <a:pt x="6820" y="177051"/>
                    </a:cubicBezTo>
                    <a:cubicBezTo>
                      <a:pt x="-18473" y="124658"/>
                      <a:pt x="33017" y="85816"/>
                      <a:pt x="56503" y="71362"/>
                    </a:cubicBezTo>
                    <a:cubicBezTo>
                      <a:pt x="61020" y="68652"/>
                      <a:pt x="65536" y="65039"/>
                      <a:pt x="70053" y="61426"/>
                    </a:cubicBezTo>
                    <a:cubicBezTo>
                      <a:pt x="126962" y="54199"/>
                      <a:pt x="180258" y="30713"/>
                      <a:pt x="228134" y="0"/>
                    </a:cubicBezTo>
                    <a:cubicBezTo>
                      <a:pt x="286850" y="33423"/>
                      <a:pt x="331113" y="87622"/>
                      <a:pt x="351889" y="151758"/>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sp>
          <p:nvSpPr>
            <p:cNvPr id="79" name="Freeform 78">
              <a:extLst>
                <a:ext uri="{FF2B5EF4-FFF2-40B4-BE49-F238E27FC236}">
                  <a16:creationId xmlns:a16="http://schemas.microsoft.com/office/drawing/2014/main" id="{A2F07FAD-5141-500F-19C4-08A587CA5C26}"/>
                </a:ext>
              </a:extLst>
            </p:cNvPr>
            <p:cNvSpPr/>
            <p:nvPr/>
          </p:nvSpPr>
          <p:spPr>
            <a:xfrm>
              <a:off x="5614841" y="786428"/>
              <a:ext cx="901130" cy="901727"/>
            </a:xfrm>
            <a:custGeom>
              <a:avLst/>
              <a:gdLst>
                <a:gd name="connsiteX0" fmla="*/ 887581 w 901130"/>
                <a:gd name="connsiteY0" fmla="*/ 104998 h 901727"/>
                <a:gd name="connsiteX1" fmla="*/ 855965 w 901130"/>
                <a:gd name="connsiteY1" fmla="*/ 33635 h 901727"/>
                <a:gd name="connsiteX2" fmla="*/ 841512 w 901130"/>
                <a:gd name="connsiteY2" fmla="*/ 27312 h 901727"/>
                <a:gd name="connsiteX3" fmla="*/ 768343 w 901130"/>
                <a:gd name="connsiteY3" fmla="*/ 54412 h 901727"/>
                <a:gd name="connsiteX4" fmla="*/ 663558 w 901130"/>
                <a:gd name="connsiteY4" fmla="*/ 154681 h 901727"/>
                <a:gd name="connsiteX5" fmla="*/ 657234 w 901130"/>
                <a:gd name="connsiteY5" fmla="*/ 272112 h 901727"/>
                <a:gd name="connsiteX6" fmla="*/ 586775 w 901130"/>
                <a:gd name="connsiteY6" fmla="*/ 210687 h 901727"/>
                <a:gd name="connsiteX7" fmla="*/ 525350 w 901130"/>
                <a:gd name="connsiteY7" fmla="*/ 116741 h 901727"/>
                <a:gd name="connsiteX8" fmla="*/ 504573 w 901130"/>
                <a:gd name="connsiteY8" fmla="*/ 133001 h 901727"/>
                <a:gd name="connsiteX9" fmla="*/ 553352 w 901130"/>
                <a:gd name="connsiteY9" fmla="*/ 204363 h 901727"/>
                <a:gd name="connsiteX10" fmla="*/ 433211 w 901130"/>
                <a:gd name="connsiteY10" fmla="*/ 180877 h 901727"/>
                <a:gd name="connsiteX11" fmla="*/ 319392 w 901130"/>
                <a:gd name="connsiteY11" fmla="*/ 25505 h 901727"/>
                <a:gd name="connsiteX12" fmla="*/ 352815 w 901130"/>
                <a:gd name="connsiteY12" fmla="*/ 29119 h 901727"/>
                <a:gd name="connsiteX13" fmla="*/ 455794 w 901130"/>
                <a:gd name="connsiteY13" fmla="*/ 82415 h 901727"/>
                <a:gd name="connsiteX14" fmla="*/ 472957 w 901130"/>
                <a:gd name="connsiteY14" fmla="*/ 62542 h 901727"/>
                <a:gd name="connsiteX15" fmla="*/ 358235 w 901130"/>
                <a:gd name="connsiteY15" fmla="*/ 3826 h 901727"/>
                <a:gd name="connsiteX16" fmla="*/ 154084 w 901130"/>
                <a:gd name="connsiteY16" fmla="*/ 48992 h 901727"/>
                <a:gd name="connsiteX17" fmla="*/ 61945 w 901130"/>
                <a:gd name="connsiteY17" fmla="*/ 114934 h 901727"/>
                <a:gd name="connsiteX18" fmla="*/ 60139 w 901130"/>
                <a:gd name="connsiteY18" fmla="*/ 133001 h 901727"/>
                <a:gd name="connsiteX19" fmla="*/ 119758 w 901130"/>
                <a:gd name="connsiteY19" fmla="*/ 226043 h 901727"/>
                <a:gd name="connsiteX20" fmla="*/ 182087 w 901130"/>
                <a:gd name="connsiteY20" fmla="*/ 290179 h 901727"/>
                <a:gd name="connsiteX21" fmla="*/ 164021 w 901130"/>
                <a:gd name="connsiteY21" fmla="*/ 306438 h 901727"/>
                <a:gd name="connsiteX22" fmla="*/ 93562 w 901130"/>
                <a:gd name="connsiteY22" fmla="*/ 411224 h 901727"/>
                <a:gd name="connsiteX23" fmla="*/ 71882 w 901130"/>
                <a:gd name="connsiteY23" fmla="*/ 521429 h 901727"/>
                <a:gd name="connsiteX24" fmla="*/ 124275 w 901130"/>
                <a:gd name="connsiteY24" fmla="*/ 695770 h 901727"/>
                <a:gd name="connsiteX25" fmla="*/ 262483 w 901130"/>
                <a:gd name="connsiteY25" fmla="*/ 807782 h 901727"/>
                <a:gd name="connsiteX26" fmla="*/ 272419 w 901130"/>
                <a:gd name="connsiteY26" fmla="*/ 783392 h 901727"/>
                <a:gd name="connsiteX27" fmla="*/ 215510 w 901130"/>
                <a:gd name="connsiteY27" fmla="*/ 751776 h 901727"/>
                <a:gd name="connsiteX28" fmla="*/ 192927 w 901130"/>
                <a:gd name="connsiteY28" fmla="*/ 647894 h 901727"/>
                <a:gd name="connsiteX29" fmla="*/ 208284 w 901130"/>
                <a:gd name="connsiteY29" fmla="*/ 600921 h 901727"/>
                <a:gd name="connsiteX30" fmla="*/ 227253 w 901130"/>
                <a:gd name="connsiteY30" fmla="*/ 553949 h 901727"/>
                <a:gd name="connsiteX31" fmla="*/ 214607 w 901130"/>
                <a:gd name="connsiteY31" fmla="*/ 514202 h 901727"/>
                <a:gd name="connsiteX32" fmla="*/ 182990 w 901130"/>
                <a:gd name="connsiteY32" fmla="*/ 500653 h 901727"/>
                <a:gd name="connsiteX33" fmla="*/ 165827 w 901130"/>
                <a:gd name="connsiteY33" fmla="*/ 494329 h 901727"/>
                <a:gd name="connsiteX34" fmla="*/ 143244 w 901130"/>
                <a:gd name="connsiteY34" fmla="*/ 458196 h 901727"/>
                <a:gd name="connsiteX35" fmla="*/ 118855 w 901130"/>
                <a:gd name="connsiteY35" fmla="*/ 418451 h 901727"/>
                <a:gd name="connsiteX36" fmla="*/ 201960 w 901130"/>
                <a:gd name="connsiteY36" fmla="*/ 308245 h 901727"/>
                <a:gd name="connsiteX37" fmla="*/ 313069 w 901130"/>
                <a:gd name="connsiteY37" fmla="*/ 349798 h 901727"/>
                <a:gd name="connsiteX38" fmla="*/ 273323 w 901130"/>
                <a:gd name="connsiteY38" fmla="*/ 476263 h 901727"/>
                <a:gd name="connsiteX39" fmla="*/ 396174 w 901130"/>
                <a:gd name="connsiteY39" fmla="*/ 512396 h 901727"/>
                <a:gd name="connsiteX40" fmla="*/ 420564 w 901130"/>
                <a:gd name="connsiteY40" fmla="*/ 508783 h 901727"/>
                <a:gd name="connsiteX41" fmla="*/ 425081 w 901130"/>
                <a:gd name="connsiteY41" fmla="*/ 509686 h 901727"/>
                <a:gd name="connsiteX42" fmla="*/ 435017 w 901130"/>
                <a:gd name="connsiteY42" fmla="*/ 591888 h 901727"/>
                <a:gd name="connsiteX43" fmla="*/ 450374 w 901130"/>
                <a:gd name="connsiteY43" fmla="*/ 696673 h 901727"/>
                <a:gd name="connsiteX44" fmla="*/ 483797 w 901130"/>
                <a:gd name="connsiteY44" fmla="*/ 712933 h 901727"/>
                <a:gd name="connsiteX45" fmla="*/ 509993 w 901130"/>
                <a:gd name="connsiteY45" fmla="*/ 706610 h 901727"/>
                <a:gd name="connsiteX46" fmla="*/ 584968 w 901130"/>
                <a:gd name="connsiteY46" fmla="*/ 597308 h 901727"/>
                <a:gd name="connsiteX47" fmla="*/ 584065 w 901130"/>
                <a:gd name="connsiteY47" fmla="*/ 519622 h 901727"/>
                <a:gd name="connsiteX48" fmla="*/ 649104 w 901130"/>
                <a:gd name="connsiteY48" fmla="*/ 465423 h 901727"/>
                <a:gd name="connsiteX49" fmla="*/ 655428 w 901130"/>
                <a:gd name="connsiteY49" fmla="*/ 528655 h 901727"/>
                <a:gd name="connsiteX50" fmla="*/ 571419 w 901130"/>
                <a:gd name="connsiteY50" fmla="*/ 724676 h 901727"/>
                <a:gd name="connsiteX51" fmla="*/ 345588 w 901130"/>
                <a:gd name="connsiteY51" fmla="*/ 802362 h 901727"/>
                <a:gd name="connsiteX52" fmla="*/ 342878 w 901130"/>
                <a:gd name="connsiteY52" fmla="*/ 828558 h 901727"/>
                <a:gd name="connsiteX53" fmla="*/ 589485 w 901130"/>
                <a:gd name="connsiteY53" fmla="*/ 743646 h 901727"/>
                <a:gd name="connsiteX54" fmla="*/ 681624 w 901130"/>
                <a:gd name="connsiteY54" fmla="*/ 528655 h 901727"/>
                <a:gd name="connsiteX55" fmla="*/ 543416 w 901130"/>
                <a:gd name="connsiteY55" fmla="*/ 269402 h 901727"/>
                <a:gd name="connsiteX56" fmla="*/ 581355 w 901130"/>
                <a:gd name="connsiteY56" fmla="*/ 239592 h 901727"/>
                <a:gd name="connsiteX57" fmla="*/ 661751 w 901130"/>
                <a:gd name="connsiteY57" fmla="*/ 320891 h 901727"/>
                <a:gd name="connsiteX58" fmla="*/ 722273 w 901130"/>
                <a:gd name="connsiteY58" fmla="*/ 581951 h 901727"/>
                <a:gd name="connsiteX59" fmla="*/ 319392 w 901130"/>
                <a:gd name="connsiteY59" fmla="*/ 870111 h 901727"/>
                <a:gd name="connsiteX60" fmla="*/ 91755 w 901130"/>
                <a:gd name="connsiteY60" fmla="*/ 728290 h 901727"/>
                <a:gd name="connsiteX61" fmla="*/ 31233 w 901130"/>
                <a:gd name="connsiteY61" fmla="*/ 467230 h 901727"/>
                <a:gd name="connsiteX62" fmla="*/ 5036 w 901130"/>
                <a:gd name="connsiteY62" fmla="*/ 462713 h 901727"/>
                <a:gd name="connsiteX63" fmla="*/ 70075 w 901130"/>
                <a:gd name="connsiteY63" fmla="*/ 743646 h 901727"/>
                <a:gd name="connsiteX64" fmla="*/ 314875 w 901130"/>
                <a:gd name="connsiteY64" fmla="*/ 896307 h 901727"/>
                <a:gd name="connsiteX65" fmla="*/ 377205 w 901130"/>
                <a:gd name="connsiteY65" fmla="*/ 901728 h 901727"/>
                <a:gd name="connsiteX66" fmla="*/ 595808 w 901130"/>
                <a:gd name="connsiteY66" fmla="*/ 831268 h 901727"/>
                <a:gd name="connsiteX67" fmla="*/ 748470 w 901130"/>
                <a:gd name="connsiteY67" fmla="*/ 586468 h 901727"/>
                <a:gd name="connsiteX68" fmla="*/ 722273 w 901130"/>
                <a:gd name="connsiteY68" fmla="*/ 375091 h 901727"/>
                <a:gd name="connsiteX69" fmla="*/ 782796 w 901130"/>
                <a:gd name="connsiteY69" fmla="*/ 350701 h 901727"/>
                <a:gd name="connsiteX70" fmla="*/ 887581 w 901130"/>
                <a:gd name="connsiteY70" fmla="*/ 250432 h 901727"/>
                <a:gd name="connsiteX71" fmla="*/ 887581 w 901130"/>
                <a:gd name="connsiteY71" fmla="*/ 104998 h 901727"/>
                <a:gd name="connsiteX72" fmla="*/ 121565 w 901130"/>
                <a:gd name="connsiteY72" fmla="*/ 467230 h 901727"/>
                <a:gd name="connsiteX73" fmla="*/ 150471 w 901130"/>
                <a:gd name="connsiteY73" fmla="*/ 511493 h 901727"/>
                <a:gd name="connsiteX74" fmla="*/ 176667 w 901130"/>
                <a:gd name="connsiteY74" fmla="*/ 523236 h 901727"/>
                <a:gd name="connsiteX75" fmla="*/ 202864 w 901130"/>
                <a:gd name="connsiteY75" fmla="*/ 544916 h 901727"/>
                <a:gd name="connsiteX76" fmla="*/ 185701 w 901130"/>
                <a:gd name="connsiteY76" fmla="*/ 586468 h 901727"/>
                <a:gd name="connsiteX77" fmla="*/ 171247 w 901130"/>
                <a:gd name="connsiteY77" fmla="*/ 659637 h 901727"/>
                <a:gd name="connsiteX78" fmla="*/ 191121 w 901130"/>
                <a:gd name="connsiteY78" fmla="*/ 730096 h 901727"/>
                <a:gd name="connsiteX79" fmla="*/ 109822 w 901130"/>
                <a:gd name="connsiteY79" fmla="*/ 445550 h 901727"/>
                <a:gd name="connsiteX80" fmla="*/ 121565 w 901130"/>
                <a:gd name="connsiteY80" fmla="*/ 467230 h 901727"/>
                <a:gd name="connsiteX81" fmla="*/ 760213 w 901130"/>
                <a:gd name="connsiteY81" fmla="*/ 207976 h 901727"/>
                <a:gd name="connsiteX82" fmla="*/ 722273 w 901130"/>
                <a:gd name="connsiteY82" fmla="*/ 116741 h 901727"/>
                <a:gd name="connsiteX83" fmla="*/ 780086 w 901130"/>
                <a:gd name="connsiteY83" fmla="*/ 77898 h 901727"/>
                <a:gd name="connsiteX84" fmla="*/ 821639 w 901130"/>
                <a:gd name="connsiteY84" fmla="*/ 60735 h 901727"/>
                <a:gd name="connsiteX85" fmla="*/ 760213 w 901130"/>
                <a:gd name="connsiteY85" fmla="*/ 207976 h 901727"/>
                <a:gd name="connsiteX86" fmla="*/ 846932 w 901130"/>
                <a:gd name="connsiteY86" fmla="*/ 70671 h 901727"/>
                <a:gd name="connsiteX87" fmla="*/ 863192 w 901130"/>
                <a:gd name="connsiteY87" fmla="*/ 113127 h 901727"/>
                <a:gd name="connsiteX88" fmla="*/ 874935 w 901130"/>
                <a:gd name="connsiteY88" fmla="*/ 176360 h 901727"/>
                <a:gd name="connsiteX89" fmla="*/ 787313 w 901130"/>
                <a:gd name="connsiteY89" fmla="*/ 212493 h 901727"/>
                <a:gd name="connsiteX90" fmla="*/ 846932 w 901130"/>
                <a:gd name="connsiteY90" fmla="*/ 70671 h 901727"/>
                <a:gd name="connsiteX91" fmla="*/ 688850 w 901130"/>
                <a:gd name="connsiteY91" fmla="*/ 164617 h 901727"/>
                <a:gd name="connsiteX92" fmla="*/ 703304 w 901130"/>
                <a:gd name="connsiteY92" fmla="*/ 139324 h 901727"/>
                <a:gd name="connsiteX93" fmla="*/ 745760 w 901130"/>
                <a:gd name="connsiteY93" fmla="*/ 243206 h 901727"/>
                <a:gd name="connsiteX94" fmla="*/ 707820 w 901130"/>
                <a:gd name="connsiteY94" fmla="*/ 334441 h 901727"/>
                <a:gd name="connsiteX95" fmla="*/ 690657 w 901130"/>
                <a:gd name="connsiteY95" fmla="*/ 291082 h 901727"/>
                <a:gd name="connsiteX96" fmla="*/ 688850 w 901130"/>
                <a:gd name="connsiteY96" fmla="*/ 164617 h 901727"/>
                <a:gd name="connsiteX97" fmla="*/ 772860 w 901130"/>
                <a:gd name="connsiteY97" fmla="*/ 325408 h 901727"/>
                <a:gd name="connsiteX98" fmla="*/ 732210 w 901130"/>
                <a:gd name="connsiteY98" fmla="*/ 342571 h 901727"/>
                <a:gd name="connsiteX99" fmla="*/ 771956 w 901130"/>
                <a:gd name="connsiteY99" fmla="*/ 247723 h 901727"/>
                <a:gd name="connsiteX100" fmla="*/ 873128 w 901130"/>
                <a:gd name="connsiteY100" fmla="*/ 206170 h 901727"/>
                <a:gd name="connsiteX101" fmla="*/ 864095 w 901130"/>
                <a:gd name="connsiteY101" fmla="*/ 239592 h 901727"/>
                <a:gd name="connsiteX102" fmla="*/ 772860 w 901130"/>
                <a:gd name="connsiteY102" fmla="*/ 325408 h 901727"/>
                <a:gd name="connsiteX103" fmla="*/ 297712 w 901130"/>
                <a:gd name="connsiteY103" fmla="*/ 318182 h 901727"/>
                <a:gd name="connsiteX104" fmla="*/ 284163 w 901130"/>
                <a:gd name="connsiteY104" fmla="*/ 314569 h 901727"/>
                <a:gd name="connsiteX105" fmla="*/ 430501 w 901130"/>
                <a:gd name="connsiteY105" fmla="*/ 207073 h 901727"/>
                <a:gd name="connsiteX106" fmla="*/ 550642 w 901130"/>
                <a:gd name="connsiteY106" fmla="*/ 230559 h 901727"/>
                <a:gd name="connsiteX107" fmla="*/ 297712 w 901130"/>
                <a:gd name="connsiteY107" fmla="*/ 318182 h 901727"/>
                <a:gd name="connsiteX108" fmla="*/ 164021 w 901130"/>
                <a:gd name="connsiteY108" fmla="*/ 235979 h 901727"/>
                <a:gd name="connsiteX109" fmla="*/ 97175 w 901130"/>
                <a:gd name="connsiteY109" fmla="*/ 142937 h 901727"/>
                <a:gd name="connsiteX110" fmla="*/ 249836 w 901130"/>
                <a:gd name="connsiteY110" fmla="*/ 172747 h 901727"/>
                <a:gd name="connsiteX111" fmla="*/ 164021 w 901130"/>
                <a:gd name="connsiteY111" fmla="*/ 235979 h 901727"/>
                <a:gd name="connsiteX112" fmla="*/ 191121 w 901130"/>
                <a:gd name="connsiteY112" fmla="*/ 59832 h 901727"/>
                <a:gd name="connsiteX113" fmla="*/ 255256 w 901130"/>
                <a:gd name="connsiteY113" fmla="*/ 147454 h 901727"/>
                <a:gd name="connsiteX114" fmla="*/ 100788 w 901130"/>
                <a:gd name="connsiteY114" fmla="*/ 117644 h 901727"/>
                <a:gd name="connsiteX115" fmla="*/ 191121 w 901130"/>
                <a:gd name="connsiteY115" fmla="*/ 59832 h 901727"/>
                <a:gd name="connsiteX116" fmla="*/ 293196 w 901130"/>
                <a:gd name="connsiteY116" fmla="*/ 154681 h 901727"/>
                <a:gd name="connsiteX117" fmla="*/ 215510 w 901130"/>
                <a:gd name="connsiteY117" fmla="*/ 48992 h 901727"/>
                <a:gd name="connsiteX118" fmla="*/ 289583 w 901130"/>
                <a:gd name="connsiteY118" fmla="*/ 28216 h 901727"/>
                <a:gd name="connsiteX119" fmla="*/ 397078 w 901130"/>
                <a:gd name="connsiteY119" fmla="*/ 174554 h 901727"/>
                <a:gd name="connsiteX120" fmla="*/ 293196 w 901130"/>
                <a:gd name="connsiteY120" fmla="*/ 154681 h 901727"/>
                <a:gd name="connsiteX121" fmla="*/ 285066 w 901130"/>
                <a:gd name="connsiteY121" fmla="*/ 179973 h 901727"/>
                <a:gd name="connsiteX122" fmla="*/ 394368 w 901130"/>
                <a:gd name="connsiteY122" fmla="*/ 201653 h 901727"/>
                <a:gd name="connsiteX123" fmla="*/ 253450 w 901130"/>
                <a:gd name="connsiteY123" fmla="*/ 304632 h 901727"/>
                <a:gd name="connsiteX124" fmla="*/ 182087 w 901130"/>
                <a:gd name="connsiteY124" fmla="*/ 254949 h 901727"/>
                <a:gd name="connsiteX125" fmla="*/ 285066 w 901130"/>
                <a:gd name="connsiteY125" fmla="*/ 179973 h 901727"/>
                <a:gd name="connsiteX126" fmla="*/ 642781 w 901130"/>
                <a:gd name="connsiteY126" fmla="*/ 437420 h 901727"/>
                <a:gd name="connsiteX127" fmla="*/ 560579 w 901130"/>
                <a:gd name="connsiteY127" fmla="*/ 506976 h 901727"/>
                <a:gd name="connsiteX128" fmla="*/ 558772 w 901130"/>
                <a:gd name="connsiteY128" fmla="*/ 600018 h 901727"/>
                <a:gd name="connsiteX129" fmla="*/ 499153 w 901130"/>
                <a:gd name="connsiteY129" fmla="*/ 680414 h 901727"/>
                <a:gd name="connsiteX130" fmla="*/ 471150 w 901130"/>
                <a:gd name="connsiteY130" fmla="*/ 678607 h 901727"/>
                <a:gd name="connsiteX131" fmla="*/ 461214 w 901130"/>
                <a:gd name="connsiteY131" fmla="*/ 590082 h 901727"/>
                <a:gd name="connsiteX132" fmla="*/ 443147 w 901130"/>
                <a:gd name="connsiteY132" fmla="*/ 488006 h 901727"/>
                <a:gd name="connsiteX133" fmla="*/ 417854 w 901130"/>
                <a:gd name="connsiteY133" fmla="*/ 480779 h 901727"/>
                <a:gd name="connsiteX134" fmla="*/ 392561 w 901130"/>
                <a:gd name="connsiteY134" fmla="*/ 484393 h 901727"/>
                <a:gd name="connsiteX135" fmla="*/ 297712 w 901130"/>
                <a:gd name="connsiteY135" fmla="*/ 462713 h 901727"/>
                <a:gd name="connsiteX136" fmla="*/ 347395 w 901130"/>
                <a:gd name="connsiteY136" fmla="*/ 357024 h 901727"/>
                <a:gd name="connsiteX137" fmla="*/ 360945 w 901130"/>
                <a:gd name="connsiteY137" fmla="*/ 347088 h 901727"/>
                <a:gd name="connsiteX138" fmla="*/ 519026 w 901130"/>
                <a:gd name="connsiteY138" fmla="*/ 285662 h 901727"/>
                <a:gd name="connsiteX139" fmla="*/ 642781 w 901130"/>
                <a:gd name="connsiteY139" fmla="*/ 437420 h 9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901130" h="901727">
                  <a:moveTo>
                    <a:pt x="887581" y="104998"/>
                  </a:moveTo>
                  <a:cubicBezTo>
                    <a:pt x="874935" y="64348"/>
                    <a:pt x="856868" y="34539"/>
                    <a:pt x="855965" y="33635"/>
                  </a:cubicBezTo>
                  <a:cubicBezTo>
                    <a:pt x="853255" y="29119"/>
                    <a:pt x="846932" y="26409"/>
                    <a:pt x="841512" y="27312"/>
                  </a:cubicBezTo>
                  <a:cubicBezTo>
                    <a:pt x="839705" y="27312"/>
                    <a:pt x="807186" y="35442"/>
                    <a:pt x="768343" y="54412"/>
                  </a:cubicBezTo>
                  <a:cubicBezTo>
                    <a:pt x="716853" y="80608"/>
                    <a:pt x="679817" y="114934"/>
                    <a:pt x="663558" y="154681"/>
                  </a:cubicBezTo>
                  <a:cubicBezTo>
                    <a:pt x="650008" y="187200"/>
                    <a:pt x="647298" y="227849"/>
                    <a:pt x="657234" y="272112"/>
                  </a:cubicBezTo>
                  <a:cubicBezTo>
                    <a:pt x="636458" y="248626"/>
                    <a:pt x="612972" y="227849"/>
                    <a:pt x="586775" y="210687"/>
                  </a:cubicBezTo>
                  <a:cubicBezTo>
                    <a:pt x="578645" y="195330"/>
                    <a:pt x="557869" y="156487"/>
                    <a:pt x="525350" y="116741"/>
                  </a:cubicBezTo>
                  <a:cubicBezTo>
                    <a:pt x="514510" y="103191"/>
                    <a:pt x="493733" y="120354"/>
                    <a:pt x="504573" y="133001"/>
                  </a:cubicBezTo>
                  <a:cubicBezTo>
                    <a:pt x="526253" y="160100"/>
                    <a:pt x="542513" y="186297"/>
                    <a:pt x="553352" y="204363"/>
                  </a:cubicBezTo>
                  <a:lnTo>
                    <a:pt x="433211" y="180877"/>
                  </a:lnTo>
                  <a:lnTo>
                    <a:pt x="319392" y="25505"/>
                  </a:lnTo>
                  <a:cubicBezTo>
                    <a:pt x="330232" y="25505"/>
                    <a:pt x="341975" y="26409"/>
                    <a:pt x="352815" y="29119"/>
                  </a:cubicBezTo>
                  <a:cubicBezTo>
                    <a:pt x="388045" y="36345"/>
                    <a:pt x="422371" y="53508"/>
                    <a:pt x="455794" y="82415"/>
                  </a:cubicBezTo>
                  <a:cubicBezTo>
                    <a:pt x="468440" y="93255"/>
                    <a:pt x="485603" y="73382"/>
                    <a:pt x="472957" y="62542"/>
                  </a:cubicBezTo>
                  <a:cubicBezTo>
                    <a:pt x="435920" y="30925"/>
                    <a:pt x="397078" y="11052"/>
                    <a:pt x="358235" y="3826"/>
                  </a:cubicBezTo>
                  <a:cubicBezTo>
                    <a:pt x="297712" y="-7917"/>
                    <a:pt x="227253" y="7439"/>
                    <a:pt x="154084" y="48992"/>
                  </a:cubicBezTo>
                  <a:cubicBezTo>
                    <a:pt x="99885" y="79705"/>
                    <a:pt x="63752" y="113127"/>
                    <a:pt x="61945" y="114934"/>
                  </a:cubicBezTo>
                  <a:cubicBezTo>
                    <a:pt x="57429" y="119451"/>
                    <a:pt x="56525" y="127581"/>
                    <a:pt x="60139" y="133001"/>
                  </a:cubicBezTo>
                  <a:cubicBezTo>
                    <a:pt x="65559" y="143841"/>
                    <a:pt x="85432" y="183587"/>
                    <a:pt x="119758" y="226043"/>
                  </a:cubicBezTo>
                  <a:cubicBezTo>
                    <a:pt x="139631" y="251336"/>
                    <a:pt x="160407" y="272112"/>
                    <a:pt x="182087" y="290179"/>
                  </a:cubicBezTo>
                  <a:cubicBezTo>
                    <a:pt x="175764" y="295598"/>
                    <a:pt x="170344" y="301019"/>
                    <a:pt x="164021" y="306438"/>
                  </a:cubicBezTo>
                  <a:cubicBezTo>
                    <a:pt x="133308" y="336248"/>
                    <a:pt x="109822" y="372381"/>
                    <a:pt x="93562" y="411224"/>
                  </a:cubicBezTo>
                  <a:cubicBezTo>
                    <a:pt x="80012" y="445550"/>
                    <a:pt x="72785" y="482586"/>
                    <a:pt x="71882" y="521429"/>
                  </a:cubicBezTo>
                  <a:cubicBezTo>
                    <a:pt x="70979" y="583758"/>
                    <a:pt x="89045" y="644281"/>
                    <a:pt x="124275" y="695770"/>
                  </a:cubicBezTo>
                  <a:cubicBezTo>
                    <a:pt x="158601" y="746356"/>
                    <a:pt x="206477" y="785199"/>
                    <a:pt x="262483" y="807782"/>
                  </a:cubicBezTo>
                  <a:cubicBezTo>
                    <a:pt x="277839" y="814105"/>
                    <a:pt x="287776" y="789715"/>
                    <a:pt x="272419" y="783392"/>
                  </a:cubicBezTo>
                  <a:cubicBezTo>
                    <a:pt x="251643" y="775263"/>
                    <a:pt x="232673" y="764423"/>
                    <a:pt x="215510" y="751776"/>
                  </a:cubicBezTo>
                  <a:cubicBezTo>
                    <a:pt x="217317" y="739130"/>
                    <a:pt x="222737" y="693964"/>
                    <a:pt x="192927" y="647894"/>
                  </a:cubicBezTo>
                  <a:cubicBezTo>
                    <a:pt x="188410" y="641570"/>
                    <a:pt x="201057" y="615374"/>
                    <a:pt x="208284" y="600921"/>
                  </a:cubicBezTo>
                  <a:cubicBezTo>
                    <a:pt x="216413" y="585565"/>
                    <a:pt x="223640" y="569305"/>
                    <a:pt x="227253" y="553949"/>
                  </a:cubicBezTo>
                  <a:cubicBezTo>
                    <a:pt x="230867" y="537689"/>
                    <a:pt x="226350" y="524139"/>
                    <a:pt x="214607" y="514202"/>
                  </a:cubicBezTo>
                  <a:cubicBezTo>
                    <a:pt x="205573" y="506976"/>
                    <a:pt x="193830" y="503362"/>
                    <a:pt x="182990" y="500653"/>
                  </a:cubicBezTo>
                  <a:cubicBezTo>
                    <a:pt x="175764" y="498846"/>
                    <a:pt x="168538" y="496136"/>
                    <a:pt x="165827" y="494329"/>
                  </a:cubicBezTo>
                  <a:cubicBezTo>
                    <a:pt x="160407" y="489813"/>
                    <a:pt x="150471" y="471746"/>
                    <a:pt x="143244" y="458196"/>
                  </a:cubicBezTo>
                  <a:cubicBezTo>
                    <a:pt x="135114" y="442840"/>
                    <a:pt x="126985" y="427484"/>
                    <a:pt x="118855" y="418451"/>
                  </a:cubicBezTo>
                  <a:cubicBezTo>
                    <a:pt x="136921" y="375994"/>
                    <a:pt x="165827" y="338055"/>
                    <a:pt x="201960" y="308245"/>
                  </a:cubicBezTo>
                  <a:cubicBezTo>
                    <a:pt x="235383" y="330828"/>
                    <a:pt x="273323" y="346185"/>
                    <a:pt x="313069" y="349798"/>
                  </a:cubicBezTo>
                  <a:cubicBezTo>
                    <a:pt x="266096" y="385931"/>
                    <a:pt x="251643" y="432000"/>
                    <a:pt x="273323" y="476263"/>
                  </a:cubicBezTo>
                  <a:cubicBezTo>
                    <a:pt x="298616" y="527752"/>
                    <a:pt x="350105" y="519622"/>
                    <a:pt x="396174" y="512396"/>
                  </a:cubicBezTo>
                  <a:cubicBezTo>
                    <a:pt x="404304" y="511493"/>
                    <a:pt x="412434" y="509686"/>
                    <a:pt x="420564" y="508783"/>
                  </a:cubicBezTo>
                  <a:cubicBezTo>
                    <a:pt x="423274" y="508783"/>
                    <a:pt x="424177" y="508783"/>
                    <a:pt x="425081" y="509686"/>
                  </a:cubicBezTo>
                  <a:cubicBezTo>
                    <a:pt x="435017" y="518719"/>
                    <a:pt x="435017" y="561175"/>
                    <a:pt x="435017" y="591888"/>
                  </a:cubicBezTo>
                  <a:cubicBezTo>
                    <a:pt x="435017" y="635248"/>
                    <a:pt x="434114" y="675897"/>
                    <a:pt x="450374" y="696673"/>
                  </a:cubicBezTo>
                  <a:cubicBezTo>
                    <a:pt x="458503" y="707513"/>
                    <a:pt x="470247" y="712933"/>
                    <a:pt x="483797" y="712933"/>
                  </a:cubicBezTo>
                  <a:cubicBezTo>
                    <a:pt x="491926" y="712933"/>
                    <a:pt x="500960" y="711126"/>
                    <a:pt x="509993" y="706610"/>
                  </a:cubicBezTo>
                  <a:cubicBezTo>
                    <a:pt x="549739" y="689447"/>
                    <a:pt x="591292" y="637958"/>
                    <a:pt x="584968" y="597308"/>
                  </a:cubicBezTo>
                  <a:cubicBezTo>
                    <a:pt x="579549" y="562078"/>
                    <a:pt x="575935" y="538592"/>
                    <a:pt x="584065" y="519622"/>
                  </a:cubicBezTo>
                  <a:cubicBezTo>
                    <a:pt x="592195" y="502459"/>
                    <a:pt x="611165" y="486200"/>
                    <a:pt x="649104" y="465423"/>
                  </a:cubicBezTo>
                  <a:cubicBezTo>
                    <a:pt x="653621" y="486200"/>
                    <a:pt x="656331" y="506976"/>
                    <a:pt x="655428" y="528655"/>
                  </a:cubicBezTo>
                  <a:cubicBezTo>
                    <a:pt x="654524" y="602728"/>
                    <a:pt x="624715" y="672284"/>
                    <a:pt x="571419" y="724676"/>
                  </a:cubicBezTo>
                  <a:cubicBezTo>
                    <a:pt x="511800" y="782489"/>
                    <a:pt x="428694" y="811395"/>
                    <a:pt x="345588" y="802362"/>
                  </a:cubicBezTo>
                  <a:cubicBezTo>
                    <a:pt x="328425" y="800555"/>
                    <a:pt x="325715" y="826751"/>
                    <a:pt x="342878" y="828558"/>
                  </a:cubicBezTo>
                  <a:cubicBezTo>
                    <a:pt x="433211" y="838495"/>
                    <a:pt x="524446" y="806879"/>
                    <a:pt x="589485" y="743646"/>
                  </a:cubicBezTo>
                  <a:cubicBezTo>
                    <a:pt x="647298" y="686737"/>
                    <a:pt x="680721" y="610858"/>
                    <a:pt x="681624" y="528655"/>
                  </a:cubicBezTo>
                  <a:cubicBezTo>
                    <a:pt x="682527" y="420257"/>
                    <a:pt x="627425" y="324505"/>
                    <a:pt x="543416" y="269402"/>
                  </a:cubicBezTo>
                  <a:cubicBezTo>
                    <a:pt x="560579" y="256756"/>
                    <a:pt x="574129" y="245916"/>
                    <a:pt x="581355" y="239592"/>
                  </a:cubicBezTo>
                  <a:cubicBezTo>
                    <a:pt x="612068" y="261272"/>
                    <a:pt x="639168" y="289275"/>
                    <a:pt x="661751" y="320891"/>
                  </a:cubicBezTo>
                  <a:cubicBezTo>
                    <a:pt x="715950" y="396771"/>
                    <a:pt x="737630" y="489813"/>
                    <a:pt x="722273" y="581951"/>
                  </a:cubicBezTo>
                  <a:cubicBezTo>
                    <a:pt x="690657" y="772552"/>
                    <a:pt x="509993" y="901728"/>
                    <a:pt x="319392" y="870111"/>
                  </a:cubicBezTo>
                  <a:cubicBezTo>
                    <a:pt x="227253" y="854755"/>
                    <a:pt x="145954" y="804168"/>
                    <a:pt x="91755" y="728290"/>
                  </a:cubicBezTo>
                  <a:cubicBezTo>
                    <a:pt x="37556" y="652410"/>
                    <a:pt x="15876" y="559368"/>
                    <a:pt x="31233" y="467230"/>
                  </a:cubicBezTo>
                  <a:cubicBezTo>
                    <a:pt x="33942" y="450970"/>
                    <a:pt x="7746" y="446453"/>
                    <a:pt x="5036" y="462713"/>
                  </a:cubicBezTo>
                  <a:cubicBezTo>
                    <a:pt x="-11224" y="562078"/>
                    <a:pt x="12263" y="661444"/>
                    <a:pt x="70075" y="743646"/>
                  </a:cubicBezTo>
                  <a:cubicBezTo>
                    <a:pt x="128791" y="825848"/>
                    <a:pt x="215510" y="879144"/>
                    <a:pt x="314875" y="896307"/>
                  </a:cubicBezTo>
                  <a:cubicBezTo>
                    <a:pt x="335652" y="899921"/>
                    <a:pt x="356428" y="901728"/>
                    <a:pt x="377205" y="901728"/>
                  </a:cubicBezTo>
                  <a:cubicBezTo>
                    <a:pt x="454890" y="901728"/>
                    <a:pt x="530769" y="877338"/>
                    <a:pt x="595808" y="831268"/>
                  </a:cubicBezTo>
                  <a:cubicBezTo>
                    <a:pt x="678011" y="772552"/>
                    <a:pt x="731307" y="685833"/>
                    <a:pt x="748470" y="586468"/>
                  </a:cubicBezTo>
                  <a:cubicBezTo>
                    <a:pt x="760213" y="513299"/>
                    <a:pt x="751180" y="441034"/>
                    <a:pt x="722273" y="375091"/>
                  </a:cubicBezTo>
                  <a:cubicBezTo>
                    <a:pt x="735823" y="371478"/>
                    <a:pt x="758406" y="363348"/>
                    <a:pt x="782796" y="350701"/>
                  </a:cubicBezTo>
                  <a:cubicBezTo>
                    <a:pt x="834285" y="324505"/>
                    <a:pt x="871322" y="290179"/>
                    <a:pt x="887581" y="250432"/>
                  </a:cubicBezTo>
                  <a:cubicBezTo>
                    <a:pt x="905648" y="209783"/>
                    <a:pt x="905648" y="160100"/>
                    <a:pt x="887581" y="104998"/>
                  </a:cubicBezTo>
                  <a:close/>
                  <a:moveTo>
                    <a:pt x="121565" y="467230"/>
                  </a:moveTo>
                  <a:cubicBezTo>
                    <a:pt x="131501" y="486200"/>
                    <a:pt x="140534" y="503362"/>
                    <a:pt x="150471" y="511493"/>
                  </a:cubicBezTo>
                  <a:cubicBezTo>
                    <a:pt x="157698" y="516912"/>
                    <a:pt x="166731" y="520526"/>
                    <a:pt x="176667" y="523236"/>
                  </a:cubicBezTo>
                  <a:cubicBezTo>
                    <a:pt x="202864" y="531366"/>
                    <a:pt x="205573" y="534979"/>
                    <a:pt x="202864" y="544916"/>
                  </a:cubicBezTo>
                  <a:cubicBezTo>
                    <a:pt x="200154" y="557562"/>
                    <a:pt x="192927" y="572015"/>
                    <a:pt x="185701" y="586468"/>
                  </a:cubicBezTo>
                  <a:cubicBezTo>
                    <a:pt x="172151" y="614471"/>
                    <a:pt x="159504" y="640667"/>
                    <a:pt x="171247" y="659637"/>
                  </a:cubicBezTo>
                  <a:cubicBezTo>
                    <a:pt x="188410" y="686737"/>
                    <a:pt x="191121" y="712933"/>
                    <a:pt x="191121" y="730096"/>
                  </a:cubicBezTo>
                  <a:cubicBezTo>
                    <a:pt x="112531" y="659637"/>
                    <a:pt x="80915" y="547625"/>
                    <a:pt x="109822" y="445550"/>
                  </a:cubicBezTo>
                  <a:cubicBezTo>
                    <a:pt x="114338" y="452777"/>
                    <a:pt x="117951" y="460906"/>
                    <a:pt x="121565" y="467230"/>
                  </a:cubicBezTo>
                  <a:close/>
                  <a:moveTo>
                    <a:pt x="760213" y="207976"/>
                  </a:moveTo>
                  <a:lnTo>
                    <a:pt x="722273" y="116741"/>
                  </a:lnTo>
                  <a:cubicBezTo>
                    <a:pt x="740340" y="99578"/>
                    <a:pt x="762020" y="86931"/>
                    <a:pt x="780086" y="77898"/>
                  </a:cubicBezTo>
                  <a:cubicBezTo>
                    <a:pt x="795443" y="69768"/>
                    <a:pt x="809896" y="64348"/>
                    <a:pt x="821639" y="60735"/>
                  </a:cubicBezTo>
                  <a:lnTo>
                    <a:pt x="760213" y="207976"/>
                  </a:lnTo>
                  <a:close/>
                  <a:moveTo>
                    <a:pt x="846932" y="70671"/>
                  </a:moveTo>
                  <a:cubicBezTo>
                    <a:pt x="852352" y="81511"/>
                    <a:pt x="858675" y="96868"/>
                    <a:pt x="863192" y="113127"/>
                  </a:cubicBezTo>
                  <a:cubicBezTo>
                    <a:pt x="868612" y="131194"/>
                    <a:pt x="874031" y="153777"/>
                    <a:pt x="874935" y="176360"/>
                  </a:cubicBezTo>
                  <a:lnTo>
                    <a:pt x="787313" y="212493"/>
                  </a:lnTo>
                  <a:lnTo>
                    <a:pt x="846932" y="70671"/>
                  </a:lnTo>
                  <a:close/>
                  <a:moveTo>
                    <a:pt x="688850" y="164617"/>
                  </a:moveTo>
                  <a:cubicBezTo>
                    <a:pt x="692464" y="155584"/>
                    <a:pt x="697884" y="146550"/>
                    <a:pt x="703304" y="139324"/>
                  </a:cubicBezTo>
                  <a:lnTo>
                    <a:pt x="745760" y="243206"/>
                  </a:lnTo>
                  <a:lnTo>
                    <a:pt x="707820" y="334441"/>
                  </a:lnTo>
                  <a:cubicBezTo>
                    <a:pt x="702400" y="322698"/>
                    <a:pt x="696077" y="308245"/>
                    <a:pt x="690657" y="291082"/>
                  </a:cubicBezTo>
                  <a:cubicBezTo>
                    <a:pt x="679817" y="256756"/>
                    <a:pt x="670784" y="207073"/>
                    <a:pt x="688850" y="164617"/>
                  </a:cubicBezTo>
                  <a:close/>
                  <a:moveTo>
                    <a:pt x="772860" y="325408"/>
                  </a:moveTo>
                  <a:cubicBezTo>
                    <a:pt x="758406" y="332635"/>
                    <a:pt x="743953" y="338055"/>
                    <a:pt x="732210" y="342571"/>
                  </a:cubicBezTo>
                  <a:lnTo>
                    <a:pt x="771956" y="247723"/>
                  </a:lnTo>
                  <a:lnTo>
                    <a:pt x="873128" y="206170"/>
                  </a:lnTo>
                  <a:cubicBezTo>
                    <a:pt x="871322" y="217913"/>
                    <a:pt x="868612" y="228753"/>
                    <a:pt x="864095" y="239592"/>
                  </a:cubicBezTo>
                  <a:cubicBezTo>
                    <a:pt x="846932" y="282049"/>
                    <a:pt x="805379" y="310052"/>
                    <a:pt x="772860" y="325408"/>
                  </a:cubicBezTo>
                  <a:close/>
                  <a:moveTo>
                    <a:pt x="297712" y="318182"/>
                  </a:moveTo>
                  <a:cubicBezTo>
                    <a:pt x="293196" y="317278"/>
                    <a:pt x="288679" y="316375"/>
                    <a:pt x="284163" y="314569"/>
                  </a:cubicBezTo>
                  <a:lnTo>
                    <a:pt x="430501" y="207073"/>
                  </a:lnTo>
                  <a:lnTo>
                    <a:pt x="550642" y="230559"/>
                  </a:lnTo>
                  <a:cubicBezTo>
                    <a:pt x="506380" y="265789"/>
                    <a:pt x="399788" y="338055"/>
                    <a:pt x="297712" y="318182"/>
                  </a:cubicBezTo>
                  <a:close/>
                  <a:moveTo>
                    <a:pt x="164021" y="235979"/>
                  </a:moveTo>
                  <a:cubicBezTo>
                    <a:pt x="132405" y="202556"/>
                    <a:pt x="109822" y="166424"/>
                    <a:pt x="97175" y="142937"/>
                  </a:cubicBezTo>
                  <a:lnTo>
                    <a:pt x="249836" y="172747"/>
                  </a:lnTo>
                  <a:lnTo>
                    <a:pt x="164021" y="235979"/>
                  </a:lnTo>
                  <a:close/>
                  <a:moveTo>
                    <a:pt x="191121" y="59832"/>
                  </a:moveTo>
                  <a:lnTo>
                    <a:pt x="255256" y="147454"/>
                  </a:lnTo>
                  <a:lnTo>
                    <a:pt x="100788" y="117644"/>
                  </a:lnTo>
                  <a:cubicBezTo>
                    <a:pt x="120661" y="101384"/>
                    <a:pt x="152278" y="78801"/>
                    <a:pt x="191121" y="59832"/>
                  </a:cubicBezTo>
                  <a:close/>
                  <a:moveTo>
                    <a:pt x="293196" y="154681"/>
                  </a:moveTo>
                  <a:lnTo>
                    <a:pt x="215510" y="48992"/>
                  </a:lnTo>
                  <a:cubicBezTo>
                    <a:pt x="238996" y="39055"/>
                    <a:pt x="263386" y="31829"/>
                    <a:pt x="289583" y="28216"/>
                  </a:cubicBezTo>
                  <a:lnTo>
                    <a:pt x="397078" y="174554"/>
                  </a:lnTo>
                  <a:lnTo>
                    <a:pt x="293196" y="154681"/>
                  </a:lnTo>
                  <a:close/>
                  <a:moveTo>
                    <a:pt x="285066" y="179973"/>
                  </a:moveTo>
                  <a:lnTo>
                    <a:pt x="394368" y="201653"/>
                  </a:lnTo>
                  <a:lnTo>
                    <a:pt x="253450" y="304632"/>
                  </a:lnTo>
                  <a:cubicBezTo>
                    <a:pt x="227253" y="291986"/>
                    <a:pt x="202864" y="274822"/>
                    <a:pt x="182087" y="254949"/>
                  </a:cubicBezTo>
                  <a:lnTo>
                    <a:pt x="285066" y="179973"/>
                  </a:lnTo>
                  <a:close/>
                  <a:moveTo>
                    <a:pt x="642781" y="437420"/>
                  </a:moveTo>
                  <a:cubicBezTo>
                    <a:pt x="594905" y="462713"/>
                    <a:pt x="572322" y="482586"/>
                    <a:pt x="560579" y="506976"/>
                  </a:cubicBezTo>
                  <a:cubicBezTo>
                    <a:pt x="548836" y="533172"/>
                    <a:pt x="553352" y="561175"/>
                    <a:pt x="558772" y="600018"/>
                  </a:cubicBezTo>
                  <a:cubicBezTo>
                    <a:pt x="562385" y="622601"/>
                    <a:pt x="535286" y="665057"/>
                    <a:pt x="499153" y="680414"/>
                  </a:cubicBezTo>
                  <a:cubicBezTo>
                    <a:pt x="485603" y="685833"/>
                    <a:pt x="476570" y="685833"/>
                    <a:pt x="471150" y="678607"/>
                  </a:cubicBezTo>
                  <a:cubicBezTo>
                    <a:pt x="460310" y="665057"/>
                    <a:pt x="461214" y="623504"/>
                    <a:pt x="461214" y="590082"/>
                  </a:cubicBezTo>
                  <a:cubicBezTo>
                    <a:pt x="461214" y="544012"/>
                    <a:pt x="462117" y="504266"/>
                    <a:pt x="443147" y="488006"/>
                  </a:cubicBezTo>
                  <a:cubicBezTo>
                    <a:pt x="435920" y="481683"/>
                    <a:pt x="427791" y="478973"/>
                    <a:pt x="417854" y="480779"/>
                  </a:cubicBezTo>
                  <a:cubicBezTo>
                    <a:pt x="409724" y="481683"/>
                    <a:pt x="400691" y="483489"/>
                    <a:pt x="392561" y="484393"/>
                  </a:cubicBezTo>
                  <a:cubicBezTo>
                    <a:pt x="343782" y="492522"/>
                    <a:pt x="313069" y="495233"/>
                    <a:pt x="297712" y="462713"/>
                  </a:cubicBezTo>
                  <a:cubicBezTo>
                    <a:pt x="272419" y="410320"/>
                    <a:pt x="323909" y="371478"/>
                    <a:pt x="347395" y="357024"/>
                  </a:cubicBezTo>
                  <a:cubicBezTo>
                    <a:pt x="351912" y="354314"/>
                    <a:pt x="356428" y="350701"/>
                    <a:pt x="360945" y="347088"/>
                  </a:cubicBezTo>
                  <a:cubicBezTo>
                    <a:pt x="417854" y="339861"/>
                    <a:pt x="471150" y="316375"/>
                    <a:pt x="519026" y="285662"/>
                  </a:cubicBezTo>
                  <a:cubicBezTo>
                    <a:pt x="577742" y="319085"/>
                    <a:pt x="622005" y="373284"/>
                    <a:pt x="642781" y="437420"/>
                  </a:cubicBezTo>
                  <a:close/>
                </a:path>
              </a:pathLst>
            </a:custGeom>
            <a:solidFill>
              <a:srgbClr val="010101"/>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82" name="Graphic 3">
            <a:extLst>
              <a:ext uri="{FF2B5EF4-FFF2-40B4-BE49-F238E27FC236}">
                <a16:creationId xmlns:a16="http://schemas.microsoft.com/office/drawing/2014/main" id="{902EB732-5DE9-9BE3-E8CC-3620810A1764}"/>
              </a:ext>
            </a:extLst>
          </p:cNvPr>
          <p:cNvGrpSpPr/>
          <p:nvPr userDrawn="1"/>
        </p:nvGrpSpPr>
        <p:grpSpPr>
          <a:xfrm>
            <a:off x="3507268" y="4356054"/>
            <a:ext cx="344026" cy="344714"/>
            <a:chOff x="2694219" y="430095"/>
            <a:chExt cx="1090872" cy="1093052"/>
          </a:xfrm>
        </p:grpSpPr>
        <p:sp>
          <p:nvSpPr>
            <p:cNvPr id="83" name="Freeform 82">
              <a:extLst>
                <a:ext uri="{FF2B5EF4-FFF2-40B4-BE49-F238E27FC236}">
                  <a16:creationId xmlns:a16="http://schemas.microsoft.com/office/drawing/2014/main" id="{ADA11A8B-5CAA-0B5F-622C-E3E91486BBDE}"/>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F29E38"/>
            </a:solidFill>
            <a:ln w="27426" cap="flat">
              <a:noFill/>
              <a:prstDash val="solid"/>
              <a:miter/>
            </a:ln>
          </p:spPr>
          <p:txBody>
            <a:bodyPr rtlCol="0" anchor="ctr"/>
            <a:lstStyle/>
            <a:p>
              <a:endParaRPr lang="en-US" dirty="0"/>
            </a:p>
          </p:txBody>
        </p:sp>
        <p:grpSp>
          <p:nvGrpSpPr>
            <p:cNvPr id="84" name="Graphic 3">
              <a:extLst>
                <a:ext uri="{FF2B5EF4-FFF2-40B4-BE49-F238E27FC236}">
                  <a16:creationId xmlns:a16="http://schemas.microsoft.com/office/drawing/2014/main" id="{D1E76BB4-99F7-7369-F548-11CB132C83DF}"/>
                </a:ext>
              </a:extLst>
            </p:cNvPr>
            <p:cNvGrpSpPr/>
            <p:nvPr/>
          </p:nvGrpSpPr>
          <p:grpSpPr>
            <a:xfrm>
              <a:off x="2694219" y="430095"/>
              <a:ext cx="1090872" cy="1093052"/>
              <a:chOff x="2694219" y="430095"/>
              <a:chExt cx="1090872" cy="1093052"/>
            </a:xfrm>
            <a:solidFill>
              <a:srgbClr val="000000"/>
            </a:solidFill>
          </p:grpSpPr>
          <p:sp>
            <p:nvSpPr>
              <p:cNvPr id="85" name="Freeform 84">
                <a:extLst>
                  <a:ext uri="{FF2B5EF4-FFF2-40B4-BE49-F238E27FC236}">
                    <a16:creationId xmlns:a16="http://schemas.microsoft.com/office/drawing/2014/main" id="{9D010804-2815-3F87-FB60-C557B3382674}"/>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solidFill>
                <a:srgbClr val="000000"/>
              </a:solidFill>
              <a:ln w="27426" cap="flat">
                <a:noFill/>
                <a:prstDash val="solid"/>
                <a:miter/>
              </a:ln>
            </p:spPr>
            <p:txBody>
              <a:bodyPr rtlCol="0" anchor="ctr"/>
              <a:lstStyle/>
              <a:p>
                <a:endParaRPr lang="en-US" dirty="0"/>
              </a:p>
            </p:txBody>
          </p:sp>
          <p:grpSp>
            <p:nvGrpSpPr>
              <p:cNvPr id="86" name="Graphic 3">
                <a:extLst>
                  <a:ext uri="{FF2B5EF4-FFF2-40B4-BE49-F238E27FC236}">
                    <a16:creationId xmlns:a16="http://schemas.microsoft.com/office/drawing/2014/main" id="{CD3CE272-5614-92CD-4EA6-6C3C5C0BA25A}"/>
                  </a:ext>
                </a:extLst>
              </p:cNvPr>
              <p:cNvGrpSpPr/>
              <p:nvPr/>
            </p:nvGrpSpPr>
            <p:grpSpPr>
              <a:xfrm>
                <a:off x="2694219" y="553519"/>
                <a:ext cx="1090872" cy="969628"/>
                <a:chOff x="2694219" y="553519"/>
                <a:chExt cx="1090872" cy="969628"/>
              </a:xfrm>
              <a:solidFill>
                <a:srgbClr val="000000"/>
              </a:solidFill>
            </p:grpSpPr>
            <p:sp>
              <p:nvSpPr>
                <p:cNvPr id="87" name="Freeform 86">
                  <a:extLst>
                    <a:ext uri="{FF2B5EF4-FFF2-40B4-BE49-F238E27FC236}">
                      <a16:creationId xmlns:a16="http://schemas.microsoft.com/office/drawing/2014/main" id="{529905CF-F51E-984C-B164-20348104337F}"/>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solidFill>
                  <a:srgbClr val="000000"/>
                </a:solidFill>
                <a:ln w="27426" cap="flat">
                  <a:noFill/>
                  <a:prstDash val="solid"/>
                  <a:miter/>
                </a:ln>
              </p:spPr>
              <p:txBody>
                <a:bodyPr rtlCol="0" anchor="ctr"/>
                <a:lstStyle/>
                <a:p>
                  <a:endParaRPr lang="en-US" dirty="0"/>
                </a:p>
              </p:txBody>
            </p:sp>
            <p:sp>
              <p:nvSpPr>
                <p:cNvPr id="88" name="Freeform 87">
                  <a:extLst>
                    <a:ext uri="{FF2B5EF4-FFF2-40B4-BE49-F238E27FC236}">
                      <a16:creationId xmlns:a16="http://schemas.microsoft.com/office/drawing/2014/main" id="{E90EF077-9271-66BC-C0BF-08A07BF71827}"/>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solidFill>
                  <a:srgbClr val="000000"/>
                </a:solidFill>
                <a:ln w="27426" cap="flat">
                  <a:noFill/>
                  <a:prstDash val="solid"/>
                  <a:miter/>
                </a:ln>
              </p:spPr>
              <p:txBody>
                <a:bodyPr rtlCol="0" anchor="ctr"/>
                <a:lstStyle/>
                <a:p>
                  <a:endParaRPr lang="en-US" dirty="0"/>
                </a:p>
              </p:txBody>
            </p:sp>
          </p:grpSp>
        </p:grpSp>
      </p:grpSp>
      <p:grpSp>
        <p:nvGrpSpPr>
          <p:cNvPr id="89" name="Graphic 3">
            <a:extLst>
              <a:ext uri="{FF2B5EF4-FFF2-40B4-BE49-F238E27FC236}">
                <a16:creationId xmlns:a16="http://schemas.microsoft.com/office/drawing/2014/main" id="{00A80F84-35E4-EA38-D4C6-C1622A5063FC}"/>
              </a:ext>
            </a:extLst>
          </p:cNvPr>
          <p:cNvGrpSpPr/>
          <p:nvPr userDrawn="1"/>
        </p:nvGrpSpPr>
        <p:grpSpPr>
          <a:xfrm>
            <a:off x="3569438" y="3894106"/>
            <a:ext cx="277308" cy="276515"/>
            <a:chOff x="8711101" y="501407"/>
            <a:chExt cx="959968" cy="957224"/>
          </a:xfrm>
        </p:grpSpPr>
        <p:sp>
          <p:nvSpPr>
            <p:cNvPr id="90" name="Freeform 89">
              <a:extLst>
                <a:ext uri="{FF2B5EF4-FFF2-40B4-BE49-F238E27FC236}">
                  <a16:creationId xmlns:a16="http://schemas.microsoft.com/office/drawing/2014/main" id="{5A33556A-0214-15A3-BD2E-088AD2695672}"/>
                </a:ext>
              </a:extLst>
            </p:cNvPr>
            <p:cNvSpPr/>
            <p:nvPr/>
          </p:nvSpPr>
          <p:spPr>
            <a:xfrm>
              <a:off x="9191085" y="537063"/>
              <a:ext cx="449814" cy="493697"/>
            </a:xfrm>
            <a:custGeom>
              <a:avLst/>
              <a:gdLst>
                <a:gd name="connsiteX0" fmla="*/ 447072 w 449814"/>
                <a:gd name="connsiteY0" fmla="*/ 493697 h 493697"/>
                <a:gd name="connsiteX1" fmla="*/ 128910 w 449814"/>
                <a:gd name="connsiteY1" fmla="*/ 493697 h 493697"/>
                <a:gd name="connsiteX2" fmla="*/ 128910 w 449814"/>
                <a:gd name="connsiteY2" fmla="*/ 447070 h 493697"/>
                <a:gd name="connsiteX3" fmla="*/ 112454 w 449814"/>
                <a:gd name="connsiteY3" fmla="*/ 430614 h 493697"/>
                <a:gd name="connsiteX4" fmla="*/ 0 w 449814"/>
                <a:gd name="connsiteY4" fmla="*/ 430614 h 493697"/>
                <a:gd name="connsiteX5" fmla="*/ 0 w 449814"/>
                <a:gd name="connsiteY5" fmla="*/ 403186 h 493697"/>
                <a:gd name="connsiteX6" fmla="*/ 41142 w 449814"/>
                <a:gd name="connsiteY6" fmla="*/ 381244 h 493697"/>
                <a:gd name="connsiteX7" fmla="*/ 156338 w 449814"/>
                <a:gd name="connsiteY7" fmla="*/ 266048 h 493697"/>
                <a:gd name="connsiteX8" fmla="*/ 156338 w 449814"/>
                <a:gd name="connsiteY8" fmla="*/ 244106 h 493697"/>
                <a:gd name="connsiteX9" fmla="*/ 120682 w 449814"/>
                <a:gd name="connsiteY9" fmla="*/ 208450 h 493697"/>
                <a:gd name="connsiteX10" fmla="*/ 205708 w 449814"/>
                <a:gd name="connsiteY10" fmla="*/ 123424 h 493697"/>
                <a:gd name="connsiteX11" fmla="*/ 183766 w 449814"/>
                <a:gd name="connsiteY11" fmla="*/ 101482 h 493697"/>
                <a:gd name="connsiteX12" fmla="*/ 98741 w 449814"/>
                <a:gd name="connsiteY12" fmla="*/ 186508 h 493697"/>
                <a:gd name="connsiteX13" fmla="*/ 93255 w 449814"/>
                <a:gd name="connsiteY13" fmla="*/ 181022 h 493697"/>
                <a:gd name="connsiteX14" fmla="*/ 71313 w 449814"/>
                <a:gd name="connsiteY14" fmla="*/ 181022 h 493697"/>
                <a:gd name="connsiteX15" fmla="*/ 2744 w 449814"/>
                <a:gd name="connsiteY15" fmla="*/ 249591 h 493697"/>
                <a:gd name="connsiteX16" fmla="*/ 2744 w 449814"/>
                <a:gd name="connsiteY16" fmla="*/ 0 h 493697"/>
                <a:gd name="connsiteX17" fmla="*/ 449815 w 449814"/>
                <a:gd name="connsiteY17" fmla="*/ 0 h 493697"/>
                <a:gd name="connsiteX18" fmla="*/ 449815 w 449814"/>
                <a:gd name="connsiteY18" fmla="*/ 493697 h 4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814" h="493697">
                  <a:moveTo>
                    <a:pt x="447072" y="493697"/>
                  </a:moveTo>
                  <a:lnTo>
                    <a:pt x="128910" y="493697"/>
                  </a:lnTo>
                  <a:lnTo>
                    <a:pt x="128910" y="447070"/>
                  </a:lnTo>
                  <a:cubicBezTo>
                    <a:pt x="128910" y="438842"/>
                    <a:pt x="120682" y="430614"/>
                    <a:pt x="112454" y="430614"/>
                  </a:cubicBezTo>
                  <a:lnTo>
                    <a:pt x="0" y="430614"/>
                  </a:lnTo>
                  <a:lnTo>
                    <a:pt x="0" y="403186"/>
                  </a:lnTo>
                  <a:cubicBezTo>
                    <a:pt x="13714" y="400443"/>
                    <a:pt x="30171" y="392215"/>
                    <a:pt x="41142" y="381244"/>
                  </a:cubicBezTo>
                  <a:lnTo>
                    <a:pt x="156338" y="266048"/>
                  </a:lnTo>
                  <a:cubicBezTo>
                    <a:pt x="161824" y="260562"/>
                    <a:pt x="161824" y="249591"/>
                    <a:pt x="156338" y="244106"/>
                  </a:cubicBezTo>
                  <a:lnTo>
                    <a:pt x="120682" y="208450"/>
                  </a:lnTo>
                  <a:lnTo>
                    <a:pt x="205708" y="123424"/>
                  </a:lnTo>
                  <a:lnTo>
                    <a:pt x="183766" y="101482"/>
                  </a:lnTo>
                  <a:lnTo>
                    <a:pt x="98741" y="186508"/>
                  </a:lnTo>
                  <a:lnTo>
                    <a:pt x="93255" y="181022"/>
                  </a:lnTo>
                  <a:cubicBezTo>
                    <a:pt x="87769" y="175537"/>
                    <a:pt x="76799" y="175537"/>
                    <a:pt x="71313" y="181022"/>
                  </a:cubicBezTo>
                  <a:lnTo>
                    <a:pt x="2744" y="249591"/>
                  </a:lnTo>
                  <a:lnTo>
                    <a:pt x="2744" y="0"/>
                  </a:lnTo>
                  <a:lnTo>
                    <a:pt x="449815" y="0"/>
                  </a:lnTo>
                  <a:lnTo>
                    <a:pt x="449815" y="493697"/>
                  </a:lnTo>
                  <a:close/>
                </a:path>
              </a:pathLst>
            </a:custGeom>
            <a:solidFill>
              <a:srgbClr val="F29E38"/>
            </a:solidFill>
            <a:ln w="27426" cap="flat">
              <a:noFill/>
              <a:prstDash val="solid"/>
              <a:miter/>
            </a:ln>
          </p:spPr>
          <p:txBody>
            <a:bodyPr rtlCol="0" anchor="ctr"/>
            <a:lstStyle/>
            <a:p>
              <a:endParaRPr lang="en-US" dirty="0"/>
            </a:p>
          </p:txBody>
        </p:sp>
        <p:grpSp>
          <p:nvGrpSpPr>
            <p:cNvPr id="91" name="Graphic 3">
              <a:extLst>
                <a:ext uri="{FF2B5EF4-FFF2-40B4-BE49-F238E27FC236}">
                  <a16:creationId xmlns:a16="http://schemas.microsoft.com/office/drawing/2014/main" id="{DD960E11-D863-2F70-5891-CD052D98430C}"/>
                </a:ext>
              </a:extLst>
            </p:cNvPr>
            <p:cNvGrpSpPr/>
            <p:nvPr/>
          </p:nvGrpSpPr>
          <p:grpSpPr>
            <a:xfrm>
              <a:off x="8711101" y="501407"/>
              <a:ext cx="959968" cy="957224"/>
              <a:chOff x="8711101" y="501407"/>
              <a:chExt cx="959968" cy="957224"/>
            </a:xfrm>
            <a:solidFill>
              <a:srgbClr val="000000"/>
            </a:solidFill>
          </p:grpSpPr>
          <p:sp>
            <p:nvSpPr>
              <p:cNvPr id="92" name="Freeform 91">
                <a:extLst>
                  <a:ext uri="{FF2B5EF4-FFF2-40B4-BE49-F238E27FC236}">
                    <a16:creationId xmlns:a16="http://schemas.microsoft.com/office/drawing/2014/main" id="{20D78C05-8D80-84BA-60A2-EDC16D13E49A}"/>
                  </a:ext>
                </a:extLst>
              </p:cNvPr>
              <p:cNvSpPr/>
              <p:nvPr/>
            </p:nvSpPr>
            <p:spPr>
              <a:xfrm>
                <a:off x="8711101" y="501407"/>
                <a:ext cx="959968" cy="619864"/>
              </a:xfrm>
              <a:custGeom>
                <a:avLst/>
                <a:gdLst>
                  <a:gd name="connsiteX0" fmla="*/ 940771 w 959968"/>
                  <a:gd name="connsiteY0" fmla="*/ 0 h 619864"/>
                  <a:gd name="connsiteX1" fmla="*/ 463528 w 959968"/>
                  <a:gd name="connsiteY1" fmla="*/ 0 h 619864"/>
                  <a:gd name="connsiteX2" fmla="*/ 447072 w 959968"/>
                  <a:gd name="connsiteY2" fmla="*/ 16457 h 619864"/>
                  <a:gd name="connsiteX3" fmla="*/ 447072 w 959968"/>
                  <a:gd name="connsiteY3" fmla="*/ 277019 h 619864"/>
                  <a:gd name="connsiteX4" fmla="*/ 397701 w 959968"/>
                  <a:gd name="connsiteY4" fmla="*/ 219421 h 619864"/>
                  <a:gd name="connsiteX5" fmla="*/ 337362 w 959968"/>
                  <a:gd name="connsiteY5" fmla="*/ 191993 h 619864"/>
                  <a:gd name="connsiteX6" fmla="*/ 277021 w 959968"/>
                  <a:gd name="connsiteY6" fmla="*/ 191993 h 619864"/>
                  <a:gd name="connsiteX7" fmla="*/ 301704 w 959968"/>
                  <a:gd name="connsiteY7" fmla="*/ 145366 h 619864"/>
                  <a:gd name="connsiteX8" fmla="*/ 318162 w 959968"/>
                  <a:gd name="connsiteY8" fmla="*/ 145366 h 619864"/>
                  <a:gd name="connsiteX9" fmla="*/ 331876 w 959968"/>
                  <a:gd name="connsiteY9" fmla="*/ 137138 h 619864"/>
                  <a:gd name="connsiteX10" fmla="*/ 331876 w 959968"/>
                  <a:gd name="connsiteY10" fmla="*/ 120682 h 619864"/>
                  <a:gd name="connsiteX11" fmla="*/ 301704 w 959968"/>
                  <a:gd name="connsiteY11" fmla="*/ 60341 h 619864"/>
                  <a:gd name="connsiteX12" fmla="*/ 301704 w 959968"/>
                  <a:gd name="connsiteY12" fmla="*/ 49370 h 619864"/>
                  <a:gd name="connsiteX13" fmla="*/ 255079 w 959968"/>
                  <a:gd name="connsiteY13" fmla="*/ 2743 h 619864"/>
                  <a:gd name="connsiteX14" fmla="*/ 159082 w 959968"/>
                  <a:gd name="connsiteY14" fmla="*/ 2743 h 619864"/>
                  <a:gd name="connsiteX15" fmla="*/ 112454 w 959968"/>
                  <a:gd name="connsiteY15" fmla="*/ 49370 h 619864"/>
                  <a:gd name="connsiteX16" fmla="*/ 112454 w 959968"/>
                  <a:gd name="connsiteY16" fmla="*/ 126167 h 619864"/>
                  <a:gd name="connsiteX17" fmla="*/ 137138 w 959968"/>
                  <a:gd name="connsiteY17" fmla="*/ 191993 h 619864"/>
                  <a:gd name="connsiteX18" fmla="*/ 112454 w 959968"/>
                  <a:gd name="connsiteY18" fmla="*/ 191993 h 619864"/>
                  <a:gd name="connsiteX19" fmla="*/ 32914 w 959968"/>
                  <a:gd name="connsiteY19" fmla="*/ 271534 h 619864"/>
                  <a:gd name="connsiteX20" fmla="*/ 32914 w 959968"/>
                  <a:gd name="connsiteY20" fmla="*/ 414157 h 619864"/>
                  <a:gd name="connsiteX21" fmla="*/ 49371 w 959968"/>
                  <a:gd name="connsiteY21" fmla="*/ 460784 h 619864"/>
                  <a:gd name="connsiteX22" fmla="*/ 16458 w 959968"/>
                  <a:gd name="connsiteY22" fmla="*/ 460784 h 619864"/>
                  <a:gd name="connsiteX23" fmla="*/ 0 w 959968"/>
                  <a:gd name="connsiteY23" fmla="*/ 477241 h 619864"/>
                  <a:gd name="connsiteX24" fmla="*/ 0 w 959968"/>
                  <a:gd name="connsiteY24" fmla="*/ 540324 h 619864"/>
                  <a:gd name="connsiteX25" fmla="*/ 16458 w 959968"/>
                  <a:gd name="connsiteY25" fmla="*/ 556781 h 619864"/>
                  <a:gd name="connsiteX26" fmla="*/ 32914 w 959968"/>
                  <a:gd name="connsiteY26" fmla="*/ 556781 h 619864"/>
                  <a:gd name="connsiteX27" fmla="*/ 32914 w 959968"/>
                  <a:gd name="connsiteY27" fmla="*/ 619864 h 619864"/>
                  <a:gd name="connsiteX28" fmla="*/ 65827 w 959968"/>
                  <a:gd name="connsiteY28" fmla="*/ 619864 h 619864"/>
                  <a:gd name="connsiteX29" fmla="*/ 65827 w 959968"/>
                  <a:gd name="connsiteY29" fmla="*/ 556781 h 619864"/>
                  <a:gd name="connsiteX30" fmla="*/ 543069 w 959968"/>
                  <a:gd name="connsiteY30" fmla="*/ 556781 h 619864"/>
                  <a:gd name="connsiteX31" fmla="*/ 543069 w 959968"/>
                  <a:gd name="connsiteY31" fmla="*/ 589694 h 619864"/>
                  <a:gd name="connsiteX32" fmla="*/ 575981 w 959968"/>
                  <a:gd name="connsiteY32" fmla="*/ 589694 h 619864"/>
                  <a:gd name="connsiteX33" fmla="*/ 575981 w 959968"/>
                  <a:gd name="connsiteY33" fmla="*/ 556781 h 619864"/>
                  <a:gd name="connsiteX34" fmla="*/ 943513 w 959968"/>
                  <a:gd name="connsiteY34" fmla="*/ 556781 h 619864"/>
                  <a:gd name="connsiteX35" fmla="*/ 959969 w 959968"/>
                  <a:gd name="connsiteY35" fmla="*/ 540324 h 619864"/>
                  <a:gd name="connsiteX36" fmla="*/ 959969 w 959968"/>
                  <a:gd name="connsiteY36" fmla="*/ 16457 h 619864"/>
                  <a:gd name="connsiteX37" fmla="*/ 940771 w 959968"/>
                  <a:gd name="connsiteY37" fmla="*/ 0 h 619864"/>
                  <a:gd name="connsiteX38" fmla="*/ 940771 w 959968"/>
                  <a:gd name="connsiteY38" fmla="*/ 0 h 619864"/>
                  <a:gd name="connsiteX39" fmla="*/ 145368 w 959968"/>
                  <a:gd name="connsiteY39" fmla="*/ 46627 h 619864"/>
                  <a:gd name="connsiteX40" fmla="*/ 161824 w 959968"/>
                  <a:gd name="connsiteY40" fmla="*/ 30170 h 619864"/>
                  <a:gd name="connsiteX41" fmla="*/ 257821 w 959968"/>
                  <a:gd name="connsiteY41" fmla="*/ 30170 h 619864"/>
                  <a:gd name="connsiteX42" fmla="*/ 274277 w 959968"/>
                  <a:gd name="connsiteY42" fmla="*/ 46627 h 619864"/>
                  <a:gd name="connsiteX43" fmla="*/ 274277 w 959968"/>
                  <a:gd name="connsiteY43" fmla="*/ 63084 h 619864"/>
                  <a:gd name="connsiteX44" fmla="*/ 277021 w 959968"/>
                  <a:gd name="connsiteY44" fmla="*/ 71312 h 619864"/>
                  <a:gd name="connsiteX45" fmla="*/ 296220 w 959968"/>
                  <a:gd name="connsiteY45" fmla="*/ 112453 h 619864"/>
                  <a:gd name="connsiteX46" fmla="*/ 290734 w 959968"/>
                  <a:gd name="connsiteY46" fmla="*/ 112453 h 619864"/>
                  <a:gd name="connsiteX47" fmla="*/ 274277 w 959968"/>
                  <a:gd name="connsiteY47" fmla="*/ 128910 h 619864"/>
                  <a:gd name="connsiteX48" fmla="*/ 252335 w 959968"/>
                  <a:gd name="connsiteY48" fmla="*/ 175537 h 619864"/>
                  <a:gd name="connsiteX49" fmla="*/ 202965 w 959968"/>
                  <a:gd name="connsiteY49" fmla="*/ 191993 h 619864"/>
                  <a:gd name="connsiteX50" fmla="*/ 145368 w 959968"/>
                  <a:gd name="connsiteY50" fmla="*/ 126167 h 619864"/>
                  <a:gd name="connsiteX51" fmla="*/ 145368 w 959968"/>
                  <a:gd name="connsiteY51" fmla="*/ 46627 h 619864"/>
                  <a:gd name="connsiteX52" fmla="*/ 230393 w 959968"/>
                  <a:gd name="connsiteY52" fmla="*/ 222164 h 619864"/>
                  <a:gd name="connsiteX53" fmla="*/ 208451 w 959968"/>
                  <a:gd name="connsiteY53" fmla="*/ 266048 h 619864"/>
                  <a:gd name="connsiteX54" fmla="*/ 186510 w 959968"/>
                  <a:gd name="connsiteY54" fmla="*/ 222164 h 619864"/>
                  <a:gd name="connsiteX55" fmla="*/ 230393 w 959968"/>
                  <a:gd name="connsiteY55" fmla="*/ 222164 h 619864"/>
                  <a:gd name="connsiteX56" fmla="*/ 65827 w 959968"/>
                  <a:gd name="connsiteY56" fmla="*/ 414157 h 619864"/>
                  <a:gd name="connsiteX57" fmla="*/ 65827 w 959968"/>
                  <a:gd name="connsiteY57" fmla="*/ 271534 h 619864"/>
                  <a:gd name="connsiteX58" fmla="*/ 112454 w 959968"/>
                  <a:gd name="connsiteY58" fmla="*/ 224907 h 619864"/>
                  <a:gd name="connsiteX59" fmla="*/ 150852 w 959968"/>
                  <a:gd name="connsiteY59" fmla="*/ 224907 h 619864"/>
                  <a:gd name="connsiteX60" fmla="*/ 194737 w 959968"/>
                  <a:gd name="connsiteY60" fmla="*/ 312675 h 619864"/>
                  <a:gd name="connsiteX61" fmla="*/ 208451 w 959968"/>
                  <a:gd name="connsiteY61" fmla="*/ 320903 h 619864"/>
                  <a:gd name="connsiteX62" fmla="*/ 222165 w 959968"/>
                  <a:gd name="connsiteY62" fmla="*/ 312675 h 619864"/>
                  <a:gd name="connsiteX63" fmla="*/ 266049 w 959968"/>
                  <a:gd name="connsiteY63" fmla="*/ 224907 h 619864"/>
                  <a:gd name="connsiteX64" fmla="*/ 337362 w 959968"/>
                  <a:gd name="connsiteY64" fmla="*/ 224907 h 619864"/>
                  <a:gd name="connsiteX65" fmla="*/ 373017 w 959968"/>
                  <a:gd name="connsiteY65" fmla="*/ 241363 h 619864"/>
                  <a:gd name="connsiteX66" fmla="*/ 449815 w 959968"/>
                  <a:gd name="connsiteY66" fmla="*/ 331874 h 619864"/>
                  <a:gd name="connsiteX67" fmla="*/ 460786 w 959968"/>
                  <a:gd name="connsiteY67" fmla="*/ 337360 h 619864"/>
                  <a:gd name="connsiteX68" fmla="*/ 471756 w 959968"/>
                  <a:gd name="connsiteY68" fmla="*/ 331874 h 619864"/>
                  <a:gd name="connsiteX69" fmla="*/ 559525 w 959968"/>
                  <a:gd name="connsiteY69" fmla="*/ 244106 h 619864"/>
                  <a:gd name="connsiteX70" fmla="*/ 600667 w 959968"/>
                  <a:gd name="connsiteY70" fmla="*/ 285247 h 619864"/>
                  <a:gd name="connsiteX71" fmla="*/ 496442 w 959968"/>
                  <a:gd name="connsiteY71" fmla="*/ 389472 h 619864"/>
                  <a:gd name="connsiteX72" fmla="*/ 427873 w 959968"/>
                  <a:gd name="connsiteY72" fmla="*/ 389472 h 619864"/>
                  <a:gd name="connsiteX73" fmla="*/ 378503 w 959968"/>
                  <a:gd name="connsiteY73" fmla="*/ 340103 h 619864"/>
                  <a:gd name="connsiteX74" fmla="*/ 362046 w 959968"/>
                  <a:gd name="connsiteY74" fmla="*/ 337360 h 619864"/>
                  <a:gd name="connsiteX75" fmla="*/ 351076 w 959968"/>
                  <a:gd name="connsiteY75" fmla="*/ 351074 h 619864"/>
                  <a:gd name="connsiteX76" fmla="*/ 351076 w 959968"/>
                  <a:gd name="connsiteY76" fmla="*/ 463527 h 619864"/>
                  <a:gd name="connsiteX77" fmla="*/ 271535 w 959968"/>
                  <a:gd name="connsiteY77" fmla="*/ 463527 h 619864"/>
                  <a:gd name="connsiteX78" fmla="*/ 271535 w 959968"/>
                  <a:gd name="connsiteY78" fmla="*/ 416900 h 619864"/>
                  <a:gd name="connsiteX79" fmla="*/ 224907 w 959968"/>
                  <a:gd name="connsiteY79" fmla="*/ 370273 h 619864"/>
                  <a:gd name="connsiteX80" fmla="*/ 161824 w 959968"/>
                  <a:gd name="connsiteY80" fmla="*/ 370273 h 619864"/>
                  <a:gd name="connsiteX81" fmla="*/ 161824 w 959968"/>
                  <a:gd name="connsiteY81" fmla="*/ 337360 h 619864"/>
                  <a:gd name="connsiteX82" fmla="*/ 128910 w 959968"/>
                  <a:gd name="connsiteY82" fmla="*/ 337360 h 619864"/>
                  <a:gd name="connsiteX83" fmla="*/ 128910 w 959968"/>
                  <a:gd name="connsiteY83" fmla="*/ 381244 h 619864"/>
                  <a:gd name="connsiteX84" fmla="*/ 145368 w 959968"/>
                  <a:gd name="connsiteY84" fmla="*/ 397701 h 619864"/>
                  <a:gd name="connsiteX85" fmla="*/ 224907 w 959968"/>
                  <a:gd name="connsiteY85" fmla="*/ 397701 h 619864"/>
                  <a:gd name="connsiteX86" fmla="*/ 241365 w 959968"/>
                  <a:gd name="connsiteY86" fmla="*/ 414157 h 619864"/>
                  <a:gd name="connsiteX87" fmla="*/ 241365 w 959968"/>
                  <a:gd name="connsiteY87" fmla="*/ 460784 h 619864"/>
                  <a:gd name="connsiteX88" fmla="*/ 115197 w 959968"/>
                  <a:gd name="connsiteY88" fmla="*/ 460784 h 619864"/>
                  <a:gd name="connsiteX89" fmla="*/ 65827 w 959968"/>
                  <a:gd name="connsiteY89" fmla="*/ 414157 h 619864"/>
                  <a:gd name="connsiteX90" fmla="*/ 65827 w 959968"/>
                  <a:gd name="connsiteY90" fmla="*/ 414157 h 619864"/>
                  <a:gd name="connsiteX91" fmla="*/ 383987 w 959968"/>
                  <a:gd name="connsiteY91" fmla="*/ 460784 h 619864"/>
                  <a:gd name="connsiteX92" fmla="*/ 383987 w 959968"/>
                  <a:gd name="connsiteY92" fmla="*/ 386729 h 619864"/>
                  <a:gd name="connsiteX93" fmla="*/ 408673 w 959968"/>
                  <a:gd name="connsiteY93" fmla="*/ 411414 h 619864"/>
                  <a:gd name="connsiteX94" fmla="*/ 449815 w 959968"/>
                  <a:gd name="connsiteY94" fmla="*/ 433357 h 619864"/>
                  <a:gd name="connsiteX95" fmla="*/ 449815 w 959968"/>
                  <a:gd name="connsiteY95" fmla="*/ 460784 h 619864"/>
                  <a:gd name="connsiteX96" fmla="*/ 383987 w 959968"/>
                  <a:gd name="connsiteY96" fmla="*/ 460784 h 619864"/>
                  <a:gd name="connsiteX97" fmla="*/ 575981 w 959968"/>
                  <a:gd name="connsiteY97" fmla="*/ 526610 h 619864"/>
                  <a:gd name="connsiteX98" fmla="*/ 35657 w 959968"/>
                  <a:gd name="connsiteY98" fmla="*/ 526610 h 619864"/>
                  <a:gd name="connsiteX99" fmla="*/ 35657 w 959968"/>
                  <a:gd name="connsiteY99" fmla="*/ 493697 h 619864"/>
                  <a:gd name="connsiteX100" fmla="*/ 575981 w 959968"/>
                  <a:gd name="connsiteY100" fmla="*/ 493697 h 619864"/>
                  <a:gd name="connsiteX101" fmla="*/ 575981 w 959968"/>
                  <a:gd name="connsiteY101" fmla="*/ 526610 h 619864"/>
                  <a:gd name="connsiteX102" fmla="*/ 924313 w 959968"/>
                  <a:gd name="connsiteY102" fmla="*/ 526610 h 619864"/>
                  <a:gd name="connsiteX103" fmla="*/ 606153 w 959968"/>
                  <a:gd name="connsiteY103" fmla="*/ 526610 h 619864"/>
                  <a:gd name="connsiteX104" fmla="*/ 606153 w 959968"/>
                  <a:gd name="connsiteY104" fmla="*/ 479983 h 619864"/>
                  <a:gd name="connsiteX105" fmla="*/ 589695 w 959968"/>
                  <a:gd name="connsiteY105" fmla="*/ 463527 h 619864"/>
                  <a:gd name="connsiteX106" fmla="*/ 477242 w 959968"/>
                  <a:gd name="connsiteY106" fmla="*/ 463527 h 619864"/>
                  <a:gd name="connsiteX107" fmla="*/ 477242 w 959968"/>
                  <a:gd name="connsiteY107" fmla="*/ 436099 h 619864"/>
                  <a:gd name="connsiteX108" fmla="*/ 518384 w 959968"/>
                  <a:gd name="connsiteY108" fmla="*/ 414157 h 619864"/>
                  <a:gd name="connsiteX109" fmla="*/ 633580 w 959968"/>
                  <a:gd name="connsiteY109" fmla="*/ 298961 h 619864"/>
                  <a:gd name="connsiteX110" fmla="*/ 633580 w 959968"/>
                  <a:gd name="connsiteY110" fmla="*/ 277019 h 619864"/>
                  <a:gd name="connsiteX111" fmla="*/ 597925 w 959968"/>
                  <a:gd name="connsiteY111" fmla="*/ 241363 h 619864"/>
                  <a:gd name="connsiteX112" fmla="*/ 682950 w 959968"/>
                  <a:gd name="connsiteY112" fmla="*/ 156338 h 619864"/>
                  <a:gd name="connsiteX113" fmla="*/ 661008 w 959968"/>
                  <a:gd name="connsiteY113" fmla="*/ 134395 h 619864"/>
                  <a:gd name="connsiteX114" fmla="*/ 575981 w 959968"/>
                  <a:gd name="connsiteY114" fmla="*/ 219421 h 619864"/>
                  <a:gd name="connsiteX115" fmla="*/ 570497 w 959968"/>
                  <a:gd name="connsiteY115" fmla="*/ 213936 h 619864"/>
                  <a:gd name="connsiteX116" fmla="*/ 548553 w 959968"/>
                  <a:gd name="connsiteY116" fmla="*/ 213936 h 619864"/>
                  <a:gd name="connsiteX117" fmla="*/ 479984 w 959968"/>
                  <a:gd name="connsiteY117" fmla="*/ 282505 h 619864"/>
                  <a:gd name="connsiteX118" fmla="*/ 479984 w 959968"/>
                  <a:gd name="connsiteY118" fmla="*/ 32913 h 619864"/>
                  <a:gd name="connsiteX119" fmla="*/ 927057 w 959968"/>
                  <a:gd name="connsiteY119" fmla="*/ 32913 h 619864"/>
                  <a:gd name="connsiteX120" fmla="*/ 927057 w 959968"/>
                  <a:gd name="connsiteY120" fmla="*/ 526610 h 61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959968" h="619864">
                    <a:moveTo>
                      <a:pt x="940771" y="0"/>
                    </a:moveTo>
                    <a:lnTo>
                      <a:pt x="463528" y="0"/>
                    </a:lnTo>
                    <a:cubicBezTo>
                      <a:pt x="455300" y="0"/>
                      <a:pt x="447072" y="8228"/>
                      <a:pt x="447072" y="16457"/>
                    </a:cubicBezTo>
                    <a:lnTo>
                      <a:pt x="447072" y="277019"/>
                    </a:lnTo>
                    <a:lnTo>
                      <a:pt x="397701" y="219421"/>
                    </a:lnTo>
                    <a:cubicBezTo>
                      <a:pt x="381245" y="202964"/>
                      <a:pt x="359304" y="191993"/>
                      <a:pt x="337362" y="191993"/>
                    </a:cubicBezTo>
                    <a:lnTo>
                      <a:pt x="277021" y="191993"/>
                    </a:lnTo>
                    <a:cubicBezTo>
                      <a:pt x="287991" y="178280"/>
                      <a:pt x="296220" y="161823"/>
                      <a:pt x="301704" y="145366"/>
                    </a:cubicBezTo>
                    <a:lnTo>
                      <a:pt x="318162" y="145366"/>
                    </a:lnTo>
                    <a:cubicBezTo>
                      <a:pt x="323648" y="145366"/>
                      <a:pt x="329132" y="142624"/>
                      <a:pt x="331876" y="137138"/>
                    </a:cubicBezTo>
                    <a:cubicBezTo>
                      <a:pt x="334618" y="131653"/>
                      <a:pt x="334618" y="126167"/>
                      <a:pt x="331876" y="120682"/>
                    </a:cubicBezTo>
                    <a:lnTo>
                      <a:pt x="301704" y="60341"/>
                    </a:lnTo>
                    <a:lnTo>
                      <a:pt x="301704" y="49370"/>
                    </a:lnTo>
                    <a:cubicBezTo>
                      <a:pt x="301704" y="21942"/>
                      <a:pt x="279763" y="2743"/>
                      <a:pt x="255079" y="2743"/>
                    </a:cubicBezTo>
                    <a:lnTo>
                      <a:pt x="159082" y="2743"/>
                    </a:lnTo>
                    <a:cubicBezTo>
                      <a:pt x="131654" y="2743"/>
                      <a:pt x="112454" y="24685"/>
                      <a:pt x="112454" y="49370"/>
                    </a:cubicBezTo>
                    <a:lnTo>
                      <a:pt x="112454" y="126167"/>
                    </a:lnTo>
                    <a:cubicBezTo>
                      <a:pt x="112454" y="150852"/>
                      <a:pt x="123425" y="175537"/>
                      <a:pt x="137138" y="191993"/>
                    </a:cubicBezTo>
                    <a:lnTo>
                      <a:pt x="112454" y="191993"/>
                    </a:lnTo>
                    <a:cubicBezTo>
                      <a:pt x="68569" y="191993"/>
                      <a:pt x="32914" y="227649"/>
                      <a:pt x="32914" y="271534"/>
                    </a:cubicBezTo>
                    <a:lnTo>
                      <a:pt x="32914" y="414157"/>
                    </a:lnTo>
                    <a:cubicBezTo>
                      <a:pt x="32914" y="433357"/>
                      <a:pt x="38399" y="449813"/>
                      <a:pt x="49371" y="460784"/>
                    </a:cubicBezTo>
                    <a:lnTo>
                      <a:pt x="16458" y="460784"/>
                    </a:lnTo>
                    <a:cubicBezTo>
                      <a:pt x="8230" y="460784"/>
                      <a:pt x="0" y="469012"/>
                      <a:pt x="0" y="477241"/>
                    </a:cubicBezTo>
                    <a:lnTo>
                      <a:pt x="0" y="540324"/>
                    </a:lnTo>
                    <a:cubicBezTo>
                      <a:pt x="0" y="548552"/>
                      <a:pt x="8230" y="556781"/>
                      <a:pt x="16458" y="556781"/>
                    </a:cubicBezTo>
                    <a:lnTo>
                      <a:pt x="32914" y="556781"/>
                    </a:lnTo>
                    <a:lnTo>
                      <a:pt x="32914" y="619864"/>
                    </a:lnTo>
                    <a:lnTo>
                      <a:pt x="65827" y="619864"/>
                    </a:lnTo>
                    <a:lnTo>
                      <a:pt x="65827" y="556781"/>
                    </a:lnTo>
                    <a:lnTo>
                      <a:pt x="543069" y="556781"/>
                    </a:lnTo>
                    <a:lnTo>
                      <a:pt x="543069" y="589694"/>
                    </a:lnTo>
                    <a:lnTo>
                      <a:pt x="575981" y="589694"/>
                    </a:lnTo>
                    <a:lnTo>
                      <a:pt x="575981" y="556781"/>
                    </a:lnTo>
                    <a:lnTo>
                      <a:pt x="943513" y="556781"/>
                    </a:lnTo>
                    <a:cubicBezTo>
                      <a:pt x="951741" y="556781"/>
                      <a:pt x="959969" y="548552"/>
                      <a:pt x="959969" y="540324"/>
                    </a:cubicBezTo>
                    <a:lnTo>
                      <a:pt x="959969" y="16457"/>
                    </a:lnTo>
                    <a:cubicBezTo>
                      <a:pt x="957227" y="8228"/>
                      <a:pt x="948999" y="0"/>
                      <a:pt x="940771" y="0"/>
                    </a:cubicBezTo>
                    <a:lnTo>
                      <a:pt x="940771" y="0"/>
                    </a:lnTo>
                    <a:close/>
                    <a:moveTo>
                      <a:pt x="145368" y="46627"/>
                    </a:moveTo>
                    <a:cubicBezTo>
                      <a:pt x="145368" y="38399"/>
                      <a:pt x="153596" y="30170"/>
                      <a:pt x="161824" y="30170"/>
                    </a:cubicBezTo>
                    <a:lnTo>
                      <a:pt x="257821" y="30170"/>
                    </a:lnTo>
                    <a:cubicBezTo>
                      <a:pt x="266049" y="30170"/>
                      <a:pt x="274277" y="38399"/>
                      <a:pt x="274277" y="46627"/>
                    </a:cubicBezTo>
                    <a:lnTo>
                      <a:pt x="274277" y="63084"/>
                    </a:lnTo>
                    <a:cubicBezTo>
                      <a:pt x="274277" y="65826"/>
                      <a:pt x="274277" y="68569"/>
                      <a:pt x="277021" y="71312"/>
                    </a:cubicBezTo>
                    <a:lnTo>
                      <a:pt x="296220" y="112453"/>
                    </a:lnTo>
                    <a:lnTo>
                      <a:pt x="290734" y="112453"/>
                    </a:lnTo>
                    <a:cubicBezTo>
                      <a:pt x="282506" y="112453"/>
                      <a:pt x="274277" y="120682"/>
                      <a:pt x="274277" y="128910"/>
                    </a:cubicBezTo>
                    <a:cubicBezTo>
                      <a:pt x="274277" y="148109"/>
                      <a:pt x="266049" y="164566"/>
                      <a:pt x="252335" y="175537"/>
                    </a:cubicBezTo>
                    <a:cubicBezTo>
                      <a:pt x="238621" y="186508"/>
                      <a:pt x="222165" y="194736"/>
                      <a:pt x="202965" y="191993"/>
                    </a:cubicBezTo>
                    <a:cubicBezTo>
                      <a:pt x="170052" y="189251"/>
                      <a:pt x="145368" y="159080"/>
                      <a:pt x="145368" y="126167"/>
                    </a:cubicBezTo>
                    <a:lnTo>
                      <a:pt x="145368" y="46627"/>
                    </a:lnTo>
                    <a:close/>
                    <a:moveTo>
                      <a:pt x="230393" y="222164"/>
                    </a:moveTo>
                    <a:lnTo>
                      <a:pt x="208451" y="266048"/>
                    </a:lnTo>
                    <a:lnTo>
                      <a:pt x="186510" y="222164"/>
                    </a:lnTo>
                    <a:lnTo>
                      <a:pt x="230393" y="222164"/>
                    </a:lnTo>
                    <a:close/>
                    <a:moveTo>
                      <a:pt x="65827" y="414157"/>
                    </a:moveTo>
                    <a:lnTo>
                      <a:pt x="65827" y="271534"/>
                    </a:lnTo>
                    <a:cubicBezTo>
                      <a:pt x="65827" y="244106"/>
                      <a:pt x="87769" y="224907"/>
                      <a:pt x="112454" y="224907"/>
                    </a:cubicBezTo>
                    <a:lnTo>
                      <a:pt x="150852" y="224907"/>
                    </a:lnTo>
                    <a:lnTo>
                      <a:pt x="194737" y="312675"/>
                    </a:lnTo>
                    <a:cubicBezTo>
                      <a:pt x="197480" y="318160"/>
                      <a:pt x="202965" y="320903"/>
                      <a:pt x="208451" y="320903"/>
                    </a:cubicBezTo>
                    <a:cubicBezTo>
                      <a:pt x="213937" y="320903"/>
                      <a:pt x="219421" y="318160"/>
                      <a:pt x="222165" y="312675"/>
                    </a:cubicBezTo>
                    <a:lnTo>
                      <a:pt x="266049" y="224907"/>
                    </a:lnTo>
                    <a:lnTo>
                      <a:pt x="337362" y="224907"/>
                    </a:lnTo>
                    <a:cubicBezTo>
                      <a:pt x="351076" y="224907"/>
                      <a:pt x="364789" y="230392"/>
                      <a:pt x="373017" y="241363"/>
                    </a:cubicBezTo>
                    <a:lnTo>
                      <a:pt x="449815" y="331874"/>
                    </a:lnTo>
                    <a:cubicBezTo>
                      <a:pt x="452557" y="334617"/>
                      <a:pt x="458042" y="337360"/>
                      <a:pt x="460786" y="337360"/>
                    </a:cubicBezTo>
                    <a:cubicBezTo>
                      <a:pt x="466270" y="337360"/>
                      <a:pt x="469014" y="334617"/>
                      <a:pt x="471756" y="331874"/>
                    </a:cubicBezTo>
                    <a:lnTo>
                      <a:pt x="559525" y="244106"/>
                    </a:lnTo>
                    <a:lnTo>
                      <a:pt x="600667" y="285247"/>
                    </a:lnTo>
                    <a:lnTo>
                      <a:pt x="496442" y="389472"/>
                    </a:lnTo>
                    <a:cubicBezTo>
                      <a:pt x="477242" y="408672"/>
                      <a:pt x="447072" y="408672"/>
                      <a:pt x="427873" y="389472"/>
                    </a:cubicBezTo>
                    <a:lnTo>
                      <a:pt x="378503" y="340103"/>
                    </a:lnTo>
                    <a:cubicBezTo>
                      <a:pt x="373017" y="334617"/>
                      <a:pt x="367532" y="334617"/>
                      <a:pt x="362046" y="337360"/>
                    </a:cubicBezTo>
                    <a:cubicBezTo>
                      <a:pt x="356560" y="340103"/>
                      <a:pt x="351076" y="345588"/>
                      <a:pt x="351076" y="351074"/>
                    </a:cubicBezTo>
                    <a:lnTo>
                      <a:pt x="351076" y="463527"/>
                    </a:lnTo>
                    <a:lnTo>
                      <a:pt x="271535" y="463527"/>
                    </a:lnTo>
                    <a:lnTo>
                      <a:pt x="271535" y="416900"/>
                    </a:lnTo>
                    <a:cubicBezTo>
                      <a:pt x="271535" y="389472"/>
                      <a:pt x="249593" y="370273"/>
                      <a:pt x="224907" y="370273"/>
                    </a:cubicBezTo>
                    <a:lnTo>
                      <a:pt x="161824" y="370273"/>
                    </a:lnTo>
                    <a:lnTo>
                      <a:pt x="161824" y="337360"/>
                    </a:lnTo>
                    <a:lnTo>
                      <a:pt x="128910" y="337360"/>
                    </a:lnTo>
                    <a:lnTo>
                      <a:pt x="128910" y="381244"/>
                    </a:lnTo>
                    <a:cubicBezTo>
                      <a:pt x="128910" y="389472"/>
                      <a:pt x="137138" y="397701"/>
                      <a:pt x="145368" y="397701"/>
                    </a:cubicBezTo>
                    <a:lnTo>
                      <a:pt x="224907" y="397701"/>
                    </a:lnTo>
                    <a:cubicBezTo>
                      <a:pt x="233135" y="397701"/>
                      <a:pt x="241365" y="405929"/>
                      <a:pt x="241365" y="414157"/>
                    </a:cubicBezTo>
                    <a:lnTo>
                      <a:pt x="241365" y="460784"/>
                    </a:lnTo>
                    <a:lnTo>
                      <a:pt x="115197" y="460784"/>
                    </a:lnTo>
                    <a:cubicBezTo>
                      <a:pt x="87769" y="460784"/>
                      <a:pt x="65827" y="438842"/>
                      <a:pt x="65827" y="414157"/>
                    </a:cubicBezTo>
                    <a:lnTo>
                      <a:pt x="65827" y="414157"/>
                    </a:lnTo>
                    <a:close/>
                    <a:moveTo>
                      <a:pt x="383987" y="460784"/>
                    </a:moveTo>
                    <a:lnTo>
                      <a:pt x="383987" y="386729"/>
                    </a:lnTo>
                    <a:lnTo>
                      <a:pt x="408673" y="411414"/>
                    </a:lnTo>
                    <a:cubicBezTo>
                      <a:pt x="419645" y="422385"/>
                      <a:pt x="433359" y="430614"/>
                      <a:pt x="449815" y="433357"/>
                    </a:cubicBezTo>
                    <a:lnTo>
                      <a:pt x="449815" y="460784"/>
                    </a:lnTo>
                    <a:lnTo>
                      <a:pt x="383987" y="460784"/>
                    </a:lnTo>
                    <a:close/>
                    <a:moveTo>
                      <a:pt x="575981" y="526610"/>
                    </a:moveTo>
                    <a:lnTo>
                      <a:pt x="35657" y="526610"/>
                    </a:lnTo>
                    <a:lnTo>
                      <a:pt x="35657" y="493697"/>
                    </a:lnTo>
                    <a:lnTo>
                      <a:pt x="575981" y="493697"/>
                    </a:lnTo>
                    <a:lnTo>
                      <a:pt x="575981" y="526610"/>
                    </a:lnTo>
                    <a:close/>
                    <a:moveTo>
                      <a:pt x="924313" y="526610"/>
                    </a:moveTo>
                    <a:lnTo>
                      <a:pt x="606153" y="526610"/>
                    </a:lnTo>
                    <a:lnTo>
                      <a:pt x="606153" y="479983"/>
                    </a:lnTo>
                    <a:cubicBezTo>
                      <a:pt x="606153" y="471755"/>
                      <a:pt x="597925" y="463527"/>
                      <a:pt x="589695" y="463527"/>
                    </a:cubicBezTo>
                    <a:lnTo>
                      <a:pt x="477242" y="463527"/>
                    </a:lnTo>
                    <a:lnTo>
                      <a:pt x="477242" y="436099"/>
                    </a:lnTo>
                    <a:cubicBezTo>
                      <a:pt x="490956" y="433357"/>
                      <a:pt x="507412" y="425128"/>
                      <a:pt x="518384" y="414157"/>
                    </a:cubicBezTo>
                    <a:lnTo>
                      <a:pt x="633580" y="298961"/>
                    </a:lnTo>
                    <a:cubicBezTo>
                      <a:pt x="639066" y="293476"/>
                      <a:pt x="639066" y="282505"/>
                      <a:pt x="633580" y="277019"/>
                    </a:cubicBezTo>
                    <a:lnTo>
                      <a:pt x="597925" y="241363"/>
                    </a:lnTo>
                    <a:lnTo>
                      <a:pt x="682950" y="156338"/>
                    </a:lnTo>
                    <a:lnTo>
                      <a:pt x="661008" y="134395"/>
                    </a:lnTo>
                    <a:lnTo>
                      <a:pt x="575981" y="219421"/>
                    </a:lnTo>
                    <a:lnTo>
                      <a:pt x="570497" y="213936"/>
                    </a:lnTo>
                    <a:cubicBezTo>
                      <a:pt x="565011" y="208450"/>
                      <a:pt x="554039" y="208450"/>
                      <a:pt x="548553" y="213936"/>
                    </a:cubicBezTo>
                    <a:lnTo>
                      <a:pt x="479984" y="282505"/>
                    </a:lnTo>
                    <a:lnTo>
                      <a:pt x="479984" y="32913"/>
                    </a:lnTo>
                    <a:lnTo>
                      <a:pt x="927057" y="32913"/>
                    </a:lnTo>
                    <a:lnTo>
                      <a:pt x="927057" y="526610"/>
                    </a:lnTo>
                    <a:close/>
                  </a:path>
                </a:pathLst>
              </a:custGeom>
              <a:solidFill>
                <a:srgbClr val="000000"/>
              </a:solidFill>
              <a:ln w="27426" cap="flat">
                <a:noFill/>
                <a:prstDash val="solid"/>
                <a:miter/>
              </a:ln>
            </p:spPr>
            <p:txBody>
              <a:bodyPr rtlCol="0" anchor="ctr"/>
              <a:lstStyle/>
              <a:p>
                <a:endParaRPr lang="en-US" dirty="0"/>
              </a:p>
            </p:txBody>
          </p:sp>
          <p:sp>
            <p:nvSpPr>
              <p:cNvPr id="93" name="Freeform 92">
                <a:extLst>
                  <a:ext uri="{FF2B5EF4-FFF2-40B4-BE49-F238E27FC236}">
                    <a16:creationId xmlns:a16="http://schemas.microsoft.com/office/drawing/2014/main" id="{CF0C2B52-BDD1-F2AD-A12A-B54B37646E0F}"/>
                  </a:ext>
                </a:extLst>
              </p:cNvPr>
              <p:cNvSpPr/>
              <p:nvPr/>
            </p:nvSpPr>
            <p:spPr>
              <a:xfrm>
                <a:off x="9281598" y="565176"/>
                <a:ext cx="298960" cy="78854"/>
              </a:xfrm>
              <a:custGeom>
                <a:avLst/>
                <a:gdLst>
                  <a:gd name="connsiteX0" fmla="*/ 98739 w 298960"/>
                  <a:gd name="connsiteY0" fmla="*/ 32227 h 78854"/>
                  <a:gd name="connsiteX1" fmla="*/ 186508 w 298960"/>
                  <a:gd name="connsiteY1" fmla="*/ 76112 h 78854"/>
                  <a:gd name="connsiteX2" fmla="*/ 194736 w 298960"/>
                  <a:gd name="connsiteY2" fmla="*/ 78854 h 78854"/>
                  <a:gd name="connsiteX3" fmla="*/ 202964 w 298960"/>
                  <a:gd name="connsiteY3" fmla="*/ 76112 h 78854"/>
                  <a:gd name="connsiteX4" fmla="*/ 298961 w 298960"/>
                  <a:gd name="connsiteY4" fmla="*/ 29485 h 78854"/>
                  <a:gd name="connsiteX5" fmla="*/ 285247 w 298960"/>
                  <a:gd name="connsiteY5" fmla="*/ 2057 h 78854"/>
                  <a:gd name="connsiteX6" fmla="*/ 197478 w 298960"/>
                  <a:gd name="connsiteY6" fmla="*/ 45941 h 78854"/>
                  <a:gd name="connsiteX7" fmla="*/ 109711 w 298960"/>
                  <a:gd name="connsiteY7" fmla="*/ 2057 h 78854"/>
                  <a:gd name="connsiteX8" fmla="*/ 95997 w 298960"/>
                  <a:gd name="connsiteY8" fmla="*/ 2057 h 78854"/>
                  <a:gd name="connsiteX9" fmla="*/ 0 w 298960"/>
                  <a:gd name="connsiteY9" fmla="*/ 48684 h 78854"/>
                  <a:gd name="connsiteX10" fmla="*/ 13714 w 298960"/>
                  <a:gd name="connsiteY10" fmla="*/ 76112 h 78854"/>
                  <a:gd name="connsiteX11" fmla="*/ 98739 w 298960"/>
                  <a:gd name="connsiteY11" fmla="*/ 32227 h 78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960" h="78854">
                    <a:moveTo>
                      <a:pt x="98739" y="32227"/>
                    </a:moveTo>
                    <a:lnTo>
                      <a:pt x="186508" y="76112"/>
                    </a:lnTo>
                    <a:cubicBezTo>
                      <a:pt x="189250" y="76112"/>
                      <a:pt x="191994" y="78854"/>
                      <a:pt x="194736" y="78854"/>
                    </a:cubicBezTo>
                    <a:cubicBezTo>
                      <a:pt x="197478" y="78854"/>
                      <a:pt x="200222" y="78854"/>
                      <a:pt x="202964" y="76112"/>
                    </a:cubicBezTo>
                    <a:lnTo>
                      <a:pt x="298961" y="29485"/>
                    </a:lnTo>
                    <a:lnTo>
                      <a:pt x="285247" y="2057"/>
                    </a:lnTo>
                    <a:lnTo>
                      <a:pt x="197478" y="45941"/>
                    </a:lnTo>
                    <a:lnTo>
                      <a:pt x="109711" y="2057"/>
                    </a:lnTo>
                    <a:cubicBezTo>
                      <a:pt x="104225" y="-686"/>
                      <a:pt x="98739" y="-686"/>
                      <a:pt x="95997" y="2057"/>
                    </a:cubicBezTo>
                    <a:lnTo>
                      <a:pt x="0" y="48684"/>
                    </a:lnTo>
                    <a:lnTo>
                      <a:pt x="13714" y="76112"/>
                    </a:lnTo>
                    <a:lnTo>
                      <a:pt x="98739" y="32227"/>
                    </a:lnTo>
                    <a:close/>
                  </a:path>
                </a:pathLst>
              </a:custGeom>
              <a:solidFill>
                <a:srgbClr val="000000"/>
              </a:solidFill>
              <a:ln w="27426" cap="flat">
                <a:noFill/>
                <a:prstDash val="solid"/>
                <a:miter/>
              </a:ln>
            </p:spPr>
            <p:txBody>
              <a:bodyPr rtlCol="0" anchor="ctr"/>
              <a:lstStyle/>
              <a:p>
                <a:endParaRPr lang="en-US" dirty="0"/>
              </a:p>
            </p:txBody>
          </p:sp>
          <p:sp>
            <p:nvSpPr>
              <p:cNvPr id="94" name="Freeform 93">
                <a:extLst>
                  <a:ext uri="{FF2B5EF4-FFF2-40B4-BE49-F238E27FC236}">
                    <a16:creationId xmlns:a16="http://schemas.microsoft.com/office/drawing/2014/main" id="{99421614-8F1E-92F8-8C8E-1EB37CF1D415}"/>
                  </a:ext>
                </a:extLst>
              </p:cNvPr>
              <p:cNvSpPr/>
              <p:nvPr/>
            </p:nvSpPr>
            <p:spPr>
              <a:xfrm>
                <a:off x="9396794" y="740027"/>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5" name="Freeform 94">
                <a:extLst>
                  <a:ext uri="{FF2B5EF4-FFF2-40B4-BE49-F238E27FC236}">
                    <a16:creationId xmlns:a16="http://schemas.microsoft.com/office/drawing/2014/main" id="{5752391C-A9B2-2D57-D59E-F1CD7A64260F}"/>
                  </a:ext>
                </a:extLst>
              </p:cNvPr>
              <p:cNvSpPr/>
              <p:nvPr/>
            </p:nvSpPr>
            <p:spPr>
              <a:xfrm>
                <a:off x="9396794" y="80311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6" name="Freeform 95">
                <a:extLst>
                  <a:ext uri="{FF2B5EF4-FFF2-40B4-BE49-F238E27FC236}">
                    <a16:creationId xmlns:a16="http://schemas.microsoft.com/office/drawing/2014/main" id="{AE97EDCD-ACB3-F845-557C-D99F373BEE94}"/>
                  </a:ext>
                </a:extLst>
              </p:cNvPr>
              <p:cNvSpPr/>
              <p:nvPr/>
            </p:nvSpPr>
            <p:spPr>
              <a:xfrm>
                <a:off x="9396794" y="866194"/>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394BC506-2BEA-B78C-7013-84BA19760131}"/>
                  </a:ext>
                </a:extLst>
              </p:cNvPr>
              <p:cNvSpPr/>
              <p:nvPr/>
            </p:nvSpPr>
            <p:spPr>
              <a:xfrm>
                <a:off x="9396794" y="93202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8" name="Freeform 97">
                <a:extLst>
                  <a:ext uri="{FF2B5EF4-FFF2-40B4-BE49-F238E27FC236}">
                    <a16:creationId xmlns:a16="http://schemas.microsoft.com/office/drawing/2014/main" id="{47ED1480-506C-C042-8F01-E0B525215490}"/>
                  </a:ext>
                </a:extLst>
              </p:cNvPr>
              <p:cNvSpPr/>
              <p:nvPr/>
            </p:nvSpPr>
            <p:spPr>
              <a:xfrm>
                <a:off x="8760472"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6 w 191993"/>
                  <a:gd name="connsiteY10" fmla="*/ 142624 h 337359"/>
                  <a:gd name="connsiteX11" fmla="*/ 0 w 191993"/>
                  <a:gd name="connsiteY11" fmla="*/ 224907 h 337359"/>
                  <a:gd name="connsiteX12" fmla="*/ 0 w 191993"/>
                  <a:gd name="connsiteY12" fmla="*/ 224907 h 337359"/>
                  <a:gd name="connsiteX13" fmla="*/ 46626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6 w 191993"/>
                  <a:gd name="connsiteY17" fmla="*/ 79540 h 337359"/>
                  <a:gd name="connsiteX18" fmla="*/ 46626 w 191993"/>
                  <a:gd name="connsiteY18" fmla="*/ 79540 h 337359"/>
                  <a:gd name="connsiteX19" fmla="*/ 32912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2 w 191993"/>
                  <a:gd name="connsiteY23" fmla="*/ 304447 h 337359"/>
                  <a:gd name="connsiteX24" fmla="*/ 32912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4"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6" y="142624"/>
                    </a:cubicBezTo>
                    <a:cubicBezTo>
                      <a:pt x="19198" y="159080"/>
                      <a:pt x="0" y="189251"/>
                      <a:pt x="0" y="224907"/>
                    </a:cubicBezTo>
                    <a:lnTo>
                      <a:pt x="0" y="224907"/>
                    </a:lnTo>
                    <a:close/>
                    <a:moveTo>
                      <a:pt x="46626" y="79540"/>
                    </a:moveTo>
                    <a:cubicBezTo>
                      <a:pt x="46626" y="52113"/>
                      <a:pt x="68569" y="32913"/>
                      <a:pt x="93253" y="32913"/>
                    </a:cubicBezTo>
                    <a:cubicBezTo>
                      <a:pt x="120681" y="32913"/>
                      <a:pt x="139880" y="54855"/>
                      <a:pt x="139880" y="79540"/>
                    </a:cubicBezTo>
                    <a:cubicBezTo>
                      <a:pt x="139880" y="104225"/>
                      <a:pt x="117939" y="126167"/>
                      <a:pt x="93253" y="126167"/>
                    </a:cubicBezTo>
                    <a:cubicBezTo>
                      <a:pt x="68569" y="128910"/>
                      <a:pt x="46626" y="106968"/>
                      <a:pt x="46626" y="79540"/>
                    </a:cubicBezTo>
                    <a:lnTo>
                      <a:pt x="46626" y="79540"/>
                    </a:lnTo>
                    <a:close/>
                    <a:moveTo>
                      <a:pt x="32912" y="224907"/>
                    </a:moveTo>
                    <a:cubicBezTo>
                      <a:pt x="32912" y="189251"/>
                      <a:pt x="60340" y="161823"/>
                      <a:pt x="95997" y="161823"/>
                    </a:cubicBezTo>
                    <a:cubicBezTo>
                      <a:pt x="131653" y="161823"/>
                      <a:pt x="159080" y="189251"/>
                      <a:pt x="159080" y="224907"/>
                    </a:cubicBezTo>
                    <a:lnTo>
                      <a:pt x="159080" y="304447"/>
                    </a:lnTo>
                    <a:lnTo>
                      <a:pt x="32912" y="304447"/>
                    </a:lnTo>
                    <a:lnTo>
                      <a:pt x="32912" y="224907"/>
                    </a:lnTo>
                    <a:close/>
                  </a:path>
                </a:pathLst>
              </a:custGeom>
              <a:solidFill>
                <a:srgbClr val="000000"/>
              </a:solidFill>
              <a:ln w="27426" cap="flat">
                <a:noFill/>
                <a:prstDash val="solid"/>
                <a:miter/>
              </a:ln>
            </p:spPr>
            <p:txBody>
              <a:bodyPr rtlCol="0" anchor="ctr"/>
              <a:lstStyle/>
              <a:p>
                <a:endParaRPr lang="en-US" dirty="0"/>
              </a:p>
            </p:txBody>
          </p:sp>
          <p:sp>
            <p:nvSpPr>
              <p:cNvPr id="99" name="Freeform 98">
                <a:extLst>
                  <a:ext uri="{FF2B5EF4-FFF2-40B4-BE49-F238E27FC236}">
                    <a16:creationId xmlns:a16="http://schemas.microsoft.com/office/drawing/2014/main" id="{00F2F464-F351-065B-CE68-E0759228A248}"/>
                  </a:ext>
                </a:extLst>
              </p:cNvPr>
              <p:cNvSpPr/>
              <p:nvPr/>
            </p:nvSpPr>
            <p:spPr>
              <a:xfrm>
                <a:off x="8982636"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9369 w 191993"/>
                  <a:gd name="connsiteY13" fmla="*/ 79540 h 337359"/>
                  <a:gd name="connsiteX14" fmla="*/ 95997 w 191993"/>
                  <a:gd name="connsiteY14" fmla="*/ 32913 h 337359"/>
                  <a:gd name="connsiteX15" fmla="*/ 142624 w 191993"/>
                  <a:gd name="connsiteY15" fmla="*/ 79540 h 337359"/>
                  <a:gd name="connsiteX16" fmla="*/ 95997 w 191993"/>
                  <a:gd name="connsiteY16" fmla="*/ 126167 h 337359"/>
                  <a:gd name="connsiteX17" fmla="*/ 49369 w 191993"/>
                  <a:gd name="connsiteY17" fmla="*/ 79540 h 337359"/>
                  <a:gd name="connsiteX18" fmla="*/ 49369 w 191993"/>
                  <a:gd name="connsiteY18" fmla="*/ 79540 h 337359"/>
                  <a:gd name="connsiteX19" fmla="*/ 32914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4 w 191993"/>
                  <a:gd name="connsiteY23" fmla="*/ 304447 h 337359"/>
                  <a:gd name="connsiteX24" fmla="*/ 32914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0" y="0"/>
                      <a:pt x="95997" y="0"/>
                    </a:cubicBezTo>
                    <a:cubicBezTo>
                      <a:pt x="52113" y="0"/>
                      <a:pt x="16456" y="35656"/>
                      <a:pt x="16456" y="79540"/>
                    </a:cubicBezTo>
                    <a:cubicBezTo>
                      <a:pt x="16456" y="104225"/>
                      <a:pt x="27428" y="126167"/>
                      <a:pt x="46627" y="142624"/>
                    </a:cubicBezTo>
                    <a:cubicBezTo>
                      <a:pt x="19200" y="159080"/>
                      <a:pt x="0" y="189251"/>
                      <a:pt x="0" y="224907"/>
                    </a:cubicBezTo>
                    <a:lnTo>
                      <a:pt x="0" y="224907"/>
                    </a:lnTo>
                    <a:close/>
                    <a:moveTo>
                      <a:pt x="49369" y="79540"/>
                    </a:moveTo>
                    <a:cubicBezTo>
                      <a:pt x="49369" y="52113"/>
                      <a:pt x="71311" y="32913"/>
                      <a:pt x="95997" y="32913"/>
                    </a:cubicBezTo>
                    <a:cubicBezTo>
                      <a:pt x="120682" y="32913"/>
                      <a:pt x="142624" y="54855"/>
                      <a:pt x="142624" y="79540"/>
                    </a:cubicBezTo>
                    <a:cubicBezTo>
                      <a:pt x="142624" y="104225"/>
                      <a:pt x="120682" y="126167"/>
                      <a:pt x="95997" y="126167"/>
                    </a:cubicBezTo>
                    <a:cubicBezTo>
                      <a:pt x="71311" y="126167"/>
                      <a:pt x="49369" y="106968"/>
                      <a:pt x="49369" y="79540"/>
                    </a:cubicBezTo>
                    <a:lnTo>
                      <a:pt x="49369" y="79540"/>
                    </a:lnTo>
                    <a:close/>
                    <a:moveTo>
                      <a:pt x="32914" y="224907"/>
                    </a:moveTo>
                    <a:cubicBezTo>
                      <a:pt x="32914" y="189251"/>
                      <a:pt x="60341" y="161823"/>
                      <a:pt x="95997" y="161823"/>
                    </a:cubicBezTo>
                    <a:cubicBezTo>
                      <a:pt x="131653" y="161823"/>
                      <a:pt x="159080" y="189251"/>
                      <a:pt x="159080" y="224907"/>
                    </a:cubicBezTo>
                    <a:lnTo>
                      <a:pt x="159080" y="304447"/>
                    </a:lnTo>
                    <a:lnTo>
                      <a:pt x="32914" y="304447"/>
                    </a:lnTo>
                    <a:lnTo>
                      <a:pt x="32914" y="224907"/>
                    </a:lnTo>
                    <a:close/>
                  </a:path>
                </a:pathLst>
              </a:custGeom>
              <a:solidFill>
                <a:srgbClr val="000000"/>
              </a:solidFill>
              <a:ln w="27426" cap="flat">
                <a:noFill/>
                <a:prstDash val="solid"/>
                <a:miter/>
              </a:ln>
            </p:spPr>
            <p:txBody>
              <a:bodyPr rtlCol="0" anchor="ctr"/>
              <a:lstStyle/>
              <a:p>
                <a:endParaRPr lang="en-US" dirty="0"/>
              </a:p>
            </p:txBody>
          </p:sp>
          <p:sp>
            <p:nvSpPr>
              <p:cNvPr id="100" name="Freeform 99">
                <a:extLst>
                  <a:ext uri="{FF2B5EF4-FFF2-40B4-BE49-F238E27FC236}">
                    <a16:creationId xmlns:a16="http://schemas.microsoft.com/office/drawing/2014/main" id="{B1DB7F28-0FDA-C91C-8AD8-FD19FB058F52}"/>
                  </a:ext>
                </a:extLst>
              </p:cNvPr>
              <p:cNvSpPr/>
              <p:nvPr/>
            </p:nvSpPr>
            <p:spPr>
              <a:xfrm>
                <a:off x="9207543"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7 w 191993"/>
                  <a:gd name="connsiteY17" fmla="*/ 79540 h 337359"/>
                  <a:gd name="connsiteX18" fmla="*/ 46627 w 191993"/>
                  <a:gd name="connsiteY18" fmla="*/ 79540 h 337359"/>
                  <a:gd name="connsiteX19" fmla="*/ 30170 w 191993"/>
                  <a:gd name="connsiteY19" fmla="*/ 224907 h 337359"/>
                  <a:gd name="connsiteX20" fmla="*/ 93253 w 191993"/>
                  <a:gd name="connsiteY20" fmla="*/ 161823 h 337359"/>
                  <a:gd name="connsiteX21" fmla="*/ 156338 w 191993"/>
                  <a:gd name="connsiteY21" fmla="*/ 224907 h 337359"/>
                  <a:gd name="connsiteX22" fmla="*/ 156338 w 191993"/>
                  <a:gd name="connsiteY22" fmla="*/ 304447 h 337359"/>
                  <a:gd name="connsiteX23" fmla="*/ 30170 w 191993"/>
                  <a:gd name="connsiteY23" fmla="*/ 304447 h 337359"/>
                  <a:gd name="connsiteX24" fmla="*/ 30170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6"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7" y="142624"/>
                    </a:cubicBezTo>
                    <a:cubicBezTo>
                      <a:pt x="16456" y="159080"/>
                      <a:pt x="0" y="189251"/>
                      <a:pt x="0" y="224907"/>
                    </a:cubicBezTo>
                    <a:lnTo>
                      <a:pt x="0" y="224907"/>
                    </a:lnTo>
                    <a:close/>
                    <a:moveTo>
                      <a:pt x="46627" y="79540"/>
                    </a:moveTo>
                    <a:cubicBezTo>
                      <a:pt x="46627" y="52113"/>
                      <a:pt x="68569" y="32913"/>
                      <a:pt x="93253" y="32913"/>
                    </a:cubicBezTo>
                    <a:cubicBezTo>
                      <a:pt x="117939" y="32913"/>
                      <a:pt x="139880" y="54855"/>
                      <a:pt x="139880" y="79540"/>
                    </a:cubicBezTo>
                    <a:cubicBezTo>
                      <a:pt x="139880" y="104225"/>
                      <a:pt x="117939" y="126167"/>
                      <a:pt x="93253" y="126167"/>
                    </a:cubicBezTo>
                    <a:cubicBezTo>
                      <a:pt x="68569" y="126167"/>
                      <a:pt x="46627" y="106968"/>
                      <a:pt x="46627" y="79540"/>
                    </a:cubicBezTo>
                    <a:lnTo>
                      <a:pt x="46627" y="79540"/>
                    </a:lnTo>
                    <a:close/>
                    <a:moveTo>
                      <a:pt x="30170" y="224907"/>
                    </a:moveTo>
                    <a:cubicBezTo>
                      <a:pt x="30170" y="189251"/>
                      <a:pt x="57597" y="161823"/>
                      <a:pt x="93253" y="161823"/>
                    </a:cubicBezTo>
                    <a:cubicBezTo>
                      <a:pt x="128910" y="161823"/>
                      <a:pt x="156338" y="189251"/>
                      <a:pt x="156338" y="224907"/>
                    </a:cubicBezTo>
                    <a:lnTo>
                      <a:pt x="156338" y="304447"/>
                    </a:lnTo>
                    <a:lnTo>
                      <a:pt x="30170" y="304447"/>
                    </a:lnTo>
                    <a:lnTo>
                      <a:pt x="30170" y="224907"/>
                    </a:lnTo>
                    <a:close/>
                  </a:path>
                </a:pathLst>
              </a:custGeom>
              <a:solidFill>
                <a:srgbClr val="000000"/>
              </a:solidFill>
              <a:ln w="27426" cap="flat">
                <a:noFill/>
                <a:prstDash val="solid"/>
                <a:miter/>
              </a:ln>
            </p:spPr>
            <p:txBody>
              <a:bodyPr rtlCol="0" anchor="ctr"/>
              <a:lstStyle/>
              <a:p>
                <a:endParaRPr lang="en-US" dirty="0"/>
              </a:p>
            </p:txBody>
          </p:sp>
          <p:sp>
            <p:nvSpPr>
              <p:cNvPr id="101" name="Freeform 100">
                <a:extLst>
                  <a:ext uri="{FF2B5EF4-FFF2-40B4-BE49-F238E27FC236}">
                    <a16:creationId xmlns:a16="http://schemas.microsoft.com/office/drawing/2014/main" id="{A8AAB7E0-AA56-3CEA-35B4-D46ADB9FA7A9}"/>
                  </a:ext>
                </a:extLst>
              </p:cNvPr>
              <p:cNvSpPr/>
              <p:nvPr/>
            </p:nvSpPr>
            <p:spPr>
              <a:xfrm>
                <a:off x="9429707" y="1121271"/>
                <a:ext cx="191993" cy="337359"/>
              </a:xfrm>
              <a:custGeom>
                <a:avLst/>
                <a:gdLst>
                  <a:gd name="connsiteX0" fmla="*/ 0 w 191993"/>
                  <a:gd name="connsiteY0" fmla="*/ 224907 h 337359"/>
                  <a:gd name="connsiteX1" fmla="*/ 0 w 191993"/>
                  <a:gd name="connsiteY1" fmla="*/ 320903 h 337359"/>
                  <a:gd name="connsiteX2" fmla="*/ 16458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8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5 w 191993"/>
                  <a:gd name="connsiteY14" fmla="*/ 32913 h 337359"/>
                  <a:gd name="connsiteX15" fmla="*/ 139882 w 191993"/>
                  <a:gd name="connsiteY15" fmla="*/ 79540 h 337359"/>
                  <a:gd name="connsiteX16" fmla="*/ 93255 w 191993"/>
                  <a:gd name="connsiteY16" fmla="*/ 126167 h 337359"/>
                  <a:gd name="connsiteX17" fmla="*/ 46627 w 191993"/>
                  <a:gd name="connsiteY17" fmla="*/ 79540 h 337359"/>
                  <a:gd name="connsiteX18" fmla="*/ 46627 w 191993"/>
                  <a:gd name="connsiteY18" fmla="*/ 79540 h 337359"/>
                  <a:gd name="connsiteX19" fmla="*/ 30171 w 191993"/>
                  <a:gd name="connsiteY19" fmla="*/ 224907 h 337359"/>
                  <a:gd name="connsiteX20" fmla="*/ 93255 w 191993"/>
                  <a:gd name="connsiteY20" fmla="*/ 161823 h 337359"/>
                  <a:gd name="connsiteX21" fmla="*/ 156338 w 191993"/>
                  <a:gd name="connsiteY21" fmla="*/ 224907 h 337359"/>
                  <a:gd name="connsiteX22" fmla="*/ 156338 w 191993"/>
                  <a:gd name="connsiteY22" fmla="*/ 304447 h 337359"/>
                  <a:gd name="connsiteX23" fmla="*/ 30171 w 191993"/>
                  <a:gd name="connsiteY23" fmla="*/ 304447 h 337359"/>
                  <a:gd name="connsiteX24" fmla="*/ 30171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8"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2" y="0"/>
                      <a:pt x="95997" y="0"/>
                    </a:cubicBezTo>
                    <a:cubicBezTo>
                      <a:pt x="52113" y="0"/>
                      <a:pt x="16458" y="35656"/>
                      <a:pt x="16458" y="79540"/>
                    </a:cubicBezTo>
                    <a:cubicBezTo>
                      <a:pt x="16458" y="104225"/>
                      <a:pt x="27428" y="126167"/>
                      <a:pt x="46627" y="142624"/>
                    </a:cubicBezTo>
                    <a:cubicBezTo>
                      <a:pt x="19200" y="159080"/>
                      <a:pt x="0" y="189251"/>
                      <a:pt x="0" y="224907"/>
                    </a:cubicBezTo>
                    <a:lnTo>
                      <a:pt x="0" y="224907"/>
                    </a:lnTo>
                    <a:close/>
                    <a:moveTo>
                      <a:pt x="46627" y="79540"/>
                    </a:moveTo>
                    <a:cubicBezTo>
                      <a:pt x="46627" y="52113"/>
                      <a:pt x="68569" y="32913"/>
                      <a:pt x="93255" y="32913"/>
                    </a:cubicBezTo>
                    <a:cubicBezTo>
                      <a:pt x="117939" y="32913"/>
                      <a:pt x="139882" y="54855"/>
                      <a:pt x="139882" y="79540"/>
                    </a:cubicBezTo>
                    <a:cubicBezTo>
                      <a:pt x="139882" y="104225"/>
                      <a:pt x="117939" y="126167"/>
                      <a:pt x="93255" y="126167"/>
                    </a:cubicBezTo>
                    <a:cubicBezTo>
                      <a:pt x="68569" y="126167"/>
                      <a:pt x="46627" y="106968"/>
                      <a:pt x="46627" y="79540"/>
                    </a:cubicBezTo>
                    <a:lnTo>
                      <a:pt x="46627" y="79540"/>
                    </a:lnTo>
                    <a:close/>
                    <a:moveTo>
                      <a:pt x="30171" y="224907"/>
                    </a:moveTo>
                    <a:cubicBezTo>
                      <a:pt x="30171" y="189251"/>
                      <a:pt x="57599" y="161823"/>
                      <a:pt x="93255" y="161823"/>
                    </a:cubicBezTo>
                    <a:cubicBezTo>
                      <a:pt x="128910" y="161823"/>
                      <a:pt x="156338" y="189251"/>
                      <a:pt x="156338" y="224907"/>
                    </a:cubicBezTo>
                    <a:lnTo>
                      <a:pt x="156338" y="304447"/>
                    </a:lnTo>
                    <a:lnTo>
                      <a:pt x="30171" y="304447"/>
                    </a:lnTo>
                    <a:lnTo>
                      <a:pt x="30171" y="224907"/>
                    </a:lnTo>
                    <a:close/>
                  </a:path>
                </a:pathLst>
              </a:custGeom>
              <a:solidFill>
                <a:srgbClr val="000000"/>
              </a:solidFill>
              <a:ln w="27426" cap="flat">
                <a:noFill/>
                <a:prstDash val="solid"/>
                <a:miter/>
              </a:ln>
            </p:spPr>
            <p:txBody>
              <a:bodyPr rtlCol="0" anchor="ctr"/>
              <a:lstStyle/>
              <a:p>
                <a:endParaRPr lang="en-US" dirty="0"/>
              </a:p>
            </p:txBody>
          </p:sp>
        </p:grpSp>
      </p:grpSp>
      <p:sp>
        <p:nvSpPr>
          <p:cNvPr id="105" name="Graphic 4">
            <a:extLst>
              <a:ext uri="{FF2B5EF4-FFF2-40B4-BE49-F238E27FC236}">
                <a16:creationId xmlns:a16="http://schemas.microsoft.com/office/drawing/2014/main" id="{27F315E7-C198-D9C2-F398-E6CE9DEA256B}"/>
              </a:ext>
            </a:extLst>
          </p:cNvPr>
          <p:cNvSpPr/>
          <p:nvPr userDrawn="1"/>
        </p:nvSpPr>
        <p:spPr>
          <a:xfrm rot="5400000" flipH="1">
            <a:off x="613309" y="2875554"/>
            <a:ext cx="2316038" cy="3598293"/>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 name="connsiteX0" fmla="*/ 244278 w 857756"/>
              <a:gd name="connsiteY0" fmla="*/ 163639 h 760575"/>
              <a:gd name="connsiteX1" fmla="*/ 0 w 857756"/>
              <a:gd name="connsiteY1" fmla="*/ 760575 h 760575"/>
              <a:gd name="connsiteX2" fmla="*/ 586226 w 857756"/>
              <a:gd name="connsiteY2" fmla="*/ 760575 h 760575"/>
              <a:gd name="connsiteX3" fmla="*/ 857756 w 857756"/>
              <a:gd name="connsiteY3" fmla="*/ 760342 h 760575"/>
              <a:gd name="connsiteX4" fmla="*/ 857756 w 857756"/>
              <a:gd name="connsiteY4" fmla="*/ 0 h 760575"/>
              <a:gd name="connsiteX5" fmla="*/ 244278 w 857756"/>
              <a:gd name="connsiteY5" fmla="*/ 163639 h 76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756" h="760575">
                <a:moveTo>
                  <a:pt x="244278" y="163639"/>
                </a:moveTo>
                <a:lnTo>
                  <a:pt x="0" y="760575"/>
                </a:lnTo>
                <a:lnTo>
                  <a:pt x="586226" y="760575"/>
                </a:lnTo>
                <a:lnTo>
                  <a:pt x="857756" y="760342"/>
                </a:lnTo>
                <a:lnTo>
                  <a:pt x="857756" y="0"/>
                </a:lnTo>
                <a:lnTo>
                  <a:pt x="244278" y="163639"/>
                </a:lnTo>
                <a:close/>
              </a:path>
            </a:pathLst>
          </a:custGeom>
          <a:solidFill>
            <a:srgbClr val="027354"/>
          </a:solidFill>
          <a:ln w="3893" cap="flat">
            <a:noFill/>
            <a:prstDash val="solid"/>
            <a:miter/>
          </a:ln>
        </p:spPr>
        <p:txBody>
          <a:bodyPr rtlCol="0" anchor="ctr"/>
          <a:lstStyle/>
          <a:p>
            <a:endParaRPr lang="en-US" dirty="0"/>
          </a:p>
        </p:txBody>
      </p:sp>
      <p:sp>
        <p:nvSpPr>
          <p:cNvPr id="108" name="Text Placeholder 32">
            <a:extLst>
              <a:ext uri="{FF2B5EF4-FFF2-40B4-BE49-F238E27FC236}">
                <a16:creationId xmlns:a16="http://schemas.microsoft.com/office/drawing/2014/main" id="{5162A471-B9DF-019E-BB50-0F5ACC861F09}"/>
              </a:ext>
            </a:extLst>
          </p:cNvPr>
          <p:cNvSpPr>
            <a:spLocks noGrp="1"/>
          </p:cNvSpPr>
          <p:nvPr>
            <p:ph type="body" sz="quarter" idx="59" hasCustomPrompt="1"/>
          </p:nvPr>
        </p:nvSpPr>
        <p:spPr>
          <a:xfrm>
            <a:off x="244591" y="3686184"/>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CASE STUDY</a:t>
            </a:r>
          </a:p>
        </p:txBody>
      </p:sp>
      <p:sp>
        <p:nvSpPr>
          <p:cNvPr id="109" name="Text Placeholder 32">
            <a:extLst>
              <a:ext uri="{FF2B5EF4-FFF2-40B4-BE49-F238E27FC236}">
                <a16:creationId xmlns:a16="http://schemas.microsoft.com/office/drawing/2014/main" id="{2FB98E9D-AE1D-2CE8-2B07-DBA3204712D5}"/>
              </a:ext>
            </a:extLst>
          </p:cNvPr>
          <p:cNvSpPr>
            <a:spLocks noGrp="1"/>
          </p:cNvSpPr>
          <p:nvPr>
            <p:ph type="body" sz="quarter" idx="109" hasCustomPrompt="1"/>
          </p:nvPr>
        </p:nvSpPr>
        <p:spPr>
          <a:xfrm>
            <a:off x="221564" y="3951249"/>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10" name="Text Placeholder 32">
            <a:extLst>
              <a:ext uri="{FF2B5EF4-FFF2-40B4-BE49-F238E27FC236}">
                <a16:creationId xmlns:a16="http://schemas.microsoft.com/office/drawing/2014/main" id="{F77A4CA2-1899-B528-597B-9EFFC5B14486}"/>
              </a:ext>
            </a:extLst>
          </p:cNvPr>
          <p:cNvSpPr>
            <a:spLocks noGrp="1"/>
          </p:cNvSpPr>
          <p:nvPr>
            <p:ph type="body" sz="quarter" idx="110" hasCustomPrompt="1"/>
          </p:nvPr>
        </p:nvSpPr>
        <p:spPr>
          <a:xfrm>
            <a:off x="221564" y="4587804"/>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LOCATION</a:t>
            </a:r>
          </a:p>
        </p:txBody>
      </p:sp>
      <p:sp>
        <p:nvSpPr>
          <p:cNvPr id="111" name="Text Placeholder 32">
            <a:extLst>
              <a:ext uri="{FF2B5EF4-FFF2-40B4-BE49-F238E27FC236}">
                <a16:creationId xmlns:a16="http://schemas.microsoft.com/office/drawing/2014/main" id="{E23F1AC0-B01D-F7B0-ED34-CAD05B1A7CE1}"/>
              </a:ext>
            </a:extLst>
          </p:cNvPr>
          <p:cNvSpPr>
            <a:spLocks noGrp="1"/>
          </p:cNvSpPr>
          <p:nvPr>
            <p:ph type="body" sz="quarter" idx="111" hasCustomPrompt="1"/>
          </p:nvPr>
        </p:nvSpPr>
        <p:spPr>
          <a:xfrm>
            <a:off x="198537" y="4852869"/>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68243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94BA52-A4D7-E14C-AE41-5352F609E000}"/>
              </a:ext>
            </a:extLst>
          </p:cNvPr>
          <p:cNvSpPr/>
          <p:nvPr userDrawn="1"/>
        </p:nvSpPr>
        <p:spPr>
          <a:xfrm rot="5400000">
            <a:off x="-1523229" y="1524247"/>
            <a:ext cx="9906000" cy="6856456"/>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rot="5400000" flipH="1" flipV="1">
            <a:off x="1991699" y="1303855"/>
            <a:ext cx="6172201" cy="3564490"/>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riangle 10">
            <a:extLst>
              <a:ext uri="{FF2B5EF4-FFF2-40B4-BE49-F238E27FC236}">
                <a16:creationId xmlns:a16="http://schemas.microsoft.com/office/drawing/2014/main" id="{5326E913-8DB8-3078-EBAE-4A8AFA3D8535}"/>
              </a:ext>
            </a:extLst>
          </p:cNvPr>
          <p:cNvSpPr/>
          <p:nvPr userDrawn="1"/>
        </p:nvSpPr>
        <p:spPr>
          <a:xfrm rot="5400000">
            <a:off x="3514715" y="-245788"/>
            <a:ext cx="1766471" cy="2208885"/>
          </a:xfrm>
          <a:custGeom>
            <a:avLst/>
            <a:gdLst>
              <a:gd name="connsiteX0" fmla="*/ 0 w 3835899"/>
              <a:gd name="connsiteY0" fmla="*/ 1891250 h 1891250"/>
              <a:gd name="connsiteX1" fmla="*/ 3835899 w 3835899"/>
              <a:gd name="connsiteY1" fmla="*/ 0 h 1891250"/>
              <a:gd name="connsiteX2" fmla="*/ 3835899 w 3835899"/>
              <a:gd name="connsiteY2" fmla="*/ 1891250 h 1891250"/>
              <a:gd name="connsiteX3" fmla="*/ 0 w 3835899"/>
              <a:gd name="connsiteY3" fmla="*/ 1891250 h 1891250"/>
              <a:gd name="connsiteX0" fmla="*/ 0 w 3835899"/>
              <a:gd name="connsiteY0" fmla="*/ 2208885 h 2208885"/>
              <a:gd name="connsiteX1" fmla="*/ 1766471 w 3835899"/>
              <a:gd name="connsiteY1" fmla="*/ 0 h 2208885"/>
              <a:gd name="connsiteX2" fmla="*/ 3835899 w 3835899"/>
              <a:gd name="connsiteY2" fmla="*/ 2208885 h 2208885"/>
              <a:gd name="connsiteX3" fmla="*/ 0 w 3835899"/>
              <a:gd name="connsiteY3" fmla="*/ 2208885 h 2208885"/>
              <a:gd name="connsiteX0" fmla="*/ 0 w 1766471"/>
              <a:gd name="connsiteY0" fmla="*/ 2208885 h 2208885"/>
              <a:gd name="connsiteX1" fmla="*/ 1766471 w 1766471"/>
              <a:gd name="connsiteY1" fmla="*/ 0 h 2208885"/>
              <a:gd name="connsiteX2" fmla="*/ 1747217 w 1766471"/>
              <a:gd name="connsiteY2" fmla="*/ 1198233 h 2208885"/>
              <a:gd name="connsiteX3" fmla="*/ 0 w 1766471"/>
              <a:gd name="connsiteY3" fmla="*/ 2208885 h 2208885"/>
            </a:gdLst>
            <a:ahLst/>
            <a:cxnLst>
              <a:cxn ang="0">
                <a:pos x="connsiteX0" y="connsiteY0"/>
              </a:cxn>
              <a:cxn ang="0">
                <a:pos x="connsiteX1" y="connsiteY1"/>
              </a:cxn>
              <a:cxn ang="0">
                <a:pos x="connsiteX2" y="connsiteY2"/>
              </a:cxn>
              <a:cxn ang="0">
                <a:pos x="connsiteX3" y="connsiteY3"/>
              </a:cxn>
            </a:cxnLst>
            <a:rect l="l" t="t" r="r" b="b"/>
            <a:pathLst>
              <a:path w="1766471" h="2208885">
                <a:moveTo>
                  <a:pt x="0" y="2208885"/>
                </a:moveTo>
                <a:lnTo>
                  <a:pt x="1766471" y="0"/>
                </a:lnTo>
                <a:lnTo>
                  <a:pt x="1747217" y="1198233"/>
                </a:lnTo>
                <a:lnTo>
                  <a:pt x="0" y="2208885"/>
                </a:lnTo>
                <a:close/>
              </a:path>
            </a:pathLst>
          </a:cu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0" y="1543566"/>
            <a:ext cx="6858000" cy="8361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32">
            <a:extLst>
              <a:ext uri="{FF2B5EF4-FFF2-40B4-BE49-F238E27FC236}">
                <a16:creationId xmlns:a16="http://schemas.microsoft.com/office/drawing/2014/main" id="{91309C11-DA30-7329-5680-865A6FF61F8D}"/>
              </a:ext>
            </a:extLst>
          </p:cNvPr>
          <p:cNvSpPr>
            <a:spLocks noGrp="1"/>
          </p:cNvSpPr>
          <p:nvPr userDrawn="1">
            <p:ph type="body" sz="quarter" idx="99" hasCustomPrompt="1"/>
          </p:nvPr>
        </p:nvSpPr>
        <p:spPr>
          <a:xfrm>
            <a:off x="3940105" y="3743746"/>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Module</a:t>
            </a:r>
            <a:endParaRPr lang="en-US" dirty="0"/>
          </a:p>
        </p:txBody>
      </p:sp>
      <p:sp>
        <p:nvSpPr>
          <p:cNvPr id="21" name="Text Placeholder 32">
            <a:extLst>
              <a:ext uri="{FF2B5EF4-FFF2-40B4-BE49-F238E27FC236}">
                <a16:creationId xmlns:a16="http://schemas.microsoft.com/office/drawing/2014/main" id="{674E54B2-2089-0B16-33D2-FB8A0A63ADD3}"/>
              </a:ext>
            </a:extLst>
          </p:cNvPr>
          <p:cNvSpPr>
            <a:spLocks noGrp="1"/>
          </p:cNvSpPr>
          <p:nvPr userDrawn="1">
            <p:ph type="body" sz="quarter" idx="101" hasCustomPrompt="1"/>
          </p:nvPr>
        </p:nvSpPr>
        <p:spPr>
          <a:xfrm>
            <a:off x="3949354" y="4246341"/>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Type of Business </a:t>
            </a:r>
            <a:endParaRPr lang="en-US" sz="1200" dirty="0"/>
          </a:p>
        </p:txBody>
      </p:sp>
      <p:sp>
        <p:nvSpPr>
          <p:cNvPr id="29" name="Text Placeholder 32">
            <a:extLst>
              <a:ext uri="{FF2B5EF4-FFF2-40B4-BE49-F238E27FC236}">
                <a16:creationId xmlns:a16="http://schemas.microsoft.com/office/drawing/2014/main" id="{75783853-C8CC-736A-DF38-02D702874074}"/>
              </a:ext>
            </a:extLst>
          </p:cNvPr>
          <p:cNvSpPr>
            <a:spLocks noGrp="1"/>
          </p:cNvSpPr>
          <p:nvPr userDrawn="1">
            <p:ph type="body" sz="quarter" idx="102" hasCustomPrompt="1"/>
          </p:nvPr>
        </p:nvSpPr>
        <p:spPr>
          <a:xfrm>
            <a:off x="3940753" y="4751165"/>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Website</a:t>
            </a:r>
            <a:endParaRPr lang="en-US" sz="1200" dirty="0"/>
          </a:p>
        </p:txBody>
      </p:sp>
      <p:grpSp>
        <p:nvGrpSpPr>
          <p:cNvPr id="30" name="Group 29">
            <a:extLst>
              <a:ext uri="{FF2B5EF4-FFF2-40B4-BE49-F238E27FC236}">
                <a16:creationId xmlns:a16="http://schemas.microsoft.com/office/drawing/2014/main" id="{47FF6EE2-117B-5319-79DD-8C819C1514B9}"/>
              </a:ext>
            </a:extLst>
          </p:cNvPr>
          <p:cNvGrpSpPr/>
          <p:nvPr userDrawn="1"/>
        </p:nvGrpSpPr>
        <p:grpSpPr>
          <a:xfrm>
            <a:off x="3575647" y="4116246"/>
            <a:ext cx="3055993" cy="1007482"/>
            <a:chOff x="479093" y="8643390"/>
            <a:chExt cx="1846582" cy="1007482"/>
          </a:xfrm>
        </p:grpSpPr>
        <p:cxnSp>
          <p:nvCxnSpPr>
            <p:cNvPr id="31" name="Straight Connector 30">
              <a:extLst>
                <a:ext uri="{FF2B5EF4-FFF2-40B4-BE49-F238E27FC236}">
                  <a16:creationId xmlns:a16="http://schemas.microsoft.com/office/drawing/2014/main" id="{A6F4601B-403A-ED53-A6D9-F7C8CE2E1375}"/>
                </a:ext>
              </a:extLst>
            </p:cNvPr>
            <p:cNvCxnSpPr>
              <a:cxnSpLocks/>
            </p:cNvCxnSpPr>
            <p:nvPr userDrawn="1"/>
          </p:nvCxnSpPr>
          <p:spPr>
            <a:xfrm flipH="1">
              <a:off x="479093" y="8643390"/>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8EC506-A2D0-202C-E5C0-97249FF7231A}"/>
                </a:ext>
              </a:extLst>
            </p:cNvPr>
            <p:cNvCxnSpPr>
              <a:cxnSpLocks/>
            </p:cNvCxnSpPr>
            <p:nvPr userDrawn="1"/>
          </p:nvCxnSpPr>
          <p:spPr>
            <a:xfrm flipH="1">
              <a:off x="488342" y="9145985"/>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766413-AC8F-5032-9A4D-2B8A6625D4CD}"/>
                </a:ext>
              </a:extLst>
            </p:cNvPr>
            <p:cNvCxnSpPr>
              <a:cxnSpLocks/>
            </p:cNvCxnSpPr>
            <p:nvPr userDrawn="1"/>
          </p:nvCxnSpPr>
          <p:spPr>
            <a:xfrm flipH="1">
              <a:off x="479741" y="9650809"/>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grpSp>
      <p:sp>
        <p:nvSpPr>
          <p:cNvPr id="50" name="Text Placeholder 32">
            <a:extLst>
              <a:ext uri="{FF2B5EF4-FFF2-40B4-BE49-F238E27FC236}">
                <a16:creationId xmlns:a16="http://schemas.microsoft.com/office/drawing/2014/main" id="{7164A528-F330-42F4-99BF-9014CA487478}"/>
              </a:ext>
            </a:extLst>
          </p:cNvPr>
          <p:cNvSpPr>
            <a:spLocks noGrp="1"/>
          </p:cNvSpPr>
          <p:nvPr userDrawn="1">
            <p:ph type="body" sz="quarter" idx="66" hasCustomPrompt="1"/>
          </p:nvPr>
        </p:nvSpPr>
        <p:spPr>
          <a:xfrm>
            <a:off x="269385" y="391363"/>
            <a:ext cx="2440047" cy="728735"/>
          </a:xfrm>
          <a:prstGeom prst="rect">
            <a:avLst/>
          </a:prstGeom>
        </p:spPr>
        <p:txBody>
          <a:bodyPr anchor="t">
            <a:noAutofit/>
          </a:bodyPr>
          <a:lstStyle>
            <a:lvl1pPr marL="0" indent="0" algn="l">
              <a:lnSpc>
                <a:spcPts val="2520"/>
              </a:lnSpc>
              <a:spcBef>
                <a:spcPts val="0"/>
              </a:spcBef>
              <a:buNone/>
              <a:defRPr sz="26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a:t>
            </a:r>
            <a:endParaRPr lang="en-US" dirty="0"/>
          </a:p>
        </p:txBody>
      </p:sp>
      <p:sp>
        <p:nvSpPr>
          <p:cNvPr id="51" name="Text Placeholder 32">
            <a:extLst>
              <a:ext uri="{FF2B5EF4-FFF2-40B4-BE49-F238E27FC236}">
                <a16:creationId xmlns:a16="http://schemas.microsoft.com/office/drawing/2014/main" id="{92B32D96-0667-36A7-0D96-4668EA36231E}"/>
              </a:ext>
            </a:extLst>
          </p:cNvPr>
          <p:cNvSpPr>
            <a:spLocks noGrp="1"/>
          </p:cNvSpPr>
          <p:nvPr userDrawn="1">
            <p:ph type="body" sz="quarter" idx="96" hasCustomPrompt="1"/>
          </p:nvPr>
        </p:nvSpPr>
        <p:spPr>
          <a:xfrm>
            <a:off x="276873" y="998737"/>
            <a:ext cx="2157468" cy="265337"/>
          </a:xfrm>
          <a:prstGeom prst="rect">
            <a:avLst/>
          </a:prstGeom>
        </p:spPr>
        <p:txBody>
          <a:bodyPr anchor="t">
            <a:noAutofit/>
          </a:bodyPr>
          <a:lstStyle>
            <a:lvl1pPr marL="0" indent="0" algn="l">
              <a:lnSpc>
                <a:spcPts val="1420"/>
              </a:lnSpc>
              <a:spcBef>
                <a:spcPts val="0"/>
              </a:spcBef>
              <a:buNone/>
              <a:defRPr sz="12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COUNTRY</a:t>
            </a:r>
            <a:endParaRPr lang="en-US" dirty="0"/>
          </a:p>
        </p:txBody>
      </p:sp>
      <p:grpSp>
        <p:nvGrpSpPr>
          <p:cNvPr id="77" name="Group 76">
            <a:extLst>
              <a:ext uri="{FF2B5EF4-FFF2-40B4-BE49-F238E27FC236}">
                <a16:creationId xmlns:a16="http://schemas.microsoft.com/office/drawing/2014/main" id="{D021D4FE-1DB8-B861-9DEC-D43520E2280B}"/>
              </a:ext>
            </a:extLst>
          </p:cNvPr>
          <p:cNvGrpSpPr/>
          <p:nvPr userDrawn="1"/>
        </p:nvGrpSpPr>
        <p:grpSpPr>
          <a:xfrm>
            <a:off x="3560306" y="4711994"/>
            <a:ext cx="341700" cy="341927"/>
            <a:chOff x="5614841" y="786428"/>
            <a:chExt cx="901130" cy="901727"/>
          </a:xfrm>
        </p:grpSpPr>
        <p:grpSp>
          <p:nvGrpSpPr>
            <p:cNvPr id="78" name="Graphic 2">
              <a:extLst>
                <a:ext uri="{FF2B5EF4-FFF2-40B4-BE49-F238E27FC236}">
                  <a16:creationId xmlns:a16="http://schemas.microsoft.com/office/drawing/2014/main" id="{44B71ED0-36F6-5657-7302-80F7835A0F13}"/>
                </a:ext>
              </a:extLst>
            </p:cNvPr>
            <p:cNvGrpSpPr/>
            <p:nvPr/>
          </p:nvGrpSpPr>
          <p:grpSpPr>
            <a:xfrm>
              <a:off x="5715019" y="1058540"/>
              <a:ext cx="543506" cy="445337"/>
              <a:chOff x="5715019" y="1058540"/>
              <a:chExt cx="543506" cy="445337"/>
            </a:xfrm>
            <a:solidFill>
              <a:srgbClr val="60A9DD"/>
            </a:solidFill>
          </p:grpSpPr>
          <p:sp>
            <p:nvSpPr>
              <p:cNvPr id="80" name="Freeform 79">
                <a:extLst>
                  <a:ext uri="{FF2B5EF4-FFF2-40B4-BE49-F238E27FC236}">
                    <a16:creationId xmlns:a16="http://schemas.microsoft.com/office/drawing/2014/main" id="{21CB4457-4938-4AFD-F36C-BFF60C952D1D}"/>
                  </a:ext>
                </a:extLst>
              </p:cNvPr>
              <p:cNvSpPr/>
              <p:nvPr/>
            </p:nvSpPr>
            <p:spPr>
              <a:xfrm>
                <a:off x="5715019" y="1219331"/>
                <a:ext cx="104422" cy="284546"/>
              </a:xfrm>
              <a:custGeom>
                <a:avLst/>
                <a:gdLst>
                  <a:gd name="connsiteX0" fmla="*/ 22290 w 104422"/>
                  <a:gd name="connsiteY0" fmla="*/ 21680 h 284546"/>
                  <a:gd name="connsiteX1" fmla="*/ 51196 w 104422"/>
                  <a:gd name="connsiteY1" fmla="*/ 65942 h 284546"/>
                  <a:gd name="connsiteX2" fmla="*/ 77393 w 104422"/>
                  <a:gd name="connsiteY2" fmla="*/ 77685 h 284546"/>
                  <a:gd name="connsiteX3" fmla="*/ 103589 w 104422"/>
                  <a:gd name="connsiteY3" fmla="*/ 99365 h 284546"/>
                  <a:gd name="connsiteX4" fmla="*/ 86426 w 104422"/>
                  <a:gd name="connsiteY4" fmla="*/ 140918 h 284546"/>
                  <a:gd name="connsiteX5" fmla="*/ 71973 w 104422"/>
                  <a:gd name="connsiteY5" fmla="*/ 214087 h 284546"/>
                  <a:gd name="connsiteX6" fmla="*/ 91846 w 104422"/>
                  <a:gd name="connsiteY6" fmla="*/ 284546 h 284546"/>
                  <a:gd name="connsiteX7" fmla="*/ 10547 w 104422"/>
                  <a:gd name="connsiteY7" fmla="*/ 0 h 284546"/>
                  <a:gd name="connsiteX8" fmla="*/ 22290 w 104422"/>
                  <a:gd name="connsiteY8" fmla="*/ 21680 h 2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422" h="284546">
                    <a:moveTo>
                      <a:pt x="22290" y="21680"/>
                    </a:moveTo>
                    <a:cubicBezTo>
                      <a:pt x="32227" y="40649"/>
                      <a:pt x="41260" y="57813"/>
                      <a:pt x="51196" y="65942"/>
                    </a:cubicBezTo>
                    <a:cubicBezTo>
                      <a:pt x="58423" y="71363"/>
                      <a:pt x="67456" y="74976"/>
                      <a:pt x="77393" y="77685"/>
                    </a:cubicBezTo>
                    <a:cubicBezTo>
                      <a:pt x="103589" y="85816"/>
                      <a:pt x="106299" y="89429"/>
                      <a:pt x="103589" y="99365"/>
                    </a:cubicBezTo>
                    <a:cubicBezTo>
                      <a:pt x="100879" y="112012"/>
                      <a:pt x="93652" y="126465"/>
                      <a:pt x="86426" y="140918"/>
                    </a:cubicBezTo>
                    <a:cubicBezTo>
                      <a:pt x="72876" y="168921"/>
                      <a:pt x="60229" y="195117"/>
                      <a:pt x="71973" y="214087"/>
                    </a:cubicBezTo>
                    <a:cubicBezTo>
                      <a:pt x="89136" y="241187"/>
                      <a:pt x="91846" y="267383"/>
                      <a:pt x="91846" y="284546"/>
                    </a:cubicBezTo>
                    <a:cubicBezTo>
                      <a:pt x="13257" y="214087"/>
                      <a:pt x="-18359" y="102075"/>
                      <a:pt x="10547" y="0"/>
                    </a:cubicBezTo>
                    <a:cubicBezTo>
                      <a:pt x="15063" y="7226"/>
                      <a:pt x="18677" y="14453"/>
                      <a:pt x="22290" y="21680"/>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BD334125-2D0D-0D24-D2B7-6B8F2C11D772}"/>
                  </a:ext>
                </a:extLst>
              </p:cNvPr>
              <p:cNvSpPr/>
              <p:nvPr/>
            </p:nvSpPr>
            <p:spPr>
              <a:xfrm>
                <a:off x="5906636" y="1058540"/>
                <a:ext cx="351889" cy="398614"/>
              </a:xfrm>
              <a:custGeom>
                <a:avLst/>
                <a:gdLst>
                  <a:gd name="connsiteX0" fmla="*/ 351889 w 351889"/>
                  <a:gd name="connsiteY0" fmla="*/ 151758 h 398614"/>
                  <a:gd name="connsiteX1" fmla="*/ 269687 w 351889"/>
                  <a:gd name="connsiteY1" fmla="*/ 221314 h 398614"/>
                  <a:gd name="connsiteX2" fmla="*/ 267880 w 351889"/>
                  <a:gd name="connsiteY2" fmla="*/ 314356 h 398614"/>
                  <a:gd name="connsiteX3" fmla="*/ 208261 w 351889"/>
                  <a:gd name="connsiteY3" fmla="*/ 394752 h 398614"/>
                  <a:gd name="connsiteX4" fmla="*/ 180258 w 351889"/>
                  <a:gd name="connsiteY4" fmla="*/ 392945 h 398614"/>
                  <a:gd name="connsiteX5" fmla="*/ 170322 w 351889"/>
                  <a:gd name="connsiteY5" fmla="*/ 304419 h 398614"/>
                  <a:gd name="connsiteX6" fmla="*/ 152255 w 351889"/>
                  <a:gd name="connsiteY6" fmla="*/ 202344 h 398614"/>
                  <a:gd name="connsiteX7" fmla="*/ 126962 w 351889"/>
                  <a:gd name="connsiteY7" fmla="*/ 195117 h 398614"/>
                  <a:gd name="connsiteX8" fmla="*/ 101669 w 351889"/>
                  <a:gd name="connsiteY8" fmla="*/ 198731 h 398614"/>
                  <a:gd name="connsiteX9" fmla="*/ 6820 w 351889"/>
                  <a:gd name="connsiteY9" fmla="*/ 177051 h 398614"/>
                  <a:gd name="connsiteX10" fmla="*/ 56503 w 351889"/>
                  <a:gd name="connsiteY10" fmla="*/ 71362 h 398614"/>
                  <a:gd name="connsiteX11" fmla="*/ 70053 w 351889"/>
                  <a:gd name="connsiteY11" fmla="*/ 61426 h 398614"/>
                  <a:gd name="connsiteX12" fmla="*/ 228134 w 351889"/>
                  <a:gd name="connsiteY12" fmla="*/ 0 h 398614"/>
                  <a:gd name="connsiteX13" fmla="*/ 351889 w 351889"/>
                  <a:gd name="connsiteY13" fmla="*/ 151758 h 398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1889" h="398614">
                    <a:moveTo>
                      <a:pt x="351889" y="151758"/>
                    </a:moveTo>
                    <a:cubicBezTo>
                      <a:pt x="304013" y="177051"/>
                      <a:pt x="281430" y="196924"/>
                      <a:pt x="269687" y="221314"/>
                    </a:cubicBezTo>
                    <a:cubicBezTo>
                      <a:pt x="257944" y="247510"/>
                      <a:pt x="262460" y="275513"/>
                      <a:pt x="267880" y="314356"/>
                    </a:cubicBezTo>
                    <a:cubicBezTo>
                      <a:pt x="271494" y="336939"/>
                      <a:pt x="244394" y="379395"/>
                      <a:pt x="208261" y="394752"/>
                    </a:cubicBezTo>
                    <a:cubicBezTo>
                      <a:pt x="194711" y="400171"/>
                      <a:pt x="185678" y="400171"/>
                      <a:pt x="180258" y="392945"/>
                    </a:cubicBezTo>
                    <a:cubicBezTo>
                      <a:pt x="169418" y="379395"/>
                      <a:pt x="170322" y="337842"/>
                      <a:pt x="170322" y="304419"/>
                    </a:cubicBezTo>
                    <a:cubicBezTo>
                      <a:pt x="170322" y="258350"/>
                      <a:pt x="171225" y="218604"/>
                      <a:pt x="152255" y="202344"/>
                    </a:cubicBezTo>
                    <a:cubicBezTo>
                      <a:pt x="145028" y="196021"/>
                      <a:pt x="136899" y="193310"/>
                      <a:pt x="126962" y="195117"/>
                    </a:cubicBezTo>
                    <a:cubicBezTo>
                      <a:pt x="118832" y="196021"/>
                      <a:pt x="109799" y="197827"/>
                      <a:pt x="101669" y="198731"/>
                    </a:cubicBezTo>
                    <a:cubicBezTo>
                      <a:pt x="52890" y="206860"/>
                      <a:pt x="22177" y="209571"/>
                      <a:pt x="6820" y="177051"/>
                    </a:cubicBezTo>
                    <a:cubicBezTo>
                      <a:pt x="-18473" y="124658"/>
                      <a:pt x="33017" y="85816"/>
                      <a:pt x="56503" y="71362"/>
                    </a:cubicBezTo>
                    <a:cubicBezTo>
                      <a:pt x="61020" y="68652"/>
                      <a:pt x="65536" y="65039"/>
                      <a:pt x="70053" y="61426"/>
                    </a:cubicBezTo>
                    <a:cubicBezTo>
                      <a:pt x="126962" y="54199"/>
                      <a:pt x="180258" y="30713"/>
                      <a:pt x="228134" y="0"/>
                    </a:cubicBezTo>
                    <a:cubicBezTo>
                      <a:pt x="286850" y="33423"/>
                      <a:pt x="331113" y="87622"/>
                      <a:pt x="351889" y="151758"/>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sp>
          <p:nvSpPr>
            <p:cNvPr id="79" name="Freeform 78">
              <a:extLst>
                <a:ext uri="{FF2B5EF4-FFF2-40B4-BE49-F238E27FC236}">
                  <a16:creationId xmlns:a16="http://schemas.microsoft.com/office/drawing/2014/main" id="{A2F07FAD-5141-500F-19C4-08A587CA5C26}"/>
                </a:ext>
              </a:extLst>
            </p:cNvPr>
            <p:cNvSpPr/>
            <p:nvPr/>
          </p:nvSpPr>
          <p:spPr>
            <a:xfrm>
              <a:off x="5614841" y="786428"/>
              <a:ext cx="901130" cy="901727"/>
            </a:xfrm>
            <a:custGeom>
              <a:avLst/>
              <a:gdLst>
                <a:gd name="connsiteX0" fmla="*/ 887581 w 901130"/>
                <a:gd name="connsiteY0" fmla="*/ 104998 h 901727"/>
                <a:gd name="connsiteX1" fmla="*/ 855965 w 901130"/>
                <a:gd name="connsiteY1" fmla="*/ 33635 h 901727"/>
                <a:gd name="connsiteX2" fmla="*/ 841512 w 901130"/>
                <a:gd name="connsiteY2" fmla="*/ 27312 h 901727"/>
                <a:gd name="connsiteX3" fmla="*/ 768343 w 901130"/>
                <a:gd name="connsiteY3" fmla="*/ 54412 h 901727"/>
                <a:gd name="connsiteX4" fmla="*/ 663558 w 901130"/>
                <a:gd name="connsiteY4" fmla="*/ 154681 h 901727"/>
                <a:gd name="connsiteX5" fmla="*/ 657234 w 901130"/>
                <a:gd name="connsiteY5" fmla="*/ 272112 h 901727"/>
                <a:gd name="connsiteX6" fmla="*/ 586775 w 901130"/>
                <a:gd name="connsiteY6" fmla="*/ 210687 h 901727"/>
                <a:gd name="connsiteX7" fmla="*/ 525350 w 901130"/>
                <a:gd name="connsiteY7" fmla="*/ 116741 h 901727"/>
                <a:gd name="connsiteX8" fmla="*/ 504573 w 901130"/>
                <a:gd name="connsiteY8" fmla="*/ 133001 h 901727"/>
                <a:gd name="connsiteX9" fmla="*/ 553352 w 901130"/>
                <a:gd name="connsiteY9" fmla="*/ 204363 h 901727"/>
                <a:gd name="connsiteX10" fmla="*/ 433211 w 901130"/>
                <a:gd name="connsiteY10" fmla="*/ 180877 h 901727"/>
                <a:gd name="connsiteX11" fmla="*/ 319392 w 901130"/>
                <a:gd name="connsiteY11" fmla="*/ 25505 h 901727"/>
                <a:gd name="connsiteX12" fmla="*/ 352815 w 901130"/>
                <a:gd name="connsiteY12" fmla="*/ 29119 h 901727"/>
                <a:gd name="connsiteX13" fmla="*/ 455794 w 901130"/>
                <a:gd name="connsiteY13" fmla="*/ 82415 h 901727"/>
                <a:gd name="connsiteX14" fmla="*/ 472957 w 901130"/>
                <a:gd name="connsiteY14" fmla="*/ 62542 h 901727"/>
                <a:gd name="connsiteX15" fmla="*/ 358235 w 901130"/>
                <a:gd name="connsiteY15" fmla="*/ 3826 h 901727"/>
                <a:gd name="connsiteX16" fmla="*/ 154084 w 901130"/>
                <a:gd name="connsiteY16" fmla="*/ 48992 h 901727"/>
                <a:gd name="connsiteX17" fmla="*/ 61945 w 901130"/>
                <a:gd name="connsiteY17" fmla="*/ 114934 h 901727"/>
                <a:gd name="connsiteX18" fmla="*/ 60139 w 901130"/>
                <a:gd name="connsiteY18" fmla="*/ 133001 h 901727"/>
                <a:gd name="connsiteX19" fmla="*/ 119758 w 901130"/>
                <a:gd name="connsiteY19" fmla="*/ 226043 h 901727"/>
                <a:gd name="connsiteX20" fmla="*/ 182087 w 901130"/>
                <a:gd name="connsiteY20" fmla="*/ 290179 h 901727"/>
                <a:gd name="connsiteX21" fmla="*/ 164021 w 901130"/>
                <a:gd name="connsiteY21" fmla="*/ 306438 h 901727"/>
                <a:gd name="connsiteX22" fmla="*/ 93562 w 901130"/>
                <a:gd name="connsiteY22" fmla="*/ 411224 h 901727"/>
                <a:gd name="connsiteX23" fmla="*/ 71882 w 901130"/>
                <a:gd name="connsiteY23" fmla="*/ 521429 h 901727"/>
                <a:gd name="connsiteX24" fmla="*/ 124275 w 901130"/>
                <a:gd name="connsiteY24" fmla="*/ 695770 h 901727"/>
                <a:gd name="connsiteX25" fmla="*/ 262483 w 901130"/>
                <a:gd name="connsiteY25" fmla="*/ 807782 h 901727"/>
                <a:gd name="connsiteX26" fmla="*/ 272419 w 901130"/>
                <a:gd name="connsiteY26" fmla="*/ 783392 h 901727"/>
                <a:gd name="connsiteX27" fmla="*/ 215510 w 901130"/>
                <a:gd name="connsiteY27" fmla="*/ 751776 h 901727"/>
                <a:gd name="connsiteX28" fmla="*/ 192927 w 901130"/>
                <a:gd name="connsiteY28" fmla="*/ 647894 h 901727"/>
                <a:gd name="connsiteX29" fmla="*/ 208284 w 901130"/>
                <a:gd name="connsiteY29" fmla="*/ 600921 h 901727"/>
                <a:gd name="connsiteX30" fmla="*/ 227253 w 901130"/>
                <a:gd name="connsiteY30" fmla="*/ 553949 h 901727"/>
                <a:gd name="connsiteX31" fmla="*/ 214607 w 901130"/>
                <a:gd name="connsiteY31" fmla="*/ 514202 h 901727"/>
                <a:gd name="connsiteX32" fmla="*/ 182990 w 901130"/>
                <a:gd name="connsiteY32" fmla="*/ 500653 h 901727"/>
                <a:gd name="connsiteX33" fmla="*/ 165827 w 901130"/>
                <a:gd name="connsiteY33" fmla="*/ 494329 h 901727"/>
                <a:gd name="connsiteX34" fmla="*/ 143244 w 901130"/>
                <a:gd name="connsiteY34" fmla="*/ 458196 h 901727"/>
                <a:gd name="connsiteX35" fmla="*/ 118855 w 901130"/>
                <a:gd name="connsiteY35" fmla="*/ 418451 h 901727"/>
                <a:gd name="connsiteX36" fmla="*/ 201960 w 901130"/>
                <a:gd name="connsiteY36" fmla="*/ 308245 h 901727"/>
                <a:gd name="connsiteX37" fmla="*/ 313069 w 901130"/>
                <a:gd name="connsiteY37" fmla="*/ 349798 h 901727"/>
                <a:gd name="connsiteX38" fmla="*/ 273323 w 901130"/>
                <a:gd name="connsiteY38" fmla="*/ 476263 h 901727"/>
                <a:gd name="connsiteX39" fmla="*/ 396174 w 901130"/>
                <a:gd name="connsiteY39" fmla="*/ 512396 h 901727"/>
                <a:gd name="connsiteX40" fmla="*/ 420564 w 901130"/>
                <a:gd name="connsiteY40" fmla="*/ 508783 h 901727"/>
                <a:gd name="connsiteX41" fmla="*/ 425081 w 901130"/>
                <a:gd name="connsiteY41" fmla="*/ 509686 h 901727"/>
                <a:gd name="connsiteX42" fmla="*/ 435017 w 901130"/>
                <a:gd name="connsiteY42" fmla="*/ 591888 h 901727"/>
                <a:gd name="connsiteX43" fmla="*/ 450374 w 901130"/>
                <a:gd name="connsiteY43" fmla="*/ 696673 h 901727"/>
                <a:gd name="connsiteX44" fmla="*/ 483797 w 901130"/>
                <a:gd name="connsiteY44" fmla="*/ 712933 h 901727"/>
                <a:gd name="connsiteX45" fmla="*/ 509993 w 901130"/>
                <a:gd name="connsiteY45" fmla="*/ 706610 h 901727"/>
                <a:gd name="connsiteX46" fmla="*/ 584968 w 901130"/>
                <a:gd name="connsiteY46" fmla="*/ 597308 h 901727"/>
                <a:gd name="connsiteX47" fmla="*/ 584065 w 901130"/>
                <a:gd name="connsiteY47" fmla="*/ 519622 h 901727"/>
                <a:gd name="connsiteX48" fmla="*/ 649104 w 901130"/>
                <a:gd name="connsiteY48" fmla="*/ 465423 h 901727"/>
                <a:gd name="connsiteX49" fmla="*/ 655428 w 901130"/>
                <a:gd name="connsiteY49" fmla="*/ 528655 h 901727"/>
                <a:gd name="connsiteX50" fmla="*/ 571419 w 901130"/>
                <a:gd name="connsiteY50" fmla="*/ 724676 h 901727"/>
                <a:gd name="connsiteX51" fmla="*/ 345588 w 901130"/>
                <a:gd name="connsiteY51" fmla="*/ 802362 h 901727"/>
                <a:gd name="connsiteX52" fmla="*/ 342878 w 901130"/>
                <a:gd name="connsiteY52" fmla="*/ 828558 h 901727"/>
                <a:gd name="connsiteX53" fmla="*/ 589485 w 901130"/>
                <a:gd name="connsiteY53" fmla="*/ 743646 h 901727"/>
                <a:gd name="connsiteX54" fmla="*/ 681624 w 901130"/>
                <a:gd name="connsiteY54" fmla="*/ 528655 h 901727"/>
                <a:gd name="connsiteX55" fmla="*/ 543416 w 901130"/>
                <a:gd name="connsiteY55" fmla="*/ 269402 h 901727"/>
                <a:gd name="connsiteX56" fmla="*/ 581355 w 901130"/>
                <a:gd name="connsiteY56" fmla="*/ 239592 h 901727"/>
                <a:gd name="connsiteX57" fmla="*/ 661751 w 901130"/>
                <a:gd name="connsiteY57" fmla="*/ 320891 h 901727"/>
                <a:gd name="connsiteX58" fmla="*/ 722273 w 901130"/>
                <a:gd name="connsiteY58" fmla="*/ 581951 h 901727"/>
                <a:gd name="connsiteX59" fmla="*/ 319392 w 901130"/>
                <a:gd name="connsiteY59" fmla="*/ 870111 h 901727"/>
                <a:gd name="connsiteX60" fmla="*/ 91755 w 901130"/>
                <a:gd name="connsiteY60" fmla="*/ 728290 h 901727"/>
                <a:gd name="connsiteX61" fmla="*/ 31233 w 901130"/>
                <a:gd name="connsiteY61" fmla="*/ 467230 h 901727"/>
                <a:gd name="connsiteX62" fmla="*/ 5036 w 901130"/>
                <a:gd name="connsiteY62" fmla="*/ 462713 h 901727"/>
                <a:gd name="connsiteX63" fmla="*/ 70075 w 901130"/>
                <a:gd name="connsiteY63" fmla="*/ 743646 h 901727"/>
                <a:gd name="connsiteX64" fmla="*/ 314875 w 901130"/>
                <a:gd name="connsiteY64" fmla="*/ 896307 h 901727"/>
                <a:gd name="connsiteX65" fmla="*/ 377205 w 901130"/>
                <a:gd name="connsiteY65" fmla="*/ 901728 h 901727"/>
                <a:gd name="connsiteX66" fmla="*/ 595808 w 901130"/>
                <a:gd name="connsiteY66" fmla="*/ 831268 h 901727"/>
                <a:gd name="connsiteX67" fmla="*/ 748470 w 901130"/>
                <a:gd name="connsiteY67" fmla="*/ 586468 h 901727"/>
                <a:gd name="connsiteX68" fmla="*/ 722273 w 901130"/>
                <a:gd name="connsiteY68" fmla="*/ 375091 h 901727"/>
                <a:gd name="connsiteX69" fmla="*/ 782796 w 901130"/>
                <a:gd name="connsiteY69" fmla="*/ 350701 h 901727"/>
                <a:gd name="connsiteX70" fmla="*/ 887581 w 901130"/>
                <a:gd name="connsiteY70" fmla="*/ 250432 h 901727"/>
                <a:gd name="connsiteX71" fmla="*/ 887581 w 901130"/>
                <a:gd name="connsiteY71" fmla="*/ 104998 h 901727"/>
                <a:gd name="connsiteX72" fmla="*/ 121565 w 901130"/>
                <a:gd name="connsiteY72" fmla="*/ 467230 h 901727"/>
                <a:gd name="connsiteX73" fmla="*/ 150471 w 901130"/>
                <a:gd name="connsiteY73" fmla="*/ 511493 h 901727"/>
                <a:gd name="connsiteX74" fmla="*/ 176667 w 901130"/>
                <a:gd name="connsiteY74" fmla="*/ 523236 h 901727"/>
                <a:gd name="connsiteX75" fmla="*/ 202864 w 901130"/>
                <a:gd name="connsiteY75" fmla="*/ 544916 h 901727"/>
                <a:gd name="connsiteX76" fmla="*/ 185701 w 901130"/>
                <a:gd name="connsiteY76" fmla="*/ 586468 h 901727"/>
                <a:gd name="connsiteX77" fmla="*/ 171247 w 901130"/>
                <a:gd name="connsiteY77" fmla="*/ 659637 h 901727"/>
                <a:gd name="connsiteX78" fmla="*/ 191121 w 901130"/>
                <a:gd name="connsiteY78" fmla="*/ 730096 h 901727"/>
                <a:gd name="connsiteX79" fmla="*/ 109822 w 901130"/>
                <a:gd name="connsiteY79" fmla="*/ 445550 h 901727"/>
                <a:gd name="connsiteX80" fmla="*/ 121565 w 901130"/>
                <a:gd name="connsiteY80" fmla="*/ 467230 h 901727"/>
                <a:gd name="connsiteX81" fmla="*/ 760213 w 901130"/>
                <a:gd name="connsiteY81" fmla="*/ 207976 h 901727"/>
                <a:gd name="connsiteX82" fmla="*/ 722273 w 901130"/>
                <a:gd name="connsiteY82" fmla="*/ 116741 h 901727"/>
                <a:gd name="connsiteX83" fmla="*/ 780086 w 901130"/>
                <a:gd name="connsiteY83" fmla="*/ 77898 h 901727"/>
                <a:gd name="connsiteX84" fmla="*/ 821639 w 901130"/>
                <a:gd name="connsiteY84" fmla="*/ 60735 h 901727"/>
                <a:gd name="connsiteX85" fmla="*/ 760213 w 901130"/>
                <a:gd name="connsiteY85" fmla="*/ 207976 h 901727"/>
                <a:gd name="connsiteX86" fmla="*/ 846932 w 901130"/>
                <a:gd name="connsiteY86" fmla="*/ 70671 h 901727"/>
                <a:gd name="connsiteX87" fmla="*/ 863192 w 901130"/>
                <a:gd name="connsiteY87" fmla="*/ 113127 h 901727"/>
                <a:gd name="connsiteX88" fmla="*/ 874935 w 901130"/>
                <a:gd name="connsiteY88" fmla="*/ 176360 h 901727"/>
                <a:gd name="connsiteX89" fmla="*/ 787313 w 901130"/>
                <a:gd name="connsiteY89" fmla="*/ 212493 h 901727"/>
                <a:gd name="connsiteX90" fmla="*/ 846932 w 901130"/>
                <a:gd name="connsiteY90" fmla="*/ 70671 h 901727"/>
                <a:gd name="connsiteX91" fmla="*/ 688850 w 901130"/>
                <a:gd name="connsiteY91" fmla="*/ 164617 h 901727"/>
                <a:gd name="connsiteX92" fmla="*/ 703304 w 901130"/>
                <a:gd name="connsiteY92" fmla="*/ 139324 h 901727"/>
                <a:gd name="connsiteX93" fmla="*/ 745760 w 901130"/>
                <a:gd name="connsiteY93" fmla="*/ 243206 h 901727"/>
                <a:gd name="connsiteX94" fmla="*/ 707820 w 901130"/>
                <a:gd name="connsiteY94" fmla="*/ 334441 h 901727"/>
                <a:gd name="connsiteX95" fmla="*/ 690657 w 901130"/>
                <a:gd name="connsiteY95" fmla="*/ 291082 h 901727"/>
                <a:gd name="connsiteX96" fmla="*/ 688850 w 901130"/>
                <a:gd name="connsiteY96" fmla="*/ 164617 h 901727"/>
                <a:gd name="connsiteX97" fmla="*/ 772860 w 901130"/>
                <a:gd name="connsiteY97" fmla="*/ 325408 h 901727"/>
                <a:gd name="connsiteX98" fmla="*/ 732210 w 901130"/>
                <a:gd name="connsiteY98" fmla="*/ 342571 h 901727"/>
                <a:gd name="connsiteX99" fmla="*/ 771956 w 901130"/>
                <a:gd name="connsiteY99" fmla="*/ 247723 h 901727"/>
                <a:gd name="connsiteX100" fmla="*/ 873128 w 901130"/>
                <a:gd name="connsiteY100" fmla="*/ 206170 h 901727"/>
                <a:gd name="connsiteX101" fmla="*/ 864095 w 901130"/>
                <a:gd name="connsiteY101" fmla="*/ 239592 h 901727"/>
                <a:gd name="connsiteX102" fmla="*/ 772860 w 901130"/>
                <a:gd name="connsiteY102" fmla="*/ 325408 h 901727"/>
                <a:gd name="connsiteX103" fmla="*/ 297712 w 901130"/>
                <a:gd name="connsiteY103" fmla="*/ 318182 h 901727"/>
                <a:gd name="connsiteX104" fmla="*/ 284163 w 901130"/>
                <a:gd name="connsiteY104" fmla="*/ 314569 h 901727"/>
                <a:gd name="connsiteX105" fmla="*/ 430501 w 901130"/>
                <a:gd name="connsiteY105" fmla="*/ 207073 h 901727"/>
                <a:gd name="connsiteX106" fmla="*/ 550642 w 901130"/>
                <a:gd name="connsiteY106" fmla="*/ 230559 h 901727"/>
                <a:gd name="connsiteX107" fmla="*/ 297712 w 901130"/>
                <a:gd name="connsiteY107" fmla="*/ 318182 h 901727"/>
                <a:gd name="connsiteX108" fmla="*/ 164021 w 901130"/>
                <a:gd name="connsiteY108" fmla="*/ 235979 h 901727"/>
                <a:gd name="connsiteX109" fmla="*/ 97175 w 901130"/>
                <a:gd name="connsiteY109" fmla="*/ 142937 h 901727"/>
                <a:gd name="connsiteX110" fmla="*/ 249836 w 901130"/>
                <a:gd name="connsiteY110" fmla="*/ 172747 h 901727"/>
                <a:gd name="connsiteX111" fmla="*/ 164021 w 901130"/>
                <a:gd name="connsiteY111" fmla="*/ 235979 h 901727"/>
                <a:gd name="connsiteX112" fmla="*/ 191121 w 901130"/>
                <a:gd name="connsiteY112" fmla="*/ 59832 h 901727"/>
                <a:gd name="connsiteX113" fmla="*/ 255256 w 901130"/>
                <a:gd name="connsiteY113" fmla="*/ 147454 h 901727"/>
                <a:gd name="connsiteX114" fmla="*/ 100788 w 901130"/>
                <a:gd name="connsiteY114" fmla="*/ 117644 h 901727"/>
                <a:gd name="connsiteX115" fmla="*/ 191121 w 901130"/>
                <a:gd name="connsiteY115" fmla="*/ 59832 h 901727"/>
                <a:gd name="connsiteX116" fmla="*/ 293196 w 901130"/>
                <a:gd name="connsiteY116" fmla="*/ 154681 h 901727"/>
                <a:gd name="connsiteX117" fmla="*/ 215510 w 901130"/>
                <a:gd name="connsiteY117" fmla="*/ 48992 h 901727"/>
                <a:gd name="connsiteX118" fmla="*/ 289583 w 901130"/>
                <a:gd name="connsiteY118" fmla="*/ 28216 h 901727"/>
                <a:gd name="connsiteX119" fmla="*/ 397078 w 901130"/>
                <a:gd name="connsiteY119" fmla="*/ 174554 h 901727"/>
                <a:gd name="connsiteX120" fmla="*/ 293196 w 901130"/>
                <a:gd name="connsiteY120" fmla="*/ 154681 h 901727"/>
                <a:gd name="connsiteX121" fmla="*/ 285066 w 901130"/>
                <a:gd name="connsiteY121" fmla="*/ 179973 h 901727"/>
                <a:gd name="connsiteX122" fmla="*/ 394368 w 901130"/>
                <a:gd name="connsiteY122" fmla="*/ 201653 h 901727"/>
                <a:gd name="connsiteX123" fmla="*/ 253450 w 901130"/>
                <a:gd name="connsiteY123" fmla="*/ 304632 h 901727"/>
                <a:gd name="connsiteX124" fmla="*/ 182087 w 901130"/>
                <a:gd name="connsiteY124" fmla="*/ 254949 h 901727"/>
                <a:gd name="connsiteX125" fmla="*/ 285066 w 901130"/>
                <a:gd name="connsiteY125" fmla="*/ 179973 h 901727"/>
                <a:gd name="connsiteX126" fmla="*/ 642781 w 901130"/>
                <a:gd name="connsiteY126" fmla="*/ 437420 h 901727"/>
                <a:gd name="connsiteX127" fmla="*/ 560579 w 901130"/>
                <a:gd name="connsiteY127" fmla="*/ 506976 h 901727"/>
                <a:gd name="connsiteX128" fmla="*/ 558772 w 901130"/>
                <a:gd name="connsiteY128" fmla="*/ 600018 h 901727"/>
                <a:gd name="connsiteX129" fmla="*/ 499153 w 901130"/>
                <a:gd name="connsiteY129" fmla="*/ 680414 h 901727"/>
                <a:gd name="connsiteX130" fmla="*/ 471150 w 901130"/>
                <a:gd name="connsiteY130" fmla="*/ 678607 h 901727"/>
                <a:gd name="connsiteX131" fmla="*/ 461214 w 901130"/>
                <a:gd name="connsiteY131" fmla="*/ 590082 h 901727"/>
                <a:gd name="connsiteX132" fmla="*/ 443147 w 901130"/>
                <a:gd name="connsiteY132" fmla="*/ 488006 h 901727"/>
                <a:gd name="connsiteX133" fmla="*/ 417854 w 901130"/>
                <a:gd name="connsiteY133" fmla="*/ 480779 h 901727"/>
                <a:gd name="connsiteX134" fmla="*/ 392561 w 901130"/>
                <a:gd name="connsiteY134" fmla="*/ 484393 h 901727"/>
                <a:gd name="connsiteX135" fmla="*/ 297712 w 901130"/>
                <a:gd name="connsiteY135" fmla="*/ 462713 h 901727"/>
                <a:gd name="connsiteX136" fmla="*/ 347395 w 901130"/>
                <a:gd name="connsiteY136" fmla="*/ 357024 h 901727"/>
                <a:gd name="connsiteX137" fmla="*/ 360945 w 901130"/>
                <a:gd name="connsiteY137" fmla="*/ 347088 h 901727"/>
                <a:gd name="connsiteX138" fmla="*/ 519026 w 901130"/>
                <a:gd name="connsiteY138" fmla="*/ 285662 h 901727"/>
                <a:gd name="connsiteX139" fmla="*/ 642781 w 901130"/>
                <a:gd name="connsiteY139" fmla="*/ 437420 h 9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901130" h="901727">
                  <a:moveTo>
                    <a:pt x="887581" y="104998"/>
                  </a:moveTo>
                  <a:cubicBezTo>
                    <a:pt x="874935" y="64348"/>
                    <a:pt x="856868" y="34539"/>
                    <a:pt x="855965" y="33635"/>
                  </a:cubicBezTo>
                  <a:cubicBezTo>
                    <a:pt x="853255" y="29119"/>
                    <a:pt x="846932" y="26409"/>
                    <a:pt x="841512" y="27312"/>
                  </a:cubicBezTo>
                  <a:cubicBezTo>
                    <a:pt x="839705" y="27312"/>
                    <a:pt x="807186" y="35442"/>
                    <a:pt x="768343" y="54412"/>
                  </a:cubicBezTo>
                  <a:cubicBezTo>
                    <a:pt x="716853" y="80608"/>
                    <a:pt x="679817" y="114934"/>
                    <a:pt x="663558" y="154681"/>
                  </a:cubicBezTo>
                  <a:cubicBezTo>
                    <a:pt x="650008" y="187200"/>
                    <a:pt x="647298" y="227849"/>
                    <a:pt x="657234" y="272112"/>
                  </a:cubicBezTo>
                  <a:cubicBezTo>
                    <a:pt x="636458" y="248626"/>
                    <a:pt x="612972" y="227849"/>
                    <a:pt x="586775" y="210687"/>
                  </a:cubicBezTo>
                  <a:cubicBezTo>
                    <a:pt x="578645" y="195330"/>
                    <a:pt x="557869" y="156487"/>
                    <a:pt x="525350" y="116741"/>
                  </a:cubicBezTo>
                  <a:cubicBezTo>
                    <a:pt x="514510" y="103191"/>
                    <a:pt x="493733" y="120354"/>
                    <a:pt x="504573" y="133001"/>
                  </a:cubicBezTo>
                  <a:cubicBezTo>
                    <a:pt x="526253" y="160100"/>
                    <a:pt x="542513" y="186297"/>
                    <a:pt x="553352" y="204363"/>
                  </a:cubicBezTo>
                  <a:lnTo>
                    <a:pt x="433211" y="180877"/>
                  </a:lnTo>
                  <a:lnTo>
                    <a:pt x="319392" y="25505"/>
                  </a:lnTo>
                  <a:cubicBezTo>
                    <a:pt x="330232" y="25505"/>
                    <a:pt x="341975" y="26409"/>
                    <a:pt x="352815" y="29119"/>
                  </a:cubicBezTo>
                  <a:cubicBezTo>
                    <a:pt x="388045" y="36345"/>
                    <a:pt x="422371" y="53508"/>
                    <a:pt x="455794" y="82415"/>
                  </a:cubicBezTo>
                  <a:cubicBezTo>
                    <a:pt x="468440" y="93255"/>
                    <a:pt x="485603" y="73382"/>
                    <a:pt x="472957" y="62542"/>
                  </a:cubicBezTo>
                  <a:cubicBezTo>
                    <a:pt x="435920" y="30925"/>
                    <a:pt x="397078" y="11052"/>
                    <a:pt x="358235" y="3826"/>
                  </a:cubicBezTo>
                  <a:cubicBezTo>
                    <a:pt x="297712" y="-7917"/>
                    <a:pt x="227253" y="7439"/>
                    <a:pt x="154084" y="48992"/>
                  </a:cubicBezTo>
                  <a:cubicBezTo>
                    <a:pt x="99885" y="79705"/>
                    <a:pt x="63752" y="113127"/>
                    <a:pt x="61945" y="114934"/>
                  </a:cubicBezTo>
                  <a:cubicBezTo>
                    <a:pt x="57429" y="119451"/>
                    <a:pt x="56525" y="127581"/>
                    <a:pt x="60139" y="133001"/>
                  </a:cubicBezTo>
                  <a:cubicBezTo>
                    <a:pt x="65559" y="143841"/>
                    <a:pt x="85432" y="183587"/>
                    <a:pt x="119758" y="226043"/>
                  </a:cubicBezTo>
                  <a:cubicBezTo>
                    <a:pt x="139631" y="251336"/>
                    <a:pt x="160407" y="272112"/>
                    <a:pt x="182087" y="290179"/>
                  </a:cubicBezTo>
                  <a:cubicBezTo>
                    <a:pt x="175764" y="295598"/>
                    <a:pt x="170344" y="301019"/>
                    <a:pt x="164021" y="306438"/>
                  </a:cubicBezTo>
                  <a:cubicBezTo>
                    <a:pt x="133308" y="336248"/>
                    <a:pt x="109822" y="372381"/>
                    <a:pt x="93562" y="411224"/>
                  </a:cubicBezTo>
                  <a:cubicBezTo>
                    <a:pt x="80012" y="445550"/>
                    <a:pt x="72785" y="482586"/>
                    <a:pt x="71882" y="521429"/>
                  </a:cubicBezTo>
                  <a:cubicBezTo>
                    <a:pt x="70979" y="583758"/>
                    <a:pt x="89045" y="644281"/>
                    <a:pt x="124275" y="695770"/>
                  </a:cubicBezTo>
                  <a:cubicBezTo>
                    <a:pt x="158601" y="746356"/>
                    <a:pt x="206477" y="785199"/>
                    <a:pt x="262483" y="807782"/>
                  </a:cubicBezTo>
                  <a:cubicBezTo>
                    <a:pt x="277839" y="814105"/>
                    <a:pt x="287776" y="789715"/>
                    <a:pt x="272419" y="783392"/>
                  </a:cubicBezTo>
                  <a:cubicBezTo>
                    <a:pt x="251643" y="775263"/>
                    <a:pt x="232673" y="764423"/>
                    <a:pt x="215510" y="751776"/>
                  </a:cubicBezTo>
                  <a:cubicBezTo>
                    <a:pt x="217317" y="739130"/>
                    <a:pt x="222737" y="693964"/>
                    <a:pt x="192927" y="647894"/>
                  </a:cubicBezTo>
                  <a:cubicBezTo>
                    <a:pt x="188410" y="641570"/>
                    <a:pt x="201057" y="615374"/>
                    <a:pt x="208284" y="600921"/>
                  </a:cubicBezTo>
                  <a:cubicBezTo>
                    <a:pt x="216413" y="585565"/>
                    <a:pt x="223640" y="569305"/>
                    <a:pt x="227253" y="553949"/>
                  </a:cubicBezTo>
                  <a:cubicBezTo>
                    <a:pt x="230867" y="537689"/>
                    <a:pt x="226350" y="524139"/>
                    <a:pt x="214607" y="514202"/>
                  </a:cubicBezTo>
                  <a:cubicBezTo>
                    <a:pt x="205573" y="506976"/>
                    <a:pt x="193830" y="503362"/>
                    <a:pt x="182990" y="500653"/>
                  </a:cubicBezTo>
                  <a:cubicBezTo>
                    <a:pt x="175764" y="498846"/>
                    <a:pt x="168538" y="496136"/>
                    <a:pt x="165827" y="494329"/>
                  </a:cubicBezTo>
                  <a:cubicBezTo>
                    <a:pt x="160407" y="489813"/>
                    <a:pt x="150471" y="471746"/>
                    <a:pt x="143244" y="458196"/>
                  </a:cubicBezTo>
                  <a:cubicBezTo>
                    <a:pt x="135114" y="442840"/>
                    <a:pt x="126985" y="427484"/>
                    <a:pt x="118855" y="418451"/>
                  </a:cubicBezTo>
                  <a:cubicBezTo>
                    <a:pt x="136921" y="375994"/>
                    <a:pt x="165827" y="338055"/>
                    <a:pt x="201960" y="308245"/>
                  </a:cubicBezTo>
                  <a:cubicBezTo>
                    <a:pt x="235383" y="330828"/>
                    <a:pt x="273323" y="346185"/>
                    <a:pt x="313069" y="349798"/>
                  </a:cubicBezTo>
                  <a:cubicBezTo>
                    <a:pt x="266096" y="385931"/>
                    <a:pt x="251643" y="432000"/>
                    <a:pt x="273323" y="476263"/>
                  </a:cubicBezTo>
                  <a:cubicBezTo>
                    <a:pt x="298616" y="527752"/>
                    <a:pt x="350105" y="519622"/>
                    <a:pt x="396174" y="512396"/>
                  </a:cubicBezTo>
                  <a:cubicBezTo>
                    <a:pt x="404304" y="511493"/>
                    <a:pt x="412434" y="509686"/>
                    <a:pt x="420564" y="508783"/>
                  </a:cubicBezTo>
                  <a:cubicBezTo>
                    <a:pt x="423274" y="508783"/>
                    <a:pt x="424177" y="508783"/>
                    <a:pt x="425081" y="509686"/>
                  </a:cubicBezTo>
                  <a:cubicBezTo>
                    <a:pt x="435017" y="518719"/>
                    <a:pt x="435017" y="561175"/>
                    <a:pt x="435017" y="591888"/>
                  </a:cubicBezTo>
                  <a:cubicBezTo>
                    <a:pt x="435017" y="635248"/>
                    <a:pt x="434114" y="675897"/>
                    <a:pt x="450374" y="696673"/>
                  </a:cubicBezTo>
                  <a:cubicBezTo>
                    <a:pt x="458503" y="707513"/>
                    <a:pt x="470247" y="712933"/>
                    <a:pt x="483797" y="712933"/>
                  </a:cubicBezTo>
                  <a:cubicBezTo>
                    <a:pt x="491926" y="712933"/>
                    <a:pt x="500960" y="711126"/>
                    <a:pt x="509993" y="706610"/>
                  </a:cubicBezTo>
                  <a:cubicBezTo>
                    <a:pt x="549739" y="689447"/>
                    <a:pt x="591292" y="637958"/>
                    <a:pt x="584968" y="597308"/>
                  </a:cubicBezTo>
                  <a:cubicBezTo>
                    <a:pt x="579549" y="562078"/>
                    <a:pt x="575935" y="538592"/>
                    <a:pt x="584065" y="519622"/>
                  </a:cubicBezTo>
                  <a:cubicBezTo>
                    <a:pt x="592195" y="502459"/>
                    <a:pt x="611165" y="486200"/>
                    <a:pt x="649104" y="465423"/>
                  </a:cubicBezTo>
                  <a:cubicBezTo>
                    <a:pt x="653621" y="486200"/>
                    <a:pt x="656331" y="506976"/>
                    <a:pt x="655428" y="528655"/>
                  </a:cubicBezTo>
                  <a:cubicBezTo>
                    <a:pt x="654524" y="602728"/>
                    <a:pt x="624715" y="672284"/>
                    <a:pt x="571419" y="724676"/>
                  </a:cubicBezTo>
                  <a:cubicBezTo>
                    <a:pt x="511800" y="782489"/>
                    <a:pt x="428694" y="811395"/>
                    <a:pt x="345588" y="802362"/>
                  </a:cubicBezTo>
                  <a:cubicBezTo>
                    <a:pt x="328425" y="800555"/>
                    <a:pt x="325715" y="826751"/>
                    <a:pt x="342878" y="828558"/>
                  </a:cubicBezTo>
                  <a:cubicBezTo>
                    <a:pt x="433211" y="838495"/>
                    <a:pt x="524446" y="806879"/>
                    <a:pt x="589485" y="743646"/>
                  </a:cubicBezTo>
                  <a:cubicBezTo>
                    <a:pt x="647298" y="686737"/>
                    <a:pt x="680721" y="610858"/>
                    <a:pt x="681624" y="528655"/>
                  </a:cubicBezTo>
                  <a:cubicBezTo>
                    <a:pt x="682527" y="420257"/>
                    <a:pt x="627425" y="324505"/>
                    <a:pt x="543416" y="269402"/>
                  </a:cubicBezTo>
                  <a:cubicBezTo>
                    <a:pt x="560579" y="256756"/>
                    <a:pt x="574129" y="245916"/>
                    <a:pt x="581355" y="239592"/>
                  </a:cubicBezTo>
                  <a:cubicBezTo>
                    <a:pt x="612068" y="261272"/>
                    <a:pt x="639168" y="289275"/>
                    <a:pt x="661751" y="320891"/>
                  </a:cubicBezTo>
                  <a:cubicBezTo>
                    <a:pt x="715950" y="396771"/>
                    <a:pt x="737630" y="489813"/>
                    <a:pt x="722273" y="581951"/>
                  </a:cubicBezTo>
                  <a:cubicBezTo>
                    <a:pt x="690657" y="772552"/>
                    <a:pt x="509993" y="901728"/>
                    <a:pt x="319392" y="870111"/>
                  </a:cubicBezTo>
                  <a:cubicBezTo>
                    <a:pt x="227253" y="854755"/>
                    <a:pt x="145954" y="804168"/>
                    <a:pt x="91755" y="728290"/>
                  </a:cubicBezTo>
                  <a:cubicBezTo>
                    <a:pt x="37556" y="652410"/>
                    <a:pt x="15876" y="559368"/>
                    <a:pt x="31233" y="467230"/>
                  </a:cubicBezTo>
                  <a:cubicBezTo>
                    <a:pt x="33942" y="450970"/>
                    <a:pt x="7746" y="446453"/>
                    <a:pt x="5036" y="462713"/>
                  </a:cubicBezTo>
                  <a:cubicBezTo>
                    <a:pt x="-11224" y="562078"/>
                    <a:pt x="12263" y="661444"/>
                    <a:pt x="70075" y="743646"/>
                  </a:cubicBezTo>
                  <a:cubicBezTo>
                    <a:pt x="128791" y="825848"/>
                    <a:pt x="215510" y="879144"/>
                    <a:pt x="314875" y="896307"/>
                  </a:cubicBezTo>
                  <a:cubicBezTo>
                    <a:pt x="335652" y="899921"/>
                    <a:pt x="356428" y="901728"/>
                    <a:pt x="377205" y="901728"/>
                  </a:cubicBezTo>
                  <a:cubicBezTo>
                    <a:pt x="454890" y="901728"/>
                    <a:pt x="530769" y="877338"/>
                    <a:pt x="595808" y="831268"/>
                  </a:cubicBezTo>
                  <a:cubicBezTo>
                    <a:pt x="678011" y="772552"/>
                    <a:pt x="731307" y="685833"/>
                    <a:pt x="748470" y="586468"/>
                  </a:cubicBezTo>
                  <a:cubicBezTo>
                    <a:pt x="760213" y="513299"/>
                    <a:pt x="751180" y="441034"/>
                    <a:pt x="722273" y="375091"/>
                  </a:cubicBezTo>
                  <a:cubicBezTo>
                    <a:pt x="735823" y="371478"/>
                    <a:pt x="758406" y="363348"/>
                    <a:pt x="782796" y="350701"/>
                  </a:cubicBezTo>
                  <a:cubicBezTo>
                    <a:pt x="834285" y="324505"/>
                    <a:pt x="871322" y="290179"/>
                    <a:pt x="887581" y="250432"/>
                  </a:cubicBezTo>
                  <a:cubicBezTo>
                    <a:pt x="905648" y="209783"/>
                    <a:pt x="905648" y="160100"/>
                    <a:pt x="887581" y="104998"/>
                  </a:cubicBezTo>
                  <a:close/>
                  <a:moveTo>
                    <a:pt x="121565" y="467230"/>
                  </a:moveTo>
                  <a:cubicBezTo>
                    <a:pt x="131501" y="486200"/>
                    <a:pt x="140534" y="503362"/>
                    <a:pt x="150471" y="511493"/>
                  </a:cubicBezTo>
                  <a:cubicBezTo>
                    <a:pt x="157698" y="516912"/>
                    <a:pt x="166731" y="520526"/>
                    <a:pt x="176667" y="523236"/>
                  </a:cubicBezTo>
                  <a:cubicBezTo>
                    <a:pt x="202864" y="531366"/>
                    <a:pt x="205573" y="534979"/>
                    <a:pt x="202864" y="544916"/>
                  </a:cubicBezTo>
                  <a:cubicBezTo>
                    <a:pt x="200154" y="557562"/>
                    <a:pt x="192927" y="572015"/>
                    <a:pt x="185701" y="586468"/>
                  </a:cubicBezTo>
                  <a:cubicBezTo>
                    <a:pt x="172151" y="614471"/>
                    <a:pt x="159504" y="640667"/>
                    <a:pt x="171247" y="659637"/>
                  </a:cubicBezTo>
                  <a:cubicBezTo>
                    <a:pt x="188410" y="686737"/>
                    <a:pt x="191121" y="712933"/>
                    <a:pt x="191121" y="730096"/>
                  </a:cubicBezTo>
                  <a:cubicBezTo>
                    <a:pt x="112531" y="659637"/>
                    <a:pt x="80915" y="547625"/>
                    <a:pt x="109822" y="445550"/>
                  </a:cubicBezTo>
                  <a:cubicBezTo>
                    <a:pt x="114338" y="452777"/>
                    <a:pt x="117951" y="460906"/>
                    <a:pt x="121565" y="467230"/>
                  </a:cubicBezTo>
                  <a:close/>
                  <a:moveTo>
                    <a:pt x="760213" y="207976"/>
                  </a:moveTo>
                  <a:lnTo>
                    <a:pt x="722273" y="116741"/>
                  </a:lnTo>
                  <a:cubicBezTo>
                    <a:pt x="740340" y="99578"/>
                    <a:pt x="762020" y="86931"/>
                    <a:pt x="780086" y="77898"/>
                  </a:cubicBezTo>
                  <a:cubicBezTo>
                    <a:pt x="795443" y="69768"/>
                    <a:pt x="809896" y="64348"/>
                    <a:pt x="821639" y="60735"/>
                  </a:cubicBezTo>
                  <a:lnTo>
                    <a:pt x="760213" y="207976"/>
                  </a:lnTo>
                  <a:close/>
                  <a:moveTo>
                    <a:pt x="846932" y="70671"/>
                  </a:moveTo>
                  <a:cubicBezTo>
                    <a:pt x="852352" y="81511"/>
                    <a:pt x="858675" y="96868"/>
                    <a:pt x="863192" y="113127"/>
                  </a:cubicBezTo>
                  <a:cubicBezTo>
                    <a:pt x="868612" y="131194"/>
                    <a:pt x="874031" y="153777"/>
                    <a:pt x="874935" y="176360"/>
                  </a:cubicBezTo>
                  <a:lnTo>
                    <a:pt x="787313" y="212493"/>
                  </a:lnTo>
                  <a:lnTo>
                    <a:pt x="846932" y="70671"/>
                  </a:lnTo>
                  <a:close/>
                  <a:moveTo>
                    <a:pt x="688850" y="164617"/>
                  </a:moveTo>
                  <a:cubicBezTo>
                    <a:pt x="692464" y="155584"/>
                    <a:pt x="697884" y="146550"/>
                    <a:pt x="703304" y="139324"/>
                  </a:cubicBezTo>
                  <a:lnTo>
                    <a:pt x="745760" y="243206"/>
                  </a:lnTo>
                  <a:lnTo>
                    <a:pt x="707820" y="334441"/>
                  </a:lnTo>
                  <a:cubicBezTo>
                    <a:pt x="702400" y="322698"/>
                    <a:pt x="696077" y="308245"/>
                    <a:pt x="690657" y="291082"/>
                  </a:cubicBezTo>
                  <a:cubicBezTo>
                    <a:pt x="679817" y="256756"/>
                    <a:pt x="670784" y="207073"/>
                    <a:pt x="688850" y="164617"/>
                  </a:cubicBezTo>
                  <a:close/>
                  <a:moveTo>
                    <a:pt x="772860" y="325408"/>
                  </a:moveTo>
                  <a:cubicBezTo>
                    <a:pt x="758406" y="332635"/>
                    <a:pt x="743953" y="338055"/>
                    <a:pt x="732210" y="342571"/>
                  </a:cubicBezTo>
                  <a:lnTo>
                    <a:pt x="771956" y="247723"/>
                  </a:lnTo>
                  <a:lnTo>
                    <a:pt x="873128" y="206170"/>
                  </a:lnTo>
                  <a:cubicBezTo>
                    <a:pt x="871322" y="217913"/>
                    <a:pt x="868612" y="228753"/>
                    <a:pt x="864095" y="239592"/>
                  </a:cubicBezTo>
                  <a:cubicBezTo>
                    <a:pt x="846932" y="282049"/>
                    <a:pt x="805379" y="310052"/>
                    <a:pt x="772860" y="325408"/>
                  </a:cubicBezTo>
                  <a:close/>
                  <a:moveTo>
                    <a:pt x="297712" y="318182"/>
                  </a:moveTo>
                  <a:cubicBezTo>
                    <a:pt x="293196" y="317278"/>
                    <a:pt x="288679" y="316375"/>
                    <a:pt x="284163" y="314569"/>
                  </a:cubicBezTo>
                  <a:lnTo>
                    <a:pt x="430501" y="207073"/>
                  </a:lnTo>
                  <a:lnTo>
                    <a:pt x="550642" y="230559"/>
                  </a:lnTo>
                  <a:cubicBezTo>
                    <a:pt x="506380" y="265789"/>
                    <a:pt x="399788" y="338055"/>
                    <a:pt x="297712" y="318182"/>
                  </a:cubicBezTo>
                  <a:close/>
                  <a:moveTo>
                    <a:pt x="164021" y="235979"/>
                  </a:moveTo>
                  <a:cubicBezTo>
                    <a:pt x="132405" y="202556"/>
                    <a:pt x="109822" y="166424"/>
                    <a:pt x="97175" y="142937"/>
                  </a:cubicBezTo>
                  <a:lnTo>
                    <a:pt x="249836" y="172747"/>
                  </a:lnTo>
                  <a:lnTo>
                    <a:pt x="164021" y="235979"/>
                  </a:lnTo>
                  <a:close/>
                  <a:moveTo>
                    <a:pt x="191121" y="59832"/>
                  </a:moveTo>
                  <a:lnTo>
                    <a:pt x="255256" y="147454"/>
                  </a:lnTo>
                  <a:lnTo>
                    <a:pt x="100788" y="117644"/>
                  </a:lnTo>
                  <a:cubicBezTo>
                    <a:pt x="120661" y="101384"/>
                    <a:pt x="152278" y="78801"/>
                    <a:pt x="191121" y="59832"/>
                  </a:cubicBezTo>
                  <a:close/>
                  <a:moveTo>
                    <a:pt x="293196" y="154681"/>
                  </a:moveTo>
                  <a:lnTo>
                    <a:pt x="215510" y="48992"/>
                  </a:lnTo>
                  <a:cubicBezTo>
                    <a:pt x="238996" y="39055"/>
                    <a:pt x="263386" y="31829"/>
                    <a:pt x="289583" y="28216"/>
                  </a:cubicBezTo>
                  <a:lnTo>
                    <a:pt x="397078" y="174554"/>
                  </a:lnTo>
                  <a:lnTo>
                    <a:pt x="293196" y="154681"/>
                  </a:lnTo>
                  <a:close/>
                  <a:moveTo>
                    <a:pt x="285066" y="179973"/>
                  </a:moveTo>
                  <a:lnTo>
                    <a:pt x="394368" y="201653"/>
                  </a:lnTo>
                  <a:lnTo>
                    <a:pt x="253450" y="304632"/>
                  </a:lnTo>
                  <a:cubicBezTo>
                    <a:pt x="227253" y="291986"/>
                    <a:pt x="202864" y="274822"/>
                    <a:pt x="182087" y="254949"/>
                  </a:cubicBezTo>
                  <a:lnTo>
                    <a:pt x="285066" y="179973"/>
                  </a:lnTo>
                  <a:close/>
                  <a:moveTo>
                    <a:pt x="642781" y="437420"/>
                  </a:moveTo>
                  <a:cubicBezTo>
                    <a:pt x="594905" y="462713"/>
                    <a:pt x="572322" y="482586"/>
                    <a:pt x="560579" y="506976"/>
                  </a:cubicBezTo>
                  <a:cubicBezTo>
                    <a:pt x="548836" y="533172"/>
                    <a:pt x="553352" y="561175"/>
                    <a:pt x="558772" y="600018"/>
                  </a:cubicBezTo>
                  <a:cubicBezTo>
                    <a:pt x="562385" y="622601"/>
                    <a:pt x="535286" y="665057"/>
                    <a:pt x="499153" y="680414"/>
                  </a:cubicBezTo>
                  <a:cubicBezTo>
                    <a:pt x="485603" y="685833"/>
                    <a:pt x="476570" y="685833"/>
                    <a:pt x="471150" y="678607"/>
                  </a:cubicBezTo>
                  <a:cubicBezTo>
                    <a:pt x="460310" y="665057"/>
                    <a:pt x="461214" y="623504"/>
                    <a:pt x="461214" y="590082"/>
                  </a:cubicBezTo>
                  <a:cubicBezTo>
                    <a:pt x="461214" y="544012"/>
                    <a:pt x="462117" y="504266"/>
                    <a:pt x="443147" y="488006"/>
                  </a:cubicBezTo>
                  <a:cubicBezTo>
                    <a:pt x="435920" y="481683"/>
                    <a:pt x="427791" y="478973"/>
                    <a:pt x="417854" y="480779"/>
                  </a:cubicBezTo>
                  <a:cubicBezTo>
                    <a:pt x="409724" y="481683"/>
                    <a:pt x="400691" y="483489"/>
                    <a:pt x="392561" y="484393"/>
                  </a:cubicBezTo>
                  <a:cubicBezTo>
                    <a:pt x="343782" y="492522"/>
                    <a:pt x="313069" y="495233"/>
                    <a:pt x="297712" y="462713"/>
                  </a:cubicBezTo>
                  <a:cubicBezTo>
                    <a:pt x="272419" y="410320"/>
                    <a:pt x="323909" y="371478"/>
                    <a:pt x="347395" y="357024"/>
                  </a:cubicBezTo>
                  <a:cubicBezTo>
                    <a:pt x="351912" y="354314"/>
                    <a:pt x="356428" y="350701"/>
                    <a:pt x="360945" y="347088"/>
                  </a:cubicBezTo>
                  <a:cubicBezTo>
                    <a:pt x="417854" y="339861"/>
                    <a:pt x="471150" y="316375"/>
                    <a:pt x="519026" y="285662"/>
                  </a:cubicBezTo>
                  <a:cubicBezTo>
                    <a:pt x="577742" y="319085"/>
                    <a:pt x="622005" y="373284"/>
                    <a:pt x="642781" y="437420"/>
                  </a:cubicBezTo>
                  <a:close/>
                </a:path>
              </a:pathLst>
            </a:custGeom>
            <a:solidFill>
              <a:srgbClr val="010101"/>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82" name="Graphic 3">
            <a:extLst>
              <a:ext uri="{FF2B5EF4-FFF2-40B4-BE49-F238E27FC236}">
                <a16:creationId xmlns:a16="http://schemas.microsoft.com/office/drawing/2014/main" id="{902EB732-5DE9-9BE3-E8CC-3620810A1764}"/>
              </a:ext>
            </a:extLst>
          </p:cNvPr>
          <p:cNvGrpSpPr/>
          <p:nvPr userDrawn="1"/>
        </p:nvGrpSpPr>
        <p:grpSpPr>
          <a:xfrm>
            <a:off x="3535086" y="4225978"/>
            <a:ext cx="344026" cy="344714"/>
            <a:chOff x="2694219" y="430095"/>
            <a:chExt cx="1090872" cy="1093052"/>
          </a:xfrm>
        </p:grpSpPr>
        <p:sp>
          <p:nvSpPr>
            <p:cNvPr id="83" name="Freeform 82">
              <a:extLst>
                <a:ext uri="{FF2B5EF4-FFF2-40B4-BE49-F238E27FC236}">
                  <a16:creationId xmlns:a16="http://schemas.microsoft.com/office/drawing/2014/main" id="{ADA11A8B-5CAA-0B5F-622C-E3E91486BBDE}"/>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F29E38"/>
            </a:solidFill>
            <a:ln w="27426" cap="flat">
              <a:noFill/>
              <a:prstDash val="solid"/>
              <a:miter/>
            </a:ln>
          </p:spPr>
          <p:txBody>
            <a:bodyPr rtlCol="0" anchor="ctr"/>
            <a:lstStyle/>
            <a:p>
              <a:endParaRPr lang="en-US" dirty="0"/>
            </a:p>
          </p:txBody>
        </p:sp>
        <p:grpSp>
          <p:nvGrpSpPr>
            <p:cNvPr id="84" name="Graphic 3">
              <a:extLst>
                <a:ext uri="{FF2B5EF4-FFF2-40B4-BE49-F238E27FC236}">
                  <a16:creationId xmlns:a16="http://schemas.microsoft.com/office/drawing/2014/main" id="{D1E76BB4-99F7-7369-F548-11CB132C83DF}"/>
                </a:ext>
              </a:extLst>
            </p:cNvPr>
            <p:cNvGrpSpPr/>
            <p:nvPr/>
          </p:nvGrpSpPr>
          <p:grpSpPr>
            <a:xfrm>
              <a:off x="2694219" y="430095"/>
              <a:ext cx="1090872" cy="1093052"/>
              <a:chOff x="2694219" y="430095"/>
              <a:chExt cx="1090872" cy="1093052"/>
            </a:xfrm>
            <a:solidFill>
              <a:srgbClr val="000000"/>
            </a:solidFill>
          </p:grpSpPr>
          <p:sp>
            <p:nvSpPr>
              <p:cNvPr id="85" name="Freeform 84">
                <a:extLst>
                  <a:ext uri="{FF2B5EF4-FFF2-40B4-BE49-F238E27FC236}">
                    <a16:creationId xmlns:a16="http://schemas.microsoft.com/office/drawing/2014/main" id="{9D010804-2815-3F87-FB60-C557B3382674}"/>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solidFill>
                <a:srgbClr val="000000"/>
              </a:solidFill>
              <a:ln w="27426" cap="flat">
                <a:noFill/>
                <a:prstDash val="solid"/>
                <a:miter/>
              </a:ln>
            </p:spPr>
            <p:txBody>
              <a:bodyPr rtlCol="0" anchor="ctr"/>
              <a:lstStyle/>
              <a:p>
                <a:endParaRPr lang="en-US" dirty="0"/>
              </a:p>
            </p:txBody>
          </p:sp>
          <p:grpSp>
            <p:nvGrpSpPr>
              <p:cNvPr id="86" name="Graphic 3">
                <a:extLst>
                  <a:ext uri="{FF2B5EF4-FFF2-40B4-BE49-F238E27FC236}">
                    <a16:creationId xmlns:a16="http://schemas.microsoft.com/office/drawing/2014/main" id="{CD3CE272-5614-92CD-4EA6-6C3C5C0BA25A}"/>
                  </a:ext>
                </a:extLst>
              </p:cNvPr>
              <p:cNvGrpSpPr/>
              <p:nvPr/>
            </p:nvGrpSpPr>
            <p:grpSpPr>
              <a:xfrm>
                <a:off x="2694219" y="553519"/>
                <a:ext cx="1090872" cy="969628"/>
                <a:chOff x="2694219" y="553519"/>
                <a:chExt cx="1090872" cy="969628"/>
              </a:xfrm>
              <a:solidFill>
                <a:srgbClr val="000000"/>
              </a:solidFill>
            </p:grpSpPr>
            <p:sp>
              <p:nvSpPr>
                <p:cNvPr id="87" name="Freeform 86">
                  <a:extLst>
                    <a:ext uri="{FF2B5EF4-FFF2-40B4-BE49-F238E27FC236}">
                      <a16:creationId xmlns:a16="http://schemas.microsoft.com/office/drawing/2014/main" id="{529905CF-F51E-984C-B164-20348104337F}"/>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solidFill>
                  <a:srgbClr val="000000"/>
                </a:solidFill>
                <a:ln w="27426" cap="flat">
                  <a:noFill/>
                  <a:prstDash val="solid"/>
                  <a:miter/>
                </a:ln>
              </p:spPr>
              <p:txBody>
                <a:bodyPr rtlCol="0" anchor="ctr"/>
                <a:lstStyle/>
                <a:p>
                  <a:endParaRPr lang="en-US" dirty="0"/>
                </a:p>
              </p:txBody>
            </p:sp>
            <p:sp>
              <p:nvSpPr>
                <p:cNvPr id="88" name="Freeform 87">
                  <a:extLst>
                    <a:ext uri="{FF2B5EF4-FFF2-40B4-BE49-F238E27FC236}">
                      <a16:creationId xmlns:a16="http://schemas.microsoft.com/office/drawing/2014/main" id="{E90EF077-9271-66BC-C0BF-08A07BF71827}"/>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solidFill>
                  <a:srgbClr val="000000"/>
                </a:solidFill>
                <a:ln w="27426" cap="flat">
                  <a:noFill/>
                  <a:prstDash val="solid"/>
                  <a:miter/>
                </a:ln>
              </p:spPr>
              <p:txBody>
                <a:bodyPr rtlCol="0" anchor="ctr"/>
                <a:lstStyle/>
                <a:p>
                  <a:endParaRPr lang="en-US" dirty="0"/>
                </a:p>
              </p:txBody>
            </p:sp>
          </p:grpSp>
        </p:grpSp>
      </p:grpSp>
      <p:grpSp>
        <p:nvGrpSpPr>
          <p:cNvPr id="89" name="Graphic 3">
            <a:extLst>
              <a:ext uri="{FF2B5EF4-FFF2-40B4-BE49-F238E27FC236}">
                <a16:creationId xmlns:a16="http://schemas.microsoft.com/office/drawing/2014/main" id="{00A80F84-35E4-EA38-D4C6-C1622A5063FC}"/>
              </a:ext>
            </a:extLst>
          </p:cNvPr>
          <p:cNvGrpSpPr/>
          <p:nvPr userDrawn="1"/>
        </p:nvGrpSpPr>
        <p:grpSpPr>
          <a:xfrm>
            <a:off x="3597256" y="3764030"/>
            <a:ext cx="277308" cy="276515"/>
            <a:chOff x="8711101" y="501407"/>
            <a:chExt cx="959968" cy="957224"/>
          </a:xfrm>
        </p:grpSpPr>
        <p:sp>
          <p:nvSpPr>
            <p:cNvPr id="90" name="Freeform 89">
              <a:extLst>
                <a:ext uri="{FF2B5EF4-FFF2-40B4-BE49-F238E27FC236}">
                  <a16:creationId xmlns:a16="http://schemas.microsoft.com/office/drawing/2014/main" id="{5A33556A-0214-15A3-BD2E-088AD2695672}"/>
                </a:ext>
              </a:extLst>
            </p:cNvPr>
            <p:cNvSpPr/>
            <p:nvPr/>
          </p:nvSpPr>
          <p:spPr>
            <a:xfrm>
              <a:off x="9191085" y="537063"/>
              <a:ext cx="449814" cy="493697"/>
            </a:xfrm>
            <a:custGeom>
              <a:avLst/>
              <a:gdLst>
                <a:gd name="connsiteX0" fmla="*/ 447072 w 449814"/>
                <a:gd name="connsiteY0" fmla="*/ 493697 h 493697"/>
                <a:gd name="connsiteX1" fmla="*/ 128910 w 449814"/>
                <a:gd name="connsiteY1" fmla="*/ 493697 h 493697"/>
                <a:gd name="connsiteX2" fmla="*/ 128910 w 449814"/>
                <a:gd name="connsiteY2" fmla="*/ 447070 h 493697"/>
                <a:gd name="connsiteX3" fmla="*/ 112454 w 449814"/>
                <a:gd name="connsiteY3" fmla="*/ 430614 h 493697"/>
                <a:gd name="connsiteX4" fmla="*/ 0 w 449814"/>
                <a:gd name="connsiteY4" fmla="*/ 430614 h 493697"/>
                <a:gd name="connsiteX5" fmla="*/ 0 w 449814"/>
                <a:gd name="connsiteY5" fmla="*/ 403186 h 493697"/>
                <a:gd name="connsiteX6" fmla="*/ 41142 w 449814"/>
                <a:gd name="connsiteY6" fmla="*/ 381244 h 493697"/>
                <a:gd name="connsiteX7" fmla="*/ 156338 w 449814"/>
                <a:gd name="connsiteY7" fmla="*/ 266048 h 493697"/>
                <a:gd name="connsiteX8" fmla="*/ 156338 w 449814"/>
                <a:gd name="connsiteY8" fmla="*/ 244106 h 493697"/>
                <a:gd name="connsiteX9" fmla="*/ 120682 w 449814"/>
                <a:gd name="connsiteY9" fmla="*/ 208450 h 493697"/>
                <a:gd name="connsiteX10" fmla="*/ 205708 w 449814"/>
                <a:gd name="connsiteY10" fmla="*/ 123424 h 493697"/>
                <a:gd name="connsiteX11" fmla="*/ 183766 w 449814"/>
                <a:gd name="connsiteY11" fmla="*/ 101482 h 493697"/>
                <a:gd name="connsiteX12" fmla="*/ 98741 w 449814"/>
                <a:gd name="connsiteY12" fmla="*/ 186508 h 493697"/>
                <a:gd name="connsiteX13" fmla="*/ 93255 w 449814"/>
                <a:gd name="connsiteY13" fmla="*/ 181022 h 493697"/>
                <a:gd name="connsiteX14" fmla="*/ 71313 w 449814"/>
                <a:gd name="connsiteY14" fmla="*/ 181022 h 493697"/>
                <a:gd name="connsiteX15" fmla="*/ 2744 w 449814"/>
                <a:gd name="connsiteY15" fmla="*/ 249591 h 493697"/>
                <a:gd name="connsiteX16" fmla="*/ 2744 w 449814"/>
                <a:gd name="connsiteY16" fmla="*/ 0 h 493697"/>
                <a:gd name="connsiteX17" fmla="*/ 449815 w 449814"/>
                <a:gd name="connsiteY17" fmla="*/ 0 h 493697"/>
                <a:gd name="connsiteX18" fmla="*/ 449815 w 449814"/>
                <a:gd name="connsiteY18" fmla="*/ 493697 h 4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814" h="493697">
                  <a:moveTo>
                    <a:pt x="447072" y="493697"/>
                  </a:moveTo>
                  <a:lnTo>
                    <a:pt x="128910" y="493697"/>
                  </a:lnTo>
                  <a:lnTo>
                    <a:pt x="128910" y="447070"/>
                  </a:lnTo>
                  <a:cubicBezTo>
                    <a:pt x="128910" y="438842"/>
                    <a:pt x="120682" y="430614"/>
                    <a:pt x="112454" y="430614"/>
                  </a:cubicBezTo>
                  <a:lnTo>
                    <a:pt x="0" y="430614"/>
                  </a:lnTo>
                  <a:lnTo>
                    <a:pt x="0" y="403186"/>
                  </a:lnTo>
                  <a:cubicBezTo>
                    <a:pt x="13714" y="400443"/>
                    <a:pt x="30171" y="392215"/>
                    <a:pt x="41142" y="381244"/>
                  </a:cubicBezTo>
                  <a:lnTo>
                    <a:pt x="156338" y="266048"/>
                  </a:lnTo>
                  <a:cubicBezTo>
                    <a:pt x="161824" y="260562"/>
                    <a:pt x="161824" y="249591"/>
                    <a:pt x="156338" y="244106"/>
                  </a:cubicBezTo>
                  <a:lnTo>
                    <a:pt x="120682" y="208450"/>
                  </a:lnTo>
                  <a:lnTo>
                    <a:pt x="205708" y="123424"/>
                  </a:lnTo>
                  <a:lnTo>
                    <a:pt x="183766" y="101482"/>
                  </a:lnTo>
                  <a:lnTo>
                    <a:pt x="98741" y="186508"/>
                  </a:lnTo>
                  <a:lnTo>
                    <a:pt x="93255" y="181022"/>
                  </a:lnTo>
                  <a:cubicBezTo>
                    <a:pt x="87769" y="175537"/>
                    <a:pt x="76799" y="175537"/>
                    <a:pt x="71313" y="181022"/>
                  </a:cubicBezTo>
                  <a:lnTo>
                    <a:pt x="2744" y="249591"/>
                  </a:lnTo>
                  <a:lnTo>
                    <a:pt x="2744" y="0"/>
                  </a:lnTo>
                  <a:lnTo>
                    <a:pt x="449815" y="0"/>
                  </a:lnTo>
                  <a:lnTo>
                    <a:pt x="449815" y="493697"/>
                  </a:lnTo>
                  <a:close/>
                </a:path>
              </a:pathLst>
            </a:custGeom>
            <a:solidFill>
              <a:srgbClr val="F29E38"/>
            </a:solidFill>
            <a:ln w="27426" cap="flat">
              <a:noFill/>
              <a:prstDash val="solid"/>
              <a:miter/>
            </a:ln>
          </p:spPr>
          <p:txBody>
            <a:bodyPr rtlCol="0" anchor="ctr"/>
            <a:lstStyle/>
            <a:p>
              <a:endParaRPr lang="en-US" dirty="0"/>
            </a:p>
          </p:txBody>
        </p:sp>
        <p:grpSp>
          <p:nvGrpSpPr>
            <p:cNvPr id="91" name="Graphic 3">
              <a:extLst>
                <a:ext uri="{FF2B5EF4-FFF2-40B4-BE49-F238E27FC236}">
                  <a16:creationId xmlns:a16="http://schemas.microsoft.com/office/drawing/2014/main" id="{DD960E11-D863-2F70-5891-CD052D98430C}"/>
                </a:ext>
              </a:extLst>
            </p:cNvPr>
            <p:cNvGrpSpPr/>
            <p:nvPr/>
          </p:nvGrpSpPr>
          <p:grpSpPr>
            <a:xfrm>
              <a:off x="8711101" y="501407"/>
              <a:ext cx="959968" cy="957224"/>
              <a:chOff x="8711101" y="501407"/>
              <a:chExt cx="959968" cy="957224"/>
            </a:xfrm>
            <a:solidFill>
              <a:srgbClr val="000000"/>
            </a:solidFill>
          </p:grpSpPr>
          <p:sp>
            <p:nvSpPr>
              <p:cNvPr id="92" name="Freeform 91">
                <a:extLst>
                  <a:ext uri="{FF2B5EF4-FFF2-40B4-BE49-F238E27FC236}">
                    <a16:creationId xmlns:a16="http://schemas.microsoft.com/office/drawing/2014/main" id="{20D78C05-8D80-84BA-60A2-EDC16D13E49A}"/>
                  </a:ext>
                </a:extLst>
              </p:cNvPr>
              <p:cNvSpPr/>
              <p:nvPr/>
            </p:nvSpPr>
            <p:spPr>
              <a:xfrm>
                <a:off x="8711101" y="501407"/>
                <a:ext cx="959968" cy="619864"/>
              </a:xfrm>
              <a:custGeom>
                <a:avLst/>
                <a:gdLst>
                  <a:gd name="connsiteX0" fmla="*/ 940771 w 959968"/>
                  <a:gd name="connsiteY0" fmla="*/ 0 h 619864"/>
                  <a:gd name="connsiteX1" fmla="*/ 463528 w 959968"/>
                  <a:gd name="connsiteY1" fmla="*/ 0 h 619864"/>
                  <a:gd name="connsiteX2" fmla="*/ 447072 w 959968"/>
                  <a:gd name="connsiteY2" fmla="*/ 16457 h 619864"/>
                  <a:gd name="connsiteX3" fmla="*/ 447072 w 959968"/>
                  <a:gd name="connsiteY3" fmla="*/ 277019 h 619864"/>
                  <a:gd name="connsiteX4" fmla="*/ 397701 w 959968"/>
                  <a:gd name="connsiteY4" fmla="*/ 219421 h 619864"/>
                  <a:gd name="connsiteX5" fmla="*/ 337362 w 959968"/>
                  <a:gd name="connsiteY5" fmla="*/ 191993 h 619864"/>
                  <a:gd name="connsiteX6" fmla="*/ 277021 w 959968"/>
                  <a:gd name="connsiteY6" fmla="*/ 191993 h 619864"/>
                  <a:gd name="connsiteX7" fmla="*/ 301704 w 959968"/>
                  <a:gd name="connsiteY7" fmla="*/ 145366 h 619864"/>
                  <a:gd name="connsiteX8" fmla="*/ 318162 w 959968"/>
                  <a:gd name="connsiteY8" fmla="*/ 145366 h 619864"/>
                  <a:gd name="connsiteX9" fmla="*/ 331876 w 959968"/>
                  <a:gd name="connsiteY9" fmla="*/ 137138 h 619864"/>
                  <a:gd name="connsiteX10" fmla="*/ 331876 w 959968"/>
                  <a:gd name="connsiteY10" fmla="*/ 120682 h 619864"/>
                  <a:gd name="connsiteX11" fmla="*/ 301704 w 959968"/>
                  <a:gd name="connsiteY11" fmla="*/ 60341 h 619864"/>
                  <a:gd name="connsiteX12" fmla="*/ 301704 w 959968"/>
                  <a:gd name="connsiteY12" fmla="*/ 49370 h 619864"/>
                  <a:gd name="connsiteX13" fmla="*/ 255079 w 959968"/>
                  <a:gd name="connsiteY13" fmla="*/ 2743 h 619864"/>
                  <a:gd name="connsiteX14" fmla="*/ 159082 w 959968"/>
                  <a:gd name="connsiteY14" fmla="*/ 2743 h 619864"/>
                  <a:gd name="connsiteX15" fmla="*/ 112454 w 959968"/>
                  <a:gd name="connsiteY15" fmla="*/ 49370 h 619864"/>
                  <a:gd name="connsiteX16" fmla="*/ 112454 w 959968"/>
                  <a:gd name="connsiteY16" fmla="*/ 126167 h 619864"/>
                  <a:gd name="connsiteX17" fmla="*/ 137138 w 959968"/>
                  <a:gd name="connsiteY17" fmla="*/ 191993 h 619864"/>
                  <a:gd name="connsiteX18" fmla="*/ 112454 w 959968"/>
                  <a:gd name="connsiteY18" fmla="*/ 191993 h 619864"/>
                  <a:gd name="connsiteX19" fmla="*/ 32914 w 959968"/>
                  <a:gd name="connsiteY19" fmla="*/ 271534 h 619864"/>
                  <a:gd name="connsiteX20" fmla="*/ 32914 w 959968"/>
                  <a:gd name="connsiteY20" fmla="*/ 414157 h 619864"/>
                  <a:gd name="connsiteX21" fmla="*/ 49371 w 959968"/>
                  <a:gd name="connsiteY21" fmla="*/ 460784 h 619864"/>
                  <a:gd name="connsiteX22" fmla="*/ 16458 w 959968"/>
                  <a:gd name="connsiteY22" fmla="*/ 460784 h 619864"/>
                  <a:gd name="connsiteX23" fmla="*/ 0 w 959968"/>
                  <a:gd name="connsiteY23" fmla="*/ 477241 h 619864"/>
                  <a:gd name="connsiteX24" fmla="*/ 0 w 959968"/>
                  <a:gd name="connsiteY24" fmla="*/ 540324 h 619864"/>
                  <a:gd name="connsiteX25" fmla="*/ 16458 w 959968"/>
                  <a:gd name="connsiteY25" fmla="*/ 556781 h 619864"/>
                  <a:gd name="connsiteX26" fmla="*/ 32914 w 959968"/>
                  <a:gd name="connsiteY26" fmla="*/ 556781 h 619864"/>
                  <a:gd name="connsiteX27" fmla="*/ 32914 w 959968"/>
                  <a:gd name="connsiteY27" fmla="*/ 619864 h 619864"/>
                  <a:gd name="connsiteX28" fmla="*/ 65827 w 959968"/>
                  <a:gd name="connsiteY28" fmla="*/ 619864 h 619864"/>
                  <a:gd name="connsiteX29" fmla="*/ 65827 w 959968"/>
                  <a:gd name="connsiteY29" fmla="*/ 556781 h 619864"/>
                  <a:gd name="connsiteX30" fmla="*/ 543069 w 959968"/>
                  <a:gd name="connsiteY30" fmla="*/ 556781 h 619864"/>
                  <a:gd name="connsiteX31" fmla="*/ 543069 w 959968"/>
                  <a:gd name="connsiteY31" fmla="*/ 589694 h 619864"/>
                  <a:gd name="connsiteX32" fmla="*/ 575981 w 959968"/>
                  <a:gd name="connsiteY32" fmla="*/ 589694 h 619864"/>
                  <a:gd name="connsiteX33" fmla="*/ 575981 w 959968"/>
                  <a:gd name="connsiteY33" fmla="*/ 556781 h 619864"/>
                  <a:gd name="connsiteX34" fmla="*/ 943513 w 959968"/>
                  <a:gd name="connsiteY34" fmla="*/ 556781 h 619864"/>
                  <a:gd name="connsiteX35" fmla="*/ 959969 w 959968"/>
                  <a:gd name="connsiteY35" fmla="*/ 540324 h 619864"/>
                  <a:gd name="connsiteX36" fmla="*/ 959969 w 959968"/>
                  <a:gd name="connsiteY36" fmla="*/ 16457 h 619864"/>
                  <a:gd name="connsiteX37" fmla="*/ 940771 w 959968"/>
                  <a:gd name="connsiteY37" fmla="*/ 0 h 619864"/>
                  <a:gd name="connsiteX38" fmla="*/ 940771 w 959968"/>
                  <a:gd name="connsiteY38" fmla="*/ 0 h 619864"/>
                  <a:gd name="connsiteX39" fmla="*/ 145368 w 959968"/>
                  <a:gd name="connsiteY39" fmla="*/ 46627 h 619864"/>
                  <a:gd name="connsiteX40" fmla="*/ 161824 w 959968"/>
                  <a:gd name="connsiteY40" fmla="*/ 30170 h 619864"/>
                  <a:gd name="connsiteX41" fmla="*/ 257821 w 959968"/>
                  <a:gd name="connsiteY41" fmla="*/ 30170 h 619864"/>
                  <a:gd name="connsiteX42" fmla="*/ 274277 w 959968"/>
                  <a:gd name="connsiteY42" fmla="*/ 46627 h 619864"/>
                  <a:gd name="connsiteX43" fmla="*/ 274277 w 959968"/>
                  <a:gd name="connsiteY43" fmla="*/ 63084 h 619864"/>
                  <a:gd name="connsiteX44" fmla="*/ 277021 w 959968"/>
                  <a:gd name="connsiteY44" fmla="*/ 71312 h 619864"/>
                  <a:gd name="connsiteX45" fmla="*/ 296220 w 959968"/>
                  <a:gd name="connsiteY45" fmla="*/ 112453 h 619864"/>
                  <a:gd name="connsiteX46" fmla="*/ 290734 w 959968"/>
                  <a:gd name="connsiteY46" fmla="*/ 112453 h 619864"/>
                  <a:gd name="connsiteX47" fmla="*/ 274277 w 959968"/>
                  <a:gd name="connsiteY47" fmla="*/ 128910 h 619864"/>
                  <a:gd name="connsiteX48" fmla="*/ 252335 w 959968"/>
                  <a:gd name="connsiteY48" fmla="*/ 175537 h 619864"/>
                  <a:gd name="connsiteX49" fmla="*/ 202965 w 959968"/>
                  <a:gd name="connsiteY49" fmla="*/ 191993 h 619864"/>
                  <a:gd name="connsiteX50" fmla="*/ 145368 w 959968"/>
                  <a:gd name="connsiteY50" fmla="*/ 126167 h 619864"/>
                  <a:gd name="connsiteX51" fmla="*/ 145368 w 959968"/>
                  <a:gd name="connsiteY51" fmla="*/ 46627 h 619864"/>
                  <a:gd name="connsiteX52" fmla="*/ 230393 w 959968"/>
                  <a:gd name="connsiteY52" fmla="*/ 222164 h 619864"/>
                  <a:gd name="connsiteX53" fmla="*/ 208451 w 959968"/>
                  <a:gd name="connsiteY53" fmla="*/ 266048 h 619864"/>
                  <a:gd name="connsiteX54" fmla="*/ 186510 w 959968"/>
                  <a:gd name="connsiteY54" fmla="*/ 222164 h 619864"/>
                  <a:gd name="connsiteX55" fmla="*/ 230393 w 959968"/>
                  <a:gd name="connsiteY55" fmla="*/ 222164 h 619864"/>
                  <a:gd name="connsiteX56" fmla="*/ 65827 w 959968"/>
                  <a:gd name="connsiteY56" fmla="*/ 414157 h 619864"/>
                  <a:gd name="connsiteX57" fmla="*/ 65827 w 959968"/>
                  <a:gd name="connsiteY57" fmla="*/ 271534 h 619864"/>
                  <a:gd name="connsiteX58" fmla="*/ 112454 w 959968"/>
                  <a:gd name="connsiteY58" fmla="*/ 224907 h 619864"/>
                  <a:gd name="connsiteX59" fmla="*/ 150852 w 959968"/>
                  <a:gd name="connsiteY59" fmla="*/ 224907 h 619864"/>
                  <a:gd name="connsiteX60" fmla="*/ 194737 w 959968"/>
                  <a:gd name="connsiteY60" fmla="*/ 312675 h 619864"/>
                  <a:gd name="connsiteX61" fmla="*/ 208451 w 959968"/>
                  <a:gd name="connsiteY61" fmla="*/ 320903 h 619864"/>
                  <a:gd name="connsiteX62" fmla="*/ 222165 w 959968"/>
                  <a:gd name="connsiteY62" fmla="*/ 312675 h 619864"/>
                  <a:gd name="connsiteX63" fmla="*/ 266049 w 959968"/>
                  <a:gd name="connsiteY63" fmla="*/ 224907 h 619864"/>
                  <a:gd name="connsiteX64" fmla="*/ 337362 w 959968"/>
                  <a:gd name="connsiteY64" fmla="*/ 224907 h 619864"/>
                  <a:gd name="connsiteX65" fmla="*/ 373017 w 959968"/>
                  <a:gd name="connsiteY65" fmla="*/ 241363 h 619864"/>
                  <a:gd name="connsiteX66" fmla="*/ 449815 w 959968"/>
                  <a:gd name="connsiteY66" fmla="*/ 331874 h 619864"/>
                  <a:gd name="connsiteX67" fmla="*/ 460786 w 959968"/>
                  <a:gd name="connsiteY67" fmla="*/ 337360 h 619864"/>
                  <a:gd name="connsiteX68" fmla="*/ 471756 w 959968"/>
                  <a:gd name="connsiteY68" fmla="*/ 331874 h 619864"/>
                  <a:gd name="connsiteX69" fmla="*/ 559525 w 959968"/>
                  <a:gd name="connsiteY69" fmla="*/ 244106 h 619864"/>
                  <a:gd name="connsiteX70" fmla="*/ 600667 w 959968"/>
                  <a:gd name="connsiteY70" fmla="*/ 285247 h 619864"/>
                  <a:gd name="connsiteX71" fmla="*/ 496442 w 959968"/>
                  <a:gd name="connsiteY71" fmla="*/ 389472 h 619864"/>
                  <a:gd name="connsiteX72" fmla="*/ 427873 w 959968"/>
                  <a:gd name="connsiteY72" fmla="*/ 389472 h 619864"/>
                  <a:gd name="connsiteX73" fmla="*/ 378503 w 959968"/>
                  <a:gd name="connsiteY73" fmla="*/ 340103 h 619864"/>
                  <a:gd name="connsiteX74" fmla="*/ 362046 w 959968"/>
                  <a:gd name="connsiteY74" fmla="*/ 337360 h 619864"/>
                  <a:gd name="connsiteX75" fmla="*/ 351076 w 959968"/>
                  <a:gd name="connsiteY75" fmla="*/ 351074 h 619864"/>
                  <a:gd name="connsiteX76" fmla="*/ 351076 w 959968"/>
                  <a:gd name="connsiteY76" fmla="*/ 463527 h 619864"/>
                  <a:gd name="connsiteX77" fmla="*/ 271535 w 959968"/>
                  <a:gd name="connsiteY77" fmla="*/ 463527 h 619864"/>
                  <a:gd name="connsiteX78" fmla="*/ 271535 w 959968"/>
                  <a:gd name="connsiteY78" fmla="*/ 416900 h 619864"/>
                  <a:gd name="connsiteX79" fmla="*/ 224907 w 959968"/>
                  <a:gd name="connsiteY79" fmla="*/ 370273 h 619864"/>
                  <a:gd name="connsiteX80" fmla="*/ 161824 w 959968"/>
                  <a:gd name="connsiteY80" fmla="*/ 370273 h 619864"/>
                  <a:gd name="connsiteX81" fmla="*/ 161824 w 959968"/>
                  <a:gd name="connsiteY81" fmla="*/ 337360 h 619864"/>
                  <a:gd name="connsiteX82" fmla="*/ 128910 w 959968"/>
                  <a:gd name="connsiteY82" fmla="*/ 337360 h 619864"/>
                  <a:gd name="connsiteX83" fmla="*/ 128910 w 959968"/>
                  <a:gd name="connsiteY83" fmla="*/ 381244 h 619864"/>
                  <a:gd name="connsiteX84" fmla="*/ 145368 w 959968"/>
                  <a:gd name="connsiteY84" fmla="*/ 397701 h 619864"/>
                  <a:gd name="connsiteX85" fmla="*/ 224907 w 959968"/>
                  <a:gd name="connsiteY85" fmla="*/ 397701 h 619864"/>
                  <a:gd name="connsiteX86" fmla="*/ 241365 w 959968"/>
                  <a:gd name="connsiteY86" fmla="*/ 414157 h 619864"/>
                  <a:gd name="connsiteX87" fmla="*/ 241365 w 959968"/>
                  <a:gd name="connsiteY87" fmla="*/ 460784 h 619864"/>
                  <a:gd name="connsiteX88" fmla="*/ 115197 w 959968"/>
                  <a:gd name="connsiteY88" fmla="*/ 460784 h 619864"/>
                  <a:gd name="connsiteX89" fmla="*/ 65827 w 959968"/>
                  <a:gd name="connsiteY89" fmla="*/ 414157 h 619864"/>
                  <a:gd name="connsiteX90" fmla="*/ 65827 w 959968"/>
                  <a:gd name="connsiteY90" fmla="*/ 414157 h 619864"/>
                  <a:gd name="connsiteX91" fmla="*/ 383987 w 959968"/>
                  <a:gd name="connsiteY91" fmla="*/ 460784 h 619864"/>
                  <a:gd name="connsiteX92" fmla="*/ 383987 w 959968"/>
                  <a:gd name="connsiteY92" fmla="*/ 386729 h 619864"/>
                  <a:gd name="connsiteX93" fmla="*/ 408673 w 959968"/>
                  <a:gd name="connsiteY93" fmla="*/ 411414 h 619864"/>
                  <a:gd name="connsiteX94" fmla="*/ 449815 w 959968"/>
                  <a:gd name="connsiteY94" fmla="*/ 433357 h 619864"/>
                  <a:gd name="connsiteX95" fmla="*/ 449815 w 959968"/>
                  <a:gd name="connsiteY95" fmla="*/ 460784 h 619864"/>
                  <a:gd name="connsiteX96" fmla="*/ 383987 w 959968"/>
                  <a:gd name="connsiteY96" fmla="*/ 460784 h 619864"/>
                  <a:gd name="connsiteX97" fmla="*/ 575981 w 959968"/>
                  <a:gd name="connsiteY97" fmla="*/ 526610 h 619864"/>
                  <a:gd name="connsiteX98" fmla="*/ 35657 w 959968"/>
                  <a:gd name="connsiteY98" fmla="*/ 526610 h 619864"/>
                  <a:gd name="connsiteX99" fmla="*/ 35657 w 959968"/>
                  <a:gd name="connsiteY99" fmla="*/ 493697 h 619864"/>
                  <a:gd name="connsiteX100" fmla="*/ 575981 w 959968"/>
                  <a:gd name="connsiteY100" fmla="*/ 493697 h 619864"/>
                  <a:gd name="connsiteX101" fmla="*/ 575981 w 959968"/>
                  <a:gd name="connsiteY101" fmla="*/ 526610 h 619864"/>
                  <a:gd name="connsiteX102" fmla="*/ 924313 w 959968"/>
                  <a:gd name="connsiteY102" fmla="*/ 526610 h 619864"/>
                  <a:gd name="connsiteX103" fmla="*/ 606153 w 959968"/>
                  <a:gd name="connsiteY103" fmla="*/ 526610 h 619864"/>
                  <a:gd name="connsiteX104" fmla="*/ 606153 w 959968"/>
                  <a:gd name="connsiteY104" fmla="*/ 479983 h 619864"/>
                  <a:gd name="connsiteX105" fmla="*/ 589695 w 959968"/>
                  <a:gd name="connsiteY105" fmla="*/ 463527 h 619864"/>
                  <a:gd name="connsiteX106" fmla="*/ 477242 w 959968"/>
                  <a:gd name="connsiteY106" fmla="*/ 463527 h 619864"/>
                  <a:gd name="connsiteX107" fmla="*/ 477242 w 959968"/>
                  <a:gd name="connsiteY107" fmla="*/ 436099 h 619864"/>
                  <a:gd name="connsiteX108" fmla="*/ 518384 w 959968"/>
                  <a:gd name="connsiteY108" fmla="*/ 414157 h 619864"/>
                  <a:gd name="connsiteX109" fmla="*/ 633580 w 959968"/>
                  <a:gd name="connsiteY109" fmla="*/ 298961 h 619864"/>
                  <a:gd name="connsiteX110" fmla="*/ 633580 w 959968"/>
                  <a:gd name="connsiteY110" fmla="*/ 277019 h 619864"/>
                  <a:gd name="connsiteX111" fmla="*/ 597925 w 959968"/>
                  <a:gd name="connsiteY111" fmla="*/ 241363 h 619864"/>
                  <a:gd name="connsiteX112" fmla="*/ 682950 w 959968"/>
                  <a:gd name="connsiteY112" fmla="*/ 156338 h 619864"/>
                  <a:gd name="connsiteX113" fmla="*/ 661008 w 959968"/>
                  <a:gd name="connsiteY113" fmla="*/ 134395 h 619864"/>
                  <a:gd name="connsiteX114" fmla="*/ 575981 w 959968"/>
                  <a:gd name="connsiteY114" fmla="*/ 219421 h 619864"/>
                  <a:gd name="connsiteX115" fmla="*/ 570497 w 959968"/>
                  <a:gd name="connsiteY115" fmla="*/ 213936 h 619864"/>
                  <a:gd name="connsiteX116" fmla="*/ 548553 w 959968"/>
                  <a:gd name="connsiteY116" fmla="*/ 213936 h 619864"/>
                  <a:gd name="connsiteX117" fmla="*/ 479984 w 959968"/>
                  <a:gd name="connsiteY117" fmla="*/ 282505 h 619864"/>
                  <a:gd name="connsiteX118" fmla="*/ 479984 w 959968"/>
                  <a:gd name="connsiteY118" fmla="*/ 32913 h 619864"/>
                  <a:gd name="connsiteX119" fmla="*/ 927057 w 959968"/>
                  <a:gd name="connsiteY119" fmla="*/ 32913 h 619864"/>
                  <a:gd name="connsiteX120" fmla="*/ 927057 w 959968"/>
                  <a:gd name="connsiteY120" fmla="*/ 526610 h 61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959968" h="619864">
                    <a:moveTo>
                      <a:pt x="940771" y="0"/>
                    </a:moveTo>
                    <a:lnTo>
                      <a:pt x="463528" y="0"/>
                    </a:lnTo>
                    <a:cubicBezTo>
                      <a:pt x="455300" y="0"/>
                      <a:pt x="447072" y="8228"/>
                      <a:pt x="447072" y="16457"/>
                    </a:cubicBezTo>
                    <a:lnTo>
                      <a:pt x="447072" y="277019"/>
                    </a:lnTo>
                    <a:lnTo>
                      <a:pt x="397701" y="219421"/>
                    </a:lnTo>
                    <a:cubicBezTo>
                      <a:pt x="381245" y="202964"/>
                      <a:pt x="359304" y="191993"/>
                      <a:pt x="337362" y="191993"/>
                    </a:cubicBezTo>
                    <a:lnTo>
                      <a:pt x="277021" y="191993"/>
                    </a:lnTo>
                    <a:cubicBezTo>
                      <a:pt x="287991" y="178280"/>
                      <a:pt x="296220" y="161823"/>
                      <a:pt x="301704" y="145366"/>
                    </a:cubicBezTo>
                    <a:lnTo>
                      <a:pt x="318162" y="145366"/>
                    </a:lnTo>
                    <a:cubicBezTo>
                      <a:pt x="323648" y="145366"/>
                      <a:pt x="329132" y="142624"/>
                      <a:pt x="331876" y="137138"/>
                    </a:cubicBezTo>
                    <a:cubicBezTo>
                      <a:pt x="334618" y="131653"/>
                      <a:pt x="334618" y="126167"/>
                      <a:pt x="331876" y="120682"/>
                    </a:cubicBezTo>
                    <a:lnTo>
                      <a:pt x="301704" y="60341"/>
                    </a:lnTo>
                    <a:lnTo>
                      <a:pt x="301704" y="49370"/>
                    </a:lnTo>
                    <a:cubicBezTo>
                      <a:pt x="301704" y="21942"/>
                      <a:pt x="279763" y="2743"/>
                      <a:pt x="255079" y="2743"/>
                    </a:cubicBezTo>
                    <a:lnTo>
                      <a:pt x="159082" y="2743"/>
                    </a:lnTo>
                    <a:cubicBezTo>
                      <a:pt x="131654" y="2743"/>
                      <a:pt x="112454" y="24685"/>
                      <a:pt x="112454" y="49370"/>
                    </a:cubicBezTo>
                    <a:lnTo>
                      <a:pt x="112454" y="126167"/>
                    </a:lnTo>
                    <a:cubicBezTo>
                      <a:pt x="112454" y="150852"/>
                      <a:pt x="123425" y="175537"/>
                      <a:pt x="137138" y="191993"/>
                    </a:cubicBezTo>
                    <a:lnTo>
                      <a:pt x="112454" y="191993"/>
                    </a:lnTo>
                    <a:cubicBezTo>
                      <a:pt x="68569" y="191993"/>
                      <a:pt x="32914" y="227649"/>
                      <a:pt x="32914" y="271534"/>
                    </a:cubicBezTo>
                    <a:lnTo>
                      <a:pt x="32914" y="414157"/>
                    </a:lnTo>
                    <a:cubicBezTo>
                      <a:pt x="32914" y="433357"/>
                      <a:pt x="38399" y="449813"/>
                      <a:pt x="49371" y="460784"/>
                    </a:cubicBezTo>
                    <a:lnTo>
                      <a:pt x="16458" y="460784"/>
                    </a:lnTo>
                    <a:cubicBezTo>
                      <a:pt x="8230" y="460784"/>
                      <a:pt x="0" y="469012"/>
                      <a:pt x="0" y="477241"/>
                    </a:cubicBezTo>
                    <a:lnTo>
                      <a:pt x="0" y="540324"/>
                    </a:lnTo>
                    <a:cubicBezTo>
                      <a:pt x="0" y="548552"/>
                      <a:pt x="8230" y="556781"/>
                      <a:pt x="16458" y="556781"/>
                    </a:cubicBezTo>
                    <a:lnTo>
                      <a:pt x="32914" y="556781"/>
                    </a:lnTo>
                    <a:lnTo>
                      <a:pt x="32914" y="619864"/>
                    </a:lnTo>
                    <a:lnTo>
                      <a:pt x="65827" y="619864"/>
                    </a:lnTo>
                    <a:lnTo>
                      <a:pt x="65827" y="556781"/>
                    </a:lnTo>
                    <a:lnTo>
                      <a:pt x="543069" y="556781"/>
                    </a:lnTo>
                    <a:lnTo>
                      <a:pt x="543069" y="589694"/>
                    </a:lnTo>
                    <a:lnTo>
                      <a:pt x="575981" y="589694"/>
                    </a:lnTo>
                    <a:lnTo>
                      <a:pt x="575981" y="556781"/>
                    </a:lnTo>
                    <a:lnTo>
                      <a:pt x="943513" y="556781"/>
                    </a:lnTo>
                    <a:cubicBezTo>
                      <a:pt x="951741" y="556781"/>
                      <a:pt x="959969" y="548552"/>
                      <a:pt x="959969" y="540324"/>
                    </a:cubicBezTo>
                    <a:lnTo>
                      <a:pt x="959969" y="16457"/>
                    </a:lnTo>
                    <a:cubicBezTo>
                      <a:pt x="957227" y="8228"/>
                      <a:pt x="948999" y="0"/>
                      <a:pt x="940771" y="0"/>
                    </a:cubicBezTo>
                    <a:lnTo>
                      <a:pt x="940771" y="0"/>
                    </a:lnTo>
                    <a:close/>
                    <a:moveTo>
                      <a:pt x="145368" y="46627"/>
                    </a:moveTo>
                    <a:cubicBezTo>
                      <a:pt x="145368" y="38399"/>
                      <a:pt x="153596" y="30170"/>
                      <a:pt x="161824" y="30170"/>
                    </a:cubicBezTo>
                    <a:lnTo>
                      <a:pt x="257821" y="30170"/>
                    </a:lnTo>
                    <a:cubicBezTo>
                      <a:pt x="266049" y="30170"/>
                      <a:pt x="274277" y="38399"/>
                      <a:pt x="274277" y="46627"/>
                    </a:cubicBezTo>
                    <a:lnTo>
                      <a:pt x="274277" y="63084"/>
                    </a:lnTo>
                    <a:cubicBezTo>
                      <a:pt x="274277" y="65826"/>
                      <a:pt x="274277" y="68569"/>
                      <a:pt x="277021" y="71312"/>
                    </a:cubicBezTo>
                    <a:lnTo>
                      <a:pt x="296220" y="112453"/>
                    </a:lnTo>
                    <a:lnTo>
                      <a:pt x="290734" y="112453"/>
                    </a:lnTo>
                    <a:cubicBezTo>
                      <a:pt x="282506" y="112453"/>
                      <a:pt x="274277" y="120682"/>
                      <a:pt x="274277" y="128910"/>
                    </a:cubicBezTo>
                    <a:cubicBezTo>
                      <a:pt x="274277" y="148109"/>
                      <a:pt x="266049" y="164566"/>
                      <a:pt x="252335" y="175537"/>
                    </a:cubicBezTo>
                    <a:cubicBezTo>
                      <a:pt x="238621" y="186508"/>
                      <a:pt x="222165" y="194736"/>
                      <a:pt x="202965" y="191993"/>
                    </a:cubicBezTo>
                    <a:cubicBezTo>
                      <a:pt x="170052" y="189251"/>
                      <a:pt x="145368" y="159080"/>
                      <a:pt x="145368" y="126167"/>
                    </a:cubicBezTo>
                    <a:lnTo>
                      <a:pt x="145368" y="46627"/>
                    </a:lnTo>
                    <a:close/>
                    <a:moveTo>
                      <a:pt x="230393" y="222164"/>
                    </a:moveTo>
                    <a:lnTo>
                      <a:pt x="208451" y="266048"/>
                    </a:lnTo>
                    <a:lnTo>
                      <a:pt x="186510" y="222164"/>
                    </a:lnTo>
                    <a:lnTo>
                      <a:pt x="230393" y="222164"/>
                    </a:lnTo>
                    <a:close/>
                    <a:moveTo>
                      <a:pt x="65827" y="414157"/>
                    </a:moveTo>
                    <a:lnTo>
                      <a:pt x="65827" y="271534"/>
                    </a:lnTo>
                    <a:cubicBezTo>
                      <a:pt x="65827" y="244106"/>
                      <a:pt x="87769" y="224907"/>
                      <a:pt x="112454" y="224907"/>
                    </a:cubicBezTo>
                    <a:lnTo>
                      <a:pt x="150852" y="224907"/>
                    </a:lnTo>
                    <a:lnTo>
                      <a:pt x="194737" y="312675"/>
                    </a:lnTo>
                    <a:cubicBezTo>
                      <a:pt x="197480" y="318160"/>
                      <a:pt x="202965" y="320903"/>
                      <a:pt x="208451" y="320903"/>
                    </a:cubicBezTo>
                    <a:cubicBezTo>
                      <a:pt x="213937" y="320903"/>
                      <a:pt x="219421" y="318160"/>
                      <a:pt x="222165" y="312675"/>
                    </a:cubicBezTo>
                    <a:lnTo>
                      <a:pt x="266049" y="224907"/>
                    </a:lnTo>
                    <a:lnTo>
                      <a:pt x="337362" y="224907"/>
                    </a:lnTo>
                    <a:cubicBezTo>
                      <a:pt x="351076" y="224907"/>
                      <a:pt x="364789" y="230392"/>
                      <a:pt x="373017" y="241363"/>
                    </a:cubicBezTo>
                    <a:lnTo>
                      <a:pt x="449815" y="331874"/>
                    </a:lnTo>
                    <a:cubicBezTo>
                      <a:pt x="452557" y="334617"/>
                      <a:pt x="458042" y="337360"/>
                      <a:pt x="460786" y="337360"/>
                    </a:cubicBezTo>
                    <a:cubicBezTo>
                      <a:pt x="466270" y="337360"/>
                      <a:pt x="469014" y="334617"/>
                      <a:pt x="471756" y="331874"/>
                    </a:cubicBezTo>
                    <a:lnTo>
                      <a:pt x="559525" y="244106"/>
                    </a:lnTo>
                    <a:lnTo>
                      <a:pt x="600667" y="285247"/>
                    </a:lnTo>
                    <a:lnTo>
                      <a:pt x="496442" y="389472"/>
                    </a:lnTo>
                    <a:cubicBezTo>
                      <a:pt x="477242" y="408672"/>
                      <a:pt x="447072" y="408672"/>
                      <a:pt x="427873" y="389472"/>
                    </a:cubicBezTo>
                    <a:lnTo>
                      <a:pt x="378503" y="340103"/>
                    </a:lnTo>
                    <a:cubicBezTo>
                      <a:pt x="373017" y="334617"/>
                      <a:pt x="367532" y="334617"/>
                      <a:pt x="362046" y="337360"/>
                    </a:cubicBezTo>
                    <a:cubicBezTo>
                      <a:pt x="356560" y="340103"/>
                      <a:pt x="351076" y="345588"/>
                      <a:pt x="351076" y="351074"/>
                    </a:cubicBezTo>
                    <a:lnTo>
                      <a:pt x="351076" y="463527"/>
                    </a:lnTo>
                    <a:lnTo>
                      <a:pt x="271535" y="463527"/>
                    </a:lnTo>
                    <a:lnTo>
                      <a:pt x="271535" y="416900"/>
                    </a:lnTo>
                    <a:cubicBezTo>
                      <a:pt x="271535" y="389472"/>
                      <a:pt x="249593" y="370273"/>
                      <a:pt x="224907" y="370273"/>
                    </a:cubicBezTo>
                    <a:lnTo>
                      <a:pt x="161824" y="370273"/>
                    </a:lnTo>
                    <a:lnTo>
                      <a:pt x="161824" y="337360"/>
                    </a:lnTo>
                    <a:lnTo>
                      <a:pt x="128910" y="337360"/>
                    </a:lnTo>
                    <a:lnTo>
                      <a:pt x="128910" y="381244"/>
                    </a:lnTo>
                    <a:cubicBezTo>
                      <a:pt x="128910" y="389472"/>
                      <a:pt x="137138" y="397701"/>
                      <a:pt x="145368" y="397701"/>
                    </a:cubicBezTo>
                    <a:lnTo>
                      <a:pt x="224907" y="397701"/>
                    </a:lnTo>
                    <a:cubicBezTo>
                      <a:pt x="233135" y="397701"/>
                      <a:pt x="241365" y="405929"/>
                      <a:pt x="241365" y="414157"/>
                    </a:cubicBezTo>
                    <a:lnTo>
                      <a:pt x="241365" y="460784"/>
                    </a:lnTo>
                    <a:lnTo>
                      <a:pt x="115197" y="460784"/>
                    </a:lnTo>
                    <a:cubicBezTo>
                      <a:pt x="87769" y="460784"/>
                      <a:pt x="65827" y="438842"/>
                      <a:pt x="65827" y="414157"/>
                    </a:cubicBezTo>
                    <a:lnTo>
                      <a:pt x="65827" y="414157"/>
                    </a:lnTo>
                    <a:close/>
                    <a:moveTo>
                      <a:pt x="383987" y="460784"/>
                    </a:moveTo>
                    <a:lnTo>
                      <a:pt x="383987" y="386729"/>
                    </a:lnTo>
                    <a:lnTo>
                      <a:pt x="408673" y="411414"/>
                    </a:lnTo>
                    <a:cubicBezTo>
                      <a:pt x="419645" y="422385"/>
                      <a:pt x="433359" y="430614"/>
                      <a:pt x="449815" y="433357"/>
                    </a:cubicBezTo>
                    <a:lnTo>
                      <a:pt x="449815" y="460784"/>
                    </a:lnTo>
                    <a:lnTo>
                      <a:pt x="383987" y="460784"/>
                    </a:lnTo>
                    <a:close/>
                    <a:moveTo>
                      <a:pt x="575981" y="526610"/>
                    </a:moveTo>
                    <a:lnTo>
                      <a:pt x="35657" y="526610"/>
                    </a:lnTo>
                    <a:lnTo>
                      <a:pt x="35657" y="493697"/>
                    </a:lnTo>
                    <a:lnTo>
                      <a:pt x="575981" y="493697"/>
                    </a:lnTo>
                    <a:lnTo>
                      <a:pt x="575981" y="526610"/>
                    </a:lnTo>
                    <a:close/>
                    <a:moveTo>
                      <a:pt x="924313" y="526610"/>
                    </a:moveTo>
                    <a:lnTo>
                      <a:pt x="606153" y="526610"/>
                    </a:lnTo>
                    <a:lnTo>
                      <a:pt x="606153" y="479983"/>
                    </a:lnTo>
                    <a:cubicBezTo>
                      <a:pt x="606153" y="471755"/>
                      <a:pt x="597925" y="463527"/>
                      <a:pt x="589695" y="463527"/>
                    </a:cubicBezTo>
                    <a:lnTo>
                      <a:pt x="477242" y="463527"/>
                    </a:lnTo>
                    <a:lnTo>
                      <a:pt x="477242" y="436099"/>
                    </a:lnTo>
                    <a:cubicBezTo>
                      <a:pt x="490956" y="433357"/>
                      <a:pt x="507412" y="425128"/>
                      <a:pt x="518384" y="414157"/>
                    </a:cubicBezTo>
                    <a:lnTo>
                      <a:pt x="633580" y="298961"/>
                    </a:lnTo>
                    <a:cubicBezTo>
                      <a:pt x="639066" y="293476"/>
                      <a:pt x="639066" y="282505"/>
                      <a:pt x="633580" y="277019"/>
                    </a:cubicBezTo>
                    <a:lnTo>
                      <a:pt x="597925" y="241363"/>
                    </a:lnTo>
                    <a:lnTo>
                      <a:pt x="682950" y="156338"/>
                    </a:lnTo>
                    <a:lnTo>
                      <a:pt x="661008" y="134395"/>
                    </a:lnTo>
                    <a:lnTo>
                      <a:pt x="575981" y="219421"/>
                    </a:lnTo>
                    <a:lnTo>
                      <a:pt x="570497" y="213936"/>
                    </a:lnTo>
                    <a:cubicBezTo>
                      <a:pt x="565011" y="208450"/>
                      <a:pt x="554039" y="208450"/>
                      <a:pt x="548553" y="213936"/>
                    </a:cubicBezTo>
                    <a:lnTo>
                      <a:pt x="479984" y="282505"/>
                    </a:lnTo>
                    <a:lnTo>
                      <a:pt x="479984" y="32913"/>
                    </a:lnTo>
                    <a:lnTo>
                      <a:pt x="927057" y="32913"/>
                    </a:lnTo>
                    <a:lnTo>
                      <a:pt x="927057" y="526610"/>
                    </a:lnTo>
                    <a:close/>
                  </a:path>
                </a:pathLst>
              </a:custGeom>
              <a:solidFill>
                <a:srgbClr val="000000"/>
              </a:solidFill>
              <a:ln w="27426" cap="flat">
                <a:noFill/>
                <a:prstDash val="solid"/>
                <a:miter/>
              </a:ln>
            </p:spPr>
            <p:txBody>
              <a:bodyPr rtlCol="0" anchor="ctr"/>
              <a:lstStyle/>
              <a:p>
                <a:endParaRPr lang="en-US" dirty="0"/>
              </a:p>
            </p:txBody>
          </p:sp>
          <p:sp>
            <p:nvSpPr>
              <p:cNvPr id="93" name="Freeform 92">
                <a:extLst>
                  <a:ext uri="{FF2B5EF4-FFF2-40B4-BE49-F238E27FC236}">
                    <a16:creationId xmlns:a16="http://schemas.microsoft.com/office/drawing/2014/main" id="{CF0C2B52-BDD1-F2AD-A12A-B54B37646E0F}"/>
                  </a:ext>
                </a:extLst>
              </p:cNvPr>
              <p:cNvSpPr/>
              <p:nvPr/>
            </p:nvSpPr>
            <p:spPr>
              <a:xfrm>
                <a:off x="9281598" y="565176"/>
                <a:ext cx="298960" cy="78854"/>
              </a:xfrm>
              <a:custGeom>
                <a:avLst/>
                <a:gdLst>
                  <a:gd name="connsiteX0" fmla="*/ 98739 w 298960"/>
                  <a:gd name="connsiteY0" fmla="*/ 32227 h 78854"/>
                  <a:gd name="connsiteX1" fmla="*/ 186508 w 298960"/>
                  <a:gd name="connsiteY1" fmla="*/ 76112 h 78854"/>
                  <a:gd name="connsiteX2" fmla="*/ 194736 w 298960"/>
                  <a:gd name="connsiteY2" fmla="*/ 78854 h 78854"/>
                  <a:gd name="connsiteX3" fmla="*/ 202964 w 298960"/>
                  <a:gd name="connsiteY3" fmla="*/ 76112 h 78854"/>
                  <a:gd name="connsiteX4" fmla="*/ 298961 w 298960"/>
                  <a:gd name="connsiteY4" fmla="*/ 29485 h 78854"/>
                  <a:gd name="connsiteX5" fmla="*/ 285247 w 298960"/>
                  <a:gd name="connsiteY5" fmla="*/ 2057 h 78854"/>
                  <a:gd name="connsiteX6" fmla="*/ 197478 w 298960"/>
                  <a:gd name="connsiteY6" fmla="*/ 45941 h 78854"/>
                  <a:gd name="connsiteX7" fmla="*/ 109711 w 298960"/>
                  <a:gd name="connsiteY7" fmla="*/ 2057 h 78854"/>
                  <a:gd name="connsiteX8" fmla="*/ 95997 w 298960"/>
                  <a:gd name="connsiteY8" fmla="*/ 2057 h 78854"/>
                  <a:gd name="connsiteX9" fmla="*/ 0 w 298960"/>
                  <a:gd name="connsiteY9" fmla="*/ 48684 h 78854"/>
                  <a:gd name="connsiteX10" fmla="*/ 13714 w 298960"/>
                  <a:gd name="connsiteY10" fmla="*/ 76112 h 78854"/>
                  <a:gd name="connsiteX11" fmla="*/ 98739 w 298960"/>
                  <a:gd name="connsiteY11" fmla="*/ 32227 h 78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960" h="78854">
                    <a:moveTo>
                      <a:pt x="98739" y="32227"/>
                    </a:moveTo>
                    <a:lnTo>
                      <a:pt x="186508" y="76112"/>
                    </a:lnTo>
                    <a:cubicBezTo>
                      <a:pt x="189250" y="76112"/>
                      <a:pt x="191994" y="78854"/>
                      <a:pt x="194736" y="78854"/>
                    </a:cubicBezTo>
                    <a:cubicBezTo>
                      <a:pt x="197478" y="78854"/>
                      <a:pt x="200222" y="78854"/>
                      <a:pt x="202964" y="76112"/>
                    </a:cubicBezTo>
                    <a:lnTo>
                      <a:pt x="298961" y="29485"/>
                    </a:lnTo>
                    <a:lnTo>
                      <a:pt x="285247" y="2057"/>
                    </a:lnTo>
                    <a:lnTo>
                      <a:pt x="197478" y="45941"/>
                    </a:lnTo>
                    <a:lnTo>
                      <a:pt x="109711" y="2057"/>
                    </a:lnTo>
                    <a:cubicBezTo>
                      <a:pt x="104225" y="-686"/>
                      <a:pt x="98739" y="-686"/>
                      <a:pt x="95997" y="2057"/>
                    </a:cubicBezTo>
                    <a:lnTo>
                      <a:pt x="0" y="48684"/>
                    </a:lnTo>
                    <a:lnTo>
                      <a:pt x="13714" y="76112"/>
                    </a:lnTo>
                    <a:lnTo>
                      <a:pt x="98739" y="32227"/>
                    </a:lnTo>
                    <a:close/>
                  </a:path>
                </a:pathLst>
              </a:custGeom>
              <a:solidFill>
                <a:srgbClr val="000000"/>
              </a:solidFill>
              <a:ln w="27426" cap="flat">
                <a:noFill/>
                <a:prstDash val="solid"/>
                <a:miter/>
              </a:ln>
            </p:spPr>
            <p:txBody>
              <a:bodyPr rtlCol="0" anchor="ctr"/>
              <a:lstStyle/>
              <a:p>
                <a:endParaRPr lang="en-US" dirty="0"/>
              </a:p>
            </p:txBody>
          </p:sp>
          <p:sp>
            <p:nvSpPr>
              <p:cNvPr id="94" name="Freeform 93">
                <a:extLst>
                  <a:ext uri="{FF2B5EF4-FFF2-40B4-BE49-F238E27FC236}">
                    <a16:creationId xmlns:a16="http://schemas.microsoft.com/office/drawing/2014/main" id="{99421614-8F1E-92F8-8C8E-1EB37CF1D415}"/>
                  </a:ext>
                </a:extLst>
              </p:cNvPr>
              <p:cNvSpPr/>
              <p:nvPr/>
            </p:nvSpPr>
            <p:spPr>
              <a:xfrm>
                <a:off x="9396794" y="740027"/>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5" name="Freeform 94">
                <a:extLst>
                  <a:ext uri="{FF2B5EF4-FFF2-40B4-BE49-F238E27FC236}">
                    <a16:creationId xmlns:a16="http://schemas.microsoft.com/office/drawing/2014/main" id="{5752391C-A9B2-2D57-D59E-F1CD7A64260F}"/>
                  </a:ext>
                </a:extLst>
              </p:cNvPr>
              <p:cNvSpPr/>
              <p:nvPr/>
            </p:nvSpPr>
            <p:spPr>
              <a:xfrm>
                <a:off x="9396794" y="80311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6" name="Freeform 95">
                <a:extLst>
                  <a:ext uri="{FF2B5EF4-FFF2-40B4-BE49-F238E27FC236}">
                    <a16:creationId xmlns:a16="http://schemas.microsoft.com/office/drawing/2014/main" id="{AE97EDCD-ACB3-F845-557C-D99F373BEE94}"/>
                  </a:ext>
                </a:extLst>
              </p:cNvPr>
              <p:cNvSpPr/>
              <p:nvPr/>
            </p:nvSpPr>
            <p:spPr>
              <a:xfrm>
                <a:off x="9396794" y="866194"/>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394BC506-2BEA-B78C-7013-84BA19760131}"/>
                  </a:ext>
                </a:extLst>
              </p:cNvPr>
              <p:cNvSpPr/>
              <p:nvPr/>
            </p:nvSpPr>
            <p:spPr>
              <a:xfrm>
                <a:off x="9396794" y="93202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8" name="Freeform 97">
                <a:extLst>
                  <a:ext uri="{FF2B5EF4-FFF2-40B4-BE49-F238E27FC236}">
                    <a16:creationId xmlns:a16="http://schemas.microsoft.com/office/drawing/2014/main" id="{47ED1480-506C-C042-8F01-E0B525215490}"/>
                  </a:ext>
                </a:extLst>
              </p:cNvPr>
              <p:cNvSpPr/>
              <p:nvPr/>
            </p:nvSpPr>
            <p:spPr>
              <a:xfrm>
                <a:off x="8760472"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6 w 191993"/>
                  <a:gd name="connsiteY10" fmla="*/ 142624 h 337359"/>
                  <a:gd name="connsiteX11" fmla="*/ 0 w 191993"/>
                  <a:gd name="connsiteY11" fmla="*/ 224907 h 337359"/>
                  <a:gd name="connsiteX12" fmla="*/ 0 w 191993"/>
                  <a:gd name="connsiteY12" fmla="*/ 224907 h 337359"/>
                  <a:gd name="connsiteX13" fmla="*/ 46626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6 w 191993"/>
                  <a:gd name="connsiteY17" fmla="*/ 79540 h 337359"/>
                  <a:gd name="connsiteX18" fmla="*/ 46626 w 191993"/>
                  <a:gd name="connsiteY18" fmla="*/ 79540 h 337359"/>
                  <a:gd name="connsiteX19" fmla="*/ 32912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2 w 191993"/>
                  <a:gd name="connsiteY23" fmla="*/ 304447 h 337359"/>
                  <a:gd name="connsiteX24" fmla="*/ 32912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4"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6" y="142624"/>
                    </a:cubicBezTo>
                    <a:cubicBezTo>
                      <a:pt x="19198" y="159080"/>
                      <a:pt x="0" y="189251"/>
                      <a:pt x="0" y="224907"/>
                    </a:cubicBezTo>
                    <a:lnTo>
                      <a:pt x="0" y="224907"/>
                    </a:lnTo>
                    <a:close/>
                    <a:moveTo>
                      <a:pt x="46626" y="79540"/>
                    </a:moveTo>
                    <a:cubicBezTo>
                      <a:pt x="46626" y="52113"/>
                      <a:pt x="68569" y="32913"/>
                      <a:pt x="93253" y="32913"/>
                    </a:cubicBezTo>
                    <a:cubicBezTo>
                      <a:pt x="120681" y="32913"/>
                      <a:pt x="139880" y="54855"/>
                      <a:pt x="139880" y="79540"/>
                    </a:cubicBezTo>
                    <a:cubicBezTo>
                      <a:pt x="139880" y="104225"/>
                      <a:pt x="117939" y="126167"/>
                      <a:pt x="93253" y="126167"/>
                    </a:cubicBezTo>
                    <a:cubicBezTo>
                      <a:pt x="68569" y="128910"/>
                      <a:pt x="46626" y="106968"/>
                      <a:pt x="46626" y="79540"/>
                    </a:cubicBezTo>
                    <a:lnTo>
                      <a:pt x="46626" y="79540"/>
                    </a:lnTo>
                    <a:close/>
                    <a:moveTo>
                      <a:pt x="32912" y="224907"/>
                    </a:moveTo>
                    <a:cubicBezTo>
                      <a:pt x="32912" y="189251"/>
                      <a:pt x="60340" y="161823"/>
                      <a:pt x="95997" y="161823"/>
                    </a:cubicBezTo>
                    <a:cubicBezTo>
                      <a:pt x="131653" y="161823"/>
                      <a:pt x="159080" y="189251"/>
                      <a:pt x="159080" y="224907"/>
                    </a:cubicBezTo>
                    <a:lnTo>
                      <a:pt x="159080" y="304447"/>
                    </a:lnTo>
                    <a:lnTo>
                      <a:pt x="32912" y="304447"/>
                    </a:lnTo>
                    <a:lnTo>
                      <a:pt x="32912" y="224907"/>
                    </a:lnTo>
                    <a:close/>
                  </a:path>
                </a:pathLst>
              </a:custGeom>
              <a:solidFill>
                <a:srgbClr val="000000"/>
              </a:solidFill>
              <a:ln w="27426" cap="flat">
                <a:noFill/>
                <a:prstDash val="solid"/>
                <a:miter/>
              </a:ln>
            </p:spPr>
            <p:txBody>
              <a:bodyPr rtlCol="0" anchor="ctr"/>
              <a:lstStyle/>
              <a:p>
                <a:endParaRPr lang="en-US" dirty="0"/>
              </a:p>
            </p:txBody>
          </p:sp>
          <p:sp>
            <p:nvSpPr>
              <p:cNvPr id="99" name="Freeform 98">
                <a:extLst>
                  <a:ext uri="{FF2B5EF4-FFF2-40B4-BE49-F238E27FC236}">
                    <a16:creationId xmlns:a16="http://schemas.microsoft.com/office/drawing/2014/main" id="{00F2F464-F351-065B-CE68-E0759228A248}"/>
                  </a:ext>
                </a:extLst>
              </p:cNvPr>
              <p:cNvSpPr/>
              <p:nvPr/>
            </p:nvSpPr>
            <p:spPr>
              <a:xfrm>
                <a:off x="8982636"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9369 w 191993"/>
                  <a:gd name="connsiteY13" fmla="*/ 79540 h 337359"/>
                  <a:gd name="connsiteX14" fmla="*/ 95997 w 191993"/>
                  <a:gd name="connsiteY14" fmla="*/ 32913 h 337359"/>
                  <a:gd name="connsiteX15" fmla="*/ 142624 w 191993"/>
                  <a:gd name="connsiteY15" fmla="*/ 79540 h 337359"/>
                  <a:gd name="connsiteX16" fmla="*/ 95997 w 191993"/>
                  <a:gd name="connsiteY16" fmla="*/ 126167 h 337359"/>
                  <a:gd name="connsiteX17" fmla="*/ 49369 w 191993"/>
                  <a:gd name="connsiteY17" fmla="*/ 79540 h 337359"/>
                  <a:gd name="connsiteX18" fmla="*/ 49369 w 191993"/>
                  <a:gd name="connsiteY18" fmla="*/ 79540 h 337359"/>
                  <a:gd name="connsiteX19" fmla="*/ 32914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4 w 191993"/>
                  <a:gd name="connsiteY23" fmla="*/ 304447 h 337359"/>
                  <a:gd name="connsiteX24" fmla="*/ 32914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0" y="0"/>
                      <a:pt x="95997" y="0"/>
                    </a:cubicBezTo>
                    <a:cubicBezTo>
                      <a:pt x="52113" y="0"/>
                      <a:pt x="16456" y="35656"/>
                      <a:pt x="16456" y="79540"/>
                    </a:cubicBezTo>
                    <a:cubicBezTo>
                      <a:pt x="16456" y="104225"/>
                      <a:pt x="27428" y="126167"/>
                      <a:pt x="46627" y="142624"/>
                    </a:cubicBezTo>
                    <a:cubicBezTo>
                      <a:pt x="19200" y="159080"/>
                      <a:pt x="0" y="189251"/>
                      <a:pt x="0" y="224907"/>
                    </a:cubicBezTo>
                    <a:lnTo>
                      <a:pt x="0" y="224907"/>
                    </a:lnTo>
                    <a:close/>
                    <a:moveTo>
                      <a:pt x="49369" y="79540"/>
                    </a:moveTo>
                    <a:cubicBezTo>
                      <a:pt x="49369" y="52113"/>
                      <a:pt x="71311" y="32913"/>
                      <a:pt x="95997" y="32913"/>
                    </a:cubicBezTo>
                    <a:cubicBezTo>
                      <a:pt x="120682" y="32913"/>
                      <a:pt x="142624" y="54855"/>
                      <a:pt x="142624" y="79540"/>
                    </a:cubicBezTo>
                    <a:cubicBezTo>
                      <a:pt x="142624" y="104225"/>
                      <a:pt x="120682" y="126167"/>
                      <a:pt x="95997" y="126167"/>
                    </a:cubicBezTo>
                    <a:cubicBezTo>
                      <a:pt x="71311" y="126167"/>
                      <a:pt x="49369" y="106968"/>
                      <a:pt x="49369" y="79540"/>
                    </a:cubicBezTo>
                    <a:lnTo>
                      <a:pt x="49369" y="79540"/>
                    </a:lnTo>
                    <a:close/>
                    <a:moveTo>
                      <a:pt x="32914" y="224907"/>
                    </a:moveTo>
                    <a:cubicBezTo>
                      <a:pt x="32914" y="189251"/>
                      <a:pt x="60341" y="161823"/>
                      <a:pt x="95997" y="161823"/>
                    </a:cubicBezTo>
                    <a:cubicBezTo>
                      <a:pt x="131653" y="161823"/>
                      <a:pt x="159080" y="189251"/>
                      <a:pt x="159080" y="224907"/>
                    </a:cubicBezTo>
                    <a:lnTo>
                      <a:pt x="159080" y="304447"/>
                    </a:lnTo>
                    <a:lnTo>
                      <a:pt x="32914" y="304447"/>
                    </a:lnTo>
                    <a:lnTo>
                      <a:pt x="32914" y="224907"/>
                    </a:lnTo>
                    <a:close/>
                  </a:path>
                </a:pathLst>
              </a:custGeom>
              <a:solidFill>
                <a:srgbClr val="000000"/>
              </a:solidFill>
              <a:ln w="27426" cap="flat">
                <a:noFill/>
                <a:prstDash val="solid"/>
                <a:miter/>
              </a:ln>
            </p:spPr>
            <p:txBody>
              <a:bodyPr rtlCol="0" anchor="ctr"/>
              <a:lstStyle/>
              <a:p>
                <a:endParaRPr lang="en-US" dirty="0"/>
              </a:p>
            </p:txBody>
          </p:sp>
          <p:sp>
            <p:nvSpPr>
              <p:cNvPr id="100" name="Freeform 99">
                <a:extLst>
                  <a:ext uri="{FF2B5EF4-FFF2-40B4-BE49-F238E27FC236}">
                    <a16:creationId xmlns:a16="http://schemas.microsoft.com/office/drawing/2014/main" id="{B1DB7F28-0FDA-C91C-8AD8-FD19FB058F52}"/>
                  </a:ext>
                </a:extLst>
              </p:cNvPr>
              <p:cNvSpPr/>
              <p:nvPr/>
            </p:nvSpPr>
            <p:spPr>
              <a:xfrm>
                <a:off x="9207543"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7 w 191993"/>
                  <a:gd name="connsiteY17" fmla="*/ 79540 h 337359"/>
                  <a:gd name="connsiteX18" fmla="*/ 46627 w 191993"/>
                  <a:gd name="connsiteY18" fmla="*/ 79540 h 337359"/>
                  <a:gd name="connsiteX19" fmla="*/ 30170 w 191993"/>
                  <a:gd name="connsiteY19" fmla="*/ 224907 h 337359"/>
                  <a:gd name="connsiteX20" fmla="*/ 93253 w 191993"/>
                  <a:gd name="connsiteY20" fmla="*/ 161823 h 337359"/>
                  <a:gd name="connsiteX21" fmla="*/ 156338 w 191993"/>
                  <a:gd name="connsiteY21" fmla="*/ 224907 h 337359"/>
                  <a:gd name="connsiteX22" fmla="*/ 156338 w 191993"/>
                  <a:gd name="connsiteY22" fmla="*/ 304447 h 337359"/>
                  <a:gd name="connsiteX23" fmla="*/ 30170 w 191993"/>
                  <a:gd name="connsiteY23" fmla="*/ 304447 h 337359"/>
                  <a:gd name="connsiteX24" fmla="*/ 30170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6"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7" y="142624"/>
                    </a:cubicBezTo>
                    <a:cubicBezTo>
                      <a:pt x="16456" y="159080"/>
                      <a:pt x="0" y="189251"/>
                      <a:pt x="0" y="224907"/>
                    </a:cubicBezTo>
                    <a:lnTo>
                      <a:pt x="0" y="224907"/>
                    </a:lnTo>
                    <a:close/>
                    <a:moveTo>
                      <a:pt x="46627" y="79540"/>
                    </a:moveTo>
                    <a:cubicBezTo>
                      <a:pt x="46627" y="52113"/>
                      <a:pt x="68569" y="32913"/>
                      <a:pt x="93253" y="32913"/>
                    </a:cubicBezTo>
                    <a:cubicBezTo>
                      <a:pt x="117939" y="32913"/>
                      <a:pt x="139880" y="54855"/>
                      <a:pt x="139880" y="79540"/>
                    </a:cubicBezTo>
                    <a:cubicBezTo>
                      <a:pt x="139880" y="104225"/>
                      <a:pt x="117939" y="126167"/>
                      <a:pt x="93253" y="126167"/>
                    </a:cubicBezTo>
                    <a:cubicBezTo>
                      <a:pt x="68569" y="126167"/>
                      <a:pt x="46627" y="106968"/>
                      <a:pt x="46627" y="79540"/>
                    </a:cubicBezTo>
                    <a:lnTo>
                      <a:pt x="46627" y="79540"/>
                    </a:lnTo>
                    <a:close/>
                    <a:moveTo>
                      <a:pt x="30170" y="224907"/>
                    </a:moveTo>
                    <a:cubicBezTo>
                      <a:pt x="30170" y="189251"/>
                      <a:pt x="57597" y="161823"/>
                      <a:pt x="93253" y="161823"/>
                    </a:cubicBezTo>
                    <a:cubicBezTo>
                      <a:pt x="128910" y="161823"/>
                      <a:pt x="156338" y="189251"/>
                      <a:pt x="156338" y="224907"/>
                    </a:cubicBezTo>
                    <a:lnTo>
                      <a:pt x="156338" y="304447"/>
                    </a:lnTo>
                    <a:lnTo>
                      <a:pt x="30170" y="304447"/>
                    </a:lnTo>
                    <a:lnTo>
                      <a:pt x="30170" y="224907"/>
                    </a:lnTo>
                    <a:close/>
                  </a:path>
                </a:pathLst>
              </a:custGeom>
              <a:solidFill>
                <a:srgbClr val="000000"/>
              </a:solidFill>
              <a:ln w="27426" cap="flat">
                <a:noFill/>
                <a:prstDash val="solid"/>
                <a:miter/>
              </a:ln>
            </p:spPr>
            <p:txBody>
              <a:bodyPr rtlCol="0" anchor="ctr"/>
              <a:lstStyle/>
              <a:p>
                <a:endParaRPr lang="en-US" dirty="0"/>
              </a:p>
            </p:txBody>
          </p:sp>
          <p:sp>
            <p:nvSpPr>
              <p:cNvPr id="101" name="Freeform 100">
                <a:extLst>
                  <a:ext uri="{FF2B5EF4-FFF2-40B4-BE49-F238E27FC236}">
                    <a16:creationId xmlns:a16="http://schemas.microsoft.com/office/drawing/2014/main" id="{A8AAB7E0-AA56-3CEA-35B4-D46ADB9FA7A9}"/>
                  </a:ext>
                </a:extLst>
              </p:cNvPr>
              <p:cNvSpPr/>
              <p:nvPr/>
            </p:nvSpPr>
            <p:spPr>
              <a:xfrm>
                <a:off x="9429707" y="1121271"/>
                <a:ext cx="191993" cy="337359"/>
              </a:xfrm>
              <a:custGeom>
                <a:avLst/>
                <a:gdLst>
                  <a:gd name="connsiteX0" fmla="*/ 0 w 191993"/>
                  <a:gd name="connsiteY0" fmla="*/ 224907 h 337359"/>
                  <a:gd name="connsiteX1" fmla="*/ 0 w 191993"/>
                  <a:gd name="connsiteY1" fmla="*/ 320903 h 337359"/>
                  <a:gd name="connsiteX2" fmla="*/ 16458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8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5 w 191993"/>
                  <a:gd name="connsiteY14" fmla="*/ 32913 h 337359"/>
                  <a:gd name="connsiteX15" fmla="*/ 139882 w 191993"/>
                  <a:gd name="connsiteY15" fmla="*/ 79540 h 337359"/>
                  <a:gd name="connsiteX16" fmla="*/ 93255 w 191993"/>
                  <a:gd name="connsiteY16" fmla="*/ 126167 h 337359"/>
                  <a:gd name="connsiteX17" fmla="*/ 46627 w 191993"/>
                  <a:gd name="connsiteY17" fmla="*/ 79540 h 337359"/>
                  <a:gd name="connsiteX18" fmla="*/ 46627 w 191993"/>
                  <a:gd name="connsiteY18" fmla="*/ 79540 h 337359"/>
                  <a:gd name="connsiteX19" fmla="*/ 30171 w 191993"/>
                  <a:gd name="connsiteY19" fmla="*/ 224907 h 337359"/>
                  <a:gd name="connsiteX20" fmla="*/ 93255 w 191993"/>
                  <a:gd name="connsiteY20" fmla="*/ 161823 h 337359"/>
                  <a:gd name="connsiteX21" fmla="*/ 156338 w 191993"/>
                  <a:gd name="connsiteY21" fmla="*/ 224907 h 337359"/>
                  <a:gd name="connsiteX22" fmla="*/ 156338 w 191993"/>
                  <a:gd name="connsiteY22" fmla="*/ 304447 h 337359"/>
                  <a:gd name="connsiteX23" fmla="*/ 30171 w 191993"/>
                  <a:gd name="connsiteY23" fmla="*/ 304447 h 337359"/>
                  <a:gd name="connsiteX24" fmla="*/ 30171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8"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2" y="0"/>
                      <a:pt x="95997" y="0"/>
                    </a:cubicBezTo>
                    <a:cubicBezTo>
                      <a:pt x="52113" y="0"/>
                      <a:pt x="16458" y="35656"/>
                      <a:pt x="16458" y="79540"/>
                    </a:cubicBezTo>
                    <a:cubicBezTo>
                      <a:pt x="16458" y="104225"/>
                      <a:pt x="27428" y="126167"/>
                      <a:pt x="46627" y="142624"/>
                    </a:cubicBezTo>
                    <a:cubicBezTo>
                      <a:pt x="19200" y="159080"/>
                      <a:pt x="0" y="189251"/>
                      <a:pt x="0" y="224907"/>
                    </a:cubicBezTo>
                    <a:lnTo>
                      <a:pt x="0" y="224907"/>
                    </a:lnTo>
                    <a:close/>
                    <a:moveTo>
                      <a:pt x="46627" y="79540"/>
                    </a:moveTo>
                    <a:cubicBezTo>
                      <a:pt x="46627" y="52113"/>
                      <a:pt x="68569" y="32913"/>
                      <a:pt x="93255" y="32913"/>
                    </a:cubicBezTo>
                    <a:cubicBezTo>
                      <a:pt x="117939" y="32913"/>
                      <a:pt x="139882" y="54855"/>
                      <a:pt x="139882" y="79540"/>
                    </a:cubicBezTo>
                    <a:cubicBezTo>
                      <a:pt x="139882" y="104225"/>
                      <a:pt x="117939" y="126167"/>
                      <a:pt x="93255" y="126167"/>
                    </a:cubicBezTo>
                    <a:cubicBezTo>
                      <a:pt x="68569" y="126167"/>
                      <a:pt x="46627" y="106968"/>
                      <a:pt x="46627" y="79540"/>
                    </a:cubicBezTo>
                    <a:lnTo>
                      <a:pt x="46627" y="79540"/>
                    </a:lnTo>
                    <a:close/>
                    <a:moveTo>
                      <a:pt x="30171" y="224907"/>
                    </a:moveTo>
                    <a:cubicBezTo>
                      <a:pt x="30171" y="189251"/>
                      <a:pt x="57599" y="161823"/>
                      <a:pt x="93255" y="161823"/>
                    </a:cubicBezTo>
                    <a:cubicBezTo>
                      <a:pt x="128910" y="161823"/>
                      <a:pt x="156338" y="189251"/>
                      <a:pt x="156338" y="224907"/>
                    </a:cubicBezTo>
                    <a:lnTo>
                      <a:pt x="156338" y="304447"/>
                    </a:lnTo>
                    <a:lnTo>
                      <a:pt x="30171" y="304447"/>
                    </a:lnTo>
                    <a:lnTo>
                      <a:pt x="30171" y="224907"/>
                    </a:lnTo>
                    <a:close/>
                  </a:path>
                </a:pathLst>
              </a:custGeom>
              <a:solidFill>
                <a:srgbClr val="000000"/>
              </a:solidFill>
              <a:ln w="27426" cap="flat">
                <a:noFill/>
                <a:prstDash val="solid"/>
                <a:miter/>
              </a:ln>
            </p:spPr>
            <p:txBody>
              <a:bodyPr rtlCol="0" anchor="ctr"/>
              <a:lstStyle/>
              <a:p>
                <a:endParaRPr lang="en-US" dirty="0"/>
              </a:p>
            </p:txBody>
          </p:sp>
        </p:grpSp>
      </p:grpSp>
      <p:sp>
        <p:nvSpPr>
          <p:cNvPr id="10" name="Picture Placeholder 3">
            <a:extLst>
              <a:ext uri="{FF2B5EF4-FFF2-40B4-BE49-F238E27FC236}">
                <a16:creationId xmlns:a16="http://schemas.microsoft.com/office/drawing/2014/main" id="{F71B5026-EF67-E63B-6E97-97256D61FD8C}"/>
              </a:ext>
            </a:extLst>
          </p:cNvPr>
          <p:cNvSpPr>
            <a:spLocks noGrp="1"/>
          </p:cNvSpPr>
          <p:nvPr userDrawn="1">
            <p:ph type="pic" sz="quarter" idx="112"/>
          </p:nvPr>
        </p:nvSpPr>
        <p:spPr>
          <a:xfrm>
            <a:off x="-759" y="1387574"/>
            <a:ext cx="6886575" cy="1998663"/>
          </a:xfrm>
          <a:prstGeom prst="rect">
            <a:avLst/>
          </a:prstGeom>
          <a:solidFill>
            <a:schemeClr val="bg1">
              <a:lumMod val="95000"/>
            </a:schemeClr>
          </a:solidFill>
        </p:spPr>
        <p:txBody>
          <a:bodyPr/>
          <a:lstStyle/>
          <a:p>
            <a:endParaRPr lang="en-US" dirty="0"/>
          </a:p>
        </p:txBody>
      </p:sp>
      <p:sp>
        <p:nvSpPr>
          <p:cNvPr id="12" name="Graphic 4">
            <a:extLst>
              <a:ext uri="{FF2B5EF4-FFF2-40B4-BE49-F238E27FC236}">
                <a16:creationId xmlns:a16="http://schemas.microsoft.com/office/drawing/2014/main" id="{2924CF2B-164E-0F31-DA39-187BAC6ED2F2}"/>
              </a:ext>
            </a:extLst>
          </p:cNvPr>
          <p:cNvSpPr/>
          <p:nvPr userDrawn="1"/>
        </p:nvSpPr>
        <p:spPr>
          <a:xfrm rot="5400000" flipH="1">
            <a:off x="770057" y="2616548"/>
            <a:ext cx="2058178" cy="3598293"/>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 name="connsiteX0" fmla="*/ 244278 w 857756"/>
              <a:gd name="connsiteY0" fmla="*/ 163639 h 760575"/>
              <a:gd name="connsiteX1" fmla="*/ 0 w 857756"/>
              <a:gd name="connsiteY1" fmla="*/ 760575 h 760575"/>
              <a:gd name="connsiteX2" fmla="*/ 586226 w 857756"/>
              <a:gd name="connsiteY2" fmla="*/ 760575 h 760575"/>
              <a:gd name="connsiteX3" fmla="*/ 857756 w 857756"/>
              <a:gd name="connsiteY3" fmla="*/ 760342 h 760575"/>
              <a:gd name="connsiteX4" fmla="*/ 857756 w 857756"/>
              <a:gd name="connsiteY4" fmla="*/ 0 h 760575"/>
              <a:gd name="connsiteX5" fmla="*/ 244278 w 857756"/>
              <a:gd name="connsiteY5" fmla="*/ 163639 h 76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756" h="760575">
                <a:moveTo>
                  <a:pt x="244278" y="163639"/>
                </a:moveTo>
                <a:lnTo>
                  <a:pt x="0" y="760575"/>
                </a:lnTo>
                <a:lnTo>
                  <a:pt x="586226" y="760575"/>
                </a:lnTo>
                <a:lnTo>
                  <a:pt x="857756" y="760342"/>
                </a:lnTo>
                <a:lnTo>
                  <a:pt x="857756" y="0"/>
                </a:lnTo>
                <a:lnTo>
                  <a:pt x="244278" y="163639"/>
                </a:lnTo>
                <a:close/>
              </a:path>
            </a:pathLst>
          </a:custGeom>
          <a:solidFill>
            <a:srgbClr val="027354"/>
          </a:solidFill>
          <a:ln w="3893" cap="flat">
            <a:noFill/>
            <a:prstDash val="solid"/>
            <a:miter/>
          </a:ln>
        </p:spPr>
        <p:txBody>
          <a:bodyPr rtlCol="0" anchor="ctr"/>
          <a:lstStyle/>
          <a:p>
            <a:endParaRPr lang="en-US" dirty="0"/>
          </a:p>
        </p:txBody>
      </p:sp>
      <p:sp>
        <p:nvSpPr>
          <p:cNvPr id="14" name="Text Placeholder 32">
            <a:extLst>
              <a:ext uri="{FF2B5EF4-FFF2-40B4-BE49-F238E27FC236}">
                <a16:creationId xmlns:a16="http://schemas.microsoft.com/office/drawing/2014/main" id="{EEE7E6C1-6EDE-E7D8-AECC-8050F5EF5825}"/>
              </a:ext>
            </a:extLst>
          </p:cNvPr>
          <p:cNvSpPr>
            <a:spLocks noGrp="1"/>
          </p:cNvSpPr>
          <p:nvPr>
            <p:ph type="body" sz="quarter" idx="59" hasCustomPrompt="1"/>
          </p:nvPr>
        </p:nvSpPr>
        <p:spPr>
          <a:xfrm>
            <a:off x="272409" y="3556108"/>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CASE STUDY</a:t>
            </a:r>
          </a:p>
        </p:txBody>
      </p:sp>
      <p:sp>
        <p:nvSpPr>
          <p:cNvPr id="15" name="Text Placeholder 32">
            <a:extLst>
              <a:ext uri="{FF2B5EF4-FFF2-40B4-BE49-F238E27FC236}">
                <a16:creationId xmlns:a16="http://schemas.microsoft.com/office/drawing/2014/main" id="{8503FFDD-0C3E-98AE-967E-D5455D1971C0}"/>
              </a:ext>
            </a:extLst>
          </p:cNvPr>
          <p:cNvSpPr>
            <a:spLocks noGrp="1"/>
          </p:cNvSpPr>
          <p:nvPr>
            <p:ph type="body" sz="quarter" idx="109" hasCustomPrompt="1"/>
          </p:nvPr>
        </p:nvSpPr>
        <p:spPr>
          <a:xfrm>
            <a:off x="249382" y="3821173"/>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6" name="Text Placeholder 32">
            <a:extLst>
              <a:ext uri="{FF2B5EF4-FFF2-40B4-BE49-F238E27FC236}">
                <a16:creationId xmlns:a16="http://schemas.microsoft.com/office/drawing/2014/main" id="{CC59F000-34B1-BA3C-00E3-324030962C2D}"/>
              </a:ext>
            </a:extLst>
          </p:cNvPr>
          <p:cNvSpPr>
            <a:spLocks noGrp="1"/>
          </p:cNvSpPr>
          <p:nvPr>
            <p:ph type="body" sz="quarter" idx="110" hasCustomPrompt="1"/>
          </p:nvPr>
        </p:nvSpPr>
        <p:spPr>
          <a:xfrm>
            <a:off x="249382" y="4457728"/>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LOCATION</a:t>
            </a:r>
          </a:p>
        </p:txBody>
      </p:sp>
      <p:sp>
        <p:nvSpPr>
          <p:cNvPr id="17" name="Text Placeholder 32">
            <a:extLst>
              <a:ext uri="{FF2B5EF4-FFF2-40B4-BE49-F238E27FC236}">
                <a16:creationId xmlns:a16="http://schemas.microsoft.com/office/drawing/2014/main" id="{75F5D63A-C28C-BD59-31B7-8DF40361CBEC}"/>
              </a:ext>
            </a:extLst>
          </p:cNvPr>
          <p:cNvSpPr>
            <a:spLocks noGrp="1"/>
          </p:cNvSpPr>
          <p:nvPr>
            <p:ph type="body" sz="quarter" idx="111" hasCustomPrompt="1"/>
          </p:nvPr>
        </p:nvSpPr>
        <p:spPr>
          <a:xfrm>
            <a:off x="226355" y="4722793"/>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a:extLst>
              <a:ext uri="{FF2B5EF4-FFF2-40B4-BE49-F238E27FC236}">
                <a16:creationId xmlns:a16="http://schemas.microsoft.com/office/drawing/2014/main" id="{203FD825-91FD-0D63-98D5-D3C3B5C13542}"/>
              </a:ext>
            </a:extLst>
          </p:cNvPr>
          <p:cNvSpPr txBox="1"/>
          <p:nvPr userDrawn="1"/>
        </p:nvSpPr>
        <p:spPr>
          <a:xfrm>
            <a:off x="6482251" y="9547428"/>
            <a:ext cx="330826" cy="136575"/>
          </a:xfrm>
          <a:prstGeom prst="rect">
            <a:avLst/>
          </a:prstGeom>
          <a:ln w="12700">
            <a:miter lim="400000"/>
          </a:ln>
          <a:extLst>
            <a:ext uri="{C572A759-6A51-4108-AA02-DFA0A04FC94B}">
              <ma14:wrappingTextBoxFlag xmlns:ma14="http://schemas.microsoft.com/office/mac/drawingml/2011/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8" name="Group 27">
            <a:extLst>
              <a:ext uri="{FF2B5EF4-FFF2-40B4-BE49-F238E27FC236}">
                <a16:creationId xmlns:a16="http://schemas.microsoft.com/office/drawing/2014/main" id="{A8877A13-3250-313B-F1D1-43796827EF72}"/>
              </a:ext>
            </a:extLst>
          </p:cNvPr>
          <p:cNvGrpSpPr/>
          <p:nvPr userDrawn="1"/>
        </p:nvGrpSpPr>
        <p:grpSpPr>
          <a:xfrm rot="16200000">
            <a:off x="5670664" y="8503632"/>
            <a:ext cx="1724785" cy="276514"/>
            <a:chOff x="296428" y="6035883"/>
            <a:chExt cx="3143755" cy="504000"/>
          </a:xfrm>
        </p:grpSpPr>
        <p:pic>
          <p:nvPicPr>
            <p:cNvPr id="34" name="Picture 33" descr="A picture containing text&#10;&#10;Description automatically generated">
              <a:extLst>
                <a:ext uri="{FF2B5EF4-FFF2-40B4-BE49-F238E27FC236}">
                  <a16:creationId xmlns:a16="http://schemas.microsoft.com/office/drawing/2014/main" id="{852AEAFB-B011-23DB-4A47-25F2F3977C8D}"/>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5" name="Picture 34" descr="A picture containing text&#10;&#10;Description automatically generated">
              <a:extLst>
                <a:ext uri="{FF2B5EF4-FFF2-40B4-BE49-F238E27FC236}">
                  <a16:creationId xmlns:a16="http://schemas.microsoft.com/office/drawing/2014/main" id="{FBC046CC-A7A7-B643-6CA2-F9E74DF262B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374580623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32">
            <a:extLst>
              <a:ext uri="{FF2B5EF4-FFF2-40B4-BE49-F238E27FC236}">
                <a16:creationId xmlns:a16="http://schemas.microsoft.com/office/drawing/2014/main" id="{D33CCD82-CFBF-1D46-B830-B38A1F085A69}"/>
              </a:ext>
            </a:extLst>
          </p:cNvPr>
          <p:cNvSpPr>
            <a:spLocks noGrp="1"/>
          </p:cNvSpPr>
          <p:nvPr>
            <p:ph type="body" sz="quarter" idx="58" hasCustomPrompt="1"/>
          </p:nvPr>
        </p:nvSpPr>
        <p:spPr>
          <a:xfrm>
            <a:off x="860495" y="749684"/>
            <a:ext cx="5435599"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WAS THE TRIGGER FOR YOUR BUSINESS OR ENTREPRENEURIAL IDEA?</a:t>
            </a:r>
          </a:p>
        </p:txBody>
      </p:sp>
      <p:sp>
        <p:nvSpPr>
          <p:cNvPr id="26" name="Text Placeholder 32">
            <a:extLst>
              <a:ext uri="{FF2B5EF4-FFF2-40B4-BE49-F238E27FC236}">
                <a16:creationId xmlns:a16="http://schemas.microsoft.com/office/drawing/2014/main" id="{AFCF0955-44BB-C947-97AA-8F87E1A5B683}"/>
              </a:ext>
            </a:extLst>
          </p:cNvPr>
          <p:cNvSpPr>
            <a:spLocks noGrp="1"/>
          </p:cNvSpPr>
          <p:nvPr>
            <p:ph type="body" sz="quarter" idx="32" hasCustomPrompt="1"/>
          </p:nvPr>
        </p:nvSpPr>
        <p:spPr>
          <a:xfrm>
            <a:off x="860496" y="1259979"/>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7" name="Text Placeholder 32">
            <a:extLst>
              <a:ext uri="{FF2B5EF4-FFF2-40B4-BE49-F238E27FC236}">
                <a16:creationId xmlns:a16="http://schemas.microsoft.com/office/drawing/2014/main" id="{9FBA54E5-88DE-3B43-9EF0-3F6F62F825CA}"/>
              </a:ext>
            </a:extLst>
          </p:cNvPr>
          <p:cNvSpPr>
            <a:spLocks noGrp="1"/>
          </p:cNvSpPr>
          <p:nvPr>
            <p:ph type="body" sz="quarter" idx="59" hasCustomPrompt="1"/>
          </p:nvPr>
        </p:nvSpPr>
        <p:spPr>
          <a:xfrm>
            <a:off x="860496" y="4353334"/>
            <a:ext cx="5435600" cy="446871"/>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DOES THE BUSINESS HELP TO ADDRESS REGIONAL CLIMATE CHANGE OR SUSTAINABILITY ISSUES?</a:t>
            </a:r>
          </a:p>
        </p:txBody>
      </p:sp>
      <p:sp>
        <p:nvSpPr>
          <p:cNvPr id="28" name="Text Placeholder 32">
            <a:extLst>
              <a:ext uri="{FF2B5EF4-FFF2-40B4-BE49-F238E27FC236}">
                <a16:creationId xmlns:a16="http://schemas.microsoft.com/office/drawing/2014/main" id="{7E384DC6-F982-FD4C-8C58-09C724523927}"/>
              </a:ext>
            </a:extLst>
          </p:cNvPr>
          <p:cNvSpPr>
            <a:spLocks noGrp="1"/>
          </p:cNvSpPr>
          <p:nvPr>
            <p:ph type="body" sz="quarter" idx="60" hasCustomPrompt="1"/>
          </p:nvPr>
        </p:nvSpPr>
        <p:spPr>
          <a:xfrm>
            <a:off x="860496" y="4962100"/>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 name="Text">
            <a:extLst>
              <a:ext uri="{FF2B5EF4-FFF2-40B4-BE49-F238E27FC236}">
                <a16:creationId xmlns:a16="http://schemas.microsoft.com/office/drawing/2014/main" id="{F3846F64-3671-73C4-8097-242C153EE7EB}"/>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3" name="Group 2">
            <a:extLst>
              <a:ext uri="{FF2B5EF4-FFF2-40B4-BE49-F238E27FC236}">
                <a16:creationId xmlns:a16="http://schemas.microsoft.com/office/drawing/2014/main" id="{47C80BD2-E438-6AAA-CAAA-3D531B85D1EE}"/>
              </a:ext>
            </a:extLst>
          </p:cNvPr>
          <p:cNvGrpSpPr/>
          <p:nvPr userDrawn="1"/>
        </p:nvGrpSpPr>
        <p:grpSpPr>
          <a:xfrm rot="16200000">
            <a:off x="5647804" y="8412192"/>
            <a:ext cx="1724785" cy="276514"/>
            <a:chOff x="296428" y="6035883"/>
            <a:chExt cx="3143755" cy="504000"/>
          </a:xfrm>
        </p:grpSpPr>
        <p:pic>
          <p:nvPicPr>
            <p:cNvPr id="4" name="Picture 3" descr="A picture containing text&#10;&#10;Description automatically generated">
              <a:extLst>
                <a:ext uri="{FF2B5EF4-FFF2-40B4-BE49-F238E27FC236}">
                  <a16:creationId xmlns:a16="http://schemas.microsoft.com/office/drawing/2014/main" id="{6649D9A3-DD4C-7F83-6C83-835E9C1470EA}"/>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2558CF0C-8ADC-95F7-7B7E-F3C83BC9AE9A}"/>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200180176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32">
            <a:extLst>
              <a:ext uri="{FF2B5EF4-FFF2-40B4-BE49-F238E27FC236}">
                <a16:creationId xmlns:a16="http://schemas.microsoft.com/office/drawing/2014/main" id="{D33CCD82-CFBF-1D46-B830-B38A1F085A69}"/>
              </a:ext>
            </a:extLst>
          </p:cNvPr>
          <p:cNvSpPr>
            <a:spLocks noGrp="1"/>
          </p:cNvSpPr>
          <p:nvPr>
            <p:ph type="body" sz="quarter" idx="58" hasCustomPrompt="1"/>
          </p:nvPr>
        </p:nvSpPr>
        <p:spPr>
          <a:xfrm>
            <a:off x="873694" y="2984002"/>
            <a:ext cx="5435599"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WAS THE TRIGGER FOR YOUR BUSINESS OR ENTREPRENEURIAL IDEA?</a:t>
            </a:r>
          </a:p>
        </p:txBody>
      </p:sp>
      <p:sp>
        <p:nvSpPr>
          <p:cNvPr id="26" name="Text Placeholder 32">
            <a:extLst>
              <a:ext uri="{FF2B5EF4-FFF2-40B4-BE49-F238E27FC236}">
                <a16:creationId xmlns:a16="http://schemas.microsoft.com/office/drawing/2014/main" id="{AFCF0955-44BB-C947-97AA-8F87E1A5B683}"/>
              </a:ext>
            </a:extLst>
          </p:cNvPr>
          <p:cNvSpPr>
            <a:spLocks noGrp="1"/>
          </p:cNvSpPr>
          <p:nvPr>
            <p:ph type="body" sz="quarter" idx="32" hasCustomPrompt="1"/>
          </p:nvPr>
        </p:nvSpPr>
        <p:spPr>
          <a:xfrm>
            <a:off x="873695" y="3494297"/>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7" name="Text Placeholder 32">
            <a:extLst>
              <a:ext uri="{FF2B5EF4-FFF2-40B4-BE49-F238E27FC236}">
                <a16:creationId xmlns:a16="http://schemas.microsoft.com/office/drawing/2014/main" id="{9FBA54E5-88DE-3B43-9EF0-3F6F62F825CA}"/>
              </a:ext>
            </a:extLst>
          </p:cNvPr>
          <p:cNvSpPr>
            <a:spLocks noGrp="1"/>
          </p:cNvSpPr>
          <p:nvPr>
            <p:ph type="body" sz="quarter" idx="59" hasCustomPrompt="1"/>
          </p:nvPr>
        </p:nvSpPr>
        <p:spPr>
          <a:xfrm>
            <a:off x="844127" y="5896325"/>
            <a:ext cx="5435600" cy="446871"/>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DOES THE BUSINESS HELP TO ADDRESS REGIONAL CLIMATE CHANGE OR SUSTAINABILITY ISSUES?</a:t>
            </a:r>
          </a:p>
        </p:txBody>
      </p:sp>
      <p:sp>
        <p:nvSpPr>
          <p:cNvPr id="28" name="Text Placeholder 32">
            <a:extLst>
              <a:ext uri="{FF2B5EF4-FFF2-40B4-BE49-F238E27FC236}">
                <a16:creationId xmlns:a16="http://schemas.microsoft.com/office/drawing/2014/main" id="{7E384DC6-F982-FD4C-8C58-09C724523927}"/>
              </a:ext>
            </a:extLst>
          </p:cNvPr>
          <p:cNvSpPr>
            <a:spLocks noGrp="1"/>
          </p:cNvSpPr>
          <p:nvPr>
            <p:ph type="body" sz="quarter" idx="60" hasCustomPrompt="1"/>
          </p:nvPr>
        </p:nvSpPr>
        <p:spPr>
          <a:xfrm>
            <a:off x="844127" y="6505091"/>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11" name="Freeform 10">
            <a:extLst>
              <a:ext uri="{FF2B5EF4-FFF2-40B4-BE49-F238E27FC236}">
                <a16:creationId xmlns:a16="http://schemas.microsoft.com/office/drawing/2014/main" id="{B0AA6ABC-1B21-98E7-8C03-FA90FDB67D41}"/>
              </a:ext>
            </a:extLst>
          </p:cNvPr>
          <p:cNvSpPr/>
          <p:nvPr/>
        </p:nvSpPr>
        <p:spPr>
          <a:xfrm>
            <a:off x="2083147" y="-35236"/>
            <a:ext cx="4786436" cy="1025889"/>
          </a:xfrm>
          <a:custGeom>
            <a:avLst/>
            <a:gdLst>
              <a:gd name="connsiteX0" fmla="*/ 4786437 w 4786436"/>
              <a:gd name="connsiteY0" fmla="*/ 0 h 1025889"/>
              <a:gd name="connsiteX1" fmla="*/ 0 w 4786436"/>
              <a:gd name="connsiteY1" fmla="*/ 0 h 1025889"/>
              <a:gd name="connsiteX2" fmla="*/ 2641660 w 4786436"/>
              <a:gd name="connsiteY2" fmla="*/ 1025889 h 1025889"/>
              <a:gd name="connsiteX3" fmla="*/ 4786437 w 4786436"/>
              <a:gd name="connsiteY3" fmla="*/ 359519 h 1025889"/>
            </a:gdLst>
            <a:ahLst/>
            <a:cxnLst>
              <a:cxn ang="0">
                <a:pos x="connsiteX0" y="connsiteY0"/>
              </a:cxn>
              <a:cxn ang="0">
                <a:pos x="connsiteX1" y="connsiteY1"/>
              </a:cxn>
              <a:cxn ang="0">
                <a:pos x="connsiteX2" y="connsiteY2"/>
              </a:cxn>
              <a:cxn ang="0">
                <a:pos x="connsiteX3" y="connsiteY3"/>
              </a:cxn>
            </a:cxnLst>
            <a:rect l="l" t="t" r="r" b="b"/>
            <a:pathLst>
              <a:path w="4786436" h="1025889">
                <a:moveTo>
                  <a:pt x="4786437" y="0"/>
                </a:moveTo>
                <a:lnTo>
                  <a:pt x="0" y="0"/>
                </a:lnTo>
                <a:lnTo>
                  <a:pt x="2641660" y="1025889"/>
                </a:lnTo>
                <a:lnTo>
                  <a:pt x="4786437" y="359519"/>
                </a:lnTo>
                <a:close/>
              </a:path>
            </a:pathLst>
          </a:custGeom>
          <a:solidFill>
            <a:srgbClr val="015951"/>
          </a:solidFill>
          <a:ln w="20950" cap="flat">
            <a:noFill/>
            <a:prstDash val="solid"/>
            <a:miter/>
          </a:ln>
        </p:spPr>
        <p:txBody>
          <a:bodyPr rtlCol="0" anchor="ctr"/>
          <a:lstStyle/>
          <a:p>
            <a:endParaRPr lang="en-US" dirty="0"/>
          </a:p>
        </p:txBody>
      </p:sp>
      <p:sp>
        <p:nvSpPr>
          <p:cNvPr id="14" name="Freeform 13">
            <a:extLst>
              <a:ext uri="{FF2B5EF4-FFF2-40B4-BE49-F238E27FC236}">
                <a16:creationId xmlns:a16="http://schemas.microsoft.com/office/drawing/2014/main" id="{676E3AA8-CFC7-C821-4FBF-CD636A4AEBAD}"/>
              </a:ext>
            </a:extLst>
          </p:cNvPr>
          <p:cNvSpPr/>
          <p:nvPr/>
        </p:nvSpPr>
        <p:spPr>
          <a:xfrm>
            <a:off x="6418824" y="-35236"/>
            <a:ext cx="73379" cy="22899"/>
          </a:xfrm>
          <a:custGeom>
            <a:avLst/>
            <a:gdLst>
              <a:gd name="connsiteX0" fmla="*/ 73379 w 73379"/>
              <a:gd name="connsiteY0" fmla="*/ 0 h 22899"/>
              <a:gd name="connsiteX1" fmla="*/ 73379 w 73379"/>
              <a:gd name="connsiteY1" fmla="*/ 0 h 22899"/>
              <a:gd name="connsiteX2" fmla="*/ 0 w 73379"/>
              <a:gd name="connsiteY2" fmla="*/ 0 h 22899"/>
            </a:gdLst>
            <a:ahLst/>
            <a:cxnLst>
              <a:cxn ang="0">
                <a:pos x="connsiteX0" y="connsiteY0"/>
              </a:cxn>
              <a:cxn ang="0">
                <a:pos x="connsiteX1" y="connsiteY1"/>
              </a:cxn>
              <a:cxn ang="0">
                <a:pos x="connsiteX2" y="connsiteY2"/>
              </a:cxn>
            </a:cxnLst>
            <a:rect l="l" t="t" r="r" b="b"/>
            <a:pathLst>
              <a:path w="73379" h="22899">
                <a:moveTo>
                  <a:pt x="73379" y="0"/>
                </a:moveTo>
                <a:lnTo>
                  <a:pt x="73379" y="0"/>
                </a:lnTo>
                <a:lnTo>
                  <a:pt x="0" y="0"/>
                </a:lnTo>
                <a:close/>
              </a:path>
            </a:pathLst>
          </a:custGeom>
          <a:solidFill>
            <a:srgbClr val="58C6D2"/>
          </a:solidFill>
          <a:ln w="20950" cap="flat">
            <a:noFill/>
            <a:prstDash val="solid"/>
            <a:miter/>
          </a:ln>
        </p:spPr>
        <p:txBody>
          <a:bodyPr rtlCol="0" anchor="ctr"/>
          <a:lstStyle/>
          <a:p>
            <a:endParaRPr lang="en-US" dirty="0"/>
          </a:p>
        </p:txBody>
      </p:sp>
      <p:sp>
        <p:nvSpPr>
          <p:cNvPr id="16" name="Freeform 15">
            <a:extLst>
              <a:ext uri="{FF2B5EF4-FFF2-40B4-BE49-F238E27FC236}">
                <a16:creationId xmlns:a16="http://schemas.microsoft.com/office/drawing/2014/main" id="{A85E84B4-C144-2B96-13F2-37C153EE41FC}"/>
              </a:ext>
            </a:extLst>
          </p:cNvPr>
          <p:cNvSpPr/>
          <p:nvPr/>
        </p:nvSpPr>
        <p:spPr>
          <a:xfrm>
            <a:off x="4724807" y="246425"/>
            <a:ext cx="2144776" cy="1614401"/>
          </a:xfrm>
          <a:custGeom>
            <a:avLst/>
            <a:gdLst>
              <a:gd name="connsiteX0" fmla="*/ 2144776 w 2144776"/>
              <a:gd name="connsiteY0" fmla="*/ 0 h 1614401"/>
              <a:gd name="connsiteX1" fmla="*/ 0 w 2144776"/>
              <a:gd name="connsiteY1" fmla="*/ 744228 h 1614401"/>
              <a:gd name="connsiteX2" fmla="*/ 2144776 w 2144776"/>
              <a:gd name="connsiteY2" fmla="*/ 1614402 h 1614401"/>
            </a:gdLst>
            <a:ahLst/>
            <a:cxnLst>
              <a:cxn ang="0">
                <a:pos x="connsiteX0" y="connsiteY0"/>
              </a:cxn>
              <a:cxn ang="0">
                <a:pos x="connsiteX1" y="connsiteY1"/>
              </a:cxn>
              <a:cxn ang="0">
                <a:pos x="connsiteX2" y="connsiteY2"/>
              </a:cxn>
            </a:cxnLst>
            <a:rect l="l" t="t" r="r" b="b"/>
            <a:pathLst>
              <a:path w="2144776" h="1614401">
                <a:moveTo>
                  <a:pt x="2144776" y="0"/>
                </a:moveTo>
                <a:lnTo>
                  <a:pt x="0" y="744228"/>
                </a:lnTo>
                <a:lnTo>
                  <a:pt x="2144776" y="1614402"/>
                </a:lnTo>
                <a:close/>
              </a:path>
            </a:pathLst>
          </a:custGeom>
          <a:solidFill>
            <a:srgbClr val="F39D43"/>
          </a:solidFill>
          <a:ln w="20950" cap="flat">
            <a:noFill/>
            <a:prstDash val="solid"/>
            <a:miter/>
          </a:ln>
        </p:spPr>
        <p:txBody>
          <a:bodyPr rtlCol="0" anchor="ctr"/>
          <a:lstStyle/>
          <a:p>
            <a:endParaRPr lang="en-US" dirty="0"/>
          </a:p>
        </p:txBody>
      </p:sp>
      <p:sp>
        <p:nvSpPr>
          <p:cNvPr id="19" name="Picture Placeholder 18">
            <a:extLst>
              <a:ext uri="{FF2B5EF4-FFF2-40B4-BE49-F238E27FC236}">
                <a16:creationId xmlns:a16="http://schemas.microsoft.com/office/drawing/2014/main" id="{291A6D1D-0461-B9C0-5960-3A7EC1F3BFE5}"/>
              </a:ext>
            </a:extLst>
          </p:cNvPr>
          <p:cNvSpPr>
            <a:spLocks noGrp="1"/>
          </p:cNvSpPr>
          <p:nvPr>
            <p:ph type="pic" sz="quarter" idx="61"/>
          </p:nvPr>
        </p:nvSpPr>
        <p:spPr>
          <a:xfrm>
            <a:off x="-2926" y="-26076"/>
            <a:ext cx="4723540" cy="2628841"/>
          </a:xfrm>
          <a:custGeom>
            <a:avLst/>
            <a:gdLst>
              <a:gd name="connsiteX0" fmla="*/ 2113328 w 4723540"/>
              <a:gd name="connsiteY0" fmla="*/ 0 h 2628841"/>
              <a:gd name="connsiteX1" fmla="*/ 4723540 w 4723540"/>
              <a:gd name="connsiteY1" fmla="*/ 1014440 h 2628841"/>
              <a:gd name="connsiteX2" fmla="*/ 0 w 4723540"/>
              <a:gd name="connsiteY2" fmla="*/ 2628841 h 2628841"/>
              <a:gd name="connsiteX3" fmla="*/ 0 w 4723540"/>
              <a:gd name="connsiteY3" fmla="*/ 1742638 h 2628841"/>
              <a:gd name="connsiteX4" fmla="*/ 4193 w 4723540"/>
              <a:gd name="connsiteY4" fmla="*/ 4580 h 2628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3540" h="2628841">
                <a:moveTo>
                  <a:pt x="2113328" y="0"/>
                </a:moveTo>
                <a:lnTo>
                  <a:pt x="4723540" y="1014440"/>
                </a:lnTo>
                <a:lnTo>
                  <a:pt x="0" y="2628841"/>
                </a:lnTo>
                <a:lnTo>
                  <a:pt x="0" y="1742638"/>
                </a:lnTo>
                <a:lnTo>
                  <a:pt x="4193" y="4580"/>
                </a:lnTo>
                <a:close/>
              </a:path>
            </a:pathLst>
          </a:custGeom>
          <a:solidFill>
            <a:schemeClr val="bg1">
              <a:lumMod val="95000"/>
            </a:schemeClr>
          </a:solidFill>
        </p:spPr>
        <p:txBody>
          <a:bodyPr wrap="square">
            <a:noAutofit/>
          </a:bodyPr>
          <a:lstStyle/>
          <a:p>
            <a:endParaRPr lang="en-US" dirty="0"/>
          </a:p>
        </p:txBody>
      </p:sp>
      <p:sp>
        <p:nvSpPr>
          <p:cNvPr id="20" name="Text">
            <a:extLst>
              <a:ext uri="{FF2B5EF4-FFF2-40B4-BE49-F238E27FC236}">
                <a16:creationId xmlns:a16="http://schemas.microsoft.com/office/drawing/2014/main" id="{8853AFF9-FA48-A0A4-5470-11F99B9F8437}"/>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1" name="Group 20">
            <a:extLst>
              <a:ext uri="{FF2B5EF4-FFF2-40B4-BE49-F238E27FC236}">
                <a16:creationId xmlns:a16="http://schemas.microsoft.com/office/drawing/2014/main" id="{5B938B6E-72B2-1DA6-7D50-18D0DD762123}"/>
              </a:ext>
            </a:extLst>
          </p:cNvPr>
          <p:cNvGrpSpPr/>
          <p:nvPr userDrawn="1"/>
        </p:nvGrpSpPr>
        <p:grpSpPr>
          <a:xfrm rot="16200000">
            <a:off x="5647804" y="8412192"/>
            <a:ext cx="1724785" cy="276514"/>
            <a:chOff x="296428" y="6035883"/>
            <a:chExt cx="3143755" cy="504000"/>
          </a:xfrm>
        </p:grpSpPr>
        <p:pic>
          <p:nvPicPr>
            <p:cNvPr id="29" name="Picture 28" descr="A picture containing text&#10;&#10;Description automatically generated">
              <a:extLst>
                <a:ext uri="{FF2B5EF4-FFF2-40B4-BE49-F238E27FC236}">
                  <a16:creationId xmlns:a16="http://schemas.microsoft.com/office/drawing/2014/main" id="{CB49DE59-ACF8-2BED-80AB-7FC64774CC0C}"/>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0" name="Picture 29" descr="A picture containing text&#10;&#10;Description automatically generated">
              <a:extLst>
                <a:ext uri="{FF2B5EF4-FFF2-40B4-BE49-F238E27FC236}">
                  <a16:creationId xmlns:a16="http://schemas.microsoft.com/office/drawing/2014/main" id="{FE4205BD-31EB-84BD-7DAC-46A2077AF62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36875196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64" name="Freeform 63">
            <a:extLst>
              <a:ext uri="{FF2B5EF4-FFF2-40B4-BE49-F238E27FC236}">
                <a16:creationId xmlns:a16="http://schemas.microsoft.com/office/drawing/2014/main" id="{F776CD68-C2A4-E445-AEFE-BC8D8A14FEAC}"/>
              </a:ext>
            </a:extLst>
          </p:cNvPr>
          <p:cNvSpPr/>
          <p:nvPr userDrawn="1"/>
        </p:nvSpPr>
        <p:spPr>
          <a:xfrm rot="10800000">
            <a:off x="2688756" y="13823"/>
            <a:ext cx="4169244" cy="3512984"/>
          </a:xfrm>
          <a:custGeom>
            <a:avLst/>
            <a:gdLst>
              <a:gd name="connsiteX0" fmla="*/ 4591050 w 4591050"/>
              <a:gd name="connsiteY0" fmla="*/ 6381750 h 6381750"/>
              <a:gd name="connsiteX1" fmla="*/ 0 w 4591050"/>
              <a:gd name="connsiteY1" fmla="*/ 6381750 h 6381750"/>
              <a:gd name="connsiteX2" fmla="*/ 0 w 4591050"/>
              <a:gd name="connsiteY2" fmla="*/ 0 h 6381750"/>
              <a:gd name="connsiteX3" fmla="*/ 3238500 w 4591050"/>
              <a:gd name="connsiteY3" fmla="*/ 1409700 h 6381750"/>
              <a:gd name="connsiteX4" fmla="*/ 4591050 w 4591050"/>
              <a:gd name="connsiteY4" fmla="*/ 6381750 h 638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1050" h="6381750">
                <a:moveTo>
                  <a:pt x="4591050" y="6381750"/>
                </a:moveTo>
                <a:lnTo>
                  <a:pt x="0" y="6381750"/>
                </a:lnTo>
                <a:lnTo>
                  <a:pt x="0" y="0"/>
                </a:lnTo>
                <a:lnTo>
                  <a:pt x="3238500" y="1409700"/>
                </a:lnTo>
                <a:lnTo>
                  <a:pt x="4591050" y="6381750"/>
                </a:lnTo>
                <a:close/>
              </a:path>
            </a:pathLst>
          </a:cu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ext Placeholder 32">
            <a:extLst>
              <a:ext uri="{FF2B5EF4-FFF2-40B4-BE49-F238E27FC236}">
                <a16:creationId xmlns:a16="http://schemas.microsoft.com/office/drawing/2014/main" id="{33BEE4FE-5CD2-784A-A8B4-90605CB4CFCA}"/>
              </a:ext>
            </a:extLst>
          </p:cNvPr>
          <p:cNvSpPr>
            <a:spLocks noGrp="1"/>
          </p:cNvSpPr>
          <p:nvPr userDrawn="1">
            <p:ph type="body" sz="quarter" idx="58" hasCustomPrompt="1"/>
          </p:nvPr>
        </p:nvSpPr>
        <p:spPr>
          <a:xfrm>
            <a:off x="886927" y="3645285"/>
            <a:ext cx="5430160"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IS YOUR PRODUCT OR SERVICE INNOVATIVE? WHAT GAP IN THE MARKETPLACE DOES IT FILL?</a:t>
            </a:r>
          </a:p>
        </p:txBody>
      </p:sp>
      <p:sp>
        <p:nvSpPr>
          <p:cNvPr id="9" name="Text Placeholder 32">
            <a:extLst>
              <a:ext uri="{FF2B5EF4-FFF2-40B4-BE49-F238E27FC236}">
                <a16:creationId xmlns:a16="http://schemas.microsoft.com/office/drawing/2014/main" id="{FBB76269-F012-7041-9A14-485785E4C4EA}"/>
              </a:ext>
            </a:extLst>
          </p:cNvPr>
          <p:cNvSpPr>
            <a:spLocks noGrp="1"/>
          </p:cNvSpPr>
          <p:nvPr userDrawn="1">
            <p:ph type="body" sz="quarter" idx="32" hasCustomPrompt="1"/>
          </p:nvPr>
        </p:nvSpPr>
        <p:spPr>
          <a:xfrm>
            <a:off x="904240" y="4155580"/>
            <a:ext cx="5412847" cy="2570340"/>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14" name="Text Placeholder 32">
            <a:extLst>
              <a:ext uri="{FF2B5EF4-FFF2-40B4-BE49-F238E27FC236}">
                <a16:creationId xmlns:a16="http://schemas.microsoft.com/office/drawing/2014/main" id="{324CF796-76F4-5948-BFCB-54C8B185A452}"/>
              </a:ext>
            </a:extLst>
          </p:cNvPr>
          <p:cNvSpPr>
            <a:spLocks noGrp="1"/>
          </p:cNvSpPr>
          <p:nvPr userDrawn="1">
            <p:ph type="body" sz="quarter" idx="59" hasCustomPrompt="1"/>
          </p:nvPr>
        </p:nvSpPr>
        <p:spPr>
          <a:xfrm>
            <a:off x="3028343" y="762000"/>
            <a:ext cx="3700448" cy="1632228"/>
          </a:xfrm>
          <a:prstGeom prst="rect">
            <a:avLst/>
          </a:prstGeom>
        </p:spPr>
        <p:txBody>
          <a:bodyPr anchor="ctr">
            <a:noAutofit/>
          </a:bodyPr>
          <a:lstStyle>
            <a:lvl1pPr marL="0" indent="0" algn="ctr">
              <a:lnSpc>
                <a:spcPts val="1420"/>
              </a:lnSpc>
              <a:spcBef>
                <a:spcPts val="0"/>
              </a:spcBef>
              <a:buNone/>
              <a:defRPr lang="en-IE" sz="1600" b="0" i="1"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quote</a:t>
            </a:r>
          </a:p>
        </p:txBody>
      </p:sp>
      <p:sp>
        <p:nvSpPr>
          <p:cNvPr id="15" name="Text Placeholder 32">
            <a:extLst>
              <a:ext uri="{FF2B5EF4-FFF2-40B4-BE49-F238E27FC236}">
                <a16:creationId xmlns:a16="http://schemas.microsoft.com/office/drawing/2014/main" id="{5F5884D1-DF59-0843-9DF4-2EAB3C8539B7}"/>
              </a:ext>
            </a:extLst>
          </p:cNvPr>
          <p:cNvSpPr>
            <a:spLocks noGrp="1"/>
          </p:cNvSpPr>
          <p:nvPr>
            <p:ph type="body" sz="quarter" idx="60" hasCustomPrompt="1"/>
          </p:nvPr>
        </p:nvSpPr>
        <p:spPr>
          <a:xfrm rot="10800000">
            <a:off x="3629138" y="-184166"/>
            <a:ext cx="2522147" cy="216147"/>
          </a:xfrm>
          <a:prstGeom prst="rect">
            <a:avLst/>
          </a:prstGeom>
        </p:spPr>
        <p:txBody>
          <a:bodyPr anchor="t">
            <a:noAutofit/>
          </a:bodyPr>
          <a:lstStyle>
            <a:lvl1pPr marL="0" indent="0" algn="ctr">
              <a:lnSpc>
                <a:spcPts val="1420"/>
              </a:lnSpc>
              <a:spcBef>
                <a:spcPts val="0"/>
              </a:spcBef>
              <a:buNone/>
              <a:defRPr lang="en-IE" sz="14000" b="1" i="0" u="none" strike="noStrike" smtClean="0">
                <a:solidFill>
                  <a:srgbClr val="40B894"/>
                </a:solidFill>
                <a:effectLst/>
                <a:latin typeface="Times" pitchFamily="2"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a:t>
            </a:r>
          </a:p>
        </p:txBody>
      </p:sp>
      <p:sp>
        <p:nvSpPr>
          <p:cNvPr id="16" name="Text Placeholder 32">
            <a:extLst>
              <a:ext uri="{FF2B5EF4-FFF2-40B4-BE49-F238E27FC236}">
                <a16:creationId xmlns:a16="http://schemas.microsoft.com/office/drawing/2014/main" id="{72D49D78-4382-FC42-9369-5633B2C84812}"/>
              </a:ext>
            </a:extLst>
          </p:cNvPr>
          <p:cNvSpPr>
            <a:spLocks noGrp="1"/>
          </p:cNvSpPr>
          <p:nvPr>
            <p:ph type="body" sz="quarter" idx="61" hasCustomPrompt="1"/>
          </p:nvPr>
        </p:nvSpPr>
        <p:spPr>
          <a:xfrm>
            <a:off x="3020576" y="1865067"/>
            <a:ext cx="3700448" cy="638015"/>
          </a:xfrm>
          <a:prstGeom prst="rect">
            <a:avLst/>
          </a:prstGeom>
        </p:spPr>
        <p:txBody>
          <a:bodyPr anchor="b">
            <a:noAutofit/>
          </a:bodyPr>
          <a:lstStyle>
            <a:lvl1pPr marL="0" indent="0" algn="ctr">
              <a:lnSpc>
                <a:spcPts val="1420"/>
              </a:lnSpc>
              <a:spcBef>
                <a:spcPts val="0"/>
              </a:spcBef>
              <a:buNone/>
              <a:defRPr lang="en-IE" sz="10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  </a:t>
            </a:r>
          </a:p>
          <a:p>
            <a:pPr lvl="0"/>
            <a:r>
              <a:rPr lang="en-GB" dirty="0"/>
              <a:t>Title</a:t>
            </a:r>
          </a:p>
        </p:txBody>
      </p:sp>
      <p:sp>
        <p:nvSpPr>
          <p:cNvPr id="17" name="Text Placeholder 32">
            <a:extLst>
              <a:ext uri="{FF2B5EF4-FFF2-40B4-BE49-F238E27FC236}">
                <a16:creationId xmlns:a16="http://schemas.microsoft.com/office/drawing/2014/main" id="{9BF8E23D-8913-7B48-9B76-2078F6270D81}"/>
              </a:ext>
            </a:extLst>
          </p:cNvPr>
          <p:cNvSpPr>
            <a:spLocks noGrp="1"/>
          </p:cNvSpPr>
          <p:nvPr userDrawn="1">
            <p:ph type="body" sz="quarter" idx="62" hasCustomPrompt="1"/>
          </p:nvPr>
        </p:nvSpPr>
        <p:spPr>
          <a:xfrm>
            <a:off x="905402" y="7106885"/>
            <a:ext cx="5430160"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WHERE DID YOU SOURCE THE MAIN SUPPORT AND RESOURCES </a:t>
            </a:r>
          </a:p>
          <a:p>
            <a:pPr lvl="0"/>
            <a:r>
              <a:rPr lang="en-GB" dirty="0"/>
              <a:t>(EG GRANTS AND OTHER SUPPORT)?</a:t>
            </a:r>
          </a:p>
        </p:txBody>
      </p:sp>
      <p:sp>
        <p:nvSpPr>
          <p:cNvPr id="18" name="Text Placeholder 32">
            <a:extLst>
              <a:ext uri="{FF2B5EF4-FFF2-40B4-BE49-F238E27FC236}">
                <a16:creationId xmlns:a16="http://schemas.microsoft.com/office/drawing/2014/main" id="{A8D20962-2E3C-3D4F-BCDF-984AC3186544}"/>
              </a:ext>
            </a:extLst>
          </p:cNvPr>
          <p:cNvSpPr>
            <a:spLocks noGrp="1"/>
          </p:cNvSpPr>
          <p:nvPr userDrawn="1">
            <p:ph type="body" sz="quarter" idx="63" hasCustomPrompt="1"/>
          </p:nvPr>
        </p:nvSpPr>
        <p:spPr>
          <a:xfrm>
            <a:off x="922715" y="7617180"/>
            <a:ext cx="5412847" cy="1526820"/>
          </a:xfrm>
          <a:prstGeom prst="rect">
            <a:avLst/>
          </a:prstGeom>
        </p:spPr>
        <p:txBody>
          <a:bodyPr numCol="1" spcCol="288000" anchor="t">
            <a:noAutofit/>
          </a:bodyPr>
          <a:lstStyle>
            <a:lvl1pPr marL="171450" indent="-171450" algn="just">
              <a:lnSpc>
                <a:spcPct val="100000"/>
              </a:lnSpc>
              <a:spcBef>
                <a:spcPts val="0"/>
              </a:spcBef>
              <a:buClr>
                <a:srgbClr val="40B894"/>
              </a:buClr>
              <a:buFont typeface="Arial" panose="020B0604020202020204" pitchFamily="34" charset="0"/>
              <a:buChar char="•"/>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5" name="Freeform 84">
            <a:extLst>
              <a:ext uri="{FF2B5EF4-FFF2-40B4-BE49-F238E27FC236}">
                <a16:creationId xmlns:a16="http://schemas.microsoft.com/office/drawing/2014/main" id="{BFD06CE0-CF76-8445-A4B3-8C8E5515C017}"/>
              </a:ext>
            </a:extLst>
          </p:cNvPr>
          <p:cNvSpPr/>
          <p:nvPr userDrawn="1"/>
        </p:nvSpPr>
        <p:spPr>
          <a:xfrm rot="10800000">
            <a:off x="0" y="1517887"/>
            <a:ext cx="3983218" cy="1632229"/>
          </a:xfrm>
          <a:custGeom>
            <a:avLst/>
            <a:gdLst>
              <a:gd name="connsiteX0" fmla="*/ 4284486 w 4284486"/>
              <a:gd name="connsiteY0" fmla="*/ 1632229 h 1632229"/>
              <a:gd name="connsiteX1" fmla="*/ 4284485 w 4284486"/>
              <a:gd name="connsiteY1" fmla="*/ 1632229 h 1632229"/>
              <a:gd name="connsiteX2" fmla="*/ 4284485 w 4284486"/>
              <a:gd name="connsiteY2" fmla="*/ 208505 h 1632229"/>
              <a:gd name="connsiteX3" fmla="*/ 260907 w 4284486"/>
              <a:gd name="connsiteY3" fmla="*/ 1149827 h 1632229"/>
              <a:gd name="connsiteX4" fmla="*/ 0 w 4284486"/>
              <a:gd name="connsiteY4" fmla="*/ 361066 h 1632229"/>
              <a:gd name="connsiteX5" fmla="*/ 4284486 w 4284486"/>
              <a:gd name="connsiteY5" fmla="*/ 0 h 1632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4486" h="1632229">
                <a:moveTo>
                  <a:pt x="4284486" y="1632229"/>
                </a:moveTo>
                <a:lnTo>
                  <a:pt x="4284485" y="1632229"/>
                </a:lnTo>
                <a:lnTo>
                  <a:pt x="4284485" y="208505"/>
                </a:lnTo>
                <a:lnTo>
                  <a:pt x="260907" y="1149827"/>
                </a:lnTo>
                <a:lnTo>
                  <a:pt x="0" y="361066"/>
                </a:lnTo>
                <a:lnTo>
                  <a:pt x="4284486" y="0"/>
                </a:lnTo>
                <a:close/>
              </a:path>
            </a:pathLst>
          </a:cu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88" name="Picture Placeholder 87">
            <a:extLst>
              <a:ext uri="{FF2B5EF4-FFF2-40B4-BE49-F238E27FC236}">
                <a16:creationId xmlns:a16="http://schemas.microsoft.com/office/drawing/2014/main" id="{A37C3BD1-EF6C-0149-AC38-E0E18E643F0C}"/>
              </a:ext>
            </a:extLst>
          </p:cNvPr>
          <p:cNvSpPr>
            <a:spLocks noGrp="1"/>
          </p:cNvSpPr>
          <p:nvPr>
            <p:ph type="pic" sz="quarter" idx="64"/>
          </p:nvPr>
        </p:nvSpPr>
        <p:spPr>
          <a:xfrm>
            <a:off x="-26015" y="21515"/>
            <a:ext cx="3731267" cy="2996804"/>
          </a:xfrm>
          <a:custGeom>
            <a:avLst/>
            <a:gdLst>
              <a:gd name="connsiteX0" fmla="*/ 0 w 3731267"/>
              <a:gd name="connsiteY0" fmla="*/ 0 h 2996804"/>
              <a:gd name="connsiteX1" fmla="*/ 3133481 w 3731267"/>
              <a:gd name="connsiteY1" fmla="*/ 0 h 2996804"/>
              <a:gd name="connsiteX2" fmla="*/ 3726909 w 3731267"/>
              <a:gd name="connsiteY2" fmla="*/ 1988029 h 2996804"/>
              <a:gd name="connsiteX3" fmla="*/ 3731267 w 3731267"/>
              <a:gd name="connsiteY3" fmla="*/ 1989757 h 2996804"/>
              <a:gd name="connsiteX4" fmla="*/ 30819 w 3731267"/>
              <a:gd name="connsiteY4" fmla="*/ 2996804 h 2996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1267" h="2996804">
                <a:moveTo>
                  <a:pt x="0" y="0"/>
                </a:moveTo>
                <a:lnTo>
                  <a:pt x="3133481" y="0"/>
                </a:lnTo>
                <a:lnTo>
                  <a:pt x="3726909" y="1988029"/>
                </a:lnTo>
                <a:lnTo>
                  <a:pt x="3731267" y="1989757"/>
                </a:lnTo>
                <a:lnTo>
                  <a:pt x="30819" y="2996804"/>
                </a:lnTo>
                <a:close/>
              </a:path>
            </a:pathLst>
          </a:custGeom>
          <a:solidFill>
            <a:schemeClr val="bg1">
              <a:lumMod val="75000"/>
            </a:schemeClr>
          </a:solidFill>
        </p:spPr>
        <p:txBody>
          <a:bodyPr wrap="square">
            <a:noAutofit/>
          </a:bodyPr>
          <a:lstStyle/>
          <a:p>
            <a:endParaRPr lang="en-US" dirty="0"/>
          </a:p>
        </p:txBody>
      </p:sp>
    </p:spTree>
    <p:extLst>
      <p:ext uri="{BB962C8B-B14F-4D97-AF65-F5344CB8AC3E}">
        <p14:creationId xmlns:p14="http://schemas.microsoft.com/office/powerpoint/2010/main" val="131451568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36" name="Graphic 4">
            <a:extLst>
              <a:ext uri="{FF2B5EF4-FFF2-40B4-BE49-F238E27FC236}">
                <a16:creationId xmlns:a16="http://schemas.microsoft.com/office/drawing/2014/main" id="{165EB48F-B1F8-CE4C-A3F9-24E697F4CB2D}"/>
              </a:ext>
            </a:extLst>
          </p:cNvPr>
          <p:cNvSpPr/>
          <p:nvPr/>
        </p:nvSpPr>
        <p:spPr>
          <a:xfrm rot="5400000" flipH="1">
            <a:off x="-1633915" y="1632954"/>
            <a:ext cx="6052932" cy="2787024"/>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755" h="760575">
                <a:moveTo>
                  <a:pt x="201018" y="169930"/>
                </a:moveTo>
                <a:lnTo>
                  <a:pt x="0" y="760575"/>
                </a:lnTo>
                <a:lnTo>
                  <a:pt x="586226" y="760575"/>
                </a:lnTo>
                <a:lnTo>
                  <a:pt x="857756" y="760342"/>
                </a:lnTo>
                <a:lnTo>
                  <a:pt x="857756" y="0"/>
                </a:lnTo>
                <a:close/>
              </a:path>
            </a:pathLst>
          </a:custGeom>
          <a:solidFill>
            <a:srgbClr val="027354"/>
          </a:solidFill>
          <a:ln w="3893" cap="flat">
            <a:noFill/>
            <a:prstDash val="solid"/>
            <a:miter/>
          </a:ln>
        </p:spPr>
        <p:txBody>
          <a:bodyPr rtlCol="0" anchor="ctr"/>
          <a:lstStyle/>
          <a:p>
            <a:endParaRPr lang="en-US" dirty="0"/>
          </a:p>
        </p:txBody>
      </p:sp>
      <p:sp>
        <p:nvSpPr>
          <p:cNvPr id="46" name="Picture Placeholder 45">
            <a:extLst>
              <a:ext uri="{FF2B5EF4-FFF2-40B4-BE49-F238E27FC236}">
                <a16:creationId xmlns:a16="http://schemas.microsoft.com/office/drawing/2014/main" id="{D403D79B-BA1F-4C45-8E50-3134DD717D45}"/>
              </a:ext>
            </a:extLst>
          </p:cNvPr>
          <p:cNvSpPr>
            <a:spLocks noGrp="1"/>
          </p:cNvSpPr>
          <p:nvPr userDrawn="1">
            <p:ph type="pic" sz="quarter" idx="56"/>
          </p:nvPr>
        </p:nvSpPr>
        <p:spPr>
          <a:xfrm>
            <a:off x="0" y="4625750"/>
            <a:ext cx="2744153" cy="5280250"/>
          </a:xfrm>
          <a:custGeom>
            <a:avLst/>
            <a:gdLst>
              <a:gd name="connsiteX0" fmla="*/ 2143374 w 2744153"/>
              <a:gd name="connsiteY0" fmla="*/ 0 h 5280250"/>
              <a:gd name="connsiteX1" fmla="*/ 2744153 w 2744153"/>
              <a:gd name="connsiteY1" fmla="*/ 5280250 h 5280250"/>
              <a:gd name="connsiteX2" fmla="*/ 0 w 2744153"/>
              <a:gd name="connsiteY2" fmla="*/ 5280250 h 5280250"/>
              <a:gd name="connsiteX3" fmla="*/ 0 w 2744153"/>
              <a:gd name="connsiteY3" fmla="*/ 1216187 h 5280250"/>
            </a:gdLst>
            <a:ahLst/>
            <a:cxnLst>
              <a:cxn ang="0">
                <a:pos x="connsiteX0" y="connsiteY0"/>
              </a:cxn>
              <a:cxn ang="0">
                <a:pos x="connsiteX1" y="connsiteY1"/>
              </a:cxn>
              <a:cxn ang="0">
                <a:pos x="connsiteX2" y="connsiteY2"/>
              </a:cxn>
              <a:cxn ang="0">
                <a:pos x="connsiteX3" y="connsiteY3"/>
              </a:cxn>
            </a:cxnLst>
            <a:rect l="l" t="t" r="r" b="b"/>
            <a:pathLst>
              <a:path w="2744153" h="5280250">
                <a:moveTo>
                  <a:pt x="2143374" y="0"/>
                </a:moveTo>
                <a:lnTo>
                  <a:pt x="2744153" y="5280250"/>
                </a:lnTo>
                <a:lnTo>
                  <a:pt x="0" y="5280250"/>
                </a:lnTo>
                <a:lnTo>
                  <a:pt x="0" y="1216187"/>
                </a:lnTo>
                <a:close/>
              </a:path>
            </a:pathLst>
          </a:custGeom>
          <a:solidFill>
            <a:schemeClr val="bg1">
              <a:lumMod val="75000"/>
            </a:schemeClr>
          </a:solidFill>
        </p:spPr>
        <p:txBody>
          <a:bodyPr wrap="square">
            <a:noAutofit/>
          </a:bodyPr>
          <a:lstStyle>
            <a:lvl1pPr marL="0" indent="0">
              <a:buNone/>
              <a:defRPr sz="800"/>
            </a:lvl1pPr>
          </a:lstStyle>
          <a:p>
            <a:endParaRPr lang="en-US" dirty="0"/>
          </a:p>
        </p:txBody>
      </p:sp>
      <p:sp>
        <p:nvSpPr>
          <p:cNvPr id="12" name="Text Placeholder 32">
            <a:extLst>
              <a:ext uri="{FF2B5EF4-FFF2-40B4-BE49-F238E27FC236}">
                <a16:creationId xmlns:a16="http://schemas.microsoft.com/office/drawing/2014/main" id="{635796D9-A1BD-A24E-B5B9-03DBEBABEB7D}"/>
              </a:ext>
            </a:extLst>
          </p:cNvPr>
          <p:cNvSpPr>
            <a:spLocks noGrp="1"/>
          </p:cNvSpPr>
          <p:nvPr userDrawn="1">
            <p:ph type="body" sz="quarter" idx="58" hasCustomPrompt="1"/>
          </p:nvPr>
        </p:nvSpPr>
        <p:spPr>
          <a:xfrm>
            <a:off x="3545480" y="665246"/>
            <a:ext cx="2954573"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ADVICE DO YOU WISH YOU COULD HAVE ACCESSED WHEN YOU STARTED?</a:t>
            </a:r>
          </a:p>
        </p:txBody>
      </p:sp>
      <p:sp>
        <p:nvSpPr>
          <p:cNvPr id="19" name="Text Placeholder 32">
            <a:extLst>
              <a:ext uri="{FF2B5EF4-FFF2-40B4-BE49-F238E27FC236}">
                <a16:creationId xmlns:a16="http://schemas.microsoft.com/office/drawing/2014/main" id="{2914A1E6-0F5E-0149-932B-01CE4D811FEE}"/>
              </a:ext>
            </a:extLst>
          </p:cNvPr>
          <p:cNvSpPr>
            <a:spLocks noGrp="1"/>
          </p:cNvSpPr>
          <p:nvPr userDrawn="1">
            <p:ph type="body" sz="quarter" idx="32" hasCustomPrompt="1"/>
          </p:nvPr>
        </p:nvSpPr>
        <p:spPr>
          <a:xfrm>
            <a:off x="3544860" y="1175541"/>
            <a:ext cx="2955193" cy="3444100"/>
          </a:xfrm>
          <a:prstGeom prst="rect">
            <a:avLst/>
          </a:prstGeom>
        </p:spPr>
        <p:txBody>
          <a:bodyPr numCol="1"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0" name="Text Placeholder 32">
            <a:extLst>
              <a:ext uri="{FF2B5EF4-FFF2-40B4-BE49-F238E27FC236}">
                <a16:creationId xmlns:a16="http://schemas.microsoft.com/office/drawing/2014/main" id="{4B4C2603-9FDD-E54D-991B-FE51C32C2A97}"/>
              </a:ext>
            </a:extLst>
          </p:cNvPr>
          <p:cNvSpPr>
            <a:spLocks noGrp="1"/>
          </p:cNvSpPr>
          <p:nvPr userDrawn="1">
            <p:ph type="body" sz="quarter" idx="62" hasCustomPrompt="1"/>
          </p:nvPr>
        </p:nvSpPr>
        <p:spPr>
          <a:xfrm>
            <a:off x="3545480" y="5286360"/>
            <a:ext cx="2954573"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WERE THE MAIN OBSTACLES OR BARRIERS YOU ENCOUNTERED?</a:t>
            </a:r>
          </a:p>
        </p:txBody>
      </p:sp>
      <p:sp>
        <p:nvSpPr>
          <p:cNvPr id="21" name="Text Placeholder 32">
            <a:extLst>
              <a:ext uri="{FF2B5EF4-FFF2-40B4-BE49-F238E27FC236}">
                <a16:creationId xmlns:a16="http://schemas.microsoft.com/office/drawing/2014/main" id="{FBF59540-7693-9541-B3D9-E7946C5D919A}"/>
              </a:ext>
            </a:extLst>
          </p:cNvPr>
          <p:cNvSpPr>
            <a:spLocks noGrp="1"/>
          </p:cNvSpPr>
          <p:nvPr userDrawn="1">
            <p:ph type="body" sz="quarter" idx="63" hasCustomPrompt="1"/>
          </p:nvPr>
        </p:nvSpPr>
        <p:spPr>
          <a:xfrm>
            <a:off x="3544860" y="5796654"/>
            <a:ext cx="2955193" cy="3296546"/>
          </a:xfrm>
          <a:prstGeom prst="rect">
            <a:avLst/>
          </a:prstGeom>
        </p:spPr>
        <p:txBody>
          <a:bodyPr numCol="1" spcCol="288000" anchor="t">
            <a:noAutofit/>
          </a:bodyPr>
          <a:lstStyle>
            <a:lvl1pPr marL="0" indent="0" algn="just">
              <a:lnSpc>
                <a:spcPct val="100000"/>
              </a:lnSpc>
              <a:spcBef>
                <a:spcPts val="0"/>
              </a:spcBef>
              <a:buClr>
                <a:srgbClr val="C2D237"/>
              </a:buClr>
              <a:buFont typeface="Arial" panose="020B0604020202020204" pitchFamily="34" charset="0"/>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31" name="Text Placeholder 32">
            <a:extLst>
              <a:ext uri="{FF2B5EF4-FFF2-40B4-BE49-F238E27FC236}">
                <a16:creationId xmlns:a16="http://schemas.microsoft.com/office/drawing/2014/main" id="{01B00B76-94EF-7E40-A21B-7DEA07A58858}"/>
              </a:ext>
            </a:extLst>
          </p:cNvPr>
          <p:cNvSpPr>
            <a:spLocks noGrp="1"/>
          </p:cNvSpPr>
          <p:nvPr userDrawn="1">
            <p:ph type="body" sz="quarter" idx="59" hasCustomPrompt="1"/>
          </p:nvPr>
        </p:nvSpPr>
        <p:spPr>
          <a:xfrm>
            <a:off x="7767" y="1513835"/>
            <a:ext cx="2421108" cy="1632228"/>
          </a:xfrm>
          <a:prstGeom prst="rect">
            <a:avLst/>
          </a:prstGeom>
        </p:spPr>
        <p:txBody>
          <a:bodyPr anchor="ctr">
            <a:noAutofit/>
          </a:bodyPr>
          <a:lstStyle>
            <a:lvl1pPr marL="0" indent="0" algn="ctr">
              <a:lnSpc>
                <a:spcPts val="1420"/>
              </a:lnSpc>
              <a:spcBef>
                <a:spcPts val="0"/>
              </a:spcBef>
              <a:buNone/>
              <a:defRPr lang="en-IE" sz="1400" b="0" i="1" u="none" strike="noStrike" smtClean="0">
                <a:solidFill>
                  <a:schemeClr val="bg1"/>
                </a:solidFill>
                <a:effectLst/>
                <a:latin typeface="Gotham Medium" pitchFamily="2" charset="0"/>
                <a:cs typeface="Gotham Medium" pitchFamily="2"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quote</a:t>
            </a:r>
          </a:p>
        </p:txBody>
      </p:sp>
      <p:sp>
        <p:nvSpPr>
          <p:cNvPr id="32" name="Text Placeholder 32">
            <a:extLst>
              <a:ext uri="{FF2B5EF4-FFF2-40B4-BE49-F238E27FC236}">
                <a16:creationId xmlns:a16="http://schemas.microsoft.com/office/drawing/2014/main" id="{00AD9541-5B58-DE45-8F1C-3713B970DD63}"/>
              </a:ext>
            </a:extLst>
          </p:cNvPr>
          <p:cNvSpPr>
            <a:spLocks noGrp="1"/>
          </p:cNvSpPr>
          <p:nvPr userDrawn="1">
            <p:ph type="body" sz="quarter" idx="60" hasCustomPrompt="1"/>
          </p:nvPr>
        </p:nvSpPr>
        <p:spPr>
          <a:xfrm rot="10800000">
            <a:off x="369446" y="605302"/>
            <a:ext cx="1650176" cy="216147"/>
          </a:xfrm>
          <a:prstGeom prst="rect">
            <a:avLst/>
          </a:prstGeom>
        </p:spPr>
        <p:txBody>
          <a:bodyPr anchor="t">
            <a:noAutofit/>
          </a:bodyPr>
          <a:lstStyle>
            <a:lvl1pPr marL="0" indent="0" algn="ctr">
              <a:lnSpc>
                <a:spcPts val="1420"/>
              </a:lnSpc>
              <a:spcBef>
                <a:spcPts val="0"/>
              </a:spcBef>
              <a:buNone/>
              <a:defRPr lang="en-IE" sz="14000" b="1" i="0" u="none" strike="noStrike" smtClean="0">
                <a:solidFill>
                  <a:srgbClr val="40B894"/>
                </a:solidFill>
                <a:effectLst/>
                <a:latin typeface="Times" pitchFamily="2"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a:t>
            </a:r>
          </a:p>
        </p:txBody>
      </p:sp>
      <p:sp>
        <p:nvSpPr>
          <p:cNvPr id="34" name="Text Placeholder 32">
            <a:extLst>
              <a:ext uri="{FF2B5EF4-FFF2-40B4-BE49-F238E27FC236}">
                <a16:creationId xmlns:a16="http://schemas.microsoft.com/office/drawing/2014/main" id="{B8527833-8637-B34C-9A5E-6A6FE06C3587}"/>
              </a:ext>
            </a:extLst>
          </p:cNvPr>
          <p:cNvSpPr>
            <a:spLocks noGrp="1"/>
          </p:cNvSpPr>
          <p:nvPr userDrawn="1">
            <p:ph type="body" sz="quarter" idx="61" hasCustomPrompt="1"/>
          </p:nvPr>
        </p:nvSpPr>
        <p:spPr>
          <a:xfrm>
            <a:off x="-23120" y="3933320"/>
            <a:ext cx="2421108" cy="638015"/>
          </a:xfrm>
          <a:prstGeom prst="rect">
            <a:avLst/>
          </a:prstGeom>
        </p:spPr>
        <p:txBody>
          <a:bodyPr anchor="b">
            <a:noAutofit/>
          </a:bodyPr>
          <a:lstStyle>
            <a:lvl1pPr marL="0" indent="0" algn="ctr">
              <a:lnSpc>
                <a:spcPts val="1420"/>
              </a:lnSpc>
              <a:spcBef>
                <a:spcPts val="0"/>
              </a:spcBef>
              <a:buNone/>
              <a:defRPr lang="en-IE" sz="1000" b="1" i="0" u="none" strike="noStrike" smtClean="0">
                <a:solidFill>
                  <a:schemeClr val="bg1"/>
                </a:solidFill>
                <a:effectLst/>
                <a:latin typeface="Gotham Medium" pitchFamily="2" charset="0"/>
                <a:cs typeface="Gotham Medium" pitchFamily="2"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  </a:t>
            </a:r>
          </a:p>
          <a:p>
            <a:pPr lvl="0"/>
            <a:r>
              <a:rPr lang="en-GB" dirty="0"/>
              <a:t>Title</a:t>
            </a:r>
          </a:p>
        </p:txBody>
      </p:sp>
      <p:sp>
        <p:nvSpPr>
          <p:cNvPr id="22" name="Freeform 21">
            <a:extLst>
              <a:ext uri="{FF2B5EF4-FFF2-40B4-BE49-F238E27FC236}">
                <a16:creationId xmlns:a16="http://schemas.microsoft.com/office/drawing/2014/main" id="{A755CE65-4CE0-E84F-81E1-68A6F669374B}"/>
              </a:ext>
            </a:extLst>
          </p:cNvPr>
          <p:cNvSpPr/>
          <p:nvPr userDrawn="1"/>
        </p:nvSpPr>
        <p:spPr>
          <a:xfrm rot="8949644" flipH="1">
            <a:off x="-393832" y="4628530"/>
            <a:ext cx="2688120" cy="791338"/>
          </a:xfrm>
          <a:custGeom>
            <a:avLst/>
            <a:gdLst>
              <a:gd name="connsiteX0" fmla="*/ 2688120 w 2688120"/>
              <a:gd name="connsiteY0" fmla="*/ 237499 h 791338"/>
              <a:gd name="connsiteX1" fmla="*/ 2585501 w 2688120"/>
              <a:gd name="connsiteY1" fmla="*/ 108451 h 791338"/>
              <a:gd name="connsiteX2" fmla="*/ 0 w 2688120"/>
              <a:gd name="connsiteY2" fmla="*/ 0 h 791338"/>
              <a:gd name="connsiteX3" fmla="*/ 472467 w 2688120"/>
              <a:gd name="connsiteY3" fmla="*/ 791338 h 791338"/>
              <a:gd name="connsiteX4" fmla="*/ 2688120 w 2688120"/>
              <a:gd name="connsiteY4" fmla="*/ 237499 h 79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120" h="791338">
                <a:moveTo>
                  <a:pt x="2688120" y="237499"/>
                </a:moveTo>
                <a:lnTo>
                  <a:pt x="2585501" y="108451"/>
                </a:lnTo>
                <a:lnTo>
                  <a:pt x="0" y="0"/>
                </a:lnTo>
                <a:lnTo>
                  <a:pt x="472467" y="791338"/>
                </a:lnTo>
                <a:lnTo>
                  <a:pt x="2688120" y="237499"/>
                </a:lnTo>
                <a:close/>
              </a:path>
            </a:pathLst>
          </a:custGeom>
          <a:solidFill>
            <a:srgbClr val="D98F89"/>
          </a:solidFill>
          <a:ln w="3893" cap="flat">
            <a:noFill/>
            <a:prstDash val="solid"/>
            <a:miter/>
          </a:ln>
        </p:spPr>
        <p:txBody>
          <a:bodyPr wrap="square" rtlCol="0" anchor="ctr">
            <a:noAutofit/>
          </a:bodyPr>
          <a:lstStyle/>
          <a:p>
            <a:endParaRPr lang="en-US" dirty="0"/>
          </a:p>
        </p:txBody>
      </p:sp>
    </p:spTree>
    <p:extLst>
      <p:ext uri="{BB962C8B-B14F-4D97-AF65-F5344CB8AC3E}">
        <p14:creationId xmlns:p14="http://schemas.microsoft.com/office/powerpoint/2010/main" val="419948404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ide 3">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82B6BAC-A41F-6C5A-6A56-F3031C98358A}"/>
              </a:ext>
            </a:extLst>
          </p:cNvPr>
          <p:cNvGrpSpPr/>
          <p:nvPr userDrawn="1"/>
        </p:nvGrpSpPr>
        <p:grpSpPr>
          <a:xfrm>
            <a:off x="-294826" y="-2"/>
            <a:ext cx="3783457" cy="4086313"/>
            <a:chOff x="-284288" y="-2"/>
            <a:chExt cx="4338410" cy="3276600"/>
          </a:xfrm>
        </p:grpSpPr>
        <p:sp>
          <p:nvSpPr>
            <p:cNvPr id="36" name="Graphic 4">
              <a:extLst>
                <a:ext uri="{FF2B5EF4-FFF2-40B4-BE49-F238E27FC236}">
                  <a16:creationId xmlns:a16="http://schemas.microsoft.com/office/drawing/2014/main" id="{165EB48F-B1F8-CE4C-A3F9-24E697F4CB2D}"/>
                </a:ext>
              </a:extLst>
            </p:cNvPr>
            <p:cNvSpPr/>
            <p:nvPr/>
          </p:nvSpPr>
          <p:spPr>
            <a:xfrm rot="5400000" flipH="1">
              <a:off x="417983" y="-359542"/>
              <a:ext cx="3276600" cy="3995679"/>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755" h="760575">
                  <a:moveTo>
                    <a:pt x="201018" y="169930"/>
                  </a:moveTo>
                  <a:lnTo>
                    <a:pt x="0" y="760575"/>
                  </a:lnTo>
                  <a:lnTo>
                    <a:pt x="586226" y="760575"/>
                  </a:lnTo>
                  <a:lnTo>
                    <a:pt x="857756" y="760342"/>
                  </a:lnTo>
                  <a:lnTo>
                    <a:pt x="857756" y="0"/>
                  </a:lnTo>
                  <a:close/>
                </a:path>
              </a:pathLst>
            </a:custGeom>
            <a:solidFill>
              <a:srgbClr val="027354"/>
            </a:solidFill>
            <a:ln w="3893" cap="flat">
              <a:noFill/>
              <a:prstDash val="solid"/>
              <a:miter/>
            </a:ln>
          </p:spPr>
          <p:txBody>
            <a:bodyPr rtlCol="0" anchor="ctr"/>
            <a:lstStyle/>
            <a:p>
              <a:endParaRPr lang="en-US" dirty="0"/>
            </a:p>
          </p:txBody>
        </p:sp>
        <p:sp>
          <p:nvSpPr>
            <p:cNvPr id="22" name="Freeform 21">
              <a:extLst>
                <a:ext uri="{FF2B5EF4-FFF2-40B4-BE49-F238E27FC236}">
                  <a16:creationId xmlns:a16="http://schemas.microsoft.com/office/drawing/2014/main" id="{A755CE65-4CE0-E84F-81E1-68A6F669374B}"/>
                </a:ext>
              </a:extLst>
            </p:cNvPr>
            <p:cNvSpPr/>
            <p:nvPr userDrawn="1"/>
          </p:nvSpPr>
          <p:spPr>
            <a:xfrm rot="8949644" flipH="1">
              <a:off x="-284288" y="2291890"/>
              <a:ext cx="3498632" cy="927084"/>
            </a:xfrm>
            <a:custGeom>
              <a:avLst/>
              <a:gdLst>
                <a:gd name="connsiteX0" fmla="*/ 2688120 w 2688120"/>
                <a:gd name="connsiteY0" fmla="*/ 237499 h 791338"/>
                <a:gd name="connsiteX1" fmla="*/ 2585501 w 2688120"/>
                <a:gd name="connsiteY1" fmla="*/ 108451 h 791338"/>
                <a:gd name="connsiteX2" fmla="*/ 0 w 2688120"/>
                <a:gd name="connsiteY2" fmla="*/ 0 h 791338"/>
                <a:gd name="connsiteX3" fmla="*/ 472467 w 2688120"/>
                <a:gd name="connsiteY3" fmla="*/ 791338 h 791338"/>
                <a:gd name="connsiteX4" fmla="*/ 2688120 w 2688120"/>
                <a:gd name="connsiteY4" fmla="*/ 237499 h 791338"/>
                <a:gd name="connsiteX0" fmla="*/ 2688120 w 2688120"/>
                <a:gd name="connsiteY0" fmla="*/ 237499 h 874336"/>
                <a:gd name="connsiteX1" fmla="*/ 2585501 w 2688120"/>
                <a:gd name="connsiteY1" fmla="*/ 108451 h 874336"/>
                <a:gd name="connsiteX2" fmla="*/ 0 w 2688120"/>
                <a:gd name="connsiteY2" fmla="*/ 0 h 874336"/>
                <a:gd name="connsiteX3" fmla="*/ 194031 w 2688120"/>
                <a:gd name="connsiteY3" fmla="*/ 874336 h 874336"/>
                <a:gd name="connsiteX4" fmla="*/ 2688120 w 2688120"/>
                <a:gd name="connsiteY4" fmla="*/ 237499 h 874336"/>
                <a:gd name="connsiteX0" fmla="*/ 2688120 w 2688120"/>
                <a:gd name="connsiteY0" fmla="*/ 1481995 h 2118832"/>
                <a:gd name="connsiteX1" fmla="*/ 2391348 w 2688120"/>
                <a:gd name="connsiteY1" fmla="*/ 0 h 2118832"/>
                <a:gd name="connsiteX2" fmla="*/ 0 w 2688120"/>
                <a:gd name="connsiteY2" fmla="*/ 1244496 h 2118832"/>
                <a:gd name="connsiteX3" fmla="*/ 194031 w 2688120"/>
                <a:gd name="connsiteY3" fmla="*/ 2118832 h 2118832"/>
                <a:gd name="connsiteX4" fmla="*/ 2688120 w 2688120"/>
                <a:gd name="connsiteY4" fmla="*/ 1481995 h 2118832"/>
                <a:gd name="connsiteX0" fmla="*/ 2555521 w 2555521"/>
                <a:gd name="connsiteY0" fmla="*/ 475401 h 2118832"/>
                <a:gd name="connsiteX1" fmla="*/ 2391348 w 2555521"/>
                <a:gd name="connsiteY1" fmla="*/ 0 h 2118832"/>
                <a:gd name="connsiteX2" fmla="*/ 0 w 2555521"/>
                <a:gd name="connsiteY2" fmla="*/ 1244496 h 2118832"/>
                <a:gd name="connsiteX3" fmla="*/ 194031 w 2555521"/>
                <a:gd name="connsiteY3" fmla="*/ 2118832 h 2118832"/>
                <a:gd name="connsiteX4" fmla="*/ 2555521 w 2555521"/>
                <a:gd name="connsiteY4" fmla="*/ 475401 h 2118832"/>
                <a:gd name="connsiteX0" fmla="*/ 2701617 w 2701617"/>
                <a:gd name="connsiteY0" fmla="*/ 475401 h 2118832"/>
                <a:gd name="connsiteX1" fmla="*/ 2537444 w 2701617"/>
                <a:gd name="connsiteY1" fmla="*/ 0 h 2118832"/>
                <a:gd name="connsiteX2" fmla="*/ 0 w 2701617"/>
                <a:gd name="connsiteY2" fmla="*/ 776982 h 2118832"/>
                <a:gd name="connsiteX3" fmla="*/ 340127 w 2701617"/>
                <a:gd name="connsiteY3" fmla="*/ 2118832 h 2118832"/>
                <a:gd name="connsiteX4" fmla="*/ 2701617 w 2701617"/>
                <a:gd name="connsiteY4" fmla="*/ 475401 h 2118832"/>
                <a:gd name="connsiteX0" fmla="*/ 2804041 w 2804041"/>
                <a:gd name="connsiteY0" fmla="*/ 624822 h 2118832"/>
                <a:gd name="connsiteX1" fmla="*/ 2537444 w 2804041"/>
                <a:gd name="connsiteY1" fmla="*/ 0 h 2118832"/>
                <a:gd name="connsiteX2" fmla="*/ 0 w 2804041"/>
                <a:gd name="connsiteY2" fmla="*/ 776982 h 2118832"/>
                <a:gd name="connsiteX3" fmla="*/ 340127 w 2804041"/>
                <a:gd name="connsiteY3" fmla="*/ 2118832 h 2118832"/>
                <a:gd name="connsiteX4" fmla="*/ 2804041 w 2804041"/>
                <a:gd name="connsiteY4" fmla="*/ 624822 h 2118832"/>
                <a:gd name="connsiteX0" fmla="*/ 2652960 w 2652960"/>
                <a:gd name="connsiteY0" fmla="*/ 273963 h 2118832"/>
                <a:gd name="connsiteX1" fmla="*/ 2537444 w 2652960"/>
                <a:gd name="connsiteY1" fmla="*/ 0 h 2118832"/>
                <a:gd name="connsiteX2" fmla="*/ 0 w 2652960"/>
                <a:gd name="connsiteY2" fmla="*/ 776982 h 2118832"/>
                <a:gd name="connsiteX3" fmla="*/ 340127 w 2652960"/>
                <a:gd name="connsiteY3" fmla="*/ 2118832 h 2118832"/>
                <a:gd name="connsiteX4" fmla="*/ 2652960 w 2652960"/>
                <a:gd name="connsiteY4" fmla="*/ 273963 h 2118832"/>
                <a:gd name="connsiteX0" fmla="*/ 2652960 w 2652960"/>
                <a:gd name="connsiteY0" fmla="*/ 273963 h 1886948"/>
                <a:gd name="connsiteX1" fmla="*/ 2537444 w 2652960"/>
                <a:gd name="connsiteY1" fmla="*/ 0 h 1886948"/>
                <a:gd name="connsiteX2" fmla="*/ 0 w 2652960"/>
                <a:gd name="connsiteY2" fmla="*/ 776982 h 1886948"/>
                <a:gd name="connsiteX3" fmla="*/ 448520 w 2652960"/>
                <a:gd name="connsiteY3" fmla="*/ 1886949 h 1886948"/>
                <a:gd name="connsiteX4" fmla="*/ 2652960 w 2652960"/>
                <a:gd name="connsiteY4" fmla="*/ 273963 h 1886948"/>
                <a:gd name="connsiteX0" fmla="*/ 2614864 w 2614864"/>
                <a:gd name="connsiteY0" fmla="*/ 273963 h 1886949"/>
                <a:gd name="connsiteX1" fmla="*/ 2499348 w 2614864"/>
                <a:gd name="connsiteY1" fmla="*/ 0 h 1886949"/>
                <a:gd name="connsiteX2" fmla="*/ 0 w 2614864"/>
                <a:gd name="connsiteY2" fmla="*/ 686228 h 1886949"/>
                <a:gd name="connsiteX3" fmla="*/ 410424 w 2614864"/>
                <a:gd name="connsiteY3" fmla="*/ 1886949 h 1886949"/>
                <a:gd name="connsiteX4" fmla="*/ 2614864 w 2614864"/>
                <a:gd name="connsiteY4" fmla="*/ 273963 h 1886949"/>
                <a:gd name="connsiteX0" fmla="*/ 2614864 w 2614864"/>
                <a:gd name="connsiteY0" fmla="*/ 273963 h 1712617"/>
                <a:gd name="connsiteX1" fmla="*/ 2499348 w 2614864"/>
                <a:gd name="connsiteY1" fmla="*/ 0 h 1712617"/>
                <a:gd name="connsiteX2" fmla="*/ 0 w 2614864"/>
                <a:gd name="connsiteY2" fmla="*/ 686228 h 1712617"/>
                <a:gd name="connsiteX3" fmla="*/ 379966 w 2614864"/>
                <a:gd name="connsiteY3" fmla="*/ 1712618 h 1712617"/>
                <a:gd name="connsiteX4" fmla="*/ 2614864 w 2614864"/>
                <a:gd name="connsiteY4" fmla="*/ 273963 h 1712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64" h="1712617">
                  <a:moveTo>
                    <a:pt x="2614864" y="273963"/>
                  </a:moveTo>
                  <a:lnTo>
                    <a:pt x="2499348" y="0"/>
                  </a:lnTo>
                  <a:lnTo>
                    <a:pt x="0" y="686228"/>
                  </a:lnTo>
                  <a:lnTo>
                    <a:pt x="379966" y="1712618"/>
                  </a:lnTo>
                  <a:lnTo>
                    <a:pt x="2614864" y="273963"/>
                  </a:lnTo>
                  <a:close/>
                </a:path>
              </a:pathLst>
            </a:custGeom>
            <a:solidFill>
              <a:srgbClr val="D98F89"/>
            </a:solidFill>
            <a:ln w="3893" cap="flat">
              <a:noFill/>
              <a:prstDash val="solid"/>
              <a:miter/>
            </a:ln>
          </p:spPr>
          <p:txBody>
            <a:bodyPr wrap="square" rtlCol="0" anchor="ctr">
              <a:noAutofit/>
            </a:bodyPr>
            <a:lstStyle/>
            <a:p>
              <a:endParaRPr lang="en-US" dirty="0"/>
            </a:p>
          </p:txBody>
        </p:sp>
      </p:grpSp>
      <p:sp>
        <p:nvSpPr>
          <p:cNvPr id="6" name="Picture Placeholder 5">
            <a:extLst>
              <a:ext uri="{FF2B5EF4-FFF2-40B4-BE49-F238E27FC236}">
                <a16:creationId xmlns:a16="http://schemas.microsoft.com/office/drawing/2014/main" id="{0B0B8220-ED66-7300-B7E4-DBBFCFDAFFB3}"/>
              </a:ext>
            </a:extLst>
          </p:cNvPr>
          <p:cNvSpPr>
            <a:spLocks noGrp="1"/>
          </p:cNvSpPr>
          <p:nvPr>
            <p:ph type="pic" sz="quarter" idx="10"/>
          </p:nvPr>
        </p:nvSpPr>
        <p:spPr>
          <a:xfrm>
            <a:off x="2504663" y="-1"/>
            <a:ext cx="4353337" cy="3607905"/>
          </a:xfrm>
          <a:custGeom>
            <a:avLst/>
            <a:gdLst>
              <a:gd name="connsiteX0" fmla="*/ 854517 w 3817261"/>
              <a:gd name="connsiteY0" fmla="*/ 0 h 2857500"/>
              <a:gd name="connsiteX1" fmla="*/ 3817261 w 3817261"/>
              <a:gd name="connsiteY1" fmla="*/ 12836 h 2857500"/>
              <a:gd name="connsiteX2" fmla="*/ 3804561 w 3817261"/>
              <a:gd name="connsiteY2" fmla="*/ 2857500 h 2857500"/>
              <a:gd name="connsiteX3" fmla="*/ 0 w 3817261"/>
              <a:gd name="connsiteY3" fmla="*/ 2599461 h 2857500"/>
              <a:gd name="connsiteX0" fmla="*/ 811432 w 3774176"/>
              <a:gd name="connsiteY0" fmla="*/ 0 h 2857500"/>
              <a:gd name="connsiteX1" fmla="*/ 3774176 w 3774176"/>
              <a:gd name="connsiteY1" fmla="*/ 12836 h 2857500"/>
              <a:gd name="connsiteX2" fmla="*/ 3761476 w 3774176"/>
              <a:gd name="connsiteY2" fmla="*/ 2857500 h 2857500"/>
              <a:gd name="connsiteX3" fmla="*/ 0 w 3774176"/>
              <a:gd name="connsiteY3" fmla="*/ 2599461 h 2857500"/>
              <a:gd name="connsiteX4" fmla="*/ 811432 w 3774176"/>
              <a:gd name="connsiteY4" fmla="*/ 0 h 285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4176" h="2857500">
                <a:moveTo>
                  <a:pt x="811432" y="0"/>
                </a:moveTo>
                <a:lnTo>
                  <a:pt x="3774176" y="12836"/>
                </a:lnTo>
                <a:cubicBezTo>
                  <a:pt x="3769943" y="961058"/>
                  <a:pt x="3765710" y="1909279"/>
                  <a:pt x="3761476" y="2857500"/>
                </a:cubicBezTo>
                <a:lnTo>
                  <a:pt x="0" y="2599461"/>
                </a:lnTo>
                <a:cubicBezTo>
                  <a:pt x="284839" y="1732974"/>
                  <a:pt x="526593" y="866487"/>
                  <a:pt x="811432" y="0"/>
                </a:cubicBezTo>
                <a:close/>
              </a:path>
            </a:pathLst>
          </a:custGeom>
          <a:solidFill>
            <a:schemeClr val="bg1">
              <a:lumMod val="95000"/>
            </a:schemeClr>
          </a:solidFill>
        </p:spPr>
        <p:txBody>
          <a:bodyPr wrap="square">
            <a:noAutofit/>
          </a:bodyPr>
          <a:lstStyle/>
          <a:p>
            <a:endParaRPr lang="en-US" dirty="0"/>
          </a:p>
        </p:txBody>
      </p:sp>
    </p:spTree>
    <p:extLst>
      <p:ext uri="{BB962C8B-B14F-4D97-AF65-F5344CB8AC3E}">
        <p14:creationId xmlns:p14="http://schemas.microsoft.com/office/powerpoint/2010/main" val="9984326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grpSp>
        <p:nvGrpSpPr>
          <p:cNvPr id="299" name="Group 298">
            <a:extLst>
              <a:ext uri="{FF2B5EF4-FFF2-40B4-BE49-F238E27FC236}">
                <a16:creationId xmlns:a16="http://schemas.microsoft.com/office/drawing/2014/main" id="{8198D249-F4CC-144D-AA5C-4DB5545C823F}"/>
              </a:ext>
            </a:extLst>
          </p:cNvPr>
          <p:cNvGrpSpPr/>
          <p:nvPr userDrawn="1"/>
        </p:nvGrpSpPr>
        <p:grpSpPr>
          <a:xfrm rot="5400000">
            <a:off x="-1524002" y="1533101"/>
            <a:ext cx="9906002" cy="6858000"/>
            <a:chOff x="-3" y="-1544"/>
            <a:chExt cx="12192003" cy="6859544"/>
          </a:xfrm>
        </p:grpSpPr>
        <p:sp>
          <p:nvSpPr>
            <p:cNvPr id="300" name="Rectangle 299">
              <a:extLst>
                <a:ext uri="{FF2B5EF4-FFF2-40B4-BE49-F238E27FC236}">
                  <a16:creationId xmlns:a16="http://schemas.microsoft.com/office/drawing/2014/main" id="{91ADAFE1-2F0B-9844-914E-4B7590DBDC1C}"/>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1" name="Triangle 300">
              <a:extLst>
                <a:ext uri="{FF2B5EF4-FFF2-40B4-BE49-F238E27FC236}">
                  <a16:creationId xmlns:a16="http://schemas.microsoft.com/office/drawing/2014/main" id="{8B8BE52A-9F75-724E-9EF1-3010375B6D9E}"/>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2" name="Triangle 301">
              <a:extLst>
                <a:ext uri="{FF2B5EF4-FFF2-40B4-BE49-F238E27FC236}">
                  <a16:creationId xmlns:a16="http://schemas.microsoft.com/office/drawing/2014/main" id="{174FD3E6-ABC4-2645-B029-7819E012A113}"/>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3" name="Rectangle 302">
            <a:extLst>
              <a:ext uri="{FF2B5EF4-FFF2-40B4-BE49-F238E27FC236}">
                <a16:creationId xmlns:a16="http://schemas.microsoft.com/office/drawing/2014/main" id="{F97F89F9-8491-5A45-9259-0683C73DA8B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32">
            <a:extLst>
              <a:ext uri="{FF2B5EF4-FFF2-40B4-BE49-F238E27FC236}">
                <a16:creationId xmlns:a16="http://schemas.microsoft.com/office/drawing/2014/main" id="{44FA6B57-9435-DA4F-92EA-EEBFA6EA3FD7}"/>
              </a:ext>
            </a:extLst>
          </p:cNvPr>
          <p:cNvSpPr>
            <a:spLocks noGrp="1"/>
          </p:cNvSpPr>
          <p:nvPr>
            <p:ph type="body" sz="quarter" idx="58" hasCustomPrompt="1"/>
          </p:nvPr>
        </p:nvSpPr>
        <p:spPr>
          <a:xfrm>
            <a:off x="860495" y="749684"/>
            <a:ext cx="5435599" cy="348400"/>
          </a:xfrm>
          <a:prstGeom prst="rect">
            <a:avLst/>
          </a:prstGeom>
        </p:spPr>
        <p:txBody>
          <a:bodyPr anchor="ctr">
            <a:noAutofit/>
          </a:bodyPr>
          <a:lstStyle>
            <a:lvl1pPr marL="0" indent="0" algn="l">
              <a:lnSpc>
                <a:spcPts val="1420"/>
              </a:lnSpc>
              <a:spcBef>
                <a:spcPts val="0"/>
              </a:spcBef>
              <a:buNone/>
              <a:defRPr lang="en-IE" sz="13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SUCCESSFUL HAS IT BEEN?</a:t>
            </a:r>
          </a:p>
        </p:txBody>
      </p:sp>
      <p:sp>
        <p:nvSpPr>
          <p:cNvPr id="8" name="Text Placeholder 32">
            <a:extLst>
              <a:ext uri="{FF2B5EF4-FFF2-40B4-BE49-F238E27FC236}">
                <a16:creationId xmlns:a16="http://schemas.microsoft.com/office/drawing/2014/main" id="{98D45B75-330F-944F-AFAD-35E39B17D769}"/>
              </a:ext>
            </a:extLst>
          </p:cNvPr>
          <p:cNvSpPr>
            <a:spLocks noGrp="1"/>
          </p:cNvSpPr>
          <p:nvPr>
            <p:ph type="body" sz="quarter" idx="32" hasCustomPrompt="1"/>
          </p:nvPr>
        </p:nvSpPr>
        <p:spPr>
          <a:xfrm>
            <a:off x="860496" y="1259979"/>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9" name="Text Placeholder 32">
            <a:extLst>
              <a:ext uri="{FF2B5EF4-FFF2-40B4-BE49-F238E27FC236}">
                <a16:creationId xmlns:a16="http://schemas.microsoft.com/office/drawing/2014/main" id="{3CADD3C7-585B-D64A-A972-0F1B28F34496}"/>
              </a:ext>
            </a:extLst>
          </p:cNvPr>
          <p:cNvSpPr>
            <a:spLocks noGrp="1"/>
          </p:cNvSpPr>
          <p:nvPr>
            <p:ph type="body" sz="quarter" idx="59" hasCustomPrompt="1"/>
          </p:nvPr>
        </p:nvSpPr>
        <p:spPr>
          <a:xfrm>
            <a:off x="860496" y="4353334"/>
            <a:ext cx="5435600" cy="446871"/>
          </a:xfrm>
          <a:prstGeom prst="rect">
            <a:avLst/>
          </a:prstGeom>
        </p:spPr>
        <p:txBody>
          <a:bodyPr anchor="ctr">
            <a:noAutofit/>
          </a:bodyPr>
          <a:lstStyle>
            <a:lvl1pPr marL="0" indent="0" algn="l">
              <a:lnSpc>
                <a:spcPts val="1420"/>
              </a:lnSpc>
              <a:spcBef>
                <a:spcPts val="0"/>
              </a:spcBef>
              <a:buNone/>
              <a:defRPr lang="en-IE" sz="13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WAS SUCCESS A RESULT OF INDIVIDUAL WORK OR COLLABORATION (OR BOTH)?</a:t>
            </a:r>
          </a:p>
        </p:txBody>
      </p:sp>
      <p:sp>
        <p:nvSpPr>
          <p:cNvPr id="11" name="Text Placeholder 32">
            <a:extLst>
              <a:ext uri="{FF2B5EF4-FFF2-40B4-BE49-F238E27FC236}">
                <a16:creationId xmlns:a16="http://schemas.microsoft.com/office/drawing/2014/main" id="{81EC0B36-F7C4-3642-9625-0206CEB2A560}"/>
              </a:ext>
            </a:extLst>
          </p:cNvPr>
          <p:cNvSpPr>
            <a:spLocks noGrp="1"/>
          </p:cNvSpPr>
          <p:nvPr>
            <p:ph type="body" sz="quarter" idx="60" hasCustomPrompt="1"/>
          </p:nvPr>
        </p:nvSpPr>
        <p:spPr>
          <a:xfrm>
            <a:off x="860496" y="4962099"/>
            <a:ext cx="5435600" cy="3683921"/>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308" name="Text">
            <a:extLst>
              <a:ext uri="{FF2B5EF4-FFF2-40B4-BE49-F238E27FC236}">
                <a16:creationId xmlns:a16="http://schemas.microsoft.com/office/drawing/2014/main" id="{A57A7F56-830C-CB42-9AB3-F16FCE960592}"/>
              </a:ext>
            </a:extLst>
          </p:cNvPr>
          <p:cNvSpPr txBox="1"/>
          <p:nvPr userDrawn="1"/>
        </p:nvSpPr>
        <p:spPr>
          <a:xfrm>
            <a:off x="6367951" y="9467418"/>
            <a:ext cx="330826" cy="136575"/>
          </a:xfrm>
          <a:prstGeom prst="rect">
            <a:avLst/>
          </a:prstGeom>
          <a:ln w="12700">
            <a:miter lim="400000"/>
          </a:ln>
          <a:extLst>
            <a:ext uri="{C572A759-6A51-4108-AA02-DFA0A04FC94B}">
              <ma14:wrappingTextBoxFlag xmlns:ma14="http://schemas.microsoft.com/office/mac/drawingml/2011/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309" name="Group 308">
            <a:extLst>
              <a:ext uri="{FF2B5EF4-FFF2-40B4-BE49-F238E27FC236}">
                <a16:creationId xmlns:a16="http://schemas.microsoft.com/office/drawing/2014/main" id="{2FA1FC53-B616-F740-9C3F-84C1BE18CE27}"/>
              </a:ext>
            </a:extLst>
          </p:cNvPr>
          <p:cNvGrpSpPr/>
          <p:nvPr userDrawn="1"/>
        </p:nvGrpSpPr>
        <p:grpSpPr>
          <a:xfrm rot="16200000">
            <a:off x="5556364" y="8423622"/>
            <a:ext cx="1724785" cy="276514"/>
            <a:chOff x="296428" y="6035883"/>
            <a:chExt cx="3143755" cy="504000"/>
          </a:xfrm>
        </p:grpSpPr>
        <p:pic>
          <p:nvPicPr>
            <p:cNvPr id="310" name="Picture 309" descr="A picture containing text&#10;&#10;Description automatically generated">
              <a:extLst>
                <a:ext uri="{FF2B5EF4-FFF2-40B4-BE49-F238E27FC236}">
                  <a16:creationId xmlns:a16="http://schemas.microsoft.com/office/drawing/2014/main" id="{C4B12204-BDEC-9C4F-BEE0-67D8AB01CC91}"/>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11" name="Picture 310" descr="A picture containing text&#10;&#10;Description automatically generated">
              <a:extLst>
                <a:ext uri="{FF2B5EF4-FFF2-40B4-BE49-F238E27FC236}">
                  <a16:creationId xmlns:a16="http://schemas.microsoft.com/office/drawing/2014/main" id="{75856C36-123C-B340-9180-4BAB3378B95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grpSp>
        <p:nvGrpSpPr>
          <p:cNvPr id="307" name="Group 306">
            <a:extLst>
              <a:ext uri="{FF2B5EF4-FFF2-40B4-BE49-F238E27FC236}">
                <a16:creationId xmlns:a16="http://schemas.microsoft.com/office/drawing/2014/main" id="{DE55E894-45EC-6B44-B6BE-D55208E30CCE}"/>
              </a:ext>
            </a:extLst>
          </p:cNvPr>
          <p:cNvGrpSpPr/>
          <p:nvPr userDrawn="1"/>
        </p:nvGrpSpPr>
        <p:grpSpPr>
          <a:xfrm>
            <a:off x="4002488" y="9093165"/>
            <a:ext cx="2155062" cy="361637"/>
            <a:chOff x="463403" y="8636776"/>
            <a:chExt cx="2573308" cy="431822"/>
          </a:xfrm>
        </p:grpSpPr>
        <p:grpSp>
          <p:nvGrpSpPr>
            <p:cNvPr id="13" name="Graphic 76">
              <a:extLst>
                <a:ext uri="{FF2B5EF4-FFF2-40B4-BE49-F238E27FC236}">
                  <a16:creationId xmlns:a16="http://schemas.microsoft.com/office/drawing/2014/main" id="{56F7AE79-5B9D-8043-B6B0-543348C252BD}"/>
                </a:ext>
              </a:extLst>
            </p:cNvPr>
            <p:cNvGrpSpPr/>
            <p:nvPr/>
          </p:nvGrpSpPr>
          <p:grpSpPr>
            <a:xfrm>
              <a:off x="463403" y="8691062"/>
              <a:ext cx="986080" cy="214792"/>
              <a:chOff x="7942326" y="4900231"/>
              <a:chExt cx="744247" cy="162115"/>
            </a:xfrm>
          </p:grpSpPr>
          <p:sp>
            <p:nvSpPr>
              <p:cNvPr id="222" name="Freeform 221">
                <a:extLst>
                  <a:ext uri="{FF2B5EF4-FFF2-40B4-BE49-F238E27FC236}">
                    <a16:creationId xmlns:a16="http://schemas.microsoft.com/office/drawing/2014/main" id="{C4A909A1-ABD8-4949-A3E5-C6313A52B90F}"/>
                  </a:ext>
                </a:extLst>
              </p:cNvPr>
              <p:cNvSpPr/>
              <p:nvPr/>
            </p:nvSpPr>
            <p:spPr>
              <a:xfrm>
                <a:off x="7942326" y="4900231"/>
                <a:ext cx="239133" cy="161258"/>
              </a:xfrm>
              <a:custGeom>
                <a:avLst/>
                <a:gdLst>
                  <a:gd name="connsiteX0" fmla="*/ 0 w 239133"/>
                  <a:gd name="connsiteY0" fmla="*/ 0 h 161258"/>
                  <a:gd name="connsiteX1" fmla="*/ 239134 w 239133"/>
                  <a:gd name="connsiteY1" fmla="*/ 0 h 161258"/>
                  <a:gd name="connsiteX2" fmla="*/ 239134 w 239133"/>
                  <a:gd name="connsiteY2" fmla="*/ 161258 h 161258"/>
                  <a:gd name="connsiteX3" fmla="*/ 0 w 239133"/>
                  <a:gd name="connsiteY3" fmla="*/ 161258 h 161258"/>
                </a:gdLst>
                <a:ahLst/>
                <a:cxnLst>
                  <a:cxn ang="0">
                    <a:pos x="connsiteX0" y="connsiteY0"/>
                  </a:cxn>
                  <a:cxn ang="0">
                    <a:pos x="connsiteX1" y="connsiteY1"/>
                  </a:cxn>
                  <a:cxn ang="0">
                    <a:pos x="connsiteX2" y="connsiteY2"/>
                  </a:cxn>
                  <a:cxn ang="0">
                    <a:pos x="connsiteX3" y="connsiteY3"/>
                  </a:cxn>
                </a:cxnLst>
                <a:rect l="l" t="t" r="r" b="b"/>
                <a:pathLst>
                  <a:path w="239133" h="161258">
                    <a:moveTo>
                      <a:pt x="0" y="0"/>
                    </a:moveTo>
                    <a:lnTo>
                      <a:pt x="239134" y="0"/>
                    </a:lnTo>
                    <a:lnTo>
                      <a:pt x="239134" y="161258"/>
                    </a:lnTo>
                    <a:lnTo>
                      <a:pt x="0" y="161258"/>
                    </a:lnTo>
                    <a:close/>
                  </a:path>
                </a:pathLst>
              </a:custGeom>
              <a:solidFill>
                <a:srgbClr val="23509E"/>
              </a:solidFill>
              <a:ln w="9509" cap="flat">
                <a:noFill/>
                <a:prstDash val="solid"/>
                <a:miter/>
              </a:ln>
            </p:spPr>
            <p:txBody>
              <a:bodyPr rtlCol="0" anchor="ctr"/>
              <a:lstStyle/>
              <a:p>
                <a:endParaRPr lang="en-US" dirty="0"/>
              </a:p>
            </p:txBody>
          </p:sp>
          <p:sp>
            <p:nvSpPr>
              <p:cNvPr id="223" name="Freeform 222">
                <a:extLst>
                  <a:ext uri="{FF2B5EF4-FFF2-40B4-BE49-F238E27FC236}">
                    <a16:creationId xmlns:a16="http://schemas.microsoft.com/office/drawing/2014/main" id="{C26E5BFC-6AF1-614C-B602-DACD46DE8046}"/>
                  </a:ext>
                </a:extLst>
              </p:cNvPr>
              <p:cNvSpPr/>
              <p:nvPr/>
            </p:nvSpPr>
            <p:spPr>
              <a:xfrm>
                <a:off x="8105492" y="4972716"/>
                <a:ext cx="16373" cy="14573"/>
              </a:xfrm>
              <a:custGeom>
                <a:avLst/>
                <a:gdLst>
                  <a:gd name="connsiteX0" fmla="*/ 16374 w 16373"/>
                  <a:gd name="connsiteY0" fmla="*/ 5524 h 14573"/>
                  <a:gd name="connsiteX1" fmla="*/ 13899 w 16373"/>
                  <a:gd name="connsiteY1" fmla="*/ 5429 h 14573"/>
                  <a:gd name="connsiteX2" fmla="*/ 10186 w 16373"/>
                  <a:gd name="connsiteY2" fmla="*/ 5334 h 14573"/>
                  <a:gd name="connsiteX3" fmla="*/ 8949 w 16373"/>
                  <a:gd name="connsiteY3" fmla="*/ 2095 h 14573"/>
                  <a:gd name="connsiteX4" fmla="*/ 8187 w 16373"/>
                  <a:gd name="connsiteY4" fmla="*/ 0 h 14573"/>
                  <a:gd name="connsiteX5" fmla="*/ 7425 w 16373"/>
                  <a:gd name="connsiteY5" fmla="*/ 2095 h 14573"/>
                  <a:gd name="connsiteX6" fmla="*/ 6188 w 16373"/>
                  <a:gd name="connsiteY6" fmla="*/ 5334 h 14573"/>
                  <a:gd name="connsiteX7" fmla="*/ 2570 w 16373"/>
                  <a:gd name="connsiteY7" fmla="*/ 5429 h 14573"/>
                  <a:gd name="connsiteX8" fmla="*/ 0 w 16373"/>
                  <a:gd name="connsiteY8" fmla="*/ 5524 h 14573"/>
                  <a:gd name="connsiteX9" fmla="*/ 2094 w 16373"/>
                  <a:gd name="connsiteY9" fmla="*/ 6953 h 14573"/>
                  <a:gd name="connsiteX10" fmla="*/ 4950 w 16373"/>
                  <a:gd name="connsiteY10" fmla="*/ 9049 h 14573"/>
                  <a:gd name="connsiteX11" fmla="*/ 3903 w 16373"/>
                  <a:gd name="connsiteY11" fmla="*/ 12382 h 14573"/>
                  <a:gd name="connsiteX12" fmla="*/ 3237 w 16373"/>
                  <a:gd name="connsiteY12" fmla="*/ 14573 h 14573"/>
                  <a:gd name="connsiteX13" fmla="*/ 5141 w 16373"/>
                  <a:gd name="connsiteY13" fmla="*/ 13335 h 14573"/>
                  <a:gd name="connsiteX14" fmla="*/ 8187 w 16373"/>
                  <a:gd name="connsiteY14" fmla="*/ 11335 h 14573"/>
                  <a:gd name="connsiteX15" fmla="*/ 11233 w 16373"/>
                  <a:gd name="connsiteY15" fmla="*/ 13335 h 14573"/>
                  <a:gd name="connsiteX16" fmla="*/ 13232 w 16373"/>
                  <a:gd name="connsiteY16" fmla="*/ 14573 h 14573"/>
                  <a:gd name="connsiteX17" fmla="*/ 11424 w 16373"/>
                  <a:gd name="connsiteY17" fmla="*/ 9049 h 14573"/>
                  <a:gd name="connsiteX18" fmla="*/ 16374 w 16373"/>
                  <a:gd name="connsiteY18" fmla="*/ 5524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373" h="14573">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w="9509" cap="flat">
                <a:noFill/>
                <a:prstDash val="solid"/>
                <a:miter/>
              </a:ln>
            </p:spPr>
            <p:txBody>
              <a:bodyPr rtlCol="0" anchor="ctr"/>
              <a:lstStyle/>
              <a:p>
                <a:endParaRPr lang="en-US" dirty="0"/>
              </a:p>
            </p:txBody>
          </p:sp>
          <p:sp>
            <p:nvSpPr>
              <p:cNvPr id="224" name="Freeform 223">
                <a:extLst>
                  <a:ext uri="{FF2B5EF4-FFF2-40B4-BE49-F238E27FC236}">
                    <a16:creationId xmlns:a16="http://schemas.microsoft.com/office/drawing/2014/main" id="{E936B67F-C12E-5749-946B-B3941F7A942C}"/>
                  </a:ext>
                </a:extLst>
              </p:cNvPr>
              <p:cNvSpPr/>
              <p:nvPr/>
            </p:nvSpPr>
            <p:spPr>
              <a:xfrm>
                <a:off x="8103874" y="4971097"/>
                <a:ext cx="19610" cy="17526"/>
              </a:xfrm>
              <a:custGeom>
                <a:avLst/>
                <a:gdLst>
                  <a:gd name="connsiteX0" fmla="*/ 15803 w 19610"/>
                  <a:gd name="connsiteY0" fmla="*/ 17526 h 17526"/>
                  <a:gd name="connsiteX1" fmla="*/ 9805 w 19610"/>
                  <a:gd name="connsiteY1" fmla="*/ 13526 h 17526"/>
                  <a:gd name="connsiteX2" fmla="*/ 3808 w 19610"/>
                  <a:gd name="connsiteY2" fmla="*/ 17431 h 17526"/>
                  <a:gd name="connsiteX3" fmla="*/ 5902 w 19610"/>
                  <a:gd name="connsiteY3" fmla="*/ 10858 h 17526"/>
                  <a:gd name="connsiteX4" fmla="*/ 0 w 19610"/>
                  <a:gd name="connsiteY4" fmla="*/ 6572 h 17526"/>
                  <a:gd name="connsiteX5" fmla="*/ 7425 w 19610"/>
                  <a:gd name="connsiteY5" fmla="*/ 6382 h 17526"/>
                  <a:gd name="connsiteX6" fmla="*/ 9805 w 19610"/>
                  <a:gd name="connsiteY6" fmla="*/ 0 h 17526"/>
                  <a:gd name="connsiteX7" fmla="*/ 12185 w 19610"/>
                  <a:gd name="connsiteY7" fmla="*/ 6382 h 17526"/>
                  <a:gd name="connsiteX8" fmla="*/ 19610 w 19610"/>
                  <a:gd name="connsiteY8" fmla="*/ 6572 h 17526"/>
                  <a:gd name="connsiteX9" fmla="*/ 13708 w 19610"/>
                  <a:gd name="connsiteY9" fmla="*/ 10858 h 17526"/>
                  <a:gd name="connsiteX10" fmla="*/ 15803 w 19610"/>
                  <a:gd name="connsiteY10" fmla="*/ 17526 h 17526"/>
                  <a:gd name="connsiteX11" fmla="*/ 3237 w 19610"/>
                  <a:gd name="connsiteY11" fmla="*/ 7620 h 17526"/>
                  <a:gd name="connsiteX12" fmla="*/ 7235 w 19610"/>
                  <a:gd name="connsiteY12" fmla="*/ 10478 h 17526"/>
                  <a:gd name="connsiteX13" fmla="*/ 5807 w 19610"/>
                  <a:gd name="connsiteY13" fmla="*/ 14954 h 17526"/>
                  <a:gd name="connsiteX14" fmla="*/ 9805 w 19610"/>
                  <a:gd name="connsiteY14" fmla="*/ 12287 h 17526"/>
                  <a:gd name="connsiteX15" fmla="*/ 13803 w 19610"/>
                  <a:gd name="connsiteY15" fmla="*/ 14954 h 17526"/>
                  <a:gd name="connsiteX16" fmla="*/ 12375 w 19610"/>
                  <a:gd name="connsiteY16" fmla="*/ 10478 h 17526"/>
                  <a:gd name="connsiteX17" fmla="*/ 16374 w 19610"/>
                  <a:gd name="connsiteY17" fmla="*/ 7620 h 17526"/>
                  <a:gd name="connsiteX18" fmla="*/ 11423 w 19610"/>
                  <a:gd name="connsiteY18" fmla="*/ 7525 h 17526"/>
                  <a:gd name="connsiteX19" fmla="*/ 9805 w 19610"/>
                  <a:gd name="connsiteY19" fmla="*/ 3143 h 17526"/>
                  <a:gd name="connsiteX20" fmla="*/ 8187 w 19610"/>
                  <a:gd name="connsiteY20" fmla="*/ 7525 h 17526"/>
                  <a:gd name="connsiteX21" fmla="*/ 3237 w 19610"/>
                  <a:gd name="connsiteY21" fmla="*/ 7620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w="9509" cap="flat">
                <a:noFill/>
                <a:prstDash val="solid"/>
                <a:miter/>
              </a:ln>
            </p:spPr>
            <p:txBody>
              <a:bodyPr rtlCol="0" anchor="ctr"/>
              <a:lstStyle/>
              <a:p>
                <a:endParaRPr lang="en-US" dirty="0"/>
              </a:p>
            </p:txBody>
          </p:sp>
          <p:sp>
            <p:nvSpPr>
              <p:cNvPr id="225" name="Freeform 224">
                <a:extLst>
                  <a:ext uri="{FF2B5EF4-FFF2-40B4-BE49-F238E27FC236}">
                    <a16:creationId xmlns:a16="http://schemas.microsoft.com/office/drawing/2014/main" id="{368339E0-D677-2F4D-B2B9-220AA0C7E821}"/>
                  </a:ext>
                </a:extLst>
              </p:cNvPr>
              <p:cNvSpPr/>
              <p:nvPr/>
            </p:nvSpPr>
            <p:spPr>
              <a:xfrm>
                <a:off x="8098638" y="4946713"/>
                <a:ext cx="16278" cy="14573"/>
              </a:xfrm>
              <a:custGeom>
                <a:avLst/>
                <a:gdLst>
                  <a:gd name="connsiteX0" fmla="*/ 4855 w 16278"/>
                  <a:gd name="connsiteY0" fmla="*/ 9049 h 14573"/>
                  <a:gd name="connsiteX1" fmla="*/ 3808 w 16278"/>
                  <a:gd name="connsiteY1" fmla="*/ 12383 h 14573"/>
                  <a:gd name="connsiteX2" fmla="*/ 3142 w 16278"/>
                  <a:gd name="connsiteY2" fmla="*/ 14573 h 14573"/>
                  <a:gd name="connsiteX3" fmla="*/ 5045 w 16278"/>
                  <a:gd name="connsiteY3" fmla="*/ 13335 h 14573"/>
                  <a:gd name="connsiteX4" fmla="*/ 8092 w 16278"/>
                  <a:gd name="connsiteY4" fmla="*/ 11240 h 14573"/>
                  <a:gd name="connsiteX5" fmla="*/ 11233 w 16278"/>
                  <a:gd name="connsiteY5" fmla="*/ 13335 h 14573"/>
                  <a:gd name="connsiteX6" fmla="*/ 13137 w 16278"/>
                  <a:gd name="connsiteY6" fmla="*/ 14573 h 14573"/>
                  <a:gd name="connsiteX7" fmla="*/ 12376 w 16278"/>
                  <a:gd name="connsiteY7" fmla="*/ 12383 h 14573"/>
                  <a:gd name="connsiteX8" fmla="*/ 11328 w 16278"/>
                  <a:gd name="connsiteY8" fmla="*/ 9049 h 14573"/>
                  <a:gd name="connsiteX9" fmla="*/ 14279 w 16278"/>
                  <a:gd name="connsiteY9" fmla="*/ 6953 h 14573"/>
                  <a:gd name="connsiteX10" fmla="*/ 16279 w 16278"/>
                  <a:gd name="connsiteY10" fmla="*/ 5525 h 14573"/>
                  <a:gd name="connsiteX11" fmla="*/ 13804 w 16278"/>
                  <a:gd name="connsiteY11" fmla="*/ 5429 h 14573"/>
                  <a:gd name="connsiteX12" fmla="*/ 10091 w 16278"/>
                  <a:gd name="connsiteY12" fmla="*/ 5429 h 14573"/>
                  <a:gd name="connsiteX13" fmla="*/ 8949 w 16278"/>
                  <a:gd name="connsiteY13" fmla="*/ 2096 h 14573"/>
                  <a:gd name="connsiteX14" fmla="*/ 8092 w 16278"/>
                  <a:gd name="connsiteY14" fmla="*/ 0 h 14573"/>
                  <a:gd name="connsiteX15" fmla="*/ 7330 w 16278"/>
                  <a:gd name="connsiteY15" fmla="*/ 2096 h 14573"/>
                  <a:gd name="connsiteX16" fmla="*/ 6188 w 16278"/>
                  <a:gd name="connsiteY16" fmla="*/ 5429 h 14573"/>
                  <a:gd name="connsiteX17" fmla="*/ 2475 w 16278"/>
                  <a:gd name="connsiteY17" fmla="*/ 5429 h 14573"/>
                  <a:gd name="connsiteX18" fmla="*/ 0 w 16278"/>
                  <a:gd name="connsiteY18" fmla="*/ 5525 h 14573"/>
                  <a:gd name="connsiteX19" fmla="*/ 1999 w 16278"/>
                  <a:gd name="connsiteY19" fmla="*/ 6953 h 14573"/>
                  <a:gd name="connsiteX20" fmla="*/ 4855 w 16278"/>
                  <a:gd name="connsiteY20" fmla="*/ 9049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573">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w="9509" cap="flat">
                <a:noFill/>
                <a:prstDash val="solid"/>
                <a:miter/>
              </a:ln>
            </p:spPr>
            <p:txBody>
              <a:bodyPr rtlCol="0" anchor="ctr"/>
              <a:lstStyle/>
              <a:p>
                <a:endParaRPr lang="en-US" dirty="0"/>
              </a:p>
            </p:txBody>
          </p:sp>
          <p:sp>
            <p:nvSpPr>
              <p:cNvPr id="226" name="Freeform 225">
                <a:extLst>
                  <a:ext uri="{FF2B5EF4-FFF2-40B4-BE49-F238E27FC236}">
                    <a16:creationId xmlns:a16="http://schemas.microsoft.com/office/drawing/2014/main" id="{874553E9-F5E4-044B-BD3E-58DAF64EA978}"/>
                  </a:ext>
                </a:extLst>
              </p:cNvPr>
              <p:cNvSpPr/>
              <p:nvPr/>
            </p:nvSpPr>
            <p:spPr>
              <a:xfrm>
                <a:off x="8097020" y="4945189"/>
                <a:ext cx="19610" cy="17430"/>
              </a:xfrm>
              <a:custGeom>
                <a:avLst/>
                <a:gdLst>
                  <a:gd name="connsiteX0" fmla="*/ 15707 w 19610"/>
                  <a:gd name="connsiteY0" fmla="*/ 17431 h 17430"/>
                  <a:gd name="connsiteX1" fmla="*/ 9805 w 19610"/>
                  <a:gd name="connsiteY1" fmla="*/ 13526 h 17430"/>
                  <a:gd name="connsiteX2" fmla="*/ 3808 w 19610"/>
                  <a:gd name="connsiteY2" fmla="*/ 17431 h 17430"/>
                  <a:gd name="connsiteX3" fmla="*/ 5902 w 19610"/>
                  <a:gd name="connsiteY3" fmla="*/ 10859 h 17430"/>
                  <a:gd name="connsiteX4" fmla="*/ 0 w 19610"/>
                  <a:gd name="connsiteY4" fmla="*/ 6572 h 17430"/>
                  <a:gd name="connsiteX5" fmla="*/ 7425 w 19610"/>
                  <a:gd name="connsiteY5" fmla="*/ 6477 h 17430"/>
                  <a:gd name="connsiteX6" fmla="*/ 9805 w 19610"/>
                  <a:gd name="connsiteY6" fmla="*/ 0 h 17430"/>
                  <a:gd name="connsiteX7" fmla="*/ 12185 w 19610"/>
                  <a:gd name="connsiteY7" fmla="*/ 6477 h 17430"/>
                  <a:gd name="connsiteX8" fmla="*/ 19610 w 19610"/>
                  <a:gd name="connsiteY8" fmla="*/ 6572 h 17430"/>
                  <a:gd name="connsiteX9" fmla="*/ 13708 w 19610"/>
                  <a:gd name="connsiteY9" fmla="*/ 10859 h 17430"/>
                  <a:gd name="connsiteX10" fmla="*/ 15707 w 19610"/>
                  <a:gd name="connsiteY10" fmla="*/ 17431 h 17430"/>
                  <a:gd name="connsiteX11" fmla="*/ 3237 w 19610"/>
                  <a:gd name="connsiteY11" fmla="*/ 7525 h 17430"/>
                  <a:gd name="connsiteX12" fmla="*/ 7140 w 19610"/>
                  <a:gd name="connsiteY12" fmla="*/ 10382 h 17430"/>
                  <a:gd name="connsiteX13" fmla="*/ 5712 w 19610"/>
                  <a:gd name="connsiteY13" fmla="*/ 14859 h 17430"/>
                  <a:gd name="connsiteX14" fmla="*/ 9710 w 19610"/>
                  <a:gd name="connsiteY14" fmla="*/ 12192 h 17430"/>
                  <a:gd name="connsiteX15" fmla="*/ 13708 w 19610"/>
                  <a:gd name="connsiteY15" fmla="*/ 14859 h 17430"/>
                  <a:gd name="connsiteX16" fmla="*/ 12280 w 19610"/>
                  <a:gd name="connsiteY16" fmla="*/ 10382 h 17430"/>
                  <a:gd name="connsiteX17" fmla="*/ 16279 w 19610"/>
                  <a:gd name="connsiteY17" fmla="*/ 7525 h 17430"/>
                  <a:gd name="connsiteX18" fmla="*/ 11328 w 19610"/>
                  <a:gd name="connsiteY18" fmla="*/ 7430 h 17430"/>
                  <a:gd name="connsiteX19" fmla="*/ 9710 w 19610"/>
                  <a:gd name="connsiteY19" fmla="*/ 3048 h 17430"/>
                  <a:gd name="connsiteX20" fmla="*/ 8092 w 19610"/>
                  <a:gd name="connsiteY20" fmla="*/ 7430 h 17430"/>
                  <a:gd name="connsiteX21" fmla="*/ 3237 w 19610"/>
                  <a:gd name="connsiteY21" fmla="*/ 7525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w="9509" cap="flat">
                <a:noFill/>
                <a:prstDash val="solid"/>
                <a:miter/>
              </a:ln>
            </p:spPr>
            <p:txBody>
              <a:bodyPr rtlCol="0" anchor="ctr"/>
              <a:lstStyle/>
              <a:p>
                <a:endParaRPr lang="en-US" dirty="0"/>
              </a:p>
            </p:txBody>
          </p:sp>
          <p:sp>
            <p:nvSpPr>
              <p:cNvPr id="227" name="Freeform 226">
                <a:extLst>
                  <a:ext uri="{FF2B5EF4-FFF2-40B4-BE49-F238E27FC236}">
                    <a16:creationId xmlns:a16="http://schemas.microsoft.com/office/drawing/2014/main" id="{B6B5E9C1-AA9D-4F44-ACD5-9B69CF72F8F0}"/>
                  </a:ext>
                </a:extLst>
              </p:cNvPr>
              <p:cNvSpPr/>
              <p:nvPr/>
            </p:nvSpPr>
            <p:spPr>
              <a:xfrm>
                <a:off x="8079790" y="4927758"/>
                <a:ext cx="16373" cy="14668"/>
              </a:xfrm>
              <a:custGeom>
                <a:avLst/>
                <a:gdLst>
                  <a:gd name="connsiteX0" fmla="*/ 10186 w 16373"/>
                  <a:gd name="connsiteY0" fmla="*/ 5429 h 14668"/>
                  <a:gd name="connsiteX1" fmla="*/ 8949 w 16373"/>
                  <a:gd name="connsiteY1" fmla="*/ 2191 h 14668"/>
                  <a:gd name="connsiteX2" fmla="*/ 8187 w 16373"/>
                  <a:gd name="connsiteY2" fmla="*/ 0 h 14668"/>
                  <a:gd name="connsiteX3" fmla="*/ 6188 w 16373"/>
                  <a:gd name="connsiteY3" fmla="*/ 5429 h 14668"/>
                  <a:gd name="connsiteX4" fmla="*/ 2475 w 16373"/>
                  <a:gd name="connsiteY4" fmla="*/ 5524 h 14668"/>
                  <a:gd name="connsiteX5" fmla="*/ 0 w 16373"/>
                  <a:gd name="connsiteY5" fmla="*/ 5524 h 14668"/>
                  <a:gd name="connsiteX6" fmla="*/ 2094 w 16373"/>
                  <a:gd name="connsiteY6" fmla="*/ 7048 h 14668"/>
                  <a:gd name="connsiteX7" fmla="*/ 4950 w 16373"/>
                  <a:gd name="connsiteY7" fmla="*/ 9144 h 14668"/>
                  <a:gd name="connsiteX8" fmla="*/ 3903 w 16373"/>
                  <a:gd name="connsiteY8" fmla="*/ 12382 h 14668"/>
                  <a:gd name="connsiteX9" fmla="*/ 3141 w 16373"/>
                  <a:gd name="connsiteY9" fmla="*/ 14668 h 14668"/>
                  <a:gd name="connsiteX10" fmla="*/ 5140 w 16373"/>
                  <a:gd name="connsiteY10" fmla="*/ 13335 h 14668"/>
                  <a:gd name="connsiteX11" fmla="*/ 8187 w 16373"/>
                  <a:gd name="connsiteY11" fmla="*/ 11335 h 14668"/>
                  <a:gd name="connsiteX12" fmla="*/ 11233 w 16373"/>
                  <a:gd name="connsiteY12" fmla="*/ 13335 h 14668"/>
                  <a:gd name="connsiteX13" fmla="*/ 13137 w 16373"/>
                  <a:gd name="connsiteY13" fmla="*/ 14668 h 14668"/>
                  <a:gd name="connsiteX14" fmla="*/ 12471 w 16373"/>
                  <a:gd name="connsiteY14" fmla="*/ 12382 h 14668"/>
                  <a:gd name="connsiteX15" fmla="*/ 11423 w 16373"/>
                  <a:gd name="connsiteY15" fmla="*/ 9144 h 14668"/>
                  <a:gd name="connsiteX16" fmla="*/ 14279 w 16373"/>
                  <a:gd name="connsiteY16" fmla="*/ 7048 h 14668"/>
                  <a:gd name="connsiteX17" fmla="*/ 16374 w 16373"/>
                  <a:gd name="connsiteY17" fmla="*/ 5524 h 14668"/>
                  <a:gd name="connsiteX18" fmla="*/ 13899 w 16373"/>
                  <a:gd name="connsiteY18" fmla="*/ 5524 h 14668"/>
                  <a:gd name="connsiteX19" fmla="*/ 10186 w 16373"/>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373" h="14668">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w="9509" cap="flat">
                <a:noFill/>
                <a:prstDash val="solid"/>
                <a:miter/>
              </a:ln>
            </p:spPr>
            <p:txBody>
              <a:bodyPr rtlCol="0" anchor="ctr"/>
              <a:lstStyle/>
              <a:p>
                <a:endParaRPr lang="en-US" dirty="0"/>
              </a:p>
            </p:txBody>
          </p:sp>
          <p:sp>
            <p:nvSpPr>
              <p:cNvPr id="228" name="Freeform 227">
                <a:extLst>
                  <a:ext uri="{FF2B5EF4-FFF2-40B4-BE49-F238E27FC236}">
                    <a16:creationId xmlns:a16="http://schemas.microsoft.com/office/drawing/2014/main" id="{894B8860-A927-3A45-8D10-5291F5E0493F}"/>
                  </a:ext>
                </a:extLst>
              </p:cNvPr>
              <p:cNvSpPr/>
              <p:nvPr/>
            </p:nvSpPr>
            <p:spPr>
              <a:xfrm>
                <a:off x="8078171" y="4926139"/>
                <a:ext cx="19610" cy="17526"/>
              </a:xfrm>
              <a:custGeom>
                <a:avLst/>
                <a:gdLst>
                  <a:gd name="connsiteX0" fmla="*/ 15803 w 19610"/>
                  <a:gd name="connsiteY0" fmla="*/ 17526 h 17526"/>
                  <a:gd name="connsiteX1" fmla="*/ 9805 w 19610"/>
                  <a:gd name="connsiteY1" fmla="*/ 13621 h 17526"/>
                  <a:gd name="connsiteX2" fmla="*/ 3808 w 19610"/>
                  <a:gd name="connsiteY2" fmla="*/ 17526 h 17526"/>
                  <a:gd name="connsiteX3" fmla="*/ 5902 w 19610"/>
                  <a:gd name="connsiteY3" fmla="*/ 10954 h 17526"/>
                  <a:gd name="connsiteX4" fmla="*/ 0 w 19610"/>
                  <a:gd name="connsiteY4" fmla="*/ 6668 h 17526"/>
                  <a:gd name="connsiteX5" fmla="*/ 7425 w 19610"/>
                  <a:gd name="connsiteY5" fmla="*/ 6477 h 17526"/>
                  <a:gd name="connsiteX6" fmla="*/ 9805 w 19610"/>
                  <a:gd name="connsiteY6" fmla="*/ 0 h 17526"/>
                  <a:gd name="connsiteX7" fmla="*/ 12185 w 19610"/>
                  <a:gd name="connsiteY7" fmla="*/ 6477 h 17526"/>
                  <a:gd name="connsiteX8" fmla="*/ 19610 w 19610"/>
                  <a:gd name="connsiteY8" fmla="*/ 6668 h 17526"/>
                  <a:gd name="connsiteX9" fmla="*/ 13708 w 19610"/>
                  <a:gd name="connsiteY9" fmla="*/ 10954 h 17526"/>
                  <a:gd name="connsiteX10" fmla="*/ 15803 w 19610"/>
                  <a:gd name="connsiteY10" fmla="*/ 17526 h 17526"/>
                  <a:gd name="connsiteX11" fmla="*/ 3237 w 19610"/>
                  <a:gd name="connsiteY11" fmla="*/ 7715 h 17526"/>
                  <a:gd name="connsiteX12" fmla="*/ 7235 w 19610"/>
                  <a:gd name="connsiteY12" fmla="*/ 10573 h 17526"/>
                  <a:gd name="connsiteX13" fmla="*/ 5807 w 19610"/>
                  <a:gd name="connsiteY13" fmla="*/ 15050 h 17526"/>
                  <a:gd name="connsiteX14" fmla="*/ 9805 w 19610"/>
                  <a:gd name="connsiteY14" fmla="*/ 12383 h 17526"/>
                  <a:gd name="connsiteX15" fmla="*/ 13804 w 19610"/>
                  <a:gd name="connsiteY15" fmla="*/ 15050 h 17526"/>
                  <a:gd name="connsiteX16" fmla="*/ 12376 w 19610"/>
                  <a:gd name="connsiteY16" fmla="*/ 10573 h 17526"/>
                  <a:gd name="connsiteX17" fmla="*/ 16374 w 19610"/>
                  <a:gd name="connsiteY17" fmla="*/ 7715 h 17526"/>
                  <a:gd name="connsiteX18" fmla="*/ 11424 w 19610"/>
                  <a:gd name="connsiteY18" fmla="*/ 7620 h 17526"/>
                  <a:gd name="connsiteX19" fmla="*/ 9805 w 19610"/>
                  <a:gd name="connsiteY19" fmla="*/ 3239 h 17526"/>
                  <a:gd name="connsiteX20" fmla="*/ 8187 w 19610"/>
                  <a:gd name="connsiteY20" fmla="*/ 7620 h 17526"/>
                  <a:gd name="connsiteX21" fmla="*/ 3237 w 19610"/>
                  <a:gd name="connsiteY21" fmla="*/ 7715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w="9509" cap="flat">
                <a:noFill/>
                <a:prstDash val="solid"/>
                <a:miter/>
              </a:ln>
            </p:spPr>
            <p:txBody>
              <a:bodyPr rtlCol="0" anchor="ctr"/>
              <a:lstStyle/>
              <a:p>
                <a:endParaRPr lang="en-US" dirty="0"/>
              </a:p>
            </p:txBody>
          </p:sp>
          <p:sp>
            <p:nvSpPr>
              <p:cNvPr id="229" name="Freeform 228">
                <a:extLst>
                  <a:ext uri="{FF2B5EF4-FFF2-40B4-BE49-F238E27FC236}">
                    <a16:creationId xmlns:a16="http://schemas.microsoft.com/office/drawing/2014/main" id="{35BDBB19-9708-5B45-99B4-9E2611C9483E}"/>
                  </a:ext>
                </a:extLst>
              </p:cNvPr>
              <p:cNvSpPr/>
              <p:nvPr/>
            </p:nvSpPr>
            <p:spPr>
              <a:xfrm>
                <a:off x="8053515" y="4920805"/>
                <a:ext cx="16278" cy="14668"/>
              </a:xfrm>
              <a:custGeom>
                <a:avLst/>
                <a:gdLst>
                  <a:gd name="connsiteX0" fmla="*/ 10186 w 16278"/>
                  <a:gd name="connsiteY0" fmla="*/ 5429 h 14668"/>
                  <a:gd name="connsiteX1" fmla="*/ 8949 w 16278"/>
                  <a:gd name="connsiteY1" fmla="*/ 2096 h 14668"/>
                  <a:gd name="connsiteX2" fmla="*/ 8187 w 16278"/>
                  <a:gd name="connsiteY2" fmla="*/ 0 h 14668"/>
                  <a:gd name="connsiteX3" fmla="*/ 7425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7049 h 14668"/>
                  <a:gd name="connsiteX8" fmla="*/ 4950 w 16278"/>
                  <a:gd name="connsiteY8" fmla="*/ 9144 h 14668"/>
                  <a:gd name="connsiteX9" fmla="*/ 3903 w 16278"/>
                  <a:gd name="connsiteY9" fmla="*/ 12383 h 14668"/>
                  <a:gd name="connsiteX10" fmla="*/ 3141 w 16278"/>
                  <a:gd name="connsiteY10" fmla="*/ 14669 h 14668"/>
                  <a:gd name="connsiteX11" fmla="*/ 5141 w 16278"/>
                  <a:gd name="connsiteY11" fmla="*/ 13335 h 14668"/>
                  <a:gd name="connsiteX12" fmla="*/ 8187 w 16278"/>
                  <a:gd name="connsiteY12" fmla="*/ 11335 h 14668"/>
                  <a:gd name="connsiteX13" fmla="*/ 11233 w 16278"/>
                  <a:gd name="connsiteY13" fmla="*/ 13335 h 14668"/>
                  <a:gd name="connsiteX14" fmla="*/ 13137 w 16278"/>
                  <a:gd name="connsiteY14" fmla="*/ 14669 h 14668"/>
                  <a:gd name="connsiteX15" fmla="*/ 12471 w 16278"/>
                  <a:gd name="connsiteY15" fmla="*/ 12383 h 14668"/>
                  <a:gd name="connsiteX16" fmla="*/ 11424 w 16278"/>
                  <a:gd name="connsiteY16" fmla="*/ 9144 h 14668"/>
                  <a:gd name="connsiteX17" fmla="*/ 14279 w 16278"/>
                  <a:gd name="connsiteY17" fmla="*/ 7049 h 14668"/>
                  <a:gd name="connsiteX18" fmla="*/ 16279 w 16278"/>
                  <a:gd name="connsiteY18" fmla="*/ 5525 h 14668"/>
                  <a:gd name="connsiteX19" fmla="*/ 13804 w 16278"/>
                  <a:gd name="connsiteY19" fmla="*/ 5525 h 14668"/>
                  <a:gd name="connsiteX20" fmla="*/ 10186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w="9509" cap="flat">
                <a:noFill/>
                <a:prstDash val="solid"/>
                <a:miter/>
              </a:ln>
            </p:spPr>
            <p:txBody>
              <a:bodyPr rtlCol="0" anchor="ctr"/>
              <a:lstStyle/>
              <a:p>
                <a:endParaRPr lang="en-US" dirty="0"/>
              </a:p>
            </p:txBody>
          </p:sp>
          <p:sp>
            <p:nvSpPr>
              <p:cNvPr id="230" name="Freeform 229">
                <a:extLst>
                  <a:ext uri="{FF2B5EF4-FFF2-40B4-BE49-F238E27FC236}">
                    <a16:creationId xmlns:a16="http://schemas.microsoft.com/office/drawing/2014/main" id="{27996C4D-9FDD-BE46-936B-83F476C2BF69}"/>
                  </a:ext>
                </a:extLst>
              </p:cNvPr>
              <p:cNvSpPr/>
              <p:nvPr/>
            </p:nvSpPr>
            <p:spPr>
              <a:xfrm>
                <a:off x="8051897" y="4919281"/>
                <a:ext cx="19610" cy="17430"/>
              </a:xfrm>
              <a:custGeom>
                <a:avLst/>
                <a:gdLst>
                  <a:gd name="connsiteX0" fmla="*/ 3808 w 19610"/>
                  <a:gd name="connsiteY0" fmla="*/ 17431 h 17430"/>
                  <a:gd name="connsiteX1" fmla="*/ 5902 w 19610"/>
                  <a:gd name="connsiteY1" fmla="*/ 10858 h 17430"/>
                  <a:gd name="connsiteX2" fmla="*/ 0 w 19610"/>
                  <a:gd name="connsiteY2" fmla="*/ 6572 h 17430"/>
                  <a:gd name="connsiteX3" fmla="*/ 7426 w 19610"/>
                  <a:gd name="connsiteY3" fmla="*/ 6477 h 17430"/>
                  <a:gd name="connsiteX4" fmla="*/ 9806 w 19610"/>
                  <a:gd name="connsiteY4" fmla="*/ 0 h 17430"/>
                  <a:gd name="connsiteX5" fmla="*/ 12185 w 19610"/>
                  <a:gd name="connsiteY5" fmla="*/ 6477 h 17430"/>
                  <a:gd name="connsiteX6" fmla="*/ 19611 w 19610"/>
                  <a:gd name="connsiteY6" fmla="*/ 6572 h 17430"/>
                  <a:gd name="connsiteX7" fmla="*/ 13708 w 19610"/>
                  <a:gd name="connsiteY7" fmla="*/ 10858 h 17430"/>
                  <a:gd name="connsiteX8" fmla="*/ 15803 w 19610"/>
                  <a:gd name="connsiteY8" fmla="*/ 17431 h 17430"/>
                  <a:gd name="connsiteX9" fmla="*/ 9806 w 19610"/>
                  <a:gd name="connsiteY9" fmla="*/ 13525 h 17430"/>
                  <a:gd name="connsiteX10" fmla="*/ 3808 w 19610"/>
                  <a:gd name="connsiteY10" fmla="*/ 17431 h 17430"/>
                  <a:gd name="connsiteX11" fmla="*/ 9806 w 19610"/>
                  <a:gd name="connsiteY11" fmla="*/ 12192 h 17430"/>
                  <a:gd name="connsiteX12" fmla="*/ 13804 w 19610"/>
                  <a:gd name="connsiteY12" fmla="*/ 14859 h 17430"/>
                  <a:gd name="connsiteX13" fmla="*/ 12376 w 19610"/>
                  <a:gd name="connsiteY13" fmla="*/ 10382 h 17430"/>
                  <a:gd name="connsiteX14" fmla="*/ 16279 w 19610"/>
                  <a:gd name="connsiteY14" fmla="*/ 7525 h 17430"/>
                  <a:gd name="connsiteX15" fmla="*/ 11328 w 19610"/>
                  <a:gd name="connsiteY15" fmla="*/ 7429 h 17430"/>
                  <a:gd name="connsiteX16" fmla="*/ 9710 w 19610"/>
                  <a:gd name="connsiteY16" fmla="*/ 3048 h 17430"/>
                  <a:gd name="connsiteX17" fmla="*/ 8092 w 19610"/>
                  <a:gd name="connsiteY17" fmla="*/ 7429 h 17430"/>
                  <a:gd name="connsiteX18" fmla="*/ 3142 w 19610"/>
                  <a:gd name="connsiteY18" fmla="*/ 7525 h 17430"/>
                  <a:gd name="connsiteX19" fmla="*/ 7045 w 19610"/>
                  <a:gd name="connsiteY19" fmla="*/ 10382 h 17430"/>
                  <a:gd name="connsiteX20" fmla="*/ 5617 w 19610"/>
                  <a:gd name="connsiteY20" fmla="*/ 14859 h 17430"/>
                  <a:gd name="connsiteX21" fmla="*/ 9806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w="9509" cap="flat">
                <a:noFill/>
                <a:prstDash val="solid"/>
                <a:miter/>
              </a:ln>
            </p:spPr>
            <p:txBody>
              <a:bodyPr rtlCol="0" anchor="ctr"/>
              <a:lstStyle/>
              <a:p>
                <a:endParaRPr lang="en-US" dirty="0"/>
              </a:p>
            </p:txBody>
          </p:sp>
          <p:sp>
            <p:nvSpPr>
              <p:cNvPr id="231" name="Freeform 230">
                <a:extLst>
                  <a:ext uri="{FF2B5EF4-FFF2-40B4-BE49-F238E27FC236}">
                    <a16:creationId xmlns:a16="http://schemas.microsoft.com/office/drawing/2014/main" id="{588924BC-8605-3440-9685-2F3CC33259BF}"/>
                  </a:ext>
                </a:extLst>
              </p:cNvPr>
              <p:cNvSpPr/>
              <p:nvPr/>
            </p:nvSpPr>
            <p:spPr>
              <a:xfrm>
                <a:off x="8027431" y="4927758"/>
                <a:ext cx="16373" cy="14668"/>
              </a:xfrm>
              <a:custGeom>
                <a:avLst/>
                <a:gdLst>
                  <a:gd name="connsiteX0" fmla="*/ 10186 w 16373"/>
                  <a:gd name="connsiteY0" fmla="*/ 5429 h 14668"/>
                  <a:gd name="connsiteX1" fmla="*/ 8949 w 16373"/>
                  <a:gd name="connsiteY1" fmla="*/ 2191 h 14668"/>
                  <a:gd name="connsiteX2" fmla="*/ 8187 w 16373"/>
                  <a:gd name="connsiteY2" fmla="*/ 0 h 14668"/>
                  <a:gd name="connsiteX3" fmla="*/ 7425 w 16373"/>
                  <a:gd name="connsiteY3" fmla="*/ 2191 h 14668"/>
                  <a:gd name="connsiteX4" fmla="*/ 6188 w 16373"/>
                  <a:gd name="connsiteY4" fmla="*/ 5429 h 14668"/>
                  <a:gd name="connsiteX5" fmla="*/ 2570 w 16373"/>
                  <a:gd name="connsiteY5" fmla="*/ 5524 h 14668"/>
                  <a:gd name="connsiteX6" fmla="*/ 0 w 16373"/>
                  <a:gd name="connsiteY6" fmla="*/ 5524 h 14668"/>
                  <a:gd name="connsiteX7" fmla="*/ 2094 w 16373"/>
                  <a:gd name="connsiteY7" fmla="*/ 7048 h 14668"/>
                  <a:gd name="connsiteX8" fmla="*/ 4950 w 16373"/>
                  <a:gd name="connsiteY8" fmla="*/ 9144 h 14668"/>
                  <a:gd name="connsiteX9" fmla="*/ 3903 w 16373"/>
                  <a:gd name="connsiteY9" fmla="*/ 12382 h 14668"/>
                  <a:gd name="connsiteX10" fmla="*/ 3237 w 16373"/>
                  <a:gd name="connsiteY10" fmla="*/ 14668 h 14668"/>
                  <a:gd name="connsiteX11" fmla="*/ 5140 w 16373"/>
                  <a:gd name="connsiteY11" fmla="*/ 13335 h 14668"/>
                  <a:gd name="connsiteX12" fmla="*/ 8187 w 16373"/>
                  <a:gd name="connsiteY12" fmla="*/ 11335 h 14668"/>
                  <a:gd name="connsiteX13" fmla="*/ 11233 w 16373"/>
                  <a:gd name="connsiteY13" fmla="*/ 13335 h 14668"/>
                  <a:gd name="connsiteX14" fmla="*/ 13137 w 16373"/>
                  <a:gd name="connsiteY14" fmla="*/ 14668 h 14668"/>
                  <a:gd name="connsiteX15" fmla="*/ 12471 w 16373"/>
                  <a:gd name="connsiteY15" fmla="*/ 12382 h 14668"/>
                  <a:gd name="connsiteX16" fmla="*/ 11423 w 16373"/>
                  <a:gd name="connsiteY16" fmla="*/ 9144 h 14668"/>
                  <a:gd name="connsiteX17" fmla="*/ 14279 w 16373"/>
                  <a:gd name="connsiteY17" fmla="*/ 7048 h 14668"/>
                  <a:gd name="connsiteX18" fmla="*/ 16374 w 16373"/>
                  <a:gd name="connsiteY18" fmla="*/ 5524 h 14668"/>
                  <a:gd name="connsiteX19" fmla="*/ 13899 w 16373"/>
                  <a:gd name="connsiteY19" fmla="*/ 5524 h 14668"/>
                  <a:gd name="connsiteX20" fmla="*/ 10186 w 16373"/>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73" h="14668">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w="9509" cap="flat">
                <a:noFill/>
                <a:prstDash val="solid"/>
                <a:miter/>
              </a:ln>
            </p:spPr>
            <p:txBody>
              <a:bodyPr rtlCol="0" anchor="ctr"/>
              <a:lstStyle/>
              <a:p>
                <a:endParaRPr lang="en-US" dirty="0"/>
              </a:p>
            </p:txBody>
          </p:sp>
          <p:sp>
            <p:nvSpPr>
              <p:cNvPr id="232" name="Freeform 231">
                <a:extLst>
                  <a:ext uri="{FF2B5EF4-FFF2-40B4-BE49-F238E27FC236}">
                    <a16:creationId xmlns:a16="http://schemas.microsoft.com/office/drawing/2014/main" id="{6F8BEDCF-BA7B-A948-B4ED-75D9575CCBC6}"/>
                  </a:ext>
                </a:extLst>
              </p:cNvPr>
              <p:cNvSpPr/>
              <p:nvPr/>
            </p:nvSpPr>
            <p:spPr>
              <a:xfrm>
                <a:off x="8025813" y="4926139"/>
                <a:ext cx="19610" cy="17526"/>
              </a:xfrm>
              <a:custGeom>
                <a:avLst/>
                <a:gdLst>
                  <a:gd name="connsiteX0" fmla="*/ 3808 w 19610"/>
                  <a:gd name="connsiteY0" fmla="*/ 17526 h 17526"/>
                  <a:gd name="connsiteX1" fmla="*/ 5902 w 19610"/>
                  <a:gd name="connsiteY1" fmla="*/ 10859 h 17526"/>
                  <a:gd name="connsiteX2" fmla="*/ 0 w 19610"/>
                  <a:gd name="connsiteY2" fmla="*/ 6572 h 17526"/>
                  <a:gd name="connsiteX3" fmla="*/ 7425 w 19610"/>
                  <a:gd name="connsiteY3" fmla="*/ 6477 h 17526"/>
                  <a:gd name="connsiteX4" fmla="*/ 9805 w 19610"/>
                  <a:gd name="connsiteY4" fmla="*/ 0 h 17526"/>
                  <a:gd name="connsiteX5" fmla="*/ 12185 w 19610"/>
                  <a:gd name="connsiteY5" fmla="*/ 6477 h 17526"/>
                  <a:gd name="connsiteX6" fmla="*/ 19610 w 19610"/>
                  <a:gd name="connsiteY6" fmla="*/ 6572 h 17526"/>
                  <a:gd name="connsiteX7" fmla="*/ 13708 w 19610"/>
                  <a:gd name="connsiteY7" fmla="*/ 10859 h 17526"/>
                  <a:gd name="connsiteX8" fmla="*/ 15803 w 19610"/>
                  <a:gd name="connsiteY8" fmla="*/ 17526 h 17526"/>
                  <a:gd name="connsiteX9" fmla="*/ 9901 w 19610"/>
                  <a:gd name="connsiteY9" fmla="*/ 13526 h 17526"/>
                  <a:gd name="connsiteX10" fmla="*/ 3808 w 19610"/>
                  <a:gd name="connsiteY10" fmla="*/ 17526 h 17526"/>
                  <a:gd name="connsiteX11" fmla="*/ 9805 w 19610"/>
                  <a:gd name="connsiteY11" fmla="*/ 12287 h 17526"/>
                  <a:gd name="connsiteX12" fmla="*/ 13804 w 19610"/>
                  <a:gd name="connsiteY12" fmla="*/ 14954 h 17526"/>
                  <a:gd name="connsiteX13" fmla="*/ 12376 w 19610"/>
                  <a:gd name="connsiteY13" fmla="*/ 10478 h 17526"/>
                  <a:gd name="connsiteX14" fmla="*/ 16374 w 19610"/>
                  <a:gd name="connsiteY14" fmla="*/ 7620 h 17526"/>
                  <a:gd name="connsiteX15" fmla="*/ 11424 w 19610"/>
                  <a:gd name="connsiteY15" fmla="*/ 7525 h 17526"/>
                  <a:gd name="connsiteX16" fmla="*/ 9805 w 19610"/>
                  <a:gd name="connsiteY16" fmla="*/ 3143 h 17526"/>
                  <a:gd name="connsiteX17" fmla="*/ 8187 w 19610"/>
                  <a:gd name="connsiteY17" fmla="*/ 7525 h 17526"/>
                  <a:gd name="connsiteX18" fmla="*/ 3237 w 19610"/>
                  <a:gd name="connsiteY18" fmla="*/ 7620 h 17526"/>
                  <a:gd name="connsiteX19" fmla="*/ 7235 w 19610"/>
                  <a:gd name="connsiteY19" fmla="*/ 10478 h 17526"/>
                  <a:gd name="connsiteX20" fmla="*/ 5807 w 19610"/>
                  <a:gd name="connsiteY20" fmla="*/ 14954 h 17526"/>
                  <a:gd name="connsiteX21" fmla="*/ 9805 w 19610"/>
                  <a:gd name="connsiteY21" fmla="*/ 12287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w="9509" cap="flat">
                <a:noFill/>
                <a:prstDash val="solid"/>
                <a:miter/>
              </a:ln>
            </p:spPr>
            <p:txBody>
              <a:bodyPr rtlCol="0" anchor="ctr"/>
              <a:lstStyle/>
              <a:p>
                <a:endParaRPr lang="en-US" dirty="0"/>
              </a:p>
            </p:txBody>
          </p:sp>
          <p:sp>
            <p:nvSpPr>
              <p:cNvPr id="233" name="Freeform 232">
                <a:extLst>
                  <a:ext uri="{FF2B5EF4-FFF2-40B4-BE49-F238E27FC236}">
                    <a16:creationId xmlns:a16="http://schemas.microsoft.com/office/drawing/2014/main" id="{0ED58CC1-B0A1-C54D-9A43-2773F0B16E7F}"/>
                  </a:ext>
                </a:extLst>
              </p:cNvPr>
              <p:cNvSpPr/>
              <p:nvPr/>
            </p:nvSpPr>
            <p:spPr>
              <a:xfrm>
                <a:off x="8008487" y="4946523"/>
                <a:ext cx="16373" cy="14573"/>
              </a:xfrm>
              <a:custGeom>
                <a:avLst/>
                <a:gdLst>
                  <a:gd name="connsiteX0" fmla="*/ 10091 w 16373"/>
                  <a:gd name="connsiteY0" fmla="*/ 5429 h 14573"/>
                  <a:gd name="connsiteX1" fmla="*/ 8949 w 16373"/>
                  <a:gd name="connsiteY1" fmla="*/ 2095 h 14573"/>
                  <a:gd name="connsiteX2" fmla="*/ 8187 w 16373"/>
                  <a:gd name="connsiteY2" fmla="*/ 0 h 14573"/>
                  <a:gd name="connsiteX3" fmla="*/ 7425 w 16373"/>
                  <a:gd name="connsiteY3" fmla="*/ 2095 h 14573"/>
                  <a:gd name="connsiteX4" fmla="*/ 6188 w 16373"/>
                  <a:gd name="connsiteY4" fmla="*/ 5429 h 14573"/>
                  <a:gd name="connsiteX5" fmla="*/ 2475 w 16373"/>
                  <a:gd name="connsiteY5" fmla="*/ 5429 h 14573"/>
                  <a:gd name="connsiteX6" fmla="*/ 0 w 16373"/>
                  <a:gd name="connsiteY6" fmla="*/ 5524 h 14573"/>
                  <a:gd name="connsiteX7" fmla="*/ 1999 w 16373"/>
                  <a:gd name="connsiteY7" fmla="*/ 6953 h 14573"/>
                  <a:gd name="connsiteX8" fmla="*/ 4950 w 16373"/>
                  <a:gd name="connsiteY8" fmla="*/ 9049 h 14573"/>
                  <a:gd name="connsiteX9" fmla="*/ 3903 w 16373"/>
                  <a:gd name="connsiteY9" fmla="*/ 12382 h 14573"/>
                  <a:gd name="connsiteX10" fmla="*/ 3142 w 16373"/>
                  <a:gd name="connsiteY10" fmla="*/ 14573 h 14573"/>
                  <a:gd name="connsiteX11" fmla="*/ 5141 w 16373"/>
                  <a:gd name="connsiteY11" fmla="*/ 13335 h 14573"/>
                  <a:gd name="connsiteX12" fmla="*/ 8187 w 16373"/>
                  <a:gd name="connsiteY12" fmla="*/ 11335 h 14573"/>
                  <a:gd name="connsiteX13" fmla="*/ 11233 w 16373"/>
                  <a:gd name="connsiteY13" fmla="*/ 13335 h 14573"/>
                  <a:gd name="connsiteX14" fmla="*/ 13137 w 16373"/>
                  <a:gd name="connsiteY14" fmla="*/ 14573 h 14573"/>
                  <a:gd name="connsiteX15" fmla="*/ 11424 w 16373"/>
                  <a:gd name="connsiteY15" fmla="*/ 9049 h 14573"/>
                  <a:gd name="connsiteX16" fmla="*/ 14279 w 16373"/>
                  <a:gd name="connsiteY16" fmla="*/ 6953 h 14573"/>
                  <a:gd name="connsiteX17" fmla="*/ 16374 w 16373"/>
                  <a:gd name="connsiteY17" fmla="*/ 5524 h 14573"/>
                  <a:gd name="connsiteX18" fmla="*/ 13804 w 16373"/>
                  <a:gd name="connsiteY18" fmla="*/ 5429 h 14573"/>
                  <a:gd name="connsiteX19" fmla="*/ 10091 w 16373"/>
                  <a:gd name="connsiteY19" fmla="*/ 5429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373" h="14573">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w="9509" cap="flat">
                <a:noFill/>
                <a:prstDash val="solid"/>
                <a:miter/>
              </a:ln>
            </p:spPr>
            <p:txBody>
              <a:bodyPr rtlCol="0" anchor="ctr"/>
              <a:lstStyle/>
              <a:p>
                <a:endParaRPr lang="en-US" dirty="0"/>
              </a:p>
            </p:txBody>
          </p:sp>
          <p:sp>
            <p:nvSpPr>
              <p:cNvPr id="234" name="Freeform 233">
                <a:extLst>
                  <a:ext uri="{FF2B5EF4-FFF2-40B4-BE49-F238E27FC236}">
                    <a16:creationId xmlns:a16="http://schemas.microsoft.com/office/drawing/2014/main" id="{4129D610-57D0-9A42-BA2F-616573C58F0B}"/>
                  </a:ext>
                </a:extLst>
              </p:cNvPr>
              <p:cNvSpPr/>
              <p:nvPr/>
            </p:nvSpPr>
            <p:spPr>
              <a:xfrm>
                <a:off x="8006869" y="4945094"/>
                <a:ext cx="19515" cy="17335"/>
              </a:xfrm>
              <a:custGeom>
                <a:avLst/>
                <a:gdLst>
                  <a:gd name="connsiteX0" fmla="*/ 3808 w 19515"/>
                  <a:gd name="connsiteY0" fmla="*/ 17336 h 17335"/>
                  <a:gd name="connsiteX1" fmla="*/ 5902 w 19515"/>
                  <a:gd name="connsiteY1" fmla="*/ 10763 h 17335"/>
                  <a:gd name="connsiteX2" fmla="*/ 0 w 19515"/>
                  <a:gd name="connsiteY2" fmla="*/ 6477 h 17335"/>
                  <a:gd name="connsiteX3" fmla="*/ 7425 w 19515"/>
                  <a:gd name="connsiteY3" fmla="*/ 6382 h 17335"/>
                  <a:gd name="connsiteX4" fmla="*/ 9805 w 19515"/>
                  <a:gd name="connsiteY4" fmla="*/ 0 h 17335"/>
                  <a:gd name="connsiteX5" fmla="*/ 12090 w 19515"/>
                  <a:gd name="connsiteY5" fmla="*/ 6382 h 17335"/>
                  <a:gd name="connsiteX6" fmla="*/ 19515 w 19515"/>
                  <a:gd name="connsiteY6" fmla="*/ 6477 h 17335"/>
                  <a:gd name="connsiteX7" fmla="*/ 13613 w 19515"/>
                  <a:gd name="connsiteY7" fmla="*/ 10763 h 17335"/>
                  <a:gd name="connsiteX8" fmla="*/ 15707 w 19515"/>
                  <a:gd name="connsiteY8" fmla="*/ 17336 h 17335"/>
                  <a:gd name="connsiteX9" fmla="*/ 9710 w 19515"/>
                  <a:gd name="connsiteY9" fmla="*/ 13430 h 17335"/>
                  <a:gd name="connsiteX10" fmla="*/ 3808 w 19515"/>
                  <a:gd name="connsiteY10" fmla="*/ 17336 h 17335"/>
                  <a:gd name="connsiteX11" fmla="*/ 9805 w 19515"/>
                  <a:gd name="connsiteY11" fmla="*/ 12097 h 17335"/>
                  <a:gd name="connsiteX12" fmla="*/ 13803 w 19515"/>
                  <a:gd name="connsiteY12" fmla="*/ 14764 h 17335"/>
                  <a:gd name="connsiteX13" fmla="*/ 12375 w 19515"/>
                  <a:gd name="connsiteY13" fmla="*/ 10287 h 17335"/>
                  <a:gd name="connsiteX14" fmla="*/ 16374 w 19515"/>
                  <a:gd name="connsiteY14" fmla="*/ 7429 h 17335"/>
                  <a:gd name="connsiteX15" fmla="*/ 11423 w 19515"/>
                  <a:gd name="connsiteY15" fmla="*/ 7334 h 17335"/>
                  <a:gd name="connsiteX16" fmla="*/ 9805 w 19515"/>
                  <a:gd name="connsiteY16" fmla="*/ 2953 h 17335"/>
                  <a:gd name="connsiteX17" fmla="*/ 8187 w 19515"/>
                  <a:gd name="connsiteY17" fmla="*/ 7334 h 17335"/>
                  <a:gd name="connsiteX18" fmla="*/ 3237 w 19515"/>
                  <a:gd name="connsiteY18" fmla="*/ 7429 h 17335"/>
                  <a:gd name="connsiteX19" fmla="*/ 7235 w 19515"/>
                  <a:gd name="connsiteY19" fmla="*/ 10287 h 17335"/>
                  <a:gd name="connsiteX20" fmla="*/ 5807 w 19515"/>
                  <a:gd name="connsiteY20" fmla="*/ 14764 h 17335"/>
                  <a:gd name="connsiteX21" fmla="*/ 9805 w 19515"/>
                  <a:gd name="connsiteY21" fmla="*/ 12097 h 1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515" h="17335">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w="9509" cap="flat">
                <a:noFill/>
                <a:prstDash val="solid"/>
                <a:miter/>
              </a:ln>
            </p:spPr>
            <p:txBody>
              <a:bodyPr rtlCol="0" anchor="ctr"/>
              <a:lstStyle/>
              <a:p>
                <a:endParaRPr lang="en-US" dirty="0"/>
              </a:p>
            </p:txBody>
          </p:sp>
          <p:sp>
            <p:nvSpPr>
              <p:cNvPr id="235" name="Freeform 234">
                <a:extLst>
                  <a:ext uri="{FF2B5EF4-FFF2-40B4-BE49-F238E27FC236}">
                    <a16:creationId xmlns:a16="http://schemas.microsoft.com/office/drawing/2014/main" id="{F1FFFA44-7BAB-3844-801C-49619FE97B91}"/>
                  </a:ext>
                </a:extLst>
              </p:cNvPr>
              <p:cNvSpPr/>
              <p:nvPr/>
            </p:nvSpPr>
            <p:spPr>
              <a:xfrm>
                <a:off x="8001443" y="4972621"/>
                <a:ext cx="16278" cy="14668"/>
              </a:xfrm>
              <a:custGeom>
                <a:avLst/>
                <a:gdLst>
                  <a:gd name="connsiteX0" fmla="*/ 11138 w 16278"/>
                  <a:gd name="connsiteY0" fmla="*/ 13335 h 14668"/>
                  <a:gd name="connsiteX1" fmla="*/ 13137 w 16278"/>
                  <a:gd name="connsiteY1" fmla="*/ 14669 h 14668"/>
                  <a:gd name="connsiteX2" fmla="*/ 12375 w 16278"/>
                  <a:gd name="connsiteY2" fmla="*/ 12383 h 14668"/>
                  <a:gd name="connsiteX3" fmla="*/ 11328 w 16278"/>
                  <a:gd name="connsiteY3" fmla="*/ 9049 h 14668"/>
                  <a:gd name="connsiteX4" fmla="*/ 14279 w 16278"/>
                  <a:gd name="connsiteY4" fmla="*/ 7049 h 14668"/>
                  <a:gd name="connsiteX5" fmla="*/ 16279 w 16278"/>
                  <a:gd name="connsiteY5" fmla="*/ 5525 h 14668"/>
                  <a:gd name="connsiteX6" fmla="*/ 13804 w 16278"/>
                  <a:gd name="connsiteY6" fmla="*/ 5525 h 14668"/>
                  <a:gd name="connsiteX7" fmla="*/ 10091 w 16278"/>
                  <a:gd name="connsiteY7" fmla="*/ 5429 h 14668"/>
                  <a:gd name="connsiteX8" fmla="*/ 8853 w 16278"/>
                  <a:gd name="connsiteY8" fmla="*/ 2096 h 14668"/>
                  <a:gd name="connsiteX9" fmla="*/ 8092 w 16278"/>
                  <a:gd name="connsiteY9" fmla="*/ 0 h 14668"/>
                  <a:gd name="connsiteX10" fmla="*/ 7330 w 16278"/>
                  <a:gd name="connsiteY10" fmla="*/ 2096 h 14668"/>
                  <a:gd name="connsiteX11" fmla="*/ 6093 w 16278"/>
                  <a:gd name="connsiteY11" fmla="*/ 5429 h 14668"/>
                  <a:gd name="connsiteX12" fmla="*/ 2475 w 16278"/>
                  <a:gd name="connsiteY12" fmla="*/ 5525 h 14668"/>
                  <a:gd name="connsiteX13" fmla="*/ 0 w 16278"/>
                  <a:gd name="connsiteY13" fmla="*/ 5525 h 14668"/>
                  <a:gd name="connsiteX14" fmla="*/ 1999 w 16278"/>
                  <a:gd name="connsiteY14" fmla="*/ 7049 h 14668"/>
                  <a:gd name="connsiteX15" fmla="*/ 4855 w 16278"/>
                  <a:gd name="connsiteY15" fmla="*/ 9049 h 14668"/>
                  <a:gd name="connsiteX16" fmla="*/ 3808 w 16278"/>
                  <a:gd name="connsiteY16" fmla="*/ 12383 h 14668"/>
                  <a:gd name="connsiteX17" fmla="*/ 3142 w 16278"/>
                  <a:gd name="connsiteY17" fmla="*/ 14669 h 14668"/>
                  <a:gd name="connsiteX18" fmla="*/ 5045 w 16278"/>
                  <a:gd name="connsiteY18" fmla="*/ 13335 h 14668"/>
                  <a:gd name="connsiteX19" fmla="*/ 8092 w 16278"/>
                  <a:gd name="connsiteY19" fmla="*/ 11335 h 14668"/>
                  <a:gd name="connsiteX20" fmla="*/ 11138 w 16278"/>
                  <a:gd name="connsiteY20" fmla="*/ 13335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w="9509" cap="flat">
                <a:noFill/>
                <a:prstDash val="solid"/>
                <a:miter/>
              </a:ln>
            </p:spPr>
            <p:txBody>
              <a:bodyPr rtlCol="0" anchor="ctr"/>
              <a:lstStyle/>
              <a:p>
                <a:endParaRPr lang="en-US" dirty="0"/>
              </a:p>
            </p:txBody>
          </p:sp>
          <p:sp>
            <p:nvSpPr>
              <p:cNvPr id="236" name="Freeform 235">
                <a:extLst>
                  <a:ext uri="{FF2B5EF4-FFF2-40B4-BE49-F238E27FC236}">
                    <a16:creationId xmlns:a16="http://schemas.microsoft.com/office/drawing/2014/main" id="{B76018CC-8502-9249-81A5-64D6C76B4FEA}"/>
                  </a:ext>
                </a:extLst>
              </p:cNvPr>
              <p:cNvSpPr/>
              <p:nvPr/>
            </p:nvSpPr>
            <p:spPr>
              <a:xfrm>
                <a:off x="7999824" y="4971097"/>
                <a:ext cx="19610" cy="17430"/>
              </a:xfrm>
              <a:custGeom>
                <a:avLst/>
                <a:gdLst>
                  <a:gd name="connsiteX0" fmla="*/ 3808 w 19610"/>
                  <a:gd name="connsiteY0" fmla="*/ 17431 h 17430"/>
                  <a:gd name="connsiteX1" fmla="*/ 5902 w 19610"/>
                  <a:gd name="connsiteY1" fmla="*/ 10763 h 17430"/>
                  <a:gd name="connsiteX2" fmla="*/ 0 w 19610"/>
                  <a:gd name="connsiteY2" fmla="*/ 6477 h 17430"/>
                  <a:gd name="connsiteX3" fmla="*/ 7425 w 19610"/>
                  <a:gd name="connsiteY3" fmla="*/ 6382 h 17430"/>
                  <a:gd name="connsiteX4" fmla="*/ 9805 w 19610"/>
                  <a:gd name="connsiteY4" fmla="*/ 0 h 17430"/>
                  <a:gd name="connsiteX5" fmla="*/ 12185 w 19610"/>
                  <a:gd name="connsiteY5" fmla="*/ 6382 h 17430"/>
                  <a:gd name="connsiteX6" fmla="*/ 19610 w 19610"/>
                  <a:gd name="connsiteY6" fmla="*/ 6477 h 17430"/>
                  <a:gd name="connsiteX7" fmla="*/ 13708 w 19610"/>
                  <a:gd name="connsiteY7" fmla="*/ 10763 h 17430"/>
                  <a:gd name="connsiteX8" fmla="*/ 15802 w 19610"/>
                  <a:gd name="connsiteY8" fmla="*/ 17431 h 17430"/>
                  <a:gd name="connsiteX9" fmla="*/ 9805 w 19610"/>
                  <a:gd name="connsiteY9" fmla="*/ 13430 h 17430"/>
                  <a:gd name="connsiteX10" fmla="*/ 3808 w 19610"/>
                  <a:gd name="connsiteY10" fmla="*/ 17431 h 17430"/>
                  <a:gd name="connsiteX11" fmla="*/ 9710 w 19610"/>
                  <a:gd name="connsiteY11" fmla="*/ 12192 h 17430"/>
                  <a:gd name="connsiteX12" fmla="*/ 13708 w 19610"/>
                  <a:gd name="connsiteY12" fmla="*/ 14859 h 17430"/>
                  <a:gd name="connsiteX13" fmla="*/ 12280 w 19610"/>
                  <a:gd name="connsiteY13" fmla="*/ 10382 h 17430"/>
                  <a:gd name="connsiteX14" fmla="*/ 16183 w 19610"/>
                  <a:gd name="connsiteY14" fmla="*/ 7525 h 17430"/>
                  <a:gd name="connsiteX15" fmla="*/ 11233 w 19610"/>
                  <a:gd name="connsiteY15" fmla="*/ 7429 h 17430"/>
                  <a:gd name="connsiteX16" fmla="*/ 9615 w 19610"/>
                  <a:gd name="connsiteY16" fmla="*/ 3048 h 17430"/>
                  <a:gd name="connsiteX17" fmla="*/ 7996 w 19610"/>
                  <a:gd name="connsiteY17" fmla="*/ 7429 h 17430"/>
                  <a:gd name="connsiteX18" fmla="*/ 3046 w 19610"/>
                  <a:gd name="connsiteY18" fmla="*/ 7525 h 17430"/>
                  <a:gd name="connsiteX19" fmla="*/ 7044 w 19610"/>
                  <a:gd name="connsiteY19" fmla="*/ 10382 h 17430"/>
                  <a:gd name="connsiteX20" fmla="*/ 5617 w 19610"/>
                  <a:gd name="connsiteY20" fmla="*/ 14859 h 17430"/>
                  <a:gd name="connsiteX21" fmla="*/ 9710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w="9509" cap="flat">
                <a:noFill/>
                <a:prstDash val="solid"/>
                <a:miter/>
              </a:ln>
            </p:spPr>
            <p:txBody>
              <a:bodyPr rtlCol="0" anchor="ctr"/>
              <a:lstStyle/>
              <a:p>
                <a:endParaRPr lang="en-US" dirty="0"/>
              </a:p>
            </p:txBody>
          </p:sp>
          <p:sp>
            <p:nvSpPr>
              <p:cNvPr id="237" name="Freeform 236">
                <a:extLst>
                  <a:ext uri="{FF2B5EF4-FFF2-40B4-BE49-F238E27FC236}">
                    <a16:creationId xmlns:a16="http://schemas.microsoft.com/office/drawing/2014/main" id="{645F19DB-1A25-FE4C-8683-AA41C55ACAAF}"/>
                  </a:ext>
                </a:extLst>
              </p:cNvPr>
              <p:cNvSpPr/>
              <p:nvPr/>
            </p:nvSpPr>
            <p:spPr>
              <a:xfrm>
                <a:off x="8008392" y="4998434"/>
                <a:ext cx="16278" cy="14668"/>
              </a:xfrm>
              <a:custGeom>
                <a:avLst/>
                <a:gdLst>
                  <a:gd name="connsiteX0" fmla="*/ 10186 w 16278"/>
                  <a:gd name="connsiteY0" fmla="*/ 5429 h 14668"/>
                  <a:gd name="connsiteX1" fmla="*/ 8949 w 16278"/>
                  <a:gd name="connsiteY1" fmla="*/ 2096 h 14668"/>
                  <a:gd name="connsiteX2" fmla="*/ 8187 w 16278"/>
                  <a:gd name="connsiteY2" fmla="*/ 0 h 14668"/>
                  <a:gd name="connsiteX3" fmla="*/ 7425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6953 h 14668"/>
                  <a:gd name="connsiteX8" fmla="*/ 4950 w 16278"/>
                  <a:gd name="connsiteY8" fmla="*/ 9049 h 14668"/>
                  <a:gd name="connsiteX9" fmla="*/ 3903 w 16278"/>
                  <a:gd name="connsiteY9" fmla="*/ 12383 h 14668"/>
                  <a:gd name="connsiteX10" fmla="*/ 3141 w 16278"/>
                  <a:gd name="connsiteY10" fmla="*/ 14573 h 14668"/>
                  <a:gd name="connsiteX11" fmla="*/ 5140 w 16278"/>
                  <a:gd name="connsiteY11" fmla="*/ 13335 h 14668"/>
                  <a:gd name="connsiteX12" fmla="*/ 8187 w 16278"/>
                  <a:gd name="connsiteY12" fmla="*/ 11335 h 14668"/>
                  <a:gd name="connsiteX13" fmla="*/ 11233 w 16278"/>
                  <a:gd name="connsiteY13" fmla="*/ 13335 h 14668"/>
                  <a:gd name="connsiteX14" fmla="*/ 13137 w 16278"/>
                  <a:gd name="connsiteY14" fmla="*/ 14668 h 14668"/>
                  <a:gd name="connsiteX15" fmla="*/ 12471 w 16278"/>
                  <a:gd name="connsiteY15" fmla="*/ 12383 h 14668"/>
                  <a:gd name="connsiteX16" fmla="*/ 11423 w 16278"/>
                  <a:gd name="connsiteY16" fmla="*/ 9049 h 14668"/>
                  <a:gd name="connsiteX17" fmla="*/ 14279 w 16278"/>
                  <a:gd name="connsiteY17" fmla="*/ 6953 h 14668"/>
                  <a:gd name="connsiteX18" fmla="*/ 16279 w 16278"/>
                  <a:gd name="connsiteY18" fmla="*/ 5525 h 14668"/>
                  <a:gd name="connsiteX19" fmla="*/ 13803 w 16278"/>
                  <a:gd name="connsiteY19" fmla="*/ 5525 h 14668"/>
                  <a:gd name="connsiteX20" fmla="*/ 10186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w="9509" cap="flat">
                <a:noFill/>
                <a:prstDash val="solid"/>
                <a:miter/>
              </a:ln>
            </p:spPr>
            <p:txBody>
              <a:bodyPr rtlCol="0" anchor="ctr"/>
              <a:lstStyle/>
              <a:p>
                <a:endParaRPr lang="en-US" dirty="0"/>
              </a:p>
            </p:txBody>
          </p:sp>
          <p:sp>
            <p:nvSpPr>
              <p:cNvPr id="238" name="Freeform 237">
                <a:extLst>
                  <a:ext uri="{FF2B5EF4-FFF2-40B4-BE49-F238E27FC236}">
                    <a16:creationId xmlns:a16="http://schemas.microsoft.com/office/drawing/2014/main" id="{62FDFFF9-D6F3-5544-B0E5-1A779591FDB5}"/>
                  </a:ext>
                </a:extLst>
              </p:cNvPr>
              <p:cNvSpPr/>
              <p:nvPr/>
            </p:nvSpPr>
            <p:spPr>
              <a:xfrm>
                <a:off x="8006678" y="4996910"/>
                <a:ext cx="19610" cy="17430"/>
              </a:xfrm>
              <a:custGeom>
                <a:avLst/>
                <a:gdLst>
                  <a:gd name="connsiteX0" fmla="*/ 15803 w 19610"/>
                  <a:gd name="connsiteY0" fmla="*/ 17431 h 17430"/>
                  <a:gd name="connsiteX1" fmla="*/ 9806 w 19610"/>
                  <a:gd name="connsiteY1" fmla="*/ 13525 h 17430"/>
                  <a:gd name="connsiteX2" fmla="*/ 3808 w 19610"/>
                  <a:gd name="connsiteY2" fmla="*/ 17431 h 17430"/>
                  <a:gd name="connsiteX3" fmla="*/ 5902 w 19610"/>
                  <a:gd name="connsiteY3" fmla="*/ 10858 h 17430"/>
                  <a:gd name="connsiteX4" fmla="*/ 0 w 19610"/>
                  <a:gd name="connsiteY4" fmla="*/ 6572 h 17430"/>
                  <a:gd name="connsiteX5" fmla="*/ 7426 w 19610"/>
                  <a:gd name="connsiteY5" fmla="*/ 6382 h 17430"/>
                  <a:gd name="connsiteX6" fmla="*/ 9806 w 19610"/>
                  <a:gd name="connsiteY6" fmla="*/ 0 h 17430"/>
                  <a:gd name="connsiteX7" fmla="*/ 12185 w 19610"/>
                  <a:gd name="connsiteY7" fmla="*/ 6382 h 17430"/>
                  <a:gd name="connsiteX8" fmla="*/ 19611 w 19610"/>
                  <a:gd name="connsiteY8" fmla="*/ 6572 h 17430"/>
                  <a:gd name="connsiteX9" fmla="*/ 13708 w 19610"/>
                  <a:gd name="connsiteY9" fmla="*/ 10858 h 17430"/>
                  <a:gd name="connsiteX10" fmla="*/ 15803 w 19610"/>
                  <a:gd name="connsiteY10" fmla="*/ 17431 h 17430"/>
                  <a:gd name="connsiteX11" fmla="*/ 9901 w 19610"/>
                  <a:gd name="connsiteY11" fmla="*/ 12192 h 17430"/>
                  <a:gd name="connsiteX12" fmla="*/ 13899 w 19610"/>
                  <a:gd name="connsiteY12" fmla="*/ 14859 h 17430"/>
                  <a:gd name="connsiteX13" fmla="*/ 12471 w 19610"/>
                  <a:gd name="connsiteY13" fmla="*/ 10382 h 17430"/>
                  <a:gd name="connsiteX14" fmla="*/ 16374 w 19610"/>
                  <a:gd name="connsiteY14" fmla="*/ 7525 h 17430"/>
                  <a:gd name="connsiteX15" fmla="*/ 11424 w 19610"/>
                  <a:gd name="connsiteY15" fmla="*/ 7429 h 17430"/>
                  <a:gd name="connsiteX16" fmla="*/ 9806 w 19610"/>
                  <a:gd name="connsiteY16" fmla="*/ 3048 h 17430"/>
                  <a:gd name="connsiteX17" fmla="*/ 8187 w 19610"/>
                  <a:gd name="connsiteY17" fmla="*/ 7429 h 17430"/>
                  <a:gd name="connsiteX18" fmla="*/ 3237 w 19610"/>
                  <a:gd name="connsiteY18" fmla="*/ 7525 h 17430"/>
                  <a:gd name="connsiteX19" fmla="*/ 7140 w 19610"/>
                  <a:gd name="connsiteY19" fmla="*/ 10382 h 17430"/>
                  <a:gd name="connsiteX20" fmla="*/ 5712 w 19610"/>
                  <a:gd name="connsiteY20" fmla="*/ 14859 h 17430"/>
                  <a:gd name="connsiteX21" fmla="*/ 9901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w="9509" cap="flat">
                <a:noFill/>
                <a:prstDash val="solid"/>
                <a:miter/>
              </a:ln>
            </p:spPr>
            <p:txBody>
              <a:bodyPr rtlCol="0" anchor="ctr"/>
              <a:lstStyle/>
              <a:p>
                <a:endParaRPr lang="en-US" dirty="0"/>
              </a:p>
            </p:txBody>
          </p:sp>
          <p:sp>
            <p:nvSpPr>
              <p:cNvPr id="239" name="Freeform 238">
                <a:extLst>
                  <a:ext uri="{FF2B5EF4-FFF2-40B4-BE49-F238E27FC236}">
                    <a16:creationId xmlns:a16="http://schemas.microsoft.com/office/drawing/2014/main" id="{BF7B03C7-68C4-A944-802D-4BF202176541}"/>
                  </a:ext>
                </a:extLst>
              </p:cNvPr>
              <p:cNvSpPr/>
              <p:nvPr/>
            </p:nvSpPr>
            <p:spPr>
              <a:xfrm>
                <a:off x="8027241" y="5017293"/>
                <a:ext cx="16278" cy="14668"/>
              </a:xfrm>
              <a:custGeom>
                <a:avLst/>
                <a:gdLst>
                  <a:gd name="connsiteX0" fmla="*/ 10091 w 16278"/>
                  <a:gd name="connsiteY0" fmla="*/ 5429 h 14668"/>
                  <a:gd name="connsiteX1" fmla="*/ 8949 w 16278"/>
                  <a:gd name="connsiteY1" fmla="*/ 2096 h 14668"/>
                  <a:gd name="connsiteX2" fmla="*/ 8187 w 16278"/>
                  <a:gd name="connsiteY2" fmla="*/ 0 h 14668"/>
                  <a:gd name="connsiteX3" fmla="*/ 7330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7049 h 14668"/>
                  <a:gd name="connsiteX8" fmla="*/ 4950 w 16278"/>
                  <a:gd name="connsiteY8" fmla="*/ 9144 h 14668"/>
                  <a:gd name="connsiteX9" fmla="*/ 3903 w 16278"/>
                  <a:gd name="connsiteY9" fmla="*/ 12383 h 14668"/>
                  <a:gd name="connsiteX10" fmla="*/ 3142 w 16278"/>
                  <a:gd name="connsiteY10" fmla="*/ 14668 h 14668"/>
                  <a:gd name="connsiteX11" fmla="*/ 5045 w 16278"/>
                  <a:gd name="connsiteY11" fmla="*/ 13335 h 14668"/>
                  <a:gd name="connsiteX12" fmla="*/ 8187 w 16278"/>
                  <a:gd name="connsiteY12" fmla="*/ 11335 h 14668"/>
                  <a:gd name="connsiteX13" fmla="*/ 11138 w 16278"/>
                  <a:gd name="connsiteY13" fmla="*/ 13335 h 14668"/>
                  <a:gd name="connsiteX14" fmla="*/ 13137 w 16278"/>
                  <a:gd name="connsiteY14" fmla="*/ 14668 h 14668"/>
                  <a:gd name="connsiteX15" fmla="*/ 12376 w 16278"/>
                  <a:gd name="connsiteY15" fmla="*/ 12383 h 14668"/>
                  <a:gd name="connsiteX16" fmla="*/ 11424 w 16278"/>
                  <a:gd name="connsiteY16" fmla="*/ 9144 h 14668"/>
                  <a:gd name="connsiteX17" fmla="*/ 14279 w 16278"/>
                  <a:gd name="connsiteY17" fmla="*/ 7049 h 14668"/>
                  <a:gd name="connsiteX18" fmla="*/ 16279 w 16278"/>
                  <a:gd name="connsiteY18" fmla="*/ 5525 h 14668"/>
                  <a:gd name="connsiteX19" fmla="*/ 13804 w 16278"/>
                  <a:gd name="connsiteY19" fmla="*/ 5525 h 14668"/>
                  <a:gd name="connsiteX20" fmla="*/ 10091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0" name="Freeform 239">
                <a:extLst>
                  <a:ext uri="{FF2B5EF4-FFF2-40B4-BE49-F238E27FC236}">
                    <a16:creationId xmlns:a16="http://schemas.microsoft.com/office/drawing/2014/main" id="{8467A4D6-2960-CD40-8E65-CC6205387A71}"/>
                  </a:ext>
                </a:extLst>
              </p:cNvPr>
              <p:cNvSpPr/>
              <p:nvPr/>
            </p:nvSpPr>
            <p:spPr>
              <a:xfrm>
                <a:off x="8025623" y="5015674"/>
                <a:ext cx="19610" cy="17525"/>
              </a:xfrm>
              <a:custGeom>
                <a:avLst/>
                <a:gdLst>
                  <a:gd name="connsiteX0" fmla="*/ 3808 w 19610"/>
                  <a:gd name="connsiteY0" fmla="*/ 17526 h 17525"/>
                  <a:gd name="connsiteX1" fmla="*/ 5902 w 19610"/>
                  <a:gd name="connsiteY1" fmla="*/ 10954 h 17525"/>
                  <a:gd name="connsiteX2" fmla="*/ 0 w 19610"/>
                  <a:gd name="connsiteY2" fmla="*/ 6667 h 17525"/>
                  <a:gd name="connsiteX3" fmla="*/ 7425 w 19610"/>
                  <a:gd name="connsiteY3" fmla="*/ 6477 h 17525"/>
                  <a:gd name="connsiteX4" fmla="*/ 9805 w 19610"/>
                  <a:gd name="connsiteY4" fmla="*/ 0 h 17525"/>
                  <a:gd name="connsiteX5" fmla="*/ 12185 w 19610"/>
                  <a:gd name="connsiteY5" fmla="*/ 6477 h 17525"/>
                  <a:gd name="connsiteX6" fmla="*/ 19610 w 19610"/>
                  <a:gd name="connsiteY6" fmla="*/ 6667 h 17525"/>
                  <a:gd name="connsiteX7" fmla="*/ 13708 w 19610"/>
                  <a:gd name="connsiteY7" fmla="*/ 10954 h 17525"/>
                  <a:gd name="connsiteX8" fmla="*/ 15803 w 19610"/>
                  <a:gd name="connsiteY8" fmla="*/ 17526 h 17525"/>
                  <a:gd name="connsiteX9" fmla="*/ 9805 w 19610"/>
                  <a:gd name="connsiteY9" fmla="*/ 13621 h 17525"/>
                  <a:gd name="connsiteX10" fmla="*/ 3808 w 19610"/>
                  <a:gd name="connsiteY10" fmla="*/ 17526 h 17525"/>
                  <a:gd name="connsiteX11" fmla="*/ 9805 w 19610"/>
                  <a:gd name="connsiteY11" fmla="*/ 12287 h 17525"/>
                  <a:gd name="connsiteX12" fmla="*/ 13803 w 19610"/>
                  <a:gd name="connsiteY12" fmla="*/ 14954 h 17525"/>
                  <a:gd name="connsiteX13" fmla="*/ 12375 w 19610"/>
                  <a:gd name="connsiteY13" fmla="*/ 10477 h 17525"/>
                  <a:gd name="connsiteX14" fmla="*/ 16374 w 19610"/>
                  <a:gd name="connsiteY14" fmla="*/ 7620 h 17525"/>
                  <a:gd name="connsiteX15" fmla="*/ 11423 w 19610"/>
                  <a:gd name="connsiteY15" fmla="*/ 7525 h 17525"/>
                  <a:gd name="connsiteX16" fmla="*/ 9805 w 19610"/>
                  <a:gd name="connsiteY16" fmla="*/ 3143 h 17525"/>
                  <a:gd name="connsiteX17" fmla="*/ 8187 w 19610"/>
                  <a:gd name="connsiteY17" fmla="*/ 7525 h 17525"/>
                  <a:gd name="connsiteX18" fmla="*/ 3237 w 19610"/>
                  <a:gd name="connsiteY18" fmla="*/ 7620 h 17525"/>
                  <a:gd name="connsiteX19" fmla="*/ 7140 w 19610"/>
                  <a:gd name="connsiteY19" fmla="*/ 10477 h 17525"/>
                  <a:gd name="connsiteX20" fmla="*/ 5712 w 19610"/>
                  <a:gd name="connsiteY20" fmla="*/ 14954 h 17525"/>
                  <a:gd name="connsiteX21" fmla="*/ 9805 w 19610"/>
                  <a:gd name="connsiteY21" fmla="*/ 12287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5">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w="9509" cap="flat">
                <a:noFill/>
                <a:prstDash val="solid"/>
                <a:miter/>
              </a:ln>
            </p:spPr>
            <p:txBody>
              <a:bodyPr rtlCol="0" anchor="ctr"/>
              <a:lstStyle/>
              <a:p>
                <a:endParaRPr lang="en-US" dirty="0"/>
              </a:p>
            </p:txBody>
          </p:sp>
          <p:sp>
            <p:nvSpPr>
              <p:cNvPr id="241" name="Freeform 240">
                <a:extLst>
                  <a:ext uri="{FF2B5EF4-FFF2-40B4-BE49-F238E27FC236}">
                    <a16:creationId xmlns:a16="http://schemas.microsoft.com/office/drawing/2014/main" id="{B4D62721-0556-A74C-B0BD-601C29369012}"/>
                  </a:ext>
                </a:extLst>
              </p:cNvPr>
              <p:cNvSpPr/>
              <p:nvPr/>
            </p:nvSpPr>
            <p:spPr>
              <a:xfrm>
                <a:off x="8053515" y="5024246"/>
                <a:ext cx="16278" cy="14668"/>
              </a:xfrm>
              <a:custGeom>
                <a:avLst/>
                <a:gdLst>
                  <a:gd name="connsiteX0" fmla="*/ 10091 w 16278"/>
                  <a:gd name="connsiteY0" fmla="*/ 5429 h 14668"/>
                  <a:gd name="connsiteX1" fmla="*/ 8949 w 16278"/>
                  <a:gd name="connsiteY1" fmla="*/ 2191 h 14668"/>
                  <a:gd name="connsiteX2" fmla="*/ 8092 w 16278"/>
                  <a:gd name="connsiteY2" fmla="*/ 0 h 14668"/>
                  <a:gd name="connsiteX3" fmla="*/ 7425 w 16278"/>
                  <a:gd name="connsiteY3" fmla="*/ 2191 h 14668"/>
                  <a:gd name="connsiteX4" fmla="*/ 6188 w 16278"/>
                  <a:gd name="connsiteY4" fmla="*/ 5429 h 14668"/>
                  <a:gd name="connsiteX5" fmla="*/ 2475 w 16278"/>
                  <a:gd name="connsiteY5" fmla="*/ 5525 h 14668"/>
                  <a:gd name="connsiteX6" fmla="*/ 0 w 16278"/>
                  <a:gd name="connsiteY6" fmla="*/ 5620 h 14668"/>
                  <a:gd name="connsiteX7" fmla="*/ 1999 w 16278"/>
                  <a:gd name="connsiteY7" fmla="*/ 7049 h 14668"/>
                  <a:gd name="connsiteX8" fmla="*/ 4950 w 16278"/>
                  <a:gd name="connsiteY8" fmla="*/ 9144 h 14668"/>
                  <a:gd name="connsiteX9" fmla="*/ 3903 w 16278"/>
                  <a:gd name="connsiteY9" fmla="*/ 12383 h 14668"/>
                  <a:gd name="connsiteX10" fmla="*/ 3141 w 16278"/>
                  <a:gd name="connsiteY10" fmla="*/ 14669 h 14668"/>
                  <a:gd name="connsiteX11" fmla="*/ 8092 w 16278"/>
                  <a:gd name="connsiteY11" fmla="*/ 11335 h 14668"/>
                  <a:gd name="connsiteX12" fmla="*/ 11233 w 16278"/>
                  <a:gd name="connsiteY12" fmla="*/ 13335 h 14668"/>
                  <a:gd name="connsiteX13" fmla="*/ 13137 w 16278"/>
                  <a:gd name="connsiteY13" fmla="*/ 14669 h 14668"/>
                  <a:gd name="connsiteX14" fmla="*/ 12471 w 16278"/>
                  <a:gd name="connsiteY14" fmla="*/ 12383 h 14668"/>
                  <a:gd name="connsiteX15" fmla="*/ 11328 w 16278"/>
                  <a:gd name="connsiteY15" fmla="*/ 9144 h 14668"/>
                  <a:gd name="connsiteX16" fmla="*/ 14279 w 16278"/>
                  <a:gd name="connsiteY16" fmla="*/ 7049 h 14668"/>
                  <a:gd name="connsiteX17" fmla="*/ 16279 w 16278"/>
                  <a:gd name="connsiteY17" fmla="*/ 5620 h 14668"/>
                  <a:gd name="connsiteX18" fmla="*/ 13804 w 16278"/>
                  <a:gd name="connsiteY18" fmla="*/ 5525 h 14668"/>
                  <a:gd name="connsiteX19" fmla="*/ 10091 w 16278"/>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78" h="14668">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2" name="Freeform 241">
                <a:extLst>
                  <a:ext uri="{FF2B5EF4-FFF2-40B4-BE49-F238E27FC236}">
                    <a16:creationId xmlns:a16="http://schemas.microsoft.com/office/drawing/2014/main" id="{247F74B5-202A-B947-8B89-0EBCE6DF178E}"/>
                  </a:ext>
                </a:extLst>
              </p:cNvPr>
              <p:cNvSpPr/>
              <p:nvPr/>
            </p:nvSpPr>
            <p:spPr>
              <a:xfrm>
                <a:off x="8051897" y="5022627"/>
                <a:ext cx="19515" cy="17525"/>
              </a:xfrm>
              <a:custGeom>
                <a:avLst/>
                <a:gdLst>
                  <a:gd name="connsiteX0" fmla="*/ 15708 w 19515"/>
                  <a:gd name="connsiteY0" fmla="*/ 17526 h 17525"/>
                  <a:gd name="connsiteX1" fmla="*/ 9710 w 19515"/>
                  <a:gd name="connsiteY1" fmla="*/ 13621 h 17525"/>
                  <a:gd name="connsiteX2" fmla="*/ 3808 w 19515"/>
                  <a:gd name="connsiteY2" fmla="*/ 17526 h 17525"/>
                  <a:gd name="connsiteX3" fmla="*/ 5902 w 19515"/>
                  <a:gd name="connsiteY3" fmla="*/ 10954 h 17525"/>
                  <a:gd name="connsiteX4" fmla="*/ 0 w 19515"/>
                  <a:gd name="connsiteY4" fmla="*/ 6667 h 17525"/>
                  <a:gd name="connsiteX5" fmla="*/ 7426 w 19515"/>
                  <a:gd name="connsiteY5" fmla="*/ 6477 h 17525"/>
                  <a:gd name="connsiteX6" fmla="*/ 9710 w 19515"/>
                  <a:gd name="connsiteY6" fmla="*/ 0 h 17525"/>
                  <a:gd name="connsiteX7" fmla="*/ 12090 w 19515"/>
                  <a:gd name="connsiteY7" fmla="*/ 6477 h 17525"/>
                  <a:gd name="connsiteX8" fmla="*/ 19515 w 19515"/>
                  <a:gd name="connsiteY8" fmla="*/ 6667 h 17525"/>
                  <a:gd name="connsiteX9" fmla="*/ 13613 w 19515"/>
                  <a:gd name="connsiteY9" fmla="*/ 10954 h 17525"/>
                  <a:gd name="connsiteX10" fmla="*/ 15708 w 19515"/>
                  <a:gd name="connsiteY10" fmla="*/ 17526 h 17525"/>
                  <a:gd name="connsiteX11" fmla="*/ 3142 w 19515"/>
                  <a:gd name="connsiteY11" fmla="*/ 7715 h 17525"/>
                  <a:gd name="connsiteX12" fmla="*/ 7140 w 19515"/>
                  <a:gd name="connsiteY12" fmla="*/ 10573 h 17525"/>
                  <a:gd name="connsiteX13" fmla="*/ 5712 w 19515"/>
                  <a:gd name="connsiteY13" fmla="*/ 15050 h 17525"/>
                  <a:gd name="connsiteX14" fmla="*/ 9710 w 19515"/>
                  <a:gd name="connsiteY14" fmla="*/ 12383 h 17525"/>
                  <a:gd name="connsiteX15" fmla="*/ 13708 w 19515"/>
                  <a:gd name="connsiteY15" fmla="*/ 15050 h 17525"/>
                  <a:gd name="connsiteX16" fmla="*/ 12280 w 19515"/>
                  <a:gd name="connsiteY16" fmla="*/ 10573 h 17525"/>
                  <a:gd name="connsiteX17" fmla="*/ 16279 w 19515"/>
                  <a:gd name="connsiteY17" fmla="*/ 7715 h 17525"/>
                  <a:gd name="connsiteX18" fmla="*/ 11328 w 19515"/>
                  <a:gd name="connsiteY18" fmla="*/ 7620 h 17525"/>
                  <a:gd name="connsiteX19" fmla="*/ 9710 w 19515"/>
                  <a:gd name="connsiteY19" fmla="*/ 3238 h 17525"/>
                  <a:gd name="connsiteX20" fmla="*/ 8092 w 19515"/>
                  <a:gd name="connsiteY20" fmla="*/ 7620 h 17525"/>
                  <a:gd name="connsiteX21" fmla="*/ 3142 w 19515"/>
                  <a:gd name="connsiteY21" fmla="*/ 7715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515" h="17525">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w="9509" cap="flat">
                <a:noFill/>
                <a:prstDash val="solid"/>
                <a:miter/>
              </a:ln>
            </p:spPr>
            <p:txBody>
              <a:bodyPr rtlCol="0" anchor="ctr"/>
              <a:lstStyle/>
              <a:p>
                <a:endParaRPr lang="en-US" dirty="0"/>
              </a:p>
            </p:txBody>
          </p:sp>
          <p:sp>
            <p:nvSpPr>
              <p:cNvPr id="243" name="Freeform 242">
                <a:extLst>
                  <a:ext uri="{FF2B5EF4-FFF2-40B4-BE49-F238E27FC236}">
                    <a16:creationId xmlns:a16="http://schemas.microsoft.com/office/drawing/2014/main" id="{5E8272B2-3058-3D42-AE0D-98E5A83FAC5C}"/>
                  </a:ext>
                </a:extLst>
              </p:cNvPr>
              <p:cNvSpPr/>
              <p:nvPr/>
            </p:nvSpPr>
            <p:spPr>
              <a:xfrm>
                <a:off x="8079599" y="5017484"/>
                <a:ext cx="16278" cy="14573"/>
              </a:xfrm>
              <a:custGeom>
                <a:avLst/>
                <a:gdLst>
                  <a:gd name="connsiteX0" fmla="*/ 10091 w 16278"/>
                  <a:gd name="connsiteY0" fmla="*/ 5334 h 14573"/>
                  <a:gd name="connsiteX1" fmla="*/ 8854 w 16278"/>
                  <a:gd name="connsiteY1" fmla="*/ 2096 h 14573"/>
                  <a:gd name="connsiteX2" fmla="*/ 8092 w 16278"/>
                  <a:gd name="connsiteY2" fmla="*/ 0 h 14573"/>
                  <a:gd name="connsiteX3" fmla="*/ 7330 w 16278"/>
                  <a:gd name="connsiteY3" fmla="*/ 2096 h 14573"/>
                  <a:gd name="connsiteX4" fmla="*/ 6188 w 16278"/>
                  <a:gd name="connsiteY4" fmla="*/ 5334 h 14573"/>
                  <a:gd name="connsiteX5" fmla="*/ 2475 w 16278"/>
                  <a:gd name="connsiteY5" fmla="*/ 5429 h 14573"/>
                  <a:gd name="connsiteX6" fmla="*/ 0 w 16278"/>
                  <a:gd name="connsiteY6" fmla="*/ 5525 h 14573"/>
                  <a:gd name="connsiteX7" fmla="*/ 1999 w 16278"/>
                  <a:gd name="connsiteY7" fmla="*/ 6953 h 14573"/>
                  <a:gd name="connsiteX8" fmla="*/ 4950 w 16278"/>
                  <a:gd name="connsiteY8" fmla="*/ 9049 h 14573"/>
                  <a:gd name="connsiteX9" fmla="*/ 3903 w 16278"/>
                  <a:gd name="connsiteY9" fmla="*/ 12383 h 14573"/>
                  <a:gd name="connsiteX10" fmla="*/ 3142 w 16278"/>
                  <a:gd name="connsiteY10" fmla="*/ 14573 h 14573"/>
                  <a:gd name="connsiteX11" fmla="*/ 5045 w 16278"/>
                  <a:gd name="connsiteY11" fmla="*/ 13335 h 14573"/>
                  <a:gd name="connsiteX12" fmla="*/ 8092 w 16278"/>
                  <a:gd name="connsiteY12" fmla="*/ 11239 h 14573"/>
                  <a:gd name="connsiteX13" fmla="*/ 11138 w 16278"/>
                  <a:gd name="connsiteY13" fmla="*/ 13335 h 14573"/>
                  <a:gd name="connsiteX14" fmla="*/ 13137 w 16278"/>
                  <a:gd name="connsiteY14" fmla="*/ 14573 h 14573"/>
                  <a:gd name="connsiteX15" fmla="*/ 12376 w 16278"/>
                  <a:gd name="connsiteY15" fmla="*/ 12383 h 14573"/>
                  <a:gd name="connsiteX16" fmla="*/ 11328 w 16278"/>
                  <a:gd name="connsiteY16" fmla="*/ 9049 h 14573"/>
                  <a:gd name="connsiteX17" fmla="*/ 14279 w 16278"/>
                  <a:gd name="connsiteY17" fmla="*/ 6953 h 14573"/>
                  <a:gd name="connsiteX18" fmla="*/ 16279 w 16278"/>
                  <a:gd name="connsiteY18" fmla="*/ 5525 h 14573"/>
                  <a:gd name="connsiteX19" fmla="*/ 13804 w 16278"/>
                  <a:gd name="connsiteY19" fmla="*/ 5429 h 14573"/>
                  <a:gd name="connsiteX20" fmla="*/ 10091 w 16278"/>
                  <a:gd name="connsiteY20" fmla="*/ 5334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573">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w="9509" cap="flat">
                <a:noFill/>
                <a:prstDash val="solid"/>
                <a:miter/>
              </a:ln>
            </p:spPr>
            <p:txBody>
              <a:bodyPr rtlCol="0" anchor="ctr"/>
              <a:lstStyle/>
              <a:p>
                <a:endParaRPr lang="en-US" dirty="0"/>
              </a:p>
            </p:txBody>
          </p:sp>
          <p:sp>
            <p:nvSpPr>
              <p:cNvPr id="244" name="Freeform 243">
                <a:extLst>
                  <a:ext uri="{FF2B5EF4-FFF2-40B4-BE49-F238E27FC236}">
                    <a16:creationId xmlns:a16="http://schemas.microsoft.com/office/drawing/2014/main" id="{34933072-AD6E-DD43-8984-BF13B35D7159}"/>
                  </a:ext>
                </a:extLst>
              </p:cNvPr>
              <p:cNvSpPr/>
              <p:nvPr/>
            </p:nvSpPr>
            <p:spPr>
              <a:xfrm>
                <a:off x="8077981" y="5015769"/>
                <a:ext cx="19610" cy="17525"/>
              </a:xfrm>
              <a:custGeom>
                <a:avLst/>
                <a:gdLst>
                  <a:gd name="connsiteX0" fmla="*/ 3808 w 19610"/>
                  <a:gd name="connsiteY0" fmla="*/ 17526 h 17525"/>
                  <a:gd name="connsiteX1" fmla="*/ 5902 w 19610"/>
                  <a:gd name="connsiteY1" fmla="*/ 10954 h 17525"/>
                  <a:gd name="connsiteX2" fmla="*/ 0 w 19610"/>
                  <a:gd name="connsiteY2" fmla="*/ 6667 h 17525"/>
                  <a:gd name="connsiteX3" fmla="*/ 7425 w 19610"/>
                  <a:gd name="connsiteY3" fmla="*/ 6477 h 17525"/>
                  <a:gd name="connsiteX4" fmla="*/ 9805 w 19610"/>
                  <a:gd name="connsiteY4" fmla="*/ 0 h 17525"/>
                  <a:gd name="connsiteX5" fmla="*/ 12185 w 19610"/>
                  <a:gd name="connsiteY5" fmla="*/ 6477 h 17525"/>
                  <a:gd name="connsiteX6" fmla="*/ 19610 w 19610"/>
                  <a:gd name="connsiteY6" fmla="*/ 6667 h 17525"/>
                  <a:gd name="connsiteX7" fmla="*/ 13708 w 19610"/>
                  <a:gd name="connsiteY7" fmla="*/ 10954 h 17525"/>
                  <a:gd name="connsiteX8" fmla="*/ 15803 w 19610"/>
                  <a:gd name="connsiteY8" fmla="*/ 17526 h 17525"/>
                  <a:gd name="connsiteX9" fmla="*/ 9901 w 19610"/>
                  <a:gd name="connsiteY9" fmla="*/ 13621 h 17525"/>
                  <a:gd name="connsiteX10" fmla="*/ 3808 w 19610"/>
                  <a:gd name="connsiteY10" fmla="*/ 17526 h 17525"/>
                  <a:gd name="connsiteX11" fmla="*/ 9710 w 19610"/>
                  <a:gd name="connsiteY11" fmla="*/ 12383 h 17525"/>
                  <a:gd name="connsiteX12" fmla="*/ 13708 w 19610"/>
                  <a:gd name="connsiteY12" fmla="*/ 15050 h 17525"/>
                  <a:gd name="connsiteX13" fmla="*/ 12280 w 19610"/>
                  <a:gd name="connsiteY13" fmla="*/ 10573 h 17525"/>
                  <a:gd name="connsiteX14" fmla="*/ 16183 w 19610"/>
                  <a:gd name="connsiteY14" fmla="*/ 7715 h 17525"/>
                  <a:gd name="connsiteX15" fmla="*/ 11233 w 19610"/>
                  <a:gd name="connsiteY15" fmla="*/ 7620 h 17525"/>
                  <a:gd name="connsiteX16" fmla="*/ 9615 w 19610"/>
                  <a:gd name="connsiteY16" fmla="*/ 3238 h 17525"/>
                  <a:gd name="connsiteX17" fmla="*/ 7996 w 19610"/>
                  <a:gd name="connsiteY17" fmla="*/ 7620 h 17525"/>
                  <a:gd name="connsiteX18" fmla="*/ 3046 w 19610"/>
                  <a:gd name="connsiteY18" fmla="*/ 7715 h 17525"/>
                  <a:gd name="connsiteX19" fmla="*/ 6949 w 19610"/>
                  <a:gd name="connsiteY19" fmla="*/ 10573 h 17525"/>
                  <a:gd name="connsiteX20" fmla="*/ 5521 w 19610"/>
                  <a:gd name="connsiteY20" fmla="*/ 15050 h 17525"/>
                  <a:gd name="connsiteX21" fmla="*/ 9710 w 19610"/>
                  <a:gd name="connsiteY21" fmla="*/ 12383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5">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w="9509" cap="flat">
                <a:noFill/>
                <a:prstDash val="solid"/>
                <a:miter/>
              </a:ln>
            </p:spPr>
            <p:txBody>
              <a:bodyPr rtlCol="0" anchor="ctr"/>
              <a:lstStyle/>
              <a:p>
                <a:endParaRPr lang="en-US" dirty="0"/>
              </a:p>
            </p:txBody>
          </p:sp>
          <p:sp>
            <p:nvSpPr>
              <p:cNvPr id="245" name="Freeform 244">
                <a:extLst>
                  <a:ext uri="{FF2B5EF4-FFF2-40B4-BE49-F238E27FC236}">
                    <a16:creationId xmlns:a16="http://schemas.microsoft.com/office/drawing/2014/main" id="{15A45A5C-F325-BC48-BAA4-363C241FBB0C}"/>
                  </a:ext>
                </a:extLst>
              </p:cNvPr>
              <p:cNvSpPr/>
              <p:nvPr/>
            </p:nvSpPr>
            <p:spPr>
              <a:xfrm>
                <a:off x="8098543" y="4998624"/>
                <a:ext cx="16278" cy="14668"/>
              </a:xfrm>
              <a:custGeom>
                <a:avLst/>
                <a:gdLst>
                  <a:gd name="connsiteX0" fmla="*/ 10091 w 16278"/>
                  <a:gd name="connsiteY0" fmla="*/ 5429 h 14668"/>
                  <a:gd name="connsiteX1" fmla="*/ 8853 w 16278"/>
                  <a:gd name="connsiteY1" fmla="*/ 2191 h 14668"/>
                  <a:gd name="connsiteX2" fmla="*/ 8091 w 16278"/>
                  <a:gd name="connsiteY2" fmla="*/ 0 h 14668"/>
                  <a:gd name="connsiteX3" fmla="*/ 6188 w 16278"/>
                  <a:gd name="connsiteY3" fmla="*/ 5429 h 14668"/>
                  <a:gd name="connsiteX4" fmla="*/ 2475 w 16278"/>
                  <a:gd name="connsiteY4" fmla="*/ 5525 h 14668"/>
                  <a:gd name="connsiteX5" fmla="*/ 0 w 16278"/>
                  <a:gd name="connsiteY5" fmla="*/ 5525 h 14668"/>
                  <a:gd name="connsiteX6" fmla="*/ 1999 w 16278"/>
                  <a:gd name="connsiteY6" fmla="*/ 7049 h 14668"/>
                  <a:gd name="connsiteX7" fmla="*/ 4855 w 16278"/>
                  <a:gd name="connsiteY7" fmla="*/ 9144 h 14668"/>
                  <a:gd name="connsiteX8" fmla="*/ 3808 w 16278"/>
                  <a:gd name="connsiteY8" fmla="*/ 12383 h 14668"/>
                  <a:gd name="connsiteX9" fmla="*/ 3141 w 16278"/>
                  <a:gd name="connsiteY9" fmla="*/ 14669 h 14668"/>
                  <a:gd name="connsiteX10" fmla="*/ 5045 w 16278"/>
                  <a:gd name="connsiteY10" fmla="*/ 13335 h 14668"/>
                  <a:gd name="connsiteX11" fmla="*/ 8091 w 16278"/>
                  <a:gd name="connsiteY11" fmla="*/ 11335 h 14668"/>
                  <a:gd name="connsiteX12" fmla="*/ 11138 w 16278"/>
                  <a:gd name="connsiteY12" fmla="*/ 13335 h 14668"/>
                  <a:gd name="connsiteX13" fmla="*/ 13137 w 16278"/>
                  <a:gd name="connsiteY13" fmla="*/ 14669 h 14668"/>
                  <a:gd name="connsiteX14" fmla="*/ 12375 w 16278"/>
                  <a:gd name="connsiteY14" fmla="*/ 12383 h 14668"/>
                  <a:gd name="connsiteX15" fmla="*/ 11328 w 16278"/>
                  <a:gd name="connsiteY15" fmla="*/ 9144 h 14668"/>
                  <a:gd name="connsiteX16" fmla="*/ 14279 w 16278"/>
                  <a:gd name="connsiteY16" fmla="*/ 7049 h 14668"/>
                  <a:gd name="connsiteX17" fmla="*/ 16279 w 16278"/>
                  <a:gd name="connsiteY17" fmla="*/ 5525 h 14668"/>
                  <a:gd name="connsiteX18" fmla="*/ 13803 w 16278"/>
                  <a:gd name="connsiteY18" fmla="*/ 5525 h 14668"/>
                  <a:gd name="connsiteX19" fmla="*/ 10091 w 16278"/>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78" h="14668">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6" name="Freeform 245">
                <a:extLst>
                  <a:ext uri="{FF2B5EF4-FFF2-40B4-BE49-F238E27FC236}">
                    <a16:creationId xmlns:a16="http://schemas.microsoft.com/office/drawing/2014/main" id="{8AA791D2-48A0-D942-BF82-37DE27487C32}"/>
                  </a:ext>
                </a:extLst>
              </p:cNvPr>
              <p:cNvSpPr/>
              <p:nvPr/>
            </p:nvSpPr>
            <p:spPr>
              <a:xfrm>
                <a:off x="8096925" y="4997195"/>
                <a:ext cx="19610" cy="17335"/>
              </a:xfrm>
              <a:custGeom>
                <a:avLst/>
                <a:gdLst>
                  <a:gd name="connsiteX0" fmla="*/ 15707 w 19610"/>
                  <a:gd name="connsiteY0" fmla="*/ 17336 h 17335"/>
                  <a:gd name="connsiteX1" fmla="*/ 9710 w 19610"/>
                  <a:gd name="connsiteY1" fmla="*/ 13430 h 17335"/>
                  <a:gd name="connsiteX2" fmla="*/ 3808 w 19610"/>
                  <a:gd name="connsiteY2" fmla="*/ 17336 h 17335"/>
                  <a:gd name="connsiteX3" fmla="*/ 5902 w 19610"/>
                  <a:gd name="connsiteY3" fmla="*/ 10763 h 17335"/>
                  <a:gd name="connsiteX4" fmla="*/ 0 w 19610"/>
                  <a:gd name="connsiteY4" fmla="*/ 6477 h 17335"/>
                  <a:gd name="connsiteX5" fmla="*/ 7425 w 19610"/>
                  <a:gd name="connsiteY5" fmla="*/ 6382 h 17335"/>
                  <a:gd name="connsiteX6" fmla="*/ 9805 w 19610"/>
                  <a:gd name="connsiteY6" fmla="*/ 0 h 17335"/>
                  <a:gd name="connsiteX7" fmla="*/ 12185 w 19610"/>
                  <a:gd name="connsiteY7" fmla="*/ 6382 h 17335"/>
                  <a:gd name="connsiteX8" fmla="*/ 19610 w 19610"/>
                  <a:gd name="connsiteY8" fmla="*/ 6477 h 17335"/>
                  <a:gd name="connsiteX9" fmla="*/ 13708 w 19610"/>
                  <a:gd name="connsiteY9" fmla="*/ 10763 h 17335"/>
                  <a:gd name="connsiteX10" fmla="*/ 15707 w 19610"/>
                  <a:gd name="connsiteY10" fmla="*/ 17336 h 17335"/>
                  <a:gd name="connsiteX11" fmla="*/ 3237 w 19610"/>
                  <a:gd name="connsiteY11" fmla="*/ 7525 h 17335"/>
                  <a:gd name="connsiteX12" fmla="*/ 7140 w 19610"/>
                  <a:gd name="connsiteY12" fmla="*/ 10382 h 17335"/>
                  <a:gd name="connsiteX13" fmla="*/ 5712 w 19610"/>
                  <a:gd name="connsiteY13" fmla="*/ 14859 h 17335"/>
                  <a:gd name="connsiteX14" fmla="*/ 9710 w 19610"/>
                  <a:gd name="connsiteY14" fmla="*/ 12192 h 17335"/>
                  <a:gd name="connsiteX15" fmla="*/ 13708 w 19610"/>
                  <a:gd name="connsiteY15" fmla="*/ 14859 h 17335"/>
                  <a:gd name="connsiteX16" fmla="*/ 12280 w 19610"/>
                  <a:gd name="connsiteY16" fmla="*/ 10382 h 17335"/>
                  <a:gd name="connsiteX17" fmla="*/ 16279 w 19610"/>
                  <a:gd name="connsiteY17" fmla="*/ 7525 h 17335"/>
                  <a:gd name="connsiteX18" fmla="*/ 11328 w 19610"/>
                  <a:gd name="connsiteY18" fmla="*/ 7429 h 17335"/>
                  <a:gd name="connsiteX19" fmla="*/ 9710 w 19610"/>
                  <a:gd name="connsiteY19" fmla="*/ 3048 h 17335"/>
                  <a:gd name="connsiteX20" fmla="*/ 8092 w 19610"/>
                  <a:gd name="connsiteY20" fmla="*/ 7429 h 17335"/>
                  <a:gd name="connsiteX21" fmla="*/ 3237 w 19610"/>
                  <a:gd name="connsiteY21" fmla="*/ 7525 h 1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335">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w="9509" cap="flat">
                <a:noFill/>
                <a:prstDash val="solid"/>
                <a:miter/>
              </a:ln>
            </p:spPr>
            <p:txBody>
              <a:bodyPr rtlCol="0" anchor="ctr"/>
              <a:lstStyle/>
              <a:p>
                <a:endParaRPr lang="en-US" dirty="0"/>
              </a:p>
            </p:txBody>
          </p:sp>
          <p:grpSp>
            <p:nvGrpSpPr>
              <p:cNvPr id="247" name="Graphic 76">
                <a:extLst>
                  <a:ext uri="{FF2B5EF4-FFF2-40B4-BE49-F238E27FC236}">
                    <a16:creationId xmlns:a16="http://schemas.microsoft.com/office/drawing/2014/main" id="{6729A4A1-58D9-0F40-A71A-85EE69477FB3}"/>
                  </a:ext>
                </a:extLst>
              </p:cNvPr>
              <p:cNvGrpSpPr/>
              <p:nvPr/>
            </p:nvGrpSpPr>
            <p:grpSpPr>
              <a:xfrm>
                <a:off x="8206877" y="4909375"/>
                <a:ext cx="365840" cy="45338"/>
                <a:chOff x="8206877" y="4909375"/>
                <a:chExt cx="365840" cy="45338"/>
              </a:xfrm>
              <a:solidFill>
                <a:srgbClr val="23509E"/>
              </a:solidFill>
            </p:grpSpPr>
            <p:sp>
              <p:nvSpPr>
                <p:cNvPr id="285" name="Freeform 284">
                  <a:extLst>
                    <a:ext uri="{FF2B5EF4-FFF2-40B4-BE49-F238E27FC236}">
                      <a16:creationId xmlns:a16="http://schemas.microsoft.com/office/drawing/2014/main" id="{9784845D-3B00-A945-905E-C3A41272C6F1}"/>
                    </a:ext>
                  </a:extLst>
                </p:cNvPr>
                <p:cNvSpPr/>
                <p:nvPr/>
              </p:nvSpPr>
              <p:spPr>
                <a:xfrm>
                  <a:off x="8206877" y="4909375"/>
                  <a:ext cx="30462" cy="35718"/>
                </a:xfrm>
                <a:custGeom>
                  <a:avLst/>
                  <a:gdLst>
                    <a:gd name="connsiteX0" fmla="*/ 25893 w 30462"/>
                    <a:gd name="connsiteY0" fmla="*/ 23050 h 35718"/>
                    <a:gd name="connsiteX1" fmla="*/ 30463 w 30462"/>
                    <a:gd name="connsiteY1" fmla="*/ 24194 h 35718"/>
                    <a:gd name="connsiteX2" fmla="*/ 25322 w 30462"/>
                    <a:gd name="connsiteY2" fmla="*/ 32766 h 35718"/>
                    <a:gd name="connsiteX3" fmla="*/ 16183 w 30462"/>
                    <a:gd name="connsiteY3" fmla="*/ 35719 h 35718"/>
                    <a:gd name="connsiteX4" fmla="*/ 7140 w 30462"/>
                    <a:gd name="connsiteY4" fmla="*/ 33433 h 35718"/>
                    <a:gd name="connsiteX5" fmla="*/ 1808 w 30462"/>
                    <a:gd name="connsiteY5" fmla="*/ 26861 h 35718"/>
                    <a:gd name="connsiteX6" fmla="*/ 0 w 30462"/>
                    <a:gd name="connsiteY6" fmla="*/ 17621 h 35718"/>
                    <a:gd name="connsiteX7" fmla="*/ 2094 w 30462"/>
                    <a:gd name="connsiteY7" fmla="*/ 8192 h 35718"/>
                    <a:gd name="connsiteX8" fmla="*/ 7996 w 30462"/>
                    <a:gd name="connsiteY8" fmla="*/ 2096 h 35718"/>
                    <a:gd name="connsiteX9" fmla="*/ 16374 w 30462"/>
                    <a:gd name="connsiteY9" fmla="*/ 0 h 35718"/>
                    <a:gd name="connsiteX10" fmla="*/ 25132 w 30462"/>
                    <a:gd name="connsiteY10" fmla="*/ 2667 h 35718"/>
                    <a:gd name="connsiteX11" fmla="*/ 30082 w 30462"/>
                    <a:gd name="connsiteY11" fmla="*/ 10096 h 35718"/>
                    <a:gd name="connsiteX12" fmla="*/ 25608 w 30462"/>
                    <a:gd name="connsiteY12" fmla="*/ 11144 h 35718"/>
                    <a:gd name="connsiteX13" fmla="*/ 22085 w 30462"/>
                    <a:gd name="connsiteY13" fmla="*/ 5620 h 35718"/>
                    <a:gd name="connsiteX14" fmla="*/ 16374 w 30462"/>
                    <a:gd name="connsiteY14" fmla="*/ 3905 h 35718"/>
                    <a:gd name="connsiteX15" fmla="*/ 9710 w 30462"/>
                    <a:gd name="connsiteY15" fmla="*/ 5810 h 35718"/>
                    <a:gd name="connsiteX16" fmla="*/ 5997 w 30462"/>
                    <a:gd name="connsiteY16" fmla="*/ 10954 h 35718"/>
                    <a:gd name="connsiteX17" fmla="*/ 4950 w 30462"/>
                    <a:gd name="connsiteY17" fmla="*/ 17621 h 35718"/>
                    <a:gd name="connsiteX18" fmla="*/ 6188 w 30462"/>
                    <a:gd name="connsiteY18" fmla="*/ 25337 h 35718"/>
                    <a:gd name="connsiteX19" fmla="*/ 10186 w 30462"/>
                    <a:gd name="connsiteY19" fmla="*/ 30290 h 35718"/>
                    <a:gd name="connsiteX20" fmla="*/ 16088 w 30462"/>
                    <a:gd name="connsiteY20" fmla="*/ 31909 h 35718"/>
                    <a:gd name="connsiteX21" fmla="*/ 22562 w 30462"/>
                    <a:gd name="connsiteY21" fmla="*/ 29718 h 35718"/>
                    <a:gd name="connsiteX22" fmla="*/ 25893 w 30462"/>
                    <a:gd name="connsiteY22" fmla="*/ 23050 h 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0462" h="35718">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w="9509" cap="flat">
                  <a:noFill/>
                  <a:prstDash val="solid"/>
                  <a:miter/>
                </a:ln>
              </p:spPr>
              <p:txBody>
                <a:bodyPr rtlCol="0" anchor="ctr"/>
                <a:lstStyle/>
                <a:p>
                  <a:endParaRPr lang="en-US" dirty="0"/>
                </a:p>
              </p:txBody>
            </p:sp>
            <p:sp>
              <p:nvSpPr>
                <p:cNvPr id="286" name="Freeform 285">
                  <a:extLst>
                    <a:ext uri="{FF2B5EF4-FFF2-40B4-BE49-F238E27FC236}">
                      <a16:creationId xmlns:a16="http://schemas.microsoft.com/office/drawing/2014/main" id="{28AF85F7-5EC4-0B42-853D-524026B056F8}"/>
                    </a:ext>
                  </a:extLst>
                </p:cNvPr>
                <p:cNvSpPr/>
                <p:nvPr/>
              </p:nvSpPr>
              <p:spPr>
                <a:xfrm>
                  <a:off x="8240862" y="4918995"/>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4 h 26193"/>
                    <a:gd name="connsiteX5" fmla="*/ 22086 w 23513"/>
                    <a:gd name="connsiteY5" fmla="*/ 20384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4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87" name="Freeform 286">
                  <a:extLst>
                    <a:ext uri="{FF2B5EF4-FFF2-40B4-BE49-F238E27FC236}">
                      <a16:creationId xmlns:a16="http://schemas.microsoft.com/office/drawing/2014/main" id="{2E2B4A73-B067-4640-A29A-5A06A6936720}"/>
                    </a:ext>
                  </a:extLst>
                </p:cNvPr>
                <p:cNvSpPr/>
                <p:nvPr/>
              </p:nvSpPr>
              <p:spPr>
                <a:xfrm>
                  <a:off x="8267612" y="4929949"/>
                  <a:ext cx="13042" cy="4286"/>
                </a:xfrm>
                <a:custGeom>
                  <a:avLst/>
                  <a:gdLst>
                    <a:gd name="connsiteX0" fmla="*/ 0 w 13042"/>
                    <a:gd name="connsiteY0" fmla="*/ 4286 h 4286"/>
                    <a:gd name="connsiteX1" fmla="*/ 0 w 13042"/>
                    <a:gd name="connsiteY1" fmla="*/ 0 h 4286"/>
                    <a:gd name="connsiteX2" fmla="*/ 13042 w 13042"/>
                    <a:gd name="connsiteY2" fmla="*/ 0 h 4286"/>
                    <a:gd name="connsiteX3" fmla="*/ 13042 w 13042"/>
                    <a:gd name="connsiteY3" fmla="*/ 4286 h 4286"/>
                    <a:gd name="connsiteX4" fmla="*/ 0 w 13042"/>
                    <a:gd name="connsiteY4" fmla="*/ 4286 h 4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42" h="4286">
                      <a:moveTo>
                        <a:pt x="0" y="4286"/>
                      </a:moveTo>
                      <a:lnTo>
                        <a:pt x="0" y="0"/>
                      </a:lnTo>
                      <a:lnTo>
                        <a:pt x="13042" y="0"/>
                      </a:lnTo>
                      <a:lnTo>
                        <a:pt x="13042" y="4286"/>
                      </a:lnTo>
                      <a:lnTo>
                        <a:pt x="0" y="4286"/>
                      </a:lnTo>
                      <a:close/>
                    </a:path>
                  </a:pathLst>
                </a:custGeom>
                <a:solidFill>
                  <a:srgbClr val="23509E"/>
                </a:solidFill>
                <a:ln w="9509" cap="flat">
                  <a:noFill/>
                  <a:prstDash val="solid"/>
                  <a:miter/>
                </a:ln>
              </p:spPr>
              <p:txBody>
                <a:bodyPr rtlCol="0" anchor="ctr"/>
                <a:lstStyle/>
                <a:p>
                  <a:endParaRPr lang="en-US" dirty="0"/>
                </a:p>
              </p:txBody>
            </p:sp>
            <p:sp>
              <p:nvSpPr>
                <p:cNvPr id="288" name="Freeform 287">
                  <a:extLst>
                    <a:ext uri="{FF2B5EF4-FFF2-40B4-BE49-F238E27FC236}">
                      <a16:creationId xmlns:a16="http://schemas.microsoft.com/office/drawing/2014/main" id="{29C14BB1-3272-B445-9210-D66FA4B05E26}"/>
                    </a:ext>
                  </a:extLst>
                </p:cNvPr>
                <p:cNvSpPr/>
                <p:nvPr/>
              </p:nvSpPr>
              <p:spPr>
                <a:xfrm>
                  <a:off x="8282654" y="4909470"/>
                  <a:ext cx="14660" cy="35147"/>
                </a:xfrm>
                <a:custGeom>
                  <a:avLst/>
                  <a:gdLst>
                    <a:gd name="connsiteX0" fmla="*/ 3713 w 14660"/>
                    <a:gd name="connsiteY0" fmla="*/ 35147 h 35147"/>
                    <a:gd name="connsiteX1" fmla="*/ 3713 w 14660"/>
                    <a:gd name="connsiteY1" fmla="*/ 13430 h 35147"/>
                    <a:gd name="connsiteX2" fmla="*/ 0 w 14660"/>
                    <a:gd name="connsiteY2" fmla="*/ 13430 h 35147"/>
                    <a:gd name="connsiteX3" fmla="*/ 0 w 14660"/>
                    <a:gd name="connsiteY3" fmla="*/ 10097 h 35147"/>
                    <a:gd name="connsiteX4" fmla="*/ 3713 w 14660"/>
                    <a:gd name="connsiteY4" fmla="*/ 10097 h 35147"/>
                    <a:gd name="connsiteX5" fmla="*/ 3713 w 14660"/>
                    <a:gd name="connsiteY5" fmla="*/ 7430 h 35147"/>
                    <a:gd name="connsiteX6" fmla="*/ 4189 w 14660"/>
                    <a:gd name="connsiteY6" fmla="*/ 3715 h 35147"/>
                    <a:gd name="connsiteX7" fmla="*/ 6378 w 14660"/>
                    <a:gd name="connsiteY7" fmla="*/ 1048 h 35147"/>
                    <a:gd name="connsiteX8" fmla="*/ 10662 w 14660"/>
                    <a:gd name="connsiteY8" fmla="*/ 0 h 35147"/>
                    <a:gd name="connsiteX9" fmla="*/ 14660 w 14660"/>
                    <a:gd name="connsiteY9" fmla="*/ 381 h 35147"/>
                    <a:gd name="connsiteX10" fmla="*/ 13994 w 14660"/>
                    <a:gd name="connsiteY10" fmla="*/ 4096 h 35147"/>
                    <a:gd name="connsiteX11" fmla="*/ 11519 w 14660"/>
                    <a:gd name="connsiteY11" fmla="*/ 3905 h 35147"/>
                    <a:gd name="connsiteX12" fmla="*/ 8758 w 14660"/>
                    <a:gd name="connsiteY12" fmla="*/ 4763 h 35147"/>
                    <a:gd name="connsiteX13" fmla="*/ 7996 w 14660"/>
                    <a:gd name="connsiteY13" fmla="*/ 7811 h 35147"/>
                    <a:gd name="connsiteX14" fmla="*/ 7996 w 14660"/>
                    <a:gd name="connsiteY14" fmla="*/ 10097 h 35147"/>
                    <a:gd name="connsiteX15" fmla="*/ 12852 w 14660"/>
                    <a:gd name="connsiteY15" fmla="*/ 10097 h 35147"/>
                    <a:gd name="connsiteX16" fmla="*/ 12852 w 14660"/>
                    <a:gd name="connsiteY16" fmla="*/ 13430 h 35147"/>
                    <a:gd name="connsiteX17" fmla="*/ 7996 w 14660"/>
                    <a:gd name="connsiteY17" fmla="*/ 13430 h 35147"/>
                    <a:gd name="connsiteX18" fmla="*/ 7996 w 14660"/>
                    <a:gd name="connsiteY18" fmla="*/ 35147 h 35147"/>
                    <a:gd name="connsiteX19" fmla="*/ 3713 w 14660"/>
                    <a:gd name="connsiteY19" fmla="*/ 35147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60" h="35147">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w="9509" cap="flat">
                  <a:noFill/>
                  <a:prstDash val="solid"/>
                  <a:miter/>
                </a:ln>
              </p:spPr>
              <p:txBody>
                <a:bodyPr rtlCol="0" anchor="ctr"/>
                <a:lstStyle/>
                <a:p>
                  <a:endParaRPr lang="en-US" dirty="0"/>
                </a:p>
              </p:txBody>
            </p:sp>
            <p:sp>
              <p:nvSpPr>
                <p:cNvPr id="289" name="Freeform 288">
                  <a:extLst>
                    <a:ext uri="{FF2B5EF4-FFF2-40B4-BE49-F238E27FC236}">
                      <a16:creationId xmlns:a16="http://schemas.microsoft.com/office/drawing/2014/main" id="{3F8E358B-CC90-A34B-8684-70E70127EE03}"/>
                    </a:ext>
                  </a:extLst>
                </p:cNvPr>
                <p:cNvSpPr/>
                <p:nvPr/>
              </p:nvSpPr>
              <p:spPr>
                <a:xfrm>
                  <a:off x="8298647" y="4919567"/>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69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6 h 25622"/>
                    <a:gd name="connsiteX10" fmla="*/ 4570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4 w 20467"/>
                    <a:gd name="connsiteY15" fmla="*/ 13525 h 25622"/>
                    <a:gd name="connsiteX16" fmla="*/ 16184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90" name="Freeform 289">
                  <a:extLst>
                    <a:ext uri="{FF2B5EF4-FFF2-40B4-BE49-F238E27FC236}">
                      <a16:creationId xmlns:a16="http://schemas.microsoft.com/office/drawing/2014/main" id="{7AE46461-D120-9042-8BEF-1D7E1B3AEE54}"/>
                    </a:ext>
                  </a:extLst>
                </p:cNvPr>
                <p:cNvSpPr/>
                <p:nvPr/>
              </p:nvSpPr>
              <p:spPr>
                <a:xfrm>
                  <a:off x="8325587" y="4918995"/>
                  <a:ext cx="20372" cy="25622"/>
                </a:xfrm>
                <a:custGeom>
                  <a:avLst/>
                  <a:gdLst>
                    <a:gd name="connsiteX0" fmla="*/ 0 w 20372"/>
                    <a:gd name="connsiteY0" fmla="*/ 25622 h 25622"/>
                    <a:gd name="connsiteX1" fmla="*/ 0 w 20372"/>
                    <a:gd name="connsiteY1" fmla="*/ 572 h 25622"/>
                    <a:gd name="connsiteX2" fmla="*/ 3808 w 20372"/>
                    <a:gd name="connsiteY2" fmla="*/ 572 h 25622"/>
                    <a:gd name="connsiteX3" fmla="*/ 3808 w 20372"/>
                    <a:gd name="connsiteY3" fmla="*/ 4096 h 25622"/>
                    <a:gd name="connsiteX4" fmla="*/ 11805 w 20372"/>
                    <a:gd name="connsiteY4" fmla="*/ 0 h 25622"/>
                    <a:gd name="connsiteX5" fmla="*/ 15993 w 20372"/>
                    <a:gd name="connsiteY5" fmla="*/ 857 h 25622"/>
                    <a:gd name="connsiteX6" fmla="*/ 18849 w 20372"/>
                    <a:gd name="connsiteY6" fmla="*/ 2953 h 25622"/>
                    <a:gd name="connsiteX7" fmla="*/ 20182 w 20372"/>
                    <a:gd name="connsiteY7" fmla="*/ 6096 h 25622"/>
                    <a:gd name="connsiteX8" fmla="*/ 20372 w 20372"/>
                    <a:gd name="connsiteY8" fmla="*/ 10192 h 25622"/>
                    <a:gd name="connsiteX9" fmla="*/ 20372 w 20372"/>
                    <a:gd name="connsiteY9" fmla="*/ 25622 h 25622"/>
                    <a:gd name="connsiteX10" fmla="*/ 16088 w 20372"/>
                    <a:gd name="connsiteY10" fmla="*/ 25622 h 25622"/>
                    <a:gd name="connsiteX11" fmla="*/ 16088 w 20372"/>
                    <a:gd name="connsiteY11" fmla="*/ 10382 h 25622"/>
                    <a:gd name="connsiteX12" fmla="*/ 15612 w 20372"/>
                    <a:gd name="connsiteY12" fmla="*/ 6477 h 25622"/>
                    <a:gd name="connsiteX13" fmla="*/ 13899 w 20372"/>
                    <a:gd name="connsiteY13" fmla="*/ 4382 h 25622"/>
                    <a:gd name="connsiteX14" fmla="*/ 10948 w 20372"/>
                    <a:gd name="connsiteY14" fmla="*/ 3620 h 25622"/>
                    <a:gd name="connsiteX15" fmla="*/ 6283 w 20372"/>
                    <a:gd name="connsiteY15" fmla="*/ 5334 h 25622"/>
                    <a:gd name="connsiteX16" fmla="*/ 4284 w 20372"/>
                    <a:gd name="connsiteY16" fmla="*/ 11906 h 25622"/>
                    <a:gd name="connsiteX17" fmla="*/ 4284 w 20372"/>
                    <a:gd name="connsiteY17" fmla="*/ 25622 h 25622"/>
                    <a:gd name="connsiteX18" fmla="*/ 0 w 20372"/>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2" h="25622">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91" name="Freeform 290">
                  <a:extLst>
                    <a:ext uri="{FF2B5EF4-FFF2-40B4-BE49-F238E27FC236}">
                      <a16:creationId xmlns:a16="http://schemas.microsoft.com/office/drawing/2014/main" id="{27052855-41B3-8648-B690-9405F78409F6}"/>
                    </a:ext>
                  </a:extLst>
                </p:cNvPr>
                <p:cNvSpPr/>
                <p:nvPr/>
              </p:nvSpPr>
              <p:spPr>
                <a:xfrm>
                  <a:off x="8350909" y="4910232"/>
                  <a:ext cx="21609" cy="34956"/>
                </a:xfrm>
                <a:custGeom>
                  <a:avLst/>
                  <a:gdLst>
                    <a:gd name="connsiteX0" fmla="*/ 17802 w 21609"/>
                    <a:gd name="connsiteY0" fmla="*/ 34385 h 34956"/>
                    <a:gd name="connsiteX1" fmla="*/ 17802 w 21609"/>
                    <a:gd name="connsiteY1" fmla="*/ 31242 h 34956"/>
                    <a:gd name="connsiteX2" fmla="*/ 10757 w 21609"/>
                    <a:gd name="connsiteY2" fmla="*/ 34957 h 34956"/>
                    <a:gd name="connsiteX3" fmla="*/ 5236 w 21609"/>
                    <a:gd name="connsiteY3" fmla="*/ 33338 h 34956"/>
                    <a:gd name="connsiteX4" fmla="*/ 1333 w 21609"/>
                    <a:gd name="connsiteY4" fmla="*/ 28766 h 34956"/>
                    <a:gd name="connsiteX5" fmla="*/ 0 w 21609"/>
                    <a:gd name="connsiteY5" fmla="*/ 22003 h 34956"/>
                    <a:gd name="connsiteX6" fmla="*/ 1238 w 21609"/>
                    <a:gd name="connsiteY6" fmla="*/ 15240 h 34956"/>
                    <a:gd name="connsiteX7" fmla="*/ 4950 w 21609"/>
                    <a:gd name="connsiteY7" fmla="*/ 10573 h 34956"/>
                    <a:gd name="connsiteX8" fmla="*/ 10567 w 21609"/>
                    <a:gd name="connsiteY8" fmla="*/ 8954 h 34956"/>
                    <a:gd name="connsiteX9" fmla="*/ 14565 w 21609"/>
                    <a:gd name="connsiteY9" fmla="*/ 9906 h 34956"/>
                    <a:gd name="connsiteX10" fmla="*/ 17421 w 21609"/>
                    <a:gd name="connsiteY10" fmla="*/ 12383 h 34956"/>
                    <a:gd name="connsiteX11" fmla="*/ 17421 w 21609"/>
                    <a:gd name="connsiteY11" fmla="*/ 0 h 34956"/>
                    <a:gd name="connsiteX12" fmla="*/ 21610 w 21609"/>
                    <a:gd name="connsiteY12" fmla="*/ 0 h 34956"/>
                    <a:gd name="connsiteX13" fmla="*/ 21610 w 21609"/>
                    <a:gd name="connsiteY13" fmla="*/ 34576 h 34956"/>
                    <a:gd name="connsiteX14" fmla="*/ 17802 w 21609"/>
                    <a:gd name="connsiteY14" fmla="*/ 34576 h 34956"/>
                    <a:gd name="connsiteX15" fmla="*/ 4379 w 21609"/>
                    <a:gd name="connsiteY15" fmla="*/ 21812 h 34956"/>
                    <a:gd name="connsiteX16" fmla="*/ 6378 w 21609"/>
                    <a:gd name="connsiteY16" fmla="*/ 28956 h 34956"/>
                    <a:gd name="connsiteX17" fmla="*/ 11138 w 21609"/>
                    <a:gd name="connsiteY17" fmla="*/ 31337 h 34956"/>
                    <a:gd name="connsiteX18" fmla="*/ 15898 w 21609"/>
                    <a:gd name="connsiteY18" fmla="*/ 29051 h 34956"/>
                    <a:gd name="connsiteX19" fmla="*/ 17802 w 21609"/>
                    <a:gd name="connsiteY19" fmla="*/ 22098 h 34956"/>
                    <a:gd name="connsiteX20" fmla="*/ 15803 w 21609"/>
                    <a:gd name="connsiteY20" fmla="*/ 14573 h 34956"/>
                    <a:gd name="connsiteX21" fmla="*/ 10948 w 21609"/>
                    <a:gd name="connsiteY21" fmla="*/ 12192 h 34956"/>
                    <a:gd name="connsiteX22" fmla="*/ 6188 w 21609"/>
                    <a:gd name="connsiteY22" fmla="*/ 14478 h 34956"/>
                    <a:gd name="connsiteX23" fmla="*/ 4379 w 21609"/>
                    <a:gd name="connsiteY23" fmla="*/ 21812 h 3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609" h="34956">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w="9509" cap="flat">
                  <a:noFill/>
                  <a:prstDash val="solid"/>
                  <a:miter/>
                </a:ln>
              </p:spPr>
              <p:txBody>
                <a:bodyPr rtlCol="0" anchor="ctr"/>
                <a:lstStyle/>
                <a:p>
                  <a:endParaRPr lang="en-US" dirty="0"/>
                </a:p>
              </p:txBody>
            </p:sp>
            <p:sp>
              <p:nvSpPr>
                <p:cNvPr id="292" name="Freeform 291">
                  <a:extLst>
                    <a:ext uri="{FF2B5EF4-FFF2-40B4-BE49-F238E27FC236}">
                      <a16:creationId xmlns:a16="http://schemas.microsoft.com/office/drawing/2014/main" id="{B80AAB44-01C3-774B-B6F1-38D9C8E2D9A8}"/>
                    </a:ext>
                  </a:extLst>
                </p:cNvPr>
                <p:cNvSpPr/>
                <p:nvPr/>
              </p:nvSpPr>
              <p:spPr>
                <a:xfrm>
                  <a:off x="8377945" y="4918900"/>
                  <a:ext cx="23037" cy="26288"/>
                </a:xfrm>
                <a:custGeom>
                  <a:avLst/>
                  <a:gdLst>
                    <a:gd name="connsiteX0" fmla="*/ 18468 w 23037"/>
                    <a:gd name="connsiteY0" fmla="*/ 17621 h 26288"/>
                    <a:gd name="connsiteX1" fmla="*/ 22847 w 23037"/>
                    <a:gd name="connsiteY1" fmla="*/ 18193 h 26288"/>
                    <a:gd name="connsiteX2" fmla="*/ 19039 w 23037"/>
                    <a:gd name="connsiteY2" fmla="*/ 24194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70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w="9509" cap="flat">
                  <a:noFill/>
                  <a:prstDash val="solid"/>
                  <a:miter/>
                </a:ln>
              </p:spPr>
              <p:txBody>
                <a:bodyPr rtlCol="0" anchor="ctr"/>
                <a:lstStyle/>
                <a:p>
                  <a:endParaRPr lang="en-US" dirty="0"/>
                </a:p>
              </p:txBody>
            </p:sp>
            <p:sp>
              <p:nvSpPr>
                <p:cNvPr id="293" name="Freeform 292">
                  <a:extLst>
                    <a:ext uri="{FF2B5EF4-FFF2-40B4-BE49-F238E27FC236}">
                      <a16:creationId xmlns:a16="http://schemas.microsoft.com/office/drawing/2014/main" id="{4D75678D-0CB8-1E47-A53F-CA1886CBEEF0}"/>
                    </a:ext>
                  </a:extLst>
                </p:cNvPr>
                <p:cNvSpPr/>
                <p:nvPr/>
              </p:nvSpPr>
              <p:spPr>
                <a:xfrm>
                  <a:off x="8404505" y="4910232"/>
                  <a:ext cx="21609" cy="34956"/>
                </a:xfrm>
                <a:custGeom>
                  <a:avLst/>
                  <a:gdLst>
                    <a:gd name="connsiteX0" fmla="*/ 17802 w 21609"/>
                    <a:gd name="connsiteY0" fmla="*/ 34385 h 34956"/>
                    <a:gd name="connsiteX1" fmla="*/ 17802 w 21609"/>
                    <a:gd name="connsiteY1" fmla="*/ 31242 h 34956"/>
                    <a:gd name="connsiteX2" fmla="*/ 10757 w 21609"/>
                    <a:gd name="connsiteY2" fmla="*/ 34957 h 34956"/>
                    <a:gd name="connsiteX3" fmla="*/ 5236 w 21609"/>
                    <a:gd name="connsiteY3" fmla="*/ 33338 h 34956"/>
                    <a:gd name="connsiteX4" fmla="*/ 1333 w 21609"/>
                    <a:gd name="connsiteY4" fmla="*/ 28766 h 34956"/>
                    <a:gd name="connsiteX5" fmla="*/ 0 w 21609"/>
                    <a:gd name="connsiteY5" fmla="*/ 22003 h 34956"/>
                    <a:gd name="connsiteX6" fmla="*/ 1238 w 21609"/>
                    <a:gd name="connsiteY6" fmla="*/ 15240 h 34956"/>
                    <a:gd name="connsiteX7" fmla="*/ 4950 w 21609"/>
                    <a:gd name="connsiteY7" fmla="*/ 10573 h 34956"/>
                    <a:gd name="connsiteX8" fmla="*/ 10567 w 21609"/>
                    <a:gd name="connsiteY8" fmla="*/ 8954 h 34956"/>
                    <a:gd name="connsiteX9" fmla="*/ 14565 w 21609"/>
                    <a:gd name="connsiteY9" fmla="*/ 9906 h 34956"/>
                    <a:gd name="connsiteX10" fmla="*/ 17421 w 21609"/>
                    <a:gd name="connsiteY10" fmla="*/ 12383 h 34956"/>
                    <a:gd name="connsiteX11" fmla="*/ 17421 w 21609"/>
                    <a:gd name="connsiteY11" fmla="*/ 0 h 34956"/>
                    <a:gd name="connsiteX12" fmla="*/ 21610 w 21609"/>
                    <a:gd name="connsiteY12" fmla="*/ 0 h 34956"/>
                    <a:gd name="connsiteX13" fmla="*/ 21610 w 21609"/>
                    <a:gd name="connsiteY13" fmla="*/ 34576 h 34956"/>
                    <a:gd name="connsiteX14" fmla="*/ 17802 w 21609"/>
                    <a:gd name="connsiteY14" fmla="*/ 34576 h 34956"/>
                    <a:gd name="connsiteX15" fmla="*/ 4474 w 21609"/>
                    <a:gd name="connsiteY15" fmla="*/ 21812 h 34956"/>
                    <a:gd name="connsiteX16" fmla="*/ 6473 w 21609"/>
                    <a:gd name="connsiteY16" fmla="*/ 28956 h 34956"/>
                    <a:gd name="connsiteX17" fmla="*/ 11233 w 21609"/>
                    <a:gd name="connsiteY17" fmla="*/ 31337 h 34956"/>
                    <a:gd name="connsiteX18" fmla="*/ 15993 w 21609"/>
                    <a:gd name="connsiteY18" fmla="*/ 29051 h 34956"/>
                    <a:gd name="connsiteX19" fmla="*/ 17897 w 21609"/>
                    <a:gd name="connsiteY19" fmla="*/ 22098 h 34956"/>
                    <a:gd name="connsiteX20" fmla="*/ 15898 w 21609"/>
                    <a:gd name="connsiteY20" fmla="*/ 14573 h 34956"/>
                    <a:gd name="connsiteX21" fmla="*/ 11043 w 21609"/>
                    <a:gd name="connsiteY21" fmla="*/ 12192 h 34956"/>
                    <a:gd name="connsiteX22" fmla="*/ 6283 w 21609"/>
                    <a:gd name="connsiteY22" fmla="*/ 14478 h 34956"/>
                    <a:gd name="connsiteX23" fmla="*/ 4474 w 21609"/>
                    <a:gd name="connsiteY23" fmla="*/ 21812 h 3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609" h="34956">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w="9509" cap="flat">
                  <a:noFill/>
                  <a:prstDash val="solid"/>
                  <a:miter/>
                </a:ln>
              </p:spPr>
              <p:txBody>
                <a:bodyPr rtlCol="0" anchor="ctr"/>
                <a:lstStyle/>
                <a:p>
                  <a:endParaRPr lang="en-US" dirty="0"/>
                </a:p>
              </p:txBody>
            </p:sp>
            <p:sp>
              <p:nvSpPr>
                <p:cNvPr id="294" name="Freeform 293">
                  <a:extLst>
                    <a:ext uri="{FF2B5EF4-FFF2-40B4-BE49-F238E27FC236}">
                      <a16:creationId xmlns:a16="http://schemas.microsoft.com/office/drawing/2014/main" id="{B8B05C28-2921-BF4D-807A-DC3D792979B9}"/>
                    </a:ext>
                  </a:extLst>
                </p:cNvPr>
                <p:cNvSpPr/>
                <p:nvPr/>
              </p:nvSpPr>
              <p:spPr>
                <a:xfrm>
                  <a:off x="8446392" y="4910042"/>
                  <a:ext cx="21800" cy="35051"/>
                </a:xfrm>
                <a:custGeom>
                  <a:avLst/>
                  <a:gdLst>
                    <a:gd name="connsiteX0" fmla="*/ 3903 w 21800"/>
                    <a:gd name="connsiteY0" fmla="*/ 34576 h 35051"/>
                    <a:gd name="connsiteX1" fmla="*/ 0 w 21800"/>
                    <a:gd name="connsiteY1" fmla="*/ 34576 h 35051"/>
                    <a:gd name="connsiteX2" fmla="*/ 0 w 21800"/>
                    <a:gd name="connsiteY2" fmla="*/ 0 h 35051"/>
                    <a:gd name="connsiteX3" fmla="*/ 4284 w 21800"/>
                    <a:gd name="connsiteY3" fmla="*/ 0 h 35051"/>
                    <a:gd name="connsiteX4" fmla="*/ 4284 w 21800"/>
                    <a:gd name="connsiteY4" fmla="*/ 12287 h 35051"/>
                    <a:gd name="connsiteX5" fmla="*/ 11138 w 21800"/>
                    <a:gd name="connsiteY5" fmla="*/ 8953 h 35051"/>
                    <a:gd name="connsiteX6" fmla="*/ 15517 w 21800"/>
                    <a:gd name="connsiteY6" fmla="*/ 9906 h 35051"/>
                    <a:gd name="connsiteX7" fmla="*/ 18944 w 21800"/>
                    <a:gd name="connsiteY7" fmla="*/ 12478 h 35051"/>
                    <a:gd name="connsiteX8" fmla="*/ 21039 w 21800"/>
                    <a:gd name="connsiteY8" fmla="*/ 16573 h 35051"/>
                    <a:gd name="connsiteX9" fmla="*/ 21800 w 21800"/>
                    <a:gd name="connsiteY9" fmla="*/ 21622 h 35051"/>
                    <a:gd name="connsiteX10" fmla="*/ 18659 w 21800"/>
                    <a:gd name="connsiteY10" fmla="*/ 31528 h 35051"/>
                    <a:gd name="connsiteX11" fmla="*/ 11043 w 21800"/>
                    <a:gd name="connsiteY11" fmla="*/ 35052 h 35051"/>
                    <a:gd name="connsiteX12" fmla="*/ 4094 w 21800"/>
                    <a:gd name="connsiteY12" fmla="*/ 31337 h 35051"/>
                    <a:gd name="connsiteX13" fmla="*/ 4094 w 21800"/>
                    <a:gd name="connsiteY13" fmla="*/ 34576 h 35051"/>
                    <a:gd name="connsiteX14" fmla="*/ 3808 w 21800"/>
                    <a:gd name="connsiteY14" fmla="*/ 21812 h 35051"/>
                    <a:gd name="connsiteX15" fmla="*/ 5045 w 21800"/>
                    <a:gd name="connsiteY15" fmla="*/ 28289 h 35051"/>
                    <a:gd name="connsiteX16" fmla="*/ 10472 w 21800"/>
                    <a:gd name="connsiteY16" fmla="*/ 31528 h 35051"/>
                    <a:gd name="connsiteX17" fmla="*/ 15232 w 21800"/>
                    <a:gd name="connsiteY17" fmla="*/ 29146 h 35051"/>
                    <a:gd name="connsiteX18" fmla="*/ 17231 w 21800"/>
                    <a:gd name="connsiteY18" fmla="*/ 21907 h 35051"/>
                    <a:gd name="connsiteX19" fmla="*/ 15327 w 21800"/>
                    <a:gd name="connsiteY19" fmla="*/ 14668 h 35051"/>
                    <a:gd name="connsiteX20" fmla="*/ 10662 w 21800"/>
                    <a:gd name="connsiteY20" fmla="*/ 12287 h 35051"/>
                    <a:gd name="connsiteX21" fmla="*/ 5902 w 21800"/>
                    <a:gd name="connsiteY21" fmla="*/ 14668 h 35051"/>
                    <a:gd name="connsiteX22" fmla="*/ 3808 w 21800"/>
                    <a:gd name="connsiteY22" fmla="*/ 21812 h 3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1800" h="35051">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w="9509" cap="flat">
                  <a:noFill/>
                  <a:prstDash val="solid"/>
                  <a:miter/>
                </a:ln>
              </p:spPr>
              <p:txBody>
                <a:bodyPr rtlCol="0" anchor="ctr"/>
                <a:lstStyle/>
                <a:p>
                  <a:endParaRPr lang="en-US" dirty="0"/>
                </a:p>
              </p:txBody>
            </p:sp>
            <p:sp>
              <p:nvSpPr>
                <p:cNvPr id="295" name="Freeform 294">
                  <a:extLst>
                    <a:ext uri="{FF2B5EF4-FFF2-40B4-BE49-F238E27FC236}">
                      <a16:creationId xmlns:a16="http://schemas.microsoft.com/office/drawing/2014/main" id="{4CB18BDE-3AE8-B945-B7D1-E8FBCB4C45C3}"/>
                    </a:ext>
                  </a:extLst>
                </p:cNvPr>
                <p:cNvSpPr/>
                <p:nvPr/>
              </p:nvSpPr>
              <p:spPr>
                <a:xfrm>
                  <a:off x="8470857" y="4919567"/>
                  <a:ext cx="22942" cy="35147"/>
                </a:xfrm>
                <a:custGeom>
                  <a:avLst/>
                  <a:gdLst>
                    <a:gd name="connsiteX0" fmla="*/ 2190 w 22942"/>
                    <a:gd name="connsiteY0" fmla="*/ 34671 h 35147"/>
                    <a:gd name="connsiteX1" fmla="*/ 1713 w 22942"/>
                    <a:gd name="connsiteY1" fmla="*/ 30671 h 35147"/>
                    <a:gd name="connsiteX2" fmla="*/ 4093 w 22942"/>
                    <a:gd name="connsiteY2" fmla="*/ 31051 h 35147"/>
                    <a:gd name="connsiteX3" fmla="*/ 6378 w 22942"/>
                    <a:gd name="connsiteY3" fmla="*/ 30575 h 35147"/>
                    <a:gd name="connsiteX4" fmla="*/ 7806 w 22942"/>
                    <a:gd name="connsiteY4" fmla="*/ 29242 h 35147"/>
                    <a:gd name="connsiteX5" fmla="*/ 9139 w 22942"/>
                    <a:gd name="connsiteY5" fmla="*/ 26098 h 35147"/>
                    <a:gd name="connsiteX6" fmla="*/ 9520 w 22942"/>
                    <a:gd name="connsiteY6" fmla="*/ 25051 h 35147"/>
                    <a:gd name="connsiteX7" fmla="*/ 0 w 22942"/>
                    <a:gd name="connsiteY7" fmla="*/ 0 h 35147"/>
                    <a:gd name="connsiteX8" fmla="*/ 4570 w 22942"/>
                    <a:gd name="connsiteY8" fmla="*/ 0 h 35147"/>
                    <a:gd name="connsiteX9" fmla="*/ 9805 w 22942"/>
                    <a:gd name="connsiteY9" fmla="*/ 14478 h 35147"/>
                    <a:gd name="connsiteX10" fmla="*/ 11614 w 22942"/>
                    <a:gd name="connsiteY10" fmla="*/ 20288 h 35147"/>
                    <a:gd name="connsiteX11" fmla="*/ 13327 w 22942"/>
                    <a:gd name="connsiteY11" fmla="*/ 14573 h 35147"/>
                    <a:gd name="connsiteX12" fmla="*/ 18658 w 22942"/>
                    <a:gd name="connsiteY12" fmla="*/ 0 h 35147"/>
                    <a:gd name="connsiteX13" fmla="*/ 22942 w 22942"/>
                    <a:gd name="connsiteY13" fmla="*/ 0 h 35147"/>
                    <a:gd name="connsiteX14" fmla="*/ 13423 w 22942"/>
                    <a:gd name="connsiteY14" fmla="*/ 25432 h 35147"/>
                    <a:gd name="connsiteX15" fmla="*/ 11043 w 22942"/>
                    <a:gd name="connsiteY15" fmla="*/ 31147 h 35147"/>
                    <a:gd name="connsiteX16" fmla="*/ 8473 w 22942"/>
                    <a:gd name="connsiteY16" fmla="*/ 34195 h 35147"/>
                    <a:gd name="connsiteX17" fmla="*/ 4950 w 22942"/>
                    <a:gd name="connsiteY17" fmla="*/ 35147 h 35147"/>
                    <a:gd name="connsiteX18" fmla="*/ 2190 w 22942"/>
                    <a:gd name="connsiteY18" fmla="*/ 34671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942" h="35147">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w="9509" cap="flat">
                  <a:noFill/>
                  <a:prstDash val="solid"/>
                  <a:miter/>
                </a:ln>
              </p:spPr>
              <p:txBody>
                <a:bodyPr rtlCol="0" anchor="ctr"/>
                <a:lstStyle/>
                <a:p>
                  <a:endParaRPr lang="en-US" dirty="0"/>
                </a:p>
              </p:txBody>
            </p:sp>
            <p:sp>
              <p:nvSpPr>
                <p:cNvPr id="296" name="Freeform 295">
                  <a:extLst>
                    <a:ext uri="{FF2B5EF4-FFF2-40B4-BE49-F238E27FC236}">
                      <a16:creationId xmlns:a16="http://schemas.microsoft.com/office/drawing/2014/main" id="{B5B18CBD-671D-ED4E-9A46-C263D63E860F}"/>
                    </a:ext>
                  </a:extLst>
                </p:cNvPr>
                <p:cNvSpPr/>
                <p:nvPr/>
              </p:nvSpPr>
              <p:spPr>
                <a:xfrm>
                  <a:off x="8508269" y="4910708"/>
                  <a:ext cx="12280" cy="34194"/>
                </a:xfrm>
                <a:custGeom>
                  <a:avLst/>
                  <a:gdLst>
                    <a:gd name="connsiteX0" fmla="*/ 11709 w 12280"/>
                    <a:gd name="connsiteY0" fmla="*/ 30099 h 34194"/>
                    <a:gd name="connsiteX1" fmla="*/ 12280 w 12280"/>
                    <a:gd name="connsiteY1" fmla="*/ 33814 h 34194"/>
                    <a:gd name="connsiteX2" fmla="*/ 9044 w 12280"/>
                    <a:gd name="connsiteY2" fmla="*/ 34195 h 34194"/>
                    <a:gd name="connsiteX3" fmla="*/ 5426 w 12280"/>
                    <a:gd name="connsiteY3" fmla="*/ 33433 h 34194"/>
                    <a:gd name="connsiteX4" fmla="*/ 3618 w 12280"/>
                    <a:gd name="connsiteY4" fmla="*/ 31528 h 34194"/>
                    <a:gd name="connsiteX5" fmla="*/ 3142 w 12280"/>
                    <a:gd name="connsiteY5" fmla="*/ 26479 h 34194"/>
                    <a:gd name="connsiteX6" fmla="*/ 3142 w 12280"/>
                    <a:gd name="connsiteY6" fmla="*/ 12097 h 34194"/>
                    <a:gd name="connsiteX7" fmla="*/ 0 w 12280"/>
                    <a:gd name="connsiteY7" fmla="*/ 12097 h 34194"/>
                    <a:gd name="connsiteX8" fmla="*/ 0 w 12280"/>
                    <a:gd name="connsiteY8" fmla="*/ 8763 h 34194"/>
                    <a:gd name="connsiteX9" fmla="*/ 3142 w 12280"/>
                    <a:gd name="connsiteY9" fmla="*/ 8763 h 34194"/>
                    <a:gd name="connsiteX10" fmla="*/ 3142 w 12280"/>
                    <a:gd name="connsiteY10" fmla="*/ 2572 h 34194"/>
                    <a:gd name="connsiteX11" fmla="*/ 7330 w 12280"/>
                    <a:gd name="connsiteY11" fmla="*/ 0 h 34194"/>
                    <a:gd name="connsiteX12" fmla="*/ 7330 w 12280"/>
                    <a:gd name="connsiteY12" fmla="*/ 8763 h 34194"/>
                    <a:gd name="connsiteX13" fmla="*/ 11614 w 12280"/>
                    <a:gd name="connsiteY13" fmla="*/ 8763 h 34194"/>
                    <a:gd name="connsiteX14" fmla="*/ 11614 w 12280"/>
                    <a:gd name="connsiteY14" fmla="*/ 12097 h 34194"/>
                    <a:gd name="connsiteX15" fmla="*/ 7330 w 12280"/>
                    <a:gd name="connsiteY15" fmla="*/ 12097 h 34194"/>
                    <a:gd name="connsiteX16" fmla="*/ 7330 w 12280"/>
                    <a:gd name="connsiteY16" fmla="*/ 26765 h 34194"/>
                    <a:gd name="connsiteX17" fmla="*/ 7521 w 12280"/>
                    <a:gd name="connsiteY17" fmla="*/ 29146 h 34194"/>
                    <a:gd name="connsiteX18" fmla="*/ 8282 w 12280"/>
                    <a:gd name="connsiteY18" fmla="*/ 30004 h 34194"/>
                    <a:gd name="connsiteX19" fmla="*/ 9710 w 12280"/>
                    <a:gd name="connsiteY19" fmla="*/ 30290 h 34194"/>
                    <a:gd name="connsiteX20" fmla="*/ 11709 w 12280"/>
                    <a:gd name="connsiteY20" fmla="*/ 30099 h 3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80" h="34194">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w="9509" cap="flat">
                  <a:noFill/>
                  <a:prstDash val="solid"/>
                  <a:miter/>
                </a:ln>
              </p:spPr>
              <p:txBody>
                <a:bodyPr rtlCol="0" anchor="ctr"/>
                <a:lstStyle/>
                <a:p>
                  <a:endParaRPr lang="en-US" dirty="0"/>
                </a:p>
              </p:txBody>
            </p:sp>
            <p:sp>
              <p:nvSpPr>
                <p:cNvPr id="297" name="Freeform 296">
                  <a:extLst>
                    <a:ext uri="{FF2B5EF4-FFF2-40B4-BE49-F238E27FC236}">
                      <a16:creationId xmlns:a16="http://schemas.microsoft.com/office/drawing/2014/main" id="{70ABA6F7-C645-7D4A-B0AE-EB477EB203DC}"/>
                    </a:ext>
                  </a:extLst>
                </p:cNvPr>
                <p:cNvSpPr/>
                <p:nvPr/>
              </p:nvSpPr>
              <p:spPr>
                <a:xfrm>
                  <a:off x="8524167" y="4910042"/>
                  <a:ext cx="20467" cy="34670"/>
                </a:xfrm>
                <a:custGeom>
                  <a:avLst/>
                  <a:gdLst>
                    <a:gd name="connsiteX0" fmla="*/ 0 w 20467"/>
                    <a:gd name="connsiteY0" fmla="*/ 34576 h 34670"/>
                    <a:gd name="connsiteX1" fmla="*/ 0 w 20467"/>
                    <a:gd name="connsiteY1" fmla="*/ 0 h 34670"/>
                    <a:gd name="connsiteX2" fmla="*/ 4284 w 20467"/>
                    <a:gd name="connsiteY2" fmla="*/ 0 h 34670"/>
                    <a:gd name="connsiteX3" fmla="*/ 4284 w 20467"/>
                    <a:gd name="connsiteY3" fmla="*/ 12382 h 34670"/>
                    <a:gd name="connsiteX4" fmla="*/ 11804 w 20467"/>
                    <a:gd name="connsiteY4" fmla="*/ 8953 h 34670"/>
                    <a:gd name="connsiteX5" fmla="*/ 16659 w 20467"/>
                    <a:gd name="connsiteY5" fmla="*/ 10096 h 34670"/>
                    <a:gd name="connsiteX6" fmla="*/ 19610 w 20467"/>
                    <a:gd name="connsiteY6" fmla="*/ 13144 h 34670"/>
                    <a:gd name="connsiteX7" fmla="*/ 20467 w 20467"/>
                    <a:gd name="connsiteY7" fmla="*/ 18764 h 34670"/>
                    <a:gd name="connsiteX8" fmla="*/ 20467 w 20467"/>
                    <a:gd name="connsiteY8" fmla="*/ 34671 h 34670"/>
                    <a:gd name="connsiteX9" fmla="*/ 16184 w 20467"/>
                    <a:gd name="connsiteY9" fmla="*/ 34671 h 34670"/>
                    <a:gd name="connsiteX10" fmla="*/ 16184 w 20467"/>
                    <a:gd name="connsiteY10" fmla="*/ 18764 h 34670"/>
                    <a:gd name="connsiteX11" fmla="*/ 14851 w 20467"/>
                    <a:gd name="connsiteY11" fmla="*/ 14097 h 34670"/>
                    <a:gd name="connsiteX12" fmla="*/ 10948 w 20467"/>
                    <a:gd name="connsiteY12" fmla="*/ 12668 h 34670"/>
                    <a:gd name="connsiteX13" fmla="*/ 7425 w 20467"/>
                    <a:gd name="connsiteY13" fmla="*/ 13621 h 34670"/>
                    <a:gd name="connsiteX14" fmla="*/ 5045 w 20467"/>
                    <a:gd name="connsiteY14" fmla="*/ 16288 h 34670"/>
                    <a:gd name="connsiteX15" fmla="*/ 4379 w 20467"/>
                    <a:gd name="connsiteY15" fmla="*/ 20955 h 34670"/>
                    <a:gd name="connsiteX16" fmla="*/ 4379 w 20467"/>
                    <a:gd name="connsiteY16" fmla="*/ 34671 h 34670"/>
                    <a:gd name="connsiteX17" fmla="*/ 0 w 20467"/>
                    <a:gd name="connsiteY17"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467" h="3467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98" name="Freeform 297">
                  <a:extLst>
                    <a:ext uri="{FF2B5EF4-FFF2-40B4-BE49-F238E27FC236}">
                      <a16:creationId xmlns:a16="http://schemas.microsoft.com/office/drawing/2014/main" id="{C3C9229B-B0B8-3C4B-A032-BC124C063D60}"/>
                    </a:ext>
                  </a:extLst>
                </p:cNvPr>
                <p:cNvSpPr/>
                <p:nvPr/>
              </p:nvSpPr>
              <p:spPr>
                <a:xfrm>
                  <a:off x="8549680" y="4918900"/>
                  <a:ext cx="23037" cy="26288"/>
                </a:xfrm>
                <a:custGeom>
                  <a:avLst/>
                  <a:gdLst>
                    <a:gd name="connsiteX0" fmla="*/ 18468 w 23037"/>
                    <a:gd name="connsiteY0" fmla="*/ 17621 h 26288"/>
                    <a:gd name="connsiteX1" fmla="*/ 22847 w 23037"/>
                    <a:gd name="connsiteY1" fmla="*/ 18193 h 26288"/>
                    <a:gd name="connsiteX2" fmla="*/ 19039 w 23037"/>
                    <a:gd name="connsiteY2" fmla="*/ 24194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70 h 26288"/>
                    <a:gd name="connsiteX14" fmla="*/ 15993 w 23037"/>
                    <a:gd name="connsiteY14" fmla="*/ 21431 h 26288"/>
                    <a:gd name="connsiteX15" fmla="*/ 18468 w 23037"/>
                    <a:gd name="connsiteY15" fmla="*/ 17621 h 26288"/>
                    <a:gd name="connsiteX16" fmla="*/ 4474 w 23037"/>
                    <a:gd name="connsiteY16" fmla="*/ 10763 h 26288"/>
                    <a:gd name="connsiteX17" fmla="*/ 18468 w 23037"/>
                    <a:gd name="connsiteY17" fmla="*/ 10763 h 26288"/>
                    <a:gd name="connsiteX18" fmla="*/ 16850 w 23037"/>
                    <a:gd name="connsiteY18" fmla="*/ 6001 h 26288"/>
                    <a:gd name="connsiteX19" fmla="*/ 11614 w 23037"/>
                    <a:gd name="connsiteY19" fmla="*/ 3524 h 26288"/>
                    <a:gd name="connsiteX20" fmla="*/ 6664 w 23037"/>
                    <a:gd name="connsiteY20" fmla="*/ 5525 h 26288"/>
                    <a:gd name="connsiteX21" fmla="*/ 4474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w="9509" cap="flat">
                  <a:noFill/>
                  <a:prstDash val="solid"/>
                  <a:miter/>
                </a:ln>
              </p:spPr>
              <p:txBody>
                <a:bodyPr rtlCol="0" anchor="ctr"/>
                <a:lstStyle/>
                <a:p>
                  <a:endParaRPr lang="en-US" dirty="0"/>
                </a:p>
              </p:txBody>
            </p:sp>
          </p:grpSp>
          <p:grpSp>
            <p:nvGrpSpPr>
              <p:cNvPr id="248" name="Graphic 76">
                <a:extLst>
                  <a:ext uri="{FF2B5EF4-FFF2-40B4-BE49-F238E27FC236}">
                    <a16:creationId xmlns:a16="http://schemas.microsoft.com/office/drawing/2014/main" id="{9605860E-8356-0348-8277-294E96B4DE3F}"/>
                  </a:ext>
                </a:extLst>
              </p:cNvPr>
              <p:cNvGrpSpPr/>
              <p:nvPr/>
            </p:nvGrpSpPr>
            <p:grpSpPr>
              <a:xfrm>
                <a:off x="8208210" y="4964049"/>
                <a:ext cx="478363" cy="44672"/>
                <a:chOff x="8208210" y="4964049"/>
                <a:chExt cx="478363" cy="44672"/>
              </a:xfrm>
              <a:solidFill>
                <a:srgbClr val="23509E"/>
              </a:solidFill>
            </p:grpSpPr>
            <p:sp>
              <p:nvSpPr>
                <p:cNvPr id="268" name="Freeform 267">
                  <a:extLst>
                    <a:ext uri="{FF2B5EF4-FFF2-40B4-BE49-F238E27FC236}">
                      <a16:creationId xmlns:a16="http://schemas.microsoft.com/office/drawing/2014/main" id="{6ECC1D6A-25E8-0045-97C7-3B7191ACAFE1}"/>
                    </a:ext>
                  </a:extLst>
                </p:cNvPr>
                <p:cNvSpPr/>
                <p:nvPr/>
              </p:nvSpPr>
              <p:spPr>
                <a:xfrm>
                  <a:off x="8208210" y="4964049"/>
                  <a:ext cx="25798" cy="34670"/>
                </a:xfrm>
                <a:custGeom>
                  <a:avLst/>
                  <a:gdLst>
                    <a:gd name="connsiteX0" fmla="*/ 0 w 25798"/>
                    <a:gd name="connsiteY0" fmla="*/ 34576 h 34670"/>
                    <a:gd name="connsiteX1" fmla="*/ 0 w 25798"/>
                    <a:gd name="connsiteY1" fmla="*/ 0 h 34670"/>
                    <a:gd name="connsiteX2" fmla="*/ 24941 w 25798"/>
                    <a:gd name="connsiteY2" fmla="*/ 0 h 34670"/>
                    <a:gd name="connsiteX3" fmla="*/ 24941 w 25798"/>
                    <a:gd name="connsiteY3" fmla="*/ 4096 h 34670"/>
                    <a:gd name="connsiteX4" fmla="*/ 4570 w 25798"/>
                    <a:gd name="connsiteY4" fmla="*/ 4096 h 34670"/>
                    <a:gd name="connsiteX5" fmla="*/ 4570 w 25798"/>
                    <a:gd name="connsiteY5" fmla="*/ 14668 h 34670"/>
                    <a:gd name="connsiteX6" fmla="*/ 23704 w 25798"/>
                    <a:gd name="connsiteY6" fmla="*/ 14668 h 34670"/>
                    <a:gd name="connsiteX7" fmla="*/ 23704 w 25798"/>
                    <a:gd name="connsiteY7" fmla="*/ 18764 h 34670"/>
                    <a:gd name="connsiteX8" fmla="*/ 4570 w 25798"/>
                    <a:gd name="connsiteY8" fmla="*/ 18764 h 34670"/>
                    <a:gd name="connsiteX9" fmla="*/ 4570 w 25798"/>
                    <a:gd name="connsiteY9" fmla="*/ 30575 h 34670"/>
                    <a:gd name="connsiteX10" fmla="*/ 25798 w 25798"/>
                    <a:gd name="connsiteY10" fmla="*/ 30575 h 34670"/>
                    <a:gd name="connsiteX11" fmla="*/ 25798 w 25798"/>
                    <a:gd name="connsiteY11" fmla="*/ 34671 h 34670"/>
                    <a:gd name="connsiteX12" fmla="*/ 0 w 25798"/>
                    <a:gd name="connsiteY12"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798" h="3467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69" name="Freeform 268">
                  <a:extLst>
                    <a:ext uri="{FF2B5EF4-FFF2-40B4-BE49-F238E27FC236}">
                      <a16:creationId xmlns:a16="http://schemas.microsoft.com/office/drawing/2014/main" id="{71F3DDE2-473D-F54E-BF60-F3AC71E8D231}"/>
                    </a:ext>
                  </a:extLst>
                </p:cNvPr>
                <p:cNvSpPr/>
                <p:nvPr/>
              </p:nvSpPr>
              <p:spPr>
                <a:xfrm>
                  <a:off x="8239720"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0" name="Freeform 269">
                  <a:extLst>
                    <a:ext uri="{FF2B5EF4-FFF2-40B4-BE49-F238E27FC236}">
                      <a16:creationId xmlns:a16="http://schemas.microsoft.com/office/drawing/2014/main" id="{58697F50-76AD-DF43-A8B8-5EC72E3FB584}"/>
                    </a:ext>
                  </a:extLst>
                </p:cNvPr>
                <p:cNvSpPr/>
                <p:nvPr/>
              </p:nvSpPr>
              <p:spPr>
                <a:xfrm>
                  <a:off x="8254380" y="4973192"/>
                  <a:ext cx="23037" cy="26098"/>
                </a:xfrm>
                <a:custGeom>
                  <a:avLst/>
                  <a:gdLst>
                    <a:gd name="connsiteX0" fmla="*/ 17802 w 23037"/>
                    <a:gd name="connsiteY0" fmla="*/ 22384 h 26098"/>
                    <a:gd name="connsiteX1" fmla="*/ 13232 w 23037"/>
                    <a:gd name="connsiteY1" fmla="*/ 25241 h 26098"/>
                    <a:gd name="connsiteX2" fmla="*/ 8568 w 23037"/>
                    <a:gd name="connsiteY2" fmla="*/ 26099 h 26098"/>
                    <a:gd name="connsiteX3" fmla="*/ 2189 w 23037"/>
                    <a:gd name="connsiteY3" fmla="*/ 24098 h 26098"/>
                    <a:gd name="connsiteX4" fmla="*/ 0 w 23037"/>
                    <a:gd name="connsiteY4" fmla="*/ 18955 h 26098"/>
                    <a:gd name="connsiteX5" fmla="*/ 857 w 23037"/>
                    <a:gd name="connsiteY5" fmla="*/ 15621 h 26098"/>
                    <a:gd name="connsiteX6" fmla="*/ 3046 w 23037"/>
                    <a:gd name="connsiteY6" fmla="*/ 13145 h 26098"/>
                    <a:gd name="connsiteX7" fmla="*/ 6092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3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0 w 23037"/>
                    <a:gd name="connsiteY24" fmla="*/ 22574 h 26098"/>
                    <a:gd name="connsiteX25" fmla="*/ 23037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7 h 26098"/>
                    <a:gd name="connsiteX34" fmla="*/ 9424 w 23037"/>
                    <a:gd name="connsiteY34" fmla="*/ 22670 h 26098"/>
                    <a:gd name="connsiteX35" fmla="*/ 13803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71" name="Freeform 270">
                  <a:extLst>
                    <a:ext uri="{FF2B5EF4-FFF2-40B4-BE49-F238E27FC236}">
                      <a16:creationId xmlns:a16="http://schemas.microsoft.com/office/drawing/2014/main" id="{7E3D6545-2968-2F4E-A13B-8F8091C063DC}"/>
                    </a:ext>
                  </a:extLst>
                </p:cNvPr>
                <p:cNvSpPr/>
                <p:nvPr/>
              </p:nvSpPr>
              <p:spPr>
                <a:xfrm>
                  <a:off x="8281035" y="4973192"/>
                  <a:ext cx="20562" cy="26193"/>
                </a:xfrm>
                <a:custGeom>
                  <a:avLst/>
                  <a:gdLst>
                    <a:gd name="connsiteX0" fmla="*/ 0 w 20562"/>
                    <a:gd name="connsiteY0" fmla="*/ 18002 h 26193"/>
                    <a:gd name="connsiteX1" fmla="*/ 4189 w 20562"/>
                    <a:gd name="connsiteY1" fmla="*/ 17336 h 26193"/>
                    <a:gd name="connsiteX2" fmla="*/ 6188 w 20562"/>
                    <a:gd name="connsiteY2" fmla="*/ 21241 h 26193"/>
                    <a:gd name="connsiteX3" fmla="*/ 10662 w 20562"/>
                    <a:gd name="connsiteY3" fmla="*/ 22574 h 26193"/>
                    <a:gd name="connsiteX4" fmla="*/ 15041 w 20562"/>
                    <a:gd name="connsiteY4" fmla="*/ 21431 h 26193"/>
                    <a:gd name="connsiteX5" fmla="*/ 16469 w 20562"/>
                    <a:gd name="connsiteY5" fmla="*/ 18669 h 26193"/>
                    <a:gd name="connsiteX6" fmla="*/ 15232 w 20562"/>
                    <a:gd name="connsiteY6" fmla="*/ 16383 h 26193"/>
                    <a:gd name="connsiteX7" fmla="*/ 10853 w 20562"/>
                    <a:gd name="connsiteY7" fmla="*/ 14954 h 26193"/>
                    <a:gd name="connsiteX8" fmla="*/ 4379 w 20562"/>
                    <a:gd name="connsiteY8" fmla="*/ 12954 h 26193"/>
                    <a:gd name="connsiteX9" fmla="*/ 1618 w 20562"/>
                    <a:gd name="connsiteY9" fmla="*/ 10573 h 26193"/>
                    <a:gd name="connsiteX10" fmla="*/ 666 w 20562"/>
                    <a:gd name="connsiteY10" fmla="*/ 7239 h 26193"/>
                    <a:gd name="connsiteX11" fmla="*/ 1428 w 20562"/>
                    <a:gd name="connsiteY11" fmla="*/ 4096 h 26193"/>
                    <a:gd name="connsiteX12" fmla="*/ 3522 w 20562"/>
                    <a:gd name="connsiteY12" fmla="*/ 1715 h 26193"/>
                    <a:gd name="connsiteX13" fmla="*/ 6188 w 20562"/>
                    <a:gd name="connsiteY13" fmla="*/ 476 h 26193"/>
                    <a:gd name="connsiteX14" fmla="*/ 9805 w 20562"/>
                    <a:gd name="connsiteY14" fmla="*/ 0 h 26193"/>
                    <a:gd name="connsiteX15" fmla="*/ 14946 w 20562"/>
                    <a:gd name="connsiteY15" fmla="*/ 857 h 26193"/>
                    <a:gd name="connsiteX16" fmla="*/ 18278 w 20562"/>
                    <a:gd name="connsiteY16" fmla="*/ 3143 h 26193"/>
                    <a:gd name="connsiteX17" fmla="*/ 19706 w 20562"/>
                    <a:gd name="connsiteY17" fmla="*/ 7049 h 26193"/>
                    <a:gd name="connsiteX18" fmla="*/ 15517 w 20562"/>
                    <a:gd name="connsiteY18" fmla="*/ 7620 h 26193"/>
                    <a:gd name="connsiteX19" fmla="*/ 13899 w 20562"/>
                    <a:gd name="connsiteY19" fmla="*/ 4572 h 26193"/>
                    <a:gd name="connsiteX20" fmla="*/ 10091 w 20562"/>
                    <a:gd name="connsiteY20" fmla="*/ 3524 h 26193"/>
                    <a:gd name="connsiteX21" fmla="*/ 5902 w 20562"/>
                    <a:gd name="connsiteY21" fmla="*/ 4477 h 26193"/>
                    <a:gd name="connsiteX22" fmla="*/ 4665 w 20562"/>
                    <a:gd name="connsiteY22" fmla="*/ 6763 h 26193"/>
                    <a:gd name="connsiteX23" fmla="*/ 5141 w 20562"/>
                    <a:gd name="connsiteY23" fmla="*/ 8287 h 26193"/>
                    <a:gd name="connsiteX24" fmla="*/ 6759 w 20562"/>
                    <a:gd name="connsiteY24" fmla="*/ 9430 h 26193"/>
                    <a:gd name="connsiteX25" fmla="*/ 10472 w 20562"/>
                    <a:gd name="connsiteY25" fmla="*/ 10478 h 26193"/>
                    <a:gd name="connsiteX26" fmla="*/ 16755 w 20562"/>
                    <a:gd name="connsiteY26" fmla="*/ 12478 h 26193"/>
                    <a:gd name="connsiteX27" fmla="*/ 19515 w 20562"/>
                    <a:gd name="connsiteY27" fmla="*/ 14669 h 26193"/>
                    <a:gd name="connsiteX28" fmla="*/ 20563 w 20562"/>
                    <a:gd name="connsiteY28" fmla="*/ 18288 h 26193"/>
                    <a:gd name="connsiteX29" fmla="*/ 19325 w 20562"/>
                    <a:gd name="connsiteY29" fmla="*/ 22289 h 26193"/>
                    <a:gd name="connsiteX30" fmla="*/ 15707 w 20562"/>
                    <a:gd name="connsiteY30" fmla="*/ 25146 h 26193"/>
                    <a:gd name="connsiteX31" fmla="*/ 10472 w 20562"/>
                    <a:gd name="connsiteY31" fmla="*/ 26194 h 26193"/>
                    <a:gd name="connsiteX32" fmla="*/ 3046 w 20562"/>
                    <a:gd name="connsiteY32" fmla="*/ 24194 h 26193"/>
                    <a:gd name="connsiteX33" fmla="*/ 0 w 20562"/>
                    <a:gd name="connsiteY33" fmla="*/ 18002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62" h="26193">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w="9509" cap="flat">
                  <a:noFill/>
                  <a:prstDash val="solid"/>
                  <a:miter/>
                </a:ln>
              </p:spPr>
              <p:txBody>
                <a:bodyPr rtlCol="0" anchor="ctr"/>
                <a:lstStyle/>
                <a:p>
                  <a:endParaRPr lang="en-US" dirty="0"/>
                </a:p>
              </p:txBody>
            </p:sp>
            <p:sp>
              <p:nvSpPr>
                <p:cNvPr id="272" name="Freeform 271">
                  <a:extLst>
                    <a:ext uri="{FF2B5EF4-FFF2-40B4-BE49-F238E27FC236}">
                      <a16:creationId xmlns:a16="http://schemas.microsoft.com/office/drawing/2014/main" id="{2CA71C94-E426-C048-9296-5E040659F3B8}"/>
                    </a:ext>
                  </a:extLst>
                </p:cNvPr>
                <p:cNvSpPr/>
                <p:nvPr/>
              </p:nvSpPr>
              <p:spPr>
                <a:xfrm>
                  <a:off x="8306834"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3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1 w 33889"/>
                    <a:gd name="connsiteY12" fmla="*/ 25622 h 25622"/>
                    <a:gd name="connsiteX13" fmla="*/ 29701 w 33889"/>
                    <a:gd name="connsiteY13" fmla="*/ 9811 h 25622"/>
                    <a:gd name="connsiteX14" fmla="*/ 29320 w 33889"/>
                    <a:gd name="connsiteY14" fmla="*/ 6191 h 25622"/>
                    <a:gd name="connsiteX15" fmla="*/ 27797 w 33889"/>
                    <a:gd name="connsiteY15" fmla="*/ 4381 h 25622"/>
                    <a:gd name="connsiteX16" fmla="*/ 25227 w 33889"/>
                    <a:gd name="connsiteY16" fmla="*/ 3715 h 25622"/>
                    <a:gd name="connsiteX17" fmla="*/ 20848 w 33889"/>
                    <a:gd name="connsiteY17" fmla="*/ 5429 h 25622"/>
                    <a:gd name="connsiteX18" fmla="*/ 19134 w 33889"/>
                    <a:gd name="connsiteY18" fmla="*/ 11049 h 25622"/>
                    <a:gd name="connsiteX19" fmla="*/ 19134 w 33889"/>
                    <a:gd name="connsiteY19" fmla="*/ 25622 h 25622"/>
                    <a:gd name="connsiteX20" fmla="*/ 14851 w 33889"/>
                    <a:gd name="connsiteY20" fmla="*/ 25622 h 25622"/>
                    <a:gd name="connsiteX21" fmla="*/ 14851 w 33889"/>
                    <a:gd name="connsiteY21" fmla="*/ 9334 h 25622"/>
                    <a:gd name="connsiteX22" fmla="*/ 13803 w 33889"/>
                    <a:gd name="connsiteY22" fmla="*/ 5048 h 25622"/>
                    <a:gd name="connsiteX23" fmla="*/ 10376 w 33889"/>
                    <a:gd name="connsiteY23" fmla="*/ 3619 h 25622"/>
                    <a:gd name="connsiteX24" fmla="*/ 7044 w 33889"/>
                    <a:gd name="connsiteY24" fmla="*/ 4572 h 25622"/>
                    <a:gd name="connsiteX25" fmla="*/ 4855 w 33889"/>
                    <a:gd name="connsiteY25" fmla="*/ 7334 h 25622"/>
                    <a:gd name="connsiteX26" fmla="*/ 4188 w 33889"/>
                    <a:gd name="connsiteY26" fmla="*/ 12573 h 25622"/>
                    <a:gd name="connsiteX27" fmla="*/ 4188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3" name="Freeform 272">
                  <a:extLst>
                    <a:ext uri="{FF2B5EF4-FFF2-40B4-BE49-F238E27FC236}">
                      <a16:creationId xmlns:a16="http://schemas.microsoft.com/office/drawing/2014/main" id="{555DF361-D107-0044-B27B-5E54DC8FE5A1}"/>
                    </a:ext>
                  </a:extLst>
                </p:cNvPr>
                <p:cNvSpPr/>
                <p:nvPr/>
              </p:nvSpPr>
              <p:spPr>
                <a:xfrm>
                  <a:off x="8346911" y="4973574"/>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69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6 h 25622"/>
                    <a:gd name="connsiteX10" fmla="*/ 4569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3 w 20467"/>
                    <a:gd name="connsiteY15" fmla="*/ 13525 h 25622"/>
                    <a:gd name="connsiteX16" fmla="*/ 16183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74" name="Freeform 273">
                  <a:extLst>
                    <a:ext uri="{FF2B5EF4-FFF2-40B4-BE49-F238E27FC236}">
                      <a16:creationId xmlns:a16="http://schemas.microsoft.com/office/drawing/2014/main" id="{37D41841-42B0-7C4D-8FE9-ACF1317C99D6}"/>
                    </a:ext>
                  </a:extLst>
                </p:cNvPr>
                <p:cNvSpPr/>
                <p:nvPr/>
              </p:nvSpPr>
              <p:spPr>
                <a:xfrm>
                  <a:off x="8372138" y="4973192"/>
                  <a:ext cx="20562" cy="26193"/>
                </a:xfrm>
                <a:custGeom>
                  <a:avLst/>
                  <a:gdLst>
                    <a:gd name="connsiteX0" fmla="*/ 0 w 20562"/>
                    <a:gd name="connsiteY0" fmla="*/ 18002 h 26193"/>
                    <a:gd name="connsiteX1" fmla="*/ 4189 w 20562"/>
                    <a:gd name="connsiteY1" fmla="*/ 17336 h 26193"/>
                    <a:gd name="connsiteX2" fmla="*/ 6188 w 20562"/>
                    <a:gd name="connsiteY2" fmla="*/ 21241 h 26193"/>
                    <a:gd name="connsiteX3" fmla="*/ 10662 w 20562"/>
                    <a:gd name="connsiteY3" fmla="*/ 22574 h 26193"/>
                    <a:gd name="connsiteX4" fmla="*/ 15041 w 20562"/>
                    <a:gd name="connsiteY4" fmla="*/ 21431 h 26193"/>
                    <a:gd name="connsiteX5" fmla="*/ 16469 w 20562"/>
                    <a:gd name="connsiteY5" fmla="*/ 18669 h 26193"/>
                    <a:gd name="connsiteX6" fmla="*/ 15232 w 20562"/>
                    <a:gd name="connsiteY6" fmla="*/ 16383 h 26193"/>
                    <a:gd name="connsiteX7" fmla="*/ 10853 w 20562"/>
                    <a:gd name="connsiteY7" fmla="*/ 14954 h 26193"/>
                    <a:gd name="connsiteX8" fmla="*/ 4379 w 20562"/>
                    <a:gd name="connsiteY8" fmla="*/ 12954 h 26193"/>
                    <a:gd name="connsiteX9" fmla="*/ 1618 w 20562"/>
                    <a:gd name="connsiteY9" fmla="*/ 10573 h 26193"/>
                    <a:gd name="connsiteX10" fmla="*/ 666 w 20562"/>
                    <a:gd name="connsiteY10" fmla="*/ 7239 h 26193"/>
                    <a:gd name="connsiteX11" fmla="*/ 1428 w 20562"/>
                    <a:gd name="connsiteY11" fmla="*/ 4096 h 26193"/>
                    <a:gd name="connsiteX12" fmla="*/ 3522 w 20562"/>
                    <a:gd name="connsiteY12" fmla="*/ 1715 h 26193"/>
                    <a:gd name="connsiteX13" fmla="*/ 6188 w 20562"/>
                    <a:gd name="connsiteY13" fmla="*/ 476 h 26193"/>
                    <a:gd name="connsiteX14" fmla="*/ 9805 w 20562"/>
                    <a:gd name="connsiteY14" fmla="*/ 0 h 26193"/>
                    <a:gd name="connsiteX15" fmla="*/ 14946 w 20562"/>
                    <a:gd name="connsiteY15" fmla="*/ 857 h 26193"/>
                    <a:gd name="connsiteX16" fmla="*/ 18278 w 20562"/>
                    <a:gd name="connsiteY16" fmla="*/ 3143 h 26193"/>
                    <a:gd name="connsiteX17" fmla="*/ 19706 w 20562"/>
                    <a:gd name="connsiteY17" fmla="*/ 7049 h 26193"/>
                    <a:gd name="connsiteX18" fmla="*/ 15517 w 20562"/>
                    <a:gd name="connsiteY18" fmla="*/ 7620 h 26193"/>
                    <a:gd name="connsiteX19" fmla="*/ 13899 w 20562"/>
                    <a:gd name="connsiteY19" fmla="*/ 4572 h 26193"/>
                    <a:gd name="connsiteX20" fmla="*/ 10091 w 20562"/>
                    <a:gd name="connsiteY20" fmla="*/ 3524 h 26193"/>
                    <a:gd name="connsiteX21" fmla="*/ 5902 w 20562"/>
                    <a:gd name="connsiteY21" fmla="*/ 4477 h 26193"/>
                    <a:gd name="connsiteX22" fmla="*/ 4665 w 20562"/>
                    <a:gd name="connsiteY22" fmla="*/ 6763 h 26193"/>
                    <a:gd name="connsiteX23" fmla="*/ 5141 w 20562"/>
                    <a:gd name="connsiteY23" fmla="*/ 8287 h 26193"/>
                    <a:gd name="connsiteX24" fmla="*/ 6759 w 20562"/>
                    <a:gd name="connsiteY24" fmla="*/ 9430 h 26193"/>
                    <a:gd name="connsiteX25" fmla="*/ 10472 w 20562"/>
                    <a:gd name="connsiteY25" fmla="*/ 10478 h 26193"/>
                    <a:gd name="connsiteX26" fmla="*/ 16755 w 20562"/>
                    <a:gd name="connsiteY26" fmla="*/ 12478 h 26193"/>
                    <a:gd name="connsiteX27" fmla="*/ 19515 w 20562"/>
                    <a:gd name="connsiteY27" fmla="*/ 14669 h 26193"/>
                    <a:gd name="connsiteX28" fmla="*/ 20563 w 20562"/>
                    <a:gd name="connsiteY28" fmla="*/ 18288 h 26193"/>
                    <a:gd name="connsiteX29" fmla="*/ 19325 w 20562"/>
                    <a:gd name="connsiteY29" fmla="*/ 22289 h 26193"/>
                    <a:gd name="connsiteX30" fmla="*/ 15707 w 20562"/>
                    <a:gd name="connsiteY30" fmla="*/ 25146 h 26193"/>
                    <a:gd name="connsiteX31" fmla="*/ 10472 w 20562"/>
                    <a:gd name="connsiteY31" fmla="*/ 26194 h 26193"/>
                    <a:gd name="connsiteX32" fmla="*/ 3046 w 20562"/>
                    <a:gd name="connsiteY32" fmla="*/ 24194 h 26193"/>
                    <a:gd name="connsiteX33" fmla="*/ 0 w 20562"/>
                    <a:gd name="connsiteY33" fmla="*/ 18002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62" h="26193">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w="9509" cap="flat">
                  <a:noFill/>
                  <a:prstDash val="solid"/>
                  <a:miter/>
                </a:ln>
              </p:spPr>
              <p:txBody>
                <a:bodyPr rtlCol="0" anchor="ctr"/>
                <a:lstStyle/>
                <a:p>
                  <a:endParaRPr lang="en-US" dirty="0"/>
                </a:p>
              </p:txBody>
            </p:sp>
            <p:sp>
              <p:nvSpPr>
                <p:cNvPr id="275" name="Freeform 274">
                  <a:extLst>
                    <a:ext uri="{FF2B5EF4-FFF2-40B4-BE49-F238E27FC236}">
                      <a16:creationId xmlns:a16="http://schemas.microsoft.com/office/drawing/2014/main" id="{07BC7713-2170-7248-9F88-EAAD39DA2C7D}"/>
                    </a:ext>
                  </a:extLst>
                </p:cNvPr>
                <p:cNvSpPr/>
                <p:nvPr/>
              </p:nvSpPr>
              <p:spPr>
                <a:xfrm>
                  <a:off x="8397461" y="4970145"/>
                  <a:ext cx="22847" cy="22955"/>
                </a:xfrm>
                <a:custGeom>
                  <a:avLst/>
                  <a:gdLst>
                    <a:gd name="connsiteX0" fmla="*/ 9424 w 22847"/>
                    <a:gd name="connsiteY0" fmla="*/ 22955 h 22955"/>
                    <a:gd name="connsiteX1" fmla="*/ 9424 w 22847"/>
                    <a:gd name="connsiteY1" fmla="*/ 13430 h 22955"/>
                    <a:gd name="connsiteX2" fmla="*/ 0 w 22847"/>
                    <a:gd name="connsiteY2" fmla="*/ 13430 h 22955"/>
                    <a:gd name="connsiteX3" fmla="*/ 0 w 22847"/>
                    <a:gd name="connsiteY3" fmla="*/ 9430 h 22955"/>
                    <a:gd name="connsiteX4" fmla="*/ 9424 w 22847"/>
                    <a:gd name="connsiteY4" fmla="*/ 9430 h 22955"/>
                    <a:gd name="connsiteX5" fmla="*/ 9424 w 22847"/>
                    <a:gd name="connsiteY5" fmla="*/ 0 h 22955"/>
                    <a:gd name="connsiteX6" fmla="*/ 13423 w 22847"/>
                    <a:gd name="connsiteY6" fmla="*/ 0 h 22955"/>
                    <a:gd name="connsiteX7" fmla="*/ 13423 w 22847"/>
                    <a:gd name="connsiteY7" fmla="*/ 9430 h 22955"/>
                    <a:gd name="connsiteX8" fmla="*/ 22847 w 22847"/>
                    <a:gd name="connsiteY8" fmla="*/ 9430 h 22955"/>
                    <a:gd name="connsiteX9" fmla="*/ 22847 w 22847"/>
                    <a:gd name="connsiteY9" fmla="*/ 13430 h 22955"/>
                    <a:gd name="connsiteX10" fmla="*/ 13423 w 22847"/>
                    <a:gd name="connsiteY10" fmla="*/ 13430 h 22955"/>
                    <a:gd name="connsiteX11" fmla="*/ 13423 w 22847"/>
                    <a:gd name="connsiteY11" fmla="*/ 22955 h 22955"/>
                    <a:gd name="connsiteX12" fmla="*/ 9424 w 22847"/>
                    <a:gd name="connsiteY12" fmla="*/ 22955 h 22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47" h="22955">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w="9509" cap="flat">
                  <a:noFill/>
                  <a:prstDash val="solid"/>
                  <a:miter/>
                </a:ln>
              </p:spPr>
              <p:txBody>
                <a:bodyPr rtlCol="0" anchor="ctr"/>
                <a:lstStyle/>
                <a:p>
                  <a:endParaRPr lang="en-US" dirty="0"/>
                </a:p>
              </p:txBody>
            </p:sp>
            <p:sp>
              <p:nvSpPr>
                <p:cNvPr id="276" name="Freeform 275">
                  <a:extLst>
                    <a:ext uri="{FF2B5EF4-FFF2-40B4-BE49-F238E27FC236}">
                      <a16:creationId xmlns:a16="http://schemas.microsoft.com/office/drawing/2014/main" id="{7E11C9F5-1A17-2744-AF22-3F90292FDB35}"/>
                    </a:ext>
                  </a:extLst>
                </p:cNvPr>
                <p:cNvSpPr/>
                <p:nvPr/>
              </p:nvSpPr>
              <p:spPr>
                <a:xfrm>
                  <a:off x="8440109" y="4964049"/>
                  <a:ext cx="26369" cy="34575"/>
                </a:xfrm>
                <a:custGeom>
                  <a:avLst/>
                  <a:gdLst>
                    <a:gd name="connsiteX0" fmla="*/ 0 w 26369"/>
                    <a:gd name="connsiteY0" fmla="*/ 34576 h 34575"/>
                    <a:gd name="connsiteX1" fmla="*/ 0 w 26369"/>
                    <a:gd name="connsiteY1" fmla="*/ 0 h 34575"/>
                    <a:gd name="connsiteX2" fmla="*/ 13042 w 26369"/>
                    <a:gd name="connsiteY2" fmla="*/ 0 h 34575"/>
                    <a:gd name="connsiteX3" fmla="*/ 18278 w 26369"/>
                    <a:gd name="connsiteY3" fmla="*/ 286 h 34575"/>
                    <a:gd name="connsiteX4" fmla="*/ 22562 w 26369"/>
                    <a:gd name="connsiteY4" fmla="*/ 1905 h 34575"/>
                    <a:gd name="connsiteX5" fmla="*/ 25322 w 26369"/>
                    <a:gd name="connsiteY5" fmla="*/ 5239 h 34575"/>
                    <a:gd name="connsiteX6" fmla="*/ 26369 w 26369"/>
                    <a:gd name="connsiteY6" fmla="*/ 10001 h 34575"/>
                    <a:gd name="connsiteX7" fmla="*/ 23609 w 26369"/>
                    <a:gd name="connsiteY7" fmla="*/ 17431 h 34575"/>
                    <a:gd name="connsiteX8" fmla="*/ 13518 w 26369"/>
                    <a:gd name="connsiteY8" fmla="*/ 20479 h 34575"/>
                    <a:gd name="connsiteX9" fmla="*/ 4665 w 26369"/>
                    <a:gd name="connsiteY9" fmla="*/ 20479 h 34575"/>
                    <a:gd name="connsiteX10" fmla="*/ 4665 w 26369"/>
                    <a:gd name="connsiteY10" fmla="*/ 34576 h 34575"/>
                    <a:gd name="connsiteX11" fmla="*/ 0 w 26369"/>
                    <a:gd name="connsiteY11" fmla="*/ 34576 h 34575"/>
                    <a:gd name="connsiteX12" fmla="*/ 4569 w 26369"/>
                    <a:gd name="connsiteY12" fmla="*/ 16478 h 34575"/>
                    <a:gd name="connsiteX13" fmla="*/ 13518 w 26369"/>
                    <a:gd name="connsiteY13" fmla="*/ 16478 h 34575"/>
                    <a:gd name="connsiteX14" fmla="*/ 19801 w 26369"/>
                    <a:gd name="connsiteY14" fmla="*/ 14859 h 34575"/>
                    <a:gd name="connsiteX15" fmla="*/ 21705 w 26369"/>
                    <a:gd name="connsiteY15" fmla="*/ 10192 h 34575"/>
                    <a:gd name="connsiteX16" fmla="*/ 20562 w 26369"/>
                    <a:gd name="connsiteY16" fmla="*/ 6477 h 34575"/>
                    <a:gd name="connsiteX17" fmla="*/ 17706 w 26369"/>
                    <a:gd name="connsiteY17" fmla="*/ 4477 h 34575"/>
                    <a:gd name="connsiteX18" fmla="*/ 13422 w 26369"/>
                    <a:gd name="connsiteY18" fmla="*/ 4191 h 34575"/>
                    <a:gd name="connsiteX19" fmla="*/ 4569 w 26369"/>
                    <a:gd name="connsiteY19" fmla="*/ 4191 h 34575"/>
                    <a:gd name="connsiteX20" fmla="*/ 4569 w 26369"/>
                    <a:gd name="connsiteY20" fmla="*/ 16478 h 3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369" h="34575">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w="9509" cap="flat">
                  <a:noFill/>
                  <a:prstDash val="solid"/>
                  <a:miter/>
                </a:ln>
              </p:spPr>
              <p:txBody>
                <a:bodyPr rtlCol="0" anchor="ctr"/>
                <a:lstStyle/>
                <a:p>
                  <a:endParaRPr lang="en-US" dirty="0"/>
                </a:p>
              </p:txBody>
            </p:sp>
            <p:sp>
              <p:nvSpPr>
                <p:cNvPr id="277" name="Freeform 276">
                  <a:extLst>
                    <a:ext uri="{FF2B5EF4-FFF2-40B4-BE49-F238E27FC236}">
                      <a16:creationId xmlns:a16="http://schemas.microsoft.com/office/drawing/2014/main" id="{6E98804C-D824-9E47-AD96-CA3CBF6F53FF}"/>
                    </a:ext>
                  </a:extLst>
                </p:cNvPr>
                <p:cNvSpPr/>
                <p:nvPr/>
              </p:nvSpPr>
              <p:spPr>
                <a:xfrm>
                  <a:off x="8471714"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4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8" name="Freeform 277">
                  <a:extLst>
                    <a:ext uri="{FF2B5EF4-FFF2-40B4-BE49-F238E27FC236}">
                      <a16:creationId xmlns:a16="http://schemas.microsoft.com/office/drawing/2014/main" id="{92128D6D-6C4A-5443-A367-12107B0A94C5}"/>
                    </a:ext>
                  </a:extLst>
                </p:cNvPr>
                <p:cNvSpPr/>
                <p:nvPr/>
              </p:nvSpPr>
              <p:spPr>
                <a:xfrm>
                  <a:off x="8486279" y="4973097"/>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3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5 h 26193"/>
                    <a:gd name="connsiteX16" fmla="*/ 11709 w 23513"/>
                    <a:gd name="connsiteY16" fmla="*/ 3524 h 26193"/>
                    <a:gd name="connsiteX17" fmla="*/ 6474 w 23513"/>
                    <a:gd name="connsiteY17" fmla="*/ 5905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79" name="Freeform 278">
                  <a:extLst>
                    <a:ext uri="{FF2B5EF4-FFF2-40B4-BE49-F238E27FC236}">
                      <a16:creationId xmlns:a16="http://schemas.microsoft.com/office/drawing/2014/main" id="{272A517D-3731-CB4F-86CC-269C4161E8CE}"/>
                    </a:ext>
                  </a:extLst>
                </p:cNvPr>
                <p:cNvSpPr/>
                <p:nvPr/>
              </p:nvSpPr>
              <p:spPr>
                <a:xfrm>
                  <a:off x="8512934" y="4973002"/>
                  <a:ext cx="22085" cy="35718"/>
                </a:xfrm>
                <a:custGeom>
                  <a:avLst/>
                  <a:gdLst>
                    <a:gd name="connsiteX0" fmla="*/ 952 w 22085"/>
                    <a:gd name="connsiteY0" fmla="*/ 27718 h 35718"/>
                    <a:gd name="connsiteX1" fmla="*/ 5045 w 22085"/>
                    <a:gd name="connsiteY1" fmla="*/ 28289 h 35718"/>
                    <a:gd name="connsiteX2" fmla="*/ 6473 w 22085"/>
                    <a:gd name="connsiteY2" fmla="*/ 31051 h 35718"/>
                    <a:gd name="connsiteX3" fmla="*/ 10757 w 22085"/>
                    <a:gd name="connsiteY3" fmla="*/ 32194 h 35718"/>
                    <a:gd name="connsiteX4" fmla="*/ 15327 w 22085"/>
                    <a:gd name="connsiteY4" fmla="*/ 31051 h 35718"/>
                    <a:gd name="connsiteX5" fmla="*/ 17516 w 22085"/>
                    <a:gd name="connsiteY5" fmla="*/ 27718 h 35718"/>
                    <a:gd name="connsiteX6" fmla="*/ 17802 w 22085"/>
                    <a:gd name="connsiteY6" fmla="*/ 22288 h 35718"/>
                    <a:gd name="connsiteX7" fmla="*/ 10852 w 22085"/>
                    <a:gd name="connsiteY7" fmla="*/ 25527 h 35718"/>
                    <a:gd name="connsiteX8" fmla="*/ 2856 w 22085"/>
                    <a:gd name="connsiteY8" fmla="*/ 21812 h 35718"/>
                    <a:gd name="connsiteX9" fmla="*/ 0 w 22085"/>
                    <a:gd name="connsiteY9" fmla="*/ 12859 h 35718"/>
                    <a:gd name="connsiteX10" fmla="*/ 1333 w 22085"/>
                    <a:gd name="connsiteY10" fmla="*/ 6286 h 35718"/>
                    <a:gd name="connsiteX11" fmla="*/ 5045 w 22085"/>
                    <a:gd name="connsiteY11" fmla="*/ 1619 h 35718"/>
                    <a:gd name="connsiteX12" fmla="*/ 10852 w 22085"/>
                    <a:gd name="connsiteY12" fmla="*/ 0 h 35718"/>
                    <a:gd name="connsiteX13" fmla="*/ 18183 w 22085"/>
                    <a:gd name="connsiteY13" fmla="*/ 3619 h 35718"/>
                    <a:gd name="connsiteX14" fmla="*/ 18183 w 22085"/>
                    <a:gd name="connsiteY14" fmla="*/ 571 h 35718"/>
                    <a:gd name="connsiteX15" fmla="*/ 22085 w 22085"/>
                    <a:gd name="connsiteY15" fmla="*/ 571 h 35718"/>
                    <a:gd name="connsiteX16" fmla="*/ 22085 w 22085"/>
                    <a:gd name="connsiteY16" fmla="*/ 22193 h 35718"/>
                    <a:gd name="connsiteX17" fmla="*/ 20943 w 22085"/>
                    <a:gd name="connsiteY17" fmla="*/ 30480 h 35718"/>
                    <a:gd name="connsiteX18" fmla="*/ 17135 w 22085"/>
                    <a:gd name="connsiteY18" fmla="*/ 34290 h 35718"/>
                    <a:gd name="connsiteX19" fmla="*/ 10757 w 22085"/>
                    <a:gd name="connsiteY19" fmla="*/ 35719 h 35718"/>
                    <a:gd name="connsiteX20" fmla="*/ 3522 w 22085"/>
                    <a:gd name="connsiteY20" fmla="*/ 33718 h 35718"/>
                    <a:gd name="connsiteX21" fmla="*/ 952 w 22085"/>
                    <a:gd name="connsiteY21" fmla="*/ 27718 h 35718"/>
                    <a:gd name="connsiteX22" fmla="*/ 4474 w 22085"/>
                    <a:gd name="connsiteY22" fmla="*/ 12668 h 35718"/>
                    <a:gd name="connsiteX23" fmla="*/ 6473 w 22085"/>
                    <a:gd name="connsiteY23" fmla="*/ 19812 h 35718"/>
                    <a:gd name="connsiteX24" fmla="*/ 11328 w 22085"/>
                    <a:gd name="connsiteY24" fmla="*/ 22098 h 35718"/>
                    <a:gd name="connsiteX25" fmla="*/ 16183 w 22085"/>
                    <a:gd name="connsiteY25" fmla="*/ 19812 h 35718"/>
                    <a:gd name="connsiteX26" fmla="*/ 18183 w 22085"/>
                    <a:gd name="connsiteY26" fmla="*/ 12763 h 35718"/>
                    <a:gd name="connsiteX27" fmla="*/ 16183 w 22085"/>
                    <a:gd name="connsiteY27" fmla="*/ 5810 h 35718"/>
                    <a:gd name="connsiteX28" fmla="*/ 11233 w 22085"/>
                    <a:gd name="connsiteY28" fmla="*/ 3429 h 35718"/>
                    <a:gd name="connsiteX29" fmla="*/ 6473 w 22085"/>
                    <a:gd name="connsiteY29" fmla="*/ 5715 h 35718"/>
                    <a:gd name="connsiteX30" fmla="*/ 4474 w 22085"/>
                    <a:gd name="connsiteY30" fmla="*/ 12668 h 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085" h="35718">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w="9509" cap="flat">
                  <a:noFill/>
                  <a:prstDash val="solid"/>
                  <a:miter/>
                </a:ln>
              </p:spPr>
              <p:txBody>
                <a:bodyPr rtlCol="0" anchor="ctr"/>
                <a:lstStyle/>
                <a:p>
                  <a:endParaRPr lang="en-US" dirty="0"/>
                </a:p>
              </p:txBody>
            </p:sp>
            <p:sp>
              <p:nvSpPr>
                <p:cNvPr id="280" name="Freeform 279">
                  <a:extLst>
                    <a:ext uri="{FF2B5EF4-FFF2-40B4-BE49-F238E27FC236}">
                      <a16:creationId xmlns:a16="http://schemas.microsoft.com/office/drawing/2014/main" id="{201A6688-5233-A64A-BC46-DAAB6092FD6E}"/>
                    </a:ext>
                  </a:extLst>
                </p:cNvPr>
                <p:cNvSpPr/>
                <p:nvPr/>
              </p:nvSpPr>
              <p:spPr>
                <a:xfrm>
                  <a:off x="8541493"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1" name="Freeform 280">
                  <a:extLst>
                    <a:ext uri="{FF2B5EF4-FFF2-40B4-BE49-F238E27FC236}">
                      <a16:creationId xmlns:a16="http://schemas.microsoft.com/office/drawing/2014/main" id="{CA3758DB-2ED4-D946-9505-FB7B75E020E4}"/>
                    </a:ext>
                  </a:extLst>
                </p:cNvPr>
                <p:cNvSpPr/>
                <p:nvPr/>
              </p:nvSpPr>
              <p:spPr>
                <a:xfrm>
                  <a:off x="8556153" y="4973192"/>
                  <a:ext cx="23037" cy="26098"/>
                </a:xfrm>
                <a:custGeom>
                  <a:avLst/>
                  <a:gdLst>
                    <a:gd name="connsiteX0" fmla="*/ 17802 w 23037"/>
                    <a:gd name="connsiteY0" fmla="*/ 22384 h 26098"/>
                    <a:gd name="connsiteX1" fmla="*/ 13232 w 23037"/>
                    <a:gd name="connsiteY1" fmla="*/ 25241 h 26098"/>
                    <a:gd name="connsiteX2" fmla="*/ 8568 w 23037"/>
                    <a:gd name="connsiteY2" fmla="*/ 26099 h 26098"/>
                    <a:gd name="connsiteX3" fmla="*/ 2190 w 23037"/>
                    <a:gd name="connsiteY3" fmla="*/ 24098 h 26098"/>
                    <a:gd name="connsiteX4" fmla="*/ 0 w 23037"/>
                    <a:gd name="connsiteY4" fmla="*/ 18955 h 26098"/>
                    <a:gd name="connsiteX5" fmla="*/ 857 w 23037"/>
                    <a:gd name="connsiteY5" fmla="*/ 15621 h 26098"/>
                    <a:gd name="connsiteX6" fmla="*/ 3046 w 23037"/>
                    <a:gd name="connsiteY6" fmla="*/ 13145 h 26098"/>
                    <a:gd name="connsiteX7" fmla="*/ 6093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4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1 w 23037"/>
                    <a:gd name="connsiteY24" fmla="*/ 22574 h 26098"/>
                    <a:gd name="connsiteX25" fmla="*/ 23038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7 h 26098"/>
                    <a:gd name="connsiteX34" fmla="*/ 9425 w 23037"/>
                    <a:gd name="connsiteY34" fmla="*/ 22670 h 26098"/>
                    <a:gd name="connsiteX35" fmla="*/ 13804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82" name="Freeform 281">
                  <a:extLst>
                    <a:ext uri="{FF2B5EF4-FFF2-40B4-BE49-F238E27FC236}">
                      <a16:creationId xmlns:a16="http://schemas.microsoft.com/office/drawing/2014/main" id="{5CA22BCD-CF41-FA47-A96B-862B15CAD7DE}"/>
                    </a:ext>
                  </a:extLst>
                </p:cNvPr>
                <p:cNvSpPr/>
                <p:nvPr/>
              </p:nvSpPr>
              <p:spPr>
                <a:xfrm>
                  <a:off x="8584427"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4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2 w 33889"/>
                    <a:gd name="connsiteY12" fmla="*/ 25622 h 25622"/>
                    <a:gd name="connsiteX13" fmla="*/ 29702 w 33889"/>
                    <a:gd name="connsiteY13" fmla="*/ 9811 h 25622"/>
                    <a:gd name="connsiteX14" fmla="*/ 29321 w 33889"/>
                    <a:gd name="connsiteY14" fmla="*/ 6191 h 25622"/>
                    <a:gd name="connsiteX15" fmla="*/ 27798 w 33889"/>
                    <a:gd name="connsiteY15" fmla="*/ 4381 h 25622"/>
                    <a:gd name="connsiteX16" fmla="*/ 25227 w 33889"/>
                    <a:gd name="connsiteY16" fmla="*/ 3715 h 25622"/>
                    <a:gd name="connsiteX17" fmla="*/ 20848 w 33889"/>
                    <a:gd name="connsiteY17" fmla="*/ 5429 h 25622"/>
                    <a:gd name="connsiteX18" fmla="*/ 19135 w 33889"/>
                    <a:gd name="connsiteY18" fmla="*/ 11049 h 25622"/>
                    <a:gd name="connsiteX19" fmla="*/ 19135 w 33889"/>
                    <a:gd name="connsiteY19" fmla="*/ 25622 h 25622"/>
                    <a:gd name="connsiteX20" fmla="*/ 14851 w 33889"/>
                    <a:gd name="connsiteY20" fmla="*/ 25622 h 25622"/>
                    <a:gd name="connsiteX21" fmla="*/ 14851 w 33889"/>
                    <a:gd name="connsiteY21" fmla="*/ 9334 h 25622"/>
                    <a:gd name="connsiteX22" fmla="*/ 13804 w 33889"/>
                    <a:gd name="connsiteY22" fmla="*/ 5048 h 25622"/>
                    <a:gd name="connsiteX23" fmla="*/ 10377 w 33889"/>
                    <a:gd name="connsiteY23" fmla="*/ 3619 h 25622"/>
                    <a:gd name="connsiteX24" fmla="*/ 7045 w 33889"/>
                    <a:gd name="connsiteY24" fmla="*/ 4572 h 25622"/>
                    <a:gd name="connsiteX25" fmla="*/ 4855 w 33889"/>
                    <a:gd name="connsiteY25" fmla="*/ 7334 h 25622"/>
                    <a:gd name="connsiteX26" fmla="*/ 4189 w 33889"/>
                    <a:gd name="connsiteY26" fmla="*/ 12573 h 25622"/>
                    <a:gd name="connsiteX27" fmla="*/ 4189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3" name="Freeform 282">
                  <a:extLst>
                    <a:ext uri="{FF2B5EF4-FFF2-40B4-BE49-F238E27FC236}">
                      <a16:creationId xmlns:a16="http://schemas.microsoft.com/office/drawing/2014/main" id="{76DB5CE7-354E-3941-89A2-D2D2E22304AD}"/>
                    </a:ext>
                  </a:extLst>
                </p:cNvPr>
                <p:cNvSpPr/>
                <p:nvPr/>
              </p:nvSpPr>
              <p:spPr>
                <a:xfrm>
                  <a:off x="8624600"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4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2 w 33889"/>
                    <a:gd name="connsiteY12" fmla="*/ 25622 h 25622"/>
                    <a:gd name="connsiteX13" fmla="*/ 29702 w 33889"/>
                    <a:gd name="connsiteY13" fmla="*/ 9811 h 25622"/>
                    <a:gd name="connsiteX14" fmla="*/ 29321 w 33889"/>
                    <a:gd name="connsiteY14" fmla="*/ 6191 h 25622"/>
                    <a:gd name="connsiteX15" fmla="*/ 27798 w 33889"/>
                    <a:gd name="connsiteY15" fmla="*/ 4381 h 25622"/>
                    <a:gd name="connsiteX16" fmla="*/ 25227 w 33889"/>
                    <a:gd name="connsiteY16" fmla="*/ 3715 h 25622"/>
                    <a:gd name="connsiteX17" fmla="*/ 20848 w 33889"/>
                    <a:gd name="connsiteY17" fmla="*/ 5429 h 25622"/>
                    <a:gd name="connsiteX18" fmla="*/ 19135 w 33889"/>
                    <a:gd name="connsiteY18" fmla="*/ 11049 h 25622"/>
                    <a:gd name="connsiteX19" fmla="*/ 19135 w 33889"/>
                    <a:gd name="connsiteY19" fmla="*/ 25622 h 25622"/>
                    <a:gd name="connsiteX20" fmla="*/ 14851 w 33889"/>
                    <a:gd name="connsiteY20" fmla="*/ 25622 h 25622"/>
                    <a:gd name="connsiteX21" fmla="*/ 14851 w 33889"/>
                    <a:gd name="connsiteY21" fmla="*/ 9334 h 25622"/>
                    <a:gd name="connsiteX22" fmla="*/ 13804 w 33889"/>
                    <a:gd name="connsiteY22" fmla="*/ 5048 h 25622"/>
                    <a:gd name="connsiteX23" fmla="*/ 10376 w 33889"/>
                    <a:gd name="connsiteY23" fmla="*/ 3619 h 25622"/>
                    <a:gd name="connsiteX24" fmla="*/ 7045 w 33889"/>
                    <a:gd name="connsiteY24" fmla="*/ 4572 h 25622"/>
                    <a:gd name="connsiteX25" fmla="*/ 4855 w 33889"/>
                    <a:gd name="connsiteY25" fmla="*/ 7334 h 25622"/>
                    <a:gd name="connsiteX26" fmla="*/ 4189 w 33889"/>
                    <a:gd name="connsiteY26" fmla="*/ 12573 h 25622"/>
                    <a:gd name="connsiteX27" fmla="*/ 4189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4" name="Freeform 283">
                  <a:extLst>
                    <a:ext uri="{FF2B5EF4-FFF2-40B4-BE49-F238E27FC236}">
                      <a16:creationId xmlns:a16="http://schemas.microsoft.com/office/drawing/2014/main" id="{A20E0A20-C139-3E4B-9DEE-0949D721D0B3}"/>
                    </a:ext>
                  </a:extLst>
                </p:cNvPr>
                <p:cNvSpPr/>
                <p:nvPr/>
              </p:nvSpPr>
              <p:spPr>
                <a:xfrm>
                  <a:off x="8663535" y="4973002"/>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474 w 23037"/>
                    <a:gd name="connsiteY16" fmla="*/ 10763 h 26288"/>
                    <a:gd name="connsiteX17" fmla="*/ 18468 w 23037"/>
                    <a:gd name="connsiteY17" fmla="*/ 10763 h 26288"/>
                    <a:gd name="connsiteX18" fmla="*/ 16850 w 23037"/>
                    <a:gd name="connsiteY18" fmla="*/ 6001 h 26288"/>
                    <a:gd name="connsiteX19" fmla="*/ 11614 w 23037"/>
                    <a:gd name="connsiteY19" fmla="*/ 3524 h 26288"/>
                    <a:gd name="connsiteX20" fmla="*/ 6664 w 23037"/>
                    <a:gd name="connsiteY20" fmla="*/ 5524 h 26288"/>
                    <a:gd name="connsiteX21" fmla="*/ 4474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w="9509" cap="flat">
                  <a:noFill/>
                  <a:prstDash val="solid"/>
                  <a:miter/>
                </a:ln>
              </p:spPr>
              <p:txBody>
                <a:bodyPr rtlCol="0" anchor="ctr"/>
                <a:lstStyle/>
                <a:p>
                  <a:endParaRPr lang="en-US" dirty="0"/>
                </a:p>
              </p:txBody>
            </p:sp>
          </p:grpSp>
          <p:grpSp>
            <p:nvGrpSpPr>
              <p:cNvPr id="249" name="Graphic 76">
                <a:extLst>
                  <a:ext uri="{FF2B5EF4-FFF2-40B4-BE49-F238E27FC236}">
                    <a16:creationId xmlns:a16="http://schemas.microsoft.com/office/drawing/2014/main" id="{4ECE15C3-D391-1B48-8E88-D2ED25071C99}"/>
                  </a:ext>
                </a:extLst>
              </p:cNvPr>
              <p:cNvGrpSpPr/>
              <p:nvPr/>
            </p:nvGrpSpPr>
            <p:grpSpPr>
              <a:xfrm>
                <a:off x="8206020" y="5017579"/>
                <a:ext cx="478077" cy="44767"/>
                <a:chOff x="8206020" y="5017579"/>
                <a:chExt cx="478077" cy="44767"/>
              </a:xfrm>
              <a:solidFill>
                <a:srgbClr val="23509E"/>
              </a:solidFill>
            </p:grpSpPr>
            <p:sp>
              <p:nvSpPr>
                <p:cNvPr id="250" name="Freeform 249">
                  <a:extLst>
                    <a:ext uri="{FF2B5EF4-FFF2-40B4-BE49-F238E27FC236}">
                      <a16:creationId xmlns:a16="http://schemas.microsoft.com/office/drawing/2014/main" id="{0294AFF1-906A-3F49-B9B8-F83B260961FC}"/>
                    </a:ext>
                  </a:extLst>
                </p:cNvPr>
                <p:cNvSpPr/>
                <p:nvPr/>
              </p:nvSpPr>
              <p:spPr>
                <a:xfrm>
                  <a:off x="8206020" y="5027199"/>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4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4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51" name="Freeform 250">
                  <a:extLst>
                    <a:ext uri="{FF2B5EF4-FFF2-40B4-BE49-F238E27FC236}">
                      <a16:creationId xmlns:a16="http://schemas.microsoft.com/office/drawing/2014/main" id="{99CF31AC-AD20-834C-8E24-AA9A6E8B5129}"/>
                    </a:ext>
                  </a:extLst>
                </p:cNvPr>
                <p:cNvSpPr/>
                <p:nvPr/>
              </p:nvSpPr>
              <p:spPr>
                <a:xfrm>
                  <a:off x="8231723" y="5017579"/>
                  <a:ext cx="14660" cy="35147"/>
                </a:xfrm>
                <a:custGeom>
                  <a:avLst/>
                  <a:gdLst>
                    <a:gd name="connsiteX0" fmla="*/ 3713 w 14660"/>
                    <a:gd name="connsiteY0" fmla="*/ 35147 h 35147"/>
                    <a:gd name="connsiteX1" fmla="*/ 3713 w 14660"/>
                    <a:gd name="connsiteY1" fmla="*/ 13430 h 35147"/>
                    <a:gd name="connsiteX2" fmla="*/ 0 w 14660"/>
                    <a:gd name="connsiteY2" fmla="*/ 13430 h 35147"/>
                    <a:gd name="connsiteX3" fmla="*/ 0 w 14660"/>
                    <a:gd name="connsiteY3" fmla="*/ 10096 h 35147"/>
                    <a:gd name="connsiteX4" fmla="*/ 3713 w 14660"/>
                    <a:gd name="connsiteY4" fmla="*/ 10096 h 35147"/>
                    <a:gd name="connsiteX5" fmla="*/ 3713 w 14660"/>
                    <a:gd name="connsiteY5" fmla="*/ 7429 h 35147"/>
                    <a:gd name="connsiteX6" fmla="*/ 4189 w 14660"/>
                    <a:gd name="connsiteY6" fmla="*/ 3715 h 35147"/>
                    <a:gd name="connsiteX7" fmla="*/ 6378 w 14660"/>
                    <a:gd name="connsiteY7" fmla="*/ 1048 h 35147"/>
                    <a:gd name="connsiteX8" fmla="*/ 10662 w 14660"/>
                    <a:gd name="connsiteY8" fmla="*/ 0 h 35147"/>
                    <a:gd name="connsiteX9" fmla="*/ 14660 w 14660"/>
                    <a:gd name="connsiteY9" fmla="*/ 381 h 35147"/>
                    <a:gd name="connsiteX10" fmla="*/ 13994 w 14660"/>
                    <a:gd name="connsiteY10" fmla="*/ 4096 h 35147"/>
                    <a:gd name="connsiteX11" fmla="*/ 11519 w 14660"/>
                    <a:gd name="connsiteY11" fmla="*/ 3905 h 35147"/>
                    <a:gd name="connsiteX12" fmla="*/ 8758 w 14660"/>
                    <a:gd name="connsiteY12" fmla="*/ 4763 h 35147"/>
                    <a:gd name="connsiteX13" fmla="*/ 7996 w 14660"/>
                    <a:gd name="connsiteY13" fmla="*/ 7811 h 35147"/>
                    <a:gd name="connsiteX14" fmla="*/ 7996 w 14660"/>
                    <a:gd name="connsiteY14" fmla="*/ 10096 h 35147"/>
                    <a:gd name="connsiteX15" fmla="*/ 12852 w 14660"/>
                    <a:gd name="connsiteY15" fmla="*/ 10096 h 35147"/>
                    <a:gd name="connsiteX16" fmla="*/ 12852 w 14660"/>
                    <a:gd name="connsiteY16" fmla="*/ 13430 h 35147"/>
                    <a:gd name="connsiteX17" fmla="*/ 7996 w 14660"/>
                    <a:gd name="connsiteY17" fmla="*/ 13430 h 35147"/>
                    <a:gd name="connsiteX18" fmla="*/ 7996 w 14660"/>
                    <a:gd name="connsiteY18" fmla="*/ 35147 h 35147"/>
                    <a:gd name="connsiteX19" fmla="*/ 3713 w 14660"/>
                    <a:gd name="connsiteY19" fmla="*/ 35147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60" h="35147">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w="9509" cap="flat">
                  <a:noFill/>
                  <a:prstDash val="solid"/>
                  <a:miter/>
                </a:ln>
              </p:spPr>
              <p:txBody>
                <a:bodyPr rtlCol="0" anchor="ctr"/>
                <a:lstStyle/>
                <a:p>
                  <a:endParaRPr lang="en-US" dirty="0"/>
                </a:p>
              </p:txBody>
            </p:sp>
            <p:sp>
              <p:nvSpPr>
                <p:cNvPr id="252" name="Freeform 251">
                  <a:extLst>
                    <a:ext uri="{FF2B5EF4-FFF2-40B4-BE49-F238E27FC236}">
                      <a16:creationId xmlns:a16="http://schemas.microsoft.com/office/drawing/2014/main" id="{9065F48E-5142-0741-8B41-2B80890AB959}"/>
                    </a:ext>
                  </a:extLst>
                </p:cNvPr>
                <p:cNvSpPr/>
                <p:nvPr/>
              </p:nvSpPr>
              <p:spPr>
                <a:xfrm>
                  <a:off x="8258759" y="5018817"/>
                  <a:ext cx="12280" cy="34194"/>
                </a:xfrm>
                <a:custGeom>
                  <a:avLst/>
                  <a:gdLst>
                    <a:gd name="connsiteX0" fmla="*/ 11709 w 12280"/>
                    <a:gd name="connsiteY0" fmla="*/ 30099 h 34194"/>
                    <a:gd name="connsiteX1" fmla="*/ 12280 w 12280"/>
                    <a:gd name="connsiteY1" fmla="*/ 33814 h 34194"/>
                    <a:gd name="connsiteX2" fmla="*/ 9044 w 12280"/>
                    <a:gd name="connsiteY2" fmla="*/ 34195 h 34194"/>
                    <a:gd name="connsiteX3" fmla="*/ 5426 w 12280"/>
                    <a:gd name="connsiteY3" fmla="*/ 33433 h 34194"/>
                    <a:gd name="connsiteX4" fmla="*/ 3618 w 12280"/>
                    <a:gd name="connsiteY4" fmla="*/ 31528 h 34194"/>
                    <a:gd name="connsiteX5" fmla="*/ 3142 w 12280"/>
                    <a:gd name="connsiteY5" fmla="*/ 26479 h 34194"/>
                    <a:gd name="connsiteX6" fmla="*/ 3142 w 12280"/>
                    <a:gd name="connsiteY6" fmla="*/ 12097 h 34194"/>
                    <a:gd name="connsiteX7" fmla="*/ 0 w 12280"/>
                    <a:gd name="connsiteY7" fmla="*/ 12097 h 34194"/>
                    <a:gd name="connsiteX8" fmla="*/ 0 w 12280"/>
                    <a:gd name="connsiteY8" fmla="*/ 8763 h 34194"/>
                    <a:gd name="connsiteX9" fmla="*/ 3142 w 12280"/>
                    <a:gd name="connsiteY9" fmla="*/ 8763 h 34194"/>
                    <a:gd name="connsiteX10" fmla="*/ 3142 w 12280"/>
                    <a:gd name="connsiteY10" fmla="*/ 2572 h 34194"/>
                    <a:gd name="connsiteX11" fmla="*/ 7330 w 12280"/>
                    <a:gd name="connsiteY11" fmla="*/ 0 h 34194"/>
                    <a:gd name="connsiteX12" fmla="*/ 7330 w 12280"/>
                    <a:gd name="connsiteY12" fmla="*/ 8763 h 34194"/>
                    <a:gd name="connsiteX13" fmla="*/ 11614 w 12280"/>
                    <a:gd name="connsiteY13" fmla="*/ 8763 h 34194"/>
                    <a:gd name="connsiteX14" fmla="*/ 11614 w 12280"/>
                    <a:gd name="connsiteY14" fmla="*/ 12097 h 34194"/>
                    <a:gd name="connsiteX15" fmla="*/ 7330 w 12280"/>
                    <a:gd name="connsiteY15" fmla="*/ 12097 h 34194"/>
                    <a:gd name="connsiteX16" fmla="*/ 7330 w 12280"/>
                    <a:gd name="connsiteY16" fmla="*/ 26765 h 34194"/>
                    <a:gd name="connsiteX17" fmla="*/ 7521 w 12280"/>
                    <a:gd name="connsiteY17" fmla="*/ 29146 h 34194"/>
                    <a:gd name="connsiteX18" fmla="*/ 8282 w 12280"/>
                    <a:gd name="connsiteY18" fmla="*/ 30004 h 34194"/>
                    <a:gd name="connsiteX19" fmla="*/ 9710 w 12280"/>
                    <a:gd name="connsiteY19" fmla="*/ 30289 h 34194"/>
                    <a:gd name="connsiteX20" fmla="*/ 11709 w 12280"/>
                    <a:gd name="connsiteY20" fmla="*/ 30099 h 3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80" h="34194">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w="9509" cap="flat">
                  <a:noFill/>
                  <a:prstDash val="solid"/>
                  <a:miter/>
                </a:ln>
              </p:spPr>
              <p:txBody>
                <a:bodyPr rtlCol="0" anchor="ctr"/>
                <a:lstStyle/>
                <a:p>
                  <a:endParaRPr lang="en-US" dirty="0"/>
                </a:p>
              </p:txBody>
            </p:sp>
            <p:sp>
              <p:nvSpPr>
                <p:cNvPr id="253" name="Freeform 252">
                  <a:extLst>
                    <a:ext uri="{FF2B5EF4-FFF2-40B4-BE49-F238E27FC236}">
                      <a16:creationId xmlns:a16="http://schemas.microsoft.com/office/drawing/2014/main" id="{6F2708BB-354F-7440-B85E-241058F501EC}"/>
                    </a:ext>
                  </a:extLst>
                </p:cNvPr>
                <p:cNvSpPr/>
                <p:nvPr/>
              </p:nvSpPr>
              <p:spPr>
                <a:xfrm>
                  <a:off x="8274657" y="5018150"/>
                  <a:ext cx="20467" cy="34670"/>
                </a:xfrm>
                <a:custGeom>
                  <a:avLst/>
                  <a:gdLst>
                    <a:gd name="connsiteX0" fmla="*/ 0 w 20467"/>
                    <a:gd name="connsiteY0" fmla="*/ 34576 h 34670"/>
                    <a:gd name="connsiteX1" fmla="*/ 0 w 20467"/>
                    <a:gd name="connsiteY1" fmla="*/ 0 h 34670"/>
                    <a:gd name="connsiteX2" fmla="*/ 4284 w 20467"/>
                    <a:gd name="connsiteY2" fmla="*/ 0 h 34670"/>
                    <a:gd name="connsiteX3" fmla="*/ 4284 w 20467"/>
                    <a:gd name="connsiteY3" fmla="*/ 12383 h 34670"/>
                    <a:gd name="connsiteX4" fmla="*/ 11804 w 20467"/>
                    <a:gd name="connsiteY4" fmla="*/ 8954 h 34670"/>
                    <a:gd name="connsiteX5" fmla="*/ 16659 w 20467"/>
                    <a:gd name="connsiteY5" fmla="*/ 10096 h 34670"/>
                    <a:gd name="connsiteX6" fmla="*/ 19610 w 20467"/>
                    <a:gd name="connsiteY6" fmla="*/ 13145 h 34670"/>
                    <a:gd name="connsiteX7" fmla="*/ 20467 w 20467"/>
                    <a:gd name="connsiteY7" fmla="*/ 18764 h 34670"/>
                    <a:gd name="connsiteX8" fmla="*/ 20467 w 20467"/>
                    <a:gd name="connsiteY8" fmla="*/ 34671 h 34670"/>
                    <a:gd name="connsiteX9" fmla="*/ 16183 w 20467"/>
                    <a:gd name="connsiteY9" fmla="*/ 34671 h 34670"/>
                    <a:gd name="connsiteX10" fmla="*/ 16183 w 20467"/>
                    <a:gd name="connsiteY10" fmla="*/ 18764 h 34670"/>
                    <a:gd name="connsiteX11" fmla="*/ 14851 w 20467"/>
                    <a:gd name="connsiteY11" fmla="*/ 14097 h 34670"/>
                    <a:gd name="connsiteX12" fmla="*/ 10948 w 20467"/>
                    <a:gd name="connsiteY12" fmla="*/ 12668 h 34670"/>
                    <a:gd name="connsiteX13" fmla="*/ 7425 w 20467"/>
                    <a:gd name="connsiteY13" fmla="*/ 13621 h 34670"/>
                    <a:gd name="connsiteX14" fmla="*/ 5045 w 20467"/>
                    <a:gd name="connsiteY14" fmla="*/ 16288 h 34670"/>
                    <a:gd name="connsiteX15" fmla="*/ 4379 w 20467"/>
                    <a:gd name="connsiteY15" fmla="*/ 20955 h 34670"/>
                    <a:gd name="connsiteX16" fmla="*/ 4379 w 20467"/>
                    <a:gd name="connsiteY16" fmla="*/ 34671 h 34670"/>
                    <a:gd name="connsiteX17" fmla="*/ 0 w 20467"/>
                    <a:gd name="connsiteY17"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467" h="3467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54" name="Freeform 253">
                  <a:extLst>
                    <a:ext uri="{FF2B5EF4-FFF2-40B4-BE49-F238E27FC236}">
                      <a16:creationId xmlns:a16="http://schemas.microsoft.com/office/drawing/2014/main" id="{BFBE24F5-F40E-8841-B280-7C26F5437F22}"/>
                    </a:ext>
                  </a:extLst>
                </p:cNvPr>
                <p:cNvSpPr/>
                <p:nvPr/>
              </p:nvSpPr>
              <p:spPr>
                <a:xfrm>
                  <a:off x="8300170" y="5027009"/>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7 w 23037"/>
                    <a:gd name="connsiteY9" fmla="*/ 13049 h 26288"/>
                    <a:gd name="connsiteX10" fmla="*/ 23037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w="9509" cap="flat">
                  <a:noFill/>
                  <a:prstDash val="solid"/>
                  <a:miter/>
                </a:ln>
              </p:spPr>
              <p:txBody>
                <a:bodyPr rtlCol="0" anchor="ctr"/>
                <a:lstStyle/>
                <a:p>
                  <a:endParaRPr lang="en-US" dirty="0"/>
                </a:p>
              </p:txBody>
            </p:sp>
            <p:sp>
              <p:nvSpPr>
                <p:cNvPr id="255" name="Freeform 254">
                  <a:extLst>
                    <a:ext uri="{FF2B5EF4-FFF2-40B4-BE49-F238E27FC236}">
                      <a16:creationId xmlns:a16="http://schemas.microsoft.com/office/drawing/2014/main" id="{6D683D41-583D-0048-AD09-FA7F087CA179}"/>
                    </a:ext>
                  </a:extLst>
                </p:cNvPr>
                <p:cNvSpPr/>
                <p:nvPr/>
              </p:nvSpPr>
              <p:spPr>
                <a:xfrm>
                  <a:off x="8342342" y="5018150"/>
                  <a:ext cx="25893" cy="34670"/>
                </a:xfrm>
                <a:custGeom>
                  <a:avLst/>
                  <a:gdLst>
                    <a:gd name="connsiteX0" fmla="*/ 0 w 25893"/>
                    <a:gd name="connsiteY0" fmla="*/ 34576 h 34670"/>
                    <a:gd name="connsiteX1" fmla="*/ 0 w 25893"/>
                    <a:gd name="connsiteY1" fmla="*/ 0 h 34670"/>
                    <a:gd name="connsiteX2" fmla="*/ 25037 w 25893"/>
                    <a:gd name="connsiteY2" fmla="*/ 0 h 34670"/>
                    <a:gd name="connsiteX3" fmla="*/ 25037 w 25893"/>
                    <a:gd name="connsiteY3" fmla="*/ 4096 h 34670"/>
                    <a:gd name="connsiteX4" fmla="*/ 4665 w 25893"/>
                    <a:gd name="connsiteY4" fmla="*/ 4096 h 34670"/>
                    <a:gd name="connsiteX5" fmla="*/ 4665 w 25893"/>
                    <a:gd name="connsiteY5" fmla="*/ 14669 h 34670"/>
                    <a:gd name="connsiteX6" fmla="*/ 23799 w 25893"/>
                    <a:gd name="connsiteY6" fmla="*/ 14669 h 34670"/>
                    <a:gd name="connsiteX7" fmla="*/ 23799 w 25893"/>
                    <a:gd name="connsiteY7" fmla="*/ 18764 h 34670"/>
                    <a:gd name="connsiteX8" fmla="*/ 4665 w 25893"/>
                    <a:gd name="connsiteY8" fmla="*/ 18764 h 34670"/>
                    <a:gd name="connsiteX9" fmla="*/ 4665 w 25893"/>
                    <a:gd name="connsiteY9" fmla="*/ 30575 h 34670"/>
                    <a:gd name="connsiteX10" fmla="*/ 25893 w 25893"/>
                    <a:gd name="connsiteY10" fmla="*/ 30575 h 34670"/>
                    <a:gd name="connsiteX11" fmla="*/ 25893 w 25893"/>
                    <a:gd name="connsiteY11" fmla="*/ 34671 h 34670"/>
                    <a:gd name="connsiteX12" fmla="*/ 0 w 25893"/>
                    <a:gd name="connsiteY12"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893" h="3467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56" name="Freeform 255">
                  <a:extLst>
                    <a:ext uri="{FF2B5EF4-FFF2-40B4-BE49-F238E27FC236}">
                      <a16:creationId xmlns:a16="http://schemas.microsoft.com/office/drawing/2014/main" id="{D26D904A-7EBA-F84D-9151-093BB33E3497}"/>
                    </a:ext>
                  </a:extLst>
                </p:cNvPr>
                <p:cNvSpPr/>
                <p:nvPr/>
              </p:nvSpPr>
              <p:spPr>
                <a:xfrm>
                  <a:off x="8373852" y="5027675"/>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70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7 h 25622"/>
                    <a:gd name="connsiteX10" fmla="*/ 4570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4 w 20467"/>
                    <a:gd name="connsiteY15" fmla="*/ 13525 h 25622"/>
                    <a:gd name="connsiteX16" fmla="*/ 16184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57" name="Freeform 256">
                  <a:extLst>
                    <a:ext uri="{FF2B5EF4-FFF2-40B4-BE49-F238E27FC236}">
                      <a16:creationId xmlns:a16="http://schemas.microsoft.com/office/drawing/2014/main" id="{FAC9C6D3-B341-DD44-B6C9-E40C7D238FCA}"/>
                    </a:ext>
                  </a:extLst>
                </p:cNvPr>
                <p:cNvSpPr/>
                <p:nvPr/>
              </p:nvSpPr>
              <p:spPr>
                <a:xfrm>
                  <a:off x="8400697" y="5027104"/>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2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4 h 25622"/>
                    <a:gd name="connsiteX10" fmla="*/ 4950 w 13613"/>
                    <a:gd name="connsiteY10" fmla="*/ 7429 h 25622"/>
                    <a:gd name="connsiteX11" fmla="*/ 4284 w 13613"/>
                    <a:gd name="connsiteY11" fmla="*/ 12383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58" name="Freeform 257">
                  <a:extLst>
                    <a:ext uri="{FF2B5EF4-FFF2-40B4-BE49-F238E27FC236}">
                      <a16:creationId xmlns:a16="http://schemas.microsoft.com/office/drawing/2014/main" id="{10C5744C-F0D3-DC43-B0F0-8605E1075CC9}"/>
                    </a:ext>
                  </a:extLst>
                </p:cNvPr>
                <p:cNvSpPr/>
                <p:nvPr/>
              </p:nvSpPr>
              <p:spPr>
                <a:xfrm>
                  <a:off x="8415262" y="5027199"/>
                  <a:ext cx="23513" cy="26193"/>
                </a:xfrm>
                <a:custGeom>
                  <a:avLst/>
                  <a:gdLst>
                    <a:gd name="connsiteX0" fmla="*/ 0 w 23513"/>
                    <a:gd name="connsiteY0" fmla="*/ 13049 h 26193"/>
                    <a:gd name="connsiteX1" fmla="*/ 3903 w 23513"/>
                    <a:gd name="connsiteY1" fmla="*/ 2762 h 26193"/>
                    <a:gd name="connsiteX2" fmla="*/ 11804 w 23513"/>
                    <a:gd name="connsiteY2" fmla="*/ 0 h 26193"/>
                    <a:gd name="connsiteX3" fmla="*/ 20277 w 23513"/>
                    <a:gd name="connsiteY3" fmla="*/ 3429 h 26193"/>
                    <a:gd name="connsiteX4" fmla="*/ 23514 w 23513"/>
                    <a:gd name="connsiteY4" fmla="*/ 12764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3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3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59" name="Freeform 258">
                  <a:extLst>
                    <a:ext uri="{FF2B5EF4-FFF2-40B4-BE49-F238E27FC236}">
                      <a16:creationId xmlns:a16="http://schemas.microsoft.com/office/drawing/2014/main" id="{66B96ADE-DE99-6446-9A13-E26461691C49}"/>
                    </a:ext>
                  </a:extLst>
                </p:cNvPr>
                <p:cNvSpPr/>
                <p:nvPr/>
              </p:nvSpPr>
              <p:spPr>
                <a:xfrm>
                  <a:off x="8443726" y="5027104"/>
                  <a:ext cx="21704" cy="35242"/>
                </a:xfrm>
                <a:custGeom>
                  <a:avLst/>
                  <a:gdLst>
                    <a:gd name="connsiteX0" fmla="*/ 0 w 21704"/>
                    <a:gd name="connsiteY0" fmla="*/ 35242 h 35242"/>
                    <a:gd name="connsiteX1" fmla="*/ 0 w 21704"/>
                    <a:gd name="connsiteY1" fmla="*/ 571 h 35242"/>
                    <a:gd name="connsiteX2" fmla="*/ 3903 w 21704"/>
                    <a:gd name="connsiteY2" fmla="*/ 571 h 35242"/>
                    <a:gd name="connsiteX3" fmla="*/ 3903 w 21704"/>
                    <a:gd name="connsiteY3" fmla="*/ 3810 h 35242"/>
                    <a:gd name="connsiteX4" fmla="*/ 6949 w 21704"/>
                    <a:gd name="connsiteY4" fmla="*/ 953 h 35242"/>
                    <a:gd name="connsiteX5" fmla="*/ 11138 w 21704"/>
                    <a:gd name="connsiteY5" fmla="*/ 0 h 35242"/>
                    <a:gd name="connsiteX6" fmla="*/ 16755 w 21704"/>
                    <a:gd name="connsiteY6" fmla="*/ 1619 h 35242"/>
                    <a:gd name="connsiteX7" fmla="*/ 20468 w 21704"/>
                    <a:gd name="connsiteY7" fmla="*/ 6287 h 35242"/>
                    <a:gd name="connsiteX8" fmla="*/ 21705 w 21704"/>
                    <a:gd name="connsiteY8" fmla="*/ 12859 h 35242"/>
                    <a:gd name="connsiteX9" fmla="*/ 20372 w 21704"/>
                    <a:gd name="connsiteY9" fmla="*/ 19812 h 35242"/>
                    <a:gd name="connsiteX10" fmla="*/ 16374 w 21704"/>
                    <a:gd name="connsiteY10" fmla="*/ 24575 h 35242"/>
                    <a:gd name="connsiteX11" fmla="*/ 10853 w 21704"/>
                    <a:gd name="connsiteY11" fmla="*/ 26194 h 35242"/>
                    <a:gd name="connsiteX12" fmla="*/ 7045 w 21704"/>
                    <a:gd name="connsiteY12" fmla="*/ 25337 h 35242"/>
                    <a:gd name="connsiteX13" fmla="*/ 4284 w 21704"/>
                    <a:gd name="connsiteY13" fmla="*/ 23050 h 35242"/>
                    <a:gd name="connsiteX14" fmla="*/ 4284 w 21704"/>
                    <a:gd name="connsiteY14" fmla="*/ 35242 h 35242"/>
                    <a:gd name="connsiteX15" fmla="*/ 0 w 21704"/>
                    <a:gd name="connsiteY15" fmla="*/ 35242 h 35242"/>
                    <a:gd name="connsiteX16" fmla="*/ 3808 w 21704"/>
                    <a:gd name="connsiteY16" fmla="*/ 13240 h 35242"/>
                    <a:gd name="connsiteX17" fmla="*/ 5807 w 21704"/>
                    <a:gd name="connsiteY17" fmla="*/ 20383 h 35242"/>
                    <a:gd name="connsiteX18" fmla="*/ 10567 w 21704"/>
                    <a:gd name="connsiteY18" fmla="*/ 22670 h 35242"/>
                    <a:gd name="connsiteX19" fmla="*/ 15422 w 21704"/>
                    <a:gd name="connsiteY19" fmla="*/ 20288 h 35242"/>
                    <a:gd name="connsiteX20" fmla="*/ 17421 w 21704"/>
                    <a:gd name="connsiteY20" fmla="*/ 12859 h 35242"/>
                    <a:gd name="connsiteX21" fmla="*/ 15422 w 21704"/>
                    <a:gd name="connsiteY21" fmla="*/ 5715 h 35242"/>
                    <a:gd name="connsiteX22" fmla="*/ 10757 w 21704"/>
                    <a:gd name="connsiteY22" fmla="*/ 3334 h 35242"/>
                    <a:gd name="connsiteX23" fmla="*/ 5997 w 21704"/>
                    <a:gd name="connsiteY23" fmla="*/ 5905 h 35242"/>
                    <a:gd name="connsiteX24" fmla="*/ 3808 w 21704"/>
                    <a:gd name="connsiteY24" fmla="*/ 13240 h 3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704" h="35242">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w="9509" cap="flat">
                  <a:noFill/>
                  <a:prstDash val="solid"/>
                  <a:miter/>
                </a:ln>
              </p:spPr>
              <p:txBody>
                <a:bodyPr rtlCol="0" anchor="ctr"/>
                <a:lstStyle/>
                <a:p>
                  <a:endParaRPr lang="en-US" dirty="0"/>
                </a:p>
              </p:txBody>
            </p:sp>
            <p:sp>
              <p:nvSpPr>
                <p:cNvPr id="260" name="Freeform 259">
                  <a:extLst>
                    <a:ext uri="{FF2B5EF4-FFF2-40B4-BE49-F238E27FC236}">
                      <a16:creationId xmlns:a16="http://schemas.microsoft.com/office/drawing/2014/main" id="{9A311684-71A8-9A4F-80D6-2602938A0000}"/>
                    </a:ext>
                  </a:extLst>
                </p:cNvPr>
                <p:cNvSpPr/>
                <p:nvPr/>
              </p:nvSpPr>
              <p:spPr>
                <a:xfrm>
                  <a:off x="8469144" y="5027009"/>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7 w 23037"/>
                    <a:gd name="connsiteY9" fmla="*/ 13049 h 26288"/>
                    <a:gd name="connsiteX10" fmla="*/ 23037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w="9509" cap="flat">
                  <a:noFill/>
                  <a:prstDash val="solid"/>
                  <a:miter/>
                </a:ln>
              </p:spPr>
              <p:txBody>
                <a:bodyPr rtlCol="0" anchor="ctr"/>
                <a:lstStyle/>
                <a:p>
                  <a:endParaRPr lang="en-US" dirty="0"/>
                </a:p>
              </p:txBody>
            </p:sp>
            <p:sp>
              <p:nvSpPr>
                <p:cNvPr id="261" name="Freeform 260">
                  <a:extLst>
                    <a:ext uri="{FF2B5EF4-FFF2-40B4-BE49-F238E27FC236}">
                      <a16:creationId xmlns:a16="http://schemas.microsoft.com/office/drawing/2014/main" id="{6FF318F6-E806-0F48-8F6B-D555F9127EA5}"/>
                    </a:ext>
                  </a:extLst>
                </p:cNvPr>
                <p:cNvSpPr/>
                <p:nvPr/>
              </p:nvSpPr>
              <p:spPr>
                <a:xfrm>
                  <a:off x="8495894" y="5027295"/>
                  <a:ext cx="23037" cy="26098"/>
                </a:xfrm>
                <a:custGeom>
                  <a:avLst/>
                  <a:gdLst>
                    <a:gd name="connsiteX0" fmla="*/ 17802 w 23037"/>
                    <a:gd name="connsiteY0" fmla="*/ 22384 h 26098"/>
                    <a:gd name="connsiteX1" fmla="*/ 13232 w 23037"/>
                    <a:gd name="connsiteY1" fmla="*/ 25241 h 26098"/>
                    <a:gd name="connsiteX2" fmla="*/ 8568 w 23037"/>
                    <a:gd name="connsiteY2" fmla="*/ 26098 h 26098"/>
                    <a:gd name="connsiteX3" fmla="*/ 2190 w 23037"/>
                    <a:gd name="connsiteY3" fmla="*/ 24098 h 26098"/>
                    <a:gd name="connsiteX4" fmla="*/ 0 w 23037"/>
                    <a:gd name="connsiteY4" fmla="*/ 18955 h 26098"/>
                    <a:gd name="connsiteX5" fmla="*/ 857 w 23037"/>
                    <a:gd name="connsiteY5" fmla="*/ 15621 h 26098"/>
                    <a:gd name="connsiteX6" fmla="*/ 3046 w 23037"/>
                    <a:gd name="connsiteY6" fmla="*/ 13144 h 26098"/>
                    <a:gd name="connsiteX7" fmla="*/ 6093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4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0 w 23037"/>
                    <a:gd name="connsiteY24" fmla="*/ 22574 h 26098"/>
                    <a:gd name="connsiteX25" fmla="*/ 23038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6 h 26098"/>
                    <a:gd name="connsiteX34" fmla="*/ 9424 w 23037"/>
                    <a:gd name="connsiteY34" fmla="*/ 22669 h 26098"/>
                    <a:gd name="connsiteX35" fmla="*/ 13804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62" name="Freeform 261">
                  <a:extLst>
                    <a:ext uri="{FF2B5EF4-FFF2-40B4-BE49-F238E27FC236}">
                      <a16:creationId xmlns:a16="http://schemas.microsoft.com/office/drawing/2014/main" id="{767B22B8-60AC-8E44-8E96-44C12BBDC7EA}"/>
                    </a:ext>
                  </a:extLst>
                </p:cNvPr>
                <p:cNvSpPr/>
                <p:nvPr/>
              </p:nvSpPr>
              <p:spPr>
                <a:xfrm>
                  <a:off x="8524167" y="5027104"/>
                  <a:ext cx="20371" cy="25622"/>
                </a:xfrm>
                <a:custGeom>
                  <a:avLst/>
                  <a:gdLst>
                    <a:gd name="connsiteX0" fmla="*/ 0 w 20371"/>
                    <a:gd name="connsiteY0" fmla="*/ 25622 h 25622"/>
                    <a:gd name="connsiteX1" fmla="*/ 0 w 20371"/>
                    <a:gd name="connsiteY1" fmla="*/ 571 h 25622"/>
                    <a:gd name="connsiteX2" fmla="*/ 3808 w 20371"/>
                    <a:gd name="connsiteY2" fmla="*/ 571 h 25622"/>
                    <a:gd name="connsiteX3" fmla="*/ 3808 w 20371"/>
                    <a:gd name="connsiteY3" fmla="*/ 4096 h 25622"/>
                    <a:gd name="connsiteX4" fmla="*/ 11804 w 20371"/>
                    <a:gd name="connsiteY4" fmla="*/ 0 h 25622"/>
                    <a:gd name="connsiteX5" fmla="*/ 15993 w 20371"/>
                    <a:gd name="connsiteY5" fmla="*/ 857 h 25622"/>
                    <a:gd name="connsiteX6" fmla="*/ 18849 w 20371"/>
                    <a:gd name="connsiteY6" fmla="*/ 2953 h 25622"/>
                    <a:gd name="connsiteX7" fmla="*/ 20182 w 20371"/>
                    <a:gd name="connsiteY7" fmla="*/ 6096 h 25622"/>
                    <a:gd name="connsiteX8" fmla="*/ 20372 w 20371"/>
                    <a:gd name="connsiteY8" fmla="*/ 10192 h 25622"/>
                    <a:gd name="connsiteX9" fmla="*/ 20372 w 20371"/>
                    <a:gd name="connsiteY9" fmla="*/ 25622 h 25622"/>
                    <a:gd name="connsiteX10" fmla="*/ 16088 w 20371"/>
                    <a:gd name="connsiteY10" fmla="*/ 25622 h 25622"/>
                    <a:gd name="connsiteX11" fmla="*/ 16088 w 20371"/>
                    <a:gd name="connsiteY11" fmla="*/ 10382 h 25622"/>
                    <a:gd name="connsiteX12" fmla="*/ 15612 w 20371"/>
                    <a:gd name="connsiteY12" fmla="*/ 6477 h 25622"/>
                    <a:gd name="connsiteX13" fmla="*/ 13899 w 20371"/>
                    <a:gd name="connsiteY13" fmla="*/ 4382 h 25622"/>
                    <a:gd name="connsiteX14" fmla="*/ 10948 w 20371"/>
                    <a:gd name="connsiteY14" fmla="*/ 3620 h 25622"/>
                    <a:gd name="connsiteX15" fmla="*/ 6283 w 20371"/>
                    <a:gd name="connsiteY15" fmla="*/ 5334 h 25622"/>
                    <a:gd name="connsiteX16" fmla="*/ 4284 w 20371"/>
                    <a:gd name="connsiteY16" fmla="*/ 11906 h 25622"/>
                    <a:gd name="connsiteX17" fmla="*/ 4284 w 20371"/>
                    <a:gd name="connsiteY17" fmla="*/ 25622 h 25622"/>
                    <a:gd name="connsiteX18" fmla="*/ 0 w 20371"/>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1" h="25622">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63" name="Freeform 262">
                  <a:extLst>
                    <a:ext uri="{FF2B5EF4-FFF2-40B4-BE49-F238E27FC236}">
                      <a16:creationId xmlns:a16="http://schemas.microsoft.com/office/drawing/2014/main" id="{BCFC5803-BF0E-3144-8BDE-61B2BC7AF232}"/>
                    </a:ext>
                  </a:extLst>
                </p:cNvPr>
                <p:cNvSpPr/>
                <p:nvPr/>
              </p:nvSpPr>
              <p:spPr>
                <a:xfrm>
                  <a:off x="8565102" y="5018055"/>
                  <a:ext cx="27131" cy="35242"/>
                </a:xfrm>
                <a:custGeom>
                  <a:avLst/>
                  <a:gdLst>
                    <a:gd name="connsiteX0" fmla="*/ 22562 w 27131"/>
                    <a:gd name="connsiteY0" fmla="*/ 95 h 35242"/>
                    <a:gd name="connsiteX1" fmla="*/ 27131 w 27131"/>
                    <a:gd name="connsiteY1" fmla="*/ 95 h 35242"/>
                    <a:gd name="connsiteX2" fmla="*/ 27131 w 27131"/>
                    <a:gd name="connsiteY2" fmla="*/ 20098 h 35242"/>
                    <a:gd name="connsiteX3" fmla="*/ 25989 w 27131"/>
                    <a:gd name="connsiteY3" fmla="*/ 28384 h 35242"/>
                    <a:gd name="connsiteX4" fmla="*/ 21705 w 27131"/>
                    <a:gd name="connsiteY4" fmla="*/ 33338 h 35242"/>
                    <a:gd name="connsiteX5" fmla="*/ 13613 w 27131"/>
                    <a:gd name="connsiteY5" fmla="*/ 35242 h 35242"/>
                    <a:gd name="connsiteX6" fmla="*/ 5712 w 27131"/>
                    <a:gd name="connsiteY6" fmla="*/ 33528 h 35242"/>
                    <a:gd name="connsiteX7" fmla="*/ 1333 w 27131"/>
                    <a:gd name="connsiteY7" fmla="*/ 28670 h 35242"/>
                    <a:gd name="connsiteX8" fmla="*/ 0 w 27131"/>
                    <a:gd name="connsiteY8" fmla="*/ 20002 h 35242"/>
                    <a:gd name="connsiteX9" fmla="*/ 0 w 27131"/>
                    <a:gd name="connsiteY9" fmla="*/ 0 h 35242"/>
                    <a:gd name="connsiteX10" fmla="*/ 4570 w 27131"/>
                    <a:gd name="connsiteY10" fmla="*/ 0 h 35242"/>
                    <a:gd name="connsiteX11" fmla="*/ 4570 w 27131"/>
                    <a:gd name="connsiteY11" fmla="*/ 19907 h 35242"/>
                    <a:gd name="connsiteX12" fmla="*/ 5426 w 27131"/>
                    <a:gd name="connsiteY12" fmla="*/ 26575 h 35242"/>
                    <a:gd name="connsiteX13" fmla="*/ 8282 w 27131"/>
                    <a:gd name="connsiteY13" fmla="*/ 29908 h 35242"/>
                    <a:gd name="connsiteX14" fmla="*/ 13232 w 27131"/>
                    <a:gd name="connsiteY14" fmla="*/ 31051 h 35242"/>
                    <a:gd name="connsiteX15" fmla="*/ 20468 w 27131"/>
                    <a:gd name="connsiteY15" fmla="*/ 28766 h 35242"/>
                    <a:gd name="connsiteX16" fmla="*/ 22657 w 27131"/>
                    <a:gd name="connsiteY16" fmla="*/ 20002 h 35242"/>
                    <a:gd name="connsiteX17" fmla="*/ 22657 w 27131"/>
                    <a:gd name="connsiteY17" fmla="*/ 95 h 3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131" h="35242">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w="9509" cap="flat">
                  <a:noFill/>
                  <a:prstDash val="solid"/>
                  <a:miter/>
                </a:ln>
              </p:spPr>
              <p:txBody>
                <a:bodyPr rtlCol="0" anchor="ctr"/>
                <a:lstStyle/>
                <a:p>
                  <a:endParaRPr lang="en-US" dirty="0"/>
                </a:p>
              </p:txBody>
            </p:sp>
            <p:sp>
              <p:nvSpPr>
                <p:cNvPr id="264" name="Freeform 263">
                  <a:extLst>
                    <a:ext uri="{FF2B5EF4-FFF2-40B4-BE49-F238E27FC236}">
                      <a16:creationId xmlns:a16="http://schemas.microsoft.com/office/drawing/2014/main" id="{70728014-010C-4846-BBD5-71F1D8A96A20}"/>
                    </a:ext>
                  </a:extLst>
                </p:cNvPr>
                <p:cNvSpPr/>
                <p:nvPr/>
              </p:nvSpPr>
              <p:spPr>
                <a:xfrm>
                  <a:off x="8599277" y="5027104"/>
                  <a:ext cx="20372" cy="25622"/>
                </a:xfrm>
                <a:custGeom>
                  <a:avLst/>
                  <a:gdLst>
                    <a:gd name="connsiteX0" fmla="*/ 0 w 20372"/>
                    <a:gd name="connsiteY0" fmla="*/ 25622 h 25622"/>
                    <a:gd name="connsiteX1" fmla="*/ 0 w 20372"/>
                    <a:gd name="connsiteY1" fmla="*/ 571 h 25622"/>
                    <a:gd name="connsiteX2" fmla="*/ 3808 w 20372"/>
                    <a:gd name="connsiteY2" fmla="*/ 571 h 25622"/>
                    <a:gd name="connsiteX3" fmla="*/ 3808 w 20372"/>
                    <a:gd name="connsiteY3" fmla="*/ 4096 h 25622"/>
                    <a:gd name="connsiteX4" fmla="*/ 11805 w 20372"/>
                    <a:gd name="connsiteY4" fmla="*/ 0 h 25622"/>
                    <a:gd name="connsiteX5" fmla="*/ 15993 w 20372"/>
                    <a:gd name="connsiteY5" fmla="*/ 857 h 25622"/>
                    <a:gd name="connsiteX6" fmla="*/ 18849 w 20372"/>
                    <a:gd name="connsiteY6" fmla="*/ 2953 h 25622"/>
                    <a:gd name="connsiteX7" fmla="*/ 20182 w 20372"/>
                    <a:gd name="connsiteY7" fmla="*/ 6096 h 25622"/>
                    <a:gd name="connsiteX8" fmla="*/ 20372 w 20372"/>
                    <a:gd name="connsiteY8" fmla="*/ 10192 h 25622"/>
                    <a:gd name="connsiteX9" fmla="*/ 20372 w 20372"/>
                    <a:gd name="connsiteY9" fmla="*/ 25622 h 25622"/>
                    <a:gd name="connsiteX10" fmla="*/ 16088 w 20372"/>
                    <a:gd name="connsiteY10" fmla="*/ 25622 h 25622"/>
                    <a:gd name="connsiteX11" fmla="*/ 16088 w 20372"/>
                    <a:gd name="connsiteY11" fmla="*/ 10382 h 25622"/>
                    <a:gd name="connsiteX12" fmla="*/ 15612 w 20372"/>
                    <a:gd name="connsiteY12" fmla="*/ 6477 h 25622"/>
                    <a:gd name="connsiteX13" fmla="*/ 13899 w 20372"/>
                    <a:gd name="connsiteY13" fmla="*/ 4382 h 25622"/>
                    <a:gd name="connsiteX14" fmla="*/ 10948 w 20372"/>
                    <a:gd name="connsiteY14" fmla="*/ 3620 h 25622"/>
                    <a:gd name="connsiteX15" fmla="*/ 6283 w 20372"/>
                    <a:gd name="connsiteY15" fmla="*/ 5334 h 25622"/>
                    <a:gd name="connsiteX16" fmla="*/ 4284 w 20372"/>
                    <a:gd name="connsiteY16" fmla="*/ 11906 h 25622"/>
                    <a:gd name="connsiteX17" fmla="*/ 4284 w 20372"/>
                    <a:gd name="connsiteY17" fmla="*/ 25622 h 25622"/>
                    <a:gd name="connsiteX18" fmla="*/ 0 w 20372"/>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2" h="25622">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65" name="Freeform 264">
                  <a:extLst>
                    <a:ext uri="{FF2B5EF4-FFF2-40B4-BE49-F238E27FC236}">
                      <a16:creationId xmlns:a16="http://schemas.microsoft.com/office/drawing/2014/main" id="{5B12A39E-C5B8-7C40-A4EB-AEC8E07F2222}"/>
                    </a:ext>
                  </a:extLst>
                </p:cNvPr>
                <p:cNvSpPr/>
                <p:nvPr/>
              </p:nvSpPr>
              <p:spPr>
                <a:xfrm>
                  <a:off x="8626123" y="5018150"/>
                  <a:ext cx="4283" cy="34575"/>
                </a:xfrm>
                <a:custGeom>
                  <a:avLst/>
                  <a:gdLst>
                    <a:gd name="connsiteX0" fmla="*/ 0 w 4283"/>
                    <a:gd name="connsiteY0" fmla="*/ 4858 h 34575"/>
                    <a:gd name="connsiteX1" fmla="*/ 0 w 4283"/>
                    <a:gd name="connsiteY1" fmla="*/ 0 h 34575"/>
                    <a:gd name="connsiteX2" fmla="*/ 4284 w 4283"/>
                    <a:gd name="connsiteY2" fmla="*/ 0 h 34575"/>
                    <a:gd name="connsiteX3" fmla="*/ 4284 w 4283"/>
                    <a:gd name="connsiteY3" fmla="*/ 4858 h 34575"/>
                    <a:gd name="connsiteX4" fmla="*/ 0 w 4283"/>
                    <a:gd name="connsiteY4" fmla="*/ 4858 h 34575"/>
                    <a:gd name="connsiteX5" fmla="*/ 0 w 4283"/>
                    <a:gd name="connsiteY5" fmla="*/ 34576 h 34575"/>
                    <a:gd name="connsiteX6" fmla="*/ 0 w 4283"/>
                    <a:gd name="connsiteY6" fmla="*/ 9525 h 34575"/>
                    <a:gd name="connsiteX7" fmla="*/ 4284 w 4283"/>
                    <a:gd name="connsiteY7" fmla="*/ 9525 h 34575"/>
                    <a:gd name="connsiteX8" fmla="*/ 4284 w 4283"/>
                    <a:gd name="connsiteY8" fmla="*/ 34576 h 34575"/>
                    <a:gd name="connsiteX9" fmla="*/ 0 w 4283"/>
                    <a:gd name="connsiteY9" fmla="*/ 34576 h 3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3" h="34575">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w="9509" cap="flat">
                  <a:noFill/>
                  <a:prstDash val="solid"/>
                  <a:miter/>
                </a:ln>
              </p:spPr>
              <p:txBody>
                <a:bodyPr rtlCol="0" anchor="ctr"/>
                <a:lstStyle/>
                <a:p>
                  <a:endParaRPr lang="en-US" dirty="0"/>
                </a:p>
              </p:txBody>
            </p:sp>
            <p:sp>
              <p:nvSpPr>
                <p:cNvPr id="266" name="Freeform 265">
                  <a:extLst>
                    <a:ext uri="{FF2B5EF4-FFF2-40B4-BE49-F238E27FC236}">
                      <a16:creationId xmlns:a16="http://schemas.microsoft.com/office/drawing/2014/main" id="{22BDA656-B9BF-4D41-9BB1-4A801019F2A7}"/>
                    </a:ext>
                  </a:extLst>
                </p:cNvPr>
                <p:cNvSpPr/>
                <p:nvPr/>
              </p:nvSpPr>
              <p:spPr>
                <a:xfrm>
                  <a:off x="8635262" y="5027199"/>
                  <a:ext cx="23513" cy="26193"/>
                </a:xfrm>
                <a:custGeom>
                  <a:avLst/>
                  <a:gdLst>
                    <a:gd name="connsiteX0" fmla="*/ 0 w 23513"/>
                    <a:gd name="connsiteY0" fmla="*/ 13049 h 26193"/>
                    <a:gd name="connsiteX1" fmla="*/ 3903 w 23513"/>
                    <a:gd name="connsiteY1" fmla="*/ 2762 h 26193"/>
                    <a:gd name="connsiteX2" fmla="*/ 11804 w 23513"/>
                    <a:gd name="connsiteY2" fmla="*/ 0 h 26193"/>
                    <a:gd name="connsiteX3" fmla="*/ 20277 w 23513"/>
                    <a:gd name="connsiteY3" fmla="*/ 3429 h 26193"/>
                    <a:gd name="connsiteX4" fmla="*/ 23513 w 23513"/>
                    <a:gd name="connsiteY4" fmla="*/ 12764 h 26193"/>
                    <a:gd name="connsiteX5" fmla="*/ 22085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3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3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67" name="Freeform 266">
                  <a:extLst>
                    <a:ext uri="{FF2B5EF4-FFF2-40B4-BE49-F238E27FC236}">
                      <a16:creationId xmlns:a16="http://schemas.microsoft.com/office/drawing/2014/main" id="{C66FBAEB-801C-7A43-B0B2-37F7CE290E26}"/>
                    </a:ext>
                  </a:extLst>
                </p:cNvPr>
                <p:cNvSpPr/>
                <p:nvPr/>
              </p:nvSpPr>
              <p:spPr>
                <a:xfrm>
                  <a:off x="8663726" y="5027104"/>
                  <a:ext cx="20371" cy="25622"/>
                </a:xfrm>
                <a:custGeom>
                  <a:avLst/>
                  <a:gdLst>
                    <a:gd name="connsiteX0" fmla="*/ 0 w 20371"/>
                    <a:gd name="connsiteY0" fmla="*/ 25622 h 25622"/>
                    <a:gd name="connsiteX1" fmla="*/ 0 w 20371"/>
                    <a:gd name="connsiteY1" fmla="*/ 571 h 25622"/>
                    <a:gd name="connsiteX2" fmla="*/ 3808 w 20371"/>
                    <a:gd name="connsiteY2" fmla="*/ 571 h 25622"/>
                    <a:gd name="connsiteX3" fmla="*/ 3808 w 20371"/>
                    <a:gd name="connsiteY3" fmla="*/ 4096 h 25622"/>
                    <a:gd name="connsiteX4" fmla="*/ 11804 w 20371"/>
                    <a:gd name="connsiteY4" fmla="*/ 0 h 25622"/>
                    <a:gd name="connsiteX5" fmla="*/ 15993 w 20371"/>
                    <a:gd name="connsiteY5" fmla="*/ 857 h 25622"/>
                    <a:gd name="connsiteX6" fmla="*/ 18849 w 20371"/>
                    <a:gd name="connsiteY6" fmla="*/ 2953 h 25622"/>
                    <a:gd name="connsiteX7" fmla="*/ 20182 w 20371"/>
                    <a:gd name="connsiteY7" fmla="*/ 6096 h 25622"/>
                    <a:gd name="connsiteX8" fmla="*/ 20372 w 20371"/>
                    <a:gd name="connsiteY8" fmla="*/ 10192 h 25622"/>
                    <a:gd name="connsiteX9" fmla="*/ 20372 w 20371"/>
                    <a:gd name="connsiteY9" fmla="*/ 25622 h 25622"/>
                    <a:gd name="connsiteX10" fmla="*/ 16088 w 20371"/>
                    <a:gd name="connsiteY10" fmla="*/ 25622 h 25622"/>
                    <a:gd name="connsiteX11" fmla="*/ 16088 w 20371"/>
                    <a:gd name="connsiteY11" fmla="*/ 10382 h 25622"/>
                    <a:gd name="connsiteX12" fmla="*/ 15612 w 20371"/>
                    <a:gd name="connsiteY12" fmla="*/ 6477 h 25622"/>
                    <a:gd name="connsiteX13" fmla="*/ 13899 w 20371"/>
                    <a:gd name="connsiteY13" fmla="*/ 4382 h 25622"/>
                    <a:gd name="connsiteX14" fmla="*/ 10948 w 20371"/>
                    <a:gd name="connsiteY14" fmla="*/ 3620 h 25622"/>
                    <a:gd name="connsiteX15" fmla="*/ 6283 w 20371"/>
                    <a:gd name="connsiteY15" fmla="*/ 5334 h 25622"/>
                    <a:gd name="connsiteX16" fmla="*/ 4284 w 20371"/>
                    <a:gd name="connsiteY16" fmla="*/ 11906 h 25622"/>
                    <a:gd name="connsiteX17" fmla="*/ 4284 w 20371"/>
                    <a:gd name="connsiteY17" fmla="*/ 25622 h 25622"/>
                    <a:gd name="connsiteX18" fmla="*/ 0 w 20371"/>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1" h="25622">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grpSp>
        </p:grpSp>
        <p:sp>
          <p:nvSpPr>
            <p:cNvPr id="305" name="Rectangle 304">
              <a:extLst>
                <a:ext uri="{FF2B5EF4-FFF2-40B4-BE49-F238E27FC236}">
                  <a16:creationId xmlns:a16="http://schemas.microsoft.com/office/drawing/2014/main" id="{2F7FA91F-2DFB-394E-98D9-15F795DE9C9A}"/>
                </a:ext>
              </a:extLst>
            </p:cNvPr>
            <p:cNvSpPr/>
            <p:nvPr userDrawn="1"/>
          </p:nvSpPr>
          <p:spPr>
            <a:xfrm>
              <a:off x="1469056" y="8636776"/>
              <a:ext cx="1567655" cy="431822"/>
            </a:xfrm>
            <a:prstGeom prst="rect">
              <a:avLst/>
            </a:prstGeom>
          </p:spPr>
          <p:txBody>
            <a:bodyPr wrap="square">
              <a:spAutoFit/>
            </a:bodyPr>
            <a:lstStyle/>
            <a:p>
              <a:pPr algn="just"/>
              <a:r>
                <a:rPr lang="en-IE" sz="350" b="0" i="0" u="none" strike="noStrike" dirty="0">
                  <a:solidFill>
                    <a:srgbClr val="323338"/>
                  </a:solidFill>
                  <a:effectLst/>
                  <a:latin typeface="Calibri" panose="020F0502020204030204" pitchFamily="34" charset="0"/>
                  <a:cs typeface="Calibri" panose="020F0502020204030204" pitchFamily="34" charset="0"/>
                </a:rPr>
                <a:t>This programme has been funded with support from the European Commission. The author is solely responsible for this publication (communication) and the Commission accepts no responsibility for any use that may be made of the information contained therein.  2020-1-DE02-KA202-007503﻿</a:t>
              </a:r>
              <a:endParaRPr lang="en-US" sz="350" b="0" dirty="0">
                <a:latin typeface="Calibri" panose="020F0502020204030204" pitchFamily="34" charset="0"/>
                <a:cs typeface="Calibri" panose="020F0502020204030204" pitchFamily="34" charset="0"/>
              </a:endParaRPr>
            </a:p>
          </p:txBody>
        </p:sp>
      </p:grpSp>
      <p:grpSp>
        <p:nvGrpSpPr>
          <p:cNvPr id="306" name="Group 305">
            <a:extLst>
              <a:ext uri="{FF2B5EF4-FFF2-40B4-BE49-F238E27FC236}">
                <a16:creationId xmlns:a16="http://schemas.microsoft.com/office/drawing/2014/main" id="{EE591CD3-7FA5-3B41-9813-0725DCC5BF23}"/>
              </a:ext>
            </a:extLst>
          </p:cNvPr>
          <p:cNvGrpSpPr/>
          <p:nvPr userDrawn="1"/>
        </p:nvGrpSpPr>
        <p:grpSpPr>
          <a:xfrm>
            <a:off x="368816" y="9070645"/>
            <a:ext cx="3302838" cy="358072"/>
            <a:chOff x="2403038" y="8660032"/>
            <a:chExt cx="4468858" cy="484484"/>
          </a:xfrm>
        </p:grpSpPr>
        <p:pic>
          <p:nvPicPr>
            <p:cNvPr id="3" name="Picture 2">
              <a:extLst>
                <a:ext uri="{FF2B5EF4-FFF2-40B4-BE49-F238E27FC236}">
                  <a16:creationId xmlns:a16="http://schemas.microsoft.com/office/drawing/2014/main" id="{F9293BB8-F95C-7D4A-B687-38256436036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403038" y="8690503"/>
              <a:ext cx="825756" cy="423543"/>
            </a:xfrm>
            <a:prstGeom prst="rect">
              <a:avLst/>
            </a:prstGeom>
          </p:spPr>
        </p:pic>
        <p:pic>
          <p:nvPicPr>
            <p:cNvPr id="5" name="Picture 4">
              <a:extLst>
                <a:ext uri="{FF2B5EF4-FFF2-40B4-BE49-F238E27FC236}">
                  <a16:creationId xmlns:a16="http://schemas.microsoft.com/office/drawing/2014/main" id="{B3E1716E-25F4-FF4E-B709-C61523ADEFB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185952" y="8741541"/>
              <a:ext cx="974657" cy="321466"/>
            </a:xfrm>
            <a:prstGeom prst="rect">
              <a:avLst/>
            </a:prstGeom>
          </p:spPr>
        </p:pic>
        <p:pic>
          <p:nvPicPr>
            <p:cNvPr id="10" name="Picture 9">
              <a:extLst>
                <a:ext uri="{FF2B5EF4-FFF2-40B4-BE49-F238E27FC236}">
                  <a16:creationId xmlns:a16="http://schemas.microsoft.com/office/drawing/2014/main" id="{8EFB39C2-FFB2-064B-AA81-9DB073F9450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249205" y="8675268"/>
              <a:ext cx="929355" cy="454013"/>
            </a:xfrm>
            <a:prstGeom prst="rect">
              <a:avLst/>
            </a:prstGeom>
          </p:spPr>
        </p:pic>
        <p:pic>
          <p:nvPicPr>
            <p:cNvPr id="27" name="Picture 26">
              <a:extLst>
                <a:ext uri="{FF2B5EF4-FFF2-40B4-BE49-F238E27FC236}">
                  <a16:creationId xmlns:a16="http://schemas.microsoft.com/office/drawing/2014/main" id="{84669604-9D81-7F44-A369-25365F610FB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178560" y="8660032"/>
              <a:ext cx="703873" cy="484484"/>
            </a:xfrm>
            <a:prstGeom prst="rect">
              <a:avLst/>
            </a:prstGeom>
          </p:spPr>
        </p:pic>
        <p:pic>
          <p:nvPicPr>
            <p:cNvPr id="33" name="Picture 32">
              <a:extLst>
                <a:ext uri="{FF2B5EF4-FFF2-40B4-BE49-F238E27FC236}">
                  <a16:creationId xmlns:a16="http://schemas.microsoft.com/office/drawing/2014/main" id="{585DCEA8-CF0F-F948-948E-0E50AD0CD76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951682" y="8724021"/>
              <a:ext cx="920214" cy="356507"/>
            </a:xfrm>
            <a:prstGeom prst="rect">
              <a:avLst/>
            </a:prstGeom>
          </p:spPr>
        </p:pic>
      </p:grpSp>
    </p:spTree>
    <p:extLst>
      <p:ext uri="{BB962C8B-B14F-4D97-AF65-F5344CB8AC3E}">
        <p14:creationId xmlns:p14="http://schemas.microsoft.com/office/powerpoint/2010/main" val="3921391182"/>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Slide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FF70B2-6459-E76E-47EB-B62AA7997D50}"/>
              </a:ext>
            </a:extLst>
          </p:cNvPr>
          <p:cNvSpPr/>
          <p:nvPr userDrawn="1"/>
        </p:nvSpPr>
        <p:spPr>
          <a:xfrm>
            <a:off x="0" y="0"/>
            <a:ext cx="6858000" cy="9906000"/>
          </a:xfrm>
          <a:prstGeom prst="rect">
            <a:avLst/>
          </a:prstGeom>
          <a:solidFill>
            <a:srgbClr val="027354"/>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2681346" rtl="0" fontAlgn="auto" latinLnBrk="0" hangingPunct="0">
              <a:lnSpc>
                <a:spcPct val="100000"/>
              </a:lnSpc>
              <a:spcBef>
                <a:spcPts val="0"/>
              </a:spcBef>
              <a:spcAft>
                <a:spcPts val="0"/>
              </a:spcAft>
              <a:buClrTx/>
              <a:buSzTx/>
              <a:buFontTx/>
              <a:buNone/>
              <a:tabLst/>
            </a:pPr>
            <a:endParaRPr kumimoji="0" lang="en-NL" sz="102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extLst>
      <p:ext uri="{BB962C8B-B14F-4D97-AF65-F5344CB8AC3E}">
        <p14:creationId xmlns:p14="http://schemas.microsoft.com/office/powerpoint/2010/main" val="322476806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
          <p:cNvSpPr txBox="1"/>
          <p:nvPr/>
        </p:nvSpPr>
        <p:spPr>
          <a:xfrm>
            <a:off x="6482251" y="9547428"/>
            <a:ext cx="330826" cy="136575"/>
          </a:xfrm>
          <a:prstGeom prst="rect">
            <a:avLst/>
          </a:prstGeom>
          <a:ln w="12700">
            <a:miter lim="400000"/>
          </a:ln>
          <a:extLst>
            <a:ext uri="{C572A759-6A51-4108-AA02-DFA0A04FC94B}">
              <ma14:wrappingTextBoxFlag xmlns:ma14="http://schemas.microsoft.com/office/mac/drawingml/2011/main" xmlns:a14="http://schemas.microsoft.com/office/drawing/2010/main" xmlns:a16="http://schemas.microsoft.com/office/drawing/2014/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t>‹#›</a:t>
            </a:fld>
            <a:r>
              <a:rPr sz="700" b="0" i="0" dirty="0">
                <a:solidFill>
                  <a:srgbClr val="027354"/>
                </a:solidFill>
                <a:latin typeface="Gotham Book" pitchFamily="2" charset="0"/>
                <a:cs typeface="Gotham Book" pitchFamily="2" charset="0"/>
              </a:rPr>
              <a:t>'￼</a:t>
            </a:r>
          </a:p>
        </p:txBody>
      </p:sp>
      <p:grpSp>
        <p:nvGrpSpPr>
          <p:cNvPr id="5" name="Group 4">
            <a:extLst>
              <a:ext uri="{FF2B5EF4-FFF2-40B4-BE49-F238E27FC236}">
                <a16:creationId xmlns:a16="http://schemas.microsoft.com/office/drawing/2014/main" id="{79219B09-E497-4E44-A088-408E6A11FEB1}"/>
              </a:ext>
            </a:extLst>
          </p:cNvPr>
          <p:cNvGrpSpPr/>
          <p:nvPr userDrawn="1"/>
        </p:nvGrpSpPr>
        <p:grpSpPr>
          <a:xfrm rot="16200000">
            <a:off x="5670664" y="8503632"/>
            <a:ext cx="1724785" cy="276514"/>
            <a:chOff x="296428" y="6035883"/>
            <a:chExt cx="3143755" cy="504000"/>
          </a:xfrm>
        </p:grpSpPr>
        <p:pic>
          <p:nvPicPr>
            <p:cNvPr id="6" name="Picture 5" descr="A picture containing text&#10;&#10;Description automatically generated">
              <a:extLst>
                <a:ext uri="{FF2B5EF4-FFF2-40B4-BE49-F238E27FC236}">
                  <a16:creationId xmlns:a16="http://schemas.microsoft.com/office/drawing/2014/main" id="{C9E17E25-4412-8049-B5FE-BEDD213DD9F5}"/>
                </a:ext>
              </a:extLst>
            </p:cNvPr>
            <p:cNvPicPr/>
            <p:nvPr userDrawn="1"/>
          </p:nvPicPr>
          <p:blipFill rotWithShape="1">
            <a:blip r:embed="rId11"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F1205F0D-3509-E94C-925E-54E4B19D5358}"/>
                </a:ext>
              </a:extLst>
            </p:cNvPr>
            <p:cNvPicPr>
              <a:picLocks noChangeAspect="1"/>
            </p:cNvPicPr>
            <p:nvPr userDrawn="1"/>
          </p:nvPicPr>
          <p:blipFill rotWithShape="1">
            <a:blip r:embed="rId12"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cSld>
  <p:clrMap bg1="lt1" tx1="dk1" bg2="lt2" tx2="dk2" accent1="accent1" accent2="accent2" accent3="accent3" accent4="accent4" accent5="accent5" accent6="accent6" hlink="hlink" folHlink="folHlink"/>
  <p:sldLayoutIdLst>
    <p:sldLayoutId id="2147483832" r:id="rId1"/>
    <p:sldLayoutId id="2147483833" r:id="rId2"/>
    <p:sldLayoutId id="2147483826" r:id="rId3"/>
    <p:sldLayoutId id="2147483830" r:id="rId4"/>
    <p:sldLayoutId id="2147483827" r:id="rId5"/>
    <p:sldLayoutId id="2147483828" r:id="rId6"/>
    <p:sldLayoutId id="2147483831" r:id="rId7"/>
    <p:sldLayoutId id="2147483829" r:id="rId8"/>
    <p:sldLayoutId id="2147483834" r:id="rId9"/>
  </p:sldLayoutIdLst>
  <p:transition spd="med"/>
  <p:txStyles>
    <p:titleStyle>
      <a:lvl1pPr marL="0" marR="0" indent="0" algn="l" defTabSz="583729" rtl="0" latinLnBrk="0">
        <a:lnSpc>
          <a:spcPct val="80000"/>
        </a:lnSpc>
        <a:spcBef>
          <a:spcPts val="0"/>
        </a:spcBef>
        <a:spcAft>
          <a:spcPts val="0"/>
        </a:spcAft>
        <a:buClrTx/>
        <a:buSzTx/>
        <a:buFontTx/>
        <a:buNone/>
        <a:tabLst/>
        <a:defRPr sz="3222" b="0" i="0" u="none" strike="noStrike" cap="none" spc="322" baseline="0">
          <a:ln>
            <a:noFill/>
          </a:ln>
          <a:solidFill>
            <a:srgbClr val="2F355A"/>
          </a:solidFill>
          <a:uFillTx/>
          <a:latin typeface="+mn-lt"/>
          <a:ea typeface="+mn-ea"/>
          <a:cs typeface="+mn-cs"/>
          <a:sym typeface="Montserrat Bold"/>
        </a:defRPr>
      </a:lvl1pPr>
      <a:lvl2pPr marL="0" marR="0" indent="49766"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2pPr>
      <a:lvl3pPr marL="0" marR="0" indent="99532"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3pPr>
      <a:lvl4pPr marL="0" marR="0" indent="149299"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4pPr>
      <a:lvl5pPr marL="0" marR="0" indent="199065"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5pPr>
      <a:lvl6pPr marL="0" marR="0" indent="248831"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6pPr>
      <a:lvl7pPr marL="0" marR="0" indent="298597"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7pPr>
      <a:lvl8pPr marL="0" marR="0" indent="348364"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8pPr>
      <a:lvl9pPr marL="0" marR="0" indent="398130"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9pPr>
    </p:titleStyle>
    <p:bodyStyle>
      <a:lvl1pPr marL="0" marR="0" indent="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1pPr>
      <a:lvl2pPr marL="0" marR="0" indent="49766"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2pPr>
      <a:lvl3pPr marL="0" marR="0" indent="99532"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3pPr>
      <a:lvl4pPr marL="0" marR="0" indent="149299"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4pPr>
      <a:lvl5pPr marL="0" marR="0" indent="199065"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p:bodyStyle>
    <p:otherStyle>
      <a:lvl1pPr marL="0" marR="0" indent="0"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1pPr>
      <a:lvl2pPr marL="0" marR="0" indent="49766"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2pPr>
      <a:lvl3pPr marL="0" marR="0" indent="99532"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3pPr>
      <a:lvl4pPr marL="0" marR="0" indent="149299"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4pPr>
      <a:lvl5pPr marL="0" marR="0" indent="199065"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5pPr>
      <a:lvl6pPr marL="0" marR="0" indent="248831"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6pPr>
      <a:lvl7pPr marL="0" marR="0" indent="298597"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7pPr>
      <a:lvl8pPr marL="0" marR="0" indent="348364"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8pPr>
      <a:lvl9pPr marL="0" marR="0" indent="398130"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healthatwork-online.de/" TargetMode="External"/><Relationship Id="rId13" Type="http://schemas.openxmlformats.org/officeDocument/2006/relationships/image" Target="../media/image11.png"/><Relationship Id="rId3" Type="http://schemas.openxmlformats.org/officeDocument/2006/relationships/hyperlink" Target="https://link.springer.com/book/10.1007/978-3-658-28807-5" TargetMode="External"/><Relationship Id="rId7" Type="http://schemas.openxmlformats.org/officeDocument/2006/relationships/hyperlink" Target="https://www.hcc-magazin.com/" TargetMode="External"/><Relationship Id="rId12" Type="http://schemas.openxmlformats.org/officeDocument/2006/relationships/image" Target="../media/image10.jpg"/><Relationship Id="rId2" Type="http://schemas.openxmlformats.org/officeDocument/2006/relationships/hyperlink" Target="https://nachhaltig-forschen.de/fileadmin/user_upload/FactSheets_LeNa_Personal.pdf" TargetMode="External"/><Relationship Id="rId1" Type="http://schemas.openxmlformats.org/officeDocument/2006/relationships/slideLayout" Target="../slideLayouts/slideLayout6.xml"/><Relationship Id="rId6" Type="http://schemas.openxmlformats.org/officeDocument/2006/relationships/hyperlink" Target="https://open.spotify.com/show/33sEx7nI7phTNtIx5MZS3n?si=efd3634ae7754969" TargetMode="External"/><Relationship Id="rId11" Type="http://schemas.openxmlformats.org/officeDocument/2006/relationships/image" Target="../media/image9.svg"/><Relationship Id="rId5" Type="http://schemas.openxmlformats.org/officeDocument/2006/relationships/hyperlink" Target="https://open.spotify.com/episode/3UE6pdSJ6jGm3bH3Xw1Qub?si=0b39a9f11797479f" TargetMode="External"/><Relationship Id="rId15" Type="http://schemas.openxmlformats.org/officeDocument/2006/relationships/image" Target="../media/image13.jpeg"/><Relationship Id="rId10" Type="http://schemas.openxmlformats.org/officeDocument/2006/relationships/image" Target="../media/image8.png"/><Relationship Id="rId4" Type="http://schemas.openxmlformats.org/officeDocument/2006/relationships/hyperlink" Target="https://link.springer.com/book/10.1007/978-3-662-50527-4" TargetMode="External"/><Relationship Id="rId9" Type="http://schemas.openxmlformats.org/officeDocument/2006/relationships/hyperlink" Target="https://www.humancapitalclub.de/hcc.html" TargetMode="External"/><Relationship Id="rId14" Type="http://schemas.openxmlformats.org/officeDocument/2006/relationships/image" Target="../media/image12.jpeg"/></Relationships>
</file>

<file path=ppt/slides/_rels/slide2.xml.rels><?xml version="1.0" encoding="UTF-8" standalone="yes"?>
<Relationships xmlns="http://schemas.openxmlformats.org/package/2006/relationships"><Relationship Id="rId8" Type="http://schemas.openxmlformats.org/officeDocument/2006/relationships/hyperlink" Target="https://www.ihrec.ie/guides-and-tools/human-rights-and-equality-for-employers/" TargetMode="External"/><Relationship Id="rId13" Type="http://schemas.openxmlformats.org/officeDocument/2006/relationships/hyperlink" Target="http://www.healthyireland.ie/health-initiatives/workplaces" TargetMode="External"/><Relationship Id="rId18" Type="http://schemas.openxmlformats.org/officeDocument/2006/relationships/image" Target="../media/image15.jpeg"/><Relationship Id="rId3" Type="http://schemas.openxmlformats.org/officeDocument/2006/relationships/hyperlink" Target="http://www.bitc.ie/wp-content/uploads/2017/01/Workplace-training-and-development-v0.01.pdf" TargetMode="External"/><Relationship Id="rId7" Type="http://schemas.openxmlformats.org/officeDocument/2006/relationships/hyperlink" Target="https://www.bitc.ie/our-areas-of-expertise/" TargetMode="External"/><Relationship Id="rId12" Type="http://schemas.openxmlformats.org/officeDocument/2006/relationships/hyperlink" Target="http://www.fooddrinkireland.ie/" TargetMode="External"/><Relationship Id="rId17" Type="http://schemas.openxmlformats.org/officeDocument/2006/relationships/image" Target="../media/image14.png"/><Relationship Id="rId2" Type="http://schemas.openxmlformats.org/officeDocument/2006/relationships/hyperlink" Target="http://www.csrhub.ie/" TargetMode="External"/><Relationship Id="rId16" Type="http://schemas.openxmlformats.org/officeDocument/2006/relationships/image" Target="../media/image9.svg"/><Relationship Id="rId1" Type="http://schemas.openxmlformats.org/officeDocument/2006/relationships/slideLayout" Target="../slideLayouts/slideLayout6.xml"/><Relationship Id="rId6" Type="http://schemas.openxmlformats.org/officeDocument/2006/relationships/hyperlink" Target="http://www.bitc.ie/wp-content/uploads/2017/01/Workplace-Diversity-and-equality-v0.01.pdf" TargetMode="External"/><Relationship Id="rId11" Type="http://schemas.openxmlformats.org/officeDocument/2006/relationships/hyperlink" Target="http://www.sfa.ie/Sectors/SFA/SFA.nsf/vPages/Advice~overview?OpenDocument" TargetMode="External"/><Relationship Id="rId5" Type="http://schemas.openxmlformats.org/officeDocument/2006/relationships/hyperlink" Target="http://www.bitc.ie/wp-content/uploads/2017/01/Workplace-Listen-to-and-involve-your-employees.pdf" TargetMode="External"/><Relationship Id="rId15" Type="http://schemas.openxmlformats.org/officeDocument/2006/relationships/image" Target="../media/image8.png"/><Relationship Id="rId10" Type="http://schemas.openxmlformats.org/officeDocument/2006/relationships/hyperlink" Target="http://isme.ie/advice/corporate-social-responsibility-csr" TargetMode="External"/><Relationship Id="rId4" Type="http://schemas.openxmlformats.org/officeDocument/2006/relationships/hyperlink" Target="http://www.bitc.ie/wp-content/uploads/2017/01/Workplace-health-and-safety-v0.01.pdf" TargetMode="External"/><Relationship Id="rId9" Type="http://schemas.openxmlformats.org/officeDocument/2006/relationships/hyperlink" Target="https://hsalearning.ie/" TargetMode="External"/><Relationship Id="rId14" Type="http://schemas.openxmlformats.org/officeDocument/2006/relationships/hyperlink" Target="http://www.csrhub.ie/csrhub/csr-resources/information-resources/"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hyperlink" Target="https://humaninprogress.com/resources/" TargetMode="External"/><Relationship Id="rId7" Type="http://schemas.openxmlformats.org/officeDocument/2006/relationships/hyperlink" Target="https://www.nvp-hrnetwerk.nl/vakontwikkeling" TargetMode="External"/><Relationship Id="rId2" Type="http://schemas.openxmlformats.org/officeDocument/2006/relationships/hyperlink" Target="https://hrmnetherlands.com/" TargetMode="External"/><Relationship Id="rId1" Type="http://schemas.openxmlformats.org/officeDocument/2006/relationships/slideLayout" Target="../slideLayouts/slideLayout6.xml"/><Relationship Id="rId6" Type="http://schemas.openxmlformats.org/officeDocument/2006/relationships/hyperlink" Target="https://www.nvp-hrnetwerk.nl/" TargetMode="External"/><Relationship Id="rId11" Type="http://schemas.openxmlformats.org/officeDocument/2006/relationships/image" Target="../media/image17.png"/><Relationship Id="rId5" Type="http://schemas.openxmlformats.org/officeDocument/2006/relationships/hyperlink" Target="https://hrm-network.nl/mission-and-objectives/" TargetMode="External"/><Relationship Id="rId10" Type="http://schemas.openxmlformats.org/officeDocument/2006/relationships/image" Target="../media/image16.jpeg"/><Relationship Id="rId4" Type="http://schemas.openxmlformats.org/officeDocument/2006/relationships/hyperlink" Target="https://humaninprogress.com/academy/" TargetMode="External"/><Relationship Id="rId9" Type="http://schemas.openxmlformats.org/officeDocument/2006/relationships/image" Target="../media/image9.svg"/></Relationships>
</file>

<file path=ppt/slides/_rels/slide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hyperlink" Target="https://www.fundacionseres.org/BlogSeres/index.php/la-evolucion-la-rsc-espana-traves-del-impacto-social-nuestras-empresas/" TargetMode="External"/><Relationship Id="rId7" Type="http://schemas.openxmlformats.org/officeDocument/2006/relationships/image" Target="../media/image8.png"/><Relationship Id="rId2" Type="http://schemas.openxmlformats.org/officeDocument/2006/relationships/hyperlink" Target="https://www.mites.gob.es/es/rse/" TargetMode="Externa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hyperlink" Target="https://foretica.org/" TargetMode="External"/><Relationship Id="rId4" Type="http://schemas.openxmlformats.org/officeDocument/2006/relationships/hyperlink" Target="https://observatoriorsc.org/inicio/quienes-somos/" TargetMode="External"/><Relationship Id="rId9"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s://www.csrready.eu/knowledge-platform/"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2E300DE-75A8-5B41-97DE-2C4A118FB98D}"/>
              </a:ext>
            </a:extLst>
          </p:cNvPr>
          <p:cNvSpPr>
            <a:spLocks noGrp="1"/>
          </p:cNvSpPr>
          <p:nvPr>
            <p:ph type="body" sz="quarter" idx="58"/>
          </p:nvPr>
        </p:nvSpPr>
        <p:spPr>
          <a:xfrm>
            <a:off x="3271166" y="651500"/>
            <a:ext cx="2842731" cy="530150"/>
          </a:xfrm>
          <a:noFill/>
        </p:spPr>
        <p:txBody>
          <a:bodyPr anchor="t"/>
          <a:lstStyle/>
          <a:p>
            <a:r>
              <a:rPr lang="en-IE" dirty="0"/>
              <a:t>NATIONALE HR-ONDERSTEUNING, ORGANISATIES EN NETWERKEN</a:t>
            </a:r>
            <a:endParaRPr lang="en-US" dirty="0"/>
          </a:p>
        </p:txBody>
      </p:sp>
      <p:sp>
        <p:nvSpPr>
          <p:cNvPr id="6" name="Text Placeholder 5">
            <a:extLst>
              <a:ext uri="{FF2B5EF4-FFF2-40B4-BE49-F238E27FC236}">
                <a16:creationId xmlns:a16="http://schemas.microsoft.com/office/drawing/2014/main" id="{034BCEF5-29D2-674D-97F3-DE8DFD23311C}"/>
              </a:ext>
            </a:extLst>
          </p:cNvPr>
          <p:cNvSpPr>
            <a:spLocks noGrp="1"/>
          </p:cNvSpPr>
          <p:nvPr>
            <p:ph type="body" sz="quarter" idx="32"/>
          </p:nvPr>
        </p:nvSpPr>
        <p:spPr>
          <a:xfrm>
            <a:off x="2786771" y="1508902"/>
            <a:ext cx="3592627" cy="3444098"/>
          </a:xfrm>
        </p:spPr>
        <p:txBody>
          <a:bodyPr/>
          <a:lstStyle/>
          <a:p>
            <a:r>
              <a:rPr lang="en-US" sz="1400" dirty="0">
                <a:sym typeface="Helvetica Light"/>
              </a:rPr>
              <a:t>Nuttige informatie over duurzaamheid in human resource management vindt u </a:t>
            </a:r>
            <a:r>
              <a:rPr lang="en-IE" sz="1400" dirty="0">
                <a:solidFill>
                  <a:srgbClr val="027354"/>
                </a:solidFill>
                <a:sym typeface="Helvetica Light"/>
                <a:hlinkClick r:id="rId2">
                  <a:extLst>
                    <a:ext uri="{A12FA001-AC4F-418D-AE19-62706E023703}">
                      <ahyp:hlinkClr xmlns:ahyp="http://schemas.microsoft.com/office/drawing/2018/hyperlinkcolor" val="tx"/>
                    </a:ext>
                  </a:extLst>
                </a:hlinkClick>
              </a:rPr>
              <a:t>hier</a:t>
            </a:r>
            <a:r>
              <a:rPr lang="en-IE" sz="1400" dirty="0">
                <a:sym typeface="Helvetica Light"/>
              </a:rPr>
              <a:t>.</a:t>
            </a:r>
          </a:p>
          <a:p>
            <a:endParaRPr lang="en-IE" sz="1400" dirty="0">
              <a:sym typeface="Helvetica Light"/>
            </a:endParaRPr>
          </a:p>
          <a:p>
            <a:pPr algn="l"/>
            <a:r>
              <a:rPr lang="en-IE" sz="1400" b="1" dirty="0">
                <a:solidFill>
                  <a:srgbClr val="027354"/>
                </a:solidFill>
                <a:sym typeface="Helvetica Light"/>
              </a:rPr>
              <a:t>Boeken</a:t>
            </a:r>
            <a:endParaRPr lang="en-IE" sz="1400" b="1" u="sng" dirty="0">
              <a:solidFill>
                <a:srgbClr val="027354"/>
              </a:solidFill>
              <a:sym typeface="Helvetica Light"/>
            </a:endParaRPr>
          </a:p>
          <a:p>
            <a:pPr marL="171450" indent="-171450" algn="l">
              <a:buClr>
                <a:srgbClr val="F29E38"/>
              </a:buClr>
              <a:buFont typeface="Arial" panose="020B0604020202020204" pitchFamily="34" charset="0"/>
              <a:buChar char="•"/>
            </a:pPr>
            <a:r>
              <a:rPr lang="de-DE" sz="1400" dirty="0">
                <a:solidFill>
                  <a:srgbClr val="40B894"/>
                </a:solidFill>
                <a:sym typeface="Helvetica Light"/>
                <a:hlinkClick r:id="rId3">
                  <a:extLst>
                    <a:ext uri="{A12FA001-AC4F-418D-AE19-62706E023703}">
                      <ahyp:hlinkClr xmlns:ahyp="http://schemas.microsoft.com/office/drawing/2018/hyperlinkcolor" val="tx"/>
                    </a:ext>
                  </a:extLst>
                </a:hlinkClick>
              </a:rPr>
              <a:t>Teamlead - Führung 4.0: So führen Sie Teams synergetisch zu Höchstleistungen - Mit Tipps &amp; Checklisten für die Praxis. Lowiec, D., Rascher, S., Graf, N., Schmutte, A. M. (2020). Deutschland: Springer Fachmedien Wiesbaden.</a:t>
            </a:r>
            <a:endParaRPr lang="de-DE" sz="1400" dirty="0">
              <a:solidFill>
                <a:srgbClr val="40B894"/>
              </a:solidFill>
              <a:sym typeface="Helvetica Light"/>
            </a:endParaRPr>
          </a:p>
          <a:p>
            <a:pPr marL="171450" indent="-171450" algn="l">
              <a:buClr>
                <a:srgbClr val="F29E38"/>
              </a:buClr>
              <a:buFont typeface="Arial" panose="020B0604020202020204" pitchFamily="34" charset="0"/>
              <a:buChar char="•"/>
            </a:pPr>
            <a:r>
              <a:rPr lang="de-DE" sz="1400" dirty="0">
                <a:solidFill>
                  <a:srgbClr val="40B894"/>
                </a:solidFill>
                <a:sym typeface="Helvetica Light"/>
                <a:hlinkClick r:id="rId4">
                  <a:extLst>
                    <a:ext uri="{A12FA001-AC4F-418D-AE19-62706E023703}">
                      <ahyp:hlinkClr xmlns:ahyp="http://schemas.microsoft.com/office/drawing/2018/hyperlinkcolor" val="tx"/>
                    </a:ext>
                  </a:extLst>
                </a:hlinkClick>
              </a:rPr>
              <a:t>Praktijkgerichte Führung: Grundlagen - Reflexion - Haltung. Berger, P. (2017).  Deutschland: Springer Berlin Heidelberg.</a:t>
            </a:r>
            <a:endParaRPr lang="de-DE" sz="1400" dirty="0">
              <a:solidFill>
                <a:srgbClr val="40B894"/>
              </a:solidFill>
              <a:sym typeface="Helvetica Light"/>
            </a:endParaRPr>
          </a:p>
          <a:p>
            <a:pPr marL="171450" indent="-171450" algn="l">
              <a:buFont typeface="Arial" panose="020B0604020202020204" pitchFamily="34" charset="0"/>
              <a:buChar char="•"/>
            </a:pPr>
            <a:endParaRPr lang="en-IE" sz="1400" dirty="0">
              <a:sym typeface="Helvetica Light"/>
            </a:endParaRPr>
          </a:p>
          <a:p>
            <a:pPr algn="l"/>
            <a:r>
              <a:rPr lang="en-IE" sz="1400" b="1" dirty="0">
                <a:solidFill>
                  <a:srgbClr val="027354"/>
                </a:solidFill>
                <a:sym typeface="Helvetica Light"/>
              </a:rPr>
              <a:t>Podcasts</a:t>
            </a:r>
          </a:p>
          <a:p>
            <a:pPr marL="171450" indent="-171450" algn="l">
              <a:buFont typeface="Arial" panose="020B0604020202020204" pitchFamily="34" charset="0"/>
              <a:buChar char="•"/>
            </a:pPr>
            <a:r>
              <a:rPr lang="en-IE" sz="1400" dirty="0">
                <a:solidFill>
                  <a:srgbClr val="40B894"/>
                </a:solidFill>
                <a:sym typeface="Helvetica Light"/>
                <a:hlinkClick r:id="rId5">
                  <a:extLst>
                    <a:ext uri="{A12FA001-AC4F-418D-AE19-62706E023703}">
                      <ahyp:hlinkClr xmlns:ahyp="http://schemas.microsoft.com/office/drawing/2018/hyperlinkcolor" val="tx"/>
                    </a:ext>
                  </a:extLst>
                </a:hlinkClick>
              </a:rPr>
              <a:t>EPIC WORK, </a:t>
            </a:r>
            <a:r>
              <a:rPr lang="en-IE" sz="1400" dirty="0">
                <a:sym typeface="Helvetica Light"/>
                <a:hlinkClick r:id="rId5">
                  <a:extLst>
                    <a:ext uri="{A12FA001-AC4F-418D-AE19-62706E023703}">
                      <ahyp:hlinkClr xmlns:ahyp="http://schemas.microsoft.com/office/drawing/2018/hyperlinkcolor" val="tx"/>
                    </a:ext>
                  </a:extLst>
                </a:hlinkClick>
              </a:rPr>
              <a:t>deel 14: Mitarbeiterentwicklung </a:t>
            </a:r>
            <a:endParaRPr lang="en-IE" sz="1400" dirty="0">
              <a:sym typeface="Helvetica Light"/>
            </a:endParaRPr>
          </a:p>
          <a:p>
            <a:pPr marL="171450" indent="-171450" algn="l">
              <a:buFont typeface="Arial" panose="020B0604020202020204" pitchFamily="34" charset="0"/>
              <a:buChar char="•"/>
            </a:pPr>
            <a:r>
              <a:rPr lang="en-IE" sz="1400" dirty="0">
                <a:solidFill>
                  <a:srgbClr val="40B894"/>
                </a:solidFill>
                <a:sym typeface="Helvetica Light"/>
                <a:hlinkClick r:id="rId6">
                  <a:extLst>
                    <a:ext uri="{A12FA001-AC4F-418D-AE19-62706E023703}">
                      <ahyp:hlinkClr xmlns:ahyp="http://schemas.microsoft.com/office/drawing/2018/hyperlinkcolor" val="tx"/>
                    </a:ext>
                  </a:extLst>
                </a:hlinkClick>
              </a:rPr>
              <a:t>Medewerkers werven zich </a:t>
            </a:r>
            <a:r>
              <a:rPr lang="en-IE" sz="1400" dirty="0">
                <a:sym typeface="Helvetica Light"/>
              </a:rPr>
              <a:t>bij Kai Boyd</a:t>
            </a:r>
          </a:p>
          <a:p>
            <a:pPr algn="l"/>
            <a:endParaRPr lang="en-IE" sz="1400" dirty="0">
              <a:sym typeface="Helvetica Light"/>
            </a:endParaRPr>
          </a:p>
          <a:p>
            <a:pPr algn="l"/>
            <a:r>
              <a:rPr lang="en-IE" sz="1400" b="1" dirty="0">
                <a:solidFill>
                  <a:srgbClr val="027354"/>
                </a:solidFill>
                <a:sym typeface="Helvetica Light"/>
              </a:rPr>
              <a:t>Tijdschriften en netwerken</a:t>
            </a:r>
          </a:p>
          <a:p>
            <a:pPr marL="171450" indent="-171450" algn="l">
              <a:buClr>
                <a:srgbClr val="F29E38"/>
              </a:buClr>
              <a:buFont typeface="Arial" panose="020B0604020202020204" pitchFamily="34" charset="0"/>
              <a:buChar char="•"/>
            </a:pPr>
            <a:r>
              <a:rPr lang="de-DE" sz="1400" dirty="0">
                <a:solidFill>
                  <a:srgbClr val="40B894"/>
                </a:solidFill>
                <a:hlinkClick r:id="rId7">
                  <a:extLst>
                    <a:ext uri="{A12FA001-AC4F-418D-AE19-62706E023703}">
                      <ahyp:hlinkClr xmlns:ahyp="http://schemas.microsoft.com/office/drawing/2018/hyperlinkcolor" val="tx"/>
                    </a:ext>
                  </a:extLst>
                </a:hlinkClick>
              </a:rPr>
              <a:t>Human Capital Care - Online Tijdschrift voor Betriebliches Gesundheitsmanagement </a:t>
            </a:r>
            <a:endParaRPr lang="de-DE" sz="1400" dirty="0">
              <a:solidFill>
                <a:srgbClr val="40B894"/>
              </a:solidFill>
            </a:endParaRPr>
          </a:p>
          <a:p>
            <a:pPr marL="171450" indent="-171450" algn="l">
              <a:buClr>
                <a:srgbClr val="F29E38"/>
              </a:buClr>
              <a:buFont typeface="Arial" panose="020B0604020202020204" pitchFamily="34" charset="0"/>
              <a:buChar char="•"/>
            </a:pPr>
            <a:r>
              <a:rPr lang="de-DE" sz="1400" dirty="0">
                <a:solidFill>
                  <a:srgbClr val="40B894"/>
                </a:solidFill>
                <a:hlinkClick r:id="rId8">
                  <a:extLst>
                    <a:ext uri="{A12FA001-AC4F-418D-AE19-62706E023703}">
                      <ahyp:hlinkClr xmlns:ahyp="http://schemas.microsoft.com/office/drawing/2018/hyperlinkcolor" val="tx"/>
                    </a:ext>
                  </a:extLst>
                </a:hlinkClick>
              </a:rPr>
              <a:t>health@work - Het tijdschrift voor een gezond leven en werken</a:t>
            </a:r>
            <a:endParaRPr lang="de-DE" sz="1400" dirty="0">
              <a:solidFill>
                <a:srgbClr val="40B894"/>
              </a:solidFill>
            </a:endParaRPr>
          </a:p>
          <a:p>
            <a:pPr marL="171450" indent="-171450" algn="l">
              <a:buClr>
                <a:srgbClr val="F29E38"/>
              </a:buClr>
              <a:buFont typeface="Arial" panose="020B0604020202020204" pitchFamily="34" charset="0"/>
              <a:buChar char="•"/>
            </a:pPr>
            <a:r>
              <a:rPr lang="de-DE" sz="1400" dirty="0">
                <a:solidFill>
                  <a:srgbClr val="40B894"/>
                </a:solidFill>
                <a:hlinkClick r:id="rId9">
                  <a:extLst>
                    <a:ext uri="{A12FA001-AC4F-418D-AE19-62706E023703}">
                      <ahyp:hlinkClr xmlns:ahyp="http://schemas.microsoft.com/office/drawing/2018/hyperlinkcolor" val="tx"/>
                    </a:ext>
                  </a:extLst>
                </a:hlinkClick>
              </a:rPr>
              <a:t>Human Capital Club e.V.</a:t>
            </a:r>
            <a:r>
              <a:rPr lang="de-DE" sz="1400" dirty="0">
                <a:solidFill>
                  <a:srgbClr val="40B894"/>
                </a:solidFill>
              </a:rPr>
              <a:t>- </a:t>
            </a:r>
            <a:r>
              <a:rPr lang="de-DE" sz="1400" dirty="0">
                <a:solidFill>
                  <a:srgbClr val="40B894"/>
                </a:solidFill>
                <a:hlinkClick r:id="rId9">
                  <a:extLst>
                    <a:ext uri="{A12FA001-AC4F-418D-AE19-62706E023703}">
                      <ahyp:hlinkClr xmlns:ahyp="http://schemas.microsoft.com/office/drawing/2018/hyperlinkcolor" val="tx"/>
                    </a:ext>
                  </a:extLst>
                </a:hlinkClick>
              </a:rPr>
              <a:t>Humankapital steigern, Unternehmen Personalmanagement, Personalberatung</a:t>
            </a:r>
            <a:endParaRPr lang="de-DE" sz="1400" dirty="0">
              <a:solidFill>
                <a:srgbClr val="40B894"/>
              </a:solidFill>
            </a:endParaRPr>
          </a:p>
          <a:p>
            <a:pPr algn="l"/>
            <a:endParaRPr lang="en-IE" sz="1400" dirty="0"/>
          </a:p>
        </p:txBody>
      </p:sp>
      <p:sp>
        <p:nvSpPr>
          <p:cNvPr id="10" name="Text Placeholder 9">
            <a:extLst>
              <a:ext uri="{FF2B5EF4-FFF2-40B4-BE49-F238E27FC236}">
                <a16:creationId xmlns:a16="http://schemas.microsoft.com/office/drawing/2014/main" id="{EA123343-7AE3-AD4C-85B3-618060C4DC6A}"/>
              </a:ext>
            </a:extLst>
          </p:cNvPr>
          <p:cNvSpPr>
            <a:spLocks noGrp="1"/>
          </p:cNvSpPr>
          <p:nvPr>
            <p:ph type="body" sz="quarter" idx="60"/>
          </p:nvPr>
        </p:nvSpPr>
        <p:spPr>
          <a:xfrm rot="10800000">
            <a:off x="375258" y="258250"/>
            <a:ext cx="1650176" cy="216147"/>
          </a:xfrm>
          <a:prstGeom prst="rect">
            <a:avLst/>
          </a:prstGeom>
        </p:spPr>
        <p:txBody>
          <a:bodyPr/>
          <a:lstStyle/>
          <a:p>
            <a:r>
              <a:rPr lang="en-US" dirty="0"/>
              <a:t>"</a:t>
            </a:r>
          </a:p>
        </p:txBody>
      </p:sp>
      <p:cxnSp>
        <p:nvCxnSpPr>
          <p:cNvPr id="14" name="Straight Connector 13">
            <a:extLst>
              <a:ext uri="{FF2B5EF4-FFF2-40B4-BE49-F238E27FC236}">
                <a16:creationId xmlns:a16="http://schemas.microsoft.com/office/drawing/2014/main" id="{98332D8B-F763-7A4F-9C21-85DDB27FA451}"/>
              </a:ext>
            </a:extLst>
          </p:cNvPr>
          <p:cNvCxnSpPr>
            <a:cxnSpLocks/>
          </p:cNvCxnSpPr>
          <p:nvPr/>
        </p:nvCxnSpPr>
        <p:spPr>
          <a:xfrm flipH="1">
            <a:off x="3265373" y="1109206"/>
            <a:ext cx="3592627" cy="0"/>
          </a:xfrm>
          <a:prstGeom prst="line">
            <a:avLst/>
          </a:prstGeom>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116797" y="1753171"/>
            <a:ext cx="2167098" cy="2208297"/>
          </a:xfrm>
          <a:prstGeom prst="rect">
            <a:avLst/>
          </a:prstGeom>
        </p:spPr>
        <p:txBody>
          <a:bodyPr wrap="square">
            <a:spAutoFit/>
          </a:bodyPr>
          <a:lstStyle/>
          <a:p>
            <a:pPr>
              <a:lnSpc>
                <a:spcPts val="1480"/>
              </a:lnSpc>
            </a:pPr>
            <a:r>
              <a:rPr lang="en-US" sz="1400" i="1" dirty="0">
                <a:solidFill>
                  <a:schemeClr val="bg1"/>
                </a:solidFill>
                <a:latin typeface="Calibri" panose="020F0502020204030204" pitchFamily="34" charset="0"/>
                <a:ea typeface="Montserrat Light"/>
                <a:cs typeface="Calibri" panose="020F0502020204030204" pitchFamily="34" charset="0"/>
                <a:sym typeface="Montserrat Light"/>
              </a:rPr>
              <a:t>"We hechten er veel belang aan dat onze medewerkers de operationele processen actief vormgeven. Dit komt overeen met ons beeld van harmonieuze en duurzaam effectieve samenwerking, die wordt gekenmerkt door menselijkheid, eerlijkheid, rechtvaardigheid, vertrouwen en zelfontplooiing."</a:t>
            </a:r>
          </a:p>
        </p:txBody>
      </p:sp>
      <p:grpSp>
        <p:nvGrpSpPr>
          <p:cNvPr id="19" name="Group 18">
            <a:extLst>
              <a:ext uri="{FF2B5EF4-FFF2-40B4-BE49-F238E27FC236}">
                <a16:creationId xmlns:a16="http://schemas.microsoft.com/office/drawing/2014/main" id="{4BA27F4A-D044-E453-0288-5888355406BD}"/>
              </a:ext>
            </a:extLst>
          </p:cNvPr>
          <p:cNvGrpSpPr/>
          <p:nvPr/>
        </p:nvGrpSpPr>
        <p:grpSpPr>
          <a:xfrm>
            <a:off x="2769731" y="594924"/>
            <a:ext cx="530151" cy="532682"/>
            <a:chOff x="5960853" y="-120940"/>
            <a:chExt cx="1004429" cy="1009225"/>
          </a:xfrm>
        </p:grpSpPr>
        <p:sp>
          <p:nvSpPr>
            <p:cNvPr id="20" name="Graphic 178">
              <a:extLst>
                <a:ext uri="{FF2B5EF4-FFF2-40B4-BE49-F238E27FC236}">
                  <a16:creationId xmlns:a16="http://schemas.microsoft.com/office/drawing/2014/main" id="{3911E965-B8B9-558C-14D9-FE0E94B738AA}"/>
                </a:ext>
              </a:extLst>
            </p:cNvPr>
            <p:cNvSpPr/>
            <p:nvPr/>
          </p:nvSpPr>
          <p:spPr>
            <a:xfrm>
              <a:off x="6419564" y="-120940"/>
              <a:ext cx="289713" cy="289006"/>
            </a:xfrm>
            <a:custGeom>
              <a:avLst/>
              <a:gdLst>
                <a:gd name="connsiteX0" fmla="*/ 0 w 1279207"/>
                <a:gd name="connsiteY0" fmla="*/ 959168 h 1276088"/>
                <a:gd name="connsiteX1" fmla="*/ 0 w 1279207"/>
                <a:gd name="connsiteY1" fmla="*/ 492442 h 1276088"/>
                <a:gd name="connsiteX2" fmla="*/ 20955 w 1279207"/>
                <a:gd name="connsiteY2" fmla="*/ 0 h 1276088"/>
                <a:gd name="connsiteX3" fmla="*/ 1279208 w 1279207"/>
                <a:gd name="connsiteY3" fmla="*/ 0 h 1276088"/>
                <a:gd name="connsiteX4" fmla="*/ 1279208 w 1279207"/>
                <a:gd name="connsiteY4" fmla="*/ 959168 h 1276088"/>
                <a:gd name="connsiteX5" fmla="*/ 719138 w 1279207"/>
                <a:gd name="connsiteY5" fmla="*/ 959168 h 1276088"/>
                <a:gd name="connsiteX6" fmla="*/ 661988 w 1279207"/>
                <a:gd name="connsiteY6" fmla="*/ 982027 h 1276088"/>
                <a:gd name="connsiteX7" fmla="*/ 375285 w 1279207"/>
                <a:gd name="connsiteY7" fmla="*/ 1268730 h 1276088"/>
                <a:gd name="connsiteX8" fmla="*/ 340043 w 1279207"/>
                <a:gd name="connsiteY8" fmla="*/ 1273493 h 1276088"/>
                <a:gd name="connsiteX9" fmla="*/ 319088 w 1279207"/>
                <a:gd name="connsiteY9" fmla="*/ 1244918 h 1276088"/>
                <a:gd name="connsiteX10" fmla="*/ 319088 w 1279207"/>
                <a:gd name="connsiteY10" fmla="*/ 1038225 h 1276088"/>
                <a:gd name="connsiteX11" fmla="*/ 239078 w 1279207"/>
                <a:gd name="connsiteY11" fmla="*/ 958215 h 1276088"/>
                <a:gd name="connsiteX12" fmla="*/ 0 w 1279207"/>
                <a:gd name="connsiteY12" fmla="*/ 958215 h 127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9207" h="1276088">
                  <a:moveTo>
                    <a:pt x="0" y="959168"/>
                  </a:moveTo>
                  <a:lnTo>
                    <a:pt x="0" y="492442"/>
                  </a:lnTo>
                  <a:cubicBezTo>
                    <a:pt x="99060" y="344805"/>
                    <a:pt x="106680" y="155258"/>
                    <a:pt x="20955" y="0"/>
                  </a:cubicBezTo>
                  <a:lnTo>
                    <a:pt x="1279208" y="0"/>
                  </a:lnTo>
                  <a:lnTo>
                    <a:pt x="1279208" y="959168"/>
                  </a:lnTo>
                  <a:lnTo>
                    <a:pt x="719138" y="959168"/>
                  </a:lnTo>
                  <a:cubicBezTo>
                    <a:pt x="698183" y="959168"/>
                    <a:pt x="677228" y="967740"/>
                    <a:pt x="661988" y="982027"/>
                  </a:cubicBezTo>
                  <a:lnTo>
                    <a:pt x="375285" y="1268730"/>
                  </a:lnTo>
                  <a:cubicBezTo>
                    <a:pt x="365760" y="1276350"/>
                    <a:pt x="352425" y="1278255"/>
                    <a:pt x="340043" y="1273493"/>
                  </a:cubicBezTo>
                  <a:cubicBezTo>
                    <a:pt x="327660" y="1268730"/>
                    <a:pt x="320040" y="1257300"/>
                    <a:pt x="319088" y="1244918"/>
                  </a:cubicBezTo>
                  <a:lnTo>
                    <a:pt x="319088" y="1038225"/>
                  </a:lnTo>
                  <a:cubicBezTo>
                    <a:pt x="319088" y="994410"/>
                    <a:pt x="282893" y="958215"/>
                    <a:pt x="239078" y="958215"/>
                  </a:cubicBezTo>
                  <a:lnTo>
                    <a:pt x="0" y="958215"/>
                  </a:lnTo>
                  <a:close/>
                </a:path>
              </a:pathLst>
            </a:custGeom>
            <a:solidFill>
              <a:srgbClr val="F29E38"/>
            </a:solidFill>
            <a:ln w="9525" cap="flat">
              <a:noFill/>
              <a:prstDash val="solid"/>
              <a:miter/>
            </a:ln>
          </p:spPr>
          <p:txBody>
            <a:bodyPr rtlCol="0" anchor="ctr"/>
            <a:lstStyle/>
            <a:p>
              <a:endParaRPr lang="en-US" dirty="0"/>
            </a:p>
          </p:txBody>
        </p:sp>
        <p:pic>
          <p:nvPicPr>
            <p:cNvPr id="21" name="Graphic 20">
              <a:extLst>
                <a:ext uri="{FF2B5EF4-FFF2-40B4-BE49-F238E27FC236}">
                  <a16:creationId xmlns:a16="http://schemas.microsoft.com/office/drawing/2014/main" id="{4E83860B-ED29-840D-65A7-176627253A9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960853" y="-116142"/>
              <a:ext cx="1004429" cy="1004427"/>
            </a:xfrm>
            <a:prstGeom prst="rect">
              <a:avLst/>
            </a:prstGeom>
          </p:spPr>
        </p:pic>
      </p:grpSp>
      <p:pic>
        <p:nvPicPr>
          <p:cNvPr id="7" name="Bildplatzhalter 16">
            <a:extLst>
              <a:ext uri="{FF2B5EF4-FFF2-40B4-BE49-F238E27FC236}">
                <a16:creationId xmlns:a16="http://schemas.microsoft.com/office/drawing/2014/main" id="{84EF9495-A2FB-048B-897E-FBADDF1EF6A7}"/>
              </a:ext>
            </a:extLst>
          </p:cNvPr>
          <p:cNvPicPr>
            <a:picLocks noChangeAspect="1"/>
          </p:cNvPicPr>
          <p:nvPr/>
        </p:nvPicPr>
        <p:blipFill rotWithShape="1">
          <a:blip r:embed="rId12">
            <a:extLst>
              <a:ext uri="{28A0092B-C50C-407E-A947-70E740481C1C}">
                <a14:useLocalDpi xmlns:a14="http://schemas.microsoft.com/office/drawing/2010/main" val="0"/>
              </a:ext>
            </a:extLst>
          </a:blip>
          <a:srcRect l="12910" r="52464"/>
          <a:stretch/>
        </p:blipFill>
        <p:spPr>
          <a:xfrm>
            <a:off x="9991" y="4625750"/>
            <a:ext cx="2744153" cy="5280250"/>
          </a:xfrm>
          <a:custGeom>
            <a:avLst/>
            <a:gdLst>
              <a:gd name="connsiteX0" fmla="*/ 2143374 w 2744153"/>
              <a:gd name="connsiteY0" fmla="*/ 0 h 5280250"/>
              <a:gd name="connsiteX1" fmla="*/ 2744153 w 2744153"/>
              <a:gd name="connsiteY1" fmla="*/ 5280250 h 5280250"/>
              <a:gd name="connsiteX2" fmla="*/ 0 w 2744153"/>
              <a:gd name="connsiteY2" fmla="*/ 5280250 h 5280250"/>
              <a:gd name="connsiteX3" fmla="*/ 0 w 2744153"/>
              <a:gd name="connsiteY3" fmla="*/ 1216187 h 5280250"/>
            </a:gdLst>
            <a:ahLst/>
            <a:cxnLst>
              <a:cxn ang="0">
                <a:pos x="connsiteX0" y="connsiteY0"/>
              </a:cxn>
              <a:cxn ang="0">
                <a:pos x="connsiteX1" y="connsiteY1"/>
              </a:cxn>
              <a:cxn ang="0">
                <a:pos x="connsiteX2" y="connsiteY2"/>
              </a:cxn>
              <a:cxn ang="0">
                <a:pos x="connsiteX3" y="connsiteY3"/>
              </a:cxn>
            </a:cxnLst>
            <a:rect l="l" t="t" r="r" b="b"/>
            <a:pathLst>
              <a:path w="2744153" h="5280250">
                <a:moveTo>
                  <a:pt x="2143374" y="0"/>
                </a:moveTo>
                <a:lnTo>
                  <a:pt x="2744153" y="5280250"/>
                </a:lnTo>
                <a:lnTo>
                  <a:pt x="0" y="5280250"/>
                </a:lnTo>
                <a:lnTo>
                  <a:pt x="0" y="1216187"/>
                </a:lnTo>
                <a:close/>
              </a:path>
            </a:pathLst>
          </a:custGeom>
          <a:solidFill>
            <a:schemeClr val="bg1">
              <a:lumMod val="75000"/>
            </a:schemeClr>
          </a:solidFill>
        </p:spPr>
      </p:pic>
      <p:pic>
        <p:nvPicPr>
          <p:cNvPr id="2" name="Grafik 64">
            <a:extLst>
              <a:ext uri="{FF2B5EF4-FFF2-40B4-BE49-F238E27FC236}">
                <a16:creationId xmlns:a16="http://schemas.microsoft.com/office/drawing/2014/main" id="{7343C8AA-8CB5-1DAC-E532-3B3FDF3F6EEC}"/>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 r="1879" b="6944"/>
          <a:stretch/>
        </p:blipFill>
        <p:spPr>
          <a:xfrm>
            <a:off x="612829" y="78841"/>
            <a:ext cx="1175033" cy="668624"/>
          </a:xfrm>
          <a:prstGeom prst="rect">
            <a:avLst/>
          </a:prstGeom>
          <a:ln w="28575">
            <a:noFill/>
          </a:ln>
        </p:spPr>
      </p:pic>
      <p:sp>
        <p:nvSpPr>
          <p:cNvPr id="3" name="TextBox 2">
            <a:extLst>
              <a:ext uri="{FF2B5EF4-FFF2-40B4-BE49-F238E27FC236}">
                <a16:creationId xmlns:a16="http://schemas.microsoft.com/office/drawing/2014/main" id="{874EBF09-79E5-EDA5-39D8-E36B6F94B26D}"/>
              </a:ext>
            </a:extLst>
          </p:cNvPr>
          <p:cNvSpPr txBox="1"/>
          <p:nvPr/>
        </p:nvSpPr>
        <p:spPr>
          <a:xfrm>
            <a:off x="3294741" y="18193"/>
            <a:ext cx="2744153" cy="5018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IE" sz="2400" b="1" i="0" u="none" strike="noStrike" cap="none" spc="0" normalizeH="0" baseline="0" dirty="0">
                <a:ln>
                  <a:noFill/>
                </a:ln>
                <a:solidFill>
                  <a:srgbClr val="F29E38"/>
                </a:solidFill>
                <a:effectLst/>
                <a:uFillTx/>
                <a:latin typeface="Calibri" panose="020F0502020204030204" pitchFamily="34" charset="0"/>
                <a:ea typeface="Calibri" panose="020F0502020204030204" pitchFamily="34" charset="0"/>
                <a:cs typeface="Calibri" panose="020F0502020204030204" pitchFamily="34" charset="0"/>
                <a:sym typeface="FontAwesome"/>
              </a:rPr>
              <a:t>Duitsland</a:t>
            </a:r>
          </a:p>
        </p:txBody>
      </p:sp>
      <p:sp>
        <p:nvSpPr>
          <p:cNvPr id="9" name="TextBox 8">
            <a:extLst>
              <a:ext uri="{FF2B5EF4-FFF2-40B4-BE49-F238E27FC236}">
                <a16:creationId xmlns:a16="http://schemas.microsoft.com/office/drawing/2014/main" id="{D0FFC300-ED44-EBD1-0FDC-684D39A895E7}"/>
              </a:ext>
            </a:extLst>
          </p:cNvPr>
          <p:cNvSpPr txBox="1"/>
          <p:nvPr/>
        </p:nvSpPr>
        <p:spPr>
          <a:xfrm>
            <a:off x="2673461" y="8073933"/>
            <a:ext cx="2343601" cy="40011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en-GB" sz="500" dirty="0">
                <a:solidFill>
                  <a:schemeClr val="tx1"/>
                </a:solidFill>
                <a:effectLst/>
                <a:latin typeface="Calibri" panose="020F0502020204030204" pitchFamily="34" charset="0"/>
                <a:ea typeface="Yrsa-Regular"/>
                <a:cs typeface="Calibri" panose="020F0502020204030204" pitchFamily="34" charset="0"/>
              </a:rPr>
              <a:t>Dit project is gefinancierd met steun van de Europese Commissie. Deze publicatie [mededeling] geeft uitsluitend de visie van de auteur weer en de Commissie kan niet verantwoordelijk worden gehouden voor het gebruik van de informatie die erin is vervat.</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1" name="Grafik 72">
            <a:extLst>
              <a:ext uri="{FF2B5EF4-FFF2-40B4-BE49-F238E27FC236}">
                <a16:creationId xmlns:a16="http://schemas.microsoft.com/office/drawing/2014/main" id="{DA2E7F40-D014-6389-82E9-6E9C6381C02D}"/>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4943202" y="8073933"/>
            <a:ext cx="1377275" cy="375745"/>
          </a:xfrm>
          <a:prstGeom prst="rect">
            <a:avLst/>
          </a:prstGeom>
        </p:spPr>
      </p:pic>
      <p:sp>
        <p:nvSpPr>
          <p:cNvPr id="13" name="TextBox 12">
            <a:extLst>
              <a:ext uri="{FF2B5EF4-FFF2-40B4-BE49-F238E27FC236}">
                <a16:creationId xmlns:a16="http://schemas.microsoft.com/office/drawing/2014/main" id="{0A31AEFE-A5E1-C512-F2A8-226D07D11334}"/>
              </a:ext>
            </a:extLst>
          </p:cNvPr>
          <p:cNvSpPr txBox="1"/>
          <p:nvPr/>
        </p:nvSpPr>
        <p:spPr>
          <a:xfrm>
            <a:off x="1602888" y="8571791"/>
            <a:ext cx="359484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Deze bron is gelicentieerd onder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5" name="Grafik 63">
            <a:extLst>
              <a:ext uri="{FF2B5EF4-FFF2-40B4-BE49-F238E27FC236}">
                <a16:creationId xmlns:a16="http://schemas.microsoft.com/office/drawing/2014/main" id="{79A411B2-0DD2-DA1B-7C0D-D2D38AE3275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014846" y="8515226"/>
            <a:ext cx="780818" cy="281568"/>
          </a:xfrm>
          <a:prstGeom prst="rect">
            <a:avLst/>
          </a:prstGeom>
        </p:spPr>
      </p:pic>
    </p:spTree>
    <p:extLst>
      <p:ext uri="{BB962C8B-B14F-4D97-AF65-F5344CB8AC3E}">
        <p14:creationId xmlns:p14="http://schemas.microsoft.com/office/powerpoint/2010/main" val="32494414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2E300DE-75A8-5B41-97DE-2C4A118FB98D}"/>
              </a:ext>
            </a:extLst>
          </p:cNvPr>
          <p:cNvSpPr>
            <a:spLocks noGrp="1"/>
          </p:cNvSpPr>
          <p:nvPr>
            <p:ph type="body" sz="quarter" idx="58"/>
          </p:nvPr>
        </p:nvSpPr>
        <p:spPr>
          <a:xfrm>
            <a:off x="3271166" y="651500"/>
            <a:ext cx="2842731" cy="530150"/>
          </a:xfrm>
          <a:noFill/>
        </p:spPr>
        <p:txBody>
          <a:bodyPr anchor="t"/>
          <a:lstStyle/>
          <a:p>
            <a:r>
              <a:rPr lang="en-IE" dirty="0"/>
              <a:t>NATIONALE HR-ONDERSTEUNING, ORGANISATIES EN NETWERKEN</a:t>
            </a:r>
            <a:endParaRPr lang="en-US" dirty="0"/>
          </a:p>
        </p:txBody>
      </p:sp>
      <p:sp>
        <p:nvSpPr>
          <p:cNvPr id="6" name="Text Placeholder 5">
            <a:extLst>
              <a:ext uri="{FF2B5EF4-FFF2-40B4-BE49-F238E27FC236}">
                <a16:creationId xmlns:a16="http://schemas.microsoft.com/office/drawing/2014/main" id="{034BCEF5-29D2-674D-97F3-DE8DFD23311C}"/>
              </a:ext>
            </a:extLst>
          </p:cNvPr>
          <p:cNvSpPr>
            <a:spLocks noGrp="1"/>
          </p:cNvSpPr>
          <p:nvPr>
            <p:ph type="body" sz="quarter" idx="32"/>
          </p:nvPr>
        </p:nvSpPr>
        <p:spPr>
          <a:xfrm>
            <a:off x="2631248" y="1260619"/>
            <a:ext cx="3592627" cy="3444098"/>
          </a:xfrm>
        </p:spPr>
        <p:txBody>
          <a:bodyPr/>
          <a:lstStyle/>
          <a:p>
            <a:pPr marL="228600" indent="-228600" algn="l">
              <a:spcBef>
                <a:spcPts val="300"/>
              </a:spcBef>
              <a:spcAft>
                <a:spcPts val="300"/>
              </a:spcAft>
              <a:buClr>
                <a:srgbClr val="F29E38"/>
              </a:buClr>
              <a:buFont typeface="+mj-lt"/>
              <a:buAutoNum type="arabicPeriod"/>
            </a:pPr>
            <a:r>
              <a:rPr lang="en-GB" sz="1300" b="1" dirty="0">
                <a:solidFill>
                  <a:srgbClr val="027354"/>
                </a:solidFill>
                <a:sym typeface="Helvetica Light"/>
                <a:hlinkClick r:id="rId2">
                  <a:extLst>
                    <a:ext uri="{A12FA001-AC4F-418D-AE19-62706E023703}">
                      <ahyp:hlinkClr xmlns:ahyp="http://schemas.microsoft.com/office/drawing/2018/hyperlinkcolor" val="tx"/>
                    </a:ext>
                  </a:extLst>
                </a:hlinkClick>
              </a:rPr>
              <a:t>BITIC </a:t>
            </a:r>
            <a:r>
              <a:rPr lang="en-GB" sz="1300" dirty="0">
                <a:sym typeface="Helvetica Light"/>
              </a:rPr>
              <a:t>levert diensten op het gebied van MVO HR werkplek. </a:t>
            </a:r>
            <a:r>
              <a:rPr lang="en-GB" sz="1300" dirty="0">
                <a:solidFill>
                  <a:srgbClr val="40B894"/>
                </a:solidFill>
                <a:sym typeface="Helvetica Light"/>
                <a:hlinkClick r:id="rId3">
                  <a:extLst>
                    <a:ext uri="{A12FA001-AC4F-418D-AE19-62706E023703}">
                      <ahyp:hlinkClr xmlns:ahyp="http://schemas.microsoft.com/office/drawing/2018/hyperlinkcolor" val="tx"/>
                    </a:ext>
                  </a:extLst>
                </a:hlinkClick>
              </a:rPr>
              <a:t>Investeer in uw medewerkers en hun vaardigheden</a:t>
            </a:r>
            <a:r>
              <a:rPr lang="en-GB" sz="1300" dirty="0">
                <a:solidFill>
                  <a:srgbClr val="40B894"/>
                </a:solidFill>
                <a:sym typeface="Helvetica Light"/>
              </a:rPr>
              <a:t>, </a:t>
            </a:r>
            <a:r>
              <a:rPr lang="en-GB" sz="1300" dirty="0">
                <a:solidFill>
                  <a:srgbClr val="40B894"/>
                </a:solidFill>
                <a:sym typeface="Helvetica Light"/>
                <a:hlinkClick r:id="rId4">
                  <a:extLst>
                    <a:ext uri="{A12FA001-AC4F-418D-AE19-62706E023703}">
                      <ahyp:hlinkClr xmlns:ahyp="http://schemas.microsoft.com/office/drawing/2018/hyperlinkcolor" val="tx"/>
                    </a:ext>
                  </a:extLst>
                </a:hlinkClick>
              </a:rPr>
              <a:t>houd medewerkers veilig en gezond</a:t>
            </a:r>
            <a:r>
              <a:rPr lang="en-GB" sz="1300" dirty="0">
                <a:solidFill>
                  <a:srgbClr val="40B894"/>
                </a:solidFill>
                <a:sym typeface="Helvetica Light"/>
              </a:rPr>
              <a:t>, </a:t>
            </a:r>
            <a:r>
              <a:rPr lang="en-GB" sz="1300" dirty="0">
                <a:solidFill>
                  <a:srgbClr val="40B894"/>
                </a:solidFill>
                <a:sym typeface="Helvetica Light"/>
                <a:hlinkClick r:id="rId5">
                  <a:extLst>
                    <a:ext uri="{A12FA001-AC4F-418D-AE19-62706E023703}">
                      <ahyp:hlinkClr xmlns:ahyp="http://schemas.microsoft.com/office/drawing/2018/hyperlinkcolor" val="tx"/>
                    </a:ext>
                  </a:extLst>
                </a:hlinkClick>
              </a:rPr>
              <a:t>luister naar en betrek medewerkers </a:t>
            </a:r>
            <a:r>
              <a:rPr lang="en-GB" sz="1300" dirty="0">
                <a:sym typeface="Helvetica Light"/>
              </a:rPr>
              <a:t>en </a:t>
            </a:r>
            <a:r>
              <a:rPr lang="en-GB" sz="1300" dirty="0">
                <a:solidFill>
                  <a:srgbClr val="40B894"/>
                </a:solidFill>
                <a:sym typeface="Helvetica Light"/>
                <a:hlinkClick r:id="rId6">
                  <a:extLst>
                    <a:ext uri="{A12FA001-AC4F-418D-AE19-62706E023703}">
                      <ahyp:hlinkClr xmlns:ahyp="http://schemas.microsoft.com/office/drawing/2018/hyperlinkcolor" val="tx"/>
                    </a:ext>
                  </a:extLst>
                </a:hlinkClick>
              </a:rPr>
              <a:t>omarm diversiteit</a:t>
            </a:r>
            <a:endParaRPr lang="en-GB" sz="1300" dirty="0">
              <a:solidFill>
                <a:srgbClr val="40B894"/>
              </a:solidFill>
              <a:sym typeface="Helvetica Light"/>
              <a:hlinkClick r:id="rId7">
                <a:extLst>
                  <a:ext uri="{A12FA001-AC4F-418D-AE19-62706E023703}">
                    <ahyp:hlinkClr xmlns:ahyp="http://schemas.microsoft.com/office/drawing/2018/hyperlinkcolor" val="tx"/>
                  </a:ext>
                </a:extLst>
              </a:hlinkClick>
            </a:endParaRPr>
          </a:p>
          <a:p>
            <a:pPr marL="228600" indent="-228600" algn="l">
              <a:spcBef>
                <a:spcPts val="300"/>
              </a:spcBef>
              <a:spcAft>
                <a:spcPts val="300"/>
              </a:spcAft>
              <a:buClr>
                <a:srgbClr val="F29E38"/>
              </a:buClr>
              <a:buFont typeface="+mj-lt"/>
              <a:buAutoNum type="arabicPeriod"/>
            </a:pPr>
            <a:r>
              <a:rPr lang="en-GB" sz="1300" b="1" dirty="0">
                <a:solidFill>
                  <a:srgbClr val="027354"/>
                </a:solidFill>
                <a:sym typeface="Helvetica Light"/>
                <a:hlinkClick r:id="rId7">
                  <a:extLst>
                    <a:ext uri="{A12FA001-AC4F-418D-AE19-62706E023703}">
                      <ahyp:hlinkClr xmlns:ahyp="http://schemas.microsoft.com/office/drawing/2018/hyperlinkcolor" val="tx"/>
                    </a:ext>
                  </a:extLst>
                </a:hlinkClick>
              </a:rPr>
              <a:t>WorkplaceRelations.ie </a:t>
            </a:r>
            <a:r>
              <a:rPr lang="en-GB" sz="1300" dirty="0">
                <a:sym typeface="Helvetica Light"/>
              </a:rPr>
              <a:t>geeft informatie over arbeidsverhoudingen en rechten en plichten onder de Ierse arbeids- en gelijkheidswetgeving.</a:t>
            </a:r>
          </a:p>
          <a:p>
            <a:pPr marL="228600" indent="-228600" algn="l">
              <a:spcBef>
                <a:spcPts val="300"/>
              </a:spcBef>
              <a:spcAft>
                <a:spcPts val="300"/>
              </a:spcAft>
              <a:buClr>
                <a:srgbClr val="F29E38"/>
              </a:buClr>
              <a:buFont typeface="+mj-lt"/>
              <a:buAutoNum type="arabicPeriod"/>
            </a:pPr>
            <a:r>
              <a:rPr lang="en-GB" sz="1300" b="1" dirty="0">
                <a:solidFill>
                  <a:srgbClr val="027354"/>
                </a:solidFill>
                <a:sym typeface="Helvetica Light"/>
                <a:hlinkClick r:id="rId8">
                  <a:extLst>
                    <a:ext uri="{A12FA001-AC4F-418D-AE19-62706E023703}">
                      <ahyp:hlinkClr xmlns:ahyp="http://schemas.microsoft.com/office/drawing/2018/hyperlinkcolor" val="tx"/>
                    </a:ext>
                  </a:extLst>
                </a:hlinkClick>
              </a:rPr>
              <a:t>De Irish Human Rights and Equality Commission </a:t>
            </a:r>
            <a:r>
              <a:rPr lang="en-GB" sz="1300" dirty="0">
                <a:sym typeface="Helvetica Light"/>
              </a:rPr>
              <a:t>geeft informatie over hoe je de rechten van werknemers kunt beschermen en actief een cultuur van respect voor gelijkheid en mensenrechten kunt bevorderen.</a:t>
            </a:r>
          </a:p>
          <a:p>
            <a:pPr marL="228600" indent="-228600" algn="l">
              <a:spcBef>
                <a:spcPts val="300"/>
              </a:spcBef>
              <a:spcAft>
                <a:spcPts val="300"/>
              </a:spcAft>
              <a:buClr>
                <a:srgbClr val="F29E38"/>
              </a:buClr>
              <a:buFont typeface="+mj-lt"/>
              <a:buAutoNum type="arabicPeriod"/>
            </a:pPr>
            <a:r>
              <a:rPr lang="en-GB" sz="1300" b="1" dirty="0">
                <a:solidFill>
                  <a:srgbClr val="027354"/>
                </a:solidFill>
                <a:sym typeface="Helvetica Light"/>
                <a:hlinkClick r:id="rId9">
                  <a:extLst>
                    <a:ext uri="{A12FA001-AC4F-418D-AE19-62706E023703}">
                      <ahyp:hlinkClr xmlns:ahyp="http://schemas.microsoft.com/office/drawing/2018/hyperlinkcolor" val="tx"/>
                    </a:ext>
                  </a:extLst>
                </a:hlinkClick>
              </a:rPr>
              <a:t>E-Learning van de Health and Safety Authority </a:t>
            </a:r>
            <a:r>
              <a:rPr lang="en-GB" sz="1300" dirty="0">
                <a:sym typeface="Helvetica Light"/>
              </a:rPr>
              <a:t>(HSA) biedt een reeks e-learningprogramma's voor verschillende sectoren en programma's gericht op kleine bedrijven.</a:t>
            </a:r>
          </a:p>
          <a:p>
            <a:pPr marL="228600" indent="-228600" algn="l">
              <a:spcBef>
                <a:spcPts val="300"/>
              </a:spcBef>
              <a:spcAft>
                <a:spcPts val="300"/>
              </a:spcAft>
              <a:buClr>
                <a:srgbClr val="F29E38"/>
              </a:buClr>
              <a:buFont typeface="+mj-lt"/>
              <a:buAutoNum type="arabicPeriod"/>
            </a:pPr>
            <a:r>
              <a:rPr lang="en-GB" sz="1300" b="1" dirty="0">
                <a:solidFill>
                  <a:srgbClr val="027354"/>
                </a:solidFill>
                <a:sym typeface="Helvetica Light"/>
                <a:hlinkClick r:id="rId10">
                  <a:extLst>
                    <a:ext uri="{A12FA001-AC4F-418D-AE19-62706E023703}">
                      <ahyp:hlinkClr xmlns:ahyp="http://schemas.microsoft.com/office/drawing/2018/hyperlinkcolor" val="tx"/>
                    </a:ext>
                  </a:extLst>
                </a:hlinkClick>
              </a:rPr>
              <a:t>ISME </a:t>
            </a:r>
            <a:r>
              <a:rPr lang="en-GB" sz="1300" dirty="0">
                <a:sym typeface="Helvetica Light"/>
              </a:rPr>
              <a:t>biedt CSR-rapporten en andere informatie</a:t>
            </a:r>
          </a:p>
          <a:p>
            <a:pPr marL="228600" indent="-228600" algn="l">
              <a:spcBef>
                <a:spcPts val="300"/>
              </a:spcBef>
              <a:spcAft>
                <a:spcPts val="300"/>
              </a:spcAft>
              <a:buClr>
                <a:srgbClr val="F29E38"/>
              </a:buClr>
              <a:buFont typeface="+mj-lt"/>
              <a:buAutoNum type="arabicPeriod"/>
            </a:pPr>
            <a:r>
              <a:rPr lang="en-GB" sz="1300" b="1" dirty="0">
                <a:solidFill>
                  <a:srgbClr val="027354"/>
                </a:solidFill>
                <a:sym typeface="Helvetica Light"/>
                <a:hlinkClick r:id="rId11">
                  <a:extLst>
                    <a:ext uri="{A12FA001-AC4F-418D-AE19-62706E023703}">
                      <ahyp:hlinkClr xmlns:ahyp="http://schemas.microsoft.com/office/drawing/2018/hyperlinkcolor" val="tx"/>
                    </a:ext>
                  </a:extLst>
                </a:hlinkClick>
              </a:rPr>
              <a:t>Het adviescentrum van de Small Firms Association heeft </a:t>
            </a:r>
            <a:r>
              <a:rPr lang="en-GB" sz="1300" dirty="0">
                <a:sym typeface="Helvetica Light"/>
              </a:rPr>
              <a:t>allerlei informatie over CSR</a:t>
            </a:r>
          </a:p>
          <a:p>
            <a:pPr marL="228600" lvl="0" indent="-228600" algn="l">
              <a:spcBef>
                <a:spcPts val="300"/>
              </a:spcBef>
              <a:spcAft>
                <a:spcPts val="300"/>
              </a:spcAft>
              <a:buClr>
                <a:srgbClr val="F29E38"/>
              </a:buClr>
              <a:buFont typeface="+mj-lt"/>
              <a:buAutoNum type="arabicPeriod"/>
              <a:defRPr/>
            </a:pPr>
            <a:r>
              <a:rPr lang="en-GB" sz="1300" b="1" dirty="0">
                <a:solidFill>
                  <a:srgbClr val="027354"/>
                </a:solidFill>
                <a:sym typeface="Helvetica Light"/>
                <a:hlinkClick r:id="rId2">
                  <a:extLst>
                    <a:ext uri="{A12FA001-AC4F-418D-AE19-62706E023703}">
                      <ahyp:hlinkClr xmlns:ahyp="http://schemas.microsoft.com/office/drawing/2018/hyperlinkcolor" val="tx"/>
                    </a:ext>
                  </a:extLst>
                </a:hlinkClick>
              </a:rPr>
              <a:t>CSR Hub is </a:t>
            </a:r>
            <a:r>
              <a:rPr lang="en-GB" sz="1300" dirty="0">
                <a:sym typeface="Helvetica Light"/>
              </a:rPr>
              <a:t>een one-stop shop voor informatie over alle aspecten van CSR in Ierland. Het biedt begeleiding, hulpmiddelen, casestudies, toegang tot het Stakeholder Forum, enz.</a:t>
            </a:r>
          </a:p>
          <a:p>
            <a:pPr marL="228600" lvl="0" indent="-228600" algn="l">
              <a:spcBef>
                <a:spcPts val="300"/>
              </a:spcBef>
              <a:spcAft>
                <a:spcPts val="300"/>
              </a:spcAft>
              <a:buClr>
                <a:srgbClr val="F29E38"/>
              </a:buClr>
              <a:buFont typeface="+mj-lt"/>
              <a:buAutoNum type="arabicPeriod"/>
              <a:defRPr/>
            </a:pPr>
            <a:r>
              <a:rPr lang="en-US" sz="1300" b="1" dirty="0">
                <a:solidFill>
                  <a:srgbClr val="027354"/>
                </a:solidFill>
                <a:hlinkClick r:id="rId12">
                  <a:extLst>
                    <a:ext uri="{A12FA001-AC4F-418D-AE19-62706E023703}">
                      <ahyp:hlinkClr xmlns:ahyp="http://schemas.microsoft.com/office/drawing/2018/hyperlinkcolor" val="tx"/>
                    </a:ext>
                  </a:extLst>
                </a:hlinkClick>
              </a:rPr>
              <a:t>De National Workplace Wellbeing Awards </a:t>
            </a:r>
            <a:r>
              <a:rPr lang="en-US" sz="1300" dirty="0"/>
              <a:t>bekronen werkgevers in de publieke en private sector die uitblinken in het bevorderen van welzijn op de werkplek binnen hun organisaties. </a:t>
            </a:r>
          </a:p>
          <a:p>
            <a:pPr marL="228600" lvl="0" indent="-228600" algn="l">
              <a:spcBef>
                <a:spcPts val="300"/>
              </a:spcBef>
              <a:spcAft>
                <a:spcPts val="300"/>
              </a:spcAft>
              <a:buClr>
                <a:srgbClr val="F29E38"/>
              </a:buClr>
              <a:buFont typeface="+mj-lt"/>
              <a:buAutoNum type="arabicPeriod"/>
              <a:defRPr/>
            </a:pPr>
            <a:r>
              <a:rPr lang="en-US" sz="1300" b="1" dirty="0">
                <a:solidFill>
                  <a:srgbClr val="027354"/>
                </a:solidFill>
                <a:ea typeface="Calibri" panose="020F0502020204030204" pitchFamily="34" charset="0"/>
                <a:hlinkClick r:id="rId13">
                  <a:extLst>
                    <a:ext uri="{A12FA001-AC4F-418D-AE19-62706E023703}">
                      <ahyp:hlinkClr xmlns:ahyp="http://schemas.microsoft.com/office/drawing/2018/hyperlinkcolor" val="tx"/>
                    </a:ext>
                  </a:extLst>
                </a:hlinkClick>
              </a:rPr>
              <a:t>Het Healthy Workplace Framework biedt </a:t>
            </a:r>
            <a:r>
              <a:rPr lang="en-US" sz="1300" dirty="0">
                <a:ea typeface="Calibri" panose="020F0502020204030204" pitchFamily="34" charset="0"/>
              </a:rPr>
              <a:t>richtlijnen die aan elke werkomgeving kunnen worden aangepast om gezonde werkplekken in heel Ierland te helpen creëren en behouden. </a:t>
            </a:r>
          </a:p>
          <a:p>
            <a:pPr marL="228600" lvl="0" indent="-228600" algn="l">
              <a:spcBef>
                <a:spcPts val="300"/>
              </a:spcBef>
              <a:spcAft>
                <a:spcPts val="300"/>
              </a:spcAft>
              <a:buClr>
                <a:srgbClr val="F29E38"/>
              </a:buClr>
              <a:buFont typeface="+mj-lt"/>
              <a:buAutoNum type="arabicPeriod"/>
              <a:defRPr/>
            </a:pPr>
            <a:endParaRPr lang="en-GB" sz="1300" dirty="0">
              <a:sym typeface="Helvetica Light"/>
            </a:endParaRPr>
          </a:p>
          <a:p>
            <a:pPr algn="l">
              <a:spcBef>
                <a:spcPts val="300"/>
              </a:spcBef>
              <a:spcAft>
                <a:spcPts val="300"/>
              </a:spcAft>
              <a:buClr>
                <a:srgbClr val="F29E38"/>
              </a:buClr>
            </a:pPr>
            <a:r>
              <a:rPr lang="en-GB" sz="1300" dirty="0">
                <a:solidFill>
                  <a:srgbClr val="40B894"/>
                </a:solidFill>
                <a:sym typeface="Helvetica Light"/>
                <a:hlinkClick r:id="rId14">
                  <a:extLst>
                    <a:ext uri="{A12FA001-AC4F-418D-AE19-62706E023703}">
                      <ahyp:hlinkClr xmlns:ahyp="http://schemas.microsoft.com/office/drawing/2018/hyperlinkcolor" val="tx"/>
                    </a:ext>
                  </a:extLst>
                </a:hlinkClick>
              </a:rPr>
              <a:t>Meer CSR HR en werkplekondersteuning</a:t>
            </a:r>
            <a:endParaRPr lang="en-GB" sz="1300" dirty="0">
              <a:solidFill>
                <a:srgbClr val="40B894"/>
              </a:solidFill>
              <a:sym typeface="Helvetica Light"/>
            </a:endParaRPr>
          </a:p>
          <a:p>
            <a:pPr algn="l">
              <a:spcBef>
                <a:spcPts val="300"/>
              </a:spcBef>
              <a:spcAft>
                <a:spcPts val="300"/>
              </a:spcAft>
              <a:buClr>
                <a:srgbClr val="F29E38"/>
              </a:buClr>
              <a:defRPr/>
            </a:pPr>
            <a:endParaRPr lang="en-IE" sz="1300" dirty="0"/>
          </a:p>
        </p:txBody>
      </p:sp>
      <p:sp>
        <p:nvSpPr>
          <p:cNvPr id="10" name="Text Placeholder 9">
            <a:extLst>
              <a:ext uri="{FF2B5EF4-FFF2-40B4-BE49-F238E27FC236}">
                <a16:creationId xmlns:a16="http://schemas.microsoft.com/office/drawing/2014/main" id="{EA123343-7AE3-AD4C-85B3-618060C4DC6A}"/>
              </a:ext>
            </a:extLst>
          </p:cNvPr>
          <p:cNvSpPr>
            <a:spLocks noGrp="1"/>
          </p:cNvSpPr>
          <p:nvPr>
            <p:ph type="body" sz="quarter" idx="60"/>
          </p:nvPr>
        </p:nvSpPr>
        <p:spPr>
          <a:xfrm rot="10800000">
            <a:off x="375258" y="258250"/>
            <a:ext cx="1650176" cy="216147"/>
          </a:xfrm>
          <a:prstGeom prst="rect">
            <a:avLst/>
          </a:prstGeom>
        </p:spPr>
        <p:txBody>
          <a:bodyPr/>
          <a:lstStyle/>
          <a:p>
            <a:r>
              <a:rPr lang="en-US" dirty="0"/>
              <a:t>"</a:t>
            </a:r>
          </a:p>
        </p:txBody>
      </p:sp>
      <p:cxnSp>
        <p:nvCxnSpPr>
          <p:cNvPr id="14" name="Straight Connector 13">
            <a:extLst>
              <a:ext uri="{FF2B5EF4-FFF2-40B4-BE49-F238E27FC236}">
                <a16:creationId xmlns:a16="http://schemas.microsoft.com/office/drawing/2014/main" id="{98332D8B-F763-7A4F-9C21-85DDB27FA451}"/>
              </a:ext>
            </a:extLst>
          </p:cNvPr>
          <p:cNvCxnSpPr>
            <a:cxnSpLocks/>
          </p:cNvCxnSpPr>
          <p:nvPr/>
        </p:nvCxnSpPr>
        <p:spPr>
          <a:xfrm flipH="1">
            <a:off x="3265373" y="1109206"/>
            <a:ext cx="3592627" cy="0"/>
          </a:xfrm>
          <a:prstGeom prst="line">
            <a:avLst/>
          </a:prstGeom>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116797" y="1753171"/>
            <a:ext cx="2167098" cy="2662267"/>
          </a:xfrm>
          <a:prstGeom prst="rect">
            <a:avLst/>
          </a:prstGeom>
        </p:spPr>
        <p:txBody>
          <a:bodyPr wrap="square">
            <a:spAutoFit/>
          </a:bodyPr>
          <a:lstStyle/>
          <a:p>
            <a:pPr>
              <a:lnSpc>
                <a:spcPts val="1480"/>
              </a:lnSpc>
            </a:pPr>
            <a:r>
              <a:rPr lang="en-US" sz="1400" i="1" dirty="0">
                <a:solidFill>
                  <a:schemeClr val="bg1"/>
                </a:solidFill>
                <a:latin typeface="Calibri" panose="020F0502020204030204" pitchFamily="34" charset="0"/>
                <a:ea typeface="Montserrat Light"/>
                <a:cs typeface="Calibri" panose="020F0502020204030204" pitchFamily="34" charset="0"/>
                <a:sym typeface="Montserrat Light"/>
              </a:rPr>
              <a:t>Ons doel is om bedrijven te inspireren en in staat te stellen om een duurzame, koolstofarme economie en een meer inclusieve samenleving waarin iedereen floreert, tot stand te brengen.   Wij treden op als betrouwbare adviseurs op het gebied van duurzaamheid en maatschappelijk verantwoord ondernemen.</a:t>
            </a:r>
          </a:p>
          <a:p>
            <a:endParaRPr lang="en-US" sz="1400" i="1" dirty="0">
              <a:solidFill>
                <a:schemeClr val="bg1"/>
              </a:solidFill>
              <a:latin typeface="Calibri" panose="020F0502020204030204" pitchFamily="34" charset="0"/>
              <a:ea typeface="Montserrat Light"/>
              <a:cs typeface="Calibri" panose="020F0502020204030204" pitchFamily="34" charset="0"/>
              <a:sym typeface="Montserrat Light"/>
            </a:endParaRPr>
          </a:p>
          <a:p>
            <a:r>
              <a:rPr lang="en-US" sz="1400" b="1" dirty="0">
                <a:solidFill>
                  <a:schemeClr val="bg1"/>
                </a:solidFill>
                <a:latin typeface="Calibri" panose="020F0502020204030204" pitchFamily="34" charset="0"/>
                <a:cs typeface="Calibri" panose="020F0502020204030204" pitchFamily="34" charset="0"/>
              </a:rPr>
              <a:t>BITISC</a:t>
            </a:r>
            <a:r>
              <a:rPr lang="en-US" sz="1400" b="1" dirty="0">
                <a:latin typeface="Calibri" panose="020F0502020204030204" pitchFamily="34" charset="0"/>
                <a:cs typeface="Calibri" panose="020F0502020204030204" pitchFamily="34" charset="0"/>
              </a:rPr>
              <a:t>H </a:t>
            </a:r>
          </a:p>
          <a:p>
            <a:endParaRPr lang="en-US" sz="1400" i="1" dirty="0">
              <a:solidFill>
                <a:schemeClr val="bg1"/>
              </a:solidFill>
              <a:latin typeface="Calibri" panose="020F0502020204030204" pitchFamily="34" charset="0"/>
              <a:ea typeface="Montserrat Light"/>
              <a:cs typeface="Calibri" panose="020F0502020204030204" pitchFamily="34" charset="0"/>
              <a:sym typeface="Montserrat Light"/>
            </a:endParaRPr>
          </a:p>
        </p:txBody>
      </p:sp>
      <p:grpSp>
        <p:nvGrpSpPr>
          <p:cNvPr id="19" name="Group 18">
            <a:extLst>
              <a:ext uri="{FF2B5EF4-FFF2-40B4-BE49-F238E27FC236}">
                <a16:creationId xmlns:a16="http://schemas.microsoft.com/office/drawing/2014/main" id="{4BA27F4A-D044-E453-0288-5888355406BD}"/>
              </a:ext>
            </a:extLst>
          </p:cNvPr>
          <p:cNvGrpSpPr/>
          <p:nvPr/>
        </p:nvGrpSpPr>
        <p:grpSpPr>
          <a:xfrm>
            <a:off x="2769731" y="594924"/>
            <a:ext cx="530151" cy="532682"/>
            <a:chOff x="5960853" y="-120940"/>
            <a:chExt cx="1004429" cy="1009225"/>
          </a:xfrm>
        </p:grpSpPr>
        <p:sp>
          <p:nvSpPr>
            <p:cNvPr id="20" name="Graphic 178">
              <a:extLst>
                <a:ext uri="{FF2B5EF4-FFF2-40B4-BE49-F238E27FC236}">
                  <a16:creationId xmlns:a16="http://schemas.microsoft.com/office/drawing/2014/main" id="{3911E965-B8B9-558C-14D9-FE0E94B738AA}"/>
                </a:ext>
              </a:extLst>
            </p:cNvPr>
            <p:cNvSpPr/>
            <p:nvPr/>
          </p:nvSpPr>
          <p:spPr>
            <a:xfrm>
              <a:off x="6419564" y="-120940"/>
              <a:ext cx="289713" cy="289006"/>
            </a:xfrm>
            <a:custGeom>
              <a:avLst/>
              <a:gdLst>
                <a:gd name="connsiteX0" fmla="*/ 0 w 1279207"/>
                <a:gd name="connsiteY0" fmla="*/ 959168 h 1276088"/>
                <a:gd name="connsiteX1" fmla="*/ 0 w 1279207"/>
                <a:gd name="connsiteY1" fmla="*/ 492442 h 1276088"/>
                <a:gd name="connsiteX2" fmla="*/ 20955 w 1279207"/>
                <a:gd name="connsiteY2" fmla="*/ 0 h 1276088"/>
                <a:gd name="connsiteX3" fmla="*/ 1279208 w 1279207"/>
                <a:gd name="connsiteY3" fmla="*/ 0 h 1276088"/>
                <a:gd name="connsiteX4" fmla="*/ 1279208 w 1279207"/>
                <a:gd name="connsiteY4" fmla="*/ 959168 h 1276088"/>
                <a:gd name="connsiteX5" fmla="*/ 719138 w 1279207"/>
                <a:gd name="connsiteY5" fmla="*/ 959168 h 1276088"/>
                <a:gd name="connsiteX6" fmla="*/ 661988 w 1279207"/>
                <a:gd name="connsiteY6" fmla="*/ 982027 h 1276088"/>
                <a:gd name="connsiteX7" fmla="*/ 375285 w 1279207"/>
                <a:gd name="connsiteY7" fmla="*/ 1268730 h 1276088"/>
                <a:gd name="connsiteX8" fmla="*/ 340043 w 1279207"/>
                <a:gd name="connsiteY8" fmla="*/ 1273493 h 1276088"/>
                <a:gd name="connsiteX9" fmla="*/ 319088 w 1279207"/>
                <a:gd name="connsiteY9" fmla="*/ 1244918 h 1276088"/>
                <a:gd name="connsiteX10" fmla="*/ 319088 w 1279207"/>
                <a:gd name="connsiteY10" fmla="*/ 1038225 h 1276088"/>
                <a:gd name="connsiteX11" fmla="*/ 239078 w 1279207"/>
                <a:gd name="connsiteY11" fmla="*/ 958215 h 1276088"/>
                <a:gd name="connsiteX12" fmla="*/ 0 w 1279207"/>
                <a:gd name="connsiteY12" fmla="*/ 958215 h 127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9207" h="1276088">
                  <a:moveTo>
                    <a:pt x="0" y="959168"/>
                  </a:moveTo>
                  <a:lnTo>
                    <a:pt x="0" y="492442"/>
                  </a:lnTo>
                  <a:cubicBezTo>
                    <a:pt x="99060" y="344805"/>
                    <a:pt x="106680" y="155258"/>
                    <a:pt x="20955" y="0"/>
                  </a:cubicBezTo>
                  <a:lnTo>
                    <a:pt x="1279208" y="0"/>
                  </a:lnTo>
                  <a:lnTo>
                    <a:pt x="1279208" y="959168"/>
                  </a:lnTo>
                  <a:lnTo>
                    <a:pt x="719138" y="959168"/>
                  </a:lnTo>
                  <a:cubicBezTo>
                    <a:pt x="698183" y="959168"/>
                    <a:pt x="677228" y="967740"/>
                    <a:pt x="661988" y="982027"/>
                  </a:cubicBezTo>
                  <a:lnTo>
                    <a:pt x="375285" y="1268730"/>
                  </a:lnTo>
                  <a:cubicBezTo>
                    <a:pt x="365760" y="1276350"/>
                    <a:pt x="352425" y="1278255"/>
                    <a:pt x="340043" y="1273493"/>
                  </a:cubicBezTo>
                  <a:cubicBezTo>
                    <a:pt x="327660" y="1268730"/>
                    <a:pt x="320040" y="1257300"/>
                    <a:pt x="319088" y="1244918"/>
                  </a:cubicBezTo>
                  <a:lnTo>
                    <a:pt x="319088" y="1038225"/>
                  </a:lnTo>
                  <a:cubicBezTo>
                    <a:pt x="319088" y="994410"/>
                    <a:pt x="282893" y="958215"/>
                    <a:pt x="239078" y="958215"/>
                  </a:cubicBezTo>
                  <a:lnTo>
                    <a:pt x="0" y="958215"/>
                  </a:lnTo>
                  <a:close/>
                </a:path>
              </a:pathLst>
            </a:custGeom>
            <a:solidFill>
              <a:srgbClr val="F29E38"/>
            </a:solidFill>
            <a:ln w="9525" cap="flat">
              <a:noFill/>
              <a:prstDash val="solid"/>
              <a:miter/>
            </a:ln>
          </p:spPr>
          <p:txBody>
            <a:bodyPr rtlCol="0" anchor="ctr"/>
            <a:lstStyle/>
            <a:p>
              <a:endParaRPr lang="en-US" dirty="0"/>
            </a:p>
          </p:txBody>
        </p:sp>
        <p:pic>
          <p:nvPicPr>
            <p:cNvPr id="21" name="Graphic 20">
              <a:extLst>
                <a:ext uri="{FF2B5EF4-FFF2-40B4-BE49-F238E27FC236}">
                  <a16:creationId xmlns:a16="http://schemas.microsoft.com/office/drawing/2014/main" id="{4E83860B-ED29-840D-65A7-176627253A9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960853" y="-116142"/>
              <a:ext cx="1004429" cy="1004427"/>
            </a:xfrm>
            <a:prstGeom prst="rect">
              <a:avLst/>
            </a:prstGeom>
          </p:spPr>
        </p:pic>
      </p:grpSp>
      <p:pic>
        <p:nvPicPr>
          <p:cNvPr id="335" name="Picture Placeholder 334">
            <a:extLst>
              <a:ext uri="{FF2B5EF4-FFF2-40B4-BE49-F238E27FC236}">
                <a16:creationId xmlns:a16="http://schemas.microsoft.com/office/drawing/2014/main" id="{E5397D19-1406-E327-CEC5-AC0382A1BD63}"/>
              </a:ext>
            </a:extLst>
          </p:cNvPr>
          <p:cNvPicPr>
            <a:picLocks noGrp="1" noChangeAspect="1"/>
          </p:cNvPicPr>
          <p:nvPr>
            <p:ph type="pic" sz="quarter" idx="56"/>
          </p:nvPr>
        </p:nvPicPr>
        <p:blipFill rotWithShape="1">
          <a:blip r:embed="rId17">
            <a:extLst>
              <a:ext uri="{28A0092B-C50C-407E-A947-70E740481C1C}">
                <a14:useLocalDpi xmlns:a14="http://schemas.microsoft.com/office/drawing/2010/main" val="0"/>
              </a:ext>
            </a:extLst>
          </a:blip>
          <a:srcRect l="2201" t="-2991" r="63075" b="2991"/>
          <a:stretch/>
        </p:blipFill>
        <p:spPr>
          <a:xfrm>
            <a:off x="0" y="4625750"/>
            <a:ext cx="2744153" cy="5280250"/>
          </a:xfrm>
        </p:spPr>
      </p:pic>
      <p:pic>
        <p:nvPicPr>
          <p:cNvPr id="2" name="Picture 2" descr="Irish Flag Very Small Reflective Decal Sticker Ireland | eBay">
            <a:extLst>
              <a:ext uri="{FF2B5EF4-FFF2-40B4-BE49-F238E27FC236}">
                <a16:creationId xmlns:a16="http://schemas.microsoft.com/office/drawing/2014/main" id="{1EC11AC4-1134-B226-A0AE-3553DE823440}"/>
              </a:ext>
            </a:extLst>
          </p:cNvPr>
          <p:cNvPicPr>
            <a:picLocks noChangeAspect="1" noChangeArrowheads="1"/>
          </p:cNvPicPr>
          <p:nvPr/>
        </p:nvPicPr>
        <p:blipFill rotWithShape="1">
          <a:blip r:embed="rId18">
            <a:extLst>
              <a:ext uri="{28A0092B-C50C-407E-A947-70E740481C1C}">
                <a14:useLocalDpi xmlns:a14="http://schemas.microsoft.com/office/drawing/2010/main" val="0"/>
              </a:ext>
            </a:extLst>
          </a:blip>
          <a:srcRect l="3227" t="9351" r="5606" b="10974"/>
          <a:stretch/>
        </p:blipFill>
        <p:spPr bwMode="auto">
          <a:xfrm>
            <a:off x="612829" y="103953"/>
            <a:ext cx="1175033" cy="6435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022770B-54EE-CA85-C15E-DE690D172E13}"/>
              </a:ext>
            </a:extLst>
          </p:cNvPr>
          <p:cNvSpPr txBox="1"/>
          <p:nvPr/>
        </p:nvSpPr>
        <p:spPr>
          <a:xfrm>
            <a:off x="3294741" y="18193"/>
            <a:ext cx="2744153" cy="5018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IE" sz="2400" b="1" i="0" u="none" strike="noStrike" cap="none" spc="0" normalizeH="0" baseline="0" dirty="0">
                <a:ln>
                  <a:noFill/>
                </a:ln>
                <a:solidFill>
                  <a:srgbClr val="F29E38"/>
                </a:solidFill>
                <a:effectLst/>
                <a:uFillTx/>
                <a:latin typeface="Calibri" panose="020F0502020204030204" pitchFamily="34" charset="0"/>
                <a:ea typeface="Calibri" panose="020F0502020204030204" pitchFamily="34" charset="0"/>
                <a:cs typeface="Calibri" panose="020F0502020204030204" pitchFamily="34" charset="0"/>
                <a:sym typeface="FontAwesome"/>
              </a:rPr>
              <a:t>Ierland</a:t>
            </a:r>
          </a:p>
        </p:txBody>
      </p:sp>
    </p:spTree>
    <p:extLst>
      <p:ext uri="{BB962C8B-B14F-4D97-AF65-F5344CB8AC3E}">
        <p14:creationId xmlns:p14="http://schemas.microsoft.com/office/powerpoint/2010/main" val="75168126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2E300DE-75A8-5B41-97DE-2C4A118FB98D}"/>
              </a:ext>
            </a:extLst>
          </p:cNvPr>
          <p:cNvSpPr>
            <a:spLocks noGrp="1"/>
          </p:cNvSpPr>
          <p:nvPr>
            <p:ph type="body" sz="quarter" idx="58"/>
          </p:nvPr>
        </p:nvSpPr>
        <p:spPr>
          <a:xfrm>
            <a:off x="3271166" y="651500"/>
            <a:ext cx="2842731" cy="530150"/>
          </a:xfrm>
          <a:noFill/>
        </p:spPr>
        <p:txBody>
          <a:bodyPr anchor="t"/>
          <a:lstStyle/>
          <a:p>
            <a:r>
              <a:rPr lang="en-IE" dirty="0"/>
              <a:t>NATIONALE HR-ONDERSTEUNING, ORGANISATIES EN NETWERKEN</a:t>
            </a:r>
            <a:endParaRPr lang="en-US" dirty="0"/>
          </a:p>
        </p:txBody>
      </p:sp>
      <p:sp>
        <p:nvSpPr>
          <p:cNvPr id="6" name="Text Placeholder 5">
            <a:extLst>
              <a:ext uri="{FF2B5EF4-FFF2-40B4-BE49-F238E27FC236}">
                <a16:creationId xmlns:a16="http://schemas.microsoft.com/office/drawing/2014/main" id="{034BCEF5-29D2-674D-97F3-DE8DFD23311C}"/>
              </a:ext>
            </a:extLst>
          </p:cNvPr>
          <p:cNvSpPr>
            <a:spLocks noGrp="1"/>
          </p:cNvSpPr>
          <p:nvPr>
            <p:ph type="body" sz="quarter" idx="32"/>
          </p:nvPr>
        </p:nvSpPr>
        <p:spPr>
          <a:xfrm>
            <a:off x="2599864" y="1235694"/>
            <a:ext cx="3952697" cy="3444098"/>
          </a:xfrm>
        </p:spPr>
        <p:txBody>
          <a:bodyPr/>
          <a:lstStyle/>
          <a:p>
            <a:pPr marL="285750" indent="-285750" algn="l">
              <a:buFont typeface="Arial" panose="020B0604020202020204" pitchFamily="34" charset="0"/>
              <a:buChar char="•"/>
            </a:pPr>
            <a:r>
              <a:rPr lang="en-IE" sz="1300" dirty="0">
                <a:solidFill>
                  <a:srgbClr val="40B894"/>
                </a:solidFill>
                <a:sym typeface="Helvetica Light"/>
                <a:hlinkClick r:id="rId2">
                  <a:extLst>
                    <a:ext uri="{A12FA001-AC4F-418D-AE19-62706E023703}">
                      <ahyp:hlinkClr xmlns:ahyp="http://schemas.microsoft.com/office/drawing/2018/hyperlinkcolor" val="tx"/>
                    </a:ext>
                  </a:extLst>
                </a:hlinkClick>
              </a:rPr>
              <a:t>Human In Progress HR Portal voor Nederland biedt </a:t>
            </a:r>
            <a:r>
              <a:rPr lang="en-IE" sz="1300" dirty="0">
                <a:sym typeface="Helvetica Light"/>
              </a:rPr>
              <a:t>een uitgebreide online gids voor Human Resources, naleving van wettelijke voorschriften en HR best practices in het land. Het portaal bevat een verzameling </a:t>
            </a:r>
            <a:r>
              <a:rPr lang="en-IE" sz="1300" dirty="0">
                <a:solidFill>
                  <a:srgbClr val="40B894"/>
                </a:solidFill>
                <a:sym typeface="Helvetica Light"/>
                <a:hlinkClick r:id="rId3">
                  <a:extLst>
                    <a:ext uri="{A12FA001-AC4F-418D-AE19-62706E023703}">
                      <ahyp:hlinkClr xmlns:ahyp="http://schemas.microsoft.com/office/drawing/2018/hyperlinkcolor" val="tx"/>
                    </a:ext>
                  </a:extLst>
                </a:hlinkClick>
              </a:rPr>
              <a:t>gratis hulpmiddelen </a:t>
            </a:r>
            <a:r>
              <a:rPr lang="en-IE" sz="1300" dirty="0">
                <a:sym typeface="Helvetica Light"/>
              </a:rPr>
              <a:t>ter ondersteuning en vergroting van HR kennis. De bronnen omvatten blogartikelen, nieuwsbrieven, white papers en aanvullende </a:t>
            </a:r>
            <a:r>
              <a:rPr lang="en-IE" sz="1300" dirty="0">
                <a:solidFill>
                  <a:srgbClr val="40B894"/>
                </a:solidFill>
                <a:sym typeface="Helvetica Light"/>
                <a:hlinkClick r:id="rId4">
                  <a:extLst>
                    <a:ext uri="{A12FA001-AC4F-418D-AE19-62706E023703}">
                      <ahyp:hlinkClr xmlns:ahyp="http://schemas.microsoft.com/office/drawing/2018/hyperlinkcolor" val="tx"/>
                    </a:ext>
                  </a:extLst>
                </a:hlinkClick>
              </a:rPr>
              <a:t>mentoring en cursussen </a:t>
            </a:r>
            <a:r>
              <a:rPr lang="en-IE" sz="1300" dirty="0">
                <a:sym typeface="Helvetica Light"/>
              </a:rPr>
              <a:t>voor bedrijfseigenaren en HR-professionals.</a:t>
            </a:r>
            <a:endParaRPr lang="en-IE" sz="1300" dirty="0"/>
          </a:p>
          <a:p>
            <a:pPr marL="285750" indent="-285750" algn="l">
              <a:spcBef>
                <a:spcPts val="600"/>
              </a:spcBef>
              <a:spcAft>
                <a:spcPts val="600"/>
              </a:spcAft>
              <a:buFont typeface="Arial" panose="020B0604020202020204" pitchFamily="34" charset="0"/>
              <a:buChar char="•"/>
              <a:defRPr/>
            </a:pPr>
            <a:r>
              <a:rPr lang="en-IE" sz="1300" dirty="0">
                <a:solidFill>
                  <a:srgbClr val="40B894"/>
                </a:solidFill>
                <a:hlinkClick r:id="" action="ppaction://noaction">
                  <a:extLst>
                    <a:ext uri="{A12FA001-AC4F-418D-AE19-62706E023703}">
                      <ahyp:hlinkClr xmlns:ahyp="http://schemas.microsoft.com/office/drawing/2018/hyperlinkcolor" val="tx"/>
                    </a:ext>
                  </a:extLst>
                </a:hlinkClick>
              </a:rPr>
              <a:t>Het Nederlandse HRM (Human Resources Management) Netwerk </a:t>
            </a:r>
            <a:r>
              <a:rPr lang="en-IE" sz="1300" dirty="0"/>
              <a:t>heeft als doel het stimuleren van </a:t>
            </a:r>
            <a:r>
              <a:rPr lang="en-GB" sz="1300" dirty="0"/>
              <a:t>baanbrekend fundamenteel en maatschappelijk relevant onderzoek en onderwijs in Human Resource Management, met een bijzondere nadruk op het ontwikkelen van samenwerkingsverbanden tussen universitaire leden van het Netwerk gericht op gezamenlijk onderwijs en onderzoek, en samenwerking met bedrijven en Hogescholen. HRM verzorgt </a:t>
            </a:r>
            <a:r>
              <a:rPr lang="en-GB" sz="1300" dirty="0">
                <a:solidFill>
                  <a:srgbClr val="40B894"/>
                </a:solidFill>
                <a:hlinkClick r:id="rId5">
                  <a:extLst>
                    <a:ext uri="{A12FA001-AC4F-418D-AE19-62706E023703}">
                      <ahyp:hlinkClr xmlns:ahyp="http://schemas.microsoft.com/office/drawing/2018/hyperlinkcolor" val="tx"/>
                    </a:ext>
                  </a:extLst>
                </a:hlinkClick>
              </a:rPr>
              <a:t>adviesactiviteiten </a:t>
            </a:r>
            <a:r>
              <a:rPr lang="en-GB" sz="1300" dirty="0"/>
              <a:t>voor organisaties en instellingen (overheid, werkgevers, bedrijven) met HRM-vraagstukken. Elke twee jaar organiseert het HRM Netwerk ook een conferentie.</a:t>
            </a:r>
          </a:p>
          <a:p>
            <a:pPr marL="285750" indent="-285750" algn="l">
              <a:spcBef>
                <a:spcPts val="600"/>
              </a:spcBef>
              <a:spcAft>
                <a:spcPts val="600"/>
              </a:spcAft>
              <a:buFont typeface="Arial" panose="020B0604020202020204" pitchFamily="34" charset="0"/>
              <a:buChar char="•"/>
              <a:defRPr/>
            </a:pPr>
            <a:r>
              <a:rPr lang="en-GB" sz="1300" dirty="0">
                <a:solidFill>
                  <a:srgbClr val="40B894"/>
                </a:solidFill>
                <a:hlinkClick r:id="rId6">
                  <a:extLst>
                    <a:ext uri="{A12FA001-AC4F-418D-AE19-62706E023703}">
                      <ahyp:hlinkClr xmlns:ahyp="http://schemas.microsoft.com/office/drawing/2018/hyperlinkcolor" val="tx"/>
                    </a:ext>
                  </a:extLst>
                </a:hlinkClick>
              </a:rPr>
              <a:t>NVP - Het Nederlands Netwerk voor HR-Professionals </a:t>
            </a:r>
            <a:r>
              <a:rPr lang="en-GB" sz="1300" dirty="0"/>
              <a:t>is het netwerk voor human resource professionals die zich bezighouden met zaken als HR-strategie, arbeidsverhoudingen, werving en selectie, beloningssystemen, arbeidsvoorwaarden en opleidingsplannen. De belangrijkste doelstellingen van de NVP zijn het helpen bepalen en verdedigen van waarden en normen op het gebied van HR, het hebben van een belangrijke stem in de ontwikkeling van nieuwe sociale wetgeving, het opstellen van gedragscodes met betrekking tot HR, het voorzien in professionele trainingsbehoeften en het verbeteren van arbeidsverhoudingen in het algemeen. De NVP biedt ook </a:t>
            </a:r>
            <a:r>
              <a:rPr lang="en-GB" sz="1300" dirty="0">
                <a:solidFill>
                  <a:srgbClr val="40B894"/>
                </a:solidFill>
                <a:hlinkClick r:id="rId7">
                  <a:extLst>
                    <a:ext uri="{A12FA001-AC4F-418D-AE19-62706E023703}">
                      <ahyp:hlinkClr xmlns:ahyp="http://schemas.microsoft.com/office/drawing/2018/hyperlinkcolor" val="tx"/>
                    </a:ext>
                  </a:extLst>
                </a:hlinkClick>
              </a:rPr>
              <a:t>hulpmiddelen en certificering </a:t>
            </a:r>
            <a:r>
              <a:rPr lang="en-GB" sz="1300" dirty="0"/>
              <a:t>voor HR-professionals.</a:t>
            </a:r>
            <a:endParaRPr lang="en-IE" sz="1300" dirty="0"/>
          </a:p>
        </p:txBody>
      </p:sp>
      <p:sp>
        <p:nvSpPr>
          <p:cNvPr id="10" name="Text Placeholder 9">
            <a:extLst>
              <a:ext uri="{FF2B5EF4-FFF2-40B4-BE49-F238E27FC236}">
                <a16:creationId xmlns:a16="http://schemas.microsoft.com/office/drawing/2014/main" id="{EA123343-7AE3-AD4C-85B3-618060C4DC6A}"/>
              </a:ext>
            </a:extLst>
          </p:cNvPr>
          <p:cNvSpPr>
            <a:spLocks noGrp="1"/>
          </p:cNvSpPr>
          <p:nvPr>
            <p:ph type="body" sz="quarter" idx="60"/>
          </p:nvPr>
        </p:nvSpPr>
        <p:spPr>
          <a:xfrm rot="10800000">
            <a:off x="453379" y="-216147"/>
            <a:ext cx="1650176" cy="216147"/>
          </a:xfrm>
          <a:prstGeom prst="rect">
            <a:avLst/>
          </a:prstGeom>
        </p:spPr>
        <p:txBody>
          <a:bodyPr/>
          <a:lstStyle/>
          <a:p>
            <a:r>
              <a:rPr lang="en-US" dirty="0"/>
              <a:t>"</a:t>
            </a:r>
          </a:p>
        </p:txBody>
      </p:sp>
      <p:cxnSp>
        <p:nvCxnSpPr>
          <p:cNvPr id="14" name="Straight Connector 13">
            <a:extLst>
              <a:ext uri="{FF2B5EF4-FFF2-40B4-BE49-F238E27FC236}">
                <a16:creationId xmlns:a16="http://schemas.microsoft.com/office/drawing/2014/main" id="{98332D8B-F763-7A4F-9C21-85DDB27FA451}"/>
              </a:ext>
            </a:extLst>
          </p:cNvPr>
          <p:cNvCxnSpPr>
            <a:cxnSpLocks/>
          </p:cNvCxnSpPr>
          <p:nvPr/>
        </p:nvCxnSpPr>
        <p:spPr>
          <a:xfrm flipH="1">
            <a:off x="3265373" y="1109206"/>
            <a:ext cx="3592627" cy="0"/>
          </a:xfrm>
          <a:prstGeom prst="line">
            <a:avLst/>
          </a:prstGeom>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112585" y="1305254"/>
            <a:ext cx="2169204" cy="3431709"/>
          </a:xfrm>
          <a:prstGeom prst="rect">
            <a:avLst/>
          </a:prstGeom>
        </p:spPr>
        <p:txBody>
          <a:bodyPr wrap="square">
            <a:spAutoFit/>
          </a:bodyPr>
          <a:lstStyle/>
          <a:p>
            <a:pPr>
              <a:lnSpc>
                <a:spcPts val="1480"/>
              </a:lnSpc>
            </a:pPr>
            <a:r>
              <a:rPr lang="en-US" sz="1400" i="1" dirty="0">
                <a:solidFill>
                  <a:schemeClr val="bg1"/>
                </a:solidFill>
                <a:latin typeface="Calibri" panose="020F0502020204030204" pitchFamily="34" charset="0"/>
                <a:ea typeface="Montserrat Light"/>
                <a:cs typeface="Calibri" panose="020F0502020204030204" pitchFamily="34" charset="0"/>
                <a:sym typeface="Montserrat Light"/>
              </a:rPr>
              <a:t>Als onafhankelijke HR autoriteit wil de NVP het professionele debat voeden en voeren met nieuwe inzichten en haar leden verrassen met kennis en inspiratie. Dat doen we door de spil te zijn van het netwerk voor HR-professionals. Een netwerk dat staat voor hoge kwaliteit, innovatie en uitdaging.</a:t>
            </a:r>
          </a:p>
          <a:p>
            <a:endParaRPr lang="en-US" sz="1400" i="1" dirty="0">
              <a:solidFill>
                <a:schemeClr val="bg1"/>
              </a:solidFill>
              <a:latin typeface="Calibri" panose="020F0502020204030204" pitchFamily="34" charset="0"/>
              <a:ea typeface="Montserrat Light"/>
              <a:cs typeface="Calibri" panose="020F0502020204030204" pitchFamily="34" charset="0"/>
              <a:sym typeface="Montserrat Light"/>
            </a:endParaRPr>
          </a:p>
          <a:p>
            <a:r>
              <a:rPr lang="en-US" sz="1400" b="1" dirty="0">
                <a:solidFill>
                  <a:schemeClr val="bg1"/>
                </a:solidFill>
                <a:latin typeface="Calibri" panose="020F0502020204030204" pitchFamily="34" charset="0"/>
                <a:cs typeface="Calibri" panose="020F0502020204030204" pitchFamily="34" charset="0"/>
              </a:rPr>
              <a:t>NVP</a:t>
            </a:r>
          </a:p>
          <a:p>
            <a:endParaRPr lang="en-US" sz="1400" i="1" dirty="0">
              <a:solidFill>
                <a:schemeClr val="bg1"/>
              </a:solidFill>
              <a:latin typeface="Calibri" panose="020F0502020204030204" pitchFamily="34" charset="0"/>
              <a:ea typeface="Montserrat Light"/>
              <a:cs typeface="Calibri" panose="020F0502020204030204" pitchFamily="34" charset="0"/>
              <a:sym typeface="Montserrat Light"/>
            </a:endParaRPr>
          </a:p>
        </p:txBody>
      </p:sp>
      <p:grpSp>
        <p:nvGrpSpPr>
          <p:cNvPr id="19" name="Group 18">
            <a:extLst>
              <a:ext uri="{FF2B5EF4-FFF2-40B4-BE49-F238E27FC236}">
                <a16:creationId xmlns:a16="http://schemas.microsoft.com/office/drawing/2014/main" id="{4BA27F4A-D044-E453-0288-5888355406BD}"/>
              </a:ext>
            </a:extLst>
          </p:cNvPr>
          <p:cNvGrpSpPr/>
          <p:nvPr/>
        </p:nvGrpSpPr>
        <p:grpSpPr>
          <a:xfrm>
            <a:off x="2769731" y="594924"/>
            <a:ext cx="530151" cy="532682"/>
            <a:chOff x="5960853" y="-120940"/>
            <a:chExt cx="1004429" cy="1009225"/>
          </a:xfrm>
        </p:grpSpPr>
        <p:sp>
          <p:nvSpPr>
            <p:cNvPr id="20" name="Graphic 178">
              <a:extLst>
                <a:ext uri="{FF2B5EF4-FFF2-40B4-BE49-F238E27FC236}">
                  <a16:creationId xmlns:a16="http://schemas.microsoft.com/office/drawing/2014/main" id="{3911E965-B8B9-558C-14D9-FE0E94B738AA}"/>
                </a:ext>
              </a:extLst>
            </p:cNvPr>
            <p:cNvSpPr/>
            <p:nvPr/>
          </p:nvSpPr>
          <p:spPr>
            <a:xfrm>
              <a:off x="6419564" y="-120940"/>
              <a:ext cx="289713" cy="289006"/>
            </a:xfrm>
            <a:custGeom>
              <a:avLst/>
              <a:gdLst>
                <a:gd name="connsiteX0" fmla="*/ 0 w 1279207"/>
                <a:gd name="connsiteY0" fmla="*/ 959168 h 1276088"/>
                <a:gd name="connsiteX1" fmla="*/ 0 w 1279207"/>
                <a:gd name="connsiteY1" fmla="*/ 492442 h 1276088"/>
                <a:gd name="connsiteX2" fmla="*/ 20955 w 1279207"/>
                <a:gd name="connsiteY2" fmla="*/ 0 h 1276088"/>
                <a:gd name="connsiteX3" fmla="*/ 1279208 w 1279207"/>
                <a:gd name="connsiteY3" fmla="*/ 0 h 1276088"/>
                <a:gd name="connsiteX4" fmla="*/ 1279208 w 1279207"/>
                <a:gd name="connsiteY4" fmla="*/ 959168 h 1276088"/>
                <a:gd name="connsiteX5" fmla="*/ 719138 w 1279207"/>
                <a:gd name="connsiteY5" fmla="*/ 959168 h 1276088"/>
                <a:gd name="connsiteX6" fmla="*/ 661988 w 1279207"/>
                <a:gd name="connsiteY6" fmla="*/ 982027 h 1276088"/>
                <a:gd name="connsiteX7" fmla="*/ 375285 w 1279207"/>
                <a:gd name="connsiteY7" fmla="*/ 1268730 h 1276088"/>
                <a:gd name="connsiteX8" fmla="*/ 340043 w 1279207"/>
                <a:gd name="connsiteY8" fmla="*/ 1273493 h 1276088"/>
                <a:gd name="connsiteX9" fmla="*/ 319088 w 1279207"/>
                <a:gd name="connsiteY9" fmla="*/ 1244918 h 1276088"/>
                <a:gd name="connsiteX10" fmla="*/ 319088 w 1279207"/>
                <a:gd name="connsiteY10" fmla="*/ 1038225 h 1276088"/>
                <a:gd name="connsiteX11" fmla="*/ 239078 w 1279207"/>
                <a:gd name="connsiteY11" fmla="*/ 958215 h 1276088"/>
                <a:gd name="connsiteX12" fmla="*/ 0 w 1279207"/>
                <a:gd name="connsiteY12" fmla="*/ 958215 h 127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9207" h="1276088">
                  <a:moveTo>
                    <a:pt x="0" y="959168"/>
                  </a:moveTo>
                  <a:lnTo>
                    <a:pt x="0" y="492442"/>
                  </a:lnTo>
                  <a:cubicBezTo>
                    <a:pt x="99060" y="344805"/>
                    <a:pt x="106680" y="155258"/>
                    <a:pt x="20955" y="0"/>
                  </a:cubicBezTo>
                  <a:lnTo>
                    <a:pt x="1279208" y="0"/>
                  </a:lnTo>
                  <a:lnTo>
                    <a:pt x="1279208" y="959168"/>
                  </a:lnTo>
                  <a:lnTo>
                    <a:pt x="719138" y="959168"/>
                  </a:lnTo>
                  <a:cubicBezTo>
                    <a:pt x="698183" y="959168"/>
                    <a:pt x="677228" y="967740"/>
                    <a:pt x="661988" y="982027"/>
                  </a:cubicBezTo>
                  <a:lnTo>
                    <a:pt x="375285" y="1268730"/>
                  </a:lnTo>
                  <a:cubicBezTo>
                    <a:pt x="365760" y="1276350"/>
                    <a:pt x="352425" y="1278255"/>
                    <a:pt x="340043" y="1273493"/>
                  </a:cubicBezTo>
                  <a:cubicBezTo>
                    <a:pt x="327660" y="1268730"/>
                    <a:pt x="320040" y="1257300"/>
                    <a:pt x="319088" y="1244918"/>
                  </a:cubicBezTo>
                  <a:lnTo>
                    <a:pt x="319088" y="1038225"/>
                  </a:lnTo>
                  <a:cubicBezTo>
                    <a:pt x="319088" y="994410"/>
                    <a:pt x="282893" y="958215"/>
                    <a:pt x="239078" y="958215"/>
                  </a:cubicBezTo>
                  <a:lnTo>
                    <a:pt x="0" y="958215"/>
                  </a:lnTo>
                  <a:close/>
                </a:path>
              </a:pathLst>
            </a:custGeom>
            <a:solidFill>
              <a:srgbClr val="F29E38"/>
            </a:solidFill>
            <a:ln w="9525" cap="flat">
              <a:noFill/>
              <a:prstDash val="solid"/>
              <a:miter/>
            </a:ln>
          </p:spPr>
          <p:txBody>
            <a:bodyPr rtlCol="0" anchor="ctr"/>
            <a:lstStyle/>
            <a:p>
              <a:endParaRPr lang="en-US" dirty="0"/>
            </a:p>
          </p:txBody>
        </p:sp>
        <p:pic>
          <p:nvPicPr>
            <p:cNvPr id="21" name="Graphic 20">
              <a:extLst>
                <a:ext uri="{FF2B5EF4-FFF2-40B4-BE49-F238E27FC236}">
                  <a16:creationId xmlns:a16="http://schemas.microsoft.com/office/drawing/2014/main" id="{4E83860B-ED29-840D-65A7-176627253A9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960853" y="-116142"/>
              <a:ext cx="1004429" cy="1004427"/>
            </a:xfrm>
            <a:prstGeom prst="rect">
              <a:avLst/>
            </a:prstGeom>
          </p:spPr>
        </p:pic>
      </p:grpSp>
      <p:pic>
        <p:nvPicPr>
          <p:cNvPr id="5" name="Picture Placeholder 3" descr="A close-up of a pile of files&#10;&#10;Description automatically generated with medium confidence">
            <a:extLst>
              <a:ext uri="{FF2B5EF4-FFF2-40B4-BE49-F238E27FC236}">
                <a16:creationId xmlns:a16="http://schemas.microsoft.com/office/drawing/2014/main" id="{0F5BB498-0D6B-D065-65FD-1CCD34573234}"/>
              </a:ext>
            </a:extLst>
          </p:cNvPr>
          <p:cNvPicPr>
            <a:picLocks noGrp="1" noChangeAspect="1"/>
          </p:cNvPicPr>
          <p:nvPr>
            <p:ph type="pic" sz="quarter" idx="56"/>
          </p:nvPr>
        </p:nvPicPr>
        <p:blipFill>
          <a:blip r:embed="rId10" cstate="print">
            <a:extLst>
              <a:ext uri="{28A0092B-C50C-407E-A947-70E740481C1C}">
                <a14:useLocalDpi xmlns:a14="http://schemas.microsoft.com/office/drawing/2010/main" val="0"/>
              </a:ext>
            </a:extLst>
          </a:blip>
          <a:srcRect l="11012" r="11012"/>
          <a:stretch>
            <a:fillRect/>
          </a:stretch>
        </p:blipFill>
        <p:spPr>
          <a:xfrm>
            <a:off x="0" y="4625750"/>
            <a:ext cx="2744153" cy="5280250"/>
          </a:xfrm>
        </p:spPr>
      </p:pic>
      <p:pic>
        <p:nvPicPr>
          <p:cNvPr id="2" name="Picture 2" descr="Flag of the Netherlands - Wikipedia">
            <a:extLst>
              <a:ext uri="{FF2B5EF4-FFF2-40B4-BE49-F238E27FC236}">
                <a16:creationId xmlns:a16="http://schemas.microsoft.com/office/drawing/2014/main" id="{C0F2665A-E40F-831F-F282-528B48DF131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90950" y="407581"/>
            <a:ext cx="1175033" cy="67976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476633A-4470-AB9D-EA46-AF5168995581}"/>
              </a:ext>
            </a:extLst>
          </p:cNvPr>
          <p:cNvSpPr txBox="1"/>
          <p:nvPr/>
        </p:nvSpPr>
        <p:spPr>
          <a:xfrm>
            <a:off x="3294741" y="18193"/>
            <a:ext cx="2744153" cy="5018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IE" sz="2400" b="1" i="0" u="none" strike="noStrike" cap="none" spc="0" normalizeH="0" baseline="0" dirty="0">
                <a:ln>
                  <a:noFill/>
                </a:ln>
                <a:solidFill>
                  <a:srgbClr val="F29E38"/>
                </a:solidFill>
                <a:effectLst/>
                <a:uFillTx/>
                <a:latin typeface="Calibri" panose="020F0502020204030204" pitchFamily="34" charset="0"/>
                <a:ea typeface="Calibri" panose="020F0502020204030204" pitchFamily="34" charset="0"/>
                <a:cs typeface="Calibri" panose="020F0502020204030204" pitchFamily="34" charset="0"/>
                <a:sym typeface="FontAwesome"/>
              </a:rPr>
              <a:t>Nederland</a:t>
            </a:r>
          </a:p>
        </p:txBody>
      </p:sp>
    </p:spTree>
    <p:extLst>
      <p:ext uri="{BB962C8B-B14F-4D97-AF65-F5344CB8AC3E}">
        <p14:creationId xmlns:p14="http://schemas.microsoft.com/office/powerpoint/2010/main" val="1463092042"/>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2E300DE-75A8-5B41-97DE-2C4A118FB98D}"/>
              </a:ext>
            </a:extLst>
          </p:cNvPr>
          <p:cNvSpPr>
            <a:spLocks noGrp="1"/>
          </p:cNvSpPr>
          <p:nvPr>
            <p:ph type="body" sz="quarter" idx="58"/>
          </p:nvPr>
        </p:nvSpPr>
        <p:spPr>
          <a:xfrm>
            <a:off x="3271166" y="651500"/>
            <a:ext cx="2842731" cy="530150"/>
          </a:xfrm>
          <a:noFill/>
        </p:spPr>
        <p:txBody>
          <a:bodyPr anchor="t"/>
          <a:lstStyle/>
          <a:p>
            <a:r>
              <a:rPr lang="en-IE" dirty="0"/>
              <a:t>NATIONALE HR-ONDERSTEUNING, ORGANISATIES EN NETWERKEN</a:t>
            </a:r>
            <a:endParaRPr lang="en-US" dirty="0"/>
          </a:p>
        </p:txBody>
      </p:sp>
      <p:sp>
        <p:nvSpPr>
          <p:cNvPr id="6" name="Text Placeholder 5">
            <a:extLst>
              <a:ext uri="{FF2B5EF4-FFF2-40B4-BE49-F238E27FC236}">
                <a16:creationId xmlns:a16="http://schemas.microsoft.com/office/drawing/2014/main" id="{034BCEF5-29D2-674D-97F3-DE8DFD23311C}"/>
              </a:ext>
            </a:extLst>
          </p:cNvPr>
          <p:cNvSpPr>
            <a:spLocks noGrp="1"/>
          </p:cNvSpPr>
          <p:nvPr>
            <p:ph type="body" sz="quarter" idx="32"/>
          </p:nvPr>
        </p:nvSpPr>
        <p:spPr>
          <a:xfrm>
            <a:off x="2769730" y="1260619"/>
            <a:ext cx="3834269" cy="3444098"/>
          </a:xfrm>
        </p:spPr>
        <p:txBody>
          <a:bodyPr/>
          <a:lstStyle/>
          <a:p>
            <a:pPr marL="171450" indent="-171450" algn="l">
              <a:buClr>
                <a:srgbClr val="F29E38"/>
              </a:buClr>
              <a:buFont typeface="Arial" panose="020B0604020202020204" pitchFamily="34" charset="0"/>
              <a:buChar char="•"/>
            </a:pPr>
            <a:r>
              <a:rPr lang="es-ES" sz="1300" dirty="0">
                <a:ea typeface="+mn-ea"/>
                <a:sym typeface="Helvetica Light"/>
              </a:rPr>
              <a:t>Spaanse strategie voor maatschappelijk verantwoord ondernemen. </a:t>
            </a:r>
            <a:r>
              <a:rPr lang="en-US" sz="1300" b="1" dirty="0">
                <a:solidFill>
                  <a:srgbClr val="40B894"/>
                </a:solidFill>
                <a:ea typeface="+mn-ea"/>
                <a:sym typeface="Helvetica Light"/>
                <a:hlinkClick r:id="rId2">
                  <a:extLst>
                    <a:ext uri="{A12FA001-AC4F-418D-AE19-62706E023703}">
                      <ahyp:hlinkClr xmlns:ahyp="http://schemas.microsoft.com/office/drawing/2018/hyperlinkcolor" val="tx"/>
                    </a:ext>
                  </a:extLst>
                </a:hlinkClick>
              </a:rPr>
              <a:t>Ministerie van Arbeid en Sociale Economie</a:t>
            </a:r>
            <a:endParaRPr lang="es-ES" sz="1300" b="1" dirty="0">
              <a:solidFill>
                <a:srgbClr val="40B894"/>
              </a:solidFill>
              <a:ea typeface="+mn-ea"/>
              <a:sym typeface="Helvetica Light"/>
            </a:endParaRPr>
          </a:p>
          <a:p>
            <a:pPr marL="171450" indent="-171450" algn="l">
              <a:buClr>
                <a:srgbClr val="F29E38"/>
              </a:buClr>
              <a:buFont typeface="Arial" panose="020B0604020202020204" pitchFamily="34" charset="0"/>
              <a:buChar char="•"/>
            </a:pPr>
            <a:endParaRPr lang="es-ES" sz="1300" b="1" dirty="0">
              <a:ea typeface="+mn-ea"/>
              <a:sym typeface="Helvetica Light"/>
            </a:endParaRPr>
          </a:p>
          <a:p>
            <a:pPr marL="171450" indent="-171450" algn="l">
              <a:buClr>
                <a:srgbClr val="F29E38"/>
              </a:buClr>
              <a:buFont typeface="Arial" panose="020B0604020202020204" pitchFamily="34" charset="0"/>
              <a:buChar char="•"/>
            </a:pPr>
            <a:r>
              <a:rPr lang="es-ES" sz="1300" b="1" dirty="0">
                <a:solidFill>
                  <a:srgbClr val="40B894"/>
                </a:solidFill>
                <a:ea typeface="+mn-ea"/>
                <a:sym typeface="Helvetica Light"/>
                <a:hlinkClick r:id="rId3">
                  <a:extLst>
                    <a:ext uri="{A12FA001-AC4F-418D-AE19-62706E023703}">
                      <ahyp:hlinkClr xmlns:ahyp="http://schemas.microsoft.com/office/drawing/2018/hyperlinkcolor" val="tx"/>
                    </a:ext>
                  </a:extLst>
                </a:hlinkClick>
              </a:rPr>
              <a:t>Stichting Seres</a:t>
            </a:r>
            <a:r>
              <a:rPr lang="es-ES" sz="1300" b="1" dirty="0">
                <a:ea typeface="+mn-ea"/>
                <a:sym typeface="Helvetica Light"/>
              </a:rPr>
              <a:t>. </a:t>
            </a:r>
            <a:r>
              <a:rPr lang="en-US" sz="1300" dirty="0">
                <a:ea typeface="+mn-ea"/>
                <a:sym typeface="Helvetica Light"/>
              </a:rPr>
              <a:t>SERES wil dat steeds meer bedrijven zich inzetten voor het oplossen van maatschappelijke problemen. Ze werken aan de creatie van tools en producten die waarde toevoegen aan het werk van MVO-managers om Shared Value te promoten</a:t>
            </a:r>
            <a:r>
              <a:rPr lang="en-US" sz="1300" b="1" dirty="0">
                <a:ea typeface="+mn-ea"/>
                <a:sym typeface="Helvetica Light"/>
              </a:rPr>
              <a:t>.</a:t>
            </a:r>
          </a:p>
          <a:p>
            <a:pPr marL="171450" indent="-171450" algn="l">
              <a:buClr>
                <a:srgbClr val="F29E38"/>
              </a:buClr>
              <a:buFont typeface="Arial" panose="020B0604020202020204" pitchFamily="34" charset="0"/>
              <a:buChar char="•"/>
            </a:pPr>
            <a:endParaRPr lang="es-ES" sz="1300" b="1" dirty="0">
              <a:ea typeface="+mn-ea"/>
              <a:sym typeface="Helvetica Light"/>
              <a:hlinkClick r:id="rId3"/>
            </a:endParaRPr>
          </a:p>
          <a:p>
            <a:pPr marL="171450" indent="-171450" algn="l">
              <a:buClr>
                <a:srgbClr val="F29E38"/>
              </a:buClr>
              <a:buFont typeface="Arial" panose="020B0604020202020204" pitchFamily="34" charset="0"/>
              <a:buChar char="•"/>
            </a:pPr>
            <a:r>
              <a:rPr lang="en-US" sz="1300" b="1" dirty="0">
                <a:solidFill>
                  <a:srgbClr val="40B894"/>
                </a:solidFill>
                <a:ea typeface="+mn-ea"/>
                <a:sym typeface="Helvetica Light"/>
                <a:hlinkClick r:id="rId4">
                  <a:extLst>
                    <a:ext uri="{A12FA001-AC4F-418D-AE19-62706E023703}">
                      <ahyp:hlinkClr xmlns:ahyp="http://schemas.microsoft.com/office/drawing/2018/hyperlinkcolor" val="tx"/>
                    </a:ext>
                  </a:extLst>
                </a:hlinkClick>
              </a:rPr>
              <a:t>Het Corporate Social Responsibility Observatory (CSR Observatory</a:t>
            </a:r>
            <a:r>
              <a:rPr lang="en-US" sz="1300" b="1" dirty="0">
                <a:solidFill>
                  <a:srgbClr val="40B894"/>
                </a:solidFill>
                <a:ea typeface="+mn-ea"/>
                <a:sym typeface="Helvetica Light"/>
              </a:rPr>
              <a:t>) </a:t>
            </a:r>
            <a:r>
              <a:rPr lang="en-US" sz="1300" dirty="0">
                <a:ea typeface="+mn-ea"/>
                <a:sym typeface="Helvetica Light"/>
              </a:rPr>
              <a:t>is een non-profitorganisatie die in 2004 is opgericht door verschillende maatschappelijke organisaties met als doel de correcte toepassing van maatschappelijk verantwoord ondernemen (MVO) te bevorderen. Sinds de oprichting fungeert het als een platform voor samenwerking en onderzoek om MVO in bedrijven te bevorderen, het bewustzijn te vergroten en overheidsbeleid en de praktische toepassingen ervan te monitoren.</a:t>
            </a:r>
          </a:p>
          <a:p>
            <a:pPr marL="171450" indent="-171450" algn="l">
              <a:buClr>
                <a:srgbClr val="F29E38"/>
              </a:buClr>
              <a:buFont typeface="Arial" panose="020B0604020202020204" pitchFamily="34" charset="0"/>
              <a:buChar char="•"/>
            </a:pPr>
            <a:endParaRPr lang="en-US" sz="1300" b="0" i="0" u="none" strike="noStrike" cap="none" spc="0" baseline="0" dirty="0">
              <a:ln>
                <a:noFill/>
              </a:ln>
              <a:solidFill>
                <a:schemeClr val="tx1"/>
              </a:solidFill>
              <a:uFillTx/>
              <a:latin typeface="Calibri" panose="020F0502020204030204" pitchFamily="34" charset="0"/>
              <a:ea typeface="+mn-ea"/>
              <a:cs typeface="Calibri" panose="020F0502020204030204" pitchFamily="34" charset="0"/>
              <a:sym typeface="Helvetica Light"/>
            </a:endParaRPr>
          </a:p>
          <a:p>
            <a:pPr marL="171450" indent="-171450" algn="l">
              <a:buClr>
                <a:srgbClr val="F29E38"/>
              </a:buClr>
              <a:buFont typeface="Arial" panose="020B0604020202020204" pitchFamily="34" charset="0"/>
              <a:buChar char="•"/>
            </a:pPr>
            <a:r>
              <a:rPr lang="en-IE" sz="1300" b="1" i="0" u="none" strike="noStrike" cap="none" spc="0" baseline="0" dirty="0">
                <a:ln>
                  <a:noFill/>
                </a:ln>
                <a:solidFill>
                  <a:srgbClr val="40B894"/>
                </a:solidFill>
                <a:uFillTx/>
                <a:latin typeface="Calibri" panose="020F0502020204030204" pitchFamily="34" charset="0"/>
                <a:ea typeface="+mn-ea"/>
                <a:cs typeface="Calibri" panose="020F0502020204030204" pitchFamily="34" charset="0"/>
                <a:sym typeface="Helvetica Light"/>
                <a:hlinkClick r:id="rId5">
                  <a:extLst>
                    <a:ext uri="{A12FA001-AC4F-418D-AE19-62706E023703}">
                      <ahyp:hlinkClr xmlns:ahyp="http://schemas.microsoft.com/office/drawing/2018/hyperlinkcolor" val="tx"/>
                    </a:ext>
                  </a:extLst>
                </a:hlinkClick>
              </a:rPr>
              <a:t>Forética </a:t>
            </a:r>
            <a:r>
              <a:rPr lang="en-IE" sz="1300" dirty="0">
                <a:solidFill>
                  <a:srgbClr val="40B894"/>
                </a:solidFill>
                <a:ea typeface="+mn-ea"/>
                <a:sym typeface="Helvetica Light"/>
              </a:rPr>
              <a:t>is </a:t>
            </a:r>
            <a:r>
              <a:rPr lang="en-US" sz="1300" dirty="0">
                <a:ea typeface="+mn-ea"/>
                <a:sym typeface="Helvetica Light"/>
              </a:rPr>
              <a:t>de toonaangevende organisatie op het gebied van duurzaamheid en maatschappelijk verantwoord ondernemen in Spanje. Haar missie is om sociale, milieu- en goed bestuuraspecten te integreren in de strategie en het management van bedrijven en organisaties. Forética is de vertegenwoordiger van de World Business Council for Sustainable Development (WBCSD) in Spanje en leidt de Spaanse Business Council for Sustainable Development, bestaande uit de presidenten en CEO's van toonaangevende Spaanse bedrijven. Bovendien is Forética in Europa. Forética is een nationale partner van CSR Europe en maakt deel uit van de Spaanse CSR Staatsraad.</a:t>
            </a:r>
            <a:endParaRPr lang="en-IE" sz="1300" b="0" i="0" u="none" strike="noStrike" cap="none" spc="0" baseline="0" dirty="0">
              <a:ln>
                <a:noFill/>
              </a:ln>
              <a:solidFill>
                <a:schemeClr val="tx1"/>
              </a:solidFill>
              <a:uFillTx/>
              <a:latin typeface="Calibri" panose="020F0502020204030204" pitchFamily="34" charset="0"/>
              <a:ea typeface="+mn-ea"/>
              <a:cs typeface="Calibri" panose="020F0502020204030204" pitchFamily="34" charset="0"/>
              <a:sym typeface="Helvetica Light"/>
            </a:endParaRPr>
          </a:p>
        </p:txBody>
      </p:sp>
      <p:sp>
        <p:nvSpPr>
          <p:cNvPr id="10" name="Text Placeholder 9">
            <a:extLst>
              <a:ext uri="{FF2B5EF4-FFF2-40B4-BE49-F238E27FC236}">
                <a16:creationId xmlns:a16="http://schemas.microsoft.com/office/drawing/2014/main" id="{EA123343-7AE3-AD4C-85B3-618060C4DC6A}"/>
              </a:ext>
            </a:extLst>
          </p:cNvPr>
          <p:cNvSpPr>
            <a:spLocks noGrp="1"/>
          </p:cNvSpPr>
          <p:nvPr>
            <p:ph type="body" sz="quarter" idx="60"/>
          </p:nvPr>
        </p:nvSpPr>
        <p:spPr>
          <a:xfrm rot="10800000">
            <a:off x="369446" y="419100"/>
            <a:ext cx="1650176" cy="216147"/>
          </a:xfrm>
          <a:prstGeom prst="rect">
            <a:avLst/>
          </a:prstGeom>
        </p:spPr>
        <p:txBody>
          <a:bodyPr/>
          <a:lstStyle/>
          <a:p>
            <a:r>
              <a:rPr lang="en-US" dirty="0"/>
              <a:t>"</a:t>
            </a:r>
          </a:p>
        </p:txBody>
      </p:sp>
      <p:cxnSp>
        <p:nvCxnSpPr>
          <p:cNvPr id="14" name="Straight Connector 13">
            <a:extLst>
              <a:ext uri="{FF2B5EF4-FFF2-40B4-BE49-F238E27FC236}">
                <a16:creationId xmlns:a16="http://schemas.microsoft.com/office/drawing/2014/main" id="{98332D8B-F763-7A4F-9C21-85DDB27FA451}"/>
              </a:ext>
            </a:extLst>
          </p:cNvPr>
          <p:cNvCxnSpPr>
            <a:cxnSpLocks/>
          </p:cNvCxnSpPr>
          <p:nvPr/>
        </p:nvCxnSpPr>
        <p:spPr>
          <a:xfrm flipH="1">
            <a:off x="3265373" y="1109206"/>
            <a:ext cx="3592627" cy="0"/>
          </a:xfrm>
          <a:prstGeom prst="line">
            <a:avLst/>
          </a:prstGeom>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254000" y="1846130"/>
            <a:ext cx="1765622" cy="2554545"/>
          </a:xfrm>
          <a:prstGeom prst="rect">
            <a:avLst/>
          </a:prstGeom>
        </p:spPr>
        <p:txBody>
          <a:bodyPr wrap="square">
            <a:spAutoFit/>
          </a:bodyPr>
          <a:lstStyle/>
          <a:p>
            <a:r>
              <a:rPr lang="en-US" sz="1600" i="1" dirty="0">
                <a:solidFill>
                  <a:schemeClr val="bg1"/>
                </a:solidFill>
                <a:latin typeface="Calibri" panose="020F0502020204030204" pitchFamily="34" charset="0"/>
                <a:ea typeface="Montserrat Light"/>
                <a:cs typeface="Calibri" panose="020F0502020204030204" pitchFamily="34" charset="0"/>
                <a:sym typeface="Montserrat Light"/>
              </a:rPr>
              <a:t>De integratie van MVO in de samenleving zal alleen succesvol zijn als burgers, consumenten en investeerders verantwoordelijk gedrag van bedrijven gaan eisen.</a:t>
            </a:r>
          </a:p>
        </p:txBody>
      </p:sp>
      <p:pic>
        <p:nvPicPr>
          <p:cNvPr id="11" name="Picture Placeholder 10">
            <a:extLst>
              <a:ext uri="{FF2B5EF4-FFF2-40B4-BE49-F238E27FC236}">
                <a16:creationId xmlns:a16="http://schemas.microsoft.com/office/drawing/2014/main" id="{269E535F-24F3-FDDB-7929-EF28FC4AA593}"/>
              </a:ext>
            </a:extLst>
          </p:cNvPr>
          <p:cNvPicPr>
            <a:picLocks noGrp="1" noChangeAspect="1"/>
          </p:cNvPicPr>
          <p:nvPr>
            <p:ph type="pic" sz="quarter" idx="56"/>
          </p:nvPr>
        </p:nvPicPr>
        <p:blipFill>
          <a:blip r:embed="rId6">
            <a:extLst>
              <a:ext uri="{28A0092B-C50C-407E-A947-70E740481C1C}">
                <a14:useLocalDpi xmlns:a14="http://schemas.microsoft.com/office/drawing/2010/main" val="0"/>
              </a:ext>
            </a:extLst>
          </a:blip>
          <a:srcRect l="1135" r="1135"/>
          <a:stretch>
            <a:fillRect/>
          </a:stretch>
        </p:blipFill>
        <p:spPr/>
      </p:pic>
      <p:grpSp>
        <p:nvGrpSpPr>
          <p:cNvPr id="19" name="Group 18">
            <a:extLst>
              <a:ext uri="{FF2B5EF4-FFF2-40B4-BE49-F238E27FC236}">
                <a16:creationId xmlns:a16="http://schemas.microsoft.com/office/drawing/2014/main" id="{4BA27F4A-D044-E453-0288-5888355406BD}"/>
              </a:ext>
            </a:extLst>
          </p:cNvPr>
          <p:cNvGrpSpPr/>
          <p:nvPr/>
        </p:nvGrpSpPr>
        <p:grpSpPr>
          <a:xfrm>
            <a:off x="2769731" y="594924"/>
            <a:ext cx="530151" cy="532682"/>
            <a:chOff x="5960853" y="-120940"/>
            <a:chExt cx="1004429" cy="1009225"/>
          </a:xfrm>
        </p:grpSpPr>
        <p:sp>
          <p:nvSpPr>
            <p:cNvPr id="20" name="Graphic 178">
              <a:extLst>
                <a:ext uri="{FF2B5EF4-FFF2-40B4-BE49-F238E27FC236}">
                  <a16:creationId xmlns:a16="http://schemas.microsoft.com/office/drawing/2014/main" id="{3911E965-B8B9-558C-14D9-FE0E94B738AA}"/>
                </a:ext>
              </a:extLst>
            </p:cNvPr>
            <p:cNvSpPr/>
            <p:nvPr/>
          </p:nvSpPr>
          <p:spPr>
            <a:xfrm>
              <a:off x="6419564" y="-120940"/>
              <a:ext cx="289713" cy="289006"/>
            </a:xfrm>
            <a:custGeom>
              <a:avLst/>
              <a:gdLst>
                <a:gd name="connsiteX0" fmla="*/ 0 w 1279207"/>
                <a:gd name="connsiteY0" fmla="*/ 959168 h 1276088"/>
                <a:gd name="connsiteX1" fmla="*/ 0 w 1279207"/>
                <a:gd name="connsiteY1" fmla="*/ 492442 h 1276088"/>
                <a:gd name="connsiteX2" fmla="*/ 20955 w 1279207"/>
                <a:gd name="connsiteY2" fmla="*/ 0 h 1276088"/>
                <a:gd name="connsiteX3" fmla="*/ 1279208 w 1279207"/>
                <a:gd name="connsiteY3" fmla="*/ 0 h 1276088"/>
                <a:gd name="connsiteX4" fmla="*/ 1279208 w 1279207"/>
                <a:gd name="connsiteY4" fmla="*/ 959168 h 1276088"/>
                <a:gd name="connsiteX5" fmla="*/ 719138 w 1279207"/>
                <a:gd name="connsiteY5" fmla="*/ 959168 h 1276088"/>
                <a:gd name="connsiteX6" fmla="*/ 661988 w 1279207"/>
                <a:gd name="connsiteY6" fmla="*/ 982027 h 1276088"/>
                <a:gd name="connsiteX7" fmla="*/ 375285 w 1279207"/>
                <a:gd name="connsiteY7" fmla="*/ 1268730 h 1276088"/>
                <a:gd name="connsiteX8" fmla="*/ 340043 w 1279207"/>
                <a:gd name="connsiteY8" fmla="*/ 1273493 h 1276088"/>
                <a:gd name="connsiteX9" fmla="*/ 319088 w 1279207"/>
                <a:gd name="connsiteY9" fmla="*/ 1244918 h 1276088"/>
                <a:gd name="connsiteX10" fmla="*/ 319088 w 1279207"/>
                <a:gd name="connsiteY10" fmla="*/ 1038225 h 1276088"/>
                <a:gd name="connsiteX11" fmla="*/ 239078 w 1279207"/>
                <a:gd name="connsiteY11" fmla="*/ 958215 h 1276088"/>
                <a:gd name="connsiteX12" fmla="*/ 0 w 1279207"/>
                <a:gd name="connsiteY12" fmla="*/ 958215 h 127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9207" h="1276088">
                  <a:moveTo>
                    <a:pt x="0" y="959168"/>
                  </a:moveTo>
                  <a:lnTo>
                    <a:pt x="0" y="492442"/>
                  </a:lnTo>
                  <a:cubicBezTo>
                    <a:pt x="99060" y="344805"/>
                    <a:pt x="106680" y="155258"/>
                    <a:pt x="20955" y="0"/>
                  </a:cubicBezTo>
                  <a:lnTo>
                    <a:pt x="1279208" y="0"/>
                  </a:lnTo>
                  <a:lnTo>
                    <a:pt x="1279208" y="959168"/>
                  </a:lnTo>
                  <a:lnTo>
                    <a:pt x="719138" y="959168"/>
                  </a:lnTo>
                  <a:cubicBezTo>
                    <a:pt x="698183" y="959168"/>
                    <a:pt x="677228" y="967740"/>
                    <a:pt x="661988" y="982027"/>
                  </a:cubicBezTo>
                  <a:lnTo>
                    <a:pt x="375285" y="1268730"/>
                  </a:lnTo>
                  <a:cubicBezTo>
                    <a:pt x="365760" y="1276350"/>
                    <a:pt x="352425" y="1278255"/>
                    <a:pt x="340043" y="1273493"/>
                  </a:cubicBezTo>
                  <a:cubicBezTo>
                    <a:pt x="327660" y="1268730"/>
                    <a:pt x="320040" y="1257300"/>
                    <a:pt x="319088" y="1244918"/>
                  </a:cubicBezTo>
                  <a:lnTo>
                    <a:pt x="319088" y="1038225"/>
                  </a:lnTo>
                  <a:cubicBezTo>
                    <a:pt x="319088" y="994410"/>
                    <a:pt x="282893" y="958215"/>
                    <a:pt x="239078" y="958215"/>
                  </a:cubicBezTo>
                  <a:lnTo>
                    <a:pt x="0" y="958215"/>
                  </a:lnTo>
                  <a:close/>
                </a:path>
              </a:pathLst>
            </a:custGeom>
            <a:solidFill>
              <a:srgbClr val="F29E38"/>
            </a:solidFill>
            <a:ln w="9525" cap="flat">
              <a:noFill/>
              <a:prstDash val="solid"/>
              <a:miter/>
            </a:ln>
          </p:spPr>
          <p:txBody>
            <a:bodyPr rtlCol="0" anchor="ctr"/>
            <a:lstStyle/>
            <a:p>
              <a:endParaRPr lang="en-US" dirty="0"/>
            </a:p>
          </p:txBody>
        </p:sp>
        <p:pic>
          <p:nvPicPr>
            <p:cNvPr id="21" name="Graphic 20">
              <a:extLst>
                <a:ext uri="{FF2B5EF4-FFF2-40B4-BE49-F238E27FC236}">
                  <a16:creationId xmlns:a16="http://schemas.microsoft.com/office/drawing/2014/main" id="{4E83860B-ED29-840D-65A7-176627253A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60853" y="-116142"/>
              <a:ext cx="1004429" cy="1004427"/>
            </a:xfrm>
            <a:prstGeom prst="rect">
              <a:avLst/>
            </a:prstGeom>
          </p:spPr>
        </p:pic>
      </p:grpSp>
      <p:pic>
        <p:nvPicPr>
          <p:cNvPr id="2" name="Imagen 2">
            <a:extLst>
              <a:ext uri="{FF2B5EF4-FFF2-40B4-BE49-F238E27FC236}">
                <a16:creationId xmlns:a16="http://schemas.microsoft.com/office/drawing/2014/main" id="{2F1AF4E5-6B8B-623B-38F1-BEF357AB34EE}"/>
              </a:ext>
            </a:extLst>
          </p:cNvPr>
          <p:cNvPicPr>
            <a:picLocks noChangeAspect="1"/>
          </p:cNvPicPr>
          <p:nvPr/>
        </p:nvPicPr>
        <p:blipFill>
          <a:blip r:embed="rId9"/>
          <a:stretch>
            <a:fillRect/>
          </a:stretch>
        </p:blipFill>
        <p:spPr>
          <a:xfrm>
            <a:off x="610228" y="127867"/>
            <a:ext cx="1108928" cy="734664"/>
          </a:xfrm>
          <a:prstGeom prst="rect">
            <a:avLst/>
          </a:prstGeom>
        </p:spPr>
      </p:pic>
      <p:grpSp>
        <p:nvGrpSpPr>
          <p:cNvPr id="3" name="Graphic 2">
            <a:extLst>
              <a:ext uri="{FF2B5EF4-FFF2-40B4-BE49-F238E27FC236}">
                <a16:creationId xmlns:a16="http://schemas.microsoft.com/office/drawing/2014/main" id="{F9D6E475-4E09-38A7-38AD-59F14F7B610B}"/>
              </a:ext>
            </a:extLst>
          </p:cNvPr>
          <p:cNvGrpSpPr/>
          <p:nvPr/>
        </p:nvGrpSpPr>
        <p:grpSpPr>
          <a:xfrm>
            <a:off x="3422264" y="9161222"/>
            <a:ext cx="858378" cy="186556"/>
            <a:chOff x="2806378" y="8808107"/>
            <a:chExt cx="858378" cy="186556"/>
          </a:xfrm>
        </p:grpSpPr>
        <p:sp>
          <p:nvSpPr>
            <p:cNvPr id="5" name="Freeform 2">
              <a:extLst>
                <a:ext uri="{FF2B5EF4-FFF2-40B4-BE49-F238E27FC236}">
                  <a16:creationId xmlns:a16="http://schemas.microsoft.com/office/drawing/2014/main" id="{4B839060-C51D-6E7E-1770-F204B3AC061E}"/>
                </a:ext>
              </a:extLst>
            </p:cNvPr>
            <p:cNvSpPr/>
            <p:nvPr/>
          </p:nvSpPr>
          <p:spPr>
            <a:xfrm>
              <a:off x="2806378" y="8808107"/>
              <a:ext cx="275263" cy="185863"/>
            </a:xfrm>
            <a:custGeom>
              <a:avLst/>
              <a:gdLst>
                <a:gd name="connsiteX0" fmla="*/ 0 w 275263"/>
                <a:gd name="connsiteY0" fmla="*/ 0 h 185863"/>
                <a:gd name="connsiteX1" fmla="*/ 275263 w 275263"/>
                <a:gd name="connsiteY1" fmla="*/ 0 h 185863"/>
                <a:gd name="connsiteX2" fmla="*/ 275263 w 275263"/>
                <a:gd name="connsiteY2" fmla="*/ 185863 h 185863"/>
                <a:gd name="connsiteX3" fmla="*/ 0 w 275263"/>
                <a:gd name="connsiteY3" fmla="*/ 185863 h 185863"/>
              </a:gdLst>
              <a:ahLst/>
              <a:cxnLst>
                <a:cxn ang="0">
                  <a:pos x="connsiteX0" y="connsiteY0"/>
                </a:cxn>
                <a:cxn ang="0">
                  <a:pos x="connsiteX1" y="connsiteY1"/>
                </a:cxn>
                <a:cxn ang="0">
                  <a:pos x="connsiteX2" y="connsiteY2"/>
                </a:cxn>
                <a:cxn ang="0">
                  <a:pos x="connsiteX3" y="connsiteY3"/>
                </a:cxn>
              </a:cxnLst>
              <a:rect l="l" t="t" r="r" b="b"/>
              <a:pathLst>
                <a:path w="275263" h="185863">
                  <a:moveTo>
                    <a:pt x="0" y="0"/>
                  </a:moveTo>
                  <a:lnTo>
                    <a:pt x="275263" y="0"/>
                  </a:lnTo>
                  <a:lnTo>
                    <a:pt x="275263" y="185863"/>
                  </a:lnTo>
                  <a:lnTo>
                    <a:pt x="0" y="185863"/>
                  </a:lnTo>
                  <a:close/>
                </a:path>
              </a:pathLst>
            </a:custGeom>
            <a:solidFill>
              <a:srgbClr val="23509E"/>
            </a:solidFill>
            <a:ln w="6923" cap="flat">
              <a:noFill/>
              <a:prstDash val="solid"/>
              <a:miter/>
            </a:ln>
          </p:spPr>
          <p:txBody>
            <a:bodyPr rtlCol="0" anchor="ctr"/>
            <a:lstStyle/>
            <a:p>
              <a:endParaRPr lang="en-US" dirty="0"/>
            </a:p>
          </p:txBody>
        </p:sp>
        <p:sp>
          <p:nvSpPr>
            <p:cNvPr id="7" name="Freeform 3">
              <a:extLst>
                <a:ext uri="{FF2B5EF4-FFF2-40B4-BE49-F238E27FC236}">
                  <a16:creationId xmlns:a16="http://schemas.microsoft.com/office/drawing/2014/main" id="{DBDE1E2F-AE86-1D4A-3403-924118B8844B}"/>
                </a:ext>
              </a:extLst>
            </p:cNvPr>
            <p:cNvSpPr/>
            <p:nvPr/>
          </p:nvSpPr>
          <p:spPr>
            <a:xfrm>
              <a:off x="2994972" y="8892022"/>
              <a:ext cx="18720" cy="16644"/>
            </a:xfrm>
            <a:custGeom>
              <a:avLst/>
              <a:gdLst>
                <a:gd name="connsiteX0" fmla="*/ 18721 w 18720"/>
                <a:gd name="connsiteY0" fmla="*/ 6242 h 16644"/>
                <a:gd name="connsiteX1" fmla="*/ 15947 w 18720"/>
                <a:gd name="connsiteY1" fmla="*/ 6242 h 16644"/>
                <a:gd name="connsiteX2" fmla="*/ 11094 w 18720"/>
                <a:gd name="connsiteY2" fmla="*/ 5548 h 16644"/>
                <a:gd name="connsiteX3" fmla="*/ 9707 w 18720"/>
                <a:gd name="connsiteY3" fmla="*/ 2081 h 16644"/>
                <a:gd name="connsiteX4" fmla="*/ 9014 w 18720"/>
                <a:gd name="connsiteY4" fmla="*/ 0 h 16644"/>
                <a:gd name="connsiteX5" fmla="*/ 8320 w 18720"/>
                <a:gd name="connsiteY5" fmla="*/ 2081 h 16644"/>
                <a:gd name="connsiteX6" fmla="*/ 6934 w 18720"/>
                <a:gd name="connsiteY6" fmla="*/ 5548 h 16644"/>
                <a:gd name="connsiteX7" fmla="*/ 2773 w 18720"/>
                <a:gd name="connsiteY7" fmla="*/ 6242 h 16644"/>
                <a:gd name="connsiteX8" fmla="*/ 0 w 18720"/>
                <a:gd name="connsiteY8" fmla="*/ 6242 h 16644"/>
                <a:gd name="connsiteX9" fmla="*/ 2080 w 18720"/>
                <a:gd name="connsiteY9" fmla="*/ 7629 h 16644"/>
                <a:gd name="connsiteX10" fmla="*/ 5547 w 18720"/>
                <a:gd name="connsiteY10" fmla="*/ 10403 h 16644"/>
                <a:gd name="connsiteX11" fmla="*/ 4160 w 18720"/>
                <a:gd name="connsiteY11" fmla="*/ 13870 h 16644"/>
                <a:gd name="connsiteX12" fmla="*/ 3467 w 18720"/>
                <a:gd name="connsiteY12" fmla="*/ 16645 h 16644"/>
                <a:gd name="connsiteX13" fmla="*/ 5547 w 18720"/>
                <a:gd name="connsiteY13" fmla="*/ 15258 h 16644"/>
                <a:gd name="connsiteX14" fmla="*/ 9014 w 18720"/>
                <a:gd name="connsiteY14" fmla="*/ 12483 h 16644"/>
                <a:gd name="connsiteX15" fmla="*/ 12480 w 18720"/>
                <a:gd name="connsiteY15" fmla="*/ 15258 h 16644"/>
                <a:gd name="connsiteX16" fmla="*/ 14561 w 18720"/>
                <a:gd name="connsiteY16" fmla="*/ 16645 h 16644"/>
                <a:gd name="connsiteX17" fmla="*/ 12480 w 18720"/>
                <a:gd name="connsiteY17" fmla="*/ 10403 h 16644"/>
                <a:gd name="connsiteX18" fmla="*/ 18721 w 18720"/>
                <a:gd name="connsiteY18"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720" h="16644">
                  <a:moveTo>
                    <a:pt x="18721" y="6242"/>
                  </a:moveTo>
                  <a:lnTo>
                    <a:pt x="15947" y="6242"/>
                  </a:lnTo>
                  <a:lnTo>
                    <a:pt x="11094" y="5548"/>
                  </a:lnTo>
                  <a:lnTo>
                    <a:pt x="9707" y="2081"/>
                  </a:lnTo>
                  <a:lnTo>
                    <a:pt x="9014" y="0"/>
                  </a:lnTo>
                  <a:lnTo>
                    <a:pt x="8320" y="2081"/>
                  </a:lnTo>
                  <a:lnTo>
                    <a:pt x="6934" y="5548"/>
                  </a:lnTo>
                  <a:lnTo>
                    <a:pt x="2773" y="6242"/>
                  </a:lnTo>
                  <a:lnTo>
                    <a:pt x="0" y="6242"/>
                  </a:lnTo>
                  <a:lnTo>
                    <a:pt x="2080" y="7629"/>
                  </a:lnTo>
                  <a:lnTo>
                    <a:pt x="5547" y="10403"/>
                  </a:lnTo>
                  <a:lnTo>
                    <a:pt x="4160" y="13870"/>
                  </a:lnTo>
                  <a:lnTo>
                    <a:pt x="3467" y="16645"/>
                  </a:lnTo>
                  <a:lnTo>
                    <a:pt x="5547" y="15258"/>
                  </a:lnTo>
                  <a:lnTo>
                    <a:pt x="9014" y="12483"/>
                  </a:lnTo>
                  <a:lnTo>
                    <a:pt x="12480" y="15258"/>
                  </a:lnTo>
                  <a:lnTo>
                    <a:pt x="14561" y="16645"/>
                  </a:lnTo>
                  <a:lnTo>
                    <a:pt x="12480" y="10403"/>
                  </a:lnTo>
                  <a:lnTo>
                    <a:pt x="18721" y="6242"/>
                  </a:lnTo>
                </a:path>
              </a:pathLst>
            </a:custGeom>
            <a:solidFill>
              <a:srgbClr val="F8EB37"/>
            </a:solidFill>
            <a:ln w="6923" cap="flat">
              <a:noFill/>
              <a:prstDash val="solid"/>
              <a:miter/>
            </a:ln>
          </p:spPr>
          <p:txBody>
            <a:bodyPr rtlCol="0" anchor="ctr"/>
            <a:lstStyle/>
            <a:p>
              <a:endParaRPr lang="en-US" dirty="0"/>
            </a:p>
          </p:txBody>
        </p:sp>
        <p:sp>
          <p:nvSpPr>
            <p:cNvPr id="9" name="Freeform 9">
              <a:extLst>
                <a:ext uri="{FF2B5EF4-FFF2-40B4-BE49-F238E27FC236}">
                  <a16:creationId xmlns:a16="http://schemas.microsoft.com/office/drawing/2014/main" id="{95947F79-223F-2016-A8A9-B98CA888E334}"/>
                </a:ext>
              </a:extLst>
            </p:cNvPr>
            <p:cNvSpPr/>
            <p:nvPr/>
          </p:nvSpPr>
          <p:spPr>
            <a:xfrm>
              <a:off x="2992892" y="8889942"/>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027 w 22187"/>
                <a:gd name="connsiteY10" fmla="*/ 20112 h 20112"/>
                <a:gd name="connsiteX11" fmla="*/ 3467 w 22187"/>
                <a:gd name="connsiteY11" fmla="*/ 9016 h 20112"/>
                <a:gd name="connsiteX12" fmla="*/ 8320 w 22187"/>
                <a:gd name="connsiteY12" fmla="*/ 12483 h 20112"/>
                <a:gd name="connsiteX13" fmla="*/ 6934 w 22187"/>
                <a:gd name="connsiteY13" fmla="*/ 17338 h 20112"/>
                <a:gd name="connsiteX14" fmla="*/ 11787 w 22187"/>
                <a:gd name="connsiteY14" fmla="*/ 14564 h 20112"/>
                <a:gd name="connsiteX15" fmla="*/ 16641 w 22187"/>
                <a:gd name="connsiteY15" fmla="*/ 17338 h 20112"/>
                <a:gd name="connsiteX16" fmla="*/ 15254 w 22187"/>
                <a:gd name="connsiteY16" fmla="*/ 12483 h 20112"/>
                <a:gd name="connsiteX17" fmla="*/ 20107 w 22187"/>
                <a:gd name="connsiteY17" fmla="*/ 9016 h 20112"/>
                <a:gd name="connsiteX18" fmla="*/ 14561 w 22187"/>
                <a:gd name="connsiteY18" fmla="*/ 9016 h 20112"/>
                <a:gd name="connsiteX19" fmla="*/ 12480 w 22187"/>
                <a:gd name="connsiteY19" fmla="*/ 4161 h 20112"/>
                <a:gd name="connsiteX20" fmla="*/ 10400 w 22187"/>
                <a:gd name="connsiteY20" fmla="*/ 9016 h 20112"/>
                <a:gd name="connsiteX21" fmla="*/ 3467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7" y="7629"/>
                  </a:lnTo>
                  <a:lnTo>
                    <a:pt x="15254" y="12483"/>
                  </a:lnTo>
                  <a:lnTo>
                    <a:pt x="18027" y="20112"/>
                  </a:lnTo>
                  <a:close/>
                  <a:moveTo>
                    <a:pt x="3467" y="9016"/>
                  </a:moveTo>
                  <a:lnTo>
                    <a:pt x="8320" y="12483"/>
                  </a:lnTo>
                  <a:lnTo>
                    <a:pt x="6934" y="17338"/>
                  </a:lnTo>
                  <a:lnTo>
                    <a:pt x="11787" y="14564"/>
                  </a:lnTo>
                  <a:lnTo>
                    <a:pt x="16641" y="17338"/>
                  </a:lnTo>
                  <a:lnTo>
                    <a:pt x="15254" y="12483"/>
                  </a:lnTo>
                  <a:lnTo>
                    <a:pt x="20107" y="9016"/>
                  </a:lnTo>
                  <a:lnTo>
                    <a:pt x="14561" y="9016"/>
                  </a:lnTo>
                  <a:lnTo>
                    <a:pt x="12480" y="4161"/>
                  </a:lnTo>
                  <a:lnTo>
                    <a:pt x="10400" y="9016"/>
                  </a:lnTo>
                  <a:lnTo>
                    <a:pt x="3467" y="9016"/>
                  </a:lnTo>
                  <a:close/>
                </a:path>
              </a:pathLst>
            </a:custGeom>
            <a:solidFill>
              <a:srgbClr val="F8EB37"/>
            </a:solidFill>
            <a:ln w="6923" cap="flat">
              <a:noFill/>
              <a:prstDash val="solid"/>
              <a:miter/>
            </a:ln>
          </p:spPr>
          <p:txBody>
            <a:bodyPr rtlCol="0" anchor="ctr"/>
            <a:lstStyle/>
            <a:p>
              <a:endParaRPr lang="en-US" dirty="0"/>
            </a:p>
          </p:txBody>
        </p:sp>
        <p:sp>
          <p:nvSpPr>
            <p:cNvPr id="12" name="Freeform 10">
              <a:extLst>
                <a:ext uri="{FF2B5EF4-FFF2-40B4-BE49-F238E27FC236}">
                  <a16:creationId xmlns:a16="http://schemas.microsoft.com/office/drawing/2014/main" id="{BACD31FE-3019-C45D-E1E1-79A9E12C84BA}"/>
                </a:ext>
              </a:extLst>
            </p:cNvPr>
            <p:cNvSpPr/>
            <p:nvPr/>
          </p:nvSpPr>
          <p:spPr>
            <a:xfrm>
              <a:off x="2986651" y="8861507"/>
              <a:ext cx="18720" cy="17337"/>
            </a:xfrm>
            <a:custGeom>
              <a:avLst/>
              <a:gdLst>
                <a:gd name="connsiteX0" fmla="*/ 5547 w 18720"/>
                <a:gd name="connsiteY0" fmla="*/ 10403 h 17337"/>
                <a:gd name="connsiteX1" fmla="*/ 4160 w 18720"/>
                <a:gd name="connsiteY1" fmla="*/ 14564 h 17337"/>
                <a:gd name="connsiteX2" fmla="*/ 3467 w 18720"/>
                <a:gd name="connsiteY2" fmla="*/ 17338 h 17337"/>
                <a:gd name="connsiteX3" fmla="*/ 6240 w 18720"/>
                <a:gd name="connsiteY3" fmla="*/ 15258 h 17337"/>
                <a:gd name="connsiteX4" fmla="*/ 9707 w 18720"/>
                <a:gd name="connsiteY4" fmla="*/ 13177 h 17337"/>
                <a:gd name="connsiteX5" fmla="*/ 13174 w 18720"/>
                <a:gd name="connsiteY5" fmla="*/ 15258 h 17337"/>
                <a:gd name="connsiteX6" fmla="*/ 15254 w 18720"/>
                <a:gd name="connsiteY6" fmla="*/ 17338 h 17337"/>
                <a:gd name="connsiteX7" fmla="*/ 14560 w 18720"/>
                <a:gd name="connsiteY7" fmla="*/ 14564 h 17337"/>
                <a:gd name="connsiteX8" fmla="*/ 13174 w 18720"/>
                <a:gd name="connsiteY8" fmla="*/ 10403 h 17337"/>
                <a:gd name="connsiteX9" fmla="*/ 16641 w 18720"/>
                <a:gd name="connsiteY9" fmla="*/ 8322 h 17337"/>
                <a:gd name="connsiteX10" fmla="*/ 18721 w 18720"/>
                <a:gd name="connsiteY10" fmla="*/ 6242 h 17337"/>
                <a:gd name="connsiteX11" fmla="*/ 15947 w 18720"/>
                <a:gd name="connsiteY11" fmla="*/ 6242 h 17337"/>
                <a:gd name="connsiteX12" fmla="*/ 11787 w 18720"/>
                <a:gd name="connsiteY12" fmla="*/ 6242 h 17337"/>
                <a:gd name="connsiteX13" fmla="*/ 10400 w 18720"/>
                <a:gd name="connsiteY13" fmla="*/ 2774 h 17337"/>
                <a:gd name="connsiteX14" fmla="*/ 9707 w 18720"/>
                <a:gd name="connsiteY14" fmla="*/ 0 h 17337"/>
                <a:gd name="connsiteX15" fmla="*/ 8320 w 18720"/>
                <a:gd name="connsiteY15" fmla="*/ 2774 h 17337"/>
                <a:gd name="connsiteX16" fmla="*/ 6934 w 18720"/>
                <a:gd name="connsiteY16" fmla="*/ 6242 h 17337"/>
                <a:gd name="connsiteX17" fmla="*/ 2773 w 18720"/>
                <a:gd name="connsiteY17" fmla="*/ 6242 h 17337"/>
                <a:gd name="connsiteX18" fmla="*/ 0 w 18720"/>
                <a:gd name="connsiteY18" fmla="*/ 6242 h 17337"/>
                <a:gd name="connsiteX19" fmla="*/ 2080 w 18720"/>
                <a:gd name="connsiteY19" fmla="*/ 8322 h 17337"/>
                <a:gd name="connsiteX20" fmla="*/ 5547 w 18720"/>
                <a:gd name="connsiteY20" fmla="*/ 10403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5547" y="10403"/>
                  </a:moveTo>
                  <a:lnTo>
                    <a:pt x="4160" y="14564"/>
                  </a:lnTo>
                  <a:lnTo>
                    <a:pt x="3467" y="17338"/>
                  </a:lnTo>
                  <a:lnTo>
                    <a:pt x="6240" y="15258"/>
                  </a:lnTo>
                  <a:lnTo>
                    <a:pt x="9707" y="13177"/>
                  </a:lnTo>
                  <a:lnTo>
                    <a:pt x="13174" y="15258"/>
                  </a:lnTo>
                  <a:lnTo>
                    <a:pt x="15254" y="17338"/>
                  </a:lnTo>
                  <a:lnTo>
                    <a:pt x="14560" y="14564"/>
                  </a:lnTo>
                  <a:lnTo>
                    <a:pt x="13174" y="10403"/>
                  </a:lnTo>
                  <a:lnTo>
                    <a:pt x="16641" y="8322"/>
                  </a:lnTo>
                  <a:lnTo>
                    <a:pt x="18721" y="6242"/>
                  </a:lnTo>
                  <a:lnTo>
                    <a:pt x="15947" y="6242"/>
                  </a:lnTo>
                  <a:lnTo>
                    <a:pt x="11787" y="6242"/>
                  </a:lnTo>
                  <a:lnTo>
                    <a:pt x="10400" y="2774"/>
                  </a:lnTo>
                  <a:lnTo>
                    <a:pt x="9707" y="0"/>
                  </a:lnTo>
                  <a:lnTo>
                    <a:pt x="8320" y="2774"/>
                  </a:lnTo>
                  <a:lnTo>
                    <a:pt x="6934" y="6242"/>
                  </a:lnTo>
                  <a:lnTo>
                    <a:pt x="2773" y="6242"/>
                  </a:lnTo>
                  <a:lnTo>
                    <a:pt x="0" y="6242"/>
                  </a:lnTo>
                  <a:lnTo>
                    <a:pt x="2080" y="8322"/>
                  </a:lnTo>
                  <a:lnTo>
                    <a:pt x="5547" y="10403"/>
                  </a:lnTo>
                </a:path>
              </a:pathLst>
            </a:custGeom>
            <a:solidFill>
              <a:srgbClr val="F8EB37"/>
            </a:solidFill>
            <a:ln w="6923" cap="flat">
              <a:noFill/>
              <a:prstDash val="solid"/>
              <a:miter/>
            </a:ln>
          </p:spPr>
          <p:txBody>
            <a:bodyPr rtlCol="0" anchor="ctr"/>
            <a:lstStyle/>
            <a:p>
              <a:endParaRPr lang="en-US" dirty="0"/>
            </a:p>
          </p:txBody>
        </p:sp>
        <p:sp>
          <p:nvSpPr>
            <p:cNvPr id="13" name="Freeform 20">
              <a:extLst>
                <a:ext uri="{FF2B5EF4-FFF2-40B4-BE49-F238E27FC236}">
                  <a16:creationId xmlns:a16="http://schemas.microsoft.com/office/drawing/2014/main" id="{95B22E41-D10A-8D48-F14A-79905B9638EE}"/>
                </a:ext>
              </a:extLst>
            </p:cNvPr>
            <p:cNvSpPr/>
            <p:nvPr/>
          </p:nvSpPr>
          <p:spPr>
            <a:xfrm>
              <a:off x="2984571" y="8860121"/>
              <a:ext cx="22187" cy="20112"/>
            </a:xfrm>
            <a:custGeom>
              <a:avLst/>
              <a:gdLst>
                <a:gd name="connsiteX0" fmla="*/ 18721 w 22187"/>
                <a:gd name="connsiteY0" fmla="*/ 20112 h 20112"/>
                <a:gd name="connsiteX1" fmla="*/ 11787 w 22187"/>
                <a:gd name="connsiteY1" fmla="*/ 15257 h 20112"/>
                <a:gd name="connsiteX2" fmla="*/ 4853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721 w 22187"/>
                <a:gd name="connsiteY10" fmla="*/ 20112 h 20112"/>
                <a:gd name="connsiteX11" fmla="*/ 4160 w 22187"/>
                <a:gd name="connsiteY11" fmla="*/ 8322 h 20112"/>
                <a:gd name="connsiteX12" fmla="*/ 9014 w 22187"/>
                <a:gd name="connsiteY12" fmla="*/ 11790 h 20112"/>
                <a:gd name="connsiteX13" fmla="*/ 7627 w 22187"/>
                <a:gd name="connsiteY13" fmla="*/ 16644 h 20112"/>
                <a:gd name="connsiteX14" fmla="*/ 12480 w 22187"/>
                <a:gd name="connsiteY14" fmla="*/ 13870 h 20112"/>
                <a:gd name="connsiteX15" fmla="*/ 17334 w 22187"/>
                <a:gd name="connsiteY15" fmla="*/ 16644 h 20112"/>
                <a:gd name="connsiteX16" fmla="*/ 15947 w 22187"/>
                <a:gd name="connsiteY16" fmla="*/ 11790 h 20112"/>
                <a:gd name="connsiteX17" fmla="*/ 20801 w 22187"/>
                <a:gd name="connsiteY17" fmla="*/ 8322 h 20112"/>
                <a:gd name="connsiteX18" fmla="*/ 15254 w 22187"/>
                <a:gd name="connsiteY18" fmla="*/ 8322 h 20112"/>
                <a:gd name="connsiteX19" fmla="*/ 13174 w 22187"/>
                <a:gd name="connsiteY19" fmla="*/ 3468 h 20112"/>
                <a:gd name="connsiteX20" fmla="*/ 11094 w 22187"/>
                <a:gd name="connsiteY20" fmla="*/ 8322 h 20112"/>
                <a:gd name="connsiteX21" fmla="*/ 4160 w 22187"/>
                <a:gd name="connsiteY21" fmla="*/ 8322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7"/>
                  </a:lnTo>
                  <a:lnTo>
                    <a:pt x="4853" y="20112"/>
                  </a:lnTo>
                  <a:lnTo>
                    <a:pt x="6934" y="12483"/>
                  </a:lnTo>
                  <a:lnTo>
                    <a:pt x="0" y="7629"/>
                  </a:lnTo>
                  <a:lnTo>
                    <a:pt x="8320" y="7629"/>
                  </a:lnTo>
                  <a:lnTo>
                    <a:pt x="11094" y="0"/>
                  </a:lnTo>
                  <a:lnTo>
                    <a:pt x="13867" y="7629"/>
                  </a:lnTo>
                  <a:lnTo>
                    <a:pt x="22187" y="7629"/>
                  </a:lnTo>
                  <a:lnTo>
                    <a:pt x="15254" y="12483"/>
                  </a:lnTo>
                  <a:lnTo>
                    <a:pt x="18721" y="20112"/>
                  </a:lnTo>
                  <a:close/>
                  <a:moveTo>
                    <a:pt x="4160" y="8322"/>
                  </a:moveTo>
                  <a:lnTo>
                    <a:pt x="9014" y="11790"/>
                  </a:lnTo>
                  <a:lnTo>
                    <a:pt x="7627" y="16644"/>
                  </a:lnTo>
                  <a:lnTo>
                    <a:pt x="12480" y="13870"/>
                  </a:lnTo>
                  <a:lnTo>
                    <a:pt x="17334" y="16644"/>
                  </a:lnTo>
                  <a:lnTo>
                    <a:pt x="15947" y="11790"/>
                  </a:lnTo>
                  <a:lnTo>
                    <a:pt x="20801" y="8322"/>
                  </a:lnTo>
                  <a:lnTo>
                    <a:pt x="15254" y="8322"/>
                  </a:lnTo>
                  <a:lnTo>
                    <a:pt x="13174" y="3468"/>
                  </a:lnTo>
                  <a:lnTo>
                    <a:pt x="11094" y="8322"/>
                  </a:lnTo>
                  <a:lnTo>
                    <a:pt x="4160" y="8322"/>
                  </a:lnTo>
                  <a:close/>
                </a:path>
              </a:pathLst>
            </a:custGeom>
            <a:solidFill>
              <a:srgbClr val="F8EB37"/>
            </a:solidFill>
            <a:ln w="6923" cap="flat">
              <a:noFill/>
              <a:prstDash val="solid"/>
              <a:miter/>
            </a:ln>
          </p:spPr>
          <p:txBody>
            <a:bodyPr rtlCol="0" anchor="ctr"/>
            <a:lstStyle/>
            <a:p>
              <a:endParaRPr lang="en-US" dirty="0"/>
            </a:p>
          </p:txBody>
        </p:sp>
        <p:sp>
          <p:nvSpPr>
            <p:cNvPr id="15" name="Freeform 21">
              <a:extLst>
                <a:ext uri="{FF2B5EF4-FFF2-40B4-BE49-F238E27FC236}">
                  <a16:creationId xmlns:a16="http://schemas.microsoft.com/office/drawing/2014/main" id="{1D9BC21B-869C-D12B-9FCE-C25ADBC3E36C}"/>
                </a:ext>
              </a:extLst>
            </p:cNvPr>
            <p:cNvSpPr/>
            <p:nvPr/>
          </p:nvSpPr>
          <p:spPr>
            <a:xfrm>
              <a:off x="2965157" y="8840008"/>
              <a:ext cx="18720" cy="16644"/>
            </a:xfrm>
            <a:custGeom>
              <a:avLst/>
              <a:gdLst>
                <a:gd name="connsiteX0" fmla="*/ 11787 w 18720"/>
                <a:gd name="connsiteY0" fmla="*/ 6242 h 16644"/>
                <a:gd name="connsiteX1" fmla="*/ 10400 w 18720"/>
                <a:gd name="connsiteY1" fmla="*/ 2081 h 16644"/>
                <a:gd name="connsiteX2" fmla="*/ 9014 w 18720"/>
                <a:gd name="connsiteY2" fmla="*/ 0 h 16644"/>
                <a:gd name="connsiteX3" fmla="*/ 6934 w 18720"/>
                <a:gd name="connsiteY3" fmla="*/ 6242 h 16644"/>
                <a:gd name="connsiteX4" fmla="*/ 2773 w 18720"/>
                <a:gd name="connsiteY4" fmla="*/ 6242 h 16644"/>
                <a:gd name="connsiteX5" fmla="*/ 0 w 18720"/>
                <a:gd name="connsiteY5" fmla="*/ 6242 h 16644"/>
                <a:gd name="connsiteX6" fmla="*/ 2080 w 18720"/>
                <a:gd name="connsiteY6" fmla="*/ 8322 h 16644"/>
                <a:gd name="connsiteX7" fmla="*/ 5547 w 18720"/>
                <a:gd name="connsiteY7" fmla="*/ 10403 h 16644"/>
                <a:gd name="connsiteX8" fmla="*/ 4160 w 18720"/>
                <a:gd name="connsiteY8" fmla="*/ 14564 h 16644"/>
                <a:gd name="connsiteX9" fmla="*/ 3467 w 18720"/>
                <a:gd name="connsiteY9" fmla="*/ 16645 h 16644"/>
                <a:gd name="connsiteX10" fmla="*/ 5547 w 18720"/>
                <a:gd name="connsiteY10" fmla="*/ 15258 h 16644"/>
                <a:gd name="connsiteX11" fmla="*/ 9014 w 18720"/>
                <a:gd name="connsiteY11" fmla="*/ 13177 h 16644"/>
                <a:gd name="connsiteX12" fmla="*/ 12480 w 18720"/>
                <a:gd name="connsiteY12" fmla="*/ 15258 h 16644"/>
                <a:gd name="connsiteX13" fmla="*/ 15254 w 18720"/>
                <a:gd name="connsiteY13" fmla="*/ 16645 h 16644"/>
                <a:gd name="connsiteX14" fmla="*/ 13867 w 18720"/>
                <a:gd name="connsiteY14" fmla="*/ 14564 h 16644"/>
                <a:gd name="connsiteX15" fmla="*/ 13174 w 18720"/>
                <a:gd name="connsiteY15" fmla="*/ 10403 h 16644"/>
                <a:gd name="connsiteX16" fmla="*/ 16641 w 18720"/>
                <a:gd name="connsiteY16" fmla="*/ 8322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081"/>
                  </a:lnTo>
                  <a:lnTo>
                    <a:pt x="9014" y="0"/>
                  </a:lnTo>
                  <a:lnTo>
                    <a:pt x="6934" y="6242"/>
                  </a:lnTo>
                  <a:lnTo>
                    <a:pt x="2773" y="6242"/>
                  </a:lnTo>
                  <a:lnTo>
                    <a:pt x="0" y="6242"/>
                  </a:lnTo>
                  <a:lnTo>
                    <a:pt x="2080" y="8322"/>
                  </a:lnTo>
                  <a:lnTo>
                    <a:pt x="5547" y="10403"/>
                  </a:lnTo>
                  <a:lnTo>
                    <a:pt x="4160" y="14564"/>
                  </a:lnTo>
                  <a:lnTo>
                    <a:pt x="3467" y="16645"/>
                  </a:lnTo>
                  <a:lnTo>
                    <a:pt x="5547" y="15258"/>
                  </a:lnTo>
                  <a:lnTo>
                    <a:pt x="9014" y="13177"/>
                  </a:lnTo>
                  <a:lnTo>
                    <a:pt x="12480" y="15258"/>
                  </a:lnTo>
                  <a:lnTo>
                    <a:pt x="15254" y="16645"/>
                  </a:lnTo>
                  <a:lnTo>
                    <a:pt x="13867"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16" name="Freeform 24">
              <a:extLst>
                <a:ext uri="{FF2B5EF4-FFF2-40B4-BE49-F238E27FC236}">
                  <a16:creationId xmlns:a16="http://schemas.microsoft.com/office/drawing/2014/main" id="{57C8F8DB-1E5C-3A16-E337-D8C73E3292DF}"/>
                </a:ext>
              </a:extLst>
            </p:cNvPr>
            <p:cNvSpPr/>
            <p:nvPr/>
          </p:nvSpPr>
          <p:spPr>
            <a:xfrm>
              <a:off x="2963077" y="8837928"/>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8 w 22187"/>
                <a:gd name="connsiteY8" fmla="*/ 7629 h 20112"/>
                <a:gd name="connsiteX9" fmla="*/ 15254 w 22187"/>
                <a:gd name="connsiteY9" fmla="*/ 12483 h 20112"/>
                <a:gd name="connsiteX10" fmla="*/ 18027 w 22187"/>
                <a:gd name="connsiteY10" fmla="*/ 20112 h 20112"/>
                <a:gd name="connsiteX11" fmla="*/ 3467 w 22187"/>
                <a:gd name="connsiteY11" fmla="*/ 9016 h 20112"/>
                <a:gd name="connsiteX12" fmla="*/ 8320 w 22187"/>
                <a:gd name="connsiteY12" fmla="*/ 12483 h 20112"/>
                <a:gd name="connsiteX13" fmla="*/ 6934 w 22187"/>
                <a:gd name="connsiteY13" fmla="*/ 17338 h 20112"/>
                <a:gd name="connsiteX14" fmla="*/ 11787 w 22187"/>
                <a:gd name="connsiteY14" fmla="*/ 14564 h 20112"/>
                <a:gd name="connsiteX15" fmla="*/ 16641 w 22187"/>
                <a:gd name="connsiteY15" fmla="*/ 17338 h 20112"/>
                <a:gd name="connsiteX16" fmla="*/ 15254 w 22187"/>
                <a:gd name="connsiteY16" fmla="*/ 12483 h 20112"/>
                <a:gd name="connsiteX17" fmla="*/ 20107 w 22187"/>
                <a:gd name="connsiteY17" fmla="*/ 9016 h 20112"/>
                <a:gd name="connsiteX18" fmla="*/ 14561 w 22187"/>
                <a:gd name="connsiteY18" fmla="*/ 9016 h 20112"/>
                <a:gd name="connsiteX19" fmla="*/ 12480 w 22187"/>
                <a:gd name="connsiteY19" fmla="*/ 4161 h 20112"/>
                <a:gd name="connsiteX20" fmla="*/ 10400 w 22187"/>
                <a:gd name="connsiteY20" fmla="*/ 9016 h 20112"/>
                <a:gd name="connsiteX21" fmla="*/ 3467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8" y="7629"/>
                  </a:lnTo>
                  <a:lnTo>
                    <a:pt x="15254" y="12483"/>
                  </a:lnTo>
                  <a:lnTo>
                    <a:pt x="18027" y="20112"/>
                  </a:lnTo>
                  <a:close/>
                  <a:moveTo>
                    <a:pt x="3467" y="9016"/>
                  </a:moveTo>
                  <a:lnTo>
                    <a:pt x="8320" y="12483"/>
                  </a:lnTo>
                  <a:lnTo>
                    <a:pt x="6934" y="17338"/>
                  </a:lnTo>
                  <a:lnTo>
                    <a:pt x="11787" y="14564"/>
                  </a:lnTo>
                  <a:lnTo>
                    <a:pt x="16641" y="17338"/>
                  </a:lnTo>
                  <a:lnTo>
                    <a:pt x="15254" y="12483"/>
                  </a:lnTo>
                  <a:lnTo>
                    <a:pt x="20107" y="9016"/>
                  </a:lnTo>
                  <a:lnTo>
                    <a:pt x="14561" y="9016"/>
                  </a:lnTo>
                  <a:lnTo>
                    <a:pt x="12480" y="4161"/>
                  </a:lnTo>
                  <a:lnTo>
                    <a:pt x="10400" y="9016"/>
                  </a:lnTo>
                  <a:lnTo>
                    <a:pt x="3467" y="9016"/>
                  </a:lnTo>
                  <a:close/>
                </a:path>
              </a:pathLst>
            </a:custGeom>
            <a:solidFill>
              <a:srgbClr val="F8EB37"/>
            </a:solidFill>
            <a:ln w="6923" cap="flat">
              <a:noFill/>
              <a:prstDash val="solid"/>
              <a:miter/>
            </a:ln>
          </p:spPr>
          <p:txBody>
            <a:bodyPr rtlCol="0" anchor="ctr"/>
            <a:lstStyle/>
            <a:p>
              <a:endParaRPr lang="en-US" dirty="0"/>
            </a:p>
          </p:txBody>
        </p:sp>
        <p:sp>
          <p:nvSpPr>
            <p:cNvPr id="17" name="Freeform 29">
              <a:extLst>
                <a:ext uri="{FF2B5EF4-FFF2-40B4-BE49-F238E27FC236}">
                  <a16:creationId xmlns:a16="http://schemas.microsoft.com/office/drawing/2014/main" id="{2CDD6F55-5ADD-EFF5-159E-7861FEBE5A1D}"/>
                </a:ext>
              </a:extLst>
            </p:cNvPr>
            <p:cNvSpPr/>
            <p:nvPr/>
          </p:nvSpPr>
          <p:spPr>
            <a:xfrm>
              <a:off x="2934650" y="8831686"/>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935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6240 w 18720"/>
                <a:gd name="connsiteY11" fmla="*/ 15951 h 17337"/>
                <a:gd name="connsiteX12" fmla="*/ 9707 w 18720"/>
                <a:gd name="connsiteY12" fmla="*/ 13177 h 17337"/>
                <a:gd name="connsiteX13" fmla="*/ 13174 w 18720"/>
                <a:gd name="connsiteY13" fmla="*/ 15951 h 17337"/>
                <a:gd name="connsiteX14" fmla="*/ 15254 w 18720"/>
                <a:gd name="connsiteY14" fmla="*/ 17338 h 17337"/>
                <a:gd name="connsiteX15" fmla="*/ 14560 w 18720"/>
                <a:gd name="connsiteY15" fmla="*/ 14564 h 17337"/>
                <a:gd name="connsiteX16" fmla="*/ 13174 w 18720"/>
                <a:gd name="connsiteY16" fmla="*/ 10403 h 17337"/>
                <a:gd name="connsiteX17" fmla="*/ 16641 w 18720"/>
                <a:gd name="connsiteY17" fmla="*/ 8322 h 17337"/>
                <a:gd name="connsiteX18" fmla="*/ 18721 w 18720"/>
                <a:gd name="connsiteY18" fmla="*/ 6935 h 17337"/>
                <a:gd name="connsiteX19" fmla="*/ 15947 w 18720"/>
                <a:gd name="connsiteY19" fmla="*/ 6242 h 17337"/>
                <a:gd name="connsiteX20" fmla="*/ 11787 w 18720"/>
                <a:gd name="connsiteY20"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11787" y="6242"/>
                  </a:moveTo>
                  <a:lnTo>
                    <a:pt x="10400" y="2774"/>
                  </a:lnTo>
                  <a:lnTo>
                    <a:pt x="9707" y="0"/>
                  </a:lnTo>
                  <a:lnTo>
                    <a:pt x="8320" y="2774"/>
                  </a:lnTo>
                  <a:lnTo>
                    <a:pt x="6934" y="6242"/>
                  </a:lnTo>
                  <a:lnTo>
                    <a:pt x="2773" y="6242"/>
                  </a:lnTo>
                  <a:lnTo>
                    <a:pt x="0" y="6935"/>
                  </a:lnTo>
                  <a:lnTo>
                    <a:pt x="2080" y="8322"/>
                  </a:lnTo>
                  <a:lnTo>
                    <a:pt x="5547" y="10403"/>
                  </a:lnTo>
                  <a:lnTo>
                    <a:pt x="4853" y="14564"/>
                  </a:lnTo>
                  <a:lnTo>
                    <a:pt x="3467" y="17338"/>
                  </a:lnTo>
                  <a:lnTo>
                    <a:pt x="6240" y="15951"/>
                  </a:lnTo>
                  <a:lnTo>
                    <a:pt x="9707" y="13177"/>
                  </a:lnTo>
                  <a:lnTo>
                    <a:pt x="13174" y="15951"/>
                  </a:lnTo>
                  <a:lnTo>
                    <a:pt x="15254" y="17338"/>
                  </a:lnTo>
                  <a:lnTo>
                    <a:pt x="14560" y="14564"/>
                  </a:lnTo>
                  <a:lnTo>
                    <a:pt x="13174" y="10403"/>
                  </a:lnTo>
                  <a:lnTo>
                    <a:pt x="16641" y="8322"/>
                  </a:lnTo>
                  <a:lnTo>
                    <a:pt x="18721" y="6935"/>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18" name="Freeform 30">
              <a:extLst>
                <a:ext uri="{FF2B5EF4-FFF2-40B4-BE49-F238E27FC236}">
                  <a16:creationId xmlns:a16="http://schemas.microsoft.com/office/drawing/2014/main" id="{CE317D44-9D88-5503-BB0E-56B3F9C912AE}"/>
                </a:ext>
              </a:extLst>
            </p:cNvPr>
            <p:cNvSpPr/>
            <p:nvPr/>
          </p:nvSpPr>
          <p:spPr>
            <a:xfrm>
              <a:off x="2933263" y="8830299"/>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160 w 22187"/>
                <a:gd name="connsiteY10" fmla="*/ 20112 h 20112"/>
                <a:gd name="connsiteX11" fmla="*/ 11094 w 22187"/>
                <a:gd name="connsiteY11" fmla="*/ 13870 h 20112"/>
                <a:gd name="connsiteX12" fmla="*/ 15947 w 22187"/>
                <a:gd name="connsiteY12" fmla="*/ 16644 h 20112"/>
                <a:gd name="connsiteX13" fmla="*/ 14560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160" y="20112"/>
                  </a:lnTo>
                  <a:close/>
                  <a:moveTo>
                    <a:pt x="11094" y="13870"/>
                  </a:moveTo>
                  <a:lnTo>
                    <a:pt x="15947" y="16644"/>
                  </a:lnTo>
                  <a:lnTo>
                    <a:pt x="14560" y="11790"/>
                  </a:lnTo>
                  <a:lnTo>
                    <a:pt x="19414" y="8322"/>
                  </a:lnTo>
                  <a:lnTo>
                    <a:pt x="13867" y="8322"/>
                  </a:lnTo>
                  <a:lnTo>
                    <a:pt x="11787" y="3468"/>
                  </a:lnTo>
                  <a:lnTo>
                    <a:pt x="9707" y="8322"/>
                  </a:lnTo>
                  <a:lnTo>
                    <a:pt x="4160" y="8322"/>
                  </a:lnTo>
                  <a:lnTo>
                    <a:pt x="9014" y="11790"/>
                  </a:lnTo>
                  <a:lnTo>
                    <a:pt x="7627" y="16644"/>
                  </a:lnTo>
                  <a:lnTo>
                    <a:pt x="11094" y="13870"/>
                  </a:lnTo>
                  <a:close/>
                </a:path>
              </a:pathLst>
            </a:custGeom>
            <a:solidFill>
              <a:srgbClr val="F8EB37"/>
            </a:solidFill>
            <a:ln w="6923" cap="flat">
              <a:noFill/>
              <a:prstDash val="solid"/>
              <a:miter/>
            </a:ln>
          </p:spPr>
          <p:txBody>
            <a:bodyPr rtlCol="0" anchor="ctr"/>
            <a:lstStyle/>
            <a:p>
              <a:endParaRPr lang="en-US" dirty="0"/>
            </a:p>
          </p:txBody>
        </p:sp>
        <p:sp>
          <p:nvSpPr>
            <p:cNvPr id="22" name="Freeform 31">
              <a:extLst>
                <a:ext uri="{FF2B5EF4-FFF2-40B4-BE49-F238E27FC236}">
                  <a16:creationId xmlns:a16="http://schemas.microsoft.com/office/drawing/2014/main" id="{A709F257-4A5C-64FB-B7C3-128F178B5582}"/>
                </a:ext>
              </a:extLst>
            </p:cNvPr>
            <p:cNvSpPr/>
            <p:nvPr/>
          </p:nvSpPr>
          <p:spPr>
            <a:xfrm>
              <a:off x="2904835" y="8840008"/>
              <a:ext cx="18720" cy="16644"/>
            </a:xfrm>
            <a:custGeom>
              <a:avLst/>
              <a:gdLst>
                <a:gd name="connsiteX0" fmla="*/ 11787 w 18720"/>
                <a:gd name="connsiteY0" fmla="*/ 6242 h 16644"/>
                <a:gd name="connsiteX1" fmla="*/ 10400 w 18720"/>
                <a:gd name="connsiteY1" fmla="*/ 2081 h 16644"/>
                <a:gd name="connsiteX2" fmla="*/ 9014 w 18720"/>
                <a:gd name="connsiteY2" fmla="*/ 0 h 16644"/>
                <a:gd name="connsiteX3" fmla="*/ 8320 w 18720"/>
                <a:gd name="connsiteY3" fmla="*/ 2081 h 16644"/>
                <a:gd name="connsiteX4" fmla="*/ 6934 w 18720"/>
                <a:gd name="connsiteY4" fmla="*/ 6242 h 16644"/>
                <a:gd name="connsiteX5" fmla="*/ 2773 w 18720"/>
                <a:gd name="connsiteY5" fmla="*/ 6242 h 16644"/>
                <a:gd name="connsiteX6" fmla="*/ 0 w 18720"/>
                <a:gd name="connsiteY6" fmla="*/ 6242 h 16644"/>
                <a:gd name="connsiteX7" fmla="*/ 2080 w 18720"/>
                <a:gd name="connsiteY7" fmla="*/ 8322 h 16644"/>
                <a:gd name="connsiteX8" fmla="*/ 5547 w 18720"/>
                <a:gd name="connsiteY8" fmla="*/ 10403 h 16644"/>
                <a:gd name="connsiteX9" fmla="*/ 4160 w 18720"/>
                <a:gd name="connsiteY9" fmla="*/ 13870 h 16644"/>
                <a:gd name="connsiteX10" fmla="*/ 3467 w 18720"/>
                <a:gd name="connsiteY10" fmla="*/ 16645 h 16644"/>
                <a:gd name="connsiteX11" fmla="*/ 5547 w 18720"/>
                <a:gd name="connsiteY11" fmla="*/ 15258 h 16644"/>
                <a:gd name="connsiteX12" fmla="*/ 9014 w 18720"/>
                <a:gd name="connsiteY12" fmla="*/ 13177 h 16644"/>
                <a:gd name="connsiteX13" fmla="*/ 12480 w 18720"/>
                <a:gd name="connsiteY13" fmla="*/ 15258 h 16644"/>
                <a:gd name="connsiteX14" fmla="*/ 15254 w 18720"/>
                <a:gd name="connsiteY14" fmla="*/ 16645 h 16644"/>
                <a:gd name="connsiteX15" fmla="*/ 13867 w 18720"/>
                <a:gd name="connsiteY15" fmla="*/ 13870 h 16644"/>
                <a:gd name="connsiteX16" fmla="*/ 13174 w 18720"/>
                <a:gd name="connsiteY16" fmla="*/ 10403 h 16644"/>
                <a:gd name="connsiteX17" fmla="*/ 16641 w 18720"/>
                <a:gd name="connsiteY17" fmla="*/ 8322 h 16644"/>
                <a:gd name="connsiteX18" fmla="*/ 18721 w 18720"/>
                <a:gd name="connsiteY18" fmla="*/ 6242 h 16644"/>
                <a:gd name="connsiteX19" fmla="*/ 15947 w 18720"/>
                <a:gd name="connsiteY19" fmla="*/ 6242 h 16644"/>
                <a:gd name="connsiteX20" fmla="*/ 11787 w 18720"/>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6644">
                  <a:moveTo>
                    <a:pt x="11787" y="6242"/>
                  </a:moveTo>
                  <a:lnTo>
                    <a:pt x="10400" y="2081"/>
                  </a:lnTo>
                  <a:lnTo>
                    <a:pt x="9014" y="0"/>
                  </a:lnTo>
                  <a:lnTo>
                    <a:pt x="8320" y="2081"/>
                  </a:lnTo>
                  <a:lnTo>
                    <a:pt x="6934" y="6242"/>
                  </a:lnTo>
                  <a:lnTo>
                    <a:pt x="2773" y="6242"/>
                  </a:lnTo>
                  <a:lnTo>
                    <a:pt x="0" y="6242"/>
                  </a:lnTo>
                  <a:lnTo>
                    <a:pt x="2080" y="8322"/>
                  </a:lnTo>
                  <a:lnTo>
                    <a:pt x="5547" y="10403"/>
                  </a:lnTo>
                  <a:lnTo>
                    <a:pt x="4160" y="13870"/>
                  </a:lnTo>
                  <a:lnTo>
                    <a:pt x="3467" y="16645"/>
                  </a:lnTo>
                  <a:lnTo>
                    <a:pt x="5547" y="15258"/>
                  </a:lnTo>
                  <a:lnTo>
                    <a:pt x="9014" y="13177"/>
                  </a:lnTo>
                  <a:lnTo>
                    <a:pt x="12480" y="15258"/>
                  </a:lnTo>
                  <a:lnTo>
                    <a:pt x="15254" y="16645"/>
                  </a:lnTo>
                  <a:lnTo>
                    <a:pt x="13867" y="13870"/>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23" name="Freeform 32">
              <a:extLst>
                <a:ext uri="{FF2B5EF4-FFF2-40B4-BE49-F238E27FC236}">
                  <a16:creationId xmlns:a16="http://schemas.microsoft.com/office/drawing/2014/main" id="{C6F73726-173F-AB9E-2F53-E8FD5E7E8505}"/>
                </a:ext>
              </a:extLst>
            </p:cNvPr>
            <p:cNvSpPr/>
            <p:nvPr/>
          </p:nvSpPr>
          <p:spPr>
            <a:xfrm>
              <a:off x="2902755" y="8837928"/>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160 w 22187"/>
                <a:gd name="connsiteY10" fmla="*/ 20112 h 20112"/>
                <a:gd name="connsiteX11" fmla="*/ 11094 w 22187"/>
                <a:gd name="connsiteY11" fmla="*/ 14564 h 20112"/>
                <a:gd name="connsiteX12" fmla="*/ 15947 w 22187"/>
                <a:gd name="connsiteY12" fmla="*/ 17338 h 20112"/>
                <a:gd name="connsiteX13" fmla="*/ 14561 w 22187"/>
                <a:gd name="connsiteY13" fmla="*/ 12483 h 20112"/>
                <a:gd name="connsiteX14" fmla="*/ 19414 w 22187"/>
                <a:gd name="connsiteY14" fmla="*/ 9016 h 20112"/>
                <a:gd name="connsiteX15" fmla="*/ 13867 w 22187"/>
                <a:gd name="connsiteY15" fmla="*/ 9016 h 20112"/>
                <a:gd name="connsiteX16" fmla="*/ 11787 w 22187"/>
                <a:gd name="connsiteY16" fmla="*/ 4161 h 20112"/>
                <a:gd name="connsiteX17" fmla="*/ 9707 w 22187"/>
                <a:gd name="connsiteY17" fmla="*/ 9016 h 20112"/>
                <a:gd name="connsiteX18" fmla="*/ 4160 w 22187"/>
                <a:gd name="connsiteY18" fmla="*/ 9016 h 20112"/>
                <a:gd name="connsiteX19" fmla="*/ 9014 w 22187"/>
                <a:gd name="connsiteY19" fmla="*/ 12483 h 20112"/>
                <a:gd name="connsiteX20" fmla="*/ 7627 w 22187"/>
                <a:gd name="connsiteY20" fmla="*/ 17338 h 20112"/>
                <a:gd name="connsiteX21" fmla="*/ 11094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160" y="20112"/>
                  </a:lnTo>
                  <a:close/>
                  <a:moveTo>
                    <a:pt x="11094" y="14564"/>
                  </a:moveTo>
                  <a:lnTo>
                    <a:pt x="15947" y="17338"/>
                  </a:lnTo>
                  <a:lnTo>
                    <a:pt x="14561" y="12483"/>
                  </a:lnTo>
                  <a:lnTo>
                    <a:pt x="19414" y="9016"/>
                  </a:lnTo>
                  <a:lnTo>
                    <a:pt x="13867" y="9016"/>
                  </a:lnTo>
                  <a:lnTo>
                    <a:pt x="11787" y="4161"/>
                  </a:lnTo>
                  <a:lnTo>
                    <a:pt x="9707" y="9016"/>
                  </a:lnTo>
                  <a:lnTo>
                    <a:pt x="4160" y="9016"/>
                  </a:lnTo>
                  <a:lnTo>
                    <a:pt x="9014" y="12483"/>
                  </a:lnTo>
                  <a:lnTo>
                    <a:pt x="7627" y="17338"/>
                  </a:lnTo>
                  <a:lnTo>
                    <a:pt x="11094" y="14564"/>
                  </a:lnTo>
                  <a:close/>
                </a:path>
              </a:pathLst>
            </a:custGeom>
            <a:solidFill>
              <a:srgbClr val="F8EB37"/>
            </a:solidFill>
            <a:ln w="6923" cap="flat">
              <a:noFill/>
              <a:prstDash val="solid"/>
              <a:miter/>
            </a:ln>
          </p:spPr>
          <p:txBody>
            <a:bodyPr rtlCol="0" anchor="ctr"/>
            <a:lstStyle/>
            <a:p>
              <a:endParaRPr lang="en-US" dirty="0"/>
            </a:p>
          </p:txBody>
        </p:sp>
        <p:sp>
          <p:nvSpPr>
            <p:cNvPr id="24" name="Freeform 33">
              <a:extLst>
                <a:ext uri="{FF2B5EF4-FFF2-40B4-BE49-F238E27FC236}">
                  <a16:creationId xmlns:a16="http://schemas.microsoft.com/office/drawing/2014/main" id="{273DC903-3FDD-D1D4-79EB-D28211E19F22}"/>
                </a:ext>
              </a:extLst>
            </p:cNvPr>
            <p:cNvSpPr/>
            <p:nvPr/>
          </p:nvSpPr>
          <p:spPr>
            <a:xfrm>
              <a:off x="2882648" y="8861507"/>
              <a:ext cx="18720" cy="16644"/>
            </a:xfrm>
            <a:custGeom>
              <a:avLst/>
              <a:gdLst>
                <a:gd name="connsiteX0" fmla="*/ 11787 w 18720"/>
                <a:gd name="connsiteY0" fmla="*/ 6242 h 16644"/>
                <a:gd name="connsiteX1" fmla="*/ 10400 w 18720"/>
                <a:gd name="connsiteY1" fmla="*/ 2774 h 16644"/>
                <a:gd name="connsiteX2" fmla="*/ 9707 w 18720"/>
                <a:gd name="connsiteY2" fmla="*/ 0 h 16644"/>
                <a:gd name="connsiteX3" fmla="*/ 9014 w 18720"/>
                <a:gd name="connsiteY3" fmla="*/ 2774 h 16644"/>
                <a:gd name="connsiteX4" fmla="*/ 7627 w 18720"/>
                <a:gd name="connsiteY4" fmla="*/ 6242 h 16644"/>
                <a:gd name="connsiteX5" fmla="*/ 2773 w 18720"/>
                <a:gd name="connsiteY5" fmla="*/ 6242 h 16644"/>
                <a:gd name="connsiteX6" fmla="*/ 0 w 18720"/>
                <a:gd name="connsiteY6" fmla="*/ 6242 h 16644"/>
                <a:gd name="connsiteX7" fmla="*/ 2773 w 18720"/>
                <a:gd name="connsiteY7" fmla="*/ 8322 h 16644"/>
                <a:gd name="connsiteX8" fmla="*/ 5547 w 18720"/>
                <a:gd name="connsiteY8" fmla="*/ 10403 h 16644"/>
                <a:gd name="connsiteX9" fmla="*/ 4853 w 18720"/>
                <a:gd name="connsiteY9" fmla="*/ 14564 h 16644"/>
                <a:gd name="connsiteX10" fmla="*/ 4160 w 18720"/>
                <a:gd name="connsiteY10" fmla="*/ 16644 h 16644"/>
                <a:gd name="connsiteX11" fmla="*/ 6240 w 18720"/>
                <a:gd name="connsiteY11" fmla="*/ 15258 h 16644"/>
                <a:gd name="connsiteX12" fmla="*/ 9707 w 18720"/>
                <a:gd name="connsiteY12" fmla="*/ 13177 h 16644"/>
                <a:gd name="connsiteX13" fmla="*/ 13174 w 18720"/>
                <a:gd name="connsiteY13" fmla="*/ 15258 h 16644"/>
                <a:gd name="connsiteX14" fmla="*/ 15254 w 18720"/>
                <a:gd name="connsiteY14" fmla="*/ 16644 h 16644"/>
                <a:gd name="connsiteX15" fmla="*/ 13174 w 18720"/>
                <a:gd name="connsiteY15" fmla="*/ 10403 h 16644"/>
                <a:gd name="connsiteX16" fmla="*/ 16641 w 18720"/>
                <a:gd name="connsiteY16" fmla="*/ 8322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774"/>
                  </a:lnTo>
                  <a:lnTo>
                    <a:pt x="9707" y="0"/>
                  </a:lnTo>
                  <a:lnTo>
                    <a:pt x="9014" y="2774"/>
                  </a:lnTo>
                  <a:lnTo>
                    <a:pt x="7627" y="6242"/>
                  </a:lnTo>
                  <a:lnTo>
                    <a:pt x="2773" y="6242"/>
                  </a:lnTo>
                  <a:lnTo>
                    <a:pt x="0" y="6242"/>
                  </a:lnTo>
                  <a:lnTo>
                    <a:pt x="2773" y="8322"/>
                  </a:lnTo>
                  <a:lnTo>
                    <a:pt x="5547" y="10403"/>
                  </a:lnTo>
                  <a:lnTo>
                    <a:pt x="4853" y="14564"/>
                  </a:lnTo>
                  <a:lnTo>
                    <a:pt x="4160" y="16644"/>
                  </a:lnTo>
                  <a:lnTo>
                    <a:pt x="6240" y="15258"/>
                  </a:lnTo>
                  <a:lnTo>
                    <a:pt x="9707" y="13177"/>
                  </a:lnTo>
                  <a:lnTo>
                    <a:pt x="13174" y="15258"/>
                  </a:lnTo>
                  <a:lnTo>
                    <a:pt x="15254" y="1664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25" name="Freeform 34">
              <a:extLst>
                <a:ext uri="{FF2B5EF4-FFF2-40B4-BE49-F238E27FC236}">
                  <a16:creationId xmlns:a16="http://schemas.microsoft.com/office/drawing/2014/main" id="{D97AE208-7440-E224-D0F0-3F78E833D5C3}"/>
                </a:ext>
              </a:extLst>
            </p:cNvPr>
            <p:cNvSpPr/>
            <p:nvPr/>
          </p:nvSpPr>
          <p:spPr>
            <a:xfrm>
              <a:off x="2880568" y="8859427"/>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7 h 20112"/>
                <a:gd name="connsiteX10" fmla="*/ 4853 w 22187"/>
                <a:gd name="connsiteY10" fmla="*/ 20112 h 20112"/>
                <a:gd name="connsiteX11" fmla="*/ 11787 w 22187"/>
                <a:gd name="connsiteY11" fmla="*/ 14564 h 20112"/>
                <a:gd name="connsiteX12" fmla="*/ 16641 w 22187"/>
                <a:gd name="connsiteY12" fmla="*/ 17338 h 20112"/>
                <a:gd name="connsiteX13" fmla="*/ 15254 w 22187"/>
                <a:gd name="connsiteY13" fmla="*/ 12483 h 20112"/>
                <a:gd name="connsiteX14" fmla="*/ 20107 w 22187"/>
                <a:gd name="connsiteY14" fmla="*/ 9016 h 20112"/>
                <a:gd name="connsiteX15" fmla="*/ 14561 w 22187"/>
                <a:gd name="connsiteY15" fmla="*/ 9016 h 20112"/>
                <a:gd name="connsiteX16" fmla="*/ 12480 w 22187"/>
                <a:gd name="connsiteY16" fmla="*/ 4161 h 20112"/>
                <a:gd name="connsiteX17" fmla="*/ 10400 w 22187"/>
                <a:gd name="connsiteY17" fmla="*/ 9016 h 20112"/>
                <a:gd name="connsiteX18" fmla="*/ 4853 w 22187"/>
                <a:gd name="connsiteY18" fmla="*/ 9016 h 20112"/>
                <a:gd name="connsiteX19" fmla="*/ 9707 w 22187"/>
                <a:gd name="connsiteY19" fmla="*/ 12483 h 20112"/>
                <a:gd name="connsiteX20" fmla="*/ 8320 w 22187"/>
                <a:gd name="connsiteY20" fmla="*/ 17338 h 20112"/>
                <a:gd name="connsiteX21" fmla="*/ 11787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7"/>
                  </a:lnTo>
                  <a:lnTo>
                    <a:pt x="4853" y="20112"/>
                  </a:lnTo>
                  <a:close/>
                  <a:moveTo>
                    <a:pt x="11787" y="14564"/>
                  </a:moveTo>
                  <a:lnTo>
                    <a:pt x="16641" y="17338"/>
                  </a:lnTo>
                  <a:lnTo>
                    <a:pt x="15254" y="12483"/>
                  </a:lnTo>
                  <a:lnTo>
                    <a:pt x="20107" y="9016"/>
                  </a:lnTo>
                  <a:lnTo>
                    <a:pt x="14561" y="9016"/>
                  </a:lnTo>
                  <a:lnTo>
                    <a:pt x="12480" y="4161"/>
                  </a:lnTo>
                  <a:lnTo>
                    <a:pt x="10400" y="9016"/>
                  </a:lnTo>
                  <a:lnTo>
                    <a:pt x="4853" y="9016"/>
                  </a:lnTo>
                  <a:lnTo>
                    <a:pt x="9707" y="12483"/>
                  </a:lnTo>
                  <a:lnTo>
                    <a:pt x="8320" y="17338"/>
                  </a:lnTo>
                  <a:lnTo>
                    <a:pt x="11787" y="14564"/>
                  </a:lnTo>
                  <a:close/>
                </a:path>
              </a:pathLst>
            </a:custGeom>
            <a:solidFill>
              <a:srgbClr val="F8EB37"/>
            </a:solidFill>
            <a:ln w="6923" cap="flat">
              <a:noFill/>
              <a:prstDash val="solid"/>
              <a:miter/>
            </a:ln>
          </p:spPr>
          <p:txBody>
            <a:bodyPr rtlCol="0" anchor="ctr"/>
            <a:lstStyle/>
            <a:p>
              <a:endParaRPr lang="en-US" dirty="0"/>
            </a:p>
          </p:txBody>
        </p:sp>
        <p:sp>
          <p:nvSpPr>
            <p:cNvPr id="26" name="Freeform 35">
              <a:extLst>
                <a:ext uri="{FF2B5EF4-FFF2-40B4-BE49-F238E27FC236}">
                  <a16:creationId xmlns:a16="http://schemas.microsoft.com/office/drawing/2014/main" id="{ACE845A2-5495-D8FE-D0D7-44BBB628AF4C}"/>
                </a:ext>
              </a:extLst>
            </p:cNvPr>
            <p:cNvSpPr/>
            <p:nvPr/>
          </p:nvSpPr>
          <p:spPr>
            <a:xfrm>
              <a:off x="2874327" y="8891329"/>
              <a:ext cx="19413" cy="17337"/>
            </a:xfrm>
            <a:custGeom>
              <a:avLst/>
              <a:gdLst>
                <a:gd name="connsiteX0" fmla="*/ 13174 w 19413"/>
                <a:gd name="connsiteY0" fmla="*/ 15951 h 17337"/>
                <a:gd name="connsiteX1" fmla="*/ 15254 w 19413"/>
                <a:gd name="connsiteY1" fmla="*/ 17338 h 17337"/>
                <a:gd name="connsiteX2" fmla="*/ 14560 w 19413"/>
                <a:gd name="connsiteY2" fmla="*/ 14564 h 17337"/>
                <a:gd name="connsiteX3" fmla="*/ 13174 w 19413"/>
                <a:gd name="connsiteY3" fmla="*/ 11096 h 17337"/>
                <a:gd name="connsiteX4" fmla="*/ 16641 w 19413"/>
                <a:gd name="connsiteY4" fmla="*/ 8322 h 17337"/>
                <a:gd name="connsiteX5" fmla="*/ 19414 w 19413"/>
                <a:gd name="connsiteY5" fmla="*/ 6935 h 17337"/>
                <a:gd name="connsiteX6" fmla="*/ 15947 w 19413"/>
                <a:gd name="connsiteY6" fmla="*/ 6935 h 17337"/>
                <a:gd name="connsiteX7" fmla="*/ 11787 w 19413"/>
                <a:gd name="connsiteY7" fmla="*/ 6242 h 17337"/>
                <a:gd name="connsiteX8" fmla="*/ 10400 w 19413"/>
                <a:gd name="connsiteY8" fmla="*/ 2774 h 17337"/>
                <a:gd name="connsiteX9" fmla="*/ 9707 w 19413"/>
                <a:gd name="connsiteY9" fmla="*/ 0 h 17337"/>
                <a:gd name="connsiteX10" fmla="*/ 9014 w 19413"/>
                <a:gd name="connsiteY10" fmla="*/ 2774 h 17337"/>
                <a:gd name="connsiteX11" fmla="*/ 7627 w 19413"/>
                <a:gd name="connsiteY11" fmla="*/ 6242 h 17337"/>
                <a:gd name="connsiteX12" fmla="*/ 3467 w 19413"/>
                <a:gd name="connsiteY12" fmla="*/ 6935 h 17337"/>
                <a:gd name="connsiteX13" fmla="*/ 0 w 19413"/>
                <a:gd name="connsiteY13" fmla="*/ 6935 h 17337"/>
                <a:gd name="connsiteX14" fmla="*/ 2773 w 19413"/>
                <a:gd name="connsiteY14" fmla="*/ 8322 h 17337"/>
                <a:gd name="connsiteX15" fmla="*/ 6240 w 19413"/>
                <a:gd name="connsiteY15" fmla="*/ 11096 h 17337"/>
                <a:gd name="connsiteX16" fmla="*/ 4853 w 19413"/>
                <a:gd name="connsiteY16" fmla="*/ 14564 h 17337"/>
                <a:gd name="connsiteX17" fmla="*/ 4160 w 19413"/>
                <a:gd name="connsiteY17" fmla="*/ 17338 h 17337"/>
                <a:gd name="connsiteX18" fmla="*/ 6240 w 19413"/>
                <a:gd name="connsiteY18" fmla="*/ 15951 h 17337"/>
                <a:gd name="connsiteX19" fmla="*/ 9707 w 19413"/>
                <a:gd name="connsiteY19" fmla="*/ 13177 h 17337"/>
                <a:gd name="connsiteX20" fmla="*/ 13174 w 19413"/>
                <a:gd name="connsiteY20" fmla="*/ 15951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3" h="17337">
                  <a:moveTo>
                    <a:pt x="13174" y="15951"/>
                  </a:moveTo>
                  <a:lnTo>
                    <a:pt x="15254" y="17338"/>
                  </a:lnTo>
                  <a:lnTo>
                    <a:pt x="14560" y="14564"/>
                  </a:lnTo>
                  <a:lnTo>
                    <a:pt x="13174" y="11096"/>
                  </a:lnTo>
                  <a:lnTo>
                    <a:pt x="16641" y="8322"/>
                  </a:lnTo>
                  <a:lnTo>
                    <a:pt x="19414" y="6935"/>
                  </a:lnTo>
                  <a:lnTo>
                    <a:pt x="15947" y="6935"/>
                  </a:lnTo>
                  <a:lnTo>
                    <a:pt x="11787" y="6242"/>
                  </a:lnTo>
                  <a:lnTo>
                    <a:pt x="10400" y="2774"/>
                  </a:lnTo>
                  <a:lnTo>
                    <a:pt x="9707" y="0"/>
                  </a:lnTo>
                  <a:lnTo>
                    <a:pt x="9014" y="2774"/>
                  </a:lnTo>
                  <a:lnTo>
                    <a:pt x="7627" y="6242"/>
                  </a:lnTo>
                  <a:lnTo>
                    <a:pt x="3467" y="6935"/>
                  </a:lnTo>
                  <a:lnTo>
                    <a:pt x="0" y="6935"/>
                  </a:lnTo>
                  <a:lnTo>
                    <a:pt x="2773" y="8322"/>
                  </a:lnTo>
                  <a:lnTo>
                    <a:pt x="6240" y="11096"/>
                  </a:lnTo>
                  <a:lnTo>
                    <a:pt x="4853" y="14564"/>
                  </a:lnTo>
                  <a:lnTo>
                    <a:pt x="4160" y="17338"/>
                  </a:lnTo>
                  <a:lnTo>
                    <a:pt x="6240" y="15951"/>
                  </a:lnTo>
                  <a:lnTo>
                    <a:pt x="9707" y="13177"/>
                  </a:lnTo>
                  <a:lnTo>
                    <a:pt x="13174" y="15951"/>
                  </a:lnTo>
                </a:path>
              </a:pathLst>
            </a:custGeom>
            <a:solidFill>
              <a:srgbClr val="F8EB37"/>
            </a:solidFill>
            <a:ln w="6923" cap="flat">
              <a:noFill/>
              <a:prstDash val="solid"/>
              <a:miter/>
            </a:ln>
          </p:spPr>
          <p:txBody>
            <a:bodyPr rtlCol="0" anchor="ctr"/>
            <a:lstStyle/>
            <a:p>
              <a:endParaRPr lang="en-US" dirty="0"/>
            </a:p>
          </p:txBody>
        </p:sp>
        <p:sp>
          <p:nvSpPr>
            <p:cNvPr id="27" name="Freeform 36">
              <a:extLst>
                <a:ext uri="{FF2B5EF4-FFF2-40B4-BE49-F238E27FC236}">
                  <a16:creationId xmlns:a16="http://schemas.microsoft.com/office/drawing/2014/main" id="{62E972D2-6899-0B20-4F3A-C3BF97F272FB}"/>
                </a:ext>
              </a:extLst>
            </p:cNvPr>
            <p:cNvSpPr/>
            <p:nvPr/>
          </p:nvSpPr>
          <p:spPr>
            <a:xfrm>
              <a:off x="2872247" y="8889942"/>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853 w 22187"/>
                <a:gd name="connsiteY10" fmla="*/ 20112 h 20112"/>
                <a:gd name="connsiteX11" fmla="*/ 11787 w 22187"/>
                <a:gd name="connsiteY11" fmla="*/ 13870 h 20112"/>
                <a:gd name="connsiteX12" fmla="*/ 16641 w 22187"/>
                <a:gd name="connsiteY12" fmla="*/ 16644 h 20112"/>
                <a:gd name="connsiteX13" fmla="*/ 15254 w 22187"/>
                <a:gd name="connsiteY13" fmla="*/ 11790 h 20112"/>
                <a:gd name="connsiteX14" fmla="*/ 20107 w 22187"/>
                <a:gd name="connsiteY14" fmla="*/ 8322 h 20112"/>
                <a:gd name="connsiteX15" fmla="*/ 14560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787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853" y="20112"/>
                  </a:lnTo>
                  <a:close/>
                  <a:moveTo>
                    <a:pt x="11787" y="13870"/>
                  </a:moveTo>
                  <a:lnTo>
                    <a:pt x="16641" y="16644"/>
                  </a:lnTo>
                  <a:lnTo>
                    <a:pt x="15254" y="11790"/>
                  </a:lnTo>
                  <a:lnTo>
                    <a:pt x="20107" y="8322"/>
                  </a:lnTo>
                  <a:lnTo>
                    <a:pt x="14560" y="8322"/>
                  </a:lnTo>
                  <a:lnTo>
                    <a:pt x="11787" y="3468"/>
                  </a:lnTo>
                  <a:lnTo>
                    <a:pt x="9707" y="8322"/>
                  </a:lnTo>
                  <a:lnTo>
                    <a:pt x="4160" y="8322"/>
                  </a:lnTo>
                  <a:lnTo>
                    <a:pt x="9014" y="11790"/>
                  </a:lnTo>
                  <a:lnTo>
                    <a:pt x="7627" y="16644"/>
                  </a:lnTo>
                  <a:lnTo>
                    <a:pt x="11787" y="13870"/>
                  </a:lnTo>
                  <a:close/>
                </a:path>
              </a:pathLst>
            </a:custGeom>
            <a:solidFill>
              <a:srgbClr val="F8EB37"/>
            </a:solidFill>
            <a:ln w="6923" cap="flat">
              <a:noFill/>
              <a:prstDash val="solid"/>
              <a:miter/>
            </a:ln>
          </p:spPr>
          <p:txBody>
            <a:bodyPr rtlCol="0" anchor="ctr"/>
            <a:lstStyle/>
            <a:p>
              <a:endParaRPr lang="en-US" dirty="0"/>
            </a:p>
          </p:txBody>
        </p:sp>
        <p:sp>
          <p:nvSpPr>
            <p:cNvPr id="28" name="Freeform 37">
              <a:extLst>
                <a:ext uri="{FF2B5EF4-FFF2-40B4-BE49-F238E27FC236}">
                  <a16:creationId xmlns:a16="http://schemas.microsoft.com/office/drawing/2014/main" id="{C6231A67-7CEB-67AE-0CFE-DD94924F717F}"/>
                </a:ext>
              </a:extLst>
            </p:cNvPr>
            <p:cNvSpPr/>
            <p:nvPr/>
          </p:nvSpPr>
          <p:spPr>
            <a:xfrm>
              <a:off x="2882648" y="8921150"/>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242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6240 w 18720"/>
                <a:gd name="connsiteY11" fmla="*/ 15258 h 17337"/>
                <a:gd name="connsiteX12" fmla="*/ 9707 w 18720"/>
                <a:gd name="connsiteY12" fmla="*/ 13177 h 17337"/>
                <a:gd name="connsiteX13" fmla="*/ 13174 w 18720"/>
                <a:gd name="connsiteY13" fmla="*/ 15258 h 17337"/>
                <a:gd name="connsiteX14" fmla="*/ 15254 w 18720"/>
                <a:gd name="connsiteY14" fmla="*/ 17338 h 17337"/>
                <a:gd name="connsiteX15" fmla="*/ 14560 w 18720"/>
                <a:gd name="connsiteY15" fmla="*/ 14564 h 17337"/>
                <a:gd name="connsiteX16" fmla="*/ 13174 w 18720"/>
                <a:gd name="connsiteY16" fmla="*/ 10403 h 17337"/>
                <a:gd name="connsiteX17" fmla="*/ 16641 w 18720"/>
                <a:gd name="connsiteY17" fmla="*/ 8322 h 17337"/>
                <a:gd name="connsiteX18" fmla="*/ 18721 w 18720"/>
                <a:gd name="connsiteY18" fmla="*/ 6242 h 17337"/>
                <a:gd name="connsiteX19" fmla="*/ 15947 w 18720"/>
                <a:gd name="connsiteY19" fmla="*/ 6242 h 17337"/>
                <a:gd name="connsiteX20" fmla="*/ 11787 w 18720"/>
                <a:gd name="connsiteY20"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11787" y="6242"/>
                  </a:moveTo>
                  <a:lnTo>
                    <a:pt x="10400" y="2774"/>
                  </a:lnTo>
                  <a:lnTo>
                    <a:pt x="9707" y="0"/>
                  </a:lnTo>
                  <a:lnTo>
                    <a:pt x="8320" y="2774"/>
                  </a:lnTo>
                  <a:lnTo>
                    <a:pt x="6934" y="6242"/>
                  </a:lnTo>
                  <a:lnTo>
                    <a:pt x="2773" y="6242"/>
                  </a:lnTo>
                  <a:lnTo>
                    <a:pt x="0" y="6242"/>
                  </a:lnTo>
                  <a:lnTo>
                    <a:pt x="2080" y="8322"/>
                  </a:lnTo>
                  <a:lnTo>
                    <a:pt x="5547" y="10403"/>
                  </a:lnTo>
                  <a:lnTo>
                    <a:pt x="4853" y="14564"/>
                  </a:lnTo>
                  <a:lnTo>
                    <a:pt x="3467" y="17338"/>
                  </a:lnTo>
                  <a:lnTo>
                    <a:pt x="6240" y="15258"/>
                  </a:lnTo>
                  <a:lnTo>
                    <a:pt x="9707" y="13177"/>
                  </a:lnTo>
                  <a:lnTo>
                    <a:pt x="13174" y="15258"/>
                  </a:lnTo>
                  <a:lnTo>
                    <a:pt x="15254" y="17338"/>
                  </a:lnTo>
                  <a:lnTo>
                    <a:pt x="14560"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29" name="Freeform 38">
              <a:extLst>
                <a:ext uri="{FF2B5EF4-FFF2-40B4-BE49-F238E27FC236}">
                  <a16:creationId xmlns:a16="http://schemas.microsoft.com/office/drawing/2014/main" id="{DA40D5E9-53EA-AED5-B7DC-3C0792999289}"/>
                </a:ext>
              </a:extLst>
            </p:cNvPr>
            <p:cNvSpPr/>
            <p:nvPr/>
          </p:nvSpPr>
          <p:spPr>
            <a:xfrm>
              <a:off x="2881261" y="8919763"/>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027 w 22187"/>
                <a:gd name="connsiteY10" fmla="*/ 20112 h 20112"/>
                <a:gd name="connsiteX11" fmla="*/ 11094 w 22187"/>
                <a:gd name="connsiteY11" fmla="*/ 13870 h 20112"/>
                <a:gd name="connsiteX12" fmla="*/ 15947 w 22187"/>
                <a:gd name="connsiteY12" fmla="*/ 16645 h 20112"/>
                <a:gd name="connsiteX13" fmla="*/ 14560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5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7" y="7629"/>
                  </a:lnTo>
                  <a:lnTo>
                    <a:pt x="15254" y="12483"/>
                  </a:lnTo>
                  <a:lnTo>
                    <a:pt x="18027" y="20112"/>
                  </a:lnTo>
                  <a:close/>
                  <a:moveTo>
                    <a:pt x="11094" y="13870"/>
                  </a:moveTo>
                  <a:lnTo>
                    <a:pt x="15947" y="16645"/>
                  </a:lnTo>
                  <a:lnTo>
                    <a:pt x="14560" y="11790"/>
                  </a:lnTo>
                  <a:lnTo>
                    <a:pt x="19414" y="8322"/>
                  </a:lnTo>
                  <a:lnTo>
                    <a:pt x="13867" y="8322"/>
                  </a:lnTo>
                  <a:lnTo>
                    <a:pt x="11787" y="3468"/>
                  </a:lnTo>
                  <a:lnTo>
                    <a:pt x="9707" y="8322"/>
                  </a:lnTo>
                  <a:lnTo>
                    <a:pt x="4160" y="8322"/>
                  </a:lnTo>
                  <a:lnTo>
                    <a:pt x="9014" y="11790"/>
                  </a:lnTo>
                  <a:lnTo>
                    <a:pt x="7627" y="16645"/>
                  </a:lnTo>
                  <a:lnTo>
                    <a:pt x="11094" y="13870"/>
                  </a:lnTo>
                  <a:close/>
                </a:path>
              </a:pathLst>
            </a:custGeom>
            <a:solidFill>
              <a:srgbClr val="F8EB37"/>
            </a:solidFill>
            <a:ln w="6923" cap="flat">
              <a:noFill/>
              <a:prstDash val="solid"/>
              <a:miter/>
            </a:ln>
          </p:spPr>
          <p:txBody>
            <a:bodyPr rtlCol="0" anchor="ctr"/>
            <a:lstStyle/>
            <a:p>
              <a:endParaRPr lang="en-US" dirty="0"/>
            </a:p>
          </p:txBody>
        </p:sp>
        <p:sp>
          <p:nvSpPr>
            <p:cNvPr id="30" name="Freeform 39">
              <a:extLst>
                <a:ext uri="{FF2B5EF4-FFF2-40B4-BE49-F238E27FC236}">
                  <a16:creationId xmlns:a16="http://schemas.microsoft.com/office/drawing/2014/main" id="{26E0B998-6FFE-3644-4D02-C0654C8BA414}"/>
                </a:ext>
              </a:extLst>
            </p:cNvPr>
            <p:cNvSpPr/>
            <p:nvPr/>
          </p:nvSpPr>
          <p:spPr>
            <a:xfrm>
              <a:off x="2904142" y="8943343"/>
              <a:ext cx="19414" cy="16644"/>
            </a:xfrm>
            <a:custGeom>
              <a:avLst/>
              <a:gdLst>
                <a:gd name="connsiteX0" fmla="*/ 11787 w 19414"/>
                <a:gd name="connsiteY0" fmla="*/ 6242 h 16644"/>
                <a:gd name="connsiteX1" fmla="*/ 10400 w 19414"/>
                <a:gd name="connsiteY1" fmla="*/ 2080 h 16644"/>
                <a:gd name="connsiteX2" fmla="*/ 9707 w 19414"/>
                <a:gd name="connsiteY2" fmla="*/ 0 h 16644"/>
                <a:gd name="connsiteX3" fmla="*/ 9014 w 19414"/>
                <a:gd name="connsiteY3" fmla="*/ 2080 h 16644"/>
                <a:gd name="connsiteX4" fmla="*/ 7627 w 19414"/>
                <a:gd name="connsiteY4" fmla="*/ 6242 h 16644"/>
                <a:gd name="connsiteX5" fmla="*/ 3467 w 19414"/>
                <a:gd name="connsiteY5" fmla="*/ 6242 h 16644"/>
                <a:gd name="connsiteX6" fmla="*/ 0 w 19414"/>
                <a:gd name="connsiteY6" fmla="*/ 6242 h 16644"/>
                <a:gd name="connsiteX7" fmla="*/ 2773 w 19414"/>
                <a:gd name="connsiteY7" fmla="*/ 7629 h 16644"/>
                <a:gd name="connsiteX8" fmla="*/ 6240 w 19414"/>
                <a:gd name="connsiteY8" fmla="*/ 10403 h 16644"/>
                <a:gd name="connsiteX9" fmla="*/ 4854 w 19414"/>
                <a:gd name="connsiteY9" fmla="*/ 13870 h 16644"/>
                <a:gd name="connsiteX10" fmla="*/ 4160 w 19414"/>
                <a:gd name="connsiteY10" fmla="*/ 16644 h 16644"/>
                <a:gd name="connsiteX11" fmla="*/ 6240 w 19414"/>
                <a:gd name="connsiteY11" fmla="*/ 15257 h 16644"/>
                <a:gd name="connsiteX12" fmla="*/ 9707 w 19414"/>
                <a:gd name="connsiteY12" fmla="*/ 12483 h 16644"/>
                <a:gd name="connsiteX13" fmla="*/ 13174 w 19414"/>
                <a:gd name="connsiteY13" fmla="*/ 15257 h 16644"/>
                <a:gd name="connsiteX14" fmla="*/ 15254 w 19414"/>
                <a:gd name="connsiteY14" fmla="*/ 16644 h 16644"/>
                <a:gd name="connsiteX15" fmla="*/ 14561 w 19414"/>
                <a:gd name="connsiteY15" fmla="*/ 13870 h 16644"/>
                <a:gd name="connsiteX16" fmla="*/ 13174 w 19414"/>
                <a:gd name="connsiteY16" fmla="*/ 10403 h 16644"/>
                <a:gd name="connsiteX17" fmla="*/ 16641 w 19414"/>
                <a:gd name="connsiteY17" fmla="*/ 7629 h 16644"/>
                <a:gd name="connsiteX18" fmla="*/ 19414 w 19414"/>
                <a:gd name="connsiteY18" fmla="*/ 6242 h 16644"/>
                <a:gd name="connsiteX19" fmla="*/ 15947 w 19414"/>
                <a:gd name="connsiteY19" fmla="*/ 6242 h 16644"/>
                <a:gd name="connsiteX20" fmla="*/ 11787 w 19414"/>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4" h="16644">
                  <a:moveTo>
                    <a:pt x="11787" y="6242"/>
                  </a:moveTo>
                  <a:lnTo>
                    <a:pt x="10400" y="2080"/>
                  </a:lnTo>
                  <a:lnTo>
                    <a:pt x="9707" y="0"/>
                  </a:lnTo>
                  <a:lnTo>
                    <a:pt x="9014" y="2080"/>
                  </a:lnTo>
                  <a:lnTo>
                    <a:pt x="7627" y="6242"/>
                  </a:lnTo>
                  <a:lnTo>
                    <a:pt x="3467" y="6242"/>
                  </a:lnTo>
                  <a:lnTo>
                    <a:pt x="0" y="6242"/>
                  </a:lnTo>
                  <a:lnTo>
                    <a:pt x="2773" y="7629"/>
                  </a:lnTo>
                  <a:lnTo>
                    <a:pt x="6240" y="10403"/>
                  </a:lnTo>
                  <a:lnTo>
                    <a:pt x="4854" y="13870"/>
                  </a:lnTo>
                  <a:lnTo>
                    <a:pt x="4160" y="16644"/>
                  </a:lnTo>
                  <a:lnTo>
                    <a:pt x="6240" y="15257"/>
                  </a:lnTo>
                  <a:lnTo>
                    <a:pt x="9707" y="12483"/>
                  </a:lnTo>
                  <a:lnTo>
                    <a:pt x="13174" y="15257"/>
                  </a:lnTo>
                  <a:lnTo>
                    <a:pt x="15254" y="16644"/>
                  </a:lnTo>
                  <a:lnTo>
                    <a:pt x="14561" y="13870"/>
                  </a:lnTo>
                  <a:lnTo>
                    <a:pt x="13174" y="10403"/>
                  </a:lnTo>
                  <a:lnTo>
                    <a:pt x="16641" y="7629"/>
                  </a:lnTo>
                  <a:lnTo>
                    <a:pt x="19414"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1" name="Freeform 43">
              <a:extLst>
                <a:ext uri="{FF2B5EF4-FFF2-40B4-BE49-F238E27FC236}">
                  <a16:creationId xmlns:a16="http://schemas.microsoft.com/office/drawing/2014/main" id="{3D6C3199-7C25-F931-A83E-B773AEFD3805}"/>
                </a:ext>
              </a:extLst>
            </p:cNvPr>
            <p:cNvSpPr/>
            <p:nvPr/>
          </p:nvSpPr>
          <p:spPr>
            <a:xfrm>
              <a:off x="2902755" y="8941262"/>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8027 w 22187"/>
                <a:gd name="connsiteY8" fmla="*/ 20112 h 20112"/>
                <a:gd name="connsiteX9" fmla="*/ 11094 w 22187"/>
                <a:gd name="connsiteY9" fmla="*/ 15258 h 20112"/>
                <a:gd name="connsiteX10" fmla="*/ 4160 w 22187"/>
                <a:gd name="connsiteY10" fmla="*/ 20112 h 20112"/>
                <a:gd name="connsiteX11" fmla="*/ 11094 w 22187"/>
                <a:gd name="connsiteY11" fmla="*/ 13870 h 20112"/>
                <a:gd name="connsiteX12" fmla="*/ 15947 w 22187"/>
                <a:gd name="connsiteY12" fmla="*/ 16644 h 20112"/>
                <a:gd name="connsiteX13" fmla="*/ 14561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8027" y="20112"/>
                  </a:lnTo>
                  <a:lnTo>
                    <a:pt x="11094" y="15258"/>
                  </a:lnTo>
                  <a:lnTo>
                    <a:pt x="4160" y="20112"/>
                  </a:lnTo>
                  <a:close/>
                  <a:moveTo>
                    <a:pt x="11094" y="13870"/>
                  </a:moveTo>
                  <a:lnTo>
                    <a:pt x="15947" y="16644"/>
                  </a:lnTo>
                  <a:lnTo>
                    <a:pt x="14561" y="11790"/>
                  </a:lnTo>
                  <a:lnTo>
                    <a:pt x="19414" y="8322"/>
                  </a:lnTo>
                  <a:lnTo>
                    <a:pt x="13867" y="8322"/>
                  </a:lnTo>
                  <a:lnTo>
                    <a:pt x="11787" y="3468"/>
                  </a:lnTo>
                  <a:lnTo>
                    <a:pt x="9707" y="8322"/>
                  </a:lnTo>
                  <a:lnTo>
                    <a:pt x="4160" y="8322"/>
                  </a:lnTo>
                  <a:lnTo>
                    <a:pt x="9014" y="11790"/>
                  </a:lnTo>
                  <a:lnTo>
                    <a:pt x="7627" y="16644"/>
                  </a:lnTo>
                  <a:lnTo>
                    <a:pt x="11094" y="13870"/>
                  </a:lnTo>
                  <a:close/>
                </a:path>
              </a:pathLst>
            </a:custGeom>
            <a:solidFill>
              <a:srgbClr val="F8EB37"/>
            </a:solidFill>
            <a:ln w="6923" cap="flat">
              <a:noFill/>
              <a:prstDash val="solid"/>
              <a:miter/>
            </a:ln>
          </p:spPr>
          <p:txBody>
            <a:bodyPr rtlCol="0" anchor="ctr"/>
            <a:lstStyle/>
            <a:p>
              <a:endParaRPr lang="en-US" dirty="0"/>
            </a:p>
          </p:txBody>
        </p:sp>
        <p:sp>
          <p:nvSpPr>
            <p:cNvPr id="32" name="Freeform 44">
              <a:extLst>
                <a:ext uri="{FF2B5EF4-FFF2-40B4-BE49-F238E27FC236}">
                  <a16:creationId xmlns:a16="http://schemas.microsoft.com/office/drawing/2014/main" id="{EEF1A3CF-6E03-02F0-A081-35A94DD3DC52}"/>
                </a:ext>
              </a:extLst>
            </p:cNvPr>
            <p:cNvSpPr/>
            <p:nvPr/>
          </p:nvSpPr>
          <p:spPr>
            <a:xfrm>
              <a:off x="2934650" y="8950971"/>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242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9707 w 18720"/>
                <a:gd name="connsiteY11" fmla="*/ 13177 h 17337"/>
                <a:gd name="connsiteX12" fmla="*/ 13174 w 18720"/>
                <a:gd name="connsiteY12" fmla="*/ 15258 h 17337"/>
                <a:gd name="connsiteX13" fmla="*/ 15254 w 18720"/>
                <a:gd name="connsiteY13" fmla="*/ 17338 h 17337"/>
                <a:gd name="connsiteX14" fmla="*/ 14560 w 18720"/>
                <a:gd name="connsiteY14" fmla="*/ 14564 h 17337"/>
                <a:gd name="connsiteX15" fmla="*/ 13174 w 18720"/>
                <a:gd name="connsiteY15" fmla="*/ 10403 h 17337"/>
                <a:gd name="connsiteX16" fmla="*/ 16641 w 18720"/>
                <a:gd name="connsiteY16" fmla="*/ 8322 h 17337"/>
                <a:gd name="connsiteX17" fmla="*/ 18721 w 18720"/>
                <a:gd name="connsiteY17" fmla="*/ 6242 h 17337"/>
                <a:gd name="connsiteX18" fmla="*/ 15947 w 18720"/>
                <a:gd name="connsiteY18" fmla="*/ 6242 h 17337"/>
                <a:gd name="connsiteX19" fmla="*/ 11787 w 18720"/>
                <a:gd name="connsiteY19"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7337">
                  <a:moveTo>
                    <a:pt x="11787" y="6242"/>
                  </a:moveTo>
                  <a:lnTo>
                    <a:pt x="10400" y="2774"/>
                  </a:lnTo>
                  <a:lnTo>
                    <a:pt x="9707" y="0"/>
                  </a:lnTo>
                  <a:lnTo>
                    <a:pt x="8320" y="2774"/>
                  </a:lnTo>
                  <a:lnTo>
                    <a:pt x="6934" y="6242"/>
                  </a:lnTo>
                  <a:lnTo>
                    <a:pt x="2773" y="6242"/>
                  </a:lnTo>
                  <a:lnTo>
                    <a:pt x="0" y="6242"/>
                  </a:lnTo>
                  <a:lnTo>
                    <a:pt x="2080" y="8322"/>
                  </a:lnTo>
                  <a:lnTo>
                    <a:pt x="5547" y="10403"/>
                  </a:lnTo>
                  <a:lnTo>
                    <a:pt x="4853" y="14564"/>
                  </a:lnTo>
                  <a:lnTo>
                    <a:pt x="3467" y="17338"/>
                  </a:lnTo>
                  <a:lnTo>
                    <a:pt x="9707" y="13177"/>
                  </a:lnTo>
                  <a:lnTo>
                    <a:pt x="13174" y="15258"/>
                  </a:lnTo>
                  <a:lnTo>
                    <a:pt x="15254" y="17338"/>
                  </a:lnTo>
                  <a:lnTo>
                    <a:pt x="14560"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3" name="Freeform 45">
              <a:extLst>
                <a:ext uri="{FF2B5EF4-FFF2-40B4-BE49-F238E27FC236}">
                  <a16:creationId xmlns:a16="http://schemas.microsoft.com/office/drawing/2014/main" id="{CA02D90E-2412-E991-AC93-4B7C257B3737}"/>
                </a:ext>
              </a:extLst>
            </p:cNvPr>
            <p:cNvSpPr/>
            <p:nvPr/>
          </p:nvSpPr>
          <p:spPr>
            <a:xfrm>
              <a:off x="2932569" y="8949585"/>
              <a:ext cx="22187" cy="20112"/>
            </a:xfrm>
            <a:custGeom>
              <a:avLst/>
              <a:gdLst>
                <a:gd name="connsiteX0" fmla="*/ 18721 w 22187"/>
                <a:gd name="connsiteY0" fmla="*/ 20112 h 20112"/>
                <a:gd name="connsiteX1" fmla="*/ 11787 w 22187"/>
                <a:gd name="connsiteY1" fmla="*/ 15257 h 20112"/>
                <a:gd name="connsiteX2" fmla="*/ 4853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721 w 22187"/>
                <a:gd name="connsiteY10" fmla="*/ 20112 h 20112"/>
                <a:gd name="connsiteX11" fmla="*/ 4160 w 22187"/>
                <a:gd name="connsiteY11" fmla="*/ 8322 h 20112"/>
                <a:gd name="connsiteX12" fmla="*/ 9014 w 22187"/>
                <a:gd name="connsiteY12" fmla="*/ 11790 h 20112"/>
                <a:gd name="connsiteX13" fmla="*/ 7627 w 22187"/>
                <a:gd name="connsiteY13" fmla="*/ 16644 h 20112"/>
                <a:gd name="connsiteX14" fmla="*/ 12480 w 22187"/>
                <a:gd name="connsiteY14" fmla="*/ 13870 h 20112"/>
                <a:gd name="connsiteX15" fmla="*/ 17334 w 22187"/>
                <a:gd name="connsiteY15" fmla="*/ 16644 h 20112"/>
                <a:gd name="connsiteX16" fmla="*/ 15947 w 22187"/>
                <a:gd name="connsiteY16" fmla="*/ 11790 h 20112"/>
                <a:gd name="connsiteX17" fmla="*/ 20801 w 22187"/>
                <a:gd name="connsiteY17" fmla="*/ 8322 h 20112"/>
                <a:gd name="connsiteX18" fmla="*/ 15254 w 22187"/>
                <a:gd name="connsiteY18" fmla="*/ 8322 h 20112"/>
                <a:gd name="connsiteX19" fmla="*/ 13174 w 22187"/>
                <a:gd name="connsiteY19" fmla="*/ 3468 h 20112"/>
                <a:gd name="connsiteX20" fmla="*/ 11094 w 22187"/>
                <a:gd name="connsiteY20" fmla="*/ 8322 h 20112"/>
                <a:gd name="connsiteX21" fmla="*/ 4160 w 22187"/>
                <a:gd name="connsiteY21" fmla="*/ 8322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7"/>
                  </a:lnTo>
                  <a:lnTo>
                    <a:pt x="4853" y="20112"/>
                  </a:lnTo>
                  <a:lnTo>
                    <a:pt x="6934" y="12483"/>
                  </a:lnTo>
                  <a:lnTo>
                    <a:pt x="0" y="7629"/>
                  </a:lnTo>
                  <a:lnTo>
                    <a:pt x="8320" y="7629"/>
                  </a:lnTo>
                  <a:lnTo>
                    <a:pt x="11094" y="0"/>
                  </a:lnTo>
                  <a:lnTo>
                    <a:pt x="13867" y="7629"/>
                  </a:lnTo>
                  <a:lnTo>
                    <a:pt x="22187" y="7629"/>
                  </a:lnTo>
                  <a:lnTo>
                    <a:pt x="15254" y="12483"/>
                  </a:lnTo>
                  <a:lnTo>
                    <a:pt x="18721" y="20112"/>
                  </a:lnTo>
                  <a:close/>
                  <a:moveTo>
                    <a:pt x="4160" y="8322"/>
                  </a:moveTo>
                  <a:lnTo>
                    <a:pt x="9014" y="11790"/>
                  </a:lnTo>
                  <a:lnTo>
                    <a:pt x="7627" y="16644"/>
                  </a:lnTo>
                  <a:lnTo>
                    <a:pt x="12480" y="13870"/>
                  </a:lnTo>
                  <a:lnTo>
                    <a:pt x="17334" y="16644"/>
                  </a:lnTo>
                  <a:lnTo>
                    <a:pt x="15947" y="11790"/>
                  </a:lnTo>
                  <a:lnTo>
                    <a:pt x="20801" y="8322"/>
                  </a:lnTo>
                  <a:lnTo>
                    <a:pt x="15254" y="8322"/>
                  </a:lnTo>
                  <a:lnTo>
                    <a:pt x="13174" y="3468"/>
                  </a:lnTo>
                  <a:lnTo>
                    <a:pt x="11094" y="8322"/>
                  </a:lnTo>
                  <a:lnTo>
                    <a:pt x="4160" y="8322"/>
                  </a:lnTo>
                  <a:close/>
                </a:path>
              </a:pathLst>
            </a:custGeom>
            <a:solidFill>
              <a:srgbClr val="F8EB37"/>
            </a:solidFill>
            <a:ln w="6923" cap="flat">
              <a:noFill/>
              <a:prstDash val="solid"/>
              <a:miter/>
            </a:ln>
          </p:spPr>
          <p:txBody>
            <a:bodyPr rtlCol="0" anchor="ctr"/>
            <a:lstStyle/>
            <a:p>
              <a:endParaRPr lang="en-US" dirty="0"/>
            </a:p>
          </p:txBody>
        </p:sp>
        <p:sp>
          <p:nvSpPr>
            <p:cNvPr id="34" name="Freeform 46">
              <a:extLst>
                <a:ext uri="{FF2B5EF4-FFF2-40B4-BE49-F238E27FC236}">
                  <a16:creationId xmlns:a16="http://schemas.microsoft.com/office/drawing/2014/main" id="{4D70A287-2A42-87E7-B330-EAD99A17590E}"/>
                </a:ext>
              </a:extLst>
            </p:cNvPr>
            <p:cNvSpPr/>
            <p:nvPr/>
          </p:nvSpPr>
          <p:spPr>
            <a:xfrm>
              <a:off x="2964464" y="8943343"/>
              <a:ext cx="19413" cy="16644"/>
            </a:xfrm>
            <a:custGeom>
              <a:avLst/>
              <a:gdLst>
                <a:gd name="connsiteX0" fmla="*/ 11787 w 19413"/>
                <a:gd name="connsiteY0" fmla="*/ 6242 h 16644"/>
                <a:gd name="connsiteX1" fmla="*/ 10400 w 19413"/>
                <a:gd name="connsiteY1" fmla="*/ 2080 h 16644"/>
                <a:gd name="connsiteX2" fmla="*/ 9707 w 19413"/>
                <a:gd name="connsiteY2" fmla="*/ 0 h 16644"/>
                <a:gd name="connsiteX3" fmla="*/ 9014 w 19413"/>
                <a:gd name="connsiteY3" fmla="*/ 2080 h 16644"/>
                <a:gd name="connsiteX4" fmla="*/ 7627 w 19413"/>
                <a:gd name="connsiteY4" fmla="*/ 6242 h 16644"/>
                <a:gd name="connsiteX5" fmla="*/ 3467 w 19413"/>
                <a:gd name="connsiteY5" fmla="*/ 6242 h 16644"/>
                <a:gd name="connsiteX6" fmla="*/ 0 w 19413"/>
                <a:gd name="connsiteY6" fmla="*/ 6242 h 16644"/>
                <a:gd name="connsiteX7" fmla="*/ 2773 w 19413"/>
                <a:gd name="connsiteY7" fmla="*/ 7629 h 16644"/>
                <a:gd name="connsiteX8" fmla="*/ 6240 w 19413"/>
                <a:gd name="connsiteY8" fmla="*/ 10403 h 16644"/>
                <a:gd name="connsiteX9" fmla="*/ 4853 w 19413"/>
                <a:gd name="connsiteY9" fmla="*/ 13870 h 16644"/>
                <a:gd name="connsiteX10" fmla="*/ 4160 w 19413"/>
                <a:gd name="connsiteY10" fmla="*/ 16644 h 16644"/>
                <a:gd name="connsiteX11" fmla="*/ 6240 w 19413"/>
                <a:gd name="connsiteY11" fmla="*/ 15257 h 16644"/>
                <a:gd name="connsiteX12" fmla="*/ 9707 w 19413"/>
                <a:gd name="connsiteY12" fmla="*/ 13177 h 16644"/>
                <a:gd name="connsiteX13" fmla="*/ 13174 w 19413"/>
                <a:gd name="connsiteY13" fmla="*/ 15257 h 16644"/>
                <a:gd name="connsiteX14" fmla="*/ 15254 w 19413"/>
                <a:gd name="connsiteY14" fmla="*/ 16644 h 16644"/>
                <a:gd name="connsiteX15" fmla="*/ 14560 w 19413"/>
                <a:gd name="connsiteY15" fmla="*/ 13870 h 16644"/>
                <a:gd name="connsiteX16" fmla="*/ 13174 w 19413"/>
                <a:gd name="connsiteY16" fmla="*/ 10403 h 16644"/>
                <a:gd name="connsiteX17" fmla="*/ 16641 w 19413"/>
                <a:gd name="connsiteY17" fmla="*/ 7629 h 16644"/>
                <a:gd name="connsiteX18" fmla="*/ 19414 w 19413"/>
                <a:gd name="connsiteY18" fmla="*/ 6242 h 16644"/>
                <a:gd name="connsiteX19" fmla="*/ 15947 w 19413"/>
                <a:gd name="connsiteY19" fmla="*/ 6242 h 16644"/>
                <a:gd name="connsiteX20" fmla="*/ 11787 w 19413"/>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3" h="16644">
                  <a:moveTo>
                    <a:pt x="11787" y="6242"/>
                  </a:moveTo>
                  <a:lnTo>
                    <a:pt x="10400" y="2080"/>
                  </a:lnTo>
                  <a:lnTo>
                    <a:pt x="9707" y="0"/>
                  </a:lnTo>
                  <a:lnTo>
                    <a:pt x="9014" y="2080"/>
                  </a:lnTo>
                  <a:lnTo>
                    <a:pt x="7627" y="6242"/>
                  </a:lnTo>
                  <a:lnTo>
                    <a:pt x="3467" y="6242"/>
                  </a:lnTo>
                  <a:lnTo>
                    <a:pt x="0" y="6242"/>
                  </a:lnTo>
                  <a:lnTo>
                    <a:pt x="2773" y="7629"/>
                  </a:lnTo>
                  <a:lnTo>
                    <a:pt x="6240" y="10403"/>
                  </a:lnTo>
                  <a:lnTo>
                    <a:pt x="4853" y="13870"/>
                  </a:lnTo>
                  <a:lnTo>
                    <a:pt x="4160" y="16644"/>
                  </a:lnTo>
                  <a:lnTo>
                    <a:pt x="6240" y="15257"/>
                  </a:lnTo>
                  <a:lnTo>
                    <a:pt x="9707" y="13177"/>
                  </a:lnTo>
                  <a:lnTo>
                    <a:pt x="13174" y="15257"/>
                  </a:lnTo>
                  <a:lnTo>
                    <a:pt x="15254" y="16644"/>
                  </a:lnTo>
                  <a:lnTo>
                    <a:pt x="14560" y="13870"/>
                  </a:lnTo>
                  <a:lnTo>
                    <a:pt x="13174" y="10403"/>
                  </a:lnTo>
                  <a:lnTo>
                    <a:pt x="16641" y="7629"/>
                  </a:lnTo>
                  <a:lnTo>
                    <a:pt x="19414"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5" name="Freeform 47">
              <a:extLst>
                <a:ext uri="{FF2B5EF4-FFF2-40B4-BE49-F238E27FC236}">
                  <a16:creationId xmlns:a16="http://schemas.microsoft.com/office/drawing/2014/main" id="{C966191F-48A6-28BD-303C-854439F0783D}"/>
                </a:ext>
              </a:extLst>
            </p:cNvPr>
            <p:cNvSpPr/>
            <p:nvPr/>
          </p:nvSpPr>
          <p:spPr>
            <a:xfrm>
              <a:off x="2962384" y="8941262"/>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853 w 22187"/>
                <a:gd name="connsiteY10" fmla="*/ 20112 h 20112"/>
                <a:gd name="connsiteX11" fmla="*/ 11787 w 22187"/>
                <a:gd name="connsiteY11" fmla="*/ 14564 h 20112"/>
                <a:gd name="connsiteX12" fmla="*/ 16641 w 22187"/>
                <a:gd name="connsiteY12" fmla="*/ 17338 h 20112"/>
                <a:gd name="connsiteX13" fmla="*/ 15254 w 22187"/>
                <a:gd name="connsiteY13" fmla="*/ 12483 h 20112"/>
                <a:gd name="connsiteX14" fmla="*/ 20107 w 22187"/>
                <a:gd name="connsiteY14" fmla="*/ 9016 h 20112"/>
                <a:gd name="connsiteX15" fmla="*/ 14560 w 22187"/>
                <a:gd name="connsiteY15" fmla="*/ 9016 h 20112"/>
                <a:gd name="connsiteX16" fmla="*/ 12480 w 22187"/>
                <a:gd name="connsiteY16" fmla="*/ 4161 h 20112"/>
                <a:gd name="connsiteX17" fmla="*/ 10400 w 22187"/>
                <a:gd name="connsiteY17" fmla="*/ 9016 h 20112"/>
                <a:gd name="connsiteX18" fmla="*/ 4853 w 22187"/>
                <a:gd name="connsiteY18" fmla="*/ 9016 h 20112"/>
                <a:gd name="connsiteX19" fmla="*/ 9707 w 22187"/>
                <a:gd name="connsiteY19" fmla="*/ 12483 h 20112"/>
                <a:gd name="connsiteX20" fmla="*/ 8320 w 22187"/>
                <a:gd name="connsiteY20" fmla="*/ 17338 h 20112"/>
                <a:gd name="connsiteX21" fmla="*/ 11787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853" y="20112"/>
                  </a:lnTo>
                  <a:close/>
                  <a:moveTo>
                    <a:pt x="11787" y="14564"/>
                  </a:moveTo>
                  <a:lnTo>
                    <a:pt x="16641" y="17338"/>
                  </a:lnTo>
                  <a:lnTo>
                    <a:pt x="15254" y="12483"/>
                  </a:lnTo>
                  <a:lnTo>
                    <a:pt x="20107" y="9016"/>
                  </a:lnTo>
                  <a:lnTo>
                    <a:pt x="14560" y="9016"/>
                  </a:lnTo>
                  <a:lnTo>
                    <a:pt x="12480" y="4161"/>
                  </a:lnTo>
                  <a:lnTo>
                    <a:pt x="10400" y="9016"/>
                  </a:lnTo>
                  <a:lnTo>
                    <a:pt x="4853" y="9016"/>
                  </a:lnTo>
                  <a:lnTo>
                    <a:pt x="9707" y="12483"/>
                  </a:lnTo>
                  <a:lnTo>
                    <a:pt x="8320" y="17338"/>
                  </a:lnTo>
                  <a:lnTo>
                    <a:pt x="11787" y="14564"/>
                  </a:lnTo>
                  <a:close/>
                </a:path>
              </a:pathLst>
            </a:custGeom>
            <a:solidFill>
              <a:srgbClr val="F8EB37"/>
            </a:solidFill>
            <a:ln w="6923" cap="flat">
              <a:noFill/>
              <a:prstDash val="solid"/>
              <a:miter/>
            </a:ln>
          </p:spPr>
          <p:txBody>
            <a:bodyPr rtlCol="0" anchor="ctr"/>
            <a:lstStyle/>
            <a:p>
              <a:endParaRPr lang="en-US" dirty="0"/>
            </a:p>
          </p:txBody>
        </p:sp>
        <p:sp>
          <p:nvSpPr>
            <p:cNvPr id="36" name="Freeform 48">
              <a:extLst>
                <a:ext uri="{FF2B5EF4-FFF2-40B4-BE49-F238E27FC236}">
                  <a16:creationId xmlns:a16="http://schemas.microsoft.com/office/drawing/2014/main" id="{1874B859-34E4-73CD-BB25-B04F9A0BE698}"/>
                </a:ext>
              </a:extLst>
            </p:cNvPr>
            <p:cNvSpPr/>
            <p:nvPr/>
          </p:nvSpPr>
          <p:spPr>
            <a:xfrm>
              <a:off x="2986651" y="8921844"/>
              <a:ext cx="18720" cy="16644"/>
            </a:xfrm>
            <a:custGeom>
              <a:avLst/>
              <a:gdLst>
                <a:gd name="connsiteX0" fmla="*/ 11787 w 18720"/>
                <a:gd name="connsiteY0" fmla="*/ 6242 h 16644"/>
                <a:gd name="connsiteX1" fmla="*/ 10400 w 18720"/>
                <a:gd name="connsiteY1" fmla="*/ 2080 h 16644"/>
                <a:gd name="connsiteX2" fmla="*/ 9014 w 18720"/>
                <a:gd name="connsiteY2" fmla="*/ 0 h 16644"/>
                <a:gd name="connsiteX3" fmla="*/ 6934 w 18720"/>
                <a:gd name="connsiteY3" fmla="*/ 6242 h 16644"/>
                <a:gd name="connsiteX4" fmla="*/ 2773 w 18720"/>
                <a:gd name="connsiteY4" fmla="*/ 6242 h 16644"/>
                <a:gd name="connsiteX5" fmla="*/ 0 w 18720"/>
                <a:gd name="connsiteY5" fmla="*/ 6242 h 16644"/>
                <a:gd name="connsiteX6" fmla="*/ 2080 w 18720"/>
                <a:gd name="connsiteY6" fmla="*/ 7629 h 16644"/>
                <a:gd name="connsiteX7" fmla="*/ 5547 w 18720"/>
                <a:gd name="connsiteY7" fmla="*/ 10403 h 16644"/>
                <a:gd name="connsiteX8" fmla="*/ 4160 w 18720"/>
                <a:gd name="connsiteY8" fmla="*/ 13870 h 16644"/>
                <a:gd name="connsiteX9" fmla="*/ 3467 w 18720"/>
                <a:gd name="connsiteY9" fmla="*/ 16644 h 16644"/>
                <a:gd name="connsiteX10" fmla="*/ 5547 w 18720"/>
                <a:gd name="connsiteY10" fmla="*/ 15257 h 16644"/>
                <a:gd name="connsiteX11" fmla="*/ 9014 w 18720"/>
                <a:gd name="connsiteY11" fmla="*/ 12483 h 16644"/>
                <a:gd name="connsiteX12" fmla="*/ 13174 w 18720"/>
                <a:gd name="connsiteY12" fmla="*/ 15257 h 16644"/>
                <a:gd name="connsiteX13" fmla="*/ 15254 w 18720"/>
                <a:gd name="connsiteY13" fmla="*/ 16644 h 16644"/>
                <a:gd name="connsiteX14" fmla="*/ 14560 w 18720"/>
                <a:gd name="connsiteY14" fmla="*/ 13870 h 16644"/>
                <a:gd name="connsiteX15" fmla="*/ 13174 w 18720"/>
                <a:gd name="connsiteY15" fmla="*/ 10403 h 16644"/>
                <a:gd name="connsiteX16" fmla="*/ 16641 w 18720"/>
                <a:gd name="connsiteY16" fmla="*/ 7629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080"/>
                  </a:lnTo>
                  <a:lnTo>
                    <a:pt x="9014" y="0"/>
                  </a:lnTo>
                  <a:lnTo>
                    <a:pt x="6934" y="6242"/>
                  </a:lnTo>
                  <a:lnTo>
                    <a:pt x="2773" y="6242"/>
                  </a:lnTo>
                  <a:lnTo>
                    <a:pt x="0" y="6242"/>
                  </a:lnTo>
                  <a:lnTo>
                    <a:pt x="2080" y="7629"/>
                  </a:lnTo>
                  <a:lnTo>
                    <a:pt x="5547" y="10403"/>
                  </a:lnTo>
                  <a:lnTo>
                    <a:pt x="4160" y="13870"/>
                  </a:lnTo>
                  <a:lnTo>
                    <a:pt x="3467" y="16644"/>
                  </a:lnTo>
                  <a:lnTo>
                    <a:pt x="5547" y="15257"/>
                  </a:lnTo>
                  <a:lnTo>
                    <a:pt x="9014" y="12483"/>
                  </a:lnTo>
                  <a:lnTo>
                    <a:pt x="13174" y="15257"/>
                  </a:lnTo>
                  <a:lnTo>
                    <a:pt x="15254" y="16644"/>
                  </a:lnTo>
                  <a:lnTo>
                    <a:pt x="14560" y="13870"/>
                  </a:lnTo>
                  <a:lnTo>
                    <a:pt x="13174" y="10403"/>
                  </a:lnTo>
                  <a:lnTo>
                    <a:pt x="16641" y="7629"/>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7" name="Freeform 49">
              <a:extLst>
                <a:ext uri="{FF2B5EF4-FFF2-40B4-BE49-F238E27FC236}">
                  <a16:creationId xmlns:a16="http://schemas.microsoft.com/office/drawing/2014/main" id="{B6639DF3-A9BF-38A5-483A-8549EC070147}"/>
                </a:ext>
              </a:extLst>
            </p:cNvPr>
            <p:cNvSpPr/>
            <p:nvPr/>
          </p:nvSpPr>
          <p:spPr>
            <a:xfrm>
              <a:off x="2983878" y="8919763"/>
              <a:ext cx="22187" cy="20112"/>
            </a:xfrm>
            <a:custGeom>
              <a:avLst/>
              <a:gdLst>
                <a:gd name="connsiteX0" fmla="*/ 18721 w 22187"/>
                <a:gd name="connsiteY0" fmla="*/ 20112 h 20112"/>
                <a:gd name="connsiteX1" fmla="*/ 11787 w 22187"/>
                <a:gd name="connsiteY1" fmla="*/ 15258 h 20112"/>
                <a:gd name="connsiteX2" fmla="*/ 4854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8 w 22187"/>
                <a:gd name="connsiteY8" fmla="*/ 7629 h 20112"/>
                <a:gd name="connsiteX9" fmla="*/ 15254 w 22187"/>
                <a:gd name="connsiteY9" fmla="*/ 12483 h 20112"/>
                <a:gd name="connsiteX10" fmla="*/ 18721 w 22187"/>
                <a:gd name="connsiteY10" fmla="*/ 20112 h 20112"/>
                <a:gd name="connsiteX11" fmla="*/ 4854 w 22187"/>
                <a:gd name="connsiteY11" fmla="*/ 9016 h 20112"/>
                <a:gd name="connsiteX12" fmla="*/ 9707 w 22187"/>
                <a:gd name="connsiteY12" fmla="*/ 12483 h 20112"/>
                <a:gd name="connsiteX13" fmla="*/ 8320 w 22187"/>
                <a:gd name="connsiteY13" fmla="*/ 17338 h 20112"/>
                <a:gd name="connsiteX14" fmla="*/ 13174 w 22187"/>
                <a:gd name="connsiteY14" fmla="*/ 14564 h 20112"/>
                <a:gd name="connsiteX15" fmla="*/ 18027 w 22187"/>
                <a:gd name="connsiteY15" fmla="*/ 17338 h 20112"/>
                <a:gd name="connsiteX16" fmla="*/ 16641 w 22187"/>
                <a:gd name="connsiteY16" fmla="*/ 12483 h 20112"/>
                <a:gd name="connsiteX17" fmla="*/ 21494 w 22187"/>
                <a:gd name="connsiteY17" fmla="*/ 9016 h 20112"/>
                <a:gd name="connsiteX18" fmla="*/ 15947 w 22187"/>
                <a:gd name="connsiteY18" fmla="*/ 9016 h 20112"/>
                <a:gd name="connsiteX19" fmla="*/ 13867 w 22187"/>
                <a:gd name="connsiteY19" fmla="*/ 4161 h 20112"/>
                <a:gd name="connsiteX20" fmla="*/ 11787 w 22187"/>
                <a:gd name="connsiteY20" fmla="*/ 9016 h 20112"/>
                <a:gd name="connsiteX21" fmla="*/ 4854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8"/>
                  </a:lnTo>
                  <a:lnTo>
                    <a:pt x="4854" y="20112"/>
                  </a:lnTo>
                  <a:lnTo>
                    <a:pt x="6934" y="12483"/>
                  </a:lnTo>
                  <a:lnTo>
                    <a:pt x="0" y="7629"/>
                  </a:lnTo>
                  <a:lnTo>
                    <a:pt x="8320" y="7629"/>
                  </a:lnTo>
                  <a:lnTo>
                    <a:pt x="11094" y="0"/>
                  </a:lnTo>
                  <a:lnTo>
                    <a:pt x="13867" y="7629"/>
                  </a:lnTo>
                  <a:lnTo>
                    <a:pt x="22188" y="7629"/>
                  </a:lnTo>
                  <a:lnTo>
                    <a:pt x="15254" y="12483"/>
                  </a:lnTo>
                  <a:lnTo>
                    <a:pt x="18721" y="20112"/>
                  </a:lnTo>
                  <a:close/>
                  <a:moveTo>
                    <a:pt x="4854" y="9016"/>
                  </a:moveTo>
                  <a:lnTo>
                    <a:pt x="9707" y="12483"/>
                  </a:lnTo>
                  <a:lnTo>
                    <a:pt x="8320" y="17338"/>
                  </a:lnTo>
                  <a:lnTo>
                    <a:pt x="13174" y="14564"/>
                  </a:lnTo>
                  <a:lnTo>
                    <a:pt x="18027" y="17338"/>
                  </a:lnTo>
                  <a:lnTo>
                    <a:pt x="16641" y="12483"/>
                  </a:lnTo>
                  <a:lnTo>
                    <a:pt x="21494" y="9016"/>
                  </a:lnTo>
                  <a:lnTo>
                    <a:pt x="15947" y="9016"/>
                  </a:lnTo>
                  <a:lnTo>
                    <a:pt x="13867" y="4161"/>
                  </a:lnTo>
                  <a:lnTo>
                    <a:pt x="11787" y="9016"/>
                  </a:lnTo>
                  <a:lnTo>
                    <a:pt x="4854" y="9016"/>
                  </a:lnTo>
                  <a:close/>
                </a:path>
              </a:pathLst>
            </a:custGeom>
            <a:solidFill>
              <a:srgbClr val="F8EB37"/>
            </a:solidFill>
            <a:ln w="6923" cap="flat">
              <a:noFill/>
              <a:prstDash val="solid"/>
              <a:miter/>
            </a:ln>
          </p:spPr>
          <p:txBody>
            <a:bodyPr rtlCol="0" anchor="ctr"/>
            <a:lstStyle/>
            <a:p>
              <a:endParaRPr lang="en-US" dirty="0"/>
            </a:p>
          </p:txBody>
        </p:sp>
        <p:grpSp>
          <p:nvGrpSpPr>
            <p:cNvPr id="38" name="Graphic 2">
              <a:extLst>
                <a:ext uri="{FF2B5EF4-FFF2-40B4-BE49-F238E27FC236}">
                  <a16:creationId xmlns:a16="http://schemas.microsoft.com/office/drawing/2014/main" id="{0D8C5AEE-279C-3FB8-3B56-E8791575BC7D}"/>
                </a:ext>
              </a:extLst>
            </p:cNvPr>
            <p:cNvGrpSpPr/>
            <p:nvPr/>
          </p:nvGrpSpPr>
          <p:grpSpPr>
            <a:xfrm>
              <a:off x="3111456" y="8819203"/>
              <a:ext cx="421562" cy="52013"/>
              <a:chOff x="3111456" y="8819203"/>
              <a:chExt cx="421562" cy="52013"/>
            </a:xfrm>
            <a:solidFill>
              <a:srgbClr val="23509E"/>
            </a:solidFill>
          </p:grpSpPr>
          <p:sp>
            <p:nvSpPr>
              <p:cNvPr id="76" name="Freeform 322">
                <a:extLst>
                  <a:ext uri="{FF2B5EF4-FFF2-40B4-BE49-F238E27FC236}">
                    <a16:creationId xmlns:a16="http://schemas.microsoft.com/office/drawing/2014/main" id="{F5BD6CA5-A492-BA42-AF19-347EEBF74582}"/>
                  </a:ext>
                </a:extLst>
              </p:cNvPr>
              <p:cNvSpPr/>
              <p:nvPr/>
            </p:nvSpPr>
            <p:spPr>
              <a:xfrm>
                <a:off x="3111456" y="8819203"/>
                <a:ext cx="35361" cy="40917"/>
              </a:xfrm>
              <a:custGeom>
                <a:avLst/>
                <a:gdLst>
                  <a:gd name="connsiteX0" fmla="*/ 29814 w 35361"/>
                  <a:gd name="connsiteY0" fmla="*/ 26354 h 40917"/>
                  <a:gd name="connsiteX1" fmla="*/ 35361 w 35361"/>
                  <a:gd name="connsiteY1" fmla="*/ 27741 h 40917"/>
                  <a:gd name="connsiteX2" fmla="*/ 29121 w 35361"/>
                  <a:gd name="connsiteY2" fmla="*/ 37450 h 40917"/>
                  <a:gd name="connsiteX3" fmla="*/ 18721 w 35361"/>
                  <a:gd name="connsiteY3" fmla="*/ 40918 h 40917"/>
                  <a:gd name="connsiteX4" fmla="*/ 8320 w 35361"/>
                  <a:gd name="connsiteY4" fmla="*/ 38144 h 40917"/>
                  <a:gd name="connsiteX5" fmla="*/ 2080 w 35361"/>
                  <a:gd name="connsiteY5" fmla="*/ 30515 h 40917"/>
                  <a:gd name="connsiteX6" fmla="*/ 0 w 35361"/>
                  <a:gd name="connsiteY6" fmla="*/ 20112 h 40917"/>
                  <a:gd name="connsiteX7" fmla="*/ 2080 w 35361"/>
                  <a:gd name="connsiteY7" fmla="*/ 9016 h 40917"/>
                  <a:gd name="connsiteX8" fmla="*/ 9014 w 35361"/>
                  <a:gd name="connsiteY8" fmla="*/ 2081 h 40917"/>
                  <a:gd name="connsiteX9" fmla="*/ 18721 w 35361"/>
                  <a:gd name="connsiteY9" fmla="*/ 0 h 40917"/>
                  <a:gd name="connsiteX10" fmla="*/ 28428 w 35361"/>
                  <a:gd name="connsiteY10" fmla="*/ 2774 h 40917"/>
                  <a:gd name="connsiteX11" fmla="*/ 33975 w 35361"/>
                  <a:gd name="connsiteY11" fmla="*/ 11096 h 40917"/>
                  <a:gd name="connsiteX12" fmla="*/ 29121 w 35361"/>
                  <a:gd name="connsiteY12" fmla="*/ 12483 h 40917"/>
                  <a:gd name="connsiteX13" fmla="*/ 24961 w 35361"/>
                  <a:gd name="connsiteY13" fmla="*/ 6242 h 40917"/>
                  <a:gd name="connsiteX14" fmla="*/ 18027 w 35361"/>
                  <a:gd name="connsiteY14" fmla="*/ 4161 h 40917"/>
                  <a:gd name="connsiteX15" fmla="*/ 10400 w 35361"/>
                  <a:gd name="connsiteY15" fmla="*/ 6242 h 40917"/>
                  <a:gd name="connsiteX16" fmla="*/ 6240 w 35361"/>
                  <a:gd name="connsiteY16" fmla="*/ 12483 h 40917"/>
                  <a:gd name="connsiteX17" fmla="*/ 4853 w 35361"/>
                  <a:gd name="connsiteY17" fmla="*/ 20112 h 40917"/>
                  <a:gd name="connsiteX18" fmla="*/ 6240 w 35361"/>
                  <a:gd name="connsiteY18" fmla="*/ 29128 h 40917"/>
                  <a:gd name="connsiteX19" fmla="*/ 11094 w 35361"/>
                  <a:gd name="connsiteY19" fmla="*/ 34676 h 40917"/>
                  <a:gd name="connsiteX20" fmla="*/ 18027 w 35361"/>
                  <a:gd name="connsiteY20" fmla="*/ 36757 h 40917"/>
                  <a:gd name="connsiteX21" fmla="*/ 25654 w 35361"/>
                  <a:gd name="connsiteY21" fmla="*/ 33983 h 40917"/>
                  <a:gd name="connsiteX22" fmla="*/ 29814 w 35361"/>
                  <a:gd name="connsiteY22" fmla="*/ 2635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361" h="40917">
                    <a:moveTo>
                      <a:pt x="29814" y="26354"/>
                    </a:moveTo>
                    <a:lnTo>
                      <a:pt x="35361" y="27741"/>
                    </a:lnTo>
                    <a:cubicBezTo>
                      <a:pt x="33975" y="31902"/>
                      <a:pt x="32588" y="35370"/>
                      <a:pt x="29121" y="37450"/>
                    </a:cubicBezTo>
                    <a:cubicBezTo>
                      <a:pt x="26348" y="39531"/>
                      <a:pt x="22881" y="40918"/>
                      <a:pt x="18721" y="40918"/>
                    </a:cubicBezTo>
                    <a:cubicBezTo>
                      <a:pt x="14560" y="40918"/>
                      <a:pt x="11094" y="40224"/>
                      <a:pt x="8320" y="38144"/>
                    </a:cubicBezTo>
                    <a:cubicBezTo>
                      <a:pt x="5547" y="36063"/>
                      <a:pt x="3467" y="33983"/>
                      <a:pt x="2080" y="30515"/>
                    </a:cubicBezTo>
                    <a:cubicBezTo>
                      <a:pt x="693" y="27047"/>
                      <a:pt x="0" y="23580"/>
                      <a:pt x="0" y="20112"/>
                    </a:cubicBezTo>
                    <a:cubicBezTo>
                      <a:pt x="0" y="15951"/>
                      <a:pt x="693" y="12483"/>
                      <a:pt x="2080" y="9016"/>
                    </a:cubicBezTo>
                    <a:cubicBezTo>
                      <a:pt x="3467" y="6242"/>
                      <a:pt x="6240" y="3468"/>
                      <a:pt x="9014" y="2081"/>
                    </a:cubicBezTo>
                    <a:cubicBezTo>
                      <a:pt x="11787" y="694"/>
                      <a:pt x="15254" y="0"/>
                      <a:pt x="18721" y="0"/>
                    </a:cubicBezTo>
                    <a:cubicBezTo>
                      <a:pt x="22881" y="0"/>
                      <a:pt x="26348" y="694"/>
                      <a:pt x="28428" y="2774"/>
                    </a:cubicBezTo>
                    <a:cubicBezTo>
                      <a:pt x="31201" y="4855"/>
                      <a:pt x="33281" y="7629"/>
                      <a:pt x="33975" y="11096"/>
                    </a:cubicBezTo>
                    <a:lnTo>
                      <a:pt x="29121" y="12483"/>
                    </a:lnTo>
                    <a:cubicBezTo>
                      <a:pt x="28428" y="9709"/>
                      <a:pt x="27041" y="7629"/>
                      <a:pt x="24961" y="6242"/>
                    </a:cubicBezTo>
                    <a:cubicBezTo>
                      <a:pt x="22881" y="4855"/>
                      <a:pt x="20801" y="4161"/>
                      <a:pt x="18027" y="4161"/>
                    </a:cubicBezTo>
                    <a:cubicBezTo>
                      <a:pt x="15254" y="4161"/>
                      <a:pt x="12480" y="4855"/>
                      <a:pt x="10400" y="6242"/>
                    </a:cubicBezTo>
                    <a:cubicBezTo>
                      <a:pt x="8320" y="7629"/>
                      <a:pt x="6934" y="9709"/>
                      <a:pt x="6240" y="12483"/>
                    </a:cubicBezTo>
                    <a:cubicBezTo>
                      <a:pt x="5547" y="15258"/>
                      <a:pt x="4853" y="17338"/>
                      <a:pt x="4853" y="20112"/>
                    </a:cubicBezTo>
                    <a:cubicBezTo>
                      <a:pt x="4853" y="23580"/>
                      <a:pt x="5547" y="26354"/>
                      <a:pt x="6240" y="29128"/>
                    </a:cubicBezTo>
                    <a:cubicBezTo>
                      <a:pt x="6934" y="31902"/>
                      <a:pt x="9014" y="33289"/>
                      <a:pt x="11094" y="34676"/>
                    </a:cubicBezTo>
                    <a:cubicBezTo>
                      <a:pt x="13174" y="36063"/>
                      <a:pt x="15254" y="36757"/>
                      <a:pt x="18027" y="36757"/>
                    </a:cubicBezTo>
                    <a:cubicBezTo>
                      <a:pt x="20801" y="36757"/>
                      <a:pt x="23574" y="36063"/>
                      <a:pt x="25654" y="33983"/>
                    </a:cubicBezTo>
                    <a:cubicBezTo>
                      <a:pt x="27734" y="31902"/>
                      <a:pt x="29121" y="29821"/>
                      <a:pt x="29814" y="26354"/>
                    </a:cubicBezTo>
                    <a:close/>
                  </a:path>
                </a:pathLst>
              </a:custGeom>
              <a:solidFill>
                <a:srgbClr val="23509E"/>
              </a:solidFill>
              <a:ln w="6923" cap="flat">
                <a:noFill/>
                <a:prstDash val="solid"/>
                <a:miter/>
              </a:ln>
            </p:spPr>
            <p:txBody>
              <a:bodyPr rtlCol="0" anchor="ctr"/>
              <a:lstStyle/>
              <a:p>
                <a:endParaRPr lang="en-US" dirty="0"/>
              </a:p>
            </p:txBody>
          </p:sp>
          <p:sp>
            <p:nvSpPr>
              <p:cNvPr id="77" name="Freeform 323">
                <a:extLst>
                  <a:ext uri="{FF2B5EF4-FFF2-40B4-BE49-F238E27FC236}">
                    <a16:creationId xmlns:a16="http://schemas.microsoft.com/office/drawing/2014/main" id="{FE16F2F0-BD0E-7BEA-225C-904A45A8C1CC}"/>
                  </a:ext>
                </a:extLst>
              </p:cNvPr>
              <p:cNvSpPr/>
              <p:nvPr/>
            </p:nvSpPr>
            <p:spPr>
              <a:xfrm>
                <a:off x="3150284" y="8829606"/>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8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8" y="18725"/>
                      <a:pt x="22188" y="15258"/>
                    </a:cubicBezTo>
                    <a:cubicBezTo>
                      <a:pt x="22188" y="11790"/>
                      <a:pt x="21494" y="9016"/>
                      <a:pt x="19414" y="6935"/>
                    </a:cubicBezTo>
                    <a:cubicBezTo>
                      <a:pt x="18027" y="4855"/>
                      <a:pt x="15947" y="4161"/>
                      <a:pt x="13174" y="4161"/>
                    </a:cubicBezTo>
                    <a:cubicBezTo>
                      <a:pt x="10400" y="4161"/>
                      <a:pt x="9014" y="4855"/>
                      <a:pt x="6934" y="6935"/>
                    </a:cubicBezTo>
                    <a:cubicBezTo>
                      <a:pt x="6240" y="9016"/>
                      <a:pt x="5547" y="11790"/>
                      <a:pt x="5547" y="15258"/>
                    </a:cubicBezTo>
                    <a:close/>
                  </a:path>
                </a:pathLst>
              </a:custGeom>
              <a:solidFill>
                <a:srgbClr val="23509E"/>
              </a:solidFill>
              <a:ln w="6923" cap="flat">
                <a:noFill/>
                <a:prstDash val="solid"/>
                <a:miter/>
              </a:ln>
            </p:spPr>
            <p:txBody>
              <a:bodyPr rtlCol="0" anchor="ctr"/>
              <a:lstStyle/>
              <a:p>
                <a:endParaRPr lang="en-US" dirty="0"/>
              </a:p>
            </p:txBody>
          </p:sp>
          <p:sp>
            <p:nvSpPr>
              <p:cNvPr id="78" name="Freeform 324">
                <a:extLst>
                  <a:ext uri="{FF2B5EF4-FFF2-40B4-BE49-F238E27FC236}">
                    <a16:creationId xmlns:a16="http://schemas.microsoft.com/office/drawing/2014/main" id="{F84A60F7-4B59-C9B7-F76F-241394BBE81C}"/>
                  </a:ext>
                </a:extLst>
              </p:cNvPr>
              <p:cNvSpPr/>
              <p:nvPr/>
            </p:nvSpPr>
            <p:spPr>
              <a:xfrm>
                <a:off x="3181485" y="8842783"/>
                <a:ext cx="15253" cy="4854"/>
              </a:xfrm>
              <a:custGeom>
                <a:avLst/>
                <a:gdLst>
                  <a:gd name="connsiteX0" fmla="*/ 0 w 15253"/>
                  <a:gd name="connsiteY0" fmla="*/ 4855 h 4854"/>
                  <a:gd name="connsiteX1" fmla="*/ 0 w 15253"/>
                  <a:gd name="connsiteY1" fmla="*/ 0 h 4854"/>
                  <a:gd name="connsiteX2" fmla="*/ 15254 w 15253"/>
                  <a:gd name="connsiteY2" fmla="*/ 0 h 4854"/>
                  <a:gd name="connsiteX3" fmla="*/ 15254 w 15253"/>
                  <a:gd name="connsiteY3" fmla="*/ 4855 h 4854"/>
                  <a:gd name="connsiteX4" fmla="*/ 0 w 15253"/>
                  <a:gd name="connsiteY4" fmla="*/ 4855 h 4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53" h="4854">
                    <a:moveTo>
                      <a:pt x="0" y="4855"/>
                    </a:moveTo>
                    <a:lnTo>
                      <a:pt x="0" y="0"/>
                    </a:lnTo>
                    <a:lnTo>
                      <a:pt x="15254" y="0"/>
                    </a:lnTo>
                    <a:lnTo>
                      <a:pt x="15254" y="4855"/>
                    </a:lnTo>
                    <a:lnTo>
                      <a:pt x="0" y="4855"/>
                    </a:lnTo>
                    <a:close/>
                  </a:path>
                </a:pathLst>
              </a:custGeom>
              <a:solidFill>
                <a:srgbClr val="23509E"/>
              </a:solidFill>
              <a:ln w="6923" cap="flat">
                <a:noFill/>
                <a:prstDash val="solid"/>
                <a:miter/>
              </a:ln>
            </p:spPr>
            <p:txBody>
              <a:bodyPr rtlCol="0" anchor="ctr"/>
              <a:lstStyle/>
              <a:p>
                <a:endParaRPr lang="en-US" dirty="0"/>
              </a:p>
            </p:txBody>
          </p:sp>
          <p:sp>
            <p:nvSpPr>
              <p:cNvPr id="79" name="Freeform 325">
                <a:extLst>
                  <a:ext uri="{FF2B5EF4-FFF2-40B4-BE49-F238E27FC236}">
                    <a16:creationId xmlns:a16="http://schemas.microsoft.com/office/drawing/2014/main" id="{F9D88825-BA3D-0856-36CC-5E1116F33813}"/>
                  </a:ext>
                </a:extLst>
              </p:cNvPr>
              <p:cNvSpPr/>
              <p:nvPr/>
            </p:nvSpPr>
            <p:spPr>
              <a:xfrm>
                <a:off x="3198819" y="8819896"/>
                <a:ext cx="17333" cy="40224"/>
              </a:xfrm>
              <a:custGeom>
                <a:avLst/>
                <a:gdLst>
                  <a:gd name="connsiteX0" fmla="*/ 4160 w 17333"/>
                  <a:gd name="connsiteY0" fmla="*/ 39531 h 40224"/>
                  <a:gd name="connsiteX1" fmla="*/ 4160 w 17333"/>
                  <a:gd name="connsiteY1" fmla="*/ 14564 h 40224"/>
                  <a:gd name="connsiteX2" fmla="*/ 0 w 17333"/>
                  <a:gd name="connsiteY2" fmla="*/ 14564 h 40224"/>
                  <a:gd name="connsiteX3" fmla="*/ 0 w 17333"/>
                  <a:gd name="connsiteY3" fmla="*/ 11096 h 40224"/>
                  <a:gd name="connsiteX4" fmla="*/ 4160 w 17333"/>
                  <a:gd name="connsiteY4" fmla="*/ 11096 h 40224"/>
                  <a:gd name="connsiteX5" fmla="*/ 4160 w 17333"/>
                  <a:gd name="connsiteY5" fmla="*/ 8322 h 40224"/>
                  <a:gd name="connsiteX6" fmla="*/ 4854 w 17333"/>
                  <a:gd name="connsiteY6" fmla="*/ 4161 h 40224"/>
                  <a:gd name="connsiteX7" fmla="*/ 7627 w 17333"/>
                  <a:gd name="connsiteY7" fmla="*/ 1387 h 40224"/>
                  <a:gd name="connsiteX8" fmla="*/ 12481 w 17333"/>
                  <a:gd name="connsiteY8" fmla="*/ 0 h 40224"/>
                  <a:gd name="connsiteX9" fmla="*/ 17334 w 17333"/>
                  <a:gd name="connsiteY9" fmla="*/ 694 h 40224"/>
                  <a:gd name="connsiteX10" fmla="*/ 16641 w 17333"/>
                  <a:gd name="connsiteY10" fmla="*/ 4855 h 40224"/>
                  <a:gd name="connsiteX11" fmla="*/ 13867 w 17333"/>
                  <a:gd name="connsiteY11" fmla="*/ 4855 h 40224"/>
                  <a:gd name="connsiteX12" fmla="*/ 10400 w 17333"/>
                  <a:gd name="connsiteY12" fmla="*/ 5548 h 40224"/>
                  <a:gd name="connsiteX13" fmla="*/ 9707 w 17333"/>
                  <a:gd name="connsiteY13" fmla="*/ 9016 h 40224"/>
                  <a:gd name="connsiteX14" fmla="*/ 9707 w 17333"/>
                  <a:gd name="connsiteY14" fmla="*/ 11790 h 40224"/>
                  <a:gd name="connsiteX15" fmla="*/ 15254 w 17333"/>
                  <a:gd name="connsiteY15" fmla="*/ 11790 h 40224"/>
                  <a:gd name="connsiteX16" fmla="*/ 15254 w 17333"/>
                  <a:gd name="connsiteY16" fmla="*/ 15258 h 40224"/>
                  <a:gd name="connsiteX17" fmla="*/ 9707 w 17333"/>
                  <a:gd name="connsiteY17" fmla="*/ 15258 h 40224"/>
                  <a:gd name="connsiteX18" fmla="*/ 9707 w 17333"/>
                  <a:gd name="connsiteY18" fmla="*/ 40224 h 40224"/>
                  <a:gd name="connsiteX19" fmla="*/ 4160 w 17333"/>
                  <a:gd name="connsiteY19"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333" h="40224">
                    <a:moveTo>
                      <a:pt x="4160" y="39531"/>
                    </a:moveTo>
                    <a:lnTo>
                      <a:pt x="4160" y="14564"/>
                    </a:lnTo>
                    <a:lnTo>
                      <a:pt x="0" y="14564"/>
                    </a:lnTo>
                    <a:lnTo>
                      <a:pt x="0" y="11096"/>
                    </a:lnTo>
                    <a:lnTo>
                      <a:pt x="4160" y="11096"/>
                    </a:lnTo>
                    <a:lnTo>
                      <a:pt x="4160" y="8322"/>
                    </a:lnTo>
                    <a:cubicBezTo>
                      <a:pt x="4160" y="6242"/>
                      <a:pt x="4160" y="4855"/>
                      <a:pt x="4854" y="4161"/>
                    </a:cubicBezTo>
                    <a:cubicBezTo>
                      <a:pt x="5547" y="2774"/>
                      <a:pt x="6240" y="2081"/>
                      <a:pt x="7627" y="1387"/>
                    </a:cubicBezTo>
                    <a:cubicBezTo>
                      <a:pt x="9014" y="694"/>
                      <a:pt x="10400" y="0"/>
                      <a:pt x="12481" y="0"/>
                    </a:cubicBezTo>
                    <a:cubicBezTo>
                      <a:pt x="13867" y="0"/>
                      <a:pt x="15254" y="0"/>
                      <a:pt x="17334" y="694"/>
                    </a:cubicBezTo>
                    <a:lnTo>
                      <a:pt x="16641" y="4855"/>
                    </a:lnTo>
                    <a:cubicBezTo>
                      <a:pt x="15947" y="4855"/>
                      <a:pt x="14561" y="4855"/>
                      <a:pt x="13867" y="4855"/>
                    </a:cubicBezTo>
                    <a:cubicBezTo>
                      <a:pt x="12481" y="4855"/>
                      <a:pt x="11094" y="4855"/>
                      <a:pt x="10400" y="5548"/>
                    </a:cubicBezTo>
                    <a:cubicBezTo>
                      <a:pt x="9707" y="6242"/>
                      <a:pt x="9707" y="7629"/>
                      <a:pt x="9707" y="9016"/>
                    </a:cubicBezTo>
                    <a:lnTo>
                      <a:pt x="9707" y="11790"/>
                    </a:lnTo>
                    <a:lnTo>
                      <a:pt x="15254" y="11790"/>
                    </a:lnTo>
                    <a:lnTo>
                      <a:pt x="15254" y="15258"/>
                    </a:lnTo>
                    <a:lnTo>
                      <a:pt x="9707" y="15258"/>
                    </a:lnTo>
                    <a:lnTo>
                      <a:pt x="9707" y="40224"/>
                    </a:lnTo>
                    <a:lnTo>
                      <a:pt x="4160" y="40224"/>
                    </a:lnTo>
                    <a:close/>
                  </a:path>
                </a:pathLst>
              </a:custGeom>
              <a:solidFill>
                <a:srgbClr val="23509E"/>
              </a:solidFill>
              <a:ln w="6923" cap="flat">
                <a:noFill/>
                <a:prstDash val="solid"/>
                <a:miter/>
              </a:ln>
            </p:spPr>
            <p:txBody>
              <a:bodyPr rtlCol="0" anchor="ctr"/>
              <a:lstStyle/>
              <a:p>
                <a:endParaRPr lang="en-US" dirty="0"/>
              </a:p>
            </p:txBody>
          </p:sp>
          <p:sp>
            <p:nvSpPr>
              <p:cNvPr id="80" name="Freeform 326">
                <a:extLst>
                  <a:ext uri="{FF2B5EF4-FFF2-40B4-BE49-F238E27FC236}">
                    <a16:creationId xmlns:a16="http://schemas.microsoft.com/office/drawing/2014/main" id="{863ACA36-5AEE-AC3E-BC07-13DB77664B74}"/>
                  </a:ext>
                </a:extLst>
              </p:cNvPr>
              <p:cNvSpPr/>
              <p:nvPr/>
            </p:nvSpPr>
            <p:spPr>
              <a:xfrm>
                <a:off x="3217540" y="8830299"/>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dirty="0"/>
              </a:p>
            </p:txBody>
          </p:sp>
          <p:sp>
            <p:nvSpPr>
              <p:cNvPr id="81" name="Freeform 327">
                <a:extLst>
                  <a:ext uri="{FF2B5EF4-FFF2-40B4-BE49-F238E27FC236}">
                    <a16:creationId xmlns:a16="http://schemas.microsoft.com/office/drawing/2014/main" id="{7C4A1356-D541-A0F2-C83D-B9B596AACA41}"/>
                  </a:ext>
                </a:extLst>
              </p:cNvPr>
              <p:cNvSpPr/>
              <p:nvPr/>
            </p:nvSpPr>
            <p:spPr>
              <a:xfrm>
                <a:off x="3248048" y="8829606"/>
                <a:ext cx="22880" cy="31208"/>
              </a:xfrm>
              <a:custGeom>
                <a:avLst/>
                <a:gdLst>
                  <a:gd name="connsiteX0" fmla="*/ 0 w 22880"/>
                  <a:gd name="connsiteY0" fmla="*/ 29821 h 31208"/>
                  <a:gd name="connsiteX1" fmla="*/ 0 w 22880"/>
                  <a:gd name="connsiteY1" fmla="*/ 694 h 31208"/>
                  <a:gd name="connsiteX2" fmla="*/ 4160 w 22880"/>
                  <a:gd name="connsiteY2" fmla="*/ 694 h 31208"/>
                  <a:gd name="connsiteX3" fmla="*/ 4160 w 22880"/>
                  <a:gd name="connsiteY3" fmla="*/ 4855 h 31208"/>
                  <a:gd name="connsiteX4" fmla="*/ 13174 w 22880"/>
                  <a:gd name="connsiteY4" fmla="*/ 0 h 31208"/>
                  <a:gd name="connsiteX5" fmla="*/ 18027 w 22880"/>
                  <a:gd name="connsiteY5" fmla="*/ 694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8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4"/>
                    </a:lnTo>
                    <a:lnTo>
                      <a:pt x="4160" y="694"/>
                    </a:lnTo>
                    <a:lnTo>
                      <a:pt x="4160" y="4855"/>
                    </a:lnTo>
                    <a:cubicBezTo>
                      <a:pt x="6240" y="1387"/>
                      <a:pt x="9014" y="0"/>
                      <a:pt x="13174" y="0"/>
                    </a:cubicBezTo>
                    <a:cubicBezTo>
                      <a:pt x="15254" y="0"/>
                      <a:pt x="16641" y="0"/>
                      <a:pt x="18027" y="694"/>
                    </a:cubicBezTo>
                    <a:cubicBezTo>
                      <a:pt x="19414" y="1387"/>
                      <a:pt x="20801" y="2081"/>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8"/>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82" name="Freeform 328">
                <a:extLst>
                  <a:ext uri="{FF2B5EF4-FFF2-40B4-BE49-F238E27FC236}">
                    <a16:creationId xmlns:a16="http://schemas.microsoft.com/office/drawing/2014/main" id="{B5FC43FF-C017-DD65-D768-01F2FB6539B9}"/>
                  </a:ext>
                </a:extLst>
              </p:cNvPr>
              <p:cNvSpPr/>
              <p:nvPr/>
            </p:nvSpPr>
            <p:spPr>
              <a:xfrm>
                <a:off x="3277862" y="8819203"/>
                <a:ext cx="24960" cy="40917"/>
              </a:xfrm>
              <a:custGeom>
                <a:avLst/>
                <a:gdLst>
                  <a:gd name="connsiteX0" fmla="*/ 20108 w 24960"/>
                  <a:gd name="connsiteY0" fmla="*/ 40224 h 40917"/>
                  <a:gd name="connsiteX1" fmla="*/ 20108 w 24960"/>
                  <a:gd name="connsiteY1" fmla="*/ 36757 h 40917"/>
                  <a:gd name="connsiteX2" fmla="*/ 11787 w 24960"/>
                  <a:gd name="connsiteY2" fmla="*/ 40918 h 40917"/>
                  <a:gd name="connsiteX3" fmla="*/ 5547 w 24960"/>
                  <a:gd name="connsiteY3" fmla="*/ 38837 h 40917"/>
                  <a:gd name="connsiteX4" fmla="*/ 1387 w 24960"/>
                  <a:gd name="connsiteY4" fmla="*/ 33289 h 40917"/>
                  <a:gd name="connsiteX5" fmla="*/ 0 w 24960"/>
                  <a:gd name="connsiteY5" fmla="*/ 25660 h 40917"/>
                  <a:gd name="connsiteX6" fmla="*/ 1387 w 24960"/>
                  <a:gd name="connsiteY6" fmla="*/ 18032 h 40917"/>
                  <a:gd name="connsiteX7" fmla="*/ 5547 w 24960"/>
                  <a:gd name="connsiteY7" fmla="*/ 12483 h 40917"/>
                  <a:gd name="connsiteX8" fmla="*/ 11787 w 24960"/>
                  <a:gd name="connsiteY8" fmla="*/ 10403 h 40917"/>
                  <a:gd name="connsiteX9" fmla="*/ 16641 w 24960"/>
                  <a:gd name="connsiteY9" fmla="*/ 11790 h 40917"/>
                  <a:gd name="connsiteX10" fmla="*/ 20108 w 24960"/>
                  <a:gd name="connsiteY10" fmla="*/ 14564 h 40917"/>
                  <a:gd name="connsiteX11" fmla="*/ 20108 w 24960"/>
                  <a:gd name="connsiteY11" fmla="*/ 0 h 40917"/>
                  <a:gd name="connsiteX12" fmla="*/ 24961 w 24960"/>
                  <a:gd name="connsiteY12" fmla="*/ 0 h 40917"/>
                  <a:gd name="connsiteX13" fmla="*/ 24961 w 24960"/>
                  <a:gd name="connsiteY13" fmla="*/ 39531 h 40917"/>
                  <a:gd name="connsiteX14" fmla="*/ 20108 w 24960"/>
                  <a:gd name="connsiteY14" fmla="*/ 39531 h 40917"/>
                  <a:gd name="connsiteX15" fmla="*/ 4854 w 24960"/>
                  <a:gd name="connsiteY15" fmla="*/ 25660 h 40917"/>
                  <a:gd name="connsiteX16" fmla="*/ 6934 w 24960"/>
                  <a:gd name="connsiteY16" fmla="*/ 33983 h 40917"/>
                  <a:gd name="connsiteX17" fmla="*/ 12481 w 24960"/>
                  <a:gd name="connsiteY17" fmla="*/ 36757 h 40917"/>
                  <a:gd name="connsiteX18" fmla="*/ 18027 w 24960"/>
                  <a:gd name="connsiteY18" fmla="*/ 33983 h 40917"/>
                  <a:gd name="connsiteX19" fmla="*/ 20108 w 24960"/>
                  <a:gd name="connsiteY19" fmla="*/ 25660 h 40917"/>
                  <a:gd name="connsiteX20" fmla="*/ 18027 w 24960"/>
                  <a:gd name="connsiteY20" fmla="*/ 16645 h 40917"/>
                  <a:gd name="connsiteX21" fmla="*/ 12481 w 24960"/>
                  <a:gd name="connsiteY21" fmla="*/ 13870 h 40917"/>
                  <a:gd name="connsiteX22" fmla="*/ 6934 w 24960"/>
                  <a:gd name="connsiteY22" fmla="*/ 16645 h 40917"/>
                  <a:gd name="connsiteX23" fmla="*/ 4854 w 24960"/>
                  <a:gd name="connsiteY23" fmla="*/ 25660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60" h="40917">
                    <a:moveTo>
                      <a:pt x="20108" y="40224"/>
                    </a:moveTo>
                    <a:lnTo>
                      <a:pt x="20108" y="36757"/>
                    </a:lnTo>
                    <a:cubicBezTo>
                      <a:pt x="18027" y="39531"/>
                      <a:pt x="15254" y="40918"/>
                      <a:pt x="11787" y="40918"/>
                    </a:cubicBezTo>
                    <a:cubicBezTo>
                      <a:pt x="9707" y="40918"/>
                      <a:pt x="7627" y="40224"/>
                      <a:pt x="5547" y="38837"/>
                    </a:cubicBezTo>
                    <a:cubicBezTo>
                      <a:pt x="3467" y="37450"/>
                      <a:pt x="2080" y="36063"/>
                      <a:pt x="1387" y="33289"/>
                    </a:cubicBezTo>
                    <a:cubicBezTo>
                      <a:pt x="0" y="31208"/>
                      <a:pt x="0" y="28434"/>
                      <a:pt x="0" y="25660"/>
                    </a:cubicBezTo>
                    <a:cubicBezTo>
                      <a:pt x="0" y="22886"/>
                      <a:pt x="693" y="20112"/>
                      <a:pt x="1387" y="18032"/>
                    </a:cubicBezTo>
                    <a:cubicBezTo>
                      <a:pt x="2080" y="15951"/>
                      <a:pt x="3467" y="13870"/>
                      <a:pt x="5547" y="12483"/>
                    </a:cubicBezTo>
                    <a:cubicBezTo>
                      <a:pt x="7627" y="11096"/>
                      <a:pt x="9707" y="10403"/>
                      <a:pt x="11787" y="10403"/>
                    </a:cubicBezTo>
                    <a:cubicBezTo>
                      <a:pt x="13867" y="10403"/>
                      <a:pt x="15254" y="11096"/>
                      <a:pt x="16641" y="11790"/>
                    </a:cubicBezTo>
                    <a:cubicBezTo>
                      <a:pt x="18027" y="12483"/>
                      <a:pt x="19414" y="13177"/>
                      <a:pt x="20108" y="14564"/>
                    </a:cubicBezTo>
                    <a:lnTo>
                      <a:pt x="20108" y="0"/>
                    </a:lnTo>
                    <a:lnTo>
                      <a:pt x="24961" y="0"/>
                    </a:lnTo>
                    <a:lnTo>
                      <a:pt x="24961" y="39531"/>
                    </a:lnTo>
                    <a:lnTo>
                      <a:pt x="20108" y="39531"/>
                    </a:lnTo>
                    <a:close/>
                    <a:moveTo>
                      <a:pt x="4854" y="25660"/>
                    </a:moveTo>
                    <a:cubicBezTo>
                      <a:pt x="4854" y="29128"/>
                      <a:pt x="5547" y="31902"/>
                      <a:pt x="6934" y="33983"/>
                    </a:cubicBezTo>
                    <a:cubicBezTo>
                      <a:pt x="8320" y="36063"/>
                      <a:pt x="10400" y="36757"/>
                      <a:pt x="12481" y="36757"/>
                    </a:cubicBezTo>
                    <a:cubicBezTo>
                      <a:pt x="14561" y="36757"/>
                      <a:pt x="16641" y="36063"/>
                      <a:pt x="18027" y="33983"/>
                    </a:cubicBezTo>
                    <a:cubicBezTo>
                      <a:pt x="19414" y="31902"/>
                      <a:pt x="20108" y="29821"/>
                      <a:pt x="20108" y="25660"/>
                    </a:cubicBezTo>
                    <a:cubicBezTo>
                      <a:pt x="20108" y="21499"/>
                      <a:pt x="19414" y="18725"/>
                      <a:pt x="18027" y="16645"/>
                    </a:cubicBezTo>
                    <a:cubicBezTo>
                      <a:pt x="16641" y="14564"/>
                      <a:pt x="14561" y="13870"/>
                      <a:pt x="12481" y="13870"/>
                    </a:cubicBezTo>
                    <a:cubicBezTo>
                      <a:pt x="10400" y="13870"/>
                      <a:pt x="8320" y="14564"/>
                      <a:pt x="6934" y="16645"/>
                    </a:cubicBezTo>
                    <a:cubicBezTo>
                      <a:pt x="5547" y="19419"/>
                      <a:pt x="4854" y="22193"/>
                      <a:pt x="4854" y="25660"/>
                    </a:cubicBezTo>
                    <a:close/>
                  </a:path>
                </a:pathLst>
              </a:custGeom>
              <a:solidFill>
                <a:srgbClr val="23509E"/>
              </a:solidFill>
              <a:ln w="6923" cap="flat">
                <a:noFill/>
                <a:prstDash val="solid"/>
                <a:miter/>
              </a:ln>
            </p:spPr>
            <p:txBody>
              <a:bodyPr rtlCol="0" anchor="ctr"/>
              <a:lstStyle/>
              <a:p>
                <a:endParaRPr lang="en-US" dirty="0"/>
              </a:p>
            </p:txBody>
          </p:sp>
          <p:sp>
            <p:nvSpPr>
              <p:cNvPr id="83" name="Freeform 329">
                <a:extLst>
                  <a:ext uri="{FF2B5EF4-FFF2-40B4-BE49-F238E27FC236}">
                    <a16:creationId xmlns:a16="http://schemas.microsoft.com/office/drawing/2014/main" id="{7D5E622B-4C7C-CEAA-48F0-BD00633F29F3}"/>
                  </a:ext>
                </a:extLst>
              </p:cNvPr>
              <p:cNvSpPr/>
              <p:nvPr/>
            </p:nvSpPr>
            <p:spPr>
              <a:xfrm>
                <a:off x="3309063" y="8829606"/>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9414" y="24273"/>
                      <a:pt x="20108" y="22193"/>
                      <a:pt x="20801" y="20112"/>
                    </a:cubicBezTo>
                    <a:close/>
                    <a:moveTo>
                      <a:pt x="4854" y="12483"/>
                    </a:moveTo>
                    <a:lnTo>
                      <a:pt x="20801" y="12483"/>
                    </a:lnTo>
                    <a:cubicBezTo>
                      <a:pt x="20801" y="10403"/>
                      <a:pt x="20108" y="8322"/>
                      <a:pt x="18721" y="6935"/>
                    </a:cubicBezTo>
                    <a:cubicBezTo>
                      <a:pt x="17334" y="4855"/>
                      <a:pt x="15254" y="4161"/>
                      <a:pt x="12481"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dirty="0"/>
              </a:p>
            </p:txBody>
          </p:sp>
          <p:sp>
            <p:nvSpPr>
              <p:cNvPr id="84" name="Freeform 330">
                <a:extLst>
                  <a:ext uri="{FF2B5EF4-FFF2-40B4-BE49-F238E27FC236}">
                    <a16:creationId xmlns:a16="http://schemas.microsoft.com/office/drawing/2014/main" id="{A7396F07-D547-33B5-59FE-A63ABEA16A11}"/>
                  </a:ext>
                </a:extLst>
              </p:cNvPr>
              <p:cNvSpPr/>
              <p:nvPr/>
            </p:nvSpPr>
            <p:spPr>
              <a:xfrm>
                <a:off x="3339571" y="8819203"/>
                <a:ext cx="24960" cy="40917"/>
              </a:xfrm>
              <a:custGeom>
                <a:avLst/>
                <a:gdLst>
                  <a:gd name="connsiteX0" fmla="*/ 20107 w 24960"/>
                  <a:gd name="connsiteY0" fmla="*/ 40224 h 40917"/>
                  <a:gd name="connsiteX1" fmla="*/ 20107 w 24960"/>
                  <a:gd name="connsiteY1" fmla="*/ 36757 h 40917"/>
                  <a:gd name="connsiteX2" fmla="*/ 11787 w 24960"/>
                  <a:gd name="connsiteY2" fmla="*/ 40918 h 40917"/>
                  <a:gd name="connsiteX3" fmla="*/ 5547 w 24960"/>
                  <a:gd name="connsiteY3" fmla="*/ 38837 h 40917"/>
                  <a:gd name="connsiteX4" fmla="*/ 1387 w 24960"/>
                  <a:gd name="connsiteY4" fmla="*/ 33289 h 40917"/>
                  <a:gd name="connsiteX5" fmla="*/ 0 w 24960"/>
                  <a:gd name="connsiteY5" fmla="*/ 25660 h 40917"/>
                  <a:gd name="connsiteX6" fmla="*/ 1387 w 24960"/>
                  <a:gd name="connsiteY6" fmla="*/ 18032 h 40917"/>
                  <a:gd name="connsiteX7" fmla="*/ 5547 w 24960"/>
                  <a:gd name="connsiteY7" fmla="*/ 12483 h 40917"/>
                  <a:gd name="connsiteX8" fmla="*/ 11787 w 24960"/>
                  <a:gd name="connsiteY8" fmla="*/ 10403 h 40917"/>
                  <a:gd name="connsiteX9" fmla="*/ 16641 w 24960"/>
                  <a:gd name="connsiteY9" fmla="*/ 11790 h 40917"/>
                  <a:gd name="connsiteX10" fmla="*/ 20107 w 24960"/>
                  <a:gd name="connsiteY10" fmla="*/ 14564 h 40917"/>
                  <a:gd name="connsiteX11" fmla="*/ 20107 w 24960"/>
                  <a:gd name="connsiteY11" fmla="*/ 0 h 40917"/>
                  <a:gd name="connsiteX12" fmla="*/ 24961 w 24960"/>
                  <a:gd name="connsiteY12" fmla="*/ 0 h 40917"/>
                  <a:gd name="connsiteX13" fmla="*/ 24961 w 24960"/>
                  <a:gd name="connsiteY13" fmla="*/ 39531 h 40917"/>
                  <a:gd name="connsiteX14" fmla="*/ 20107 w 24960"/>
                  <a:gd name="connsiteY14" fmla="*/ 39531 h 40917"/>
                  <a:gd name="connsiteX15" fmla="*/ 4853 w 24960"/>
                  <a:gd name="connsiteY15" fmla="*/ 25660 h 40917"/>
                  <a:gd name="connsiteX16" fmla="*/ 6934 w 24960"/>
                  <a:gd name="connsiteY16" fmla="*/ 33983 h 40917"/>
                  <a:gd name="connsiteX17" fmla="*/ 12480 w 24960"/>
                  <a:gd name="connsiteY17" fmla="*/ 36757 h 40917"/>
                  <a:gd name="connsiteX18" fmla="*/ 18027 w 24960"/>
                  <a:gd name="connsiteY18" fmla="*/ 33983 h 40917"/>
                  <a:gd name="connsiteX19" fmla="*/ 20107 w 24960"/>
                  <a:gd name="connsiteY19" fmla="*/ 25660 h 40917"/>
                  <a:gd name="connsiteX20" fmla="*/ 18027 w 24960"/>
                  <a:gd name="connsiteY20" fmla="*/ 16645 h 40917"/>
                  <a:gd name="connsiteX21" fmla="*/ 12480 w 24960"/>
                  <a:gd name="connsiteY21" fmla="*/ 13870 h 40917"/>
                  <a:gd name="connsiteX22" fmla="*/ 6934 w 24960"/>
                  <a:gd name="connsiteY22" fmla="*/ 16645 h 40917"/>
                  <a:gd name="connsiteX23" fmla="*/ 4853 w 24960"/>
                  <a:gd name="connsiteY23" fmla="*/ 25660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60" h="40917">
                    <a:moveTo>
                      <a:pt x="20107" y="40224"/>
                    </a:moveTo>
                    <a:lnTo>
                      <a:pt x="20107" y="36757"/>
                    </a:lnTo>
                    <a:cubicBezTo>
                      <a:pt x="18027" y="39531"/>
                      <a:pt x="15254" y="40918"/>
                      <a:pt x="11787" y="40918"/>
                    </a:cubicBezTo>
                    <a:cubicBezTo>
                      <a:pt x="9707" y="40918"/>
                      <a:pt x="7627" y="40224"/>
                      <a:pt x="5547" y="38837"/>
                    </a:cubicBezTo>
                    <a:cubicBezTo>
                      <a:pt x="3467" y="37450"/>
                      <a:pt x="2080" y="36063"/>
                      <a:pt x="1387" y="33289"/>
                    </a:cubicBezTo>
                    <a:cubicBezTo>
                      <a:pt x="0" y="31208"/>
                      <a:pt x="0" y="28434"/>
                      <a:pt x="0" y="25660"/>
                    </a:cubicBezTo>
                    <a:cubicBezTo>
                      <a:pt x="0" y="22886"/>
                      <a:pt x="693" y="20112"/>
                      <a:pt x="1387" y="18032"/>
                    </a:cubicBezTo>
                    <a:cubicBezTo>
                      <a:pt x="2080" y="15951"/>
                      <a:pt x="3467" y="13870"/>
                      <a:pt x="5547" y="12483"/>
                    </a:cubicBezTo>
                    <a:cubicBezTo>
                      <a:pt x="7627" y="11096"/>
                      <a:pt x="9707" y="10403"/>
                      <a:pt x="11787" y="10403"/>
                    </a:cubicBezTo>
                    <a:cubicBezTo>
                      <a:pt x="13867" y="10403"/>
                      <a:pt x="15254" y="11096"/>
                      <a:pt x="16641" y="11790"/>
                    </a:cubicBezTo>
                    <a:cubicBezTo>
                      <a:pt x="18027" y="12483"/>
                      <a:pt x="19414" y="13177"/>
                      <a:pt x="20107" y="14564"/>
                    </a:cubicBezTo>
                    <a:lnTo>
                      <a:pt x="20107" y="0"/>
                    </a:lnTo>
                    <a:lnTo>
                      <a:pt x="24961" y="0"/>
                    </a:lnTo>
                    <a:lnTo>
                      <a:pt x="24961" y="39531"/>
                    </a:lnTo>
                    <a:lnTo>
                      <a:pt x="20107" y="39531"/>
                    </a:lnTo>
                    <a:close/>
                    <a:moveTo>
                      <a:pt x="4853" y="25660"/>
                    </a:moveTo>
                    <a:cubicBezTo>
                      <a:pt x="4853" y="29128"/>
                      <a:pt x="5547" y="31902"/>
                      <a:pt x="6934" y="33983"/>
                    </a:cubicBezTo>
                    <a:cubicBezTo>
                      <a:pt x="8320" y="36063"/>
                      <a:pt x="10400" y="36757"/>
                      <a:pt x="12480" y="36757"/>
                    </a:cubicBezTo>
                    <a:cubicBezTo>
                      <a:pt x="14560" y="36757"/>
                      <a:pt x="16641" y="36063"/>
                      <a:pt x="18027" y="33983"/>
                    </a:cubicBezTo>
                    <a:cubicBezTo>
                      <a:pt x="19414" y="31902"/>
                      <a:pt x="20107" y="29821"/>
                      <a:pt x="20107" y="25660"/>
                    </a:cubicBezTo>
                    <a:cubicBezTo>
                      <a:pt x="20107" y="21499"/>
                      <a:pt x="19414" y="18725"/>
                      <a:pt x="18027" y="16645"/>
                    </a:cubicBezTo>
                    <a:cubicBezTo>
                      <a:pt x="16641" y="14564"/>
                      <a:pt x="14560" y="13870"/>
                      <a:pt x="12480" y="13870"/>
                    </a:cubicBezTo>
                    <a:cubicBezTo>
                      <a:pt x="10400" y="13870"/>
                      <a:pt x="8320" y="14564"/>
                      <a:pt x="6934" y="16645"/>
                    </a:cubicBezTo>
                    <a:cubicBezTo>
                      <a:pt x="5547" y="19419"/>
                      <a:pt x="4853" y="22193"/>
                      <a:pt x="4853" y="25660"/>
                    </a:cubicBezTo>
                    <a:close/>
                  </a:path>
                </a:pathLst>
              </a:custGeom>
              <a:solidFill>
                <a:srgbClr val="23509E"/>
              </a:solidFill>
              <a:ln w="6923" cap="flat">
                <a:noFill/>
                <a:prstDash val="solid"/>
                <a:miter/>
              </a:ln>
            </p:spPr>
            <p:txBody>
              <a:bodyPr rtlCol="0" anchor="ctr"/>
              <a:lstStyle/>
              <a:p>
                <a:endParaRPr lang="en-US" dirty="0"/>
              </a:p>
            </p:txBody>
          </p:sp>
          <p:sp>
            <p:nvSpPr>
              <p:cNvPr id="85" name="Freeform 331">
                <a:extLst>
                  <a:ext uri="{FF2B5EF4-FFF2-40B4-BE49-F238E27FC236}">
                    <a16:creationId xmlns:a16="http://schemas.microsoft.com/office/drawing/2014/main" id="{88DD26D6-6355-EABD-D9CD-877B174557B8}"/>
                  </a:ext>
                </a:extLst>
              </p:cNvPr>
              <p:cNvSpPr/>
              <p:nvPr/>
            </p:nvSpPr>
            <p:spPr>
              <a:xfrm>
                <a:off x="3387413" y="8819896"/>
                <a:ext cx="24267" cy="40224"/>
              </a:xfrm>
              <a:custGeom>
                <a:avLst/>
                <a:gdLst>
                  <a:gd name="connsiteX0" fmla="*/ 4853 w 24267"/>
                  <a:gd name="connsiteY0" fmla="*/ 39531 h 40224"/>
                  <a:gd name="connsiteX1" fmla="*/ 0 w 24267"/>
                  <a:gd name="connsiteY1" fmla="*/ 39531 h 40224"/>
                  <a:gd name="connsiteX2" fmla="*/ 0 w 24267"/>
                  <a:gd name="connsiteY2" fmla="*/ 0 h 40224"/>
                  <a:gd name="connsiteX3" fmla="*/ 4853 w 24267"/>
                  <a:gd name="connsiteY3" fmla="*/ 0 h 40224"/>
                  <a:gd name="connsiteX4" fmla="*/ 4853 w 24267"/>
                  <a:gd name="connsiteY4" fmla="*/ 13870 h 40224"/>
                  <a:gd name="connsiteX5" fmla="*/ 12480 w 24267"/>
                  <a:gd name="connsiteY5" fmla="*/ 9709 h 40224"/>
                  <a:gd name="connsiteX6" fmla="*/ 17334 w 24267"/>
                  <a:gd name="connsiteY6" fmla="*/ 11096 h 40224"/>
                  <a:gd name="connsiteX7" fmla="*/ 21494 w 24267"/>
                  <a:gd name="connsiteY7" fmla="*/ 13870 h 40224"/>
                  <a:gd name="connsiteX8" fmla="*/ 23574 w 24267"/>
                  <a:gd name="connsiteY8" fmla="*/ 18725 h 40224"/>
                  <a:gd name="connsiteX9" fmla="*/ 24268 w 24267"/>
                  <a:gd name="connsiteY9" fmla="*/ 24273 h 40224"/>
                  <a:gd name="connsiteX10" fmla="*/ 20801 w 24267"/>
                  <a:gd name="connsiteY10" fmla="*/ 36063 h 40224"/>
                  <a:gd name="connsiteX11" fmla="*/ 11787 w 24267"/>
                  <a:gd name="connsiteY11" fmla="*/ 40224 h 40224"/>
                  <a:gd name="connsiteX12" fmla="*/ 3467 w 24267"/>
                  <a:gd name="connsiteY12" fmla="*/ 36063 h 40224"/>
                  <a:gd name="connsiteX13" fmla="*/ 3467 w 24267"/>
                  <a:gd name="connsiteY13" fmla="*/ 39531 h 40224"/>
                  <a:gd name="connsiteX14" fmla="*/ 4160 w 24267"/>
                  <a:gd name="connsiteY14" fmla="*/ 24967 h 40224"/>
                  <a:gd name="connsiteX15" fmla="*/ 5547 w 24267"/>
                  <a:gd name="connsiteY15" fmla="*/ 32596 h 40224"/>
                  <a:gd name="connsiteX16" fmla="*/ 11787 w 24267"/>
                  <a:gd name="connsiteY16" fmla="*/ 36063 h 40224"/>
                  <a:gd name="connsiteX17" fmla="*/ 17334 w 24267"/>
                  <a:gd name="connsiteY17" fmla="*/ 33289 h 40224"/>
                  <a:gd name="connsiteX18" fmla="*/ 19414 w 24267"/>
                  <a:gd name="connsiteY18" fmla="*/ 24967 h 40224"/>
                  <a:gd name="connsiteX19" fmla="*/ 17334 w 24267"/>
                  <a:gd name="connsiteY19" fmla="*/ 16644 h 40224"/>
                  <a:gd name="connsiteX20" fmla="*/ 11787 w 24267"/>
                  <a:gd name="connsiteY20" fmla="*/ 13870 h 40224"/>
                  <a:gd name="connsiteX21" fmla="*/ 6240 w 24267"/>
                  <a:gd name="connsiteY21" fmla="*/ 16644 h 40224"/>
                  <a:gd name="connsiteX22" fmla="*/ 4160 w 24267"/>
                  <a:gd name="connsiteY22" fmla="*/ 24967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267" h="40224">
                    <a:moveTo>
                      <a:pt x="4853" y="39531"/>
                    </a:moveTo>
                    <a:lnTo>
                      <a:pt x="0" y="39531"/>
                    </a:lnTo>
                    <a:lnTo>
                      <a:pt x="0" y="0"/>
                    </a:lnTo>
                    <a:lnTo>
                      <a:pt x="4853" y="0"/>
                    </a:lnTo>
                    <a:lnTo>
                      <a:pt x="4853" y="13870"/>
                    </a:lnTo>
                    <a:cubicBezTo>
                      <a:pt x="6934" y="11096"/>
                      <a:pt x="9707" y="9709"/>
                      <a:pt x="12480" y="9709"/>
                    </a:cubicBezTo>
                    <a:cubicBezTo>
                      <a:pt x="14561" y="9709"/>
                      <a:pt x="15947" y="10403"/>
                      <a:pt x="17334" y="11096"/>
                    </a:cubicBezTo>
                    <a:cubicBezTo>
                      <a:pt x="18721" y="11790"/>
                      <a:pt x="20107" y="12483"/>
                      <a:pt x="21494" y="13870"/>
                    </a:cubicBezTo>
                    <a:cubicBezTo>
                      <a:pt x="22187" y="15258"/>
                      <a:pt x="23574" y="16644"/>
                      <a:pt x="23574" y="18725"/>
                    </a:cubicBezTo>
                    <a:cubicBezTo>
                      <a:pt x="24268" y="20806"/>
                      <a:pt x="24268" y="22193"/>
                      <a:pt x="24268" y="24273"/>
                    </a:cubicBezTo>
                    <a:cubicBezTo>
                      <a:pt x="24268" y="29128"/>
                      <a:pt x="22881" y="33289"/>
                      <a:pt x="20801" y="36063"/>
                    </a:cubicBezTo>
                    <a:cubicBezTo>
                      <a:pt x="18027" y="38837"/>
                      <a:pt x="15254" y="40224"/>
                      <a:pt x="11787" y="40224"/>
                    </a:cubicBezTo>
                    <a:cubicBezTo>
                      <a:pt x="8320" y="40224"/>
                      <a:pt x="5547" y="38837"/>
                      <a:pt x="3467" y="36063"/>
                    </a:cubicBezTo>
                    <a:lnTo>
                      <a:pt x="3467" y="39531"/>
                    </a:lnTo>
                    <a:close/>
                    <a:moveTo>
                      <a:pt x="4160" y="24967"/>
                    </a:moveTo>
                    <a:cubicBezTo>
                      <a:pt x="4160" y="28434"/>
                      <a:pt x="4853" y="31208"/>
                      <a:pt x="5547" y="32596"/>
                    </a:cubicBezTo>
                    <a:cubicBezTo>
                      <a:pt x="6934" y="35370"/>
                      <a:pt x="9014" y="36063"/>
                      <a:pt x="11787" y="36063"/>
                    </a:cubicBezTo>
                    <a:cubicBezTo>
                      <a:pt x="13867" y="36063"/>
                      <a:pt x="15947" y="35370"/>
                      <a:pt x="17334" y="33289"/>
                    </a:cubicBezTo>
                    <a:cubicBezTo>
                      <a:pt x="18721" y="31208"/>
                      <a:pt x="19414" y="28434"/>
                      <a:pt x="19414" y="24967"/>
                    </a:cubicBezTo>
                    <a:cubicBezTo>
                      <a:pt x="19414" y="21499"/>
                      <a:pt x="18721" y="18725"/>
                      <a:pt x="17334" y="16644"/>
                    </a:cubicBezTo>
                    <a:cubicBezTo>
                      <a:pt x="15947" y="14564"/>
                      <a:pt x="13867" y="13870"/>
                      <a:pt x="11787" y="13870"/>
                    </a:cubicBezTo>
                    <a:cubicBezTo>
                      <a:pt x="9707" y="13870"/>
                      <a:pt x="7627" y="14564"/>
                      <a:pt x="6240" y="16644"/>
                    </a:cubicBezTo>
                    <a:cubicBezTo>
                      <a:pt x="5547" y="18725"/>
                      <a:pt x="4160" y="21499"/>
                      <a:pt x="4160" y="24967"/>
                    </a:cubicBezTo>
                    <a:close/>
                  </a:path>
                </a:pathLst>
              </a:custGeom>
              <a:solidFill>
                <a:srgbClr val="23509E"/>
              </a:solidFill>
              <a:ln w="6923" cap="flat">
                <a:noFill/>
                <a:prstDash val="solid"/>
                <a:miter/>
              </a:ln>
            </p:spPr>
            <p:txBody>
              <a:bodyPr rtlCol="0" anchor="ctr"/>
              <a:lstStyle/>
              <a:p>
                <a:endParaRPr lang="en-US" dirty="0"/>
              </a:p>
            </p:txBody>
          </p:sp>
          <p:sp>
            <p:nvSpPr>
              <p:cNvPr id="86" name="Freeform 332">
                <a:extLst>
                  <a:ext uri="{FF2B5EF4-FFF2-40B4-BE49-F238E27FC236}">
                    <a16:creationId xmlns:a16="http://schemas.microsoft.com/office/drawing/2014/main" id="{EFE92AD1-E097-7CB3-761E-2FF58F9DC3F4}"/>
                  </a:ext>
                </a:extLst>
              </p:cNvPr>
              <p:cNvSpPr/>
              <p:nvPr/>
            </p:nvSpPr>
            <p:spPr>
              <a:xfrm>
                <a:off x="3415841" y="8830299"/>
                <a:ext cx="27040" cy="40917"/>
              </a:xfrm>
              <a:custGeom>
                <a:avLst/>
                <a:gdLst>
                  <a:gd name="connsiteX0" fmla="*/ 2080 w 27040"/>
                  <a:gd name="connsiteY0" fmla="*/ 40224 h 40917"/>
                  <a:gd name="connsiteX1" fmla="*/ 2080 w 27040"/>
                  <a:gd name="connsiteY1" fmla="*/ 35370 h 40917"/>
                  <a:gd name="connsiteX2" fmla="*/ 4853 w 27040"/>
                  <a:gd name="connsiteY2" fmla="*/ 36063 h 40917"/>
                  <a:gd name="connsiteX3" fmla="*/ 7627 w 27040"/>
                  <a:gd name="connsiteY3" fmla="*/ 35370 h 40917"/>
                  <a:gd name="connsiteX4" fmla="*/ 9014 w 27040"/>
                  <a:gd name="connsiteY4" fmla="*/ 33982 h 40917"/>
                  <a:gd name="connsiteX5" fmla="*/ 10400 w 27040"/>
                  <a:gd name="connsiteY5" fmla="*/ 30515 h 40917"/>
                  <a:gd name="connsiteX6" fmla="*/ 11094 w 27040"/>
                  <a:gd name="connsiteY6" fmla="*/ 29128 h 40917"/>
                  <a:gd name="connsiteX7" fmla="*/ 0 w 27040"/>
                  <a:gd name="connsiteY7" fmla="*/ 0 h 40917"/>
                  <a:gd name="connsiteX8" fmla="*/ 5547 w 27040"/>
                  <a:gd name="connsiteY8" fmla="*/ 0 h 40917"/>
                  <a:gd name="connsiteX9" fmla="*/ 11787 w 27040"/>
                  <a:gd name="connsiteY9" fmla="*/ 16644 h 40917"/>
                  <a:gd name="connsiteX10" fmla="*/ 13867 w 27040"/>
                  <a:gd name="connsiteY10" fmla="*/ 23580 h 40917"/>
                  <a:gd name="connsiteX11" fmla="*/ 15947 w 27040"/>
                  <a:gd name="connsiteY11" fmla="*/ 17338 h 40917"/>
                  <a:gd name="connsiteX12" fmla="*/ 22187 w 27040"/>
                  <a:gd name="connsiteY12" fmla="*/ 694 h 40917"/>
                  <a:gd name="connsiteX13" fmla="*/ 27041 w 27040"/>
                  <a:gd name="connsiteY13" fmla="*/ 694 h 40917"/>
                  <a:gd name="connsiteX14" fmla="*/ 15947 w 27040"/>
                  <a:gd name="connsiteY14" fmla="*/ 29821 h 40917"/>
                  <a:gd name="connsiteX15" fmla="*/ 13174 w 27040"/>
                  <a:gd name="connsiteY15" fmla="*/ 36063 h 40917"/>
                  <a:gd name="connsiteX16" fmla="*/ 10400 w 27040"/>
                  <a:gd name="connsiteY16" fmla="*/ 39531 h 40917"/>
                  <a:gd name="connsiteX17" fmla="*/ 6240 w 27040"/>
                  <a:gd name="connsiteY17" fmla="*/ 40918 h 40917"/>
                  <a:gd name="connsiteX18" fmla="*/ 2080 w 27040"/>
                  <a:gd name="connsiteY18" fmla="*/ 4022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40" h="40917">
                    <a:moveTo>
                      <a:pt x="2080" y="40224"/>
                    </a:moveTo>
                    <a:lnTo>
                      <a:pt x="2080" y="35370"/>
                    </a:lnTo>
                    <a:cubicBezTo>
                      <a:pt x="3467" y="35370"/>
                      <a:pt x="4160" y="36063"/>
                      <a:pt x="4853" y="36063"/>
                    </a:cubicBezTo>
                    <a:cubicBezTo>
                      <a:pt x="6240" y="36063"/>
                      <a:pt x="6934" y="36063"/>
                      <a:pt x="7627" y="35370"/>
                    </a:cubicBezTo>
                    <a:cubicBezTo>
                      <a:pt x="8320" y="34676"/>
                      <a:pt x="9014" y="34676"/>
                      <a:pt x="9014" y="33982"/>
                    </a:cubicBezTo>
                    <a:cubicBezTo>
                      <a:pt x="9014" y="33289"/>
                      <a:pt x="9707" y="32596"/>
                      <a:pt x="10400" y="30515"/>
                    </a:cubicBezTo>
                    <a:cubicBezTo>
                      <a:pt x="10400" y="30515"/>
                      <a:pt x="10400" y="29821"/>
                      <a:pt x="11094" y="29128"/>
                    </a:cubicBezTo>
                    <a:lnTo>
                      <a:pt x="0" y="0"/>
                    </a:lnTo>
                    <a:lnTo>
                      <a:pt x="5547" y="0"/>
                    </a:lnTo>
                    <a:lnTo>
                      <a:pt x="11787" y="16644"/>
                    </a:lnTo>
                    <a:cubicBezTo>
                      <a:pt x="12480" y="18725"/>
                      <a:pt x="13174" y="20806"/>
                      <a:pt x="13867" y="23580"/>
                    </a:cubicBezTo>
                    <a:cubicBezTo>
                      <a:pt x="14560" y="21499"/>
                      <a:pt x="15254" y="19419"/>
                      <a:pt x="15947" y="17338"/>
                    </a:cubicBezTo>
                    <a:lnTo>
                      <a:pt x="22187" y="694"/>
                    </a:lnTo>
                    <a:lnTo>
                      <a:pt x="27041" y="694"/>
                    </a:lnTo>
                    <a:lnTo>
                      <a:pt x="15947" y="29821"/>
                    </a:lnTo>
                    <a:cubicBezTo>
                      <a:pt x="14560" y="33289"/>
                      <a:pt x="13867" y="35370"/>
                      <a:pt x="13174" y="36063"/>
                    </a:cubicBezTo>
                    <a:cubicBezTo>
                      <a:pt x="12480" y="37450"/>
                      <a:pt x="11094" y="38837"/>
                      <a:pt x="10400" y="39531"/>
                    </a:cubicBezTo>
                    <a:cubicBezTo>
                      <a:pt x="9014" y="40224"/>
                      <a:pt x="7627" y="40918"/>
                      <a:pt x="6240" y="40918"/>
                    </a:cubicBezTo>
                    <a:cubicBezTo>
                      <a:pt x="4853" y="40918"/>
                      <a:pt x="3467" y="40224"/>
                      <a:pt x="2080" y="40224"/>
                    </a:cubicBezTo>
                    <a:close/>
                  </a:path>
                </a:pathLst>
              </a:custGeom>
              <a:solidFill>
                <a:srgbClr val="23509E"/>
              </a:solidFill>
              <a:ln w="6923" cap="flat">
                <a:noFill/>
                <a:prstDash val="solid"/>
                <a:miter/>
              </a:ln>
            </p:spPr>
            <p:txBody>
              <a:bodyPr rtlCol="0" anchor="ctr"/>
              <a:lstStyle/>
              <a:p>
                <a:endParaRPr lang="en-US" dirty="0"/>
              </a:p>
            </p:txBody>
          </p:sp>
          <p:sp>
            <p:nvSpPr>
              <p:cNvPr id="87" name="Freeform 333">
                <a:extLst>
                  <a:ext uri="{FF2B5EF4-FFF2-40B4-BE49-F238E27FC236}">
                    <a16:creationId xmlns:a16="http://schemas.microsoft.com/office/drawing/2014/main" id="{89CD6684-7740-6B9D-E507-AAC6F918748E}"/>
                  </a:ext>
                </a:extLst>
              </p:cNvPr>
              <p:cNvSpPr/>
              <p:nvPr/>
            </p:nvSpPr>
            <p:spPr>
              <a:xfrm>
                <a:off x="3458829" y="8821283"/>
                <a:ext cx="13867" cy="38143"/>
              </a:xfrm>
              <a:custGeom>
                <a:avLst/>
                <a:gdLst>
                  <a:gd name="connsiteX0" fmla="*/ 13174 w 13867"/>
                  <a:gd name="connsiteY0" fmla="*/ 33289 h 38143"/>
                  <a:gd name="connsiteX1" fmla="*/ 13867 w 13867"/>
                  <a:gd name="connsiteY1" fmla="*/ 37450 h 38143"/>
                  <a:gd name="connsiteX2" fmla="*/ 10400 w 13867"/>
                  <a:gd name="connsiteY2" fmla="*/ 38144 h 38143"/>
                  <a:gd name="connsiteX3" fmla="*/ 6240 w 13867"/>
                  <a:gd name="connsiteY3" fmla="*/ 37450 h 38143"/>
                  <a:gd name="connsiteX4" fmla="*/ 4160 w 13867"/>
                  <a:gd name="connsiteY4" fmla="*/ 35370 h 38143"/>
                  <a:gd name="connsiteX5" fmla="*/ 3467 w 13867"/>
                  <a:gd name="connsiteY5" fmla="*/ 29821 h 38143"/>
                  <a:gd name="connsiteX6" fmla="*/ 3467 w 13867"/>
                  <a:gd name="connsiteY6" fmla="*/ 13177 h 38143"/>
                  <a:gd name="connsiteX7" fmla="*/ 0 w 13867"/>
                  <a:gd name="connsiteY7" fmla="*/ 13177 h 38143"/>
                  <a:gd name="connsiteX8" fmla="*/ 0 w 13867"/>
                  <a:gd name="connsiteY8" fmla="*/ 9709 h 38143"/>
                  <a:gd name="connsiteX9" fmla="*/ 3467 w 13867"/>
                  <a:gd name="connsiteY9" fmla="*/ 9709 h 38143"/>
                  <a:gd name="connsiteX10" fmla="*/ 3467 w 13867"/>
                  <a:gd name="connsiteY10" fmla="*/ 2774 h 38143"/>
                  <a:gd name="connsiteX11" fmla="*/ 8320 w 13867"/>
                  <a:gd name="connsiteY11" fmla="*/ 0 h 38143"/>
                  <a:gd name="connsiteX12" fmla="*/ 8320 w 13867"/>
                  <a:gd name="connsiteY12" fmla="*/ 10403 h 38143"/>
                  <a:gd name="connsiteX13" fmla="*/ 13174 w 13867"/>
                  <a:gd name="connsiteY13" fmla="*/ 10403 h 38143"/>
                  <a:gd name="connsiteX14" fmla="*/ 13174 w 13867"/>
                  <a:gd name="connsiteY14" fmla="*/ 13870 h 38143"/>
                  <a:gd name="connsiteX15" fmla="*/ 8320 w 13867"/>
                  <a:gd name="connsiteY15" fmla="*/ 13870 h 38143"/>
                  <a:gd name="connsiteX16" fmla="*/ 8320 w 13867"/>
                  <a:gd name="connsiteY16" fmla="*/ 30515 h 38143"/>
                  <a:gd name="connsiteX17" fmla="*/ 8320 w 13867"/>
                  <a:gd name="connsiteY17" fmla="*/ 33289 h 38143"/>
                  <a:gd name="connsiteX18" fmla="*/ 9014 w 13867"/>
                  <a:gd name="connsiteY18" fmla="*/ 33982 h 38143"/>
                  <a:gd name="connsiteX19" fmla="*/ 10400 w 13867"/>
                  <a:gd name="connsiteY19" fmla="*/ 34676 h 38143"/>
                  <a:gd name="connsiteX20" fmla="*/ 13174 w 13867"/>
                  <a:gd name="connsiteY20" fmla="*/ 33289 h 3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67" h="38143">
                    <a:moveTo>
                      <a:pt x="13174" y="33289"/>
                    </a:moveTo>
                    <a:lnTo>
                      <a:pt x="13867" y="37450"/>
                    </a:lnTo>
                    <a:cubicBezTo>
                      <a:pt x="12481" y="37450"/>
                      <a:pt x="11094" y="38144"/>
                      <a:pt x="10400" y="38144"/>
                    </a:cubicBezTo>
                    <a:cubicBezTo>
                      <a:pt x="8320" y="38144"/>
                      <a:pt x="6934" y="38144"/>
                      <a:pt x="6240" y="37450"/>
                    </a:cubicBezTo>
                    <a:cubicBezTo>
                      <a:pt x="5547" y="36756"/>
                      <a:pt x="4854" y="36063"/>
                      <a:pt x="4160" y="35370"/>
                    </a:cubicBezTo>
                    <a:cubicBezTo>
                      <a:pt x="3467" y="34676"/>
                      <a:pt x="3467" y="32595"/>
                      <a:pt x="3467" y="29821"/>
                    </a:cubicBezTo>
                    <a:lnTo>
                      <a:pt x="3467" y="13177"/>
                    </a:lnTo>
                    <a:lnTo>
                      <a:pt x="0" y="13177"/>
                    </a:lnTo>
                    <a:lnTo>
                      <a:pt x="0" y="9709"/>
                    </a:lnTo>
                    <a:lnTo>
                      <a:pt x="3467" y="9709"/>
                    </a:lnTo>
                    <a:lnTo>
                      <a:pt x="3467" y="2774"/>
                    </a:lnTo>
                    <a:lnTo>
                      <a:pt x="8320" y="0"/>
                    </a:lnTo>
                    <a:lnTo>
                      <a:pt x="8320" y="10403"/>
                    </a:lnTo>
                    <a:lnTo>
                      <a:pt x="13174" y="10403"/>
                    </a:lnTo>
                    <a:lnTo>
                      <a:pt x="13174" y="13870"/>
                    </a:lnTo>
                    <a:lnTo>
                      <a:pt x="8320" y="13870"/>
                    </a:lnTo>
                    <a:lnTo>
                      <a:pt x="8320" y="30515"/>
                    </a:lnTo>
                    <a:cubicBezTo>
                      <a:pt x="8320" y="31902"/>
                      <a:pt x="8320" y="32595"/>
                      <a:pt x="8320" y="33289"/>
                    </a:cubicBezTo>
                    <a:cubicBezTo>
                      <a:pt x="8320" y="33982"/>
                      <a:pt x="9014" y="33982"/>
                      <a:pt x="9014" y="33982"/>
                    </a:cubicBezTo>
                    <a:cubicBezTo>
                      <a:pt x="9707" y="33982"/>
                      <a:pt x="9707" y="34676"/>
                      <a:pt x="10400" y="34676"/>
                    </a:cubicBezTo>
                    <a:cubicBezTo>
                      <a:pt x="11787" y="33982"/>
                      <a:pt x="12481" y="33982"/>
                      <a:pt x="13174" y="33289"/>
                    </a:cubicBezTo>
                    <a:close/>
                  </a:path>
                </a:pathLst>
              </a:custGeom>
              <a:solidFill>
                <a:srgbClr val="23509E"/>
              </a:solidFill>
              <a:ln w="6923" cap="flat">
                <a:noFill/>
                <a:prstDash val="solid"/>
                <a:miter/>
              </a:ln>
            </p:spPr>
            <p:txBody>
              <a:bodyPr rtlCol="0" anchor="ctr"/>
              <a:lstStyle/>
              <a:p>
                <a:endParaRPr lang="en-US" dirty="0"/>
              </a:p>
            </p:txBody>
          </p:sp>
          <p:sp>
            <p:nvSpPr>
              <p:cNvPr id="88" name="Freeform 334">
                <a:extLst>
                  <a:ext uri="{FF2B5EF4-FFF2-40B4-BE49-F238E27FC236}">
                    <a16:creationId xmlns:a16="http://schemas.microsoft.com/office/drawing/2014/main" id="{C974CD03-E036-DD55-D936-CCFD57D18FBE}"/>
                  </a:ext>
                </a:extLst>
              </p:cNvPr>
              <p:cNvSpPr/>
              <p:nvPr/>
            </p:nvSpPr>
            <p:spPr>
              <a:xfrm>
                <a:off x="3476856" y="8819896"/>
                <a:ext cx="22880" cy="40224"/>
              </a:xfrm>
              <a:custGeom>
                <a:avLst/>
                <a:gdLst>
                  <a:gd name="connsiteX0" fmla="*/ 0 w 22880"/>
                  <a:gd name="connsiteY0" fmla="*/ 39531 h 40224"/>
                  <a:gd name="connsiteX1" fmla="*/ 0 w 22880"/>
                  <a:gd name="connsiteY1" fmla="*/ 0 h 40224"/>
                  <a:gd name="connsiteX2" fmla="*/ 4854 w 22880"/>
                  <a:gd name="connsiteY2" fmla="*/ 0 h 40224"/>
                  <a:gd name="connsiteX3" fmla="*/ 4854 w 22880"/>
                  <a:gd name="connsiteY3" fmla="*/ 14564 h 40224"/>
                  <a:gd name="connsiteX4" fmla="*/ 13174 w 22880"/>
                  <a:gd name="connsiteY4" fmla="*/ 10403 h 40224"/>
                  <a:gd name="connsiteX5" fmla="*/ 18721 w 22880"/>
                  <a:gd name="connsiteY5" fmla="*/ 11790 h 40224"/>
                  <a:gd name="connsiteX6" fmla="*/ 22188 w 22880"/>
                  <a:gd name="connsiteY6" fmla="*/ 15258 h 40224"/>
                  <a:gd name="connsiteX7" fmla="*/ 22881 w 22880"/>
                  <a:gd name="connsiteY7" fmla="*/ 21499 h 40224"/>
                  <a:gd name="connsiteX8" fmla="*/ 22881 w 22880"/>
                  <a:gd name="connsiteY8" fmla="*/ 39531 h 40224"/>
                  <a:gd name="connsiteX9" fmla="*/ 18027 w 22880"/>
                  <a:gd name="connsiteY9" fmla="*/ 39531 h 40224"/>
                  <a:gd name="connsiteX10" fmla="*/ 18027 w 22880"/>
                  <a:gd name="connsiteY10" fmla="*/ 21499 h 40224"/>
                  <a:gd name="connsiteX11" fmla="*/ 16641 w 22880"/>
                  <a:gd name="connsiteY11" fmla="*/ 15951 h 40224"/>
                  <a:gd name="connsiteX12" fmla="*/ 12480 w 22880"/>
                  <a:gd name="connsiteY12" fmla="*/ 14564 h 40224"/>
                  <a:gd name="connsiteX13" fmla="*/ 8320 w 22880"/>
                  <a:gd name="connsiteY13" fmla="*/ 15951 h 40224"/>
                  <a:gd name="connsiteX14" fmla="*/ 5547 w 22880"/>
                  <a:gd name="connsiteY14" fmla="*/ 18725 h 40224"/>
                  <a:gd name="connsiteX15" fmla="*/ 4854 w 22880"/>
                  <a:gd name="connsiteY15" fmla="*/ 24273 h 40224"/>
                  <a:gd name="connsiteX16" fmla="*/ 4854 w 22880"/>
                  <a:gd name="connsiteY16" fmla="*/ 40224 h 40224"/>
                  <a:gd name="connsiteX17" fmla="*/ 0 w 22880"/>
                  <a:gd name="connsiteY17"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880" h="40224">
                    <a:moveTo>
                      <a:pt x="0" y="39531"/>
                    </a:moveTo>
                    <a:lnTo>
                      <a:pt x="0" y="0"/>
                    </a:lnTo>
                    <a:lnTo>
                      <a:pt x="4854" y="0"/>
                    </a:lnTo>
                    <a:lnTo>
                      <a:pt x="4854" y="14564"/>
                    </a:lnTo>
                    <a:cubicBezTo>
                      <a:pt x="6934" y="11790"/>
                      <a:pt x="9707" y="10403"/>
                      <a:pt x="13174" y="10403"/>
                    </a:cubicBezTo>
                    <a:cubicBezTo>
                      <a:pt x="15254" y="10403"/>
                      <a:pt x="17334" y="11096"/>
                      <a:pt x="18721" y="11790"/>
                    </a:cubicBezTo>
                    <a:cubicBezTo>
                      <a:pt x="20107" y="12483"/>
                      <a:pt x="21494" y="13870"/>
                      <a:pt x="22188" y="15258"/>
                    </a:cubicBezTo>
                    <a:cubicBezTo>
                      <a:pt x="22881" y="16644"/>
                      <a:pt x="22881" y="18725"/>
                      <a:pt x="22881" y="21499"/>
                    </a:cubicBezTo>
                    <a:lnTo>
                      <a:pt x="22881" y="39531"/>
                    </a:lnTo>
                    <a:lnTo>
                      <a:pt x="18027" y="39531"/>
                    </a:lnTo>
                    <a:lnTo>
                      <a:pt x="18027" y="21499"/>
                    </a:lnTo>
                    <a:cubicBezTo>
                      <a:pt x="18027" y="18725"/>
                      <a:pt x="17334" y="17338"/>
                      <a:pt x="16641" y="15951"/>
                    </a:cubicBezTo>
                    <a:cubicBezTo>
                      <a:pt x="15254" y="14564"/>
                      <a:pt x="13867" y="14564"/>
                      <a:pt x="12480" y="14564"/>
                    </a:cubicBezTo>
                    <a:cubicBezTo>
                      <a:pt x="11094" y="14564"/>
                      <a:pt x="9707" y="15258"/>
                      <a:pt x="8320" y="15951"/>
                    </a:cubicBezTo>
                    <a:cubicBezTo>
                      <a:pt x="6934" y="16644"/>
                      <a:pt x="6240" y="18032"/>
                      <a:pt x="5547" y="18725"/>
                    </a:cubicBezTo>
                    <a:cubicBezTo>
                      <a:pt x="4854" y="20112"/>
                      <a:pt x="4854" y="21499"/>
                      <a:pt x="4854" y="24273"/>
                    </a:cubicBezTo>
                    <a:lnTo>
                      <a:pt x="4854" y="40224"/>
                    </a:lnTo>
                    <a:lnTo>
                      <a:pt x="0" y="40224"/>
                    </a:lnTo>
                    <a:close/>
                  </a:path>
                </a:pathLst>
              </a:custGeom>
              <a:solidFill>
                <a:srgbClr val="23509E"/>
              </a:solidFill>
              <a:ln w="6923" cap="flat">
                <a:noFill/>
                <a:prstDash val="solid"/>
                <a:miter/>
              </a:ln>
            </p:spPr>
            <p:txBody>
              <a:bodyPr rtlCol="0" anchor="ctr"/>
              <a:lstStyle/>
              <a:p>
                <a:endParaRPr lang="en-US" dirty="0"/>
              </a:p>
            </p:txBody>
          </p:sp>
          <p:sp>
            <p:nvSpPr>
              <p:cNvPr id="89" name="Freeform 335">
                <a:extLst>
                  <a:ext uri="{FF2B5EF4-FFF2-40B4-BE49-F238E27FC236}">
                    <a16:creationId xmlns:a16="http://schemas.microsoft.com/office/drawing/2014/main" id="{7D4149B4-2028-5341-6398-88CEDCDA1289}"/>
                  </a:ext>
                </a:extLst>
              </p:cNvPr>
              <p:cNvSpPr/>
              <p:nvPr/>
            </p:nvSpPr>
            <p:spPr>
              <a:xfrm>
                <a:off x="3506670" y="8829606"/>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9414" y="24273"/>
                      <a:pt x="20108" y="22193"/>
                      <a:pt x="20801" y="20112"/>
                    </a:cubicBezTo>
                    <a:close/>
                    <a:moveTo>
                      <a:pt x="4854" y="12483"/>
                    </a:moveTo>
                    <a:lnTo>
                      <a:pt x="20801" y="12483"/>
                    </a:lnTo>
                    <a:cubicBezTo>
                      <a:pt x="20801" y="10403"/>
                      <a:pt x="20108" y="8322"/>
                      <a:pt x="18721" y="6935"/>
                    </a:cubicBezTo>
                    <a:cubicBezTo>
                      <a:pt x="17334" y="4855"/>
                      <a:pt x="15254" y="4161"/>
                      <a:pt x="12481" y="4161"/>
                    </a:cubicBezTo>
                    <a:cubicBezTo>
                      <a:pt x="10400" y="4161"/>
                      <a:pt x="8320" y="4855"/>
                      <a:pt x="6934" y="6242"/>
                    </a:cubicBezTo>
                    <a:cubicBezTo>
                      <a:pt x="6240" y="7629"/>
                      <a:pt x="5547" y="9709"/>
                      <a:pt x="4854" y="12483"/>
                    </a:cubicBezTo>
                    <a:close/>
                  </a:path>
                </a:pathLst>
              </a:custGeom>
              <a:solidFill>
                <a:srgbClr val="23509E"/>
              </a:solidFill>
              <a:ln w="6923" cap="flat">
                <a:noFill/>
                <a:prstDash val="solid"/>
                <a:miter/>
              </a:ln>
            </p:spPr>
            <p:txBody>
              <a:bodyPr rtlCol="0" anchor="ctr"/>
              <a:lstStyle/>
              <a:p>
                <a:endParaRPr lang="en-US" dirty="0"/>
              </a:p>
            </p:txBody>
          </p:sp>
        </p:grpSp>
        <p:grpSp>
          <p:nvGrpSpPr>
            <p:cNvPr id="39" name="Graphic 2">
              <a:extLst>
                <a:ext uri="{FF2B5EF4-FFF2-40B4-BE49-F238E27FC236}">
                  <a16:creationId xmlns:a16="http://schemas.microsoft.com/office/drawing/2014/main" id="{25A43970-B6F6-DF48-0265-CD1103C91188}"/>
                </a:ext>
              </a:extLst>
            </p:cNvPr>
            <p:cNvGrpSpPr/>
            <p:nvPr/>
          </p:nvGrpSpPr>
          <p:grpSpPr>
            <a:xfrm>
              <a:off x="3112843" y="8882313"/>
              <a:ext cx="551913" cy="50627"/>
              <a:chOff x="3112843" y="8882313"/>
              <a:chExt cx="551913" cy="50627"/>
            </a:xfrm>
            <a:solidFill>
              <a:srgbClr val="23509E"/>
            </a:solidFill>
          </p:grpSpPr>
          <p:sp>
            <p:nvSpPr>
              <p:cNvPr id="59" name="Freeform 689">
                <a:extLst>
                  <a:ext uri="{FF2B5EF4-FFF2-40B4-BE49-F238E27FC236}">
                    <a16:creationId xmlns:a16="http://schemas.microsoft.com/office/drawing/2014/main" id="{DBD90B95-BAFF-65F6-A530-5D86FCE38EB9}"/>
                  </a:ext>
                </a:extLst>
              </p:cNvPr>
              <p:cNvSpPr/>
              <p:nvPr/>
            </p:nvSpPr>
            <p:spPr>
              <a:xfrm>
                <a:off x="3112843" y="8882313"/>
                <a:ext cx="29814" cy="40917"/>
              </a:xfrm>
              <a:custGeom>
                <a:avLst/>
                <a:gdLst>
                  <a:gd name="connsiteX0" fmla="*/ 0 w 29814"/>
                  <a:gd name="connsiteY0" fmla="*/ 39531 h 40917"/>
                  <a:gd name="connsiteX1" fmla="*/ 0 w 29814"/>
                  <a:gd name="connsiteY1" fmla="*/ 0 h 40917"/>
                  <a:gd name="connsiteX2" fmla="*/ 29121 w 29814"/>
                  <a:gd name="connsiteY2" fmla="*/ 0 h 40917"/>
                  <a:gd name="connsiteX3" fmla="*/ 29121 w 29814"/>
                  <a:gd name="connsiteY3" fmla="*/ 4855 h 40917"/>
                  <a:gd name="connsiteX4" fmla="*/ 5547 w 29814"/>
                  <a:gd name="connsiteY4" fmla="*/ 4855 h 40917"/>
                  <a:gd name="connsiteX5" fmla="*/ 5547 w 29814"/>
                  <a:gd name="connsiteY5" fmla="*/ 17338 h 40917"/>
                  <a:gd name="connsiteX6" fmla="*/ 27734 w 29814"/>
                  <a:gd name="connsiteY6" fmla="*/ 17338 h 40917"/>
                  <a:gd name="connsiteX7" fmla="*/ 27734 w 29814"/>
                  <a:gd name="connsiteY7" fmla="*/ 22193 h 40917"/>
                  <a:gd name="connsiteX8" fmla="*/ 5547 w 29814"/>
                  <a:gd name="connsiteY8" fmla="*/ 22193 h 40917"/>
                  <a:gd name="connsiteX9" fmla="*/ 5547 w 29814"/>
                  <a:gd name="connsiteY9" fmla="*/ 36063 h 40917"/>
                  <a:gd name="connsiteX10" fmla="*/ 29814 w 29814"/>
                  <a:gd name="connsiteY10" fmla="*/ 36063 h 40917"/>
                  <a:gd name="connsiteX11" fmla="*/ 29814 w 29814"/>
                  <a:gd name="connsiteY11" fmla="*/ 40918 h 40917"/>
                  <a:gd name="connsiteX12" fmla="*/ 0 w 29814"/>
                  <a:gd name="connsiteY12" fmla="*/ 40918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4" h="40917">
                    <a:moveTo>
                      <a:pt x="0" y="39531"/>
                    </a:moveTo>
                    <a:lnTo>
                      <a:pt x="0" y="0"/>
                    </a:lnTo>
                    <a:lnTo>
                      <a:pt x="29121" y="0"/>
                    </a:lnTo>
                    <a:lnTo>
                      <a:pt x="29121" y="4855"/>
                    </a:lnTo>
                    <a:lnTo>
                      <a:pt x="5547" y="4855"/>
                    </a:lnTo>
                    <a:lnTo>
                      <a:pt x="5547" y="17338"/>
                    </a:lnTo>
                    <a:lnTo>
                      <a:pt x="27734" y="17338"/>
                    </a:lnTo>
                    <a:lnTo>
                      <a:pt x="27734" y="22193"/>
                    </a:lnTo>
                    <a:lnTo>
                      <a:pt x="5547" y="22193"/>
                    </a:lnTo>
                    <a:lnTo>
                      <a:pt x="5547" y="36063"/>
                    </a:lnTo>
                    <a:lnTo>
                      <a:pt x="29814" y="36063"/>
                    </a:lnTo>
                    <a:lnTo>
                      <a:pt x="29814" y="40918"/>
                    </a:lnTo>
                    <a:lnTo>
                      <a:pt x="0" y="40918"/>
                    </a:lnTo>
                    <a:close/>
                  </a:path>
                </a:pathLst>
              </a:custGeom>
              <a:solidFill>
                <a:srgbClr val="23509E"/>
              </a:solidFill>
              <a:ln w="6923" cap="flat">
                <a:noFill/>
                <a:prstDash val="solid"/>
                <a:miter/>
              </a:ln>
            </p:spPr>
            <p:txBody>
              <a:bodyPr rtlCol="0" anchor="ctr"/>
              <a:lstStyle/>
              <a:p>
                <a:endParaRPr lang="en-US" dirty="0"/>
              </a:p>
            </p:txBody>
          </p:sp>
          <p:sp>
            <p:nvSpPr>
              <p:cNvPr id="60" name="Freeform 690">
                <a:extLst>
                  <a:ext uri="{FF2B5EF4-FFF2-40B4-BE49-F238E27FC236}">
                    <a16:creationId xmlns:a16="http://schemas.microsoft.com/office/drawing/2014/main" id="{8EE778BC-BB8A-AAC6-4500-62B15E768C43}"/>
                  </a:ext>
                </a:extLst>
              </p:cNvPr>
              <p:cNvSpPr/>
              <p:nvPr/>
            </p:nvSpPr>
            <p:spPr>
              <a:xfrm>
                <a:off x="3149591"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3 w 15253"/>
                  <a:gd name="connsiteY11" fmla="*/ 13870 h 29821"/>
                  <a:gd name="connsiteX12" fmla="*/ 4853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0" y="5548"/>
                      <a:pt x="11787" y="4855"/>
                      <a:pt x="10400" y="4855"/>
                    </a:cubicBezTo>
                    <a:cubicBezTo>
                      <a:pt x="9014" y="4855"/>
                      <a:pt x="8320" y="4855"/>
                      <a:pt x="7627" y="5548"/>
                    </a:cubicBezTo>
                    <a:cubicBezTo>
                      <a:pt x="6934" y="6242"/>
                      <a:pt x="6240" y="6935"/>
                      <a:pt x="5547" y="8322"/>
                    </a:cubicBezTo>
                    <a:cubicBezTo>
                      <a:pt x="4853" y="10403"/>
                      <a:pt x="4853" y="11790"/>
                      <a:pt x="4853" y="13870"/>
                    </a:cubicBezTo>
                    <a:lnTo>
                      <a:pt x="4853"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61" name="Freeform 691">
                <a:extLst>
                  <a:ext uri="{FF2B5EF4-FFF2-40B4-BE49-F238E27FC236}">
                    <a16:creationId xmlns:a16="http://schemas.microsoft.com/office/drawing/2014/main" id="{E31AA27B-08EE-569B-6192-A90E87EAF1B9}"/>
                  </a:ext>
                </a:extLst>
              </p:cNvPr>
              <p:cNvSpPr/>
              <p:nvPr/>
            </p:nvSpPr>
            <p:spPr>
              <a:xfrm>
                <a:off x="3165538" y="8893409"/>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3870 h 29127"/>
                  <a:gd name="connsiteX29" fmla="*/ 12480 w 25654"/>
                  <a:gd name="connsiteY29" fmla="*/ 15951 h 29127"/>
                  <a:gd name="connsiteX30" fmla="*/ 8320 w 25654"/>
                  <a:gd name="connsiteY30" fmla="*/ 16644 h 29127"/>
                  <a:gd name="connsiteX31" fmla="*/ 6240 w 25654"/>
                  <a:gd name="connsiteY31" fmla="*/ 18032 h 29127"/>
                  <a:gd name="connsiteX32" fmla="*/ 5547 w 25654"/>
                  <a:gd name="connsiteY32" fmla="*/ 20112 h 29127"/>
                  <a:gd name="connsiteX33" fmla="*/ 6934 w 25654"/>
                  <a:gd name="connsiteY33" fmla="*/ 23580 h 29127"/>
                  <a:gd name="connsiteX34" fmla="*/ 11094 w 25654"/>
                  <a:gd name="connsiteY34" fmla="*/ 24967 h 29127"/>
                  <a:gd name="connsiteX35" fmla="*/ 15947 w 25654"/>
                  <a:gd name="connsiteY35" fmla="*/ 23580 h 29127"/>
                  <a:gd name="connsiteX36" fmla="*/ 19414 w 25654"/>
                  <a:gd name="connsiteY36" fmla="*/ 20112 h 29127"/>
                  <a:gd name="connsiteX37" fmla="*/ 20107 w 25654"/>
                  <a:gd name="connsiteY37" fmla="*/ 15258 h 29127"/>
                  <a:gd name="connsiteX38" fmla="*/ 20107 w 25654"/>
                  <a:gd name="connsiteY38" fmla="*/ 13870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8"/>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0"/>
                      <a:pt x="5547" y="1387"/>
                      <a:pt x="6934" y="694"/>
                    </a:cubicBezTo>
                    <a:cubicBezTo>
                      <a:pt x="9014" y="0"/>
                      <a:pt x="11094" y="0"/>
                      <a:pt x="13174" y="0"/>
                    </a:cubicBezTo>
                    <a:cubicBezTo>
                      <a:pt x="15947" y="0"/>
                      <a:pt x="17334" y="0"/>
                      <a:pt x="19414" y="694"/>
                    </a:cubicBezTo>
                    <a:cubicBezTo>
                      <a:pt x="20801" y="1387"/>
                      <a:pt x="22187" y="2080"/>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1494" y="27047"/>
                      <a:pt x="21494" y="25660"/>
                      <a:pt x="21494" y="24967"/>
                    </a:cubicBezTo>
                    <a:close/>
                    <a:moveTo>
                      <a:pt x="20801" y="13870"/>
                    </a:moveTo>
                    <a:cubicBezTo>
                      <a:pt x="18721" y="14564"/>
                      <a:pt x="16641" y="15258"/>
                      <a:pt x="12480" y="15951"/>
                    </a:cubicBezTo>
                    <a:cubicBezTo>
                      <a:pt x="10400" y="15951"/>
                      <a:pt x="9014" y="16644"/>
                      <a:pt x="8320" y="16644"/>
                    </a:cubicBezTo>
                    <a:cubicBezTo>
                      <a:pt x="7627" y="17338"/>
                      <a:pt x="6934" y="17338"/>
                      <a:pt x="6240" y="18032"/>
                    </a:cubicBezTo>
                    <a:cubicBezTo>
                      <a:pt x="5547" y="18725"/>
                      <a:pt x="5547" y="19418"/>
                      <a:pt x="5547" y="20112"/>
                    </a:cubicBezTo>
                    <a:cubicBezTo>
                      <a:pt x="5547" y="21499"/>
                      <a:pt x="6240" y="22193"/>
                      <a:pt x="6934" y="23580"/>
                    </a:cubicBezTo>
                    <a:cubicBezTo>
                      <a:pt x="7627" y="24273"/>
                      <a:pt x="9707" y="24967"/>
                      <a:pt x="11094" y="24967"/>
                    </a:cubicBezTo>
                    <a:cubicBezTo>
                      <a:pt x="13174" y="24967"/>
                      <a:pt x="14560" y="24273"/>
                      <a:pt x="15947" y="23580"/>
                    </a:cubicBezTo>
                    <a:cubicBezTo>
                      <a:pt x="17334" y="22886"/>
                      <a:pt x="18721" y="21499"/>
                      <a:pt x="19414" y="20112"/>
                    </a:cubicBezTo>
                    <a:cubicBezTo>
                      <a:pt x="20107" y="18725"/>
                      <a:pt x="20107" y="17338"/>
                      <a:pt x="20107" y="15258"/>
                    </a:cubicBezTo>
                    <a:lnTo>
                      <a:pt x="20107" y="13870"/>
                    </a:lnTo>
                    <a:close/>
                  </a:path>
                </a:pathLst>
              </a:custGeom>
              <a:solidFill>
                <a:srgbClr val="23509E"/>
              </a:solidFill>
              <a:ln w="6923" cap="flat">
                <a:noFill/>
                <a:prstDash val="solid"/>
                <a:miter/>
              </a:ln>
            </p:spPr>
            <p:txBody>
              <a:bodyPr rtlCol="0" anchor="ctr"/>
              <a:lstStyle/>
              <a:p>
                <a:endParaRPr lang="en-US" dirty="0"/>
              </a:p>
            </p:txBody>
          </p:sp>
          <p:sp>
            <p:nvSpPr>
              <p:cNvPr id="62" name="Freeform 692">
                <a:extLst>
                  <a:ext uri="{FF2B5EF4-FFF2-40B4-BE49-F238E27FC236}">
                    <a16:creationId xmlns:a16="http://schemas.microsoft.com/office/drawing/2014/main" id="{CCA3416F-5806-C143-D921-BDC11F6DDBE1}"/>
                  </a:ext>
                </a:extLst>
              </p:cNvPr>
              <p:cNvSpPr/>
              <p:nvPr/>
            </p:nvSpPr>
            <p:spPr>
              <a:xfrm>
                <a:off x="3196739" y="8891329"/>
                <a:ext cx="22187" cy="30514"/>
              </a:xfrm>
              <a:custGeom>
                <a:avLst/>
                <a:gdLst>
                  <a:gd name="connsiteX0" fmla="*/ 0 w 22187"/>
                  <a:gd name="connsiteY0" fmla="*/ 21499 h 30514"/>
                  <a:gd name="connsiteX1" fmla="*/ 4853 w 22187"/>
                  <a:gd name="connsiteY1" fmla="*/ 20806 h 30514"/>
                  <a:gd name="connsiteX2" fmla="*/ 6934 w 22187"/>
                  <a:gd name="connsiteY2" fmla="*/ 24967 h 30514"/>
                  <a:gd name="connsiteX3" fmla="*/ 12480 w 22187"/>
                  <a:gd name="connsiteY3" fmla="*/ 26354 h 30514"/>
                  <a:gd name="connsiteX4" fmla="*/ 17334 w 22187"/>
                  <a:gd name="connsiteY4" fmla="*/ 24967 h 30514"/>
                  <a:gd name="connsiteX5" fmla="*/ 18721 w 22187"/>
                  <a:gd name="connsiteY5" fmla="*/ 21499 h 30514"/>
                  <a:gd name="connsiteX6" fmla="*/ 17334 w 22187"/>
                  <a:gd name="connsiteY6" fmla="*/ 18725 h 30514"/>
                  <a:gd name="connsiteX7" fmla="*/ 12480 w 22187"/>
                  <a:gd name="connsiteY7" fmla="*/ 17338 h 30514"/>
                  <a:gd name="connsiteX8" fmla="*/ 4853 w 22187"/>
                  <a:gd name="connsiteY8" fmla="*/ 15257 h 30514"/>
                  <a:gd name="connsiteX9" fmla="*/ 1387 w 22187"/>
                  <a:gd name="connsiteY9" fmla="*/ 12483 h 30514"/>
                  <a:gd name="connsiteX10" fmla="*/ 0 w 22187"/>
                  <a:gd name="connsiteY10" fmla="*/ 8322 h 30514"/>
                  <a:gd name="connsiteX11" fmla="*/ 693 w 22187"/>
                  <a:gd name="connsiteY11" fmla="*/ 4855 h 30514"/>
                  <a:gd name="connsiteX12" fmla="*/ 2773 w 22187"/>
                  <a:gd name="connsiteY12" fmla="*/ 2080 h 30514"/>
                  <a:gd name="connsiteX13" fmla="*/ 5547 w 22187"/>
                  <a:gd name="connsiteY13" fmla="*/ 693 h 30514"/>
                  <a:gd name="connsiteX14" fmla="*/ 9707 w 22187"/>
                  <a:gd name="connsiteY14" fmla="*/ 0 h 30514"/>
                  <a:gd name="connsiteX15" fmla="*/ 15947 w 22187"/>
                  <a:gd name="connsiteY15" fmla="*/ 693 h 30514"/>
                  <a:gd name="connsiteX16" fmla="*/ 19414 w 22187"/>
                  <a:gd name="connsiteY16" fmla="*/ 3468 h 30514"/>
                  <a:gd name="connsiteX17" fmla="*/ 20801 w 22187"/>
                  <a:gd name="connsiteY17" fmla="*/ 7629 h 30514"/>
                  <a:gd name="connsiteX18" fmla="*/ 15947 w 22187"/>
                  <a:gd name="connsiteY18" fmla="*/ 8322 h 30514"/>
                  <a:gd name="connsiteX19" fmla="*/ 13867 w 22187"/>
                  <a:gd name="connsiteY19" fmla="*/ 4855 h 30514"/>
                  <a:gd name="connsiteX20" fmla="*/ 9707 w 22187"/>
                  <a:gd name="connsiteY20" fmla="*/ 3468 h 30514"/>
                  <a:gd name="connsiteX21" fmla="*/ 4853 w 22187"/>
                  <a:gd name="connsiteY21" fmla="*/ 4855 h 30514"/>
                  <a:gd name="connsiteX22" fmla="*/ 3467 w 22187"/>
                  <a:gd name="connsiteY22" fmla="*/ 7629 h 30514"/>
                  <a:gd name="connsiteX23" fmla="*/ 4160 w 22187"/>
                  <a:gd name="connsiteY23" fmla="*/ 9016 h 30514"/>
                  <a:gd name="connsiteX24" fmla="*/ 6240 w 22187"/>
                  <a:gd name="connsiteY24" fmla="*/ 10403 h 30514"/>
                  <a:gd name="connsiteX25" fmla="*/ 10400 w 22187"/>
                  <a:gd name="connsiteY25" fmla="*/ 11790 h 30514"/>
                  <a:gd name="connsiteX26" fmla="*/ 17334 w 22187"/>
                  <a:gd name="connsiteY26" fmla="*/ 13870 h 30514"/>
                  <a:gd name="connsiteX27" fmla="*/ 20801 w 22187"/>
                  <a:gd name="connsiteY27" fmla="*/ 16644 h 30514"/>
                  <a:gd name="connsiteX28" fmla="*/ 22187 w 22187"/>
                  <a:gd name="connsiteY28" fmla="*/ 20806 h 30514"/>
                  <a:gd name="connsiteX29" fmla="*/ 20801 w 22187"/>
                  <a:gd name="connsiteY29" fmla="*/ 25660 h 30514"/>
                  <a:gd name="connsiteX30" fmla="*/ 16641 w 22187"/>
                  <a:gd name="connsiteY30" fmla="*/ 29128 h 30514"/>
                  <a:gd name="connsiteX31" fmla="*/ 10400 w 22187"/>
                  <a:gd name="connsiteY31" fmla="*/ 30515 h 30514"/>
                  <a:gd name="connsiteX32" fmla="*/ 2080 w 22187"/>
                  <a:gd name="connsiteY32" fmla="*/ 28434 h 30514"/>
                  <a:gd name="connsiteX33" fmla="*/ 0 w 22187"/>
                  <a:gd name="connsiteY33" fmla="*/ 21499 h 3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187" h="30514">
                    <a:moveTo>
                      <a:pt x="0" y="21499"/>
                    </a:moveTo>
                    <a:lnTo>
                      <a:pt x="4853" y="20806"/>
                    </a:lnTo>
                    <a:cubicBezTo>
                      <a:pt x="4853" y="22886"/>
                      <a:pt x="5547" y="24273"/>
                      <a:pt x="6934" y="24967"/>
                    </a:cubicBezTo>
                    <a:cubicBezTo>
                      <a:pt x="8320" y="25660"/>
                      <a:pt x="9707" y="26354"/>
                      <a:pt x="12480" y="26354"/>
                    </a:cubicBezTo>
                    <a:cubicBezTo>
                      <a:pt x="14561" y="26354"/>
                      <a:pt x="16641" y="25660"/>
                      <a:pt x="17334" y="24967"/>
                    </a:cubicBezTo>
                    <a:cubicBezTo>
                      <a:pt x="18721" y="24273"/>
                      <a:pt x="18721" y="22886"/>
                      <a:pt x="18721" y="21499"/>
                    </a:cubicBezTo>
                    <a:cubicBezTo>
                      <a:pt x="18721" y="20112"/>
                      <a:pt x="18027" y="19418"/>
                      <a:pt x="17334" y="18725"/>
                    </a:cubicBezTo>
                    <a:cubicBezTo>
                      <a:pt x="16641" y="18031"/>
                      <a:pt x="15254" y="18031"/>
                      <a:pt x="12480" y="17338"/>
                    </a:cubicBezTo>
                    <a:cubicBezTo>
                      <a:pt x="9014" y="16644"/>
                      <a:pt x="6240" y="15951"/>
                      <a:pt x="4853" y="15257"/>
                    </a:cubicBezTo>
                    <a:cubicBezTo>
                      <a:pt x="3467" y="14564"/>
                      <a:pt x="2080" y="13870"/>
                      <a:pt x="1387" y="12483"/>
                    </a:cubicBezTo>
                    <a:cubicBezTo>
                      <a:pt x="693" y="11096"/>
                      <a:pt x="0" y="9709"/>
                      <a:pt x="0" y="8322"/>
                    </a:cubicBezTo>
                    <a:cubicBezTo>
                      <a:pt x="0" y="6935"/>
                      <a:pt x="0" y="5548"/>
                      <a:pt x="693" y="4855"/>
                    </a:cubicBezTo>
                    <a:cubicBezTo>
                      <a:pt x="1387" y="3468"/>
                      <a:pt x="2080" y="2774"/>
                      <a:pt x="2773" y="2080"/>
                    </a:cubicBezTo>
                    <a:cubicBezTo>
                      <a:pt x="3467" y="1387"/>
                      <a:pt x="4853" y="1387"/>
                      <a:pt x="5547" y="693"/>
                    </a:cubicBezTo>
                    <a:cubicBezTo>
                      <a:pt x="6934" y="0"/>
                      <a:pt x="8320" y="0"/>
                      <a:pt x="9707" y="0"/>
                    </a:cubicBezTo>
                    <a:cubicBezTo>
                      <a:pt x="11787" y="0"/>
                      <a:pt x="13867" y="0"/>
                      <a:pt x="15947" y="693"/>
                    </a:cubicBezTo>
                    <a:cubicBezTo>
                      <a:pt x="17334" y="1387"/>
                      <a:pt x="18721" y="2080"/>
                      <a:pt x="19414" y="3468"/>
                    </a:cubicBezTo>
                    <a:cubicBezTo>
                      <a:pt x="20107" y="4855"/>
                      <a:pt x="20801" y="6242"/>
                      <a:pt x="20801" y="7629"/>
                    </a:cubicBezTo>
                    <a:lnTo>
                      <a:pt x="15947" y="8322"/>
                    </a:lnTo>
                    <a:cubicBezTo>
                      <a:pt x="15947" y="6935"/>
                      <a:pt x="15254" y="5548"/>
                      <a:pt x="13867" y="4855"/>
                    </a:cubicBezTo>
                    <a:cubicBezTo>
                      <a:pt x="12480" y="4161"/>
                      <a:pt x="11094" y="3468"/>
                      <a:pt x="9707" y="3468"/>
                    </a:cubicBezTo>
                    <a:cubicBezTo>
                      <a:pt x="7627" y="3468"/>
                      <a:pt x="5547" y="4161"/>
                      <a:pt x="4853" y="4855"/>
                    </a:cubicBezTo>
                    <a:cubicBezTo>
                      <a:pt x="4160" y="5548"/>
                      <a:pt x="3467" y="6242"/>
                      <a:pt x="3467" y="7629"/>
                    </a:cubicBezTo>
                    <a:cubicBezTo>
                      <a:pt x="3467" y="8322"/>
                      <a:pt x="3467" y="9016"/>
                      <a:pt x="4160" y="9016"/>
                    </a:cubicBezTo>
                    <a:cubicBezTo>
                      <a:pt x="4853" y="9709"/>
                      <a:pt x="4853" y="9709"/>
                      <a:pt x="6240" y="10403"/>
                    </a:cubicBezTo>
                    <a:cubicBezTo>
                      <a:pt x="6934" y="10403"/>
                      <a:pt x="8320" y="11096"/>
                      <a:pt x="10400" y="11790"/>
                    </a:cubicBezTo>
                    <a:cubicBezTo>
                      <a:pt x="13867" y="12483"/>
                      <a:pt x="15947" y="13177"/>
                      <a:pt x="17334" y="13870"/>
                    </a:cubicBezTo>
                    <a:cubicBezTo>
                      <a:pt x="18721" y="14564"/>
                      <a:pt x="20107" y="15257"/>
                      <a:pt x="20801" y="16644"/>
                    </a:cubicBezTo>
                    <a:cubicBezTo>
                      <a:pt x="21494" y="18031"/>
                      <a:pt x="22187" y="19418"/>
                      <a:pt x="22187" y="20806"/>
                    </a:cubicBezTo>
                    <a:cubicBezTo>
                      <a:pt x="22187" y="22192"/>
                      <a:pt x="21494" y="24273"/>
                      <a:pt x="20801" y="25660"/>
                    </a:cubicBezTo>
                    <a:cubicBezTo>
                      <a:pt x="20107" y="27047"/>
                      <a:pt x="18721" y="28434"/>
                      <a:pt x="16641" y="29128"/>
                    </a:cubicBezTo>
                    <a:cubicBezTo>
                      <a:pt x="14561" y="29821"/>
                      <a:pt x="12480" y="30515"/>
                      <a:pt x="10400" y="30515"/>
                    </a:cubicBezTo>
                    <a:cubicBezTo>
                      <a:pt x="6934" y="30515"/>
                      <a:pt x="3467" y="29821"/>
                      <a:pt x="2080" y="28434"/>
                    </a:cubicBezTo>
                    <a:cubicBezTo>
                      <a:pt x="2080" y="27047"/>
                      <a:pt x="693" y="24967"/>
                      <a:pt x="0" y="21499"/>
                    </a:cubicBezTo>
                    <a:close/>
                  </a:path>
                </a:pathLst>
              </a:custGeom>
              <a:solidFill>
                <a:srgbClr val="23509E"/>
              </a:solidFill>
              <a:ln w="6923" cap="flat">
                <a:noFill/>
                <a:prstDash val="solid"/>
                <a:miter/>
              </a:ln>
            </p:spPr>
            <p:txBody>
              <a:bodyPr rtlCol="0" anchor="ctr"/>
              <a:lstStyle/>
              <a:p>
                <a:endParaRPr lang="en-US" dirty="0"/>
              </a:p>
            </p:txBody>
          </p:sp>
          <p:sp>
            <p:nvSpPr>
              <p:cNvPr id="63" name="Freeform 693">
                <a:extLst>
                  <a:ext uri="{FF2B5EF4-FFF2-40B4-BE49-F238E27FC236}">
                    <a16:creationId xmlns:a16="http://schemas.microsoft.com/office/drawing/2014/main" id="{2C50F5C8-D81E-A1A3-654C-F628E3F7A6AC}"/>
                  </a:ext>
                </a:extLst>
              </p:cNvPr>
              <p:cNvSpPr/>
              <p:nvPr/>
            </p:nvSpPr>
            <p:spPr>
              <a:xfrm>
                <a:off x="3226554" y="8892022"/>
                <a:ext cx="38828" cy="31208"/>
              </a:xfrm>
              <a:custGeom>
                <a:avLst/>
                <a:gdLst>
                  <a:gd name="connsiteX0" fmla="*/ 0 w 38828"/>
                  <a:gd name="connsiteY0" fmla="*/ 29821 h 31208"/>
                  <a:gd name="connsiteX1" fmla="*/ 0 w 38828"/>
                  <a:gd name="connsiteY1" fmla="*/ 694 h 31208"/>
                  <a:gd name="connsiteX2" fmla="*/ 4160 w 38828"/>
                  <a:gd name="connsiteY2" fmla="*/ 694 h 31208"/>
                  <a:gd name="connsiteX3" fmla="*/ 4160 w 38828"/>
                  <a:gd name="connsiteY3" fmla="*/ 4855 h 31208"/>
                  <a:gd name="connsiteX4" fmla="*/ 7627 w 38828"/>
                  <a:gd name="connsiteY4" fmla="*/ 1387 h 31208"/>
                  <a:gd name="connsiteX5" fmla="*/ 12481 w 38828"/>
                  <a:gd name="connsiteY5" fmla="*/ 0 h 31208"/>
                  <a:gd name="connsiteX6" fmla="*/ 18027 w 38828"/>
                  <a:gd name="connsiteY6" fmla="*/ 1387 h 31208"/>
                  <a:gd name="connsiteX7" fmla="*/ 20801 w 38828"/>
                  <a:gd name="connsiteY7" fmla="*/ 4855 h 31208"/>
                  <a:gd name="connsiteX8" fmla="*/ 29815 w 38828"/>
                  <a:gd name="connsiteY8" fmla="*/ 0 h 31208"/>
                  <a:gd name="connsiteX9" fmla="*/ 36748 w 38828"/>
                  <a:gd name="connsiteY9" fmla="*/ 2081 h 31208"/>
                  <a:gd name="connsiteX10" fmla="*/ 38828 w 38828"/>
                  <a:gd name="connsiteY10" fmla="*/ 9709 h 31208"/>
                  <a:gd name="connsiteX11" fmla="*/ 38828 w 38828"/>
                  <a:gd name="connsiteY11" fmla="*/ 29821 h 31208"/>
                  <a:gd name="connsiteX12" fmla="*/ 33975 w 38828"/>
                  <a:gd name="connsiteY12" fmla="*/ 29821 h 31208"/>
                  <a:gd name="connsiteX13" fmla="*/ 33975 w 38828"/>
                  <a:gd name="connsiteY13" fmla="*/ 11790 h 31208"/>
                  <a:gd name="connsiteX14" fmla="*/ 33281 w 38828"/>
                  <a:gd name="connsiteY14" fmla="*/ 7629 h 31208"/>
                  <a:gd name="connsiteX15" fmla="*/ 31895 w 38828"/>
                  <a:gd name="connsiteY15" fmla="*/ 5548 h 31208"/>
                  <a:gd name="connsiteX16" fmla="*/ 29121 w 38828"/>
                  <a:gd name="connsiteY16" fmla="*/ 4855 h 31208"/>
                  <a:gd name="connsiteX17" fmla="*/ 24268 w 38828"/>
                  <a:gd name="connsiteY17" fmla="*/ 6935 h 31208"/>
                  <a:gd name="connsiteX18" fmla="*/ 22188 w 38828"/>
                  <a:gd name="connsiteY18" fmla="*/ 13177 h 31208"/>
                  <a:gd name="connsiteX19" fmla="*/ 22188 w 38828"/>
                  <a:gd name="connsiteY19" fmla="*/ 29821 h 31208"/>
                  <a:gd name="connsiteX20" fmla="*/ 17334 w 38828"/>
                  <a:gd name="connsiteY20" fmla="*/ 29821 h 31208"/>
                  <a:gd name="connsiteX21" fmla="*/ 17334 w 38828"/>
                  <a:gd name="connsiteY21" fmla="*/ 11096 h 31208"/>
                  <a:gd name="connsiteX22" fmla="*/ 15947 w 38828"/>
                  <a:gd name="connsiteY22" fmla="*/ 6242 h 31208"/>
                  <a:gd name="connsiteX23" fmla="*/ 11787 w 38828"/>
                  <a:gd name="connsiteY23" fmla="*/ 4855 h 31208"/>
                  <a:gd name="connsiteX24" fmla="*/ 7627 w 38828"/>
                  <a:gd name="connsiteY24" fmla="*/ 6242 h 31208"/>
                  <a:gd name="connsiteX25" fmla="*/ 4854 w 38828"/>
                  <a:gd name="connsiteY25" fmla="*/ 9709 h 31208"/>
                  <a:gd name="connsiteX26" fmla="*/ 4160 w 38828"/>
                  <a:gd name="connsiteY26" fmla="*/ 15951 h 31208"/>
                  <a:gd name="connsiteX27" fmla="*/ 4160 w 38828"/>
                  <a:gd name="connsiteY27" fmla="*/ 31208 h 31208"/>
                  <a:gd name="connsiteX28" fmla="*/ 0 w 38828"/>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8" h="31208">
                    <a:moveTo>
                      <a:pt x="0" y="29821"/>
                    </a:moveTo>
                    <a:lnTo>
                      <a:pt x="0" y="694"/>
                    </a:lnTo>
                    <a:lnTo>
                      <a:pt x="4160" y="694"/>
                    </a:lnTo>
                    <a:lnTo>
                      <a:pt x="4160" y="4855"/>
                    </a:lnTo>
                    <a:cubicBezTo>
                      <a:pt x="4854" y="3468"/>
                      <a:pt x="6240" y="2081"/>
                      <a:pt x="7627" y="1387"/>
                    </a:cubicBezTo>
                    <a:cubicBezTo>
                      <a:pt x="9014" y="694"/>
                      <a:pt x="11094" y="0"/>
                      <a:pt x="12481" y="0"/>
                    </a:cubicBezTo>
                    <a:cubicBezTo>
                      <a:pt x="14561" y="0"/>
                      <a:pt x="16641" y="694"/>
                      <a:pt x="18027" y="1387"/>
                    </a:cubicBezTo>
                    <a:cubicBezTo>
                      <a:pt x="19414" y="2081"/>
                      <a:pt x="20107" y="3468"/>
                      <a:pt x="20801" y="4855"/>
                    </a:cubicBezTo>
                    <a:cubicBezTo>
                      <a:pt x="22881" y="1387"/>
                      <a:pt x="26348" y="0"/>
                      <a:pt x="29815"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5" y="5548"/>
                    </a:cubicBezTo>
                    <a:cubicBezTo>
                      <a:pt x="31201" y="4855"/>
                      <a:pt x="29815" y="4855"/>
                      <a:pt x="29121" y="4855"/>
                    </a:cubicBezTo>
                    <a:cubicBezTo>
                      <a:pt x="27041" y="4855"/>
                      <a:pt x="25654" y="5548"/>
                      <a:pt x="24268" y="6935"/>
                    </a:cubicBezTo>
                    <a:cubicBezTo>
                      <a:pt x="22881" y="8322"/>
                      <a:pt x="22188" y="10403"/>
                      <a:pt x="22188" y="13177"/>
                    </a:cubicBezTo>
                    <a:lnTo>
                      <a:pt x="22188" y="29821"/>
                    </a:lnTo>
                    <a:lnTo>
                      <a:pt x="17334" y="29821"/>
                    </a:lnTo>
                    <a:lnTo>
                      <a:pt x="17334" y="11096"/>
                    </a:lnTo>
                    <a:cubicBezTo>
                      <a:pt x="17334" y="9016"/>
                      <a:pt x="16641" y="7629"/>
                      <a:pt x="15947" y="6242"/>
                    </a:cubicBezTo>
                    <a:cubicBezTo>
                      <a:pt x="15254" y="4855"/>
                      <a:pt x="13867" y="4855"/>
                      <a:pt x="11787" y="4855"/>
                    </a:cubicBezTo>
                    <a:cubicBezTo>
                      <a:pt x="10400" y="4855"/>
                      <a:pt x="9014" y="5548"/>
                      <a:pt x="7627" y="6242"/>
                    </a:cubicBezTo>
                    <a:cubicBezTo>
                      <a:pt x="6240" y="6935"/>
                      <a:pt x="5547" y="8322"/>
                      <a:pt x="4854" y="9709"/>
                    </a:cubicBezTo>
                    <a:cubicBezTo>
                      <a:pt x="4160" y="11096"/>
                      <a:pt x="4160" y="13177"/>
                      <a:pt x="4160" y="15951"/>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64" name="Freeform 694">
                <a:extLst>
                  <a:ext uri="{FF2B5EF4-FFF2-40B4-BE49-F238E27FC236}">
                    <a16:creationId xmlns:a16="http://schemas.microsoft.com/office/drawing/2014/main" id="{588B1DB7-C95C-2159-D750-37D4514B2D39}"/>
                  </a:ext>
                </a:extLst>
              </p:cNvPr>
              <p:cNvSpPr/>
              <p:nvPr/>
            </p:nvSpPr>
            <p:spPr>
              <a:xfrm>
                <a:off x="3273009" y="8892716"/>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dirty="0"/>
              </a:p>
            </p:txBody>
          </p:sp>
          <p:sp>
            <p:nvSpPr>
              <p:cNvPr id="65" name="Freeform 695">
                <a:extLst>
                  <a:ext uri="{FF2B5EF4-FFF2-40B4-BE49-F238E27FC236}">
                    <a16:creationId xmlns:a16="http://schemas.microsoft.com/office/drawing/2014/main" id="{B1F9939E-8D5C-CE32-CF62-EDD9681B7907}"/>
                  </a:ext>
                </a:extLst>
              </p:cNvPr>
              <p:cNvSpPr/>
              <p:nvPr/>
            </p:nvSpPr>
            <p:spPr>
              <a:xfrm>
                <a:off x="3302130" y="8891329"/>
                <a:ext cx="22187" cy="30514"/>
              </a:xfrm>
              <a:custGeom>
                <a:avLst/>
                <a:gdLst>
                  <a:gd name="connsiteX0" fmla="*/ 0 w 22187"/>
                  <a:gd name="connsiteY0" fmla="*/ 21499 h 30514"/>
                  <a:gd name="connsiteX1" fmla="*/ 4854 w 22187"/>
                  <a:gd name="connsiteY1" fmla="*/ 20806 h 30514"/>
                  <a:gd name="connsiteX2" fmla="*/ 6934 w 22187"/>
                  <a:gd name="connsiteY2" fmla="*/ 24967 h 30514"/>
                  <a:gd name="connsiteX3" fmla="*/ 12481 w 22187"/>
                  <a:gd name="connsiteY3" fmla="*/ 26354 h 30514"/>
                  <a:gd name="connsiteX4" fmla="*/ 17334 w 22187"/>
                  <a:gd name="connsiteY4" fmla="*/ 24967 h 30514"/>
                  <a:gd name="connsiteX5" fmla="*/ 18721 w 22187"/>
                  <a:gd name="connsiteY5" fmla="*/ 21499 h 30514"/>
                  <a:gd name="connsiteX6" fmla="*/ 17334 w 22187"/>
                  <a:gd name="connsiteY6" fmla="*/ 18725 h 30514"/>
                  <a:gd name="connsiteX7" fmla="*/ 12481 w 22187"/>
                  <a:gd name="connsiteY7" fmla="*/ 17338 h 30514"/>
                  <a:gd name="connsiteX8" fmla="*/ 4854 w 22187"/>
                  <a:gd name="connsiteY8" fmla="*/ 15257 h 30514"/>
                  <a:gd name="connsiteX9" fmla="*/ 1387 w 22187"/>
                  <a:gd name="connsiteY9" fmla="*/ 12483 h 30514"/>
                  <a:gd name="connsiteX10" fmla="*/ 0 w 22187"/>
                  <a:gd name="connsiteY10" fmla="*/ 8322 h 30514"/>
                  <a:gd name="connsiteX11" fmla="*/ 693 w 22187"/>
                  <a:gd name="connsiteY11" fmla="*/ 4855 h 30514"/>
                  <a:gd name="connsiteX12" fmla="*/ 2774 w 22187"/>
                  <a:gd name="connsiteY12" fmla="*/ 2080 h 30514"/>
                  <a:gd name="connsiteX13" fmla="*/ 5547 w 22187"/>
                  <a:gd name="connsiteY13" fmla="*/ 693 h 30514"/>
                  <a:gd name="connsiteX14" fmla="*/ 9707 w 22187"/>
                  <a:gd name="connsiteY14" fmla="*/ 0 h 30514"/>
                  <a:gd name="connsiteX15" fmla="*/ 15947 w 22187"/>
                  <a:gd name="connsiteY15" fmla="*/ 693 h 30514"/>
                  <a:gd name="connsiteX16" fmla="*/ 19414 w 22187"/>
                  <a:gd name="connsiteY16" fmla="*/ 3468 h 30514"/>
                  <a:gd name="connsiteX17" fmla="*/ 20801 w 22187"/>
                  <a:gd name="connsiteY17" fmla="*/ 7629 h 30514"/>
                  <a:gd name="connsiteX18" fmla="*/ 15947 w 22187"/>
                  <a:gd name="connsiteY18" fmla="*/ 8322 h 30514"/>
                  <a:gd name="connsiteX19" fmla="*/ 13867 w 22187"/>
                  <a:gd name="connsiteY19" fmla="*/ 4855 h 30514"/>
                  <a:gd name="connsiteX20" fmla="*/ 9707 w 22187"/>
                  <a:gd name="connsiteY20" fmla="*/ 3468 h 30514"/>
                  <a:gd name="connsiteX21" fmla="*/ 4854 w 22187"/>
                  <a:gd name="connsiteY21" fmla="*/ 4855 h 30514"/>
                  <a:gd name="connsiteX22" fmla="*/ 3467 w 22187"/>
                  <a:gd name="connsiteY22" fmla="*/ 7629 h 30514"/>
                  <a:gd name="connsiteX23" fmla="*/ 4160 w 22187"/>
                  <a:gd name="connsiteY23" fmla="*/ 9016 h 30514"/>
                  <a:gd name="connsiteX24" fmla="*/ 6240 w 22187"/>
                  <a:gd name="connsiteY24" fmla="*/ 10403 h 30514"/>
                  <a:gd name="connsiteX25" fmla="*/ 10400 w 22187"/>
                  <a:gd name="connsiteY25" fmla="*/ 11790 h 30514"/>
                  <a:gd name="connsiteX26" fmla="*/ 17334 w 22187"/>
                  <a:gd name="connsiteY26" fmla="*/ 13870 h 30514"/>
                  <a:gd name="connsiteX27" fmla="*/ 20801 w 22187"/>
                  <a:gd name="connsiteY27" fmla="*/ 16644 h 30514"/>
                  <a:gd name="connsiteX28" fmla="*/ 22188 w 22187"/>
                  <a:gd name="connsiteY28" fmla="*/ 20806 h 30514"/>
                  <a:gd name="connsiteX29" fmla="*/ 20801 w 22187"/>
                  <a:gd name="connsiteY29" fmla="*/ 25660 h 30514"/>
                  <a:gd name="connsiteX30" fmla="*/ 16641 w 22187"/>
                  <a:gd name="connsiteY30" fmla="*/ 29128 h 30514"/>
                  <a:gd name="connsiteX31" fmla="*/ 10400 w 22187"/>
                  <a:gd name="connsiteY31" fmla="*/ 30515 h 30514"/>
                  <a:gd name="connsiteX32" fmla="*/ 2080 w 22187"/>
                  <a:gd name="connsiteY32" fmla="*/ 28434 h 30514"/>
                  <a:gd name="connsiteX33" fmla="*/ 0 w 22187"/>
                  <a:gd name="connsiteY33" fmla="*/ 21499 h 3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187" h="30514">
                    <a:moveTo>
                      <a:pt x="0" y="21499"/>
                    </a:moveTo>
                    <a:lnTo>
                      <a:pt x="4854" y="20806"/>
                    </a:lnTo>
                    <a:cubicBezTo>
                      <a:pt x="4854" y="22886"/>
                      <a:pt x="5547" y="24273"/>
                      <a:pt x="6934" y="24967"/>
                    </a:cubicBezTo>
                    <a:cubicBezTo>
                      <a:pt x="8320" y="25660"/>
                      <a:pt x="9707" y="26354"/>
                      <a:pt x="12481" y="26354"/>
                    </a:cubicBezTo>
                    <a:cubicBezTo>
                      <a:pt x="14561" y="26354"/>
                      <a:pt x="16641" y="25660"/>
                      <a:pt x="17334" y="24967"/>
                    </a:cubicBezTo>
                    <a:cubicBezTo>
                      <a:pt x="18721" y="24273"/>
                      <a:pt x="18721" y="22886"/>
                      <a:pt x="18721" y="21499"/>
                    </a:cubicBezTo>
                    <a:cubicBezTo>
                      <a:pt x="18721" y="20112"/>
                      <a:pt x="18027" y="19418"/>
                      <a:pt x="17334" y="18725"/>
                    </a:cubicBezTo>
                    <a:cubicBezTo>
                      <a:pt x="16641" y="18031"/>
                      <a:pt x="15254" y="18031"/>
                      <a:pt x="12481" y="17338"/>
                    </a:cubicBezTo>
                    <a:cubicBezTo>
                      <a:pt x="9014" y="16644"/>
                      <a:pt x="6240" y="15951"/>
                      <a:pt x="4854" y="15257"/>
                    </a:cubicBezTo>
                    <a:cubicBezTo>
                      <a:pt x="3467" y="14564"/>
                      <a:pt x="2080" y="13870"/>
                      <a:pt x="1387" y="12483"/>
                    </a:cubicBezTo>
                    <a:cubicBezTo>
                      <a:pt x="693" y="11096"/>
                      <a:pt x="0" y="9709"/>
                      <a:pt x="0" y="8322"/>
                    </a:cubicBezTo>
                    <a:cubicBezTo>
                      <a:pt x="0" y="6935"/>
                      <a:pt x="0" y="5548"/>
                      <a:pt x="693" y="4855"/>
                    </a:cubicBezTo>
                    <a:cubicBezTo>
                      <a:pt x="1387" y="3468"/>
                      <a:pt x="2080" y="2774"/>
                      <a:pt x="2774" y="2080"/>
                    </a:cubicBezTo>
                    <a:cubicBezTo>
                      <a:pt x="3467" y="1387"/>
                      <a:pt x="4854" y="1387"/>
                      <a:pt x="5547" y="693"/>
                    </a:cubicBezTo>
                    <a:cubicBezTo>
                      <a:pt x="6934" y="0"/>
                      <a:pt x="8320" y="0"/>
                      <a:pt x="9707" y="0"/>
                    </a:cubicBezTo>
                    <a:cubicBezTo>
                      <a:pt x="11787" y="0"/>
                      <a:pt x="13867" y="0"/>
                      <a:pt x="15947" y="693"/>
                    </a:cubicBezTo>
                    <a:cubicBezTo>
                      <a:pt x="17334" y="1387"/>
                      <a:pt x="18721" y="2080"/>
                      <a:pt x="19414" y="3468"/>
                    </a:cubicBezTo>
                    <a:cubicBezTo>
                      <a:pt x="20108" y="4855"/>
                      <a:pt x="20801" y="6242"/>
                      <a:pt x="20801" y="7629"/>
                    </a:cubicBezTo>
                    <a:lnTo>
                      <a:pt x="15947" y="8322"/>
                    </a:lnTo>
                    <a:cubicBezTo>
                      <a:pt x="15947" y="6935"/>
                      <a:pt x="15254" y="5548"/>
                      <a:pt x="13867" y="4855"/>
                    </a:cubicBezTo>
                    <a:cubicBezTo>
                      <a:pt x="12481" y="4161"/>
                      <a:pt x="11094" y="3468"/>
                      <a:pt x="9707" y="3468"/>
                    </a:cubicBezTo>
                    <a:cubicBezTo>
                      <a:pt x="7627" y="3468"/>
                      <a:pt x="5547" y="4161"/>
                      <a:pt x="4854" y="4855"/>
                    </a:cubicBezTo>
                    <a:cubicBezTo>
                      <a:pt x="4160" y="5548"/>
                      <a:pt x="3467" y="6242"/>
                      <a:pt x="3467" y="7629"/>
                    </a:cubicBezTo>
                    <a:cubicBezTo>
                      <a:pt x="3467" y="8322"/>
                      <a:pt x="3467" y="9016"/>
                      <a:pt x="4160" y="9016"/>
                    </a:cubicBezTo>
                    <a:cubicBezTo>
                      <a:pt x="4854" y="9709"/>
                      <a:pt x="4854" y="9709"/>
                      <a:pt x="6240" y="10403"/>
                    </a:cubicBezTo>
                    <a:cubicBezTo>
                      <a:pt x="6934" y="10403"/>
                      <a:pt x="8320" y="11096"/>
                      <a:pt x="10400" y="11790"/>
                    </a:cubicBezTo>
                    <a:cubicBezTo>
                      <a:pt x="13867" y="12483"/>
                      <a:pt x="15947" y="13177"/>
                      <a:pt x="17334" y="13870"/>
                    </a:cubicBezTo>
                    <a:cubicBezTo>
                      <a:pt x="18721" y="14564"/>
                      <a:pt x="20108" y="15257"/>
                      <a:pt x="20801" y="16644"/>
                    </a:cubicBezTo>
                    <a:cubicBezTo>
                      <a:pt x="21494" y="18031"/>
                      <a:pt x="22188" y="19418"/>
                      <a:pt x="22188" y="20806"/>
                    </a:cubicBezTo>
                    <a:cubicBezTo>
                      <a:pt x="22188" y="22192"/>
                      <a:pt x="21494" y="24273"/>
                      <a:pt x="20801" y="25660"/>
                    </a:cubicBezTo>
                    <a:cubicBezTo>
                      <a:pt x="20108" y="27047"/>
                      <a:pt x="18721" y="28434"/>
                      <a:pt x="16641" y="29128"/>
                    </a:cubicBezTo>
                    <a:cubicBezTo>
                      <a:pt x="14561" y="29821"/>
                      <a:pt x="12481" y="30515"/>
                      <a:pt x="10400" y="30515"/>
                    </a:cubicBezTo>
                    <a:cubicBezTo>
                      <a:pt x="6934" y="30515"/>
                      <a:pt x="3467" y="29821"/>
                      <a:pt x="2080" y="28434"/>
                    </a:cubicBezTo>
                    <a:cubicBezTo>
                      <a:pt x="1387" y="27047"/>
                      <a:pt x="693" y="24967"/>
                      <a:pt x="0" y="21499"/>
                    </a:cubicBezTo>
                    <a:close/>
                  </a:path>
                </a:pathLst>
              </a:custGeom>
              <a:solidFill>
                <a:srgbClr val="23509E"/>
              </a:solidFill>
              <a:ln w="6923" cap="flat">
                <a:noFill/>
                <a:prstDash val="solid"/>
                <a:miter/>
              </a:ln>
            </p:spPr>
            <p:txBody>
              <a:bodyPr rtlCol="0" anchor="ctr"/>
              <a:lstStyle/>
              <a:p>
                <a:endParaRPr lang="en-US" dirty="0"/>
              </a:p>
            </p:txBody>
          </p:sp>
          <p:sp>
            <p:nvSpPr>
              <p:cNvPr id="66" name="Freeform 696">
                <a:extLst>
                  <a:ext uri="{FF2B5EF4-FFF2-40B4-BE49-F238E27FC236}">
                    <a16:creationId xmlns:a16="http://schemas.microsoft.com/office/drawing/2014/main" id="{38322E93-B9DB-8C58-FAF4-DC8F6BF4ECE3}"/>
                  </a:ext>
                </a:extLst>
              </p:cNvPr>
              <p:cNvSpPr/>
              <p:nvPr/>
            </p:nvSpPr>
            <p:spPr>
              <a:xfrm>
                <a:off x="3330557" y="8887861"/>
                <a:ext cx="27040" cy="27047"/>
              </a:xfrm>
              <a:custGeom>
                <a:avLst/>
                <a:gdLst>
                  <a:gd name="connsiteX0" fmla="*/ 11094 w 27040"/>
                  <a:gd name="connsiteY0" fmla="*/ 27047 h 27047"/>
                  <a:gd name="connsiteX1" fmla="*/ 11094 w 27040"/>
                  <a:gd name="connsiteY1" fmla="*/ 15951 h 27047"/>
                  <a:gd name="connsiteX2" fmla="*/ 0 w 27040"/>
                  <a:gd name="connsiteY2" fmla="*/ 15951 h 27047"/>
                  <a:gd name="connsiteX3" fmla="*/ 0 w 27040"/>
                  <a:gd name="connsiteY3" fmla="*/ 11096 h 27047"/>
                  <a:gd name="connsiteX4" fmla="*/ 11094 w 27040"/>
                  <a:gd name="connsiteY4" fmla="*/ 11096 h 27047"/>
                  <a:gd name="connsiteX5" fmla="*/ 11094 w 27040"/>
                  <a:gd name="connsiteY5" fmla="*/ 0 h 27047"/>
                  <a:gd name="connsiteX6" fmla="*/ 15947 w 27040"/>
                  <a:gd name="connsiteY6" fmla="*/ 0 h 27047"/>
                  <a:gd name="connsiteX7" fmla="*/ 15947 w 27040"/>
                  <a:gd name="connsiteY7" fmla="*/ 11096 h 27047"/>
                  <a:gd name="connsiteX8" fmla="*/ 27041 w 27040"/>
                  <a:gd name="connsiteY8" fmla="*/ 11096 h 27047"/>
                  <a:gd name="connsiteX9" fmla="*/ 27041 w 27040"/>
                  <a:gd name="connsiteY9" fmla="*/ 15951 h 27047"/>
                  <a:gd name="connsiteX10" fmla="*/ 15947 w 27040"/>
                  <a:gd name="connsiteY10" fmla="*/ 15951 h 27047"/>
                  <a:gd name="connsiteX11" fmla="*/ 15947 w 27040"/>
                  <a:gd name="connsiteY11" fmla="*/ 27047 h 27047"/>
                  <a:gd name="connsiteX12" fmla="*/ 11094 w 27040"/>
                  <a:gd name="connsiteY12" fmla="*/ 27047 h 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040" h="27047">
                    <a:moveTo>
                      <a:pt x="11094" y="27047"/>
                    </a:moveTo>
                    <a:lnTo>
                      <a:pt x="11094" y="15951"/>
                    </a:lnTo>
                    <a:lnTo>
                      <a:pt x="0" y="15951"/>
                    </a:lnTo>
                    <a:lnTo>
                      <a:pt x="0" y="11096"/>
                    </a:lnTo>
                    <a:lnTo>
                      <a:pt x="11094" y="11096"/>
                    </a:lnTo>
                    <a:lnTo>
                      <a:pt x="11094" y="0"/>
                    </a:lnTo>
                    <a:lnTo>
                      <a:pt x="15947" y="0"/>
                    </a:lnTo>
                    <a:lnTo>
                      <a:pt x="15947" y="11096"/>
                    </a:lnTo>
                    <a:lnTo>
                      <a:pt x="27041" y="11096"/>
                    </a:lnTo>
                    <a:lnTo>
                      <a:pt x="27041" y="15951"/>
                    </a:lnTo>
                    <a:lnTo>
                      <a:pt x="15947" y="15951"/>
                    </a:lnTo>
                    <a:lnTo>
                      <a:pt x="15947" y="27047"/>
                    </a:lnTo>
                    <a:lnTo>
                      <a:pt x="11094" y="27047"/>
                    </a:lnTo>
                    <a:close/>
                  </a:path>
                </a:pathLst>
              </a:custGeom>
              <a:solidFill>
                <a:srgbClr val="23509E"/>
              </a:solidFill>
              <a:ln w="6923" cap="flat">
                <a:noFill/>
                <a:prstDash val="solid"/>
                <a:miter/>
              </a:ln>
            </p:spPr>
            <p:txBody>
              <a:bodyPr rtlCol="0" anchor="ctr"/>
              <a:lstStyle/>
              <a:p>
                <a:endParaRPr lang="en-US" dirty="0"/>
              </a:p>
            </p:txBody>
          </p:sp>
          <p:sp>
            <p:nvSpPr>
              <p:cNvPr id="67" name="Freeform 697">
                <a:extLst>
                  <a:ext uri="{FF2B5EF4-FFF2-40B4-BE49-F238E27FC236}">
                    <a16:creationId xmlns:a16="http://schemas.microsoft.com/office/drawing/2014/main" id="{AB539F73-0C47-A84D-45F9-C0ED43FD1039}"/>
                  </a:ext>
                </a:extLst>
              </p:cNvPr>
              <p:cNvSpPr/>
              <p:nvPr/>
            </p:nvSpPr>
            <p:spPr>
              <a:xfrm>
                <a:off x="3380479" y="8882313"/>
                <a:ext cx="31201" cy="40224"/>
              </a:xfrm>
              <a:custGeom>
                <a:avLst/>
                <a:gdLst>
                  <a:gd name="connsiteX0" fmla="*/ 0 w 31201"/>
                  <a:gd name="connsiteY0" fmla="*/ 39531 h 40224"/>
                  <a:gd name="connsiteX1" fmla="*/ 0 w 31201"/>
                  <a:gd name="connsiteY1" fmla="*/ 0 h 40224"/>
                  <a:gd name="connsiteX2" fmla="*/ 15254 w 31201"/>
                  <a:gd name="connsiteY2" fmla="*/ 0 h 40224"/>
                  <a:gd name="connsiteX3" fmla="*/ 21494 w 31201"/>
                  <a:gd name="connsiteY3" fmla="*/ 694 h 40224"/>
                  <a:gd name="connsiteX4" fmla="*/ 26348 w 31201"/>
                  <a:gd name="connsiteY4" fmla="*/ 2774 h 40224"/>
                  <a:gd name="connsiteX5" fmla="*/ 29814 w 31201"/>
                  <a:gd name="connsiteY5" fmla="*/ 6935 h 40224"/>
                  <a:gd name="connsiteX6" fmla="*/ 31201 w 31201"/>
                  <a:gd name="connsiteY6" fmla="*/ 12483 h 40224"/>
                  <a:gd name="connsiteX7" fmla="*/ 27734 w 31201"/>
                  <a:gd name="connsiteY7" fmla="*/ 20806 h 40224"/>
                  <a:gd name="connsiteX8" fmla="*/ 15947 w 31201"/>
                  <a:gd name="connsiteY8" fmla="*/ 24273 h 40224"/>
                  <a:gd name="connsiteX9" fmla="*/ 5547 w 31201"/>
                  <a:gd name="connsiteY9" fmla="*/ 24273 h 40224"/>
                  <a:gd name="connsiteX10" fmla="*/ 5547 w 31201"/>
                  <a:gd name="connsiteY10" fmla="*/ 40224 h 40224"/>
                  <a:gd name="connsiteX11" fmla="*/ 0 w 31201"/>
                  <a:gd name="connsiteY11" fmla="*/ 40224 h 40224"/>
                  <a:gd name="connsiteX12" fmla="*/ 4853 w 31201"/>
                  <a:gd name="connsiteY12" fmla="*/ 18725 h 40224"/>
                  <a:gd name="connsiteX13" fmla="*/ 15254 w 31201"/>
                  <a:gd name="connsiteY13" fmla="*/ 18725 h 40224"/>
                  <a:gd name="connsiteX14" fmla="*/ 22187 w 31201"/>
                  <a:gd name="connsiteY14" fmla="*/ 16644 h 40224"/>
                  <a:gd name="connsiteX15" fmla="*/ 24268 w 31201"/>
                  <a:gd name="connsiteY15" fmla="*/ 11096 h 40224"/>
                  <a:gd name="connsiteX16" fmla="*/ 22881 w 31201"/>
                  <a:gd name="connsiteY16" fmla="*/ 6935 h 40224"/>
                  <a:gd name="connsiteX17" fmla="*/ 19414 w 31201"/>
                  <a:gd name="connsiteY17" fmla="*/ 4855 h 40224"/>
                  <a:gd name="connsiteX18" fmla="*/ 14561 w 31201"/>
                  <a:gd name="connsiteY18" fmla="*/ 4161 h 40224"/>
                  <a:gd name="connsiteX19" fmla="*/ 4160 w 31201"/>
                  <a:gd name="connsiteY19" fmla="*/ 4161 h 40224"/>
                  <a:gd name="connsiteX20" fmla="*/ 4160 w 31201"/>
                  <a:gd name="connsiteY20" fmla="*/ 18725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201" h="40224">
                    <a:moveTo>
                      <a:pt x="0" y="39531"/>
                    </a:moveTo>
                    <a:lnTo>
                      <a:pt x="0" y="0"/>
                    </a:lnTo>
                    <a:lnTo>
                      <a:pt x="15254" y="0"/>
                    </a:lnTo>
                    <a:cubicBezTo>
                      <a:pt x="18027" y="0"/>
                      <a:pt x="20107" y="0"/>
                      <a:pt x="21494" y="694"/>
                    </a:cubicBezTo>
                    <a:cubicBezTo>
                      <a:pt x="23574" y="694"/>
                      <a:pt x="24961" y="1387"/>
                      <a:pt x="26348" y="2774"/>
                    </a:cubicBezTo>
                    <a:cubicBezTo>
                      <a:pt x="27734" y="3468"/>
                      <a:pt x="28428" y="4855"/>
                      <a:pt x="29814" y="6935"/>
                    </a:cubicBezTo>
                    <a:cubicBezTo>
                      <a:pt x="30508" y="8322"/>
                      <a:pt x="31201" y="10403"/>
                      <a:pt x="31201" y="12483"/>
                    </a:cubicBezTo>
                    <a:cubicBezTo>
                      <a:pt x="31201" y="15951"/>
                      <a:pt x="29814" y="18725"/>
                      <a:pt x="27734" y="20806"/>
                    </a:cubicBezTo>
                    <a:cubicBezTo>
                      <a:pt x="25654" y="22886"/>
                      <a:pt x="21494" y="24273"/>
                      <a:pt x="15947" y="24273"/>
                    </a:cubicBezTo>
                    <a:lnTo>
                      <a:pt x="5547" y="24273"/>
                    </a:lnTo>
                    <a:lnTo>
                      <a:pt x="5547" y="40224"/>
                    </a:lnTo>
                    <a:lnTo>
                      <a:pt x="0" y="40224"/>
                    </a:lnTo>
                    <a:close/>
                    <a:moveTo>
                      <a:pt x="4853" y="18725"/>
                    </a:moveTo>
                    <a:lnTo>
                      <a:pt x="15254" y="18725"/>
                    </a:lnTo>
                    <a:cubicBezTo>
                      <a:pt x="18721" y="18725"/>
                      <a:pt x="20801" y="18032"/>
                      <a:pt x="22187" y="16644"/>
                    </a:cubicBezTo>
                    <a:cubicBezTo>
                      <a:pt x="23574" y="15258"/>
                      <a:pt x="24268" y="13870"/>
                      <a:pt x="24268" y="11096"/>
                    </a:cubicBezTo>
                    <a:cubicBezTo>
                      <a:pt x="24268" y="9709"/>
                      <a:pt x="23574" y="8322"/>
                      <a:pt x="22881" y="6935"/>
                    </a:cubicBezTo>
                    <a:cubicBezTo>
                      <a:pt x="22187" y="5548"/>
                      <a:pt x="20801" y="4855"/>
                      <a:pt x="19414" y="4855"/>
                    </a:cubicBezTo>
                    <a:cubicBezTo>
                      <a:pt x="18721" y="4855"/>
                      <a:pt x="16641" y="4161"/>
                      <a:pt x="14561" y="4161"/>
                    </a:cubicBezTo>
                    <a:lnTo>
                      <a:pt x="4160" y="4161"/>
                    </a:lnTo>
                    <a:lnTo>
                      <a:pt x="4160" y="18725"/>
                    </a:lnTo>
                    <a:close/>
                  </a:path>
                </a:pathLst>
              </a:custGeom>
              <a:solidFill>
                <a:srgbClr val="23509E"/>
              </a:solidFill>
              <a:ln w="6923" cap="flat">
                <a:noFill/>
                <a:prstDash val="solid"/>
                <a:miter/>
              </a:ln>
            </p:spPr>
            <p:txBody>
              <a:bodyPr rtlCol="0" anchor="ctr"/>
              <a:lstStyle/>
              <a:p>
                <a:endParaRPr lang="en-US" dirty="0"/>
              </a:p>
            </p:txBody>
          </p:sp>
          <p:sp>
            <p:nvSpPr>
              <p:cNvPr id="68" name="Freeform 698">
                <a:extLst>
                  <a:ext uri="{FF2B5EF4-FFF2-40B4-BE49-F238E27FC236}">
                    <a16:creationId xmlns:a16="http://schemas.microsoft.com/office/drawing/2014/main" id="{8B325C01-DE4C-DBF8-3C37-2B02B869E45C}"/>
                  </a:ext>
                </a:extLst>
              </p:cNvPr>
              <p:cNvSpPr/>
              <p:nvPr/>
            </p:nvSpPr>
            <p:spPr>
              <a:xfrm>
                <a:off x="3416534"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1"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69" name="Freeform 699">
                <a:extLst>
                  <a:ext uri="{FF2B5EF4-FFF2-40B4-BE49-F238E27FC236}">
                    <a16:creationId xmlns:a16="http://schemas.microsoft.com/office/drawing/2014/main" id="{8725E1A3-6CD8-C192-8C82-F047A23FD584}"/>
                  </a:ext>
                </a:extLst>
              </p:cNvPr>
              <p:cNvSpPr/>
              <p:nvPr/>
            </p:nvSpPr>
            <p:spPr>
              <a:xfrm>
                <a:off x="3433175" y="8892022"/>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7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7"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7" y="18725"/>
                      <a:pt x="22187" y="15258"/>
                    </a:cubicBezTo>
                    <a:cubicBezTo>
                      <a:pt x="22187" y="11790"/>
                      <a:pt x="21494" y="9016"/>
                      <a:pt x="19414" y="6935"/>
                    </a:cubicBezTo>
                    <a:cubicBezTo>
                      <a:pt x="18027" y="4855"/>
                      <a:pt x="15947" y="4161"/>
                      <a:pt x="13174" y="4161"/>
                    </a:cubicBezTo>
                    <a:cubicBezTo>
                      <a:pt x="10400" y="4161"/>
                      <a:pt x="9014" y="4855"/>
                      <a:pt x="6934" y="6935"/>
                    </a:cubicBezTo>
                    <a:cubicBezTo>
                      <a:pt x="6240" y="9016"/>
                      <a:pt x="5547" y="11790"/>
                      <a:pt x="5547" y="15258"/>
                    </a:cubicBezTo>
                    <a:close/>
                  </a:path>
                </a:pathLst>
              </a:custGeom>
              <a:solidFill>
                <a:srgbClr val="23509E"/>
              </a:solidFill>
              <a:ln w="6923" cap="flat">
                <a:noFill/>
                <a:prstDash val="solid"/>
                <a:miter/>
              </a:ln>
            </p:spPr>
            <p:txBody>
              <a:bodyPr rtlCol="0" anchor="ctr"/>
              <a:lstStyle/>
              <a:p>
                <a:endParaRPr lang="en-US" dirty="0"/>
              </a:p>
            </p:txBody>
          </p:sp>
          <p:sp>
            <p:nvSpPr>
              <p:cNvPr id="70" name="Freeform 700">
                <a:extLst>
                  <a:ext uri="{FF2B5EF4-FFF2-40B4-BE49-F238E27FC236}">
                    <a16:creationId xmlns:a16="http://schemas.microsoft.com/office/drawing/2014/main" id="{CDAC6F07-9BD1-9BBA-3384-52222E7ECB9B}"/>
                  </a:ext>
                </a:extLst>
              </p:cNvPr>
              <p:cNvSpPr/>
              <p:nvPr/>
            </p:nvSpPr>
            <p:spPr>
              <a:xfrm>
                <a:off x="3464376" y="8892022"/>
                <a:ext cx="25654" cy="40917"/>
              </a:xfrm>
              <a:custGeom>
                <a:avLst/>
                <a:gdLst>
                  <a:gd name="connsiteX0" fmla="*/ 693 w 25654"/>
                  <a:gd name="connsiteY0" fmla="*/ 31902 h 40917"/>
                  <a:gd name="connsiteX1" fmla="*/ 5547 w 25654"/>
                  <a:gd name="connsiteY1" fmla="*/ 32596 h 40917"/>
                  <a:gd name="connsiteX2" fmla="*/ 6934 w 25654"/>
                  <a:gd name="connsiteY2" fmla="*/ 36063 h 40917"/>
                  <a:gd name="connsiteX3" fmla="*/ 11787 w 25654"/>
                  <a:gd name="connsiteY3" fmla="*/ 37450 h 40917"/>
                  <a:gd name="connsiteX4" fmla="*/ 17334 w 25654"/>
                  <a:gd name="connsiteY4" fmla="*/ 36063 h 40917"/>
                  <a:gd name="connsiteX5" fmla="*/ 20107 w 25654"/>
                  <a:gd name="connsiteY5" fmla="*/ 32596 h 40917"/>
                  <a:gd name="connsiteX6" fmla="*/ 20801 w 25654"/>
                  <a:gd name="connsiteY6" fmla="*/ 26354 h 40917"/>
                  <a:gd name="connsiteX7" fmla="*/ 12480 w 25654"/>
                  <a:gd name="connsiteY7" fmla="*/ 29821 h 40917"/>
                  <a:gd name="connsiteX8" fmla="*/ 3467 w 25654"/>
                  <a:gd name="connsiteY8" fmla="*/ 25660 h 40917"/>
                  <a:gd name="connsiteX9" fmla="*/ 0 w 25654"/>
                  <a:gd name="connsiteY9" fmla="*/ 15258 h 40917"/>
                  <a:gd name="connsiteX10" fmla="*/ 1387 w 25654"/>
                  <a:gd name="connsiteY10" fmla="*/ 7629 h 40917"/>
                  <a:gd name="connsiteX11" fmla="*/ 5547 w 25654"/>
                  <a:gd name="connsiteY11" fmla="*/ 2081 h 40917"/>
                  <a:gd name="connsiteX12" fmla="*/ 12480 w 25654"/>
                  <a:gd name="connsiteY12" fmla="*/ 0 h 40917"/>
                  <a:gd name="connsiteX13" fmla="*/ 20801 w 25654"/>
                  <a:gd name="connsiteY13" fmla="*/ 4161 h 40917"/>
                  <a:gd name="connsiteX14" fmla="*/ 20801 w 25654"/>
                  <a:gd name="connsiteY14" fmla="*/ 694 h 40917"/>
                  <a:gd name="connsiteX15" fmla="*/ 25654 w 25654"/>
                  <a:gd name="connsiteY15" fmla="*/ 694 h 40917"/>
                  <a:gd name="connsiteX16" fmla="*/ 25654 w 25654"/>
                  <a:gd name="connsiteY16" fmla="*/ 25660 h 40917"/>
                  <a:gd name="connsiteX17" fmla="*/ 24268 w 25654"/>
                  <a:gd name="connsiteY17" fmla="*/ 35370 h 40917"/>
                  <a:gd name="connsiteX18" fmla="*/ 20107 w 25654"/>
                  <a:gd name="connsiteY18" fmla="*/ 39531 h 40917"/>
                  <a:gd name="connsiteX19" fmla="*/ 12480 w 25654"/>
                  <a:gd name="connsiteY19" fmla="*/ 40918 h 40917"/>
                  <a:gd name="connsiteX20" fmla="*/ 4160 w 25654"/>
                  <a:gd name="connsiteY20" fmla="*/ 38837 h 40917"/>
                  <a:gd name="connsiteX21" fmla="*/ 693 w 25654"/>
                  <a:gd name="connsiteY21" fmla="*/ 31902 h 40917"/>
                  <a:gd name="connsiteX22" fmla="*/ 4853 w 25654"/>
                  <a:gd name="connsiteY22" fmla="*/ 14564 h 40917"/>
                  <a:gd name="connsiteX23" fmla="*/ 6934 w 25654"/>
                  <a:gd name="connsiteY23" fmla="*/ 22886 h 40917"/>
                  <a:gd name="connsiteX24" fmla="*/ 12480 w 25654"/>
                  <a:gd name="connsiteY24" fmla="*/ 25660 h 40917"/>
                  <a:gd name="connsiteX25" fmla="*/ 18027 w 25654"/>
                  <a:gd name="connsiteY25" fmla="*/ 22886 h 40917"/>
                  <a:gd name="connsiteX26" fmla="*/ 20107 w 25654"/>
                  <a:gd name="connsiteY26" fmla="*/ 14564 h 40917"/>
                  <a:gd name="connsiteX27" fmla="*/ 18027 w 25654"/>
                  <a:gd name="connsiteY27" fmla="*/ 6242 h 40917"/>
                  <a:gd name="connsiteX28" fmla="*/ 12480 w 25654"/>
                  <a:gd name="connsiteY28" fmla="*/ 3468 h 40917"/>
                  <a:gd name="connsiteX29" fmla="*/ 6934 w 25654"/>
                  <a:gd name="connsiteY29" fmla="*/ 6242 h 40917"/>
                  <a:gd name="connsiteX30" fmla="*/ 4853 w 25654"/>
                  <a:gd name="connsiteY30" fmla="*/ 1456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5654" h="40917">
                    <a:moveTo>
                      <a:pt x="693" y="31902"/>
                    </a:moveTo>
                    <a:lnTo>
                      <a:pt x="5547" y="32596"/>
                    </a:lnTo>
                    <a:cubicBezTo>
                      <a:pt x="5547" y="33983"/>
                      <a:pt x="6240" y="35370"/>
                      <a:pt x="6934" y="36063"/>
                    </a:cubicBezTo>
                    <a:cubicBezTo>
                      <a:pt x="8320" y="36757"/>
                      <a:pt x="9707" y="37450"/>
                      <a:pt x="11787" y="37450"/>
                    </a:cubicBezTo>
                    <a:cubicBezTo>
                      <a:pt x="13867" y="37450"/>
                      <a:pt x="15947" y="36757"/>
                      <a:pt x="17334" y="36063"/>
                    </a:cubicBezTo>
                    <a:cubicBezTo>
                      <a:pt x="18721" y="35370"/>
                      <a:pt x="19414" y="33983"/>
                      <a:pt x="20107" y="32596"/>
                    </a:cubicBezTo>
                    <a:cubicBezTo>
                      <a:pt x="20107" y="31902"/>
                      <a:pt x="20801" y="29821"/>
                      <a:pt x="20801" y="26354"/>
                    </a:cubicBezTo>
                    <a:cubicBezTo>
                      <a:pt x="18721" y="29128"/>
                      <a:pt x="15947" y="29821"/>
                      <a:pt x="12480" y="29821"/>
                    </a:cubicBezTo>
                    <a:cubicBezTo>
                      <a:pt x="8320" y="29821"/>
                      <a:pt x="5547" y="28434"/>
                      <a:pt x="3467" y="25660"/>
                    </a:cubicBezTo>
                    <a:cubicBezTo>
                      <a:pt x="1387" y="22886"/>
                      <a:pt x="0" y="19419"/>
                      <a:pt x="0" y="15258"/>
                    </a:cubicBezTo>
                    <a:cubicBezTo>
                      <a:pt x="0" y="12483"/>
                      <a:pt x="693" y="9709"/>
                      <a:pt x="1387" y="7629"/>
                    </a:cubicBezTo>
                    <a:cubicBezTo>
                      <a:pt x="2080" y="5548"/>
                      <a:pt x="4160" y="3468"/>
                      <a:pt x="5547" y="2081"/>
                    </a:cubicBezTo>
                    <a:cubicBezTo>
                      <a:pt x="7627" y="694"/>
                      <a:pt x="9707" y="0"/>
                      <a:pt x="12480" y="0"/>
                    </a:cubicBezTo>
                    <a:cubicBezTo>
                      <a:pt x="15947" y="0"/>
                      <a:pt x="18721" y="1387"/>
                      <a:pt x="20801" y="4161"/>
                    </a:cubicBezTo>
                    <a:lnTo>
                      <a:pt x="20801" y="694"/>
                    </a:lnTo>
                    <a:lnTo>
                      <a:pt x="25654" y="694"/>
                    </a:lnTo>
                    <a:lnTo>
                      <a:pt x="25654" y="25660"/>
                    </a:lnTo>
                    <a:cubicBezTo>
                      <a:pt x="25654" y="29821"/>
                      <a:pt x="24961" y="33289"/>
                      <a:pt x="24268" y="35370"/>
                    </a:cubicBezTo>
                    <a:cubicBezTo>
                      <a:pt x="23574" y="37450"/>
                      <a:pt x="22187" y="38837"/>
                      <a:pt x="20107" y="39531"/>
                    </a:cubicBezTo>
                    <a:cubicBezTo>
                      <a:pt x="18027" y="40918"/>
                      <a:pt x="15947" y="40918"/>
                      <a:pt x="12480" y="40918"/>
                    </a:cubicBezTo>
                    <a:cubicBezTo>
                      <a:pt x="9014" y="40918"/>
                      <a:pt x="6240" y="40224"/>
                      <a:pt x="4160" y="38837"/>
                    </a:cubicBezTo>
                    <a:cubicBezTo>
                      <a:pt x="2080" y="37450"/>
                      <a:pt x="693" y="35370"/>
                      <a:pt x="693" y="31902"/>
                    </a:cubicBezTo>
                    <a:close/>
                    <a:moveTo>
                      <a:pt x="4853" y="14564"/>
                    </a:moveTo>
                    <a:cubicBezTo>
                      <a:pt x="4853" y="18032"/>
                      <a:pt x="5547" y="20806"/>
                      <a:pt x="6934" y="22886"/>
                    </a:cubicBezTo>
                    <a:cubicBezTo>
                      <a:pt x="8320" y="24967"/>
                      <a:pt x="10400" y="25660"/>
                      <a:pt x="12480" y="25660"/>
                    </a:cubicBezTo>
                    <a:cubicBezTo>
                      <a:pt x="14560" y="25660"/>
                      <a:pt x="16641" y="24967"/>
                      <a:pt x="18027" y="22886"/>
                    </a:cubicBezTo>
                    <a:cubicBezTo>
                      <a:pt x="19414" y="21499"/>
                      <a:pt x="20107" y="18725"/>
                      <a:pt x="20107" y="14564"/>
                    </a:cubicBezTo>
                    <a:cubicBezTo>
                      <a:pt x="20107" y="11096"/>
                      <a:pt x="19414" y="8322"/>
                      <a:pt x="18027" y="6242"/>
                    </a:cubicBezTo>
                    <a:cubicBezTo>
                      <a:pt x="16641" y="4161"/>
                      <a:pt x="14560" y="3468"/>
                      <a:pt x="12480" y="3468"/>
                    </a:cubicBezTo>
                    <a:cubicBezTo>
                      <a:pt x="10400" y="3468"/>
                      <a:pt x="8320" y="4161"/>
                      <a:pt x="6934" y="6242"/>
                    </a:cubicBezTo>
                    <a:cubicBezTo>
                      <a:pt x="5547" y="8322"/>
                      <a:pt x="4853" y="11096"/>
                      <a:pt x="4853" y="14564"/>
                    </a:cubicBezTo>
                    <a:close/>
                  </a:path>
                </a:pathLst>
              </a:custGeom>
              <a:solidFill>
                <a:srgbClr val="23509E"/>
              </a:solidFill>
              <a:ln w="6923" cap="flat">
                <a:noFill/>
                <a:prstDash val="solid"/>
                <a:miter/>
              </a:ln>
            </p:spPr>
            <p:txBody>
              <a:bodyPr rtlCol="0" anchor="ctr"/>
              <a:lstStyle/>
              <a:p>
                <a:endParaRPr lang="en-US" dirty="0"/>
              </a:p>
            </p:txBody>
          </p:sp>
          <p:sp>
            <p:nvSpPr>
              <p:cNvPr id="71" name="Freeform 701">
                <a:extLst>
                  <a:ext uri="{FF2B5EF4-FFF2-40B4-BE49-F238E27FC236}">
                    <a16:creationId xmlns:a16="http://schemas.microsoft.com/office/drawing/2014/main" id="{4D5A2B97-D788-1287-524A-982EE759F850}"/>
                  </a:ext>
                </a:extLst>
              </p:cNvPr>
              <p:cNvSpPr/>
              <p:nvPr/>
            </p:nvSpPr>
            <p:spPr>
              <a:xfrm>
                <a:off x="3496963"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1"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72" name="Freeform 702">
                <a:extLst>
                  <a:ext uri="{FF2B5EF4-FFF2-40B4-BE49-F238E27FC236}">
                    <a16:creationId xmlns:a16="http://schemas.microsoft.com/office/drawing/2014/main" id="{2A0684D3-80A9-D9CC-67B0-4DFFA66BCC84}"/>
                  </a:ext>
                </a:extLst>
              </p:cNvPr>
              <p:cNvSpPr/>
              <p:nvPr/>
            </p:nvSpPr>
            <p:spPr>
              <a:xfrm>
                <a:off x="3512911" y="8893409"/>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3870 h 29127"/>
                  <a:gd name="connsiteX29" fmla="*/ 12480 w 25654"/>
                  <a:gd name="connsiteY29" fmla="*/ 15951 h 29127"/>
                  <a:gd name="connsiteX30" fmla="*/ 8320 w 25654"/>
                  <a:gd name="connsiteY30" fmla="*/ 16644 h 29127"/>
                  <a:gd name="connsiteX31" fmla="*/ 6240 w 25654"/>
                  <a:gd name="connsiteY31" fmla="*/ 18032 h 29127"/>
                  <a:gd name="connsiteX32" fmla="*/ 5547 w 25654"/>
                  <a:gd name="connsiteY32" fmla="*/ 20112 h 29127"/>
                  <a:gd name="connsiteX33" fmla="*/ 6934 w 25654"/>
                  <a:gd name="connsiteY33" fmla="*/ 23580 h 29127"/>
                  <a:gd name="connsiteX34" fmla="*/ 11094 w 25654"/>
                  <a:gd name="connsiteY34" fmla="*/ 24967 h 29127"/>
                  <a:gd name="connsiteX35" fmla="*/ 15947 w 25654"/>
                  <a:gd name="connsiteY35" fmla="*/ 23580 h 29127"/>
                  <a:gd name="connsiteX36" fmla="*/ 19414 w 25654"/>
                  <a:gd name="connsiteY36" fmla="*/ 20112 h 29127"/>
                  <a:gd name="connsiteX37" fmla="*/ 20107 w 25654"/>
                  <a:gd name="connsiteY37" fmla="*/ 15258 h 29127"/>
                  <a:gd name="connsiteX38" fmla="*/ 20107 w 25654"/>
                  <a:gd name="connsiteY38" fmla="*/ 13870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8"/>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0"/>
                      <a:pt x="5547" y="1387"/>
                      <a:pt x="6934" y="694"/>
                    </a:cubicBezTo>
                    <a:cubicBezTo>
                      <a:pt x="9014" y="0"/>
                      <a:pt x="11094" y="0"/>
                      <a:pt x="13174" y="0"/>
                    </a:cubicBezTo>
                    <a:cubicBezTo>
                      <a:pt x="15947" y="0"/>
                      <a:pt x="17334" y="0"/>
                      <a:pt x="19414" y="694"/>
                    </a:cubicBezTo>
                    <a:cubicBezTo>
                      <a:pt x="20801" y="1387"/>
                      <a:pt x="22187" y="2080"/>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2187" y="27047"/>
                      <a:pt x="21494" y="25660"/>
                      <a:pt x="21494" y="24967"/>
                    </a:cubicBezTo>
                    <a:close/>
                    <a:moveTo>
                      <a:pt x="20801" y="13870"/>
                    </a:moveTo>
                    <a:cubicBezTo>
                      <a:pt x="18721" y="14564"/>
                      <a:pt x="16641" y="15258"/>
                      <a:pt x="12480" y="15951"/>
                    </a:cubicBezTo>
                    <a:cubicBezTo>
                      <a:pt x="10400" y="15951"/>
                      <a:pt x="9014" y="16644"/>
                      <a:pt x="8320" y="16644"/>
                    </a:cubicBezTo>
                    <a:cubicBezTo>
                      <a:pt x="7627" y="17338"/>
                      <a:pt x="6934" y="17338"/>
                      <a:pt x="6240" y="18032"/>
                    </a:cubicBezTo>
                    <a:cubicBezTo>
                      <a:pt x="5547" y="18725"/>
                      <a:pt x="5547" y="19418"/>
                      <a:pt x="5547" y="20112"/>
                    </a:cubicBezTo>
                    <a:cubicBezTo>
                      <a:pt x="5547" y="21499"/>
                      <a:pt x="6240" y="22193"/>
                      <a:pt x="6934" y="23580"/>
                    </a:cubicBezTo>
                    <a:cubicBezTo>
                      <a:pt x="7627" y="24273"/>
                      <a:pt x="9707" y="24967"/>
                      <a:pt x="11094" y="24967"/>
                    </a:cubicBezTo>
                    <a:cubicBezTo>
                      <a:pt x="13174" y="24967"/>
                      <a:pt x="14560" y="24273"/>
                      <a:pt x="15947" y="23580"/>
                    </a:cubicBezTo>
                    <a:cubicBezTo>
                      <a:pt x="17334" y="22886"/>
                      <a:pt x="18721" y="21499"/>
                      <a:pt x="19414" y="20112"/>
                    </a:cubicBezTo>
                    <a:cubicBezTo>
                      <a:pt x="20107" y="18725"/>
                      <a:pt x="20107" y="17338"/>
                      <a:pt x="20107" y="15258"/>
                    </a:cubicBezTo>
                    <a:lnTo>
                      <a:pt x="20107" y="13870"/>
                    </a:lnTo>
                    <a:close/>
                  </a:path>
                </a:pathLst>
              </a:custGeom>
              <a:solidFill>
                <a:srgbClr val="23509E"/>
              </a:solidFill>
              <a:ln w="6923" cap="flat">
                <a:noFill/>
                <a:prstDash val="solid"/>
                <a:miter/>
              </a:ln>
            </p:spPr>
            <p:txBody>
              <a:bodyPr rtlCol="0" anchor="ctr"/>
              <a:lstStyle/>
              <a:p>
                <a:endParaRPr lang="en-US" dirty="0"/>
              </a:p>
            </p:txBody>
          </p:sp>
          <p:sp>
            <p:nvSpPr>
              <p:cNvPr id="73" name="Freeform 319">
                <a:extLst>
                  <a:ext uri="{FF2B5EF4-FFF2-40B4-BE49-F238E27FC236}">
                    <a16:creationId xmlns:a16="http://schemas.microsoft.com/office/drawing/2014/main" id="{C9CFF590-9870-4A02-E589-56706493FDDC}"/>
                  </a:ext>
                </a:extLst>
              </p:cNvPr>
              <p:cNvSpPr/>
              <p:nvPr/>
            </p:nvSpPr>
            <p:spPr>
              <a:xfrm>
                <a:off x="3546885" y="8892022"/>
                <a:ext cx="38828" cy="31208"/>
              </a:xfrm>
              <a:custGeom>
                <a:avLst/>
                <a:gdLst>
                  <a:gd name="connsiteX0" fmla="*/ 0 w 38828"/>
                  <a:gd name="connsiteY0" fmla="*/ 29821 h 31208"/>
                  <a:gd name="connsiteX1" fmla="*/ 0 w 38828"/>
                  <a:gd name="connsiteY1" fmla="*/ 694 h 31208"/>
                  <a:gd name="connsiteX2" fmla="*/ 4160 w 38828"/>
                  <a:gd name="connsiteY2" fmla="*/ 694 h 31208"/>
                  <a:gd name="connsiteX3" fmla="*/ 4160 w 38828"/>
                  <a:gd name="connsiteY3" fmla="*/ 4855 h 31208"/>
                  <a:gd name="connsiteX4" fmla="*/ 7627 w 38828"/>
                  <a:gd name="connsiteY4" fmla="*/ 1387 h 31208"/>
                  <a:gd name="connsiteX5" fmla="*/ 12480 w 38828"/>
                  <a:gd name="connsiteY5" fmla="*/ 0 h 31208"/>
                  <a:gd name="connsiteX6" fmla="*/ 18027 w 38828"/>
                  <a:gd name="connsiteY6" fmla="*/ 1387 h 31208"/>
                  <a:gd name="connsiteX7" fmla="*/ 20801 w 38828"/>
                  <a:gd name="connsiteY7" fmla="*/ 4855 h 31208"/>
                  <a:gd name="connsiteX8" fmla="*/ 29814 w 38828"/>
                  <a:gd name="connsiteY8" fmla="*/ 0 h 31208"/>
                  <a:gd name="connsiteX9" fmla="*/ 36748 w 38828"/>
                  <a:gd name="connsiteY9" fmla="*/ 2081 h 31208"/>
                  <a:gd name="connsiteX10" fmla="*/ 38828 w 38828"/>
                  <a:gd name="connsiteY10" fmla="*/ 9709 h 31208"/>
                  <a:gd name="connsiteX11" fmla="*/ 38828 w 38828"/>
                  <a:gd name="connsiteY11" fmla="*/ 29821 h 31208"/>
                  <a:gd name="connsiteX12" fmla="*/ 33975 w 38828"/>
                  <a:gd name="connsiteY12" fmla="*/ 29821 h 31208"/>
                  <a:gd name="connsiteX13" fmla="*/ 33975 w 38828"/>
                  <a:gd name="connsiteY13" fmla="*/ 11790 h 31208"/>
                  <a:gd name="connsiteX14" fmla="*/ 33281 w 38828"/>
                  <a:gd name="connsiteY14" fmla="*/ 7629 h 31208"/>
                  <a:gd name="connsiteX15" fmla="*/ 31895 w 38828"/>
                  <a:gd name="connsiteY15" fmla="*/ 5548 h 31208"/>
                  <a:gd name="connsiteX16" fmla="*/ 29121 w 38828"/>
                  <a:gd name="connsiteY16" fmla="*/ 4855 h 31208"/>
                  <a:gd name="connsiteX17" fmla="*/ 24268 w 38828"/>
                  <a:gd name="connsiteY17" fmla="*/ 6935 h 31208"/>
                  <a:gd name="connsiteX18" fmla="*/ 22187 w 38828"/>
                  <a:gd name="connsiteY18" fmla="*/ 13177 h 31208"/>
                  <a:gd name="connsiteX19" fmla="*/ 22187 w 38828"/>
                  <a:gd name="connsiteY19" fmla="*/ 29821 h 31208"/>
                  <a:gd name="connsiteX20" fmla="*/ 16641 w 38828"/>
                  <a:gd name="connsiteY20" fmla="*/ 29821 h 31208"/>
                  <a:gd name="connsiteX21" fmla="*/ 16641 w 38828"/>
                  <a:gd name="connsiteY21" fmla="*/ 11096 h 31208"/>
                  <a:gd name="connsiteX22" fmla="*/ 15254 w 38828"/>
                  <a:gd name="connsiteY22" fmla="*/ 6242 h 31208"/>
                  <a:gd name="connsiteX23" fmla="*/ 11094 w 38828"/>
                  <a:gd name="connsiteY23" fmla="*/ 4855 h 31208"/>
                  <a:gd name="connsiteX24" fmla="*/ 6934 w 38828"/>
                  <a:gd name="connsiteY24" fmla="*/ 6242 h 31208"/>
                  <a:gd name="connsiteX25" fmla="*/ 4160 w 38828"/>
                  <a:gd name="connsiteY25" fmla="*/ 9709 h 31208"/>
                  <a:gd name="connsiteX26" fmla="*/ 3467 w 38828"/>
                  <a:gd name="connsiteY26" fmla="*/ 15951 h 31208"/>
                  <a:gd name="connsiteX27" fmla="*/ 3467 w 38828"/>
                  <a:gd name="connsiteY27" fmla="*/ 31208 h 31208"/>
                  <a:gd name="connsiteX28" fmla="*/ 0 w 38828"/>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8" h="31208">
                    <a:moveTo>
                      <a:pt x="0" y="29821"/>
                    </a:moveTo>
                    <a:lnTo>
                      <a:pt x="0" y="694"/>
                    </a:lnTo>
                    <a:lnTo>
                      <a:pt x="4160" y="694"/>
                    </a:lnTo>
                    <a:lnTo>
                      <a:pt x="4160" y="4855"/>
                    </a:lnTo>
                    <a:cubicBezTo>
                      <a:pt x="4853" y="3468"/>
                      <a:pt x="6240" y="2081"/>
                      <a:pt x="7627" y="1387"/>
                    </a:cubicBezTo>
                    <a:cubicBezTo>
                      <a:pt x="9014" y="694"/>
                      <a:pt x="11094" y="0"/>
                      <a:pt x="12480" y="0"/>
                    </a:cubicBezTo>
                    <a:cubicBezTo>
                      <a:pt x="14561" y="0"/>
                      <a:pt x="16641" y="694"/>
                      <a:pt x="18027" y="1387"/>
                    </a:cubicBezTo>
                    <a:cubicBezTo>
                      <a:pt x="19414" y="2081"/>
                      <a:pt x="20107" y="3468"/>
                      <a:pt x="20801" y="4855"/>
                    </a:cubicBezTo>
                    <a:cubicBezTo>
                      <a:pt x="22881" y="1387"/>
                      <a:pt x="26348" y="0"/>
                      <a:pt x="29814"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5" y="5548"/>
                    </a:cubicBezTo>
                    <a:cubicBezTo>
                      <a:pt x="31201" y="4855"/>
                      <a:pt x="29814" y="4855"/>
                      <a:pt x="29121" y="4855"/>
                    </a:cubicBezTo>
                    <a:cubicBezTo>
                      <a:pt x="27041" y="4855"/>
                      <a:pt x="25654" y="5548"/>
                      <a:pt x="24268" y="6935"/>
                    </a:cubicBezTo>
                    <a:cubicBezTo>
                      <a:pt x="22881" y="8322"/>
                      <a:pt x="22187" y="10403"/>
                      <a:pt x="22187" y="13177"/>
                    </a:cubicBezTo>
                    <a:lnTo>
                      <a:pt x="22187" y="29821"/>
                    </a:lnTo>
                    <a:lnTo>
                      <a:pt x="16641" y="29821"/>
                    </a:lnTo>
                    <a:lnTo>
                      <a:pt x="16641" y="11096"/>
                    </a:lnTo>
                    <a:cubicBezTo>
                      <a:pt x="16641" y="9016"/>
                      <a:pt x="15947" y="7629"/>
                      <a:pt x="15254" y="6242"/>
                    </a:cubicBezTo>
                    <a:cubicBezTo>
                      <a:pt x="14561" y="4855"/>
                      <a:pt x="13174" y="4855"/>
                      <a:pt x="11094" y="4855"/>
                    </a:cubicBezTo>
                    <a:cubicBezTo>
                      <a:pt x="9707" y="4855"/>
                      <a:pt x="8320" y="5548"/>
                      <a:pt x="6934" y="6242"/>
                    </a:cubicBezTo>
                    <a:cubicBezTo>
                      <a:pt x="5547" y="6935"/>
                      <a:pt x="4853" y="8322"/>
                      <a:pt x="4160" y="9709"/>
                    </a:cubicBezTo>
                    <a:cubicBezTo>
                      <a:pt x="3467" y="11096"/>
                      <a:pt x="3467" y="13177"/>
                      <a:pt x="3467" y="15951"/>
                    </a:cubicBezTo>
                    <a:lnTo>
                      <a:pt x="3467"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74" name="Freeform 320">
                <a:extLst>
                  <a:ext uri="{FF2B5EF4-FFF2-40B4-BE49-F238E27FC236}">
                    <a16:creationId xmlns:a16="http://schemas.microsoft.com/office/drawing/2014/main" id="{7AF87877-511E-1C5D-C893-DA1D025E7B6C}"/>
                  </a:ext>
                </a:extLst>
              </p:cNvPr>
              <p:cNvSpPr/>
              <p:nvPr/>
            </p:nvSpPr>
            <p:spPr>
              <a:xfrm>
                <a:off x="3592647" y="8892022"/>
                <a:ext cx="38827" cy="31208"/>
              </a:xfrm>
              <a:custGeom>
                <a:avLst/>
                <a:gdLst>
                  <a:gd name="connsiteX0" fmla="*/ 0 w 38827"/>
                  <a:gd name="connsiteY0" fmla="*/ 29821 h 31208"/>
                  <a:gd name="connsiteX1" fmla="*/ 0 w 38827"/>
                  <a:gd name="connsiteY1" fmla="*/ 694 h 31208"/>
                  <a:gd name="connsiteX2" fmla="*/ 4160 w 38827"/>
                  <a:gd name="connsiteY2" fmla="*/ 694 h 31208"/>
                  <a:gd name="connsiteX3" fmla="*/ 4160 w 38827"/>
                  <a:gd name="connsiteY3" fmla="*/ 4855 h 31208"/>
                  <a:gd name="connsiteX4" fmla="*/ 7627 w 38827"/>
                  <a:gd name="connsiteY4" fmla="*/ 1387 h 31208"/>
                  <a:gd name="connsiteX5" fmla="*/ 12480 w 38827"/>
                  <a:gd name="connsiteY5" fmla="*/ 0 h 31208"/>
                  <a:gd name="connsiteX6" fmla="*/ 18027 w 38827"/>
                  <a:gd name="connsiteY6" fmla="*/ 1387 h 31208"/>
                  <a:gd name="connsiteX7" fmla="*/ 20801 w 38827"/>
                  <a:gd name="connsiteY7" fmla="*/ 4855 h 31208"/>
                  <a:gd name="connsiteX8" fmla="*/ 29814 w 38827"/>
                  <a:gd name="connsiteY8" fmla="*/ 0 h 31208"/>
                  <a:gd name="connsiteX9" fmla="*/ 36748 w 38827"/>
                  <a:gd name="connsiteY9" fmla="*/ 2081 h 31208"/>
                  <a:gd name="connsiteX10" fmla="*/ 38828 w 38827"/>
                  <a:gd name="connsiteY10" fmla="*/ 9709 h 31208"/>
                  <a:gd name="connsiteX11" fmla="*/ 38828 w 38827"/>
                  <a:gd name="connsiteY11" fmla="*/ 29821 h 31208"/>
                  <a:gd name="connsiteX12" fmla="*/ 33975 w 38827"/>
                  <a:gd name="connsiteY12" fmla="*/ 29821 h 31208"/>
                  <a:gd name="connsiteX13" fmla="*/ 33975 w 38827"/>
                  <a:gd name="connsiteY13" fmla="*/ 11790 h 31208"/>
                  <a:gd name="connsiteX14" fmla="*/ 33281 w 38827"/>
                  <a:gd name="connsiteY14" fmla="*/ 7629 h 31208"/>
                  <a:gd name="connsiteX15" fmla="*/ 31894 w 38827"/>
                  <a:gd name="connsiteY15" fmla="*/ 5548 h 31208"/>
                  <a:gd name="connsiteX16" fmla="*/ 29121 w 38827"/>
                  <a:gd name="connsiteY16" fmla="*/ 4855 h 31208"/>
                  <a:gd name="connsiteX17" fmla="*/ 24268 w 38827"/>
                  <a:gd name="connsiteY17" fmla="*/ 6935 h 31208"/>
                  <a:gd name="connsiteX18" fmla="*/ 22187 w 38827"/>
                  <a:gd name="connsiteY18" fmla="*/ 13177 h 31208"/>
                  <a:gd name="connsiteX19" fmla="*/ 22187 w 38827"/>
                  <a:gd name="connsiteY19" fmla="*/ 29821 h 31208"/>
                  <a:gd name="connsiteX20" fmla="*/ 17334 w 38827"/>
                  <a:gd name="connsiteY20" fmla="*/ 29821 h 31208"/>
                  <a:gd name="connsiteX21" fmla="*/ 17334 w 38827"/>
                  <a:gd name="connsiteY21" fmla="*/ 11096 h 31208"/>
                  <a:gd name="connsiteX22" fmla="*/ 15947 w 38827"/>
                  <a:gd name="connsiteY22" fmla="*/ 6242 h 31208"/>
                  <a:gd name="connsiteX23" fmla="*/ 11787 w 38827"/>
                  <a:gd name="connsiteY23" fmla="*/ 4855 h 31208"/>
                  <a:gd name="connsiteX24" fmla="*/ 7627 w 38827"/>
                  <a:gd name="connsiteY24" fmla="*/ 6242 h 31208"/>
                  <a:gd name="connsiteX25" fmla="*/ 4853 w 38827"/>
                  <a:gd name="connsiteY25" fmla="*/ 9709 h 31208"/>
                  <a:gd name="connsiteX26" fmla="*/ 4160 w 38827"/>
                  <a:gd name="connsiteY26" fmla="*/ 15951 h 31208"/>
                  <a:gd name="connsiteX27" fmla="*/ 4160 w 38827"/>
                  <a:gd name="connsiteY27" fmla="*/ 31208 h 31208"/>
                  <a:gd name="connsiteX28" fmla="*/ 0 w 38827"/>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7" h="31208">
                    <a:moveTo>
                      <a:pt x="0" y="29821"/>
                    </a:moveTo>
                    <a:lnTo>
                      <a:pt x="0" y="694"/>
                    </a:lnTo>
                    <a:lnTo>
                      <a:pt x="4160" y="694"/>
                    </a:lnTo>
                    <a:lnTo>
                      <a:pt x="4160" y="4855"/>
                    </a:lnTo>
                    <a:cubicBezTo>
                      <a:pt x="4853" y="3468"/>
                      <a:pt x="6240" y="2081"/>
                      <a:pt x="7627" y="1387"/>
                    </a:cubicBezTo>
                    <a:cubicBezTo>
                      <a:pt x="9014" y="694"/>
                      <a:pt x="11094" y="0"/>
                      <a:pt x="12480" y="0"/>
                    </a:cubicBezTo>
                    <a:cubicBezTo>
                      <a:pt x="14560" y="0"/>
                      <a:pt x="16641" y="694"/>
                      <a:pt x="18027" y="1387"/>
                    </a:cubicBezTo>
                    <a:cubicBezTo>
                      <a:pt x="19414" y="2081"/>
                      <a:pt x="20107" y="3468"/>
                      <a:pt x="20801" y="4855"/>
                    </a:cubicBezTo>
                    <a:cubicBezTo>
                      <a:pt x="22881" y="1387"/>
                      <a:pt x="26348" y="0"/>
                      <a:pt x="29814"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4" y="5548"/>
                    </a:cubicBezTo>
                    <a:cubicBezTo>
                      <a:pt x="31201" y="4855"/>
                      <a:pt x="29814" y="4855"/>
                      <a:pt x="29121" y="4855"/>
                    </a:cubicBezTo>
                    <a:cubicBezTo>
                      <a:pt x="27041" y="4855"/>
                      <a:pt x="25654" y="5548"/>
                      <a:pt x="24268" y="6935"/>
                    </a:cubicBezTo>
                    <a:cubicBezTo>
                      <a:pt x="22881" y="8322"/>
                      <a:pt x="22187" y="10403"/>
                      <a:pt x="22187" y="13177"/>
                    </a:cubicBezTo>
                    <a:lnTo>
                      <a:pt x="22187" y="29821"/>
                    </a:lnTo>
                    <a:lnTo>
                      <a:pt x="17334" y="29821"/>
                    </a:lnTo>
                    <a:lnTo>
                      <a:pt x="17334" y="11096"/>
                    </a:lnTo>
                    <a:cubicBezTo>
                      <a:pt x="17334" y="9016"/>
                      <a:pt x="16641" y="7629"/>
                      <a:pt x="15947" y="6242"/>
                    </a:cubicBezTo>
                    <a:cubicBezTo>
                      <a:pt x="15254" y="4855"/>
                      <a:pt x="13867" y="4855"/>
                      <a:pt x="11787" y="4855"/>
                    </a:cubicBezTo>
                    <a:cubicBezTo>
                      <a:pt x="10400" y="4855"/>
                      <a:pt x="9014" y="5548"/>
                      <a:pt x="7627" y="6242"/>
                    </a:cubicBezTo>
                    <a:cubicBezTo>
                      <a:pt x="6240" y="6935"/>
                      <a:pt x="5547" y="8322"/>
                      <a:pt x="4853" y="9709"/>
                    </a:cubicBezTo>
                    <a:cubicBezTo>
                      <a:pt x="4160" y="11096"/>
                      <a:pt x="4160" y="13177"/>
                      <a:pt x="4160" y="15951"/>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75" name="Freeform 321">
                <a:extLst>
                  <a:ext uri="{FF2B5EF4-FFF2-40B4-BE49-F238E27FC236}">
                    <a16:creationId xmlns:a16="http://schemas.microsoft.com/office/drawing/2014/main" id="{04CD65DA-98A7-CB93-0CE7-CCF9CA2007C7}"/>
                  </a:ext>
                </a:extLst>
              </p:cNvPr>
              <p:cNvSpPr/>
              <p:nvPr/>
            </p:nvSpPr>
            <p:spPr>
              <a:xfrm>
                <a:off x="3638409" y="8892022"/>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160 w 26347"/>
                  <a:gd name="connsiteY16" fmla="*/ 12483 h 30515"/>
                  <a:gd name="connsiteX17" fmla="*/ 20108 w 26347"/>
                  <a:gd name="connsiteY17" fmla="*/ 12483 h 30515"/>
                  <a:gd name="connsiteX18" fmla="*/ 18027 w 26347"/>
                  <a:gd name="connsiteY18" fmla="*/ 6935 h 30515"/>
                  <a:gd name="connsiteX19" fmla="*/ 11787 w 26347"/>
                  <a:gd name="connsiteY19" fmla="*/ 4161 h 30515"/>
                  <a:gd name="connsiteX20" fmla="*/ 6240 w 26347"/>
                  <a:gd name="connsiteY20" fmla="*/ 6242 h 30515"/>
                  <a:gd name="connsiteX21" fmla="*/ 4160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8721" y="23580"/>
                      <a:pt x="20108" y="22193"/>
                      <a:pt x="20801" y="20112"/>
                    </a:cubicBezTo>
                    <a:close/>
                    <a:moveTo>
                      <a:pt x="4160" y="12483"/>
                    </a:moveTo>
                    <a:lnTo>
                      <a:pt x="20108" y="12483"/>
                    </a:lnTo>
                    <a:cubicBezTo>
                      <a:pt x="20108" y="10403"/>
                      <a:pt x="19414" y="8322"/>
                      <a:pt x="18027" y="6935"/>
                    </a:cubicBezTo>
                    <a:cubicBezTo>
                      <a:pt x="16641" y="4855"/>
                      <a:pt x="14561" y="4161"/>
                      <a:pt x="11787" y="4161"/>
                    </a:cubicBezTo>
                    <a:cubicBezTo>
                      <a:pt x="9707" y="4161"/>
                      <a:pt x="7627" y="4855"/>
                      <a:pt x="6240" y="6242"/>
                    </a:cubicBezTo>
                    <a:cubicBezTo>
                      <a:pt x="5547" y="7629"/>
                      <a:pt x="4854" y="9709"/>
                      <a:pt x="4160" y="12483"/>
                    </a:cubicBezTo>
                    <a:close/>
                  </a:path>
                </a:pathLst>
              </a:custGeom>
              <a:solidFill>
                <a:srgbClr val="23509E"/>
              </a:solidFill>
              <a:ln w="6923" cap="flat">
                <a:noFill/>
                <a:prstDash val="solid"/>
                <a:miter/>
              </a:ln>
            </p:spPr>
            <p:txBody>
              <a:bodyPr rtlCol="0" anchor="ctr"/>
              <a:lstStyle/>
              <a:p>
                <a:endParaRPr lang="en-US" dirty="0"/>
              </a:p>
            </p:txBody>
          </p:sp>
        </p:grpSp>
        <p:grpSp>
          <p:nvGrpSpPr>
            <p:cNvPr id="40" name="Graphic 2">
              <a:extLst>
                <a:ext uri="{FF2B5EF4-FFF2-40B4-BE49-F238E27FC236}">
                  <a16:creationId xmlns:a16="http://schemas.microsoft.com/office/drawing/2014/main" id="{38D7C9A5-CEFF-9ED1-F67E-E451F9BD6A50}"/>
                </a:ext>
              </a:extLst>
            </p:cNvPr>
            <p:cNvGrpSpPr/>
            <p:nvPr/>
          </p:nvGrpSpPr>
          <p:grpSpPr>
            <a:xfrm>
              <a:off x="3110763" y="8944036"/>
              <a:ext cx="549833" cy="50627"/>
              <a:chOff x="3110763" y="8944036"/>
              <a:chExt cx="549833" cy="50627"/>
            </a:xfrm>
            <a:solidFill>
              <a:srgbClr val="23509E"/>
            </a:solidFill>
          </p:grpSpPr>
          <p:sp>
            <p:nvSpPr>
              <p:cNvPr id="41" name="Freeform 53">
                <a:extLst>
                  <a:ext uri="{FF2B5EF4-FFF2-40B4-BE49-F238E27FC236}">
                    <a16:creationId xmlns:a16="http://schemas.microsoft.com/office/drawing/2014/main" id="{A1FBCE6C-930C-3ACB-DA51-C1EE596E68BF}"/>
                  </a:ext>
                </a:extLst>
              </p:cNvPr>
              <p:cNvSpPr/>
              <p:nvPr/>
            </p:nvSpPr>
            <p:spPr>
              <a:xfrm>
                <a:off x="3110763"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4853 w 26347"/>
                  <a:gd name="connsiteY10" fmla="*/ 15258 h 31208"/>
                  <a:gd name="connsiteX11" fmla="*/ 6934 w 26347"/>
                  <a:gd name="connsiteY11" fmla="*/ 23580 h 31208"/>
                  <a:gd name="connsiteX12" fmla="*/ 13174 w 26347"/>
                  <a:gd name="connsiteY12" fmla="*/ 26354 h 31208"/>
                  <a:gd name="connsiteX13" fmla="*/ 19414 w 26347"/>
                  <a:gd name="connsiteY13" fmla="*/ 23580 h 31208"/>
                  <a:gd name="connsiteX14" fmla="*/ 21494 w 26347"/>
                  <a:gd name="connsiteY14" fmla="*/ 15258 h 31208"/>
                  <a:gd name="connsiteX15" fmla="*/ 18721 w 26347"/>
                  <a:gd name="connsiteY15" fmla="*/ 6935 h 31208"/>
                  <a:gd name="connsiteX16" fmla="*/ 12480 w 26347"/>
                  <a:gd name="connsiteY16" fmla="*/ 4161 h 31208"/>
                  <a:gd name="connsiteX17" fmla="*/ 6240 w 26347"/>
                  <a:gd name="connsiteY17" fmla="*/ 6935 h 31208"/>
                  <a:gd name="connsiteX18" fmla="*/ 4853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7" y="27741"/>
                      <a:pt x="20107" y="29128"/>
                    </a:cubicBezTo>
                    <a:cubicBezTo>
                      <a:pt x="18027" y="30515"/>
                      <a:pt x="15947" y="31208"/>
                      <a:pt x="13174" y="31208"/>
                    </a:cubicBezTo>
                    <a:cubicBezTo>
                      <a:pt x="9014" y="31208"/>
                      <a:pt x="5547" y="29821"/>
                      <a:pt x="3467" y="27047"/>
                    </a:cubicBezTo>
                    <a:cubicBezTo>
                      <a:pt x="693" y="23580"/>
                      <a:pt x="0" y="20112"/>
                      <a:pt x="0" y="15258"/>
                    </a:cubicBezTo>
                    <a:close/>
                    <a:moveTo>
                      <a:pt x="4853" y="15258"/>
                    </a:moveTo>
                    <a:cubicBezTo>
                      <a:pt x="4853" y="18725"/>
                      <a:pt x="5547" y="21499"/>
                      <a:pt x="6934" y="23580"/>
                    </a:cubicBezTo>
                    <a:cubicBezTo>
                      <a:pt x="8320" y="25660"/>
                      <a:pt x="10400" y="26354"/>
                      <a:pt x="13174" y="26354"/>
                    </a:cubicBezTo>
                    <a:cubicBezTo>
                      <a:pt x="15254" y="26354"/>
                      <a:pt x="17334" y="25660"/>
                      <a:pt x="19414" y="23580"/>
                    </a:cubicBezTo>
                    <a:cubicBezTo>
                      <a:pt x="20801" y="21499"/>
                      <a:pt x="21494" y="18725"/>
                      <a:pt x="21494" y="15258"/>
                    </a:cubicBezTo>
                    <a:cubicBezTo>
                      <a:pt x="21494" y="11790"/>
                      <a:pt x="20801" y="9016"/>
                      <a:pt x="18721" y="6935"/>
                    </a:cubicBezTo>
                    <a:cubicBezTo>
                      <a:pt x="17334" y="4855"/>
                      <a:pt x="15254" y="4161"/>
                      <a:pt x="12480" y="4161"/>
                    </a:cubicBezTo>
                    <a:cubicBezTo>
                      <a:pt x="9707" y="4161"/>
                      <a:pt x="8320" y="4855"/>
                      <a:pt x="6240" y="6935"/>
                    </a:cubicBezTo>
                    <a:cubicBezTo>
                      <a:pt x="5547" y="8322"/>
                      <a:pt x="4853" y="11096"/>
                      <a:pt x="4853" y="15258"/>
                    </a:cubicBezTo>
                    <a:close/>
                  </a:path>
                </a:pathLst>
              </a:custGeom>
              <a:solidFill>
                <a:srgbClr val="23509E"/>
              </a:solidFill>
              <a:ln w="6923" cap="flat">
                <a:noFill/>
                <a:prstDash val="solid"/>
                <a:miter/>
              </a:ln>
            </p:spPr>
            <p:txBody>
              <a:bodyPr rtlCol="0" anchor="ctr"/>
              <a:lstStyle/>
              <a:p>
                <a:endParaRPr lang="en-US" dirty="0"/>
              </a:p>
            </p:txBody>
          </p:sp>
          <p:sp>
            <p:nvSpPr>
              <p:cNvPr id="42" name="Freeform 54">
                <a:extLst>
                  <a:ext uri="{FF2B5EF4-FFF2-40B4-BE49-F238E27FC236}">
                    <a16:creationId xmlns:a16="http://schemas.microsoft.com/office/drawing/2014/main" id="{C623C01A-4D71-2179-F44F-1D5F3B13C962}"/>
                  </a:ext>
                </a:extLst>
              </p:cNvPr>
              <p:cNvSpPr/>
              <p:nvPr/>
            </p:nvSpPr>
            <p:spPr>
              <a:xfrm>
                <a:off x="3139884" y="8944036"/>
                <a:ext cx="17333" cy="40224"/>
              </a:xfrm>
              <a:custGeom>
                <a:avLst/>
                <a:gdLst>
                  <a:gd name="connsiteX0" fmla="*/ 4160 w 17333"/>
                  <a:gd name="connsiteY0" fmla="*/ 39531 h 40224"/>
                  <a:gd name="connsiteX1" fmla="*/ 4160 w 17333"/>
                  <a:gd name="connsiteY1" fmla="*/ 14564 h 40224"/>
                  <a:gd name="connsiteX2" fmla="*/ 0 w 17333"/>
                  <a:gd name="connsiteY2" fmla="*/ 14564 h 40224"/>
                  <a:gd name="connsiteX3" fmla="*/ 0 w 17333"/>
                  <a:gd name="connsiteY3" fmla="*/ 11096 h 40224"/>
                  <a:gd name="connsiteX4" fmla="*/ 4160 w 17333"/>
                  <a:gd name="connsiteY4" fmla="*/ 11096 h 40224"/>
                  <a:gd name="connsiteX5" fmla="*/ 4160 w 17333"/>
                  <a:gd name="connsiteY5" fmla="*/ 8322 h 40224"/>
                  <a:gd name="connsiteX6" fmla="*/ 4854 w 17333"/>
                  <a:gd name="connsiteY6" fmla="*/ 4161 h 40224"/>
                  <a:gd name="connsiteX7" fmla="*/ 7627 w 17333"/>
                  <a:gd name="connsiteY7" fmla="*/ 1387 h 40224"/>
                  <a:gd name="connsiteX8" fmla="*/ 12480 w 17333"/>
                  <a:gd name="connsiteY8" fmla="*/ 0 h 40224"/>
                  <a:gd name="connsiteX9" fmla="*/ 17334 w 17333"/>
                  <a:gd name="connsiteY9" fmla="*/ 694 h 40224"/>
                  <a:gd name="connsiteX10" fmla="*/ 16641 w 17333"/>
                  <a:gd name="connsiteY10" fmla="*/ 4855 h 40224"/>
                  <a:gd name="connsiteX11" fmla="*/ 13867 w 17333"/>
                  <a:gd name="connsiteY11" fmla="*/ 4855 h 40224"/>
                  <a:gd name="connsiteX12" fmla="*/ 10400 w 17333"/>
                  <a:gd name="connsiteY12" fmla="*/ 5548 h 40224"/>
                  <a:gd name="connsiteX13" fmla="*/ 9707 w 17333"/>
                  <a:gd name="connsiteY13" fmla="*/ 9016 h 40224"/>
                  <a:gd name="connsiteX14" fmla="*/ 9707 w 17333"/>
                  <a:gd name="connsiteY14" fmla="*/ 11790 h 40224"/>
                  <a:gd name="connsiteX15" fmla="*/ 15254 w 17333"/>
                  <a:gd name="connsiteY15" fmla="*/ 11790 h 40224"/>
                  <a:gd name="connsiteX16" fmla="*/ 15254 w 17333"/>
                  <a:gd name="connsiteY16" fmla="*/ 15258 h 40224"/>
                  <a:gd name="connsiteX17" fmla="*/ 9707 w 17333"/>
                  <a:gd name="connsiteY17" fmla="*/ 15258 h 40224"/>
                  <a:gd name="connsiteX18" fmla="*/ 9707 w 17333"/>
                  <a:gd name="connsiteY18" fmla="*/ 40224 h 40224"/>
                  <a:gd name="connsiteX19" fmla="*/ 4160 w 17333"/>
                  <a:gd name="connsiteY19"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333" h="40224">
                    <a:moveTo>
                      <a:pt x="4160" y="39531"/>
                    </a:moveTo>
                    <a:lnTo>
                      <a:pt x="4160" y="14564"/>
                    </a:lnTo>
                    <a:lnTo>
                      <a:pt x="0" y="14564"/>
                    </a:lnTo>
                    <a:lnTo>
                      <a:pt x="0" y="11096"/>
                    </a:lnTo>
                    <a:lnTo>
                      <a:pt x="4160" y="11096"/>
                    </a:lnTo>
                    <a:lnTo>
                      <a:pt x="4160" y="8322"/>
                    </a:lnTo>
                    <a:cubicBezTo>
                      <a:pt x="4160" y="6242"/>
                      <a:pt x="4160" y="4855"/>
                      <a:pt x="4854" y="4161"/>
                    </a:cubicBezTo>
                    <a:cubicBezTo>
                      <a:pt x="5547" y="2774"/>
                      <a:pt x="6240" y="2081"/>
                      <a:pt x="7627" y="1387"/>
                    </a:cubicBezTo>
                    <a:cubicBezTo>
                      <a:pt x="9014" y="694"/>
                      <a:pt x="10400" y="0"/>
                      <a:pt x="12480" y="0"/>
                    </a:cubicBezTo>
                    <a:cubicBezTo>
                      <a:pt x="13867" y="0"/>
                      <a:pt x="15254" y="0"/>
                      <a:pt x="17334" y="694"/>
                    </a:cubicBezTo>
                    <a:lnTo>
                      <a:pt x="16641" y="4855"/>
                    </a:lnTo>
                    <a:cubicBezTo>
                      <a:pt x="15947" y="4855"/>
                      <a:pt x="14561" y="4855"/>
                      <a:pt x="13867" y="4855"/>
                    </a:cubicBezTo>
                    <a:cubicBezTo>
                      <a:pt x="12480" y="4855"/>
                      <a:pt x="11094" y="4855"/>
                      <a:pt x="10400" y="5548"/>
                    </a:cubicBezTo>
                    <a:cubicBezTo>
                      <a:pt x="9707" y="6242"/>
                      <a:pt x="9707" y="7629"/>
                      <a:pt x="9707" y="9016"/>
                    </a:cubicBezTo>
                    <a:lnTo>
                      <a:pt x="9707" y="11790"/>
                    </a:lnTo>
                    <a:lnTo>
                      <a:pt x="15254" y="11790"/>
                    </a:lnTo>
                    <a:lnTo>
                      <a:pt x="15254" y="15258"/>
                    </a:lnTo>
                    <a:lnTo>
                      <a:pt x="9707" y="15258"/>
                    </a:lnTo>
                    <a:lnTo>
                      <a:pt x="9707" y="40224"/>
                    </a:lnTo>
                    <a:lnTo>
                      <a:pt x="4160" y="40224"/>
                    </a:lnTo>
                    <a:close/>
                  </a:path>
                </a:pathLst>
              </a:custGeom>
              <a:solidFill>
                <a:srgbClr val="23509E"/>
              </a:solidFill>
              <a:ln w="6923" cap="flat">
                <a:noFill/>
                <a:prstDash val="solid"/>
                <a:miter/>
              </a:ln>
            </p:spPr>
            <p:txBody>
              <a:bodyPr rtlCol="0" anchor="ctr"/>
              <a:lstStyle/>
              <a:p>
                <a:endParaRPr lang="en-US" dirty="0"/>
              </a:p>
            </p:txBody>
          </p:sp>
          <p:sp>
            <p:nvSpPr>
              <p:cNvPr id="43" name="Freeform 55">
                <a:extLst>
                  <a:ext uri="{FF2B5EF4-FFF2-40B4-BE49-F238E27FC236}">
                    <a16:creationId xmlns:a16="http://schemas.microsoft.com/office/drawing/2014/main" id="{AA329838-B1D8-190D-6695-19FE58D5DD36}"/>
                  </a:ext>
                </a:extLst>
              </p:cNvPr>
              <p:cNvSpPr/>
              <p:nvPr/>
            </p:nvSpPr>
            <p:spPr>
              <a:xfrm>
                <a:off x="3171778" y="8946117"/>
                <a:ext cx="13867" cy="38143"/>
              </a:xfrm>
              <a:custGeom>
                <a:avLst/>
                <a:gdLst>
                  <a:gd name="connsiteX0" fmla="*/ 13174 w 13867"/>
                  <a:gd name="connsiteY0" fmla="*/ 33289 h 38143"/>
                  <a:gd name="connsiteX1" fmla="*/ 13867 w 13867"/>
                  <a:gd name="connsiteY1" fmla="*/ 37450 h 38143"/>
                  <a:gd name="connsiteX2" fmla="*/ 10400 w 13867"/>
                  <a:gd name="connsiteY2" fmla="*/ 38144 h 38143"/>
                  <a:gd name="connsiteX3" fmla="*/ 6240 w 13867"/>
                  <a:gd name="connsiteY3" fmla="*/ 37450 h 38143"/>
                  <a:gd name="connsiteX4" fmla="*/ 4160 w 13867"/>
                  <a:gd name="connsiteY4" fmla="*/ 35370 h 38143"/>
                  <a:gd name="connsiteX5" fmla="*/ 3467 w 13867"/>
                  <a:gd name="connsiteY5" fmla="*/ 29821 h 38143"/>
                  <a:gd name="connsiteX6" fmla="*/ 3467 w 13867"/>
                  <a:gd name="connsiteY6" fmla="*/ 13177 h 38143"/>
                  <a:gd name="connsiteX7" fmla="*/ 0 w 13867"/>
                  <a:gd name="connsiteY7" fmla="*/ 13177 h 38143"/>
                  <a:gd name="connsiteX8" fmla="*/ 0 w 13867"/>
                  <a:gd name="connsiteY8" fmla="*/ 9709 h 38143"/>
                  <a:gd name="connsiteX9" fmla="*/ 3467 w 13867"/>
                  <a:gd name="connsiteY9" fmla="*/ 9709 h 38143"/>
                  <a:gd name="connsiteX10" fmla="*/ 3467 w 13867"/>
                  <a:gd name="connsiteY10" fmla="*/ 2774 h 38143"/>
                  <a:gd name="connsiteX11" fmla="*/ 8320 w 13867"/>
                  <a:gd name="connsiteY11" fmla="*/ 0 h 38143"/>
                  <a:gd name="connsiteX12" fmla="*/ 8320 w 13867"/>
                  <a:gd name="connsiteY12" fmla="*/ 10403 h 38143"/>
                  <a:gd name="connsiteX13" fmla="*/ 13174 w 13867"/>
                  <a:gd name="connsiteY13" fmla="*/ 10403 h 38143"/>
                  <a:gd name="connsiteX14" fmla="*/ 13174 w 13867"/>
                  <a:gd name="connsiteY14" fmla="*/ 13870 h 38143"/>
                  <a:gd name="connsiteX15" fmla="*/ 8320 w 13867"/>
                  <a:gd name="connsiteY15" fmla="*/ 13870 h 38143"/>
                  <a:gd name="connsiteX16" fmla="*/ 8320 w 13867"/>
                  <a:gd name="connsiteY16" fmla="*/ 30515 h 38143"/>
                  <a:gd name="connsiteX17" fmla="*/ 8320 w 13867"/>
                  <a:gd name="connsiteY17" fmla="*/ 33289 h 38143"/>
                  <a:gd name="connsiteX18" fmla="*/ 9014 w 13867"/>
                  <a:gd name="connsiteY18" fmla="*/ 33982 h 38143"/>
                  <a:gd name="connsiteX19" fmla="*/ 10400 w 13867"/>
                  <a:gd name="connsiteY19" fmla="*/ 34676 h 38143"/>
                  <a:gd name="connsiteX20" fmla="*/ 13174 w 13867"/>
                  <a:gd name="connsiteY20" fmla="*/ 33289 h 3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67" h="38143">
                    <a:moveTo>
                      <a:pt x="13174" y="33289"/>
                    </a:moveTo>
                    <a:lnTo>
                      <a:pt x="13867" y="37450"/>
                    </a:lnTo>
                    <a:cubicBezTo>
                      <a:pt x="12480" y="37450"/>
                      <a:pt x="11094" y="38144"/>
                      <a:pt x="10400" y="38144"/>
                    </a:cubicBezTo>
                    <a:cubicBezTo>
                      <a:pt x="8320" y="38144"/>
                      <a:pt x="6934" y="38144"/>
                      <a:pt x="6240" y="37450"/>
                    </a:cubicBezTo>
                    <a:cubicBezTo>
                      <a:pt x="5547" y="36756"/>
                      <a:pt x="4853" y="36063"/>
                      <a:pt x="4160" y="35370"/>
                    </a:cubicBezTo>
                    <a:cubicBezTo>
                      <a:pt x="3467" y="34676"/>
                      <a:pt x="3467" y="32595"/>
                      <a:pt x="3467" y="29821"/>
                    </a:cubicBezTo>
                    <a:lnTo>
                      <a:pt x="3467" y="13177"/>
                    </a:lnTo>
                    <a:lnTo>
                      <a:pt x="0" y="13177"/>
                    </a:lnTo>
                    <a:lnTo>
                      <a:pt x="0" y="9709"/>
                    </a:lnTo>
                    <a:lnTo>
                      <a:pt x="3467" y="9709"/>
                    </a:lnTo>
                    <a:lnTo>
                      <a:pt x="3467" y="2774"/>
                    </a:lnTo>
                    <a:lnTo>
                      <a:pt x="8320" y="0"/>
                    </a:lnTo>
                    <a:lnTo>
                      <a:pt x="8320" y="10403"/>
                    </a:lnTo>
                    <a:lnTo>
                      <a:pt x="13174" y="10403"/>
                    </a:lnTo>
                    <a:lnTo>
                      <a:pt x="13174" y="13870"/>
                    </a:lnTo>
                    <a:lnTo>
                      <a:pt x="8320" y="13870"/>
                    </a:lnTo>
                    <a:lnTo>
                      <a:pt x="8320" y="30515"/>
                    </a:lnTo>
                    <a:cubicBezTo>
                      <a:pt x="8320" y="31902"/>
                      <a:pt x="8320" y="32595"/>
                      <a:pt x="8320" y="33289"/>
                    </a:cubicBezTo>
                    <a:cubicBezTo>
                      <a:pt x="8320" y="33982"/>
                      <a:pt x="9014" y="33982"/>
                      <a:pt x="9014" y="33982"/>
                    </a:cubicBezTo>
                    <a:cubicBezTo>
                      <a:pt x="9707" y="33982"/>
                      <a:pt x="9707" y="34676"/>
                      <a:pt x="10400" y="34676"/>
                    </a:cubicBezTo>
                    <a:cubicBezTo>
                      <a:pt x="11094" y="33289"/>
                      <a:pt x="11787" y="33289"/>
                      <a:pt x="13174" y="33289"/>
                    </a:cubicBezTo>
                    <a:close/>
                  </a:path>
                </a:pathLst>
              </a:custGeom>
              <a:solidFill>
                <a:srgbClr val="23509E"/>
              </a:solidFill>
              <a:ln w="6923" cap="flat">
                <a:noFill/>
                <a:prstDash val="solid"/>
                <a:miter/>
              </a:ln>
            </p:spPr>
            <p:txBody>
              <a:bodyPr rtlCol="0" anchor="ctr"/>
              <a:lstStyle/>
              <a:p>
                <a:endParaRPr lang="en-US" dirty="0"/>
              </a:p>
            </p:txBody>
          </p:sp>
          <p:sp>
            <p:nvSpPr>
              <p:cNvPr id="44" name="Freeform 56">
                <a:extLst>
                  <a:ext uri="{FF2B5EF4-FFF2-40B4-BE49-F238E27FC236}">
                    <a16:creationId xmlns:a16="http://schemas.microsoft.com/office/drawing/2014/main" id="{FF75582D-6FBF-CF65-CB8D-7FCEB28B6AFD}"/>
                  </a:ext>
                </a:extLst>
              </p:cNvPr>
              <p:cNvSpPr/>
              <p:nvPr/>
            </p:nvSpPr>
            <p:spPr>
              <a:xfrm>
                <a:off x="3189806" y="8944036"/>
                <a:ext cx="22880" cy="40224"/>
              </a:xfrm>
              <a:custGeom>
                <a:avLst/>
                <a:gdLst>
                  <a:gd name="connsiteX0" fmla="*/ 0 w 22880"/>
                  <a:gd name="connsiteY0" fmla="*/ 39531 h 40224"/>
                  <a:gd name="connsiteX1" fmla="*/ 0 w 22880"/>
                  <a:gd name="connsiteY1" fmla="*/ 0 h 40224"/>
                  <a:gd name="connsiteX2" fmla="*/ 4853 w 22880"/>
                  <a:gd name="connsiteY2" fmla="*/ 0 h 40224"/>
                  <a:gd name="connsiteX3" fmla="*/ 4853 w 22880"/>
                  <a:gd name="connsiteY3" fmla="*/ 14564 h 40224"/>
                  <a:gd name="connsiteX4" fmla="*/ 13174 w 22880"/>
                  <a:gd name="connsiteY4" fmla="*/ 10403 h 40224"/>
                  <a:gd name="connsiteX5" fmla="*/ 18721 w 22880"/>
                  <a:gd name="connsiteY5" fmla="*/ 11790 h 40224"/>
                  <a:gd name="connsiteX6" fmla="*/ 22187 w 22880"/>
                  <a:gd name="connsiteY6" fmla="*/ 15258 h 40224"/>
                  <a:gd name="connsiteX7" fmla="*/ 22881 w 22880"/>
                  <a:gd name="connsiteY7" fmla="*/ 21499 h 40224"/>
                  <a:gd name="connsiteX8" fmla="*/ 22881 w 22880"/>
                  <a:gd name="connsiteY8" fmla="*/ 39531 h 40224"/>
                  <a:gd name="connsiteX9" fmla="*/ 18027 w 22880"/>
                  <a:gd name="connsiteY9" fmla="*/ 39531 h 40224"/>
                  <a:gd name="connsiteX10" fmla="*/ 18027 w 22880"/>
                  <a:gd name="connsiteY10" fmla="*/ 21499 h 40224"/>
                  <a:gd name="connsiteX11" fmla="*/ 16641 w 22880"/>
                  <a:gd name="connsiteY11" fmla="*/ 15951 h 40224"/>
                  <a:gd name="connsiteX12" fmla="*/ 12480 w 22880"/>
                  <a:gd name="connsiteY12" fmla="*/ 14564 h 40224"/>
                  <a:gd name="connsiteX13" fmla="*/ 8320 w 22880"/>
                  <a:gd name="connsiteY13" fmla="*/ 15951 h 40224"/>
                  <a:gd name="connsiteX14" fmla="*/ 5547 w 22880"/>
                  <a:gd name="connsiteY14" fmla="*/ 18725 h 40224"/>
                  <a:gd name="connsiteX15" fmla="*/ 4853 w 22880"/>
                  <a:gd name="connsiteY15" fmla="*/ 24273 h 40224"/>
                  <a:gd name="connsiteX16" fmla="*/ 4853 w 22880"/>
                  <a:gd name="connsiteY16" fmla="*/ 40224 h 40224"/>
                  <a:gd name="connsiteX17" fmla="*/ 0 w 22880"/>
                  <a:gd name="connsiteY17"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880" h="40224">
                    <a:moveTo>
                      <a:pt x="0" y="39531"/>
                    </a:moveTo>
                    <a:lnTo>
                      <a:pt x="0" y="0"/>
                    </a:lnTo>
                    <a:lnTo>
                      <a:pt x="4853" y="0"/>
                    </a:lnTo>
                    <a:lnTo>
                      <a:pt x="4853" y="14564"/>
                    </a:lnTo>
                    <a:cubicBezTo>
                      <a:pt x="6934" y="11790"/>
                      <a:pt x="9707" y="10403"/>
                      <a:pt x="13174" y="10403"/>
                    </a:cubicBezTo>
                    <a:cubicBezTo>
                      <a:pt x="15254" y="10403"/>
                      <a:pt x="17334" y="11096"/>
                      <a:pt x="18721" y="11790"/>
                    </a:cubicBezTo>
                    <a:cubicBezTo>
                      <a:pt x="20107" y="12483"/>
                      <a:pt x="21494" y="13870"/>
                      <a:pt x="22187" y="15258"/>
                    </a:cubicBezTo>
                    <a:cubicBezTo>
                      <a:pt x="22881" y="16645"/>
                      <a:pt x="22881" y="18725"/>
                      <a:pt x="22881" y="21499"/>
                    </a:cubicBezTo>
                    <a:lnTo>
                      <a:pt x="22881" y="39531"/>
                    </a:lnTo>
                    <a:lnTo>
                      <a:pt x="18027" y="39531"/>
                    </a:lnTo>
                    <a:lnTo>
                      <a:pt x="18027" y="21499"/>
                    </a:lnTo>
                    <a:cubicBezTo>
                      <a:pt x="18027" y="18725"/>
                      <a:pt x="17334" y="17338"/>
                      <a:pt x="16641" y="15951"/>
                    </a:cubicBezTo>
                    <a:cubicBezTo>
                      <a:pt x="15254" y="14564"/>
                      <a:pt x="13867" y="14564"/>
                      <a:pt x="12480" y="14564"/>
                    </a:cubicBezTo>
                    <a:cubicBezTo>
                      <a:pt x="11094" y="14564"/>
                      <a:pt x="9707" y="15258"/>
                      <a:pt x="8320" y="15951"/>
                    </a:cubicBezTo>
                    <a:cubicBezTo>
                      <a:pt x="6934" y="16645"/>
                      <a:pt x="6240" y="18032"/>
                      <a:pt x="5547" y="18725"/>
                    </a:cubicBezTo>
                    <a:cubicBezTo>
                      <a:pt x="4853" y="20112"/>
                      <a:pt x="4853" y="21499"/>
                      <a:pt x="4853" y="24273"/>
                    </a:cubicBezTo>
                    <a:lnTo>
                      <a:pt x="4853" y="40224"/>
                    </a:lnTo>
                    <a:lnTo>
                      <a:pt x="0" y="40224"/>
                    </a:lnTo>
                    <a:close/>
                  </a:path>
                </a:pathLst>
              </a:custGeom>
              <a:solidFill>
                <a:srgbClr val="23509E"/>
              </a:solidFill>
              <a:ln w="6923" cap="flat">
                <a:noFill/>
                <a:prstDash val="solid"/>
                <a:miter/>
              </a:ln>
            </p:spPr>
            <p:txBody>
              <a:bodyPr rtlCol="0" anchor="ctr"/>
              <a:lstStyle/>
              <a:p>
                <a:endParaRPr lang="en-US" dirty="0"/>
              </a:p>
            </p:txBody>
          </p:sp>
          <p:sp>
            <p:nvSpPr>
              <p:cNvPr id="45" name="Freeform 57">
                <a:extLst>
                  <a:ext uri="{FF2B5EF4-FFF2-40B4-BE49-F238E27FC236}">
                    <a16:creationId xmlns:a16="http://schemas.microsoft.com/office/drawing/2014/main" id="{AA711186-D8A1-F7FF-A15E-25A8C7403A35}"/>
                  </a:ext>
                </a:extLst>
              </p:cNvPr>
              <p:cNvSpPr/>
              <p:nvPr/>
            </p:nvSpPr>
            <p:spPr>
              <a:xfrm>
                <a:off x="3219620" y="8954439"/>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160 w 26347"/>
                  <a:gd name="connsiteY11" fmla="*/ 16645 h 30515"/>
                  <a:gd name="connsiteX12" fmla="*/ 6934 w 26347"/>
                  <a:gd name="connsiteY12" fmla="*/ 23580 h 30515"/>
                  <a:gd name="connsiteX13" fmla="*/ 13174 w 26347"/>
                  <a:gd name="connsiteY13" fmla="*/ 26354 h 30515"/>
                  <a:gd name="connsiteX14" fmla="*/ 18027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7" y="1387"/>
                      <a:pt x="22881" y="4161"/>
                    </a:cubicBezTo>
                    <a:cubicBezTo>
                      <a:pt x="25654" y="6935"/>
                      <a:pt x="26348" y="10403"/>
                      <a:pt x="26348" y="15258"/>
                    </a:cubicBezTo>
                    <a:cubicBezTo>
                      <a:pt x="26348" y="15258"/>
                      <a:pt x="26348" y="15951"/>
                      <a:pt x="26348" y="16645"/>
                    </a:cubicBezTo>
                    <a:lnTo>
                      <a:pt x="4160" y="16645"/>
                    </a:lnTo>
                    <a:cubicBezTo>
                      <a:pt x="4160" y="20112"/>
                      <a:pt x="5547" y="22193"/>
                      <a:pt x="6934" y="23580"/>
                    </a:cubicBezTo>
                    <a:cubicBezTo>
                      <a:pt x="8320" y="24967"/>
                      <a:pt x="10400" y="26354"/>
                      <a:pt x="13174" y="26354"/>
                    </a:cubicBezTo>
                    <a:cubicBezTo>
                      <a:pt x="15254" y="26354"/>
                      <a:pt x="16641" y="25660"/>
                      <a:pt x="18027" y="24967"/>
                    </a:cubicBezTo>
                    <a:cubicBezTo>
                      <a:pt x="18721" y="23580"/>
                      <a:pt x="20107" y="22193"/>
                      <a:pt x="20801" y="20112"/>
                    </a:cubicBezTo>
                    <a:close/>
                    <a:moveTo>
                      <a:pt x="4854" y="12483"/>
                    </a:moveTo>
                    <a:lnTo>
                      <a:pt x="20801" y="12483"/>
                    </a:lnTo>
                    <a:cubicBezTo>
                      <a:pt x="20801" y="10403"/>
                      <a:pt x="20107" y="8322"/>
                      <a:pt x="18721" y="6935"/>
                    </a:cubicBezTo>
                    <a:cubicBezTo>
                      <a:pt x="17334" y="4855"/>
                      <a:pt x="15254" y="4161"/>
                      <a:pt x="12481"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dirty="0"/>
              </a:p>
            </p:txBody>
          </p:sp>
          <p:sp>
            <p:nvSpPr>
              <p:cNvPr id="46" name="Freeform 58">
                <a:extLst>
                  <a:ext uri="{FF2B5EF4-FFF2-40B4-BE49-F238E27FC236}">
                    <a16:creationId xmlns:a16="http://schemas.microsoft.com/office/drawing/2014/main" id="{AFF03E1E-E6C5-4BCB-299A-A04C167E86A8}"/>
                  </a:ext>
                </a:extLst>
              </p:cNvPr>
              <p:cNvSpPr/>
              <p:nvPr/>
            </p:nvSpPr>
            <p:spPr>
              <a:xfrm>
                <a:off x="3267462" y="8944036"/>
                <a:ext cx="29814" cy="40917"/>
              </a:xfrm>
              <a:custGeom>
                <a:avLst/>
                <a:gdLst>
                  <a:gd name="connsiteX0" fmla="*/ 0 w 29814"/>
                  <a:gd name="connsiteY0" fmla="*/ 39531 h 40917"/>
                  <a:gd name="connsiteX1" fmla="*/ 0 w 29814"/>
                  <a:gd name="connsiteY1" fmla="*/ 0 h 40917"/>
                  <a:gd name="connsiteX2" fmla="*/ 29121 w 29814"/>
                  <a:gd name="connsiteY2" fmla="*/ 0 h 40917"/>
                  <a:gd name="connsiteX3" fmla="*/ 29121 w 29814"/>
                  <a:gd name="connsiteY3" fmla="*/ 4855 h 40917"/>
                  <a:gd name="connsiteX4" fmla="*/ 5547 w 29814"/>
                  <a:gd name="connsiteY4" fmla="*/ 4855 h 40917"/>
                  <a:gd name="connsiteX5" fmla="*/ 5547 w 29814"/>
                  <a:gd name="connsiteY5" fmla="*/ 17338 h 40917"/>
                  <a:gd name="connsiteX6" fmla="*/ 27734 w 29814"/>
                  <a:gd name="connsiteY6" fmla="*/ 17338 h 40917"/>
                  <a:gd name="connsiteX7" fmla="*/ 27734 w 29814"/>
                  <a:gd name="connsiteY7" fmla="*/ 22193 h 40917"/>
                  <a:gd name="connsiteX8" fmla="*/ 5547 w 29814"/>
                  <a:gd name="connsiteY8" fmla="*/ 22193 h 40917"/>
                  <a:gd name="connsiteX9" fmla="*/ 5547 w 29814"/>
                  <a:gd name="connsiteY9" fmla="*/ 36063 h 40917"/>
                  <a:gd name="connsiteX10" fmla="*/ 29815 w 29814"/>
                  <a:gd name="connsiteY10" fmla="*/ 36063 h 40917"/>
                  <a:gd name="connsiteX11" fmla="*/ 29815 w 29814"/>
                  <a:gd name="connsiteY11" fmla="*/ 40918 h 40917"/>
                  <a:gd name="connsiteX12" fmla="*/ 0 w 29814"/>
                  <a:gd name="connsiteY12" fmla="*/ 40918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4" h="40917">
                    <a:moveTo>
                      <a:pt x="0" y="39531"/>
                    </a:moveTo>
                    <a:lnTo>
                      <a:pt x="0" y="0"/>
                    </a:lnTo>
                    <a:lnTo>
                      <a:pt x="29121" y="0"/>
                    </a:lnTo>
                    <a:lnTo>
                      <a:pt x="29121" y="4855"/>
                    </a:lnTo>
                    <a:lnTo>
                      <a:pt x="5547" y="4855"/>
                    </a:lnTo>
                    <a:lnTo>
                      <a:pt x="5547" y="17338"/>
                    </a:lnTo>
                    <a:lnTo>
                      <a:pt x="27734" y="17338"/>
                    </a:lnTo>
                    <a:lnTo>
                      <a:pt x="27734" y="22193"/>
                    </a:lnTo>
                    <a:lnTo>
                      <a:pt x="5547" y="22193"/>
                    </a:lnTo>
                    <a:lnTo>
                      <a:pt x="5547" y="36063"/>
                    </a:lnTo>
                    <a:lnTo>
                      <a:pt x="29815" y="36063"/>
                    </a:lnTo>
                    <a:lnTo>
                      <a:pt x="29815" y="40918"/>
                    </a:lnTo>
                    <a:lnTo>
                      <a:pt x="0" y="40918"/>
                    </a:lnTo>
                    <a:close/>
                  </a:path>
                </a:pathLst>
              </a:custGeom>
              <a:solidFill>
                <a:srgbClr val="23509E"/>
              </a:solidFill>
              <a:ln w="6923" cap="flat">
                <a:noFill/>
                <a:prstDash val="solid"/>
                <a:miter/>
              </a:ln>
            </p:spPr>
            <p:txBody>
              <a:bodyPr rtlCol="0" anchor="ctr"/>
              <a:lstStyle/>
              <a:p>
                <a:endParaRPr lang="en-US" dirty="0"/>
              </a:p>
            </p:txBody>
          </p:sp>
          <p:sp>
            <p:nvSpPr>
              <p:cNvPr id="47" name="Freeform 59">
                <a:extLst>
                  <a:ext uri="{FF2B5EF4-FFF2-40B4-BE49-F238E27FC236}">
                    <a16:creationId xmlns:a16="http://schemas.microsoft.com/office/drawing/2014/main" id="{BE64B5E0-BB1D-02D8-25FF-4F25B4D39EF9}"/>
                  </a:ext>
                </a:extLst>
              </p:cNvPr>
              <p:cNvSpPr/>
              <p:nvPr/>
            </p:nvSpPr>
            <p:spPr>
              <a:xfrm>
                <a:off x="3304210" y="8954439"/>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dirty="0"/>
              </a:p>
            </p:txBody>
          </p:sp>
          <p:sp>
            <p:nvSpPr>
              <p:cNvPr id="48" name="Freeform 60">
                <a:extLst>
                  <a:ext uri="{FF2B5EF4-FFF2-40B4-BE49-F238E27FC236}">
                    <a16:creationId xmlns:a16="http://schemas.microsoft.com/office/drawing/2014/main" id="{835F6EB1-D0C5-D0EF-3F54-320132B8CC45}"/>
                  </a:ext>
                </a:extLst>
              </p:cNvPr>
              <p:cNvSpPr/>
              <p:nvPr/>
            </p:nvSpPr>
            <p:spPr>
              <a:xfrm>
                <a:off x="3334718" y="8953746"/>
                <a:ext cx="15253" cy="29821"/>
              </a:xfrm>
              <a:custGeom>
                <a:avLst/>
                <a:gdLst>
                  <a:gd name="connsiteX0" fmla="*/ 0 w 15253"/>
                  <a:gd name="connsiteY0" fmla="*/ 29821 h 29821"/>
                  <a:gd name="connsiteX1" fmla="*/ 0 w 15253"/>
                  <a:gd name="connsiteY1" fmla="*/ 693 h 29821"/>
                  <a:gd name="connsiteX2" fmla="*/ 4160 w 15253"/>
                  <a:gd name="connsiteY2" fmla="*/ 693 h 29821"/>
                  <a:gd name="connsiteX3" fmla="*/ 4160 w 15253"/>
                  <a:gd name="connsiteY3" fmla="*/ 4855 h 29821"/>
                  <a:gd name="connsiteX4" fmla="*/ 6934 w 15253"/>
                  <a:gd name="connsiteY4" fmla="*/ 693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3"/>
                    </a:lnTo>
                    <a:lnTo>
                      <a:pt x="4160" y="693"/>
                    </a:lnTo>
                    <a:lnTo>
                      <a:pt x="4160" y="4855"/>
                    </a:lnTo>
                    <a:cubicBezTo>
                      <a:pt x="5547" y="2774"/>
                      <a:pt x="6240" y="1387"/>
                      <a:pt x="6934" y="693"/>
                    </a:cubicBezTo>
                    <a:cubicBezTo>
                      <a:pt x="7627" y="0"/>
                      <a:pt x="9014" y="0"/>
                      <a:pt x="10400" y="0"/>
                    </a:cubicBezTo>
                    <a:cubicBezTo>
                      <a:pt x="11787" y="0"/>
                      <a:pt x="13867" y="693"/>
                      <a:pt x="15254" y="1387"/>
                    </a:cubicBezTo>
                    <a:lnTo>
                      <a:pt x="13867" y="6242"/>
                    </a:lnTo>
                    <a:cubicBezTo>
                      <a:pt x="12480"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49" name="Freeform 61">
                <a:extLst>
                  <a:ext uri="{FF2B5EF4-FFF2-40B4-BE49-F238E27FC236}">
                    <a16:creationId xmlns:a16="http://schemas.microsoft.com/office/drawing/2014/main" id="{AA4AF6E3-620A-C354-7462-129F01FC3E55}"/>
                  </a:ext>
                </a:extLst>
              </p:cNvPr>
              <p:cNvSpPr/>
              <p:nvPr/>
            </p:nvSpPr>
            <p:spPr>
              <a:xfrm>
                <a:off x="3351358"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8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8" y="18725"/>
                      <a:pt x="22188" y="15258"/>
                    </a:cubicBezTo>
                    <a:cubicBezTo>
                      <a:pt x="22188" y="11790"/>
                      <a:pt x="21494" y="9016"/>
                      <a:pt x="19414" y="6935"/>
                    </a:cubicBezTo>
                    <a:cubicBezTo>
                      <a:pt x="18027" y="4855"/>
                      <a:pt x="15947" y="4161"/>
                      <a:pt x="13174" y="4161"/>
                    </a:cubicBezTo>
                    <a:cubicBezTo>
                      <a:pt x="10400" y="4161"/>
                      <a:pt x="9014" y="4855"/>
                      <a:pt x="6934" y="6935"/>
                    </a:cubicBezTo>
                    <a:cubicBezTo>
                      <a:pt x="6240" y="8322"/>
                      <a:pt x="5547" y="11096"/>
                      <a:pt x="5547" y="15258"/>
                    </a:cubicBezTo>
                    <a:close/>
                  </a:path>
                </a:pathLst>
              </a:custGeom>
              <a:solidFill>
                <a:srgbClr val="23509E"/>
              </a:solidFill>
              <a:ln w="6923" cap="flat">
                <a:noFill/>
                <a:prstDash val="solid"/>
                <a:miter/>
              </a:ln>
            </p:spPr>
            <p:txBody>
              <a:bodyPr rtlCol="0" anchor="ctr"/>
              <a:lstStyle/>
              <a:p>
                <a:endParaRPr lang="en-US" dirty="0"/>
              </a:p>
            </p:txBody>
          </p:sp>
          <p:sp>
            <p:nvSpPr>
              <p:cNvPr id="50" name="Freeform 62">
                <a:extLst>
                  <a:ext uri="{FF2B5EF4-FFF2-40B4-BE49-F238E27FC236}">
                    <a16:creationId xmlns:a16="http://schemas.microsoft.com/office/drawing/2014/main" id="{9B6E6FCF-96B2-9651-1B35-E20A77D1A1D0}"/>
                  </a:ext>
                </a:extLst>
              </p:cNvPr>
              <p:cNvSpPr/>
              <p:nvPr/>
            </p:nvSpPr>
            <p:spPr>
              <a:xfrm>
                <a:off x="3384639" y="8953052"/>
                <a:ext cx="24267" cy="41611"/>
              </a:xfrm>
              <a:custGeom>
                <a:avLst/>
                <a:gdLst>
                  <a:gd name="connsiteX0" fmla="*/ 0 w 24267"/>
                  <a:gd name="connsiteY0" fmla="*/ 41611 h 41611"/>
                  <a:gd name="connsiteX1" fmla="*/ 0 w 24267"/>
                  <a:gd name="connsiteY1" fmla="*/ 1387 h 41611"/>
                  <a:gd name="connsiteX2" fmla="*/ 4160 w 24267"/>
                  <a:gd name="connsiteY2" fmla="*/ 1387 h 41611"/>
                  <a:gd name="connsiteX3" fmla="*/ 4160 w 24267"/>
                  <a:gd name="connsiteY3" fmla="*/ 4855 h 41611"/>
                  <a:gd name="connsiteX4" fmla="*/ 7627 w 24267"/>
                  <a:gd name="connsiteY4" fmla="*/ 1387 h 41611"/>
                  <a:gd name="connsiteX5" fmla="*/ 12480 w 24267"/>
                  <a:gd name="connsiteY5" fmla="*/ 0 h 41611"/>
                  <a:gd name="connsiteX6" fmla="*/ 18721 w 24267"/>
                  <a:gd name="connsiteY6" fmla="*/ 2080 h 41611"/>
                  <a:gd name="connsiteX7" fmla="*/ 22881 w 24267"/>
                  <a:gd name="connsiteY7" fmla="*/ 7629 h 41611"/>
                  <a:gd name="connsiteX8" fmla="*/ 24268 w 24267"/>
                  <a:gd name="connsiteY8" fmla="*/ 15257 h 41611"/>
                  <a:gd name="connsiteX9" fmla="*/ 22881 w 24267"/>
                  <a:gd name="connsiteY9" fmla="*/ 22886 h 41611"/>
                  <a:gd name="connsiteX10" fmla="*/ 18027 w 24267"/>
                  <a:gd name="connsiteY10" fmla="*/ 28434 h 41611"/>
                  <a:gd name="connsiteX11" fmla="*/ 11787 w 24267"/>
                  <a:gd name="connsiteY11" fmla="*/ 30515 h 41611"/>
                  <a:gd name="connsiteX12" fmla="*/ 7627 w 24267"/>
                  <a:gd name="connsiteY12" fmla="*/ 29821 h 41611"/>
                  <a:gd name="connsiteX13" fmla="*/ 4160 w 24267"/>
                  <a:gd name="connsiteY13" fmla="*/ 27047 h 41611"/>
                  <a:gd name="connsiteX14" fmla="*/ 4160 w 24267"/>
                  <a:gd name="connsiteY14" fmla="*/ 40918 h 41611"/>
                  <a:gd name="connsiteX15" fmla="*/ 0 w 24267"/>
                  <a:gd name="connsiteY15" fmla="*/ 40918 h 41611"/>
                  <a:gd name="connsiteX16" fmla="*/ 4160 w 24267"/>
                  <a:gd name="connsiteY16" fmla="*/ 16644 h 41611"/>
                  <a:gd name="connsiteX17" fmla="*/ 6240 w 24267"/>
                  <a:gd name="connsiteY17" fmla="*/ 24967 h 41611"/>
                  <a:gd name="connsiteX18" fmla="*/ 11787 w 24267"/>
                  <a:gd name="connsiteY18" fmla="*/ 27741 h 41611"/>
                  <a:gd name="connsiteX19" fmla="*/ 17334 w 24267"/>
                  <a:gd name="connsiteY19" fmla="*/ 24967 h 41611"/>
                  <a:gd name="connsiteX20" fmla="*/ 19414 w 24267"/>
                  <a:gd name="connsiteY20" fmla="*/ 16644 h 41611"/>
                  <a:gd name="connsiteX21" fmla="*/ 17334 w 24267"/>
                  <a:gd name="connsiteY21" fmla="*/ 8322 h 41611"/>
                  <a:gd name="connsiteX22" fmla="*/ 11787 w 24267"/>
                  <a:gd name="connsiteY22" fmla="*/ 5548 h 41611"/>
                  <a:gd name="connsiteX23" fmla="*/ 6240 w 24267"/>
                  <a:gd name="connsiteY23" fmla="*/ 8322 h 41611"/>
                  <a:gd name="connsiteX24" fmla="*/ 4160 w 24267"/>
                  <a:gd name="connsiteY24" fmla="*/ 16644 h 4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267" h="41611">
                    <a:moveTo>
                      <a:pt x="0" y="41611"/>
                    </a:moveTo>
                    <a:lnTo>
                      <a:pt x="0" y="1387"/>
                    </a:lnTo>
                    <a:lnTo>
                      <a:pt x="4160" y="1387"/>
                    </a:lnTo>
                    <a:lnTo>
                      <a:pt x="4160" y="4855"/>
                    </a:lnTo>
                    <a:cubicBezTo>
                      <a:pt x="5547" y="3468"/>
                      <a:pt x="6240" y="2080"/>
                      <a:pt x="7627" y="1387"/>
                    </a:cubicBezTo>
                    <a:cubicBezTo>
                      <a:pt x="9014" y="694"/>
                      <a:pt x="10400" y="0"/>
                      <a:pt x="12480" y="0"/>
                    </a:cubicBezTo>
                    <a:cubicBezTo>
                      <a:pt x="15254" y="0"/>
                      <a:pt x="17334" y="694"/>
                      <a:pt x="18721" y="2080"/>
                    </a:cubicBezTo>
                    <a:cubicBezTo>
                      <a:pt x="20801" y="3468"/>
                      <a:pt x="22187" y="4855"/>
                      <a:pt x="22881" y="7629"/>
                    </a:cubicBezTo>
                    <a:cubicBezTo>
                      <a:pt x="23574" y="9709"/>
                      <a:pt x="24268" y="12483"/>
                      <a:pt x="24268" y="15257"/>
                    </a:cubicBezTo>
                    <a:cubicBezTo>
                      <a:pt x="24268" y="18032"/>
                      <a:pt x="23574" y="20806"/>
                      <a:pt x="22881" y="22886"/>
                    </a:cubicBezTo>
                    <a:cubicBezTo>
                      <a:pt x="21494" y="24967"/>
                      <a:pt x="20107" y="27047"/>
                      <a:pt x="18027" y="28434"/>
                    </a:cubicBezTo>
                    <a:cubicBezTo>
                      <a:pt x="15947" y="29821"/>
                      <a:pt x="13867" y="30515"/>
                      <a:pt x="11787" y="30515"/>
                    </a:cubicBezTo>
                    <a:cubicBezTo>
                      <a:pt x="10400" y="30515"/>
                      <a:pt x="9014" y="30515"/>
                      <a:pt x="7627" y="29821"/>
                    </a:cubicBezTo>
                    <a:cubicBezTo>
                      <a:pt x="6240" y="29128"/>
                      <a:pt x="5547" y="28434"/>
                      <a:pt x="4160" y="27047"/>
                    </a:cubicBezTo>
                    <a:lnTo>
                      <a:pt x="4160" y="40918"/>
                    </a:lnTo>
                    <a:lnTo>
                      <a:pt x="0" y="40918"/>
                    </a:lnTo>
                    <a:close/>
                    <a:moveTo>
                      <a:pt x="4160" y="16644"/>
                    </a:moveTo>
                    <a:cubicBezTo>
                      <a:pt x="4160" y="20112"/>
                      <a:pt x="4853" y="22886"/>
                      <a:pt x="6240" y="24967"/>
                    </a:cubicBezTo>
                    <a:cubicBezTo>
                      <a:pt x="7627" y="27047"/>
                      <a:pt x="9707" y="27741"/>
                      <a:pt x="11787" y="27741"/>
                    </a:cubicBezTo>
                    <a:cubicBezTo>
                      <a:pt x="13867" y="27741"/>
                      <a:pt x="15947" y="27047"/>
                      <a:pt x="17334" y="24967"/>
                    </a:cubicBezTo>
                    <a:cubicBezTo>
                      <a:pt x="18721" y="22886"/>
                      <a:pt x="19414" y="20112"/>
                      <a:pt x="19414" y="16644"/>
                    </a:cubicBezTo>
                    <a:cubicBezTo>
                      <a:pt x="19414" y="13177"/>
                      <a:pt x="18721" y="10403"/>
                      <a:pt x="17334" y="8322"/>
                    </a:cubicBezTo>
                    <a:cubicBezTo>
                      <a:pt x="15947" y="6242"/>
                      <a:pt x="13867" y="5548"/>
                      <a:pt x="11787" y="5548"/>
                    </a:cubicBezTo>
                    <a:cubicBezTo>
                      <a:pt x="9707" y="5548"/>
                      <a:pt x="7627" y="6242"/>
                      <a:pt x="6240" y="8322"/>
                    </a:cubicBezTo>
                    <a:cubicBezTo>
                      <a:pt x="4853" y="9709"/>
                      <a:pt x="4160" y="13177"/>
                      <a:pt x="4160" y="16644"/>
                    </a:cubicBezTo>
                    <a:close/>
                  </a:path>
                </a:pathLst>
              </a:custGeom>
              <a:solidFill>
                <a:srgbClr val="23509E"/>
              </a:solidFill>
              <a:ln w="6923" cap="flat">
                <a:noFill/>
                <a:prstDash val="solid"/>
                <a:miter/>
              </a:ln>
            </p:spPr>
            <p:txBody>
              <a:bodyPr rtlCol="0" anchor="ctr"/>
              <a:lstStyle/>
              <a:p>
                <a:endParaRPr lang="en-US" dirty="0"/>
              </a:p>
            </p:txBody>
          </p:sp>
          <p:sp>
            <p:nvSpPr>
              <p:cNvPr id="51" name="Freeform 681">
                <a:extLst>
                  <a:ext uri="{FF2B5EF4-FFF2-40B4-BE49-F238E27FC236}">
                    <a16:creationId xmlns:a16="http://schemas.microsoft.com/office/drawing/2014/main" id="{1A8277A2-6554-1C1B-7B9D-B824CDF8AA4E}"/>
                  </a:ext>
                </a:extLst>
              </p:cNvPr>
              <p:cNvSpPr/>
              <p:nvPr/>
            </p:nvSpPr>
            <p:spPr>
              <a:xfrm>
                <a:off x="3414454" y="8954439"/>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0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7"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8721" y="23580"/>
                      <a:pt x="20107" y="22193"/>
                      <a:pt x="20801" y="20112"/>
                    </a:cubicBezTo>
                    <a:close/>
                    <a:moveTo>
                      <a:pt x="4854" y="12483"/>
                    </a:moveTo>
                    <a:lnTo>
                      <a:pt x="20801" y="12483"/>
                    </a:lnTo>
                    <a:cubicBezTo>
                      <a:pt x="20801" y="10403"/>
                      <a:pt x="20107" y="8322"/>
                      <a:pt x="18721" y="6935"/>
                    </a:cubicBezTo>
                    <a:cubicBezTo>
                      <a:pt x="17334" y="4855"/>
                      <a:pt x="15254" y="4161"/>
                      <a:pt x="12480"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dirty="0"/>
              </a:p>
            </p:txBody>
          </p:sp>
          <p:sp>
            <p:nvSpPr>
              <p:cNvPr id="52" name="Freeform 682">
                <a:extLst>
                  <a:ext uri="{FF2B5EF4-FFF2-40B4-BE49-F238E27FC236}">
                    <a16:creationId xmlns:a16="http://schemas.microsoft.com/office/drawing/2014/main" id="{3F3D8A0D-70D2-780C-C972-C461CCB82BA9}"/>
                  </a:ext>
                </a:extLst>
              </p:cNvPr>
              <p:cNvSpPr/>
              <p:nvPr/>
            </p:nvSpPr>
            <p:spPr>
              <a:xfrm>
                <a:off x="3443575" y="8955133"/>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4564 h 29127"/>
                  <a:gd name="connsiteX29" fmla="*/ 12480 w 25654"/>
                  <a:gd name="connsiteY29" fmla="*/ 16644 h 29127"/>
                  <a:gd name="connsiteX30" fmla="*/ 8320 w 25654"/>
                  <a:gd name="connsiteY30" fmla="*/ 17338 h 29127"/>
                  <a:gd name="connsiteX31" fmla="*/ 6240 w 25654"/>
                  <a:gd name="connsiteY31" fmla="*/ 18725 h 29127"/>
                  <a:gd name="connsiteX32" fmla="*/ 5547 w 25654"/>
                  <a:gd name="connsiteY32" fmla="*/ 20806 h 29127"/>
                  <a:gd name="connsiteX33" fmla="*/ 6934 w 25654"/>
                  <a:gd name="connsiteY33" fmla="*/ 24273 h 29127"/>
                  <a:gd name="connsiteX34" fmla="*/ 11094 w 25654"/>
                  <a:gd name="connsiteY34" fmla="*/ 25660 h 29127"/>
                  <a:gd name="connsiteX35" fmla="*/ 15947 w 25654"/>
                  <a:gd name="connsiteY35" fmla="*/ 24273 h 29127"/>
                  <a:gd name="connsiteX36" fmla="*/ 19414 w 25654"/>
                  <a:gd name="connsiteY36" fmla="*/ 20806 h 29127"/>
                  <a:gd name="connsiteX37" fmla="*/ 20107 w 25654"/>
                  <a:gd name="connsiteY37" fmla="*/ 15951 h 29127"/>
                  <a:gd name="connsiteX38" fmla="*/ 20107 w 25654"/>
                  <a:gd name="connsiteY38" fmla="*/ 14564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9"/>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1"/>
                      <a:pt x="5547" y="1387"/>
                      <a:pt x="6934" y="694"/>
                    </a:cubicBezTo>
                    <a:cubicBezTo>
                      <a:pt x="9014" y="0"/>
                      <a:pt x="11094" y="0"/>
                      <a:pt x="13174" y="0"/>
                    </a:cubicBezTo>
                    <a:cubicBezTo>
                      <a:pt x="15947" y="0"/>
                      <a:pt x="17334" y="0"/>
                      <a:pt x="19414" y="694"/>
                    </a:cubicBezTo>
                    <a:cubicBezTo>
                      <a:pt x="20801" y="1387"/>
                      <a:pt x="22187" y="2081"/>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2187" y="27741"/>
                      <a:pt x="21494" y="26354"/>
                      <a:pt x="21494" y="24967"/>
                    </a:cubicBezTo>
                    <a:close/>
                    <a:moveTo>
                      <a:pt x="20801" y="14564"/>
                    </a:moveTo>
                    <a:cubicBezTo>
                      <a:pt x="18721" y="15258"/>
                      <a:pt x="16641" y="15951"/>
                      <a:pt x="12480" y="16644"/>
                    </a:cubicBezTo>
                    <a:cubicBezTo>
                      <a:pt x="10400" y="16644"/>
                      <a:pt x="9014" y="17338"/>
                      <a:pt x="8320" y="17338"/>
                    </a:cubicBezTo>
                    <a:cubicBezTo>
                      <a:pt x="7627" y="18032"/>
                      <a:pt x="6934" y="18032"/>
                      <a:pt x="6240" y="18725"/>
                    </a:cubicBezTo>
                    <a:cubicBezTo>
                      <a:pt x="5547" y="19419"/>
                      <a:pt x="5547" y="20112"/>
                      <a:pt x="5547" y="20806"/>
                    </a:cubicBezTo>
                    <a:cubicBezTo>
                      <a:pt x="5547" y="22193"/>
                      <a:pt x="6240" y="22886"/>
                      <a:pt x="6934" y="24273"/>
                    </a:cubicBezTo>
                    <a:cubicBezTo>
                      <a:pt x="7627" y="24967"/>
                      <a:pt x="9707" y="25660"/>
                      <a:pt x="11094" y="25660"/>
                    </a:cubicBezTo>
                    <a:cubicBezTo>
                      <a:pt x="13174" y="25660"/>
                      <a:pt x="14560" y="24967"/>
                      <a:pt x="15947" y="24273"/>
                    </a:cubicBezTo>
                    <a:cubicBezTo>
                      <a:pt x="17334" y="23580"/>
                      <a:pt x="18721" y="22193"/>
                      <a:pt x="19414" y="20806"/>
                    </a:cubicBezTo>
                    <a:cubicBezTo>
                      <a:pt x="20107" y="19419"/>
                      <a:pt x="20107" y="18032"/>
                      <a:pt x="20107" y="15951"/>
                    </a:cubicBezTo>
                    <a:lnTo>
                      <a:pt x="20107" y="14564"/>
                    </a:lnTo>
                    <a:close/>
                  </a:path>
                </a:pathLst>
              </a:custGeom>
              <a:solidFill>
                <a:srgbClr val="23509E"/>
              </a:solidFill>
              <a:ln w="6923" cap="flat">
                <a:noFill/>
                <a:prstDash val="solid"/>
                <a:miter/>
              </a:ln>
            </p:spPr>
            <p:txBody>
              <a:bodyPr rtlCol="0" anchor="ctr"/>
              <a:lstStyle/>
              <a:p>
                <a:endParaRPr lang="en-US" dirty="0"/>
              </a:p>
            </p:txBody>
          </p:sp>
          <p:sp>
            <p:nvSpPr>
              <p:cNvPr id="53" name="Freeform 683">
                <a:extLst>
                  <a:ext uri="{FF2B5EF4-FFF2-40B4-BE49-F238E27FC236}">
                    <a16:creationId xmlns:a16="http://schemas.microsoft.com/office/drawing/2014/main" id="{F9B52253-77C2-6E80-56F3-73E4D8BF9EB7}"/>
                  </a:ext>
                </a:extLst>
              </p:cNvPr>
              <p:cNvSpPr/>
              <p:nvPr/>
            </p:nvSpPr>
            <p:spPr>
              <a:xfrm>
                <a:off x="3476856"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54" name="Freeform 684">
                <a:extLst>
                  <a:ext uri="{FF2B5EF4-FFF2-40B4-BE49-F238E27FC236}">
                    <a16:creationId xmlns:a16="http://schemas.microsoft.com/office/drawing/2014/main" id="{3526D6E4-C8D2-354A-FDB9-2C177B12147E}"/>
                  </a:ext>
                </a:extLst>
              </p:cNvPr>
              <p:cNvSpPr/>
              <p:nvPr/>
            </p:nvSpPr>
            <p:spPr>
              <a:xfrm>
                <a:off x="3525391" y="8944036"/>
                <a:ext cx="30507" cy="40224"/>
              </a:xfrm>
              <a:custGeom>
                <a:avLst/>
                <a:gdLst>
                  <a:gd name="connsiteX0" fmla="*/ 24961 w 30507"/>
                  <a:gd name="connsiteY0" fmla="*/ 0 h 40224"/>
                  <a:gd name="connsiteX1" fmla="*/ 30508 w 30507"/>
                  <a:gd name="connsiteY1" fmla="*/ 0 h 40224"/>
                  <a:gd name="connsiteX2" fmla="*/ 30508 w 30507"/>
                  <a:gd name="connsiteY2" fmla="*/ 22886 h 40224"/>
                  <a:gd name="connsiteX3" fmla="*/ 29121 w 30507"/>
                  <a:gd name="connsiteY3" fmla="*/ 32596 h 40224"/>
                  <a:gd name="connsiteX4" fmla="*/ 24268 w 30507"/>
                  <a:gd name="connsiteY4" fmla="*/ 38144 h 40224"/>
                  <a:gd name="connsiteX5" fmla="*/ 15254 w 30507"/>
                  <a:gd name="connsiteY5" fmla="*/ 40224 h 40224"/>
                  <a:gd name="connsiteX6" fmla="*/ 6240 w 30507"/>
                  <a:gd name="connsiteY6" fmla="*/ 38144 h 40224"/>
                  <a:gd name="connsiteX7" fmla="*/ 1387 w 30507"/>
                  <a:gd name="connsiteY7" fmla="*/ 32596 h 40224"/>
                  <a:gd name="connsiteX8" fmla="*/ 0 w 30507"/>
                  <a:gd name="connsiteY8" fmla="*/ 22886 h 40224"/>
                  <a:gd name="connsiteX9" fmla="*/ 0 w 30507"/>
                  <a:gd name="connsiteY9" fmla="*/ 0 h 40224"/>
                  <a:gd name="connsiteX10" fmla="*/ 5547 w 30507"/>
                  <a:gd name="connsiteY10" fmla="*/ 0 h 40224"/>
                  <a:gd name="connsiteX11" fmla="*/ 5547 w 30507"/>
                  <a:gd name="connsiteY11" fmla="*/ 22886 h 40224"/>
                  <a:gd name="connsiteX12" fmla="*/ 6240 w 30507"/>
                  <a:gd name="connsiteY12" fmla="*/ 30515 h 40224"/>
                  <a:gd name="connsiteX13" fmla="*/ 9707 w 30507"/>
                  <a:gd name="connsiteY13" fmla="*/ 33983 h 40224"/>
                  <a:gd name="connsiteX14" fmla="*/ 15254 w 30507"/>
                  <a:gd name="connsiteY14" fmla="*/ 35370 h 40224"/>
                  <a:gd name="connsiteX15" fmla="*/ 23574 w 30507"/>
                  <a:gd name="connsiteY15" fmla="*/ 32596 h 40224"/>
                  <a:gd name="connsiteX16" fmla="*/ 26348 w 30507"/>
                  <a:gd name="connsiteY16" fmla="*/ 22193 h 40224"/>
                  <a:gd name="connsiteX17" fmla="*/ 26348 w 30507"/>
                  <a:gd name="connsiteY17" fmla="*/ 0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507" h="40224">
                    <a:moveTo>
                      <a:pt x="24961" y="0"/>
                    </a:moveTo>
                    <a:lnTo>
                      <a:pt x="30508" y="0"/>
                    </a:lnTo>
                    <a:lnTo>
                      <a:pt x="30508" y="22886"/>
                    </a:lnTo>
                    <a:cubicBezTo>
                      <a:pt x="30508" y="27047"/>
                      <a:pt x="29814" y="29821"/>
                      <a:pt x="29121" y="32596"/>
                    </a:cubicBezTo>
                    <a:cubicBezTo>
                      <a:pt x="28428" y="34676"/>
                      <a:pt x="26348" y="36757"/>
                      <a:pt x="24268" y="38144"/>
                    </a:cubicBezTo>
                    <a:cubicBezTo>
                      <a:pt x="22188" y="39531"/>
                      <a:pt x="18721" y="40224"/>
                      <a:pt x="15254" y="40224"/>
                    </a:cubicBezTo>
                    <a:cubicBezTo>
                      <a:pt x="11787" y="40224"/>
                      <a:pt x="8320" y="39531"/>
                      <a:pt x="6240" y="38144"/>
                    </a:cubicBezTo>
                    <a:cubicBezTo>
                      <a:pt x="4160" y="36757"/>
                      <a:pt x="2080" y="34676"/>
                      <a:pt x="1387" y="32596"/>
                    </a:cubicBezTo>
                    <a:cubicBezTo>
                      <a:pt x="693" y="29821"/>
                      <a:pt x="0" y="27047"/>
                      <a:pt x="0" y="22886"/>
                    </a:cubicBezTo>
                    <a:lnTo>
                      <a:pt x="0" y="0"/>
                    </a:lnTo>
                    <a:lnTo>
                      <a:pt x="5547" y="0"/>
                    </a:lnTo>
                    <a:lnTo>
                      <a:pt x="5547" y="22886"/>
                    </a:lnTo>
                    <a:cubicBezTo>
                      <a:pt x="5547" y="26354"/>
                      <a:pt x="5547" y="29128"/>
                      <a:pt x="6240" y="30515"/>
                    </a:cubicBezTo>
                    <a:cubicBezTo>
                      <a:pt x="6934" y="31902"/>
                      <a:pt x="8320" y="33289"/>
                      <a:pt x="9707" y="33983"/>
                    </a:cubicBezTo>
                    <a:cubicBezTo>
                      <a:pt x="11094" y="34676"/>
                      <a:pt x="13174" y="35370"/>
                      <a:pt x="15254" y="35370"/>
                    </a:cubicBezTo>
                    <a:cubicBezTo>
                      <a:pt x="19414" y="35370"/>
                      <a:pt x="22188" y="34676"/>
                      <a:pt x="23574" y="32596"/>
                    </a:cubicBezTo>
                    <a:cubicBezTo>
                      <a:pt x="24961" y="30515"/>
                      <a:pt x="26348" y="27741"/>
                      <a:pt x="26348" y="22193"/>
                    </a:cubicBezTo>
                    <a:lnTo>
                      <a:pt x="26348" y="0"/>
                    </a:lnTo>
                    <a:close/>
                  </a:path>
                </a:pathLst>
              </a:custGeom>
              <a:solidFill>
                <a:srgbClr val="23509E"/>
              </a:solidFill>
              <a:ln w="6923" cap="flat">
                <a:noFill/>
                <a:prstDash val="solid"/>
                <a:miter/>
              </a:ln>
            </p:spPr>
            <p:txBody>
              <a:bodyPr rtlCol="0" anchor="ctr"/>
              <a:lstStyle/>
              <a:p>
                <a:endParaRPr lang="en-US" dirty="0"/>
              </a:p>
            </p:txBody>
          </p:sp>
          <p:sp>
            <p:nvSpPr>
              <p:cNvPr id="55" name="Freeform 685">
                <a:extLst>
                  <a:ext uri="{FF2B5EF4-FFF2-40B4-BE49-F238E27FC236}">
                    <a16:creationId xmlns:a16="http://schemas.microsoft.com/office/drawing/2014/main" id="{7DA75513-7026-A025-1F10-74EF712EA949}"/>
                  </a:ext>
                </a:extLst>
              </p:cNvPr>
              <p:cNvSpPr/>
              <p:nvPr/>
            </p:nvSpPr>
            <p:spPr>
              <a:xfrm>
                <a:off x="3563526"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56" name="Freeform 686">
                <a:extLst>
                  <a:ext uri="{FF2B5EF4-FFF2-40B4-BE49-F238E27FC236}">
                    <a16:creationId xmlns:a16="http://schemas.microsoft.com/office/drawing/2014/main" id="{B3BBE16F-537C-AB2B-A19C-31BB2A75EB24}"/>
                  </a:ext>
                </a:extLst>
              </p:cNvPr>
              <p:cNvSpPr/>
              <p:nvPr/>
            </p:nvSpPr>
            <p:spPr>
              <a:xfrm>
                <a:off x="3594727" y="8944036"/>
                <a:ext cx="4853" cy="39530"/>
              </a:xfrm>
              <a:custGeom>
                <a:avLst/>
                <a:gdLst>
                  <a:gd name="connsiteX0" fmla="*/ 0 w 4853"/>
                  <a:gd name="connsiteY0" fmla="*/ 5548 h 39530"/>
                  <a:gd name="connsiteX1" fmla="*/ 0 w 4853"/>
                  <a:gd name="connsiteY1" fmla="*/ 0 h 39530"/>
                  <a:gd name="connsiteX2" fmla="*/ 4854 w 4853"/>
                  <a:gd name="connsiteY2" fmla="*/ 0 h 39530"/>
                  <a:gd name="connsiteX3" fmla="*/ 4854 w 4853"/>
                  <a:gd name="connsiteY3" fmla="*/ 5548 h 39530"/>
                  <a:gd name="connsiteX4" fmla="*/ 0 w 4853"/>
                  <a:gd name="connsiteY4" fmla="*/ 5548 h 39530"/>
                  <a:gd name="connsiteX5" fmla="*/ 0 w 4853"/>
                  <a:gd name="connsiteY5" fmla="*/ 39531 h 39530"/>
                  <a:gd name="connsiteX6" fmla="*/ 0 w 4853"/>
                  <a:gd name="connsiteY6" fmla="*/ 10403 h 39530"/>
                  <a:gd name="connsiteX7" fmla="*/ 4854 w 4853"/>
                  <a:gd name="connsiteY7" fmla="*/ 10403 h 39530"/>
                  <a:gd name="connsiteX8" fmla="*/ 4854 w 4853"/>
                  <a:gd name="connsiteY8" fmla="*/ 39531 h 39530"/>
                  <a:gd name="connsiteX9" fmla="*/ 0 w 4853"/>
                  <a:gd name="connsiteY9" fmla="*/ 39531 h 3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3" h="39530">
                    <a:moveTo>
                      <a:pt x="0" y="5548"/>
                    </a:moveTo>
                    <a:lnTo>
                      <a:pt x="0" y="0"/>
                    </a:lnTo>
                    <a:lnTo>
                      <a:pt x="4854" y="0"/>
                    </a:lnTo>
                    <a:lnTo>
                      <a:pt x="4854" y="5548"/>
                    </a:lnTo>
                    <a:lnTo>
                      <a:pt x="0" y="5548"/>
                    </a:lnTo>
                    <a:close/>
                    <a:moveTo>
                      <a:pt x="0" y="39531"/>
                    </a:moveTo>
                    <a:lnTo>
                      <a:pt x="0" y="10403"/>
                    </a:lnTo>
                    <a:lnTo>
                      <a:pt x="4854" y="10403"/>
                    </a:lnTo>
                    <a:lnTo>
                      <a:pt x="4854" y="39531"/>
                    </a:lnTo>
                    <a:lnTo>
                      <a:pt x="0" y="39531"/>
                    </a:lnTo>
                    <a:close/>
                  </a:path>
                </a:pathLst>
              </a:custGeom>
              <a:solidFill>
                <a:srgbClr val="23509E"/>
              </a:solidFill>
              <a:ln w="6923" cap="flat">
                <a:noFill/>
                <a:prstDash val="solid"/>
                <a:miter/>
              </a:ln>
            </p:spPr>
            <p:txBody>
              <a:bodyPr rtlCol="0" anchor="ctr"/>
              <a:lstStyle/>
              <a:p>
                <a:endParaRPr lang="en-US" dirty="0"/>
              </a:p>
            </p:txBody>
          </p:sp>
          <p:sp>
            <p:nvSpPr>
              <p:cNvPr id="57" name="Freeform 687">
                <a:extLst>
                  <a:ext uri="{FF2B5EF4-FFF2-40B4-BE49-F238E27FC236}">
                    <a16:creationId xmlns:a16="http://schemas.microsoft.com/office/drawing/2014/main" id="{7C227D40-F04C-98B6-5D3D-63FB209E80B3}"/>
                  </a:ext>
                </a:extLst>
              </p:cNvPr>
              <p:cNvSpPr/>
              <p:nvPr/>
            </p:nvSpPr>
            <p:spPr>
              <a:xfrm>
                <a:off x="3605128"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4854 w 26347"/>
                  <a:gd name="connsiteY10" fmla="*/ 15258 h 31208"/>
                  <a:gd name="connsiteX11" fmla="*/ 6934 w 26347"/>
                  <a:gd name="connsiteY11" fmla="*/ 23580 h 31208"/>
                  <a:gd name="connsiteX12" fmla="*/ 13174 w 26347"/>
                  <a:gd name="connsiteY12" fmla="*/ 26354 h 31208"/>
                  <a:gd name="connsiteX13" fmla="*/ 19414 w 26347"/>
                  <a:gd name="connsiteY13" fmla="*/ 23580 h 31208"/>
                  <a:gd name="connsiteX14" fmla="*/ 21494 w 26347"/>
                  <a:gd name="connsiteY14" fmla="*/ 15258 h 31208"/>
                  <a:gd name="connsiteX15" fmla="*/ 18721 w 26347"/>
                  <a:gd name="connsiteY15" fmla="*/ 6935 h 31208"/>
                  <a:gd name="connsiteX16" fmla="*/ 12480 w 26347"/>
                  <a:gd name="connsiteY16" fmla="*/ 4161 h 31208"/>
                  <a:gd name="connsiteX17" fmla="*/ 6240 w 26347"/>
                  <a:gd name="connsiteY17" fmla="*/ 6935 h 31208"/>
                  <a:gd name="connsiteX18" fmla="*/ 4854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4854" y="15258"/>
                    </a:moveTo>
                    <a:cubicBezTo>
                      <a:pt x="4854" y="18725"/>
                      <a:pt x="5547" y="21499"/>
                      <a:pt x="6934" y="23580"/>
                    </a:cubicBezTo>
                    <a:cubicBezTo>
                      <a:pt x="8320" y="25660"/>
                      <a:pt x="10400" y="26354"/>
                      <a:pt x="13174" y="26354"/>
                    </a:cubicBezTo>
                    <a:cubicBezTo>
                      <a:pt x="15254" y="26354"/>
                      <a:pt x="17334" y="25660"/>
                      <a:pt x="19414" y="23580"/>
                    </a:cubicBezTo>
                    <a:cubicBezTo>
                      <a:pt x="20801" y="21499"/>
                      <a:pt x="21494" y="18725"/>
                      <a:pt x="21494" y="15258"/>
                    </a:cubicBezTo>
                    <a:cubicBezTo>
                      <a:pt x="21494" y="11790"/>
                      <a:pt x="20801" y="9016"/>
                      <a:pt x="18721" y="6935"/>
                    </a:cubicBezTo>
                    <a:cubicBezTo>
                      <a:pt x="17334" y="4855"/>
                      <a:pt x="15254" y="4161"/>
                      <a:pt x="12480" y="4161"/>
                    </a:cubicBezTo>
                    <a:cubicBezTo>
                      <a:pt x="9707" y="4161"/>
                      <a:pt x="8320" y="4855"/>
                      <a:pt x="6240" y="6935"/>
                    </a:cubicBezTo>
                    <a:cubicBezTo>
                      <a:pt x="5547" y="8322"/>
                      <a:pt x="4854" y="11096"/>
                      <a:pt x="4854" y="15258"/>
                    </a:cubicBezTo>
                    <a:close/>
                  </a:path>
                </a:pathLst>
              </a:custGeom>
              <a:solidFill>
                <a:srgbClr val="23509E"/>
              </a:solidFill>
              <a:ln w="6923" cap="flat">
                <a:noFill/>
                <a:prstDash val="solid"/>
                <a:miter/>
              </a:ln>
            </p:spPr>
            <p:txBody>
              <a:bodyPr rtlCol="0" anchor="ctr"/>
              <a:lstStyle/>
              <a:p>
                <a:endParaRPr lang="en-US" dirty="0"/>
              </a:p>
            </p:txBody>
          </p:sp>
          <p:sp>
            <p:nvSpPr>
              <p:cNvPr id="58" name="Freeform 688">
                <a:extLst>
                  <a:ext uri="{FF2B5EF4-FFF2-40B4-BE49-F238E27FC236}">
                    <a16:creationId xmlns:a16="http://schemas.microsoft.com/office/drawing/2014/main" id="{D06AF00D-B28B-D893-11F0-DF0797AB270A}"/>
                  </a:ext>
                </a:extLst>
              </p:cNvPr>
              <p:cNvSpPr/>
              <p:nvPr/>
            </p:nvSpPr>
            <p:spPr>
              <a:xfrm>
                <a:off x="3637715"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7"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0" y="5548"/>
                      <a:pt x="13174" y="5548"/>
                      <a:pt x="11787" y="5548"/>
                    </a:cubicBezTo>
                    <a:cubicBezTo>
                      <a:pt x="9707" y="5548"/>
                      <a:pt x="7627" y="6242"/>
                      <a:pt x="6240" y="7629"/>
                    </a:cubicBezTo>
                    <a:cubicBezTo>
                      <a:pt x="4853"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grpSp>
      </p:grpSp>
      <p:sp>
        <p:nvSpPr>
          <p:cNvPr id="90" name="TextBox 89">
            <a:extLst>
              <a:ext uri="{FF2B5EF4-FFF2-40B4-BE49-F238E27FC236}">
                <a16:creationId xmlns:a16="http://schemas.microsoft.com/office/drawing/2014/main" id="{109EF03D-0D60-DFFB-DDB9-258A2304A136}"/>
              </a:ext>
            </a:extLst>
          </p:cNvPr>
          <p:cNvSpPr txBox="1"/>
          <p:nvPr/>
        </p:nvSpPr>
        <p:spPr>
          <a:xfrm>
            <a:off x="3299882" y="9400809"/>
            <a:ext cx="3023099" cy="3231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en-IE" sz="500" b="0" i="0" u="none" strike="noStrike" dirty="0">
                <a:solidFill>
                  <a:srgbClr val="323338"/>
                </a:solidFill>
                <a:effectLst/>
                <a:latin typeface="Calibri" panose="020F0502020204030204" pitchFamily="34" charset="0"/>
              </a:rPr>
              <a:t>De steun van de Europese Commissie voor de productie van deze publicatie houdt geen goedkeuring in van de inhoud, die uitsluitend de standpunten van de auteurs weergeeft, en de Commissie kan niet verantwoordelijk worden gehouden voor het gebruik van de informatie die </a:t>
            </a:r>
            <a:r>
              <a:rPr lang="en-IE" sz="500" dirty="0">
                <a:solidFill>
                  <a:srgbClr val="323338"/>
                </a:solidFill>
                <a:latin typeface="Calibri" panose="020F0502020204030204" pitchFamily="34" charset="0"/>
              </a:rPr>
              <a:t>erin is </a:t>
            </a:r>
            <a:r>
              <a:rPr lang="en-IE" sz="500" b="0" i="0" u="none" strike="noStrike" dirty="0">
                <a:solidFill>
                  <a:srgbClr val="323338"/>
                </a:solidFill>
                <a:effectLst/>
                <a:latin typeface="Calibri" panose="020F0502020204030204" pitchFamily="34" charset="0"/>
              </a:rPr>
              <a:t>vervat </a:t>
            </a:r>
            <a:r>
              <a:rPr lang="en-IE" sz="500" dirty="0">
                <a:solidFill>
                  <a:srgbClr val="323338"/>
                </a:solidFill>
                <a:latin typeface="Calibri" panose="020F0502020204030204" pitchFamily="34" charset="0"/>
              </a:rPr>
              <a:t>2020-1-DE02-KA202-007503.</a:t>
            </a:r>
            <a:endParaRPr lang="en-US" sz="500" dirty="0"/>
          </a:p>
        </p:txBody>
      </p:sp>
      <p:sp>
        <p:nvSpPr>
          <p:cNvPr id="91" name="TextBox 90">
            <a:extLst>
              <a:ext uri="{FF2B5EF4-FFF2-40B4-BE49-F238E27FC236}">
                <a16:creationId xmlns:a16="http://schemas.microsoft.com/office/drawing/2014/main" id="{E6D921F8-2F3A-3E8A-DE22-0D0CC58286A7}"/>
              </a:ext>
            </a:extLst>
          </p:cNvPr>
          <p:cNvSpPr txBox="1"/>
          <p:nvPr/>
        </p:nvSpPr>
        <p:spPr>
          <a:xfrm>
            <a:off x="3294741" y="18193"/>
            <a:ext cx="2744153" cy="5018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en-IE" sz="2400" b="1" i="0" u="none" strike="noStrike" cap="none" spc="0" normalizeH="0" baseline="0" dirty="0">
                <a:ln>
                  <a:noFill/>
                </a:ln>
                <a:solidFill>
                  <a:srgbClr val="F29E38"/>
                </a:solidFill>
                <a:effectLst/>
                <a:uFillTx/>
                <a:latin typeface="Calibri" panose="020F0502020204030204" pitchFamily="34" charset="0"/>
                <a:ea typeface="Calibri" panose="020F0502020204030204" pitchFamily="34" charset="0"/>
                <a:cs typeface="Calibri" panose="020F0502020204030204" pitchFamily="34" charset="0"/>
                <a:sym typeface="FontAwesome"/>
              </a:rPr>
              <a:t>Spanje</a:t>
            </a:r>
          </a:p>
        </p:txBody>
      </p:sp>
    </p:spTree>
    <p:extLst>
      <p:ext uri="{BB962C8B-B14F-4D97-AF65-F5344CB8AC3E}">
        <p14:creationId xmlns:p14="http://schemas.microsoft.com/office/powerpoint/2010/main" val="55392713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6F8B7E9-DEC6-E1C8-4580-65DAC77933B4}"/>
              </a:ext>
            </a:extLst>
          </p:cNvPr>
          <p:cNvSpPr>
            <a:spLocks noGrp="1"/>
          </p:cNvSpPr>
          <p:nvPr>
            <p:ph type="body" sz="quarter" idx="4294967295"/>
          </p:nvPr>
        </p:nvSpPr>
        <p:spPr>
          <a:xfrm>
            <a:off x="711200" y="3674065"/>
            <a:ext cx="5435600" cy="3379877"/>
          </a:xfrm>
          <a:prstGeom prst="rect">
            <a:avLst/>
          </a:prstGeom>
        </p:spPr>
        <p:txBody>
          <a:bodyPr/>
          <a:lstStyle/>
          <a:p>
            <a:pPr algn="just"/>
            <a:r>
              <a:rPr lang="en-US" b="1" i="1" dirty="0">
                <a:solidFill>
                  <a:schemeClr val="bg1"/>
                </a:solidFill>
                <a:latin typeface="Calibri" panose="020F0502020204030204" pitchFamily="34" charset="0"/>
                <a:cs typeface="Calibri" panose="020F0502020204030204" pitchFamily="34" charset="0"/>
              </a:rPr>
              <a:t>Disclaimer</a:t>
            </a:r>
          </a:p>
          <a:p>
            <a:pPr algn="just">
              <a:spcBef>
                <a:spcPts val="0"/>
              </a:spcBef>
            </a:pPr>
            <a:r>
              <a:rPr lang="nl-NL" i="1" dirty="0">
                <a:solidFill>
                  <a:schemeClr val="bg1"/>
                </a:solidFill>
                <a:latin typeface="Calibri" panose="020F0502020204030204" pitchFamily="34" charset="0"/>
                <a:cs typeface="Calibri" panose="020F0502020204030204" pitchFamily="34" charset="0"/>
              </a:rPr>
              <a:t>Deze tekst is voor uw gemak vertaald met behulp van de vertaalsoftware </a:t>
            </a:r>
            <a:r>
              <a:rPr lang="nl-NL" i="1" dirty="0" err="1">
                <a:solidFill>
                  <a:schemeClr val="bg1"/>
                </a:solidFill>
                <a:latin typeface="Calibri" panose="020F0502020204030204" pitchFamily="34" charset="0"/>
                <a:cs typeface="Calibri" panose="020F0502020204030204" pitchFamily="34" charset="0"/>
              </a:rPr>
              <a:t>DeepL</a:t>
            </a:r>
            <a:r>
              <a:rPr lang="nl-NL" i="1" dirty="0">
                <a:solidFill>
                  <a:schemeClr val="bg1"/>
                </a:solidFill>
                <a:latin typeface="Calibri" panose="020F0502020204030204" pitchFamily="34" charset="0"/>
                <a:cs typeface="Calibri" panose="020F0502020204030204" pitchFamily="34" charset="0"/>
              </a:rPr>
              <a:t>. Er zijn gepaste inspanningen geleverd om een accurate vertaling te leveren, maar geen enkele geautomatiseerde vertaling is perfect en het is ook niet bedoeld om menselijke vertalers te vervangen. Vertalingen worden geleverd als een service aan gebruikers van het CSR Ready VET trainingspakket, en worden geleverd "zoals het is". Geen enkele garantie, expliciet of impliciet, wordt gegeven met betrekking tot de nauwkeurigheid, betrouwbaarheid of juistheid van vertalingen vanuit het Engels naar een andere taal. Als er vragen zijn met betrekking tot de nauwkeurigheid van de informatie in de vertaalde bron, raadpleeg dan de Engelse versie van de bron, die de officiële versie is. Je kunt alle Engelse bronnen vinden op de </a:t>
            </a:r>
            <a:r>
              <a:rPr lang="nl-NL" i="1" dirty="0">
                <a:solidFill>
                  <a:schemeClr val="bg1"/>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projectwebsite</a:t>
            </a:r>
            <a:r>
              <a:rPr lang="nl-NL" i="1" dirty="0">
                <a:solidFill>
                  <a:schemeClr val="bg1"/>
                </a:solidFill>
                <a:latin typeface="Calibri" panose="020F0502020204030204" pitchFamily="34" charset="0"/>
                <a:cs typeface="Calibri" panose="020F0502020204030204" pitchFamily="34" charset="0"/>
              </a:rPr>
              <a:t>.</a:t>
            </a:r>
            <a:endParaRPr lang="en-NL" i="1" dirty="0">
              <a:solidFill>
                <a:schemeClr val="bg1"/>
              </a:solidFill>
              <a:latin typeface="Calibri" panose="020F0502020204030204" pitchFamily="34" charset="0"/>
              <a:cs typeface="Calibri" panose="020F0502020204030204" pitchFamily="34" charset="0"/>
            </a:endParaRPr>
          </a:p>
        </p:txBody>
      </p:sp>
      <p:grpSp>
        <p:nvGrpSpPr>
          <p:cNvPr id="8" name="Group 7">
            <a:extLst>
              <a:ext uri="{FF2B5EF4-FFF2-40B4-BE49-F238E27FC236}">
                <a16:creationId xmlns:a16="http://schemas.microsoft.com/office/drawing/2014/main" id="{468A1FA8-3C2E-30E3-1DA9-5BC4A52F2FF1}"/>
              </a:ext>
            </a:extLst>
          </p:cNvPr>
          <p:cNvGrpSpPr/>
          <p:nvPr/>
        </p:nvGrpSpPr>
        <p:grpSpPr>
          <a:xfrm>
            <a:off x="-45720" y="-13063"/>
            <a:ext cx="6949439" cy="1084217"/>
            <a:chOff x="-91440" y="522514"/>
            <a:chExt cx="6949439" cy="1084217"/>
          </a:xfrm>
        </p:grpSpPr>
        <p:sp>
          <p:nvSpPr>
            <p:cNvPr id="7" name="Rectangle 6">
              <a:extLst>
                <a:ext uri="{FF2B5EF4-FFF2-40B4-BE49-F238E27FC236}">
                  <a16:creationId xmlns:a16="http://schemas.microsoft.com/office/drawing/2014/main" id="{200E500C-14C0-EA3E-B7B5-B8E65F7141FD}"/>
                </a:ext>
              </a:extLst>
            </p:cNvPr>
            <p:cNvSpPr/>
            <p:nvPr/>
          </p:nvSpPr>
          <p:spPr>
            <a:xfrm>
              <a:off x="-91440" y="522514"/>
              <a:ext cx="6949439" cy="108421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2681346" rtl="0" fontAlgn="auto" latinLnBrk="0" hangingPunct="0">
                <a:lnSpc>
                  <a:spcPct val="100000"/>
                </a:lnSpc>
                <a:spcBef>
                  <a:spcPts val="0"/>
                </a:spcBef>
                <a:spcAft>
                  <a:spcPts val="0"/>
                </a:spcAft>
                <a:buClrTx/>
                <a:buSzTx/>
                <a:buFontTx/>
                <a:buNone/>
                <a:tabLst/>
              </a:pPr>
              <a:endParaRPr kumimoji="0" lang="en-NL" sz="102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pic>
          <p:nvPicPr>
            <p:cNvPr id="6" name="Picture 5" descr="A picture containing text&#10;&#10;Description automatically generated">
              <a:extLst>
                <a:ext uri="{FF2B5EF4-FFF2-40B4-BE49-F238E27FC236}">
                  <a16:creationId xmlns:a16="http://schemas.microsoft.com/office/drawing/2014/main" id="{1BA17FCB-5E73-8A4C-5001-A3391228341E}"/>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361415" y="847006"/>
              <a:ext cx="2135169" cy="465452"/>
            </a:xfrm>
            <a:prstGeom prst="rect">
              <a:avLst/>
            </a:prstGeom>
          </p:spPr>
        </p:pic>
      </p:grpSp>
    </p:spTree>
    <p:extLst>
      <p:ext uri="{BB962C8B-B14F-4D97-AF65-F5344CB8AC3E}">
        <p14:creationId xmlns:p14="http://schemas.microsoft.com/office/powerpoint/2010/main" val="353056270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White">
  <a:themeElements>
    <a:clrScheme name="White">
      <a:dk1>
        <a:srgbClr val="151314"/>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 Bold"/>
        <a:ea typeface="Montserrat Bold"/>
        <a:cs typeface="Montserrat Bold"/>
      </a:majorFont>
      <a:minorFont>
        <a:latin typeface="Montserrat Bold"/>
        <a:ea typeface="Montserrat Bold"/>
        <a:cs typeface="Montserrat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7200" b="0" i="0" u="none" strike="noStrike" cap="none" spc="0" normalizeH="0" baseline="0">
            <a:ln>
              <a:noFill/>
            </a:ln>
            <a:solidFill>
              <a:srgbClr val="151314"/>
            </a:solidFill>
            <a:effectLst/>
            <a:uFillTx/>
            <a:latin typeface="FontAwesome"/>
            <a:ea typeface="FontAwesome"/>
            <a:cs typeface="FontAwesome"/>
            <a:sym typeface="FontAwesom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 Bold"/>
        <a:ea typeface="Montserrat Bold"/>
        <a:cs typeface="Montserrat Bold"/>
      </a:majorFont>
      <a:minorFont>
        <a:latin typeface="Montserrat Bold"/>
        <a:ea typeface="Montserrat Bold"/>
        <a:cs typeface="Montserrat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7200" b="0" i="0" u="none" strike="noStrike" cap="none" spc="0" normalizeH="0" baseline="0">
            <a:ln>
              <a:noFill/>
            </a:ln>
            <a:solidFill>
              <a:srgbClr val="151314"/>
            </a:solidFill>
            <a:effectLst/>
            <a:uFillTx/>
            <a:latin typeface="FontAwesome"/>
            <a:ea typeface="FontAwesome"/>
            <a:cs typeface="FontAwesome"/>
            <a:sym typeface="FontAwesom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6F7F34089BD2A43B0ECCBE96E4BFEAF" ma:contentTypeVersion="16" ma:contentTypeDescription="Create a new document." ma:contentTypeScope="" ma:versionID="f3f182fc54219cf2836235590a118626">
  <xsd:schema xmlns:xsd="http://www.w3.org/2001/XMLSchema" xmlns:xs="http://www.w3.org/2001/XMLSchema" xmlns:p="http://schemas.microsoft.com/office/2006/metadata/properties" xmlns:ns2="6ffe6071-8b7f-46a5-b620-7d57f59482e1" xmlns:ns3="ad9a41ad-6c46-435a-bcc8-6dac80797802" targetNamespace="http://schemas.microsoft.com/office/2006/metadata/properties" ma:root="true" ma:fieldsID="31226c5afdbb196e2127aac45893a55d" ns2:_="" ns3:_="">
    <xsd:import namespace="6ffe6071-8b7f-46a5-b620-7d57f59482e1"/>
    <xsd:import namespace="ad9a41ad-6c46-435a-bcc8-6dac8079780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fe6071-8b7f-46a5-b620-7d57f59482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6f8b9eae-cd2e-4722-8295-e5bedc66137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d9a41ad-6c46-435a-bcc8-6dac8079780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40d1463-c340-42d6-9084-8952d0938603}" ma:internalName="TaxCatchAll" ma:showField="CatchAllData" ma:web="ad9a41ad-6c46-435a-bcc8-6dac807978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75E66F2-1A78-48BF-9475-07C7F282472B}">
  <ds:schemaRefs>
    <ds:schemaRef ds:uri="http://schemas.microsoft.com/sharepoint/v3/contenttype/forms"/>
  </ds:schemaRefs>
</ds:datastoreItem>
</file>

<file path=customXml/itemProps2.xml><?xml version="1.0" encoding="utf-8"?>
<ds:datastoreItem xmlns:ds="http://schemas.openxmlformats.org/officeDocument/2006/customXml" ds:itemID="{FC7508D0-D58D-4906-86E4-DB92722A13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fe6071-8b7f-46a5-b620-7d57f59482e1"/>
    <ds:schemaRef ds:uri="ad9a41ad-6c46-435a-bcc8-6dac807978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1264</Words>
  <Application>Microsoft Office PowerPoint</Application>
  <PresentationFormat>A4 Paper (210x297 mm)</PresentationFormat>
  <Paragraphs>60</Paragraphs>
  <Slides>5</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vt:i4>
      </vt:variant>
    </vt:vector>
  </HeadingPairs>
  <TitlesOfParts>
    <vt:vector size="17" baseType="lpstr">
      <vt:lpstr>Arial</vt:lpstr>
      <vt:lpstr>Calibri</vt:lpstr>
      <vt:lpstr>FontAwesome</vt:lpstr>
      <vt:lpstr>Gotham Book</vt:lpstr>
      <vt:lpstr>Gotham Medium</vt:lpstr>
      <vt:lpstr>Helvetica 63 Medium Extended</vt:lpstr>
      <vt:lpstr>Helvetica Light</vt:lpstr>
      <vt:lpstr>Montserrat</vt:lpstr>
      <vt:lpstr>Montserrat Bold</vt:lpstr>
      <vt:lpstr>Montserrat Light</vt:lpstr>
      <vt:lpstr>Times</vt:lpstr>
      <vt:lpstr>White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Laura Magan</dc:creator>
  <cp:keywords>, docId:0FBB1815423D43536A11C53B4F85C229</cp:keywords>
  <cp:lastModifiedBy>Fleur Schellekens</cp:lastModifiedBy>
  <cp:revision>399</cp:revision>
  <dcterms:modified xsi:type="dcterms:W3CDTF">2023-07-11T14:45:14Z</dcterms:modified>
</cp:coreProperties>
</file>