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9"/>
  </p:notesMasterIdLst>
  <p:handoutMasterIdLst>
    <p:handoutMasterId r:id="rId10"/>
  </p:handoutMasterIdLst>
  <p:sldIdLst>
    <p:sldId id="659" r:id="rId4"/>
    <p:sldId id="653" r:id="rId5"/>
    <p:sldId id="661" r:id="rId6"/>
    <p:sldId id="654" r:id="rId7"/>
    <p:sldId id="678" r:id="rId8"/>
  </p:sldIdLst>
  <p:sldSz cx="6858000" cy="9906000" type="A4"/>
  <p:notesSz cx="6858000" cy="9144000"/>
  <p:defaultTextStyle>
    <a:defPPr marL="0" marR="0" indent="0" algn="l" defTabSz="201494" rtl="0" fontAlgn="auto" latinLnBrk="1" hangingPunct="0">
      <a:lnSpc>
        <a:spcPct val="100000"/>
      </a:lnSpc>
      <a:spcBef>
        <a:spcPts val="0"/>
      </a:spcBef>
      <a:spcAft>
        <a:spcPts val="0"/>
      </a:spcAft>
      <a:buClrTx/>
      <a:buSzTx/>
      <a:buFontTx/>
      <a:buNone/>
      <a:tabLst/>
      <a:defRPr kumimoji="0" sz="397" b="0" i="0" u="none" strike="noStrike" cap="none" spc="0" normalizeH="0" baseline="0">
        <a:ln>
          <a:noFill/>
        </a:ln>
        <a:solidFill>
          <a:srgbClr val="000000"/>
        </a:solidFill>
        <a:effectLst/>
        <a:uFillTx/>
      </a:defRPr>
    </a:defPPr>
    <a:lvl1pPr marL="0" marR="0" indent="0"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1pPr>
    <a:lvl2pPr marL="0" marR="0" indent="50373"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2pPr>
    <a:lvl3pPr marL="0" marR="0" indent="100747"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3pPr>
    <a:lvl4pPr marL="0" marR="0" indent="151120"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4pPr>
    <a:lvl5pPr marL="0" marR="0" indent="201494"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5pPr>
    <a:lvl6pPr marL="0" marR="0" indent="251867"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6pPr>
    <a:lvl7pPr marL="0" marR="0" indent="302241"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7pPr>
    <a:lvl8pPr marL="0" marR="0" indent="352614"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8pPr>
    <a:lvl9pPr marL="0" marR="0" indent="402988" algn="ctr" defTabSz="181904" rtl="0" fontAlgn="auto" latinLnBrk="0" hangingPunct="0">
      <a:lnSpc>
        <a:spcPct val="100000"/>
      </a:lnSpc>
      <a:spcBef>
        <a:spcPts val="0"/>
      </a:spcBef>
      <a:spcAft>
        <a:spcPts val="0"/>
      </a:spcAft>
      <a:buClrTx/>
      <a:buSzTx/>
      <a:buFontTx/>
      <a:buNone/>
      <a:tabLst/>
      <a:defRPr kumimoji="0" sz="1587" b="0" i="0" u="none" strike="noStrike" cap="none" spc="0" normalizeH="0" baseline="0">
        <a:ln>
          <a:noFill/>
        </a:ln>
        <a:solidFill>
          <a:srgbClr val="151314"/>
        </a:solidFill>
        <a:effectLst/>
        <a:uFillTx/>
        <a:latin typeface="FontAwesome"/>
        <a:ea typeface="FontAwesome"/>
        <a:cs typeface="FontAwesome"/>
        <a:sym typeface="FontAwesome"/>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40B894"/>
    <a:srgbClr val="027354"/>
    <a:srgbClr val="F29E38"/>
    <a:srgbClr val="D98F89"/>
    <a:srgbClr val="151314"/>
    <a:srgbClr val="24CAF8"/>
    <a:srgbClr val="595959"/>
    <a:srgbClr val="269AD2"/>
    <a:srgbClr val="3D3C7D"/>
    <a:srgbClr val="7F58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4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09" autoAdjust="0"/>
    <p:restoredTop sz="94620"/>
  </p:normalViewPr>
  <p:slideViewPr>
    <p:cSldViewPr snapToGrid="0" snapToObjects="1">
      <p:cViewPr varScale="1">
        <p:scale>
          <a:sx n="73" d="100"/>
          <a:sy n="73" d="100"/>
        </p:scale>
        <p:origin x="3006" y="66"/>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6" d="100"/>
          <a:sy n="86" d="100"/>
        </p:scale>
        <p:origin x="3928"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724D3B-5934-F349-BEE3-9C25994C2D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8D0CC30-973F-B045-AE0E-65FB9F6285D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3D9F1E-35BD-2641-9EDA-BEE2ACC4FCDE}" type="datetimeFigureOut">
              <a:rPr lang="en-US" smtClean="0"/>
              <a:t>7/11/2023</a:t>
            </a:fld>
            <a:endParaRPr lang="en-US" dirty="0"/>
          </a:p>
        </p:txBody>
      </p:sp>
      <p:sp>
        <p:nvSpPr>
          <p:cNvPr id="4" name="Footer Placeholder 3">
            <a:extLst>
              <a:ext uri="{FF2B5EF4-FFF2-40B4-BE49-F238E27FC236}">
                <a16:creationId xmlns:a16="http://schemas.microsoft.com/office/drawing/2014/main" id="{FA6E20C5-2B37-794C-87FB-74EC7B2D32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6ADEE11-6749-A549-9F68-826C2E489F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4C8E44-4998-3F4A-BAAC-3C54DDD49189}" type="slidenum">
              <a:rPr lang="en-US" smtClean="0"/>
              <a:t>‹#›</a:t>
            </a:fld>
            <a:endParaRPr lang="en-US" dirty="0"/>
          </a:p>
        </p:txBody>
      </p:sp>
    </p:spTree>
    <p:extLst>
      <p:ext uri="{BB962C8B-B14F-4D97-AF65-F5344CB8AC3E}">
        <p14:creationId xmlns:p14="http://schemas.microsoft.com/office/powerpoint/2010/main" val="42428526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00" name="Shape 800"/>
          <p:cNvSpPr>
            <a:spLocks noGrp="1" noRot="1" noChangeAspect="1"/>
          </p:cNvSpPr>
          <p:nvPr>
            <p:ph type="sldImg"/>
          </p:nvPr>
        </p:nvSpPr>
        <p:spPr>
          <a:xfrm>
            <a:off x="2241550" y="685800"/>
            <a:ext cx="2374900" cy="3429000"/>
          </a:xfrm>
          <a:prstGeom prst="rect">
            <a:avLst/>
          </a:prstGeom>
        </p:spPr>
        <p:txBody>
          <a:bodyPr/>
          <a:lstStyle/>
          <a:p>
            <a:endParaRPr dirty="0"/>
          </a:p>
        </p:txBody>
      </p:sp>
      <p:sp>
        <p:nvSpPr>
          <p:cNvPr id="801" name="Shape 80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00747" latinLnBrk="0">
      <a:lnSpc>
        <a:spcPct val="117999"/>
      </a:lnSpc>
      <a:defRPr sz="485">
        <a:latin typeface="Helvetica 63 Medium Extended"/>
        <a:ea typeface="Helvetica 63 Medium Extended"/>
        <a:cs typeface="Helvetica 63 Medium Extended"/>
        <a:sym typeface="Helvetica Neue"/>
      </a:defRPr>
    </a:lvl1pPr>
    <a:lvl2pPr indent="50373" defTabSz="100747" latinLnBrk="0">
      <a:lnSpc>
        <a:spcPct val="117999"/>
      </a:lnSpc>
      <a:defRPr sz="485">
        <a:latin typeface="Helvetica 63 Medium Extended"/>
        <a:ea typeface="Helvetica 63 Medium Extended"/>
        <a:cs typeface="Helvetica 63 Medium Extended"/>
        <a:sym typeface="Helvetica Neue"/>
      </a:defRPr>
    </a:lvl2pPr>
    <a:lvl3pPr indent="100747" defTabSz="100747" latinLnBrk="0">
      <a:lnSpc>
        <a:spcPct val="117999"/>
      </a:lnSpc>
      <a:defRPr sz="485">
        <a:latin typeface="Helvetica 63 Medium Extended"/>
        <a:ea typeface="Helvetica 63 Medium Extended"/>
        <a:cs typeface="Helvetica 63 Medium Extended"/>
        <a:sym typeface="Helvetica Neue"/>
      </a:defRPr>
    </a:lvl3pPr>
    <a:lvl4pPr indent="151120" defTabSz="100747" latinLnBrk="0">
      <a:lnSpc>
        <a:spcPct val="117999"/>
      </a:lnSpc>
      <a:defRPr sz="485">
        <a:latin typeface="Helvetica 63 Medium Extended"/>
        <a:ea typeface="Helvetica 63 Medium Extended"/>
        <a:cs typeface="Helvetica 63 Medium Extended"/>
        <a:sym typeface="Helvetica Neue"/>
      </a:defRPr>
    </a:lvl4pPr>
    <a:lvl5pPr indent="201494" defTabSz="100747" latinLnBrk="0">
      <a:lnSpc>
        <a:spcPct val="117999"/>
      </a:lnSpc>
      <a:defRPr sz="485">
        <a:latin typeface="Helvetica 63 Medium Extended"/>
        <a:ea typeface="Helvetica 63 Medium Extended"/>
        <a:cs typeface="Helvetica 63 Medium Extended"/>
        <a:sym typeface="Helvetica Neue"/>
      </a:defRPr>
    </a:lvl5pPr>
    <a:lvl6pPr indent="251867" defTabSz="100747" latinLnBrk="0">
      <a:lnSpc>
        <a:spcPct val="117999"/>
      </a:lnSpc>
      <a:defRPr sz="485">
        <a:latin typeface="Helvetica 63 Medium Extended"/>
        <a:ea typeface="Helvetica 63 Medium Extended"/>
        <a:cs typeface="Helvetica 63 Medium Extended"/>
        <a:sym typeface="Helvetica Neue"/>
      </a:defRPr>
    </a:lvl6pPr>
    <a:lvl7pPr indent="302241" defTabSz="100747" latinLnBrk="0">
      <a:lnSpc>
        <a:spcPct val="117999"/>
      </a:lnSpc>
      <a:defRPr sz="485">
        <a:latin typeface="Helvetica 63 Medium Extended"/>
        <a:ea typeface="Helvetica 63 Medium Extended"/>
        <a:cs typeface="Helvetica 63 Medium Extended"/>
        <a:sym typeface="Helvetica Neue"/>
      </a:defRPr>
    </a:lvl7pPr>
    <a:lvl8pPr indent="352614" defTabSz="100747" latinLnBrk="0">
      <a:lnSpc>
        <a:spcPct val="117999"/>
      </a:lnSpc>
      <a:defRPr sz="485">
        <a:latin typeface="Helvetica 63 Medium Extended"/>
        <a:ea typeface="Helvetica 63 Medium Extended"/>
        <a:cs typeface="Helvetica 63 Medium Extended"/>
        <a:sym typeface="Helvetica Neue"/>
      </a:defRPr>
    </a:lvl8pPr>
    <a:lvl9pPr indent="402988" defTabSz="100747" latinLnBrk="0">
      <a:lnSpc>
        <a:spcPct val="117999"/>
      </a:lnSpc>
      <a:defRPr sz="485">
        <a:latin typeface="Helvetica 63 Medium Extended"/>
        <a:ea typeface="Helvetica 63 Medium Extended"/>
        <a:cs typeface="Helvetica 63 Medium Extended"/>
        <a:sym typeface="Helvetica Neue"/>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50637"/>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Freeform 116">
            <a:extLst>
              <a:ext uri="{FF2B5EF4-FFF2-40B4-BE49-F238E27FC236}">
                <a16:creationId xmlns:a16="http://schemas.microsoft.com/office/drawing/2014/main" id="{35E05721-D806-8155-5131-D139F367C7FA}"/>
              </a:ext>
            </a:extLst>
          </p:cNvPr>
          <p:cNvSpPr/>
          <p:nvPr userDrawn="1"/>
        </p:nvSpPr>
        <p:spPr>
          <a:xfrm rot="11594280">
            <a:off x="3994635" y="1792788"/>
            <a:ext cx="2266117" cy="1182071"/>
          </a:xfrm>
          <a:custGeom>
            <a:avLst/>
            <a:gdLst>
              <a:gd name="connsiteX0" fmla="*/ 0 w 2266117"/>
              <a:gd name="connsiteY0" fmla="*/ 1182071 h 1182071"/>
              <a:gd name="connsiteX1" fmla="*/ 12719 w 2266117"/>
              <a:gd name="connsiteY1" fmla="*/ 1076428 h 1182071"/>
              <a:gd name="connsiteX2" fmla="*/ 991820 w 2266117"/>
              <a:gd name="connsiteY2" fmla="*/ 34658 h 1182071"/>
              <a:gd name="connsiteX3" fmla="*/ 2253779 w 2266117"/>
              <a:gd name="connsiteY3" fmla="*/ 433086 h 1182071"/>
              <a:gd name="connsiteX4" fmla="*/ 2266117 w 2266117"/>
              <a:gd name="connsiteY4" fmla="*/ 448344 h 1182071"/>
              <a:gd name="connsiteX5" fmla="*/ 0 w 2266117"/>
              <a:gd name="connsiteY5" fmla="*/ 1182071 h 1182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66117" h="1182071">
                <a:moveTo>
                  <a:pt x="0" y="1182071"/>
                </a:moveTo>
                <a:lnTo>
                  <a:pt x="12719" y="1076428"/>
                </a:lnTo>
                <a:cubicBezTo>
                  <a:pt x="97537" y="579626"/>
                  <a:pt x="470362" y="157330"/>
                  <a:pt x="991820" y="34658"/>
                </a:cubicBezTo>
                <a:cubicBezTo>
                  <a:pt x="1469824" y="-77791"/>
                  <a:pt x="1948276" y="90803"/>
                  <a:pt x="2253779" y="433086"/>
                </a:cubicBezTo>
                <a:lnTo>
                  <a:pt x="2266117" y="448344"/>
                </a:lnTo>
                <a:lnTo>
                  <a:pt x="0" y="1182071"/>
                </a:lnTo>
                <a:close/>
              </a:path>
            </a:pathLst>
          </a:custGeom>
          <a:solidFill>
            <a:srgbClr val="D98F8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118" name="Freeform 117">
            <a:extLst>
              <a:ext uri="{FF2B5EF4-FFF2-40B4-BE49-F238E27FC236}">
                <a16:creationId xmlns:a16="http://schemas.microsoft.com/office/drawing/2014/main" id="{6BC8DA8F-EA4C-DE5A-B505-046B285ADDCC}"/>
              </a:ext>
            </a:extLst>
          </p:cNvPr>
          <p:cNvSpPr/>
          <p:nvPr userDrawn="1"/>
        </p:nvSpPr>
        <p:spPr>
          <a:xfrm rot="11594280">
            <a:off x="3895534" y="376869"/>
            <a:ext cx="2587139" cy="2138795"/>
          </a:xfrm>
          <a:custGeom>
            <a:avLst/>
            <a:gdLst>
              <a:gd name="connsiteX0" fmla="*/ 1589726 w 2587139"/>
              <a:gd name="connsiteY0" fmla="*/ 2104138 h 2138795"/>
              <a:gd name="connsiteX1" fmla="*/ 34658 w 2587139"/>
              <a:gd name="connsiteY1" fmla="*/ 1141382 h 2138795"/>
              <a:gd name="connsiteX2" fmla="*/ 3188 w 2587139"/>
              <a:gd name="connsiteY2" fmla="*/ 753706 h 2138795"/>
              <a:gd name="connsiteX3" fmla="*/ 5593 w 2587139"/>
              <a:gd name="connsiteY3" fmla="*/ 733727 h 2138795"/>
              <a:gd name="connsiteX4" fmla="*/ 2271710 w 2587139"/>
              <a:gd name="connsiteY4" fmla="*/ 0 h 2138795"/>
              <a:gd name="connsiteX5" fmla="*/ 2338273 w 2587139"/>
              <a:gd name="connsiteY5" fmla="*/ 82318 h 2138795"/>
              <a:gd name="connsiteX6" fmla="*/ 2552482 w 2587139"/>
              <a:gd name="connsiteY6" fmla="*/ 549070 h 2138795"/>
              <a:gd name="connsiteX7" fmla="*/ 1589726 w 2587139"/>
              <a:gd name="connsiteY7" fmla="*/ 2104138 h 2138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7139" h="2138795">
                <a:moveTo>
                  <a:pt x="1589726" y="2104138"/>
                </a:moveTo>
                <a:cubicBezTo>
                  <a:pt x="894448" y="2267701"/>
                  <a:pt x="198220" y="1836661"/>
                  <a:pt x="34658" y="1141382"/>
                </a:cubicBezTo>
                <a:cubicBezTo>
                  <a:pt x="3990" y="1011018"/>
                  <a:pt x="-5775" y="880620"/>
                  <a:pt x="3188" y="753706"/>
                </a:cubicBezTo>
                <a:lnTo>
                  <a:pt x="5593" y="733727"/>
                </a:lnTo>
                <a:lnTo>
                  <a:pt x="2271710" y="0"/>
                </a:lnTo>
                <a:lnTo>
                  <a:pt x="2338273" y="82318"/>
                </a:lnTo>
                <a:cubicBezTo>
                  <a:pt x="2437409" y="217946"/>
                  <a:pt x="2511591" y="375251"/>
                  <a:pt x="2552482" y="549070"/>
                </a:cubicBezTo>
                <a:cubicBezTo>
                  <a:pt x="2716044" y="1244348"/>
                  <a:pt x="2285004" y="1940576"/>
                  <a:pt x="1589726" y="2104138"/>
                </a:cubicBezTo>
                <a:close/>
              </a:path>
            </a:pathLst>
          </a:cu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22" name="Text">
            <a:extLst>
              <a:ext uri="{FF2B5EF4-FFF2-40B4-BE49-F238E27FC236}">
                <a16:creationId xmlns:a16="http://schemas.microsoft.com/office/drawing/2014/main" id="{73613D30-3235-E447-A7D0-F54C19B8F994}"/>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3" name="Group 22">
            <a:extLst>
              <a:ext uri="{FF2B5EF4-FFF2-40B4-BE49-F238E27FC236}">
                <a16:creationId xmlns:a16="http://schemas.microsoft.com/office/drawing/2014/main" id="{E001F318-6EA1-B641-B540-9E37B4B45BFC}"/>
              </a:ext>
            </a:extLst>
          </p:cNvPr>
          <p:cNvGrpSpPr/>
          <p:nvPr userDrawn="1"/>
        </p:nvGrpSpPr>
        <p:grpSpPr>
          <a:xfrm rot="16200000">
            <a:off x="5647804" y="8412192"/>
            <a:ext cx="1724785" cy="276514"/>
            <a:chOff x="296428" y="6035883"/>
            <a:chExt cx="3143755" cy="504000"/>
          </a:xfrm>
        </p:grpSpPr>
        <p:pic>
          <p:nvPicPr>
            <p:cNvPr id="24" name="Picture 23" descr="A picture containing text&#10;&#10;Description automatically generated">
              <a:extLst>
                <a:ext uri="{FF2B5EF4-FFF2-40B4-BE49-F238E27FC236}">
                  <a16:creationId xmlns:a16="http://schemas.microsoft.com/office/drawing/2014/main" id="{22D83C19-CF86-4340-B4B7-74AD6EF797F8}"/>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25" name="Picture 24" descr="A picture containing text&#10;&#10;Description automatically generated">
              <a:extLst>
                <a:ext uri="{FF2B5EF4-FFF2-40B4-BE49-F238E27FC236}">
                  <a16:creationId xmlns:a16="http://schemas.microsoft.com/office/drawing/2014/main" id="{5A8AF5D1-6399-7D4F-B817-A0383D3D11F9}"/>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
        <p:nvSpPr>
          <p:cNvPr id="3" name="Picture Placeholder 820">
            <a:extLst>
              <a:ext uri="{FF2B5EF4-FFF2-40B4-BE49-F238E27FC236}">
                <a16:creationId xmlns:a16="http://schemas.microsoft.com/office/drawing/2014/main" id="{135069F9-342F-6859-D20F-3D6E66D80011}"/>
              </a:ext>
            </a:extLst>
          </p:cNvPr>
          <p:cNvSpPr>
            <a:spLocks noGrp="1"/>
          </p:cNvSpPr>
          <p:nvPr>
            <p:ph type="pic" sz="quarter" idx="108"/>
          </p:nvPr>
        </p:nvSpPr>
        <p:spPr>
          <a:xfrm>
            <a:off x="-19731" y="1518349"/>
            <a:ext cx="6922497" cy="1998176"/>
          </a:xfrm>
          <a:custGeom>
            <a:avLst/>
            <a:gdLst>
              <a:gd name="connsiteX0" fmla="*/ 0 w 7651721"/>
              <a:gd name="connsiteY0" fmla="*/ 0 h 2208666"/>
              <a:gd name="connsiteX1" fmla="*/ 4285788 w 7651721"/>
              <a:gd name="connsiteY1" fmla="*/ 0 h 2208666"/>
              <a:gd name="connsiteX2" fmla="*/ 4269566 w 7651721"/>
              <a:gd name="connsiteY2" fmla="*/ 160912 h 2208666"/>
              <a:gd name="connsiteX3" fmla="*/ 5699079 w 7651721"/>
              <a:gd name="connsiteY3" fmla="*/ 1590425 h 2208666"/>
              <a:gd name="connsiteX4" fmla="*/ 7128592 w 7651721"/>
              <a:gd name="connsiteY4" fmla="*/ 160912 h 2208666"/>
              <a:gd name="connsiteX5" fmla="*/ 7112371 w 7651721"/>
              <a:gd name="connsiteY5" fmla="*/ 0 h 2208666"/>
              <a:gd name="connsiteX6" fmla="*/ 7651721 w 7651721"/>
              <a:gd name="connsiteY6" fmla="*/ 0 h 2208666"/>
              <a:gd name="connsiteX7" fmla="*/ 7651721 w 7651721"/>
              <a:gd name="connsiteY7" fmla="*/ 2208666 h 2208666"/>
              <a:gd name="connsiteX8" fmla="*/ 0 w 7651721"/>
              <a:gd name="connsiteY8" fmla="*/ 2208666 h 220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1721" h="2208666">
                <a:moveTo>
                  <a:pt x="0" y="0"/>
                </a:moveTo>
                <a:lnTo>
                  <a:pt x="4285788" y="0"/>
                </a:lnTo>
                <a:lnTo>
                  <a:pt x="4269566" y="160912"/>
                </a:lnTo>
                <a:cubicBezTo>
                  <a:pt x="4269566" y="950410"/>
                  <a:pt x="4909581" y="1590425"/>
                  <a:pt x="5699079" y="1590425"/>
                </a:cubicBezTo>
                <a:cubicBezTo>
                  <a:pt x="6488577" y="1590425"/>
                  <a:pt x="7128592" y="950410"/>
                  <a:pt x="7128592" y="160912"/>
                </a:cubicBezTo>
                <a:lnTo>
                  <a:pt x="7112371" y="0"/>
                </a:lnTo>
                <a:lnTo>
                  <a:pt x="7651721" y="0"/>
                </a:lnTo>
                <a:lnTo>
                  <a:pt x="7651721" y="2208666"/>
                </a:lnTo>
                <a:lnTo>
                  <a:pt x="0" y="2208666"/>
                </a:lnTo>
                <a:close/>
              </a:path>
            </a:pathLst>
          </a:custGeom>
          <a:solidFill>
            <a:schemeClr val="bg1">
              <a:lumMod val="75000"/>
            </a:schemeClr>
          </a:solidFill>
        </p:spPr>
        <p:txBody>
          <a:bodyPr wrap="square">
            <a:noAutofit/>
          </a:bodyPr>
          <a:lstStyle>
            <a:lvl1pPr marL="0" indent="0">
              <a:buNone/>
              <a:defRPr sz="800"/>
            </a:lvl1pPr>
          </a:lstStyle>
          <a:p>
            <a:endParaRPr lang="en-US" dirty="0"/>
          </a:p>
        </p:txBody>
      </p:sp>
      <p:sp>
        <p:nvSpPr>
          <p:cNvPr id="5" name="Text Placeholder 32">
            <a:extLst>
              <a:ext uri="{FF2B5EF4-FFF2-40B4-BE49-F238E27FC236}">
                <a16:creationId xmlns:a16="http://schemas.microsoft.com/office/drawing/2014/main" id="{91309C11-DA30-7329-5680-865A6FF61F8D}"/>
              </a:ext>
            </a:extLst>
          </p:cNvPr>
          <p:cNvSpPr>
            <a:spLocks noGrp="1"/>
          </p:cNvSpPr>
          <p:nvPr>
            <p:ph type="body" sz="quarter" idx="99" hasCustomPrompt="1"/>
          </p:nvPr>
        </p:nvSpPr>
        <p:spPr>
          <a:xfrm>
            <a:off x="3912287" y="3873822"/>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Module</a:t>
            </a:r>
            <a:endParaRPr lang="en-US" dirty="0"/>
          </a:p>
        </p:txBody>
      </p:sp>
      <p:sp>
        <p:nvSpPr>
          <p:cNvPr id="21" name="Text Placeholder 32">
            <a:extLst>
              <a:ext uri="{FF2B5EF4-FFF2-40B4-BE49-F238E27FC236}">
                <a16:creationId xmlns:a16="http://schemas.microsoft.com/office/drawing/2014/main" id="{674E54B2-2089-0B16-33D2-FB8A0A63ADD3}"/>
              </a:ext>
            </a:extLst>
          </p:cNvPr>
          <p:cNvSpPr>
            <a:spLocks noGrp="1"/>
          </p:cNvSpPr>
          <p:nvPr>
            <p:ph type="body" sz="quarter" idx="101" hasCustomPrompt="1"/>
          </p:nvPr>
        </p:nvSpPr>
        <p:spPr>
          <a:xfrm>
            <a:off x="3921536" y="4376417"/>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Type of Business </a:t>
            </a:r>
            <a:endParaRPr lang="en-US" sz="1200" dirty="0"/>
          </a:p>
        </p:txBody>
      </p:sp>
      <p:sp>
        <p:nvSpPr>
          <p:cNvPr id="29" name="Text Placeholder 32">
            <a:extLst>
              <a:ext uri="{FF2B5EF4-FFF2-40B4-BE49-F238E27FC236}">
                <a16:creationId xmlns:a16="http://schemas.microsoft.com/office/drawing/2014/main" id="{75783853-C8CC-736A-DF38-02D702874074}"/>
              </a:ext>
            </a:extLst>
          </p:cNvPr>
          <p:cNvSpPr>
            <a:spLocks noGrp="1"/>
          </p:cNvSpPr>
          <p:nvPr>
            <p:ph type="body" sz="quarter" idx="102" hasCustomPrompt="1"/>
          </p:nvPr>
        </p:nvSpPr>
        <p:spPr>
          <a:xfrm>
            <a:off x="3912935" y="4881241"/>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Website</a:t>
            </a:r>
            <a:endParaRPr lang="en-US" sz="1200" dirty="0"/>
          </a:p>
        </p:txBody>
      </p:sp>
      <p:grpSp>
        <p:nvGrpSpPr>
          <p:cNvPr id="30" name="Group 29">
            <a:extLst>
              <a:ext uri="{FF2B5EF4-FFF2-40B4-BE49-F238E27FC236}">
                <a16:creationId xmlns:a16="http://schemas.microsoft.com/office/drawing/2014/main" id="{47FF6EE2-117B-5319-79DD-8C819C1514B9}"/>
              </a:ext>
            </a:extLst>
          </p:cNvPr>
          <p:cNvGrpSpPr/>
          <p:nvPr userDrawn="1"/>
        </p:nvGrpSpPr>
        <p:grpSpPr>
          <a:xfrm>
            <a:off x="3547829" y="4246322"/>
            <a:ext cx="3055993" cy="1007482"/>
            <a:chOff x="479093" y="8643390"/>
            <a:chExt cx="1846582" cy="1007482"/>
          </a:xfrm>
        </p:grpSpPr>
        <p:cxnSp>
          <p:nvCxnSpPr>
            <p:cNvPr id="31" name="Straight Connector 30">
              <a:extLst>
                <a:ext uri="{FF2B5EF4-FFF2-40B4-BE49-F238E27FC236}">
                  <a16:creationId xmlns:a16="http://schemas.microsoft.com/office/drawing/2014/main" id="{A6F4601B-403A-ED53-A6D9-F7C8CE2E1375}"/>
                </a:ext>
              </a:extLst>
            </p:cNvPr>
            <p:cNvCxnSpPr>
              <a:cxnSpLocks/>
            </p:cNvCxnSpPr>
            <p:nvPr userDrawn="1"/>
          </p:nvCxnSpPr>
          <p:spPr>
            <a:xfrm flipH="1">
              <a:off x="479093" y="8643390"/>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8EC506-A2D0-202C-E5C0-97249FF7231A}"/>
                </a:ext>
              </a:extLst>
            </p:cNvPr>
            <p:cNvCxnSpPr>
              <a:cxnSpLocks/>
            </p:cNvCxnSpPr>
            <p:nvPr userDrawn="1"/>
          </p:nvCxnSpPr>
          <p:spPr>
            <a:xfrm flipH="1">
              <a:off x="488342" y="9145985"/>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766413-AC8F-5032-9A4D-2B8A6625D4CD}"/>
                </a:ext>
              </a:extLst>
            </p:cNvPr>
            <p:cNvCxnSpPr>
              <a:cxnSpLocks/>
            </p:cNvCxnSpPr>
            <p:nvPr userDrawn="1"/>
          </p:nvCxnSpPr>
          <p:spPr>
            <a:xfrm flipH="1">
              <a:off x="479741" y="9650809"/>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 Placeholder 32">
            <a:extLst>
              <a:ext uri="{FF2B5EF4-FFF2-40B4-BE49-F238E27FC236}">
                <a16:creationId xmlns:a16="http://schemas.microsoft.com/office/drawing/2014/main" id="{7164A528-F330-42F4-99BF-9014CA487478}"/>
              </a:ext>
            </a:extLst>
          </p:cNvPr>
          <p:cNvSpPr>
            <a:spLocks noGrp="1"/>
          </p:cNvSpPr>
          <p:nvPr>
            <p:ph type="body" sz="quarter" idx="66" hasCustomPrompt="1"/>
          </p:nvPr>
        </p:nvSpPr>
        <p:spPr>
          <a:xfrm>
            <a:off x="4032573" y="1027706"/>
            <a:ext cx="2137359" cy="1042731"/>
          </a:xfrm>
          <a:prstGeom prst="rect">
            <a:avLst/>
          </a:prstGeom>
        </p:spPr>
        <p:txBody>
          <a:bodyPr anchor="t">
            <a:noAutofit/>
          </a:bodyPr>
          <a:lstStyle>
            <a:lvl1pPr marL="0" indent="0" algn="r">
              <a:lnSpc>
                <a:spcPts val="2520"/>
              </a:lnSpc>
              <a:spcBef>
                <a:spcPts val="0"/>
              </a:spcBef>
              <a:buNone/>
              <a:defRPr sz="26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a:t>
            </a:r>
            <a:endParaRPr lang="en-US" dirty="0"/>
          </a:p>
        </p:txBody>
      </p:sp>
      <p:sp>
        <p:nvSpPr>
          <p:cNvPr id="51" name="Text Placeholder 32">
            <a:extLst>
              <a:ext uri="{FF2B5EF4-FFF2-40B4-BE49-F238E27FC236}">
                <a16:creationId xmlns:a16="http://schemas.microsoft.com/office/drawing/2014/main" id="{92B32D96-0667-36A7-0D96-4668EA36231E}"/>
              </a:ext>
            </a:extLst>
          </p:cNvPr>
          <p:cNvSpPr>
            <a:spLocks noGrp="1"/>
          </p:cNvSpPr>
          <p:nvPr>
            <p:ph type="body" sz="quarter" idx="96" hasCustomPrompt="1"/>
          </p:nvPr>
        </p:nvSpPr>
        <p:spPr>
          <a:xfrm>
            <a:off x="4004102" y="2210851"/>
            <a:ext cx="2157468" cy="234000"/>
          </a:xfrm>
          <a:prstGeom prst="rect">
            <a:avLst/>
          </a:prstGeom>
        </p:spPr>
        <p:txBody>
          <a:bodyPr anchor="t">
            <a:noAutofit/>
          </a:bodyPr>
          <a:lstStyle>
            <a:lvl1pPr marL="0" indent="0" algn="r">
              <a:lnSpc>
                <a:spcPts val="1420"/>
              </a:lnSpc>
              <a:spcBef>
                <a:spcPts val="0"/>
              </a:spcBef>
              <a:buNone/>
              <a:defRPr sz="12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COUNTRY</a:t>
            </a:r>
            <a:endParaRPr lang="en-US" dirty="0"/>
          </a:p>
        </p:txBody>
      </p:sp>
      <p:grpSp>
        <p:nvGrpSpPr>
          <p:cNvPr id="77" name="Group 76">
            <a:extLst>
              <a:ext uri="{FF2B5EF4-FFF2-40B4-BE49-F238E27FC236}">
                <a16:creationId xmlns:a16="http://schemas.microsoft.com/office/drawing/2014/main" id="{D021D4FE-1DB8-B861-9DEC-D43520E2280B}"/>
              </a:ext>
            </a:extLst>
          </p:cNvPr>
          <p:cNvGrpSpPr/>
          <p:nvPr userDrawn="1"/>
        </p:nvGrpSpPr>
        <p:grpSpPr>
          <a:xfrm>
            <a:off x="3532488" y="4842070"/>
            <a:ext cx="341700" cy="341927"/>
            <a:chOff x="5614841" y="786428"/>
            <a:chExt cx="901130" cy="901727"/>
          </a:xfrm>
        </p:grpSpPr>
        <p:grpSp>
          <p:nvGrpSpPr>
            <p:cNvPr id="78" name="Graphic 2">
              <a:extLst>
                <a:ext uri="{FF2B5EF4-FFF2-40B4-BE49-F238E27FC236}">
                  <a16:creationId xmlns:a16="http://schemas.microsoft.com/office/drawing/2014/main" id="{44B71ED0-36F6-5657-7302-80F7835A0F13}"/>
                </a:ext>
              </a:extLst>
            </p:cNvPr>
            <p:cNvGrpSpPr/>
            <p:nvPr/>
          </p:nvGrpSpPr>
          <p:grpSpPr>
            <a:xfrm>
              <a:off x="5715019" y="1058540"/>
              <a:ext cx="543506" cy="445337"/>
              <a:chOff x="5715019" y="1058540"/>
              <a:chExt cx="543506" cy="445337"/>
            </a:xfrm>
            <a:solidFill>
              <a:srgbClr val="60A9DD"/>
            </a:solidFill>
          </p:grpSpPr>
          <p:sp>
            <p:nvSpPr>
              <p:cNvPr id="80" name="Freeform 79">
                <a:extLst>
                  <a:ext uri="{FF2B5EF4-FFF2-40B4-BE49-F238E27FC236}">
                    <a16:creationId xmlns:a16="http://schemas.microsoft.com/office/drawing/2014/main" id="{21CB4457-4938-4AFD-F36C-BFF60C952D1D}"/>
                  </a:ext>
                </a:extLst>
              </p:cNvPr>
              <p:cNvSpPr/>
              <p:nvPr/>
            </p:nvSpPr>
            <p:spPr>
              <a:xfrm>
                <a:off x="5715019" y="1219331"/>
                <a:ext cx="104422" cy="284546"/>
              </a:xfrm>
              <a:custGeom>
                <a:avLst/>
                <a:gdLst>
                  <a:gd name="connsiteX0" fmla="*/ 22290 w 104422"/>
                  <a:gd name="connsiteY0" fmla="*/ 21680 h 284546"/>
                  <a:gd name="connsiteX1" fmla="*/ 51196 w 104422"/>
                  <a:gd name="connsiteY1" fmla="*/ 65942 h 284546"/>
                  <a:gd name="connsiteX2" fmla="*/ 77393 w 104422"/>
                  <a:gd name="connsiteY2" fmla="*/ 77685 h 284546"/>
                  <a:gd name="connsiteX3" fmla="*/ 103589 w 104422"/>
                  <a:gd name="connsiteY3" fmla="*/ 99365 h 284546"/>
                  <a:gd name="connsiteX4" fmla="*/ 86426 w 104422"/>
                  <a:gd name="connsiteY4" fmla="*/ 140918 h 284546"/>
                  <a:gd name="connsiteX5" fmla="*/ 71973 w 104422"/>
                  <a:gd name="connsiteY5" fmla="*/ 214087 h 284546"/>
                  <a:gd name="connsiteX6" fmla="*/ 91846 w 104422"/>
                  <a:gd name="connsiteY6" fmla="*/ 284546 h 284546"/>
                  <a:gd name="connsiteX7" fmla="*/ 10547 w 104422"/>
                  <a:gd name="connsiteY7" fmla="*/ 0 h 284546"/>
                  <a:gd name="connsiteX8" fmla="*/ 22290 w 104422"/>
                  <a:gd name="connsiteY8" fmla="*/ 21680 h 2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422" h="284546">
                    <a:moveTo>
                      <a:pt x="22290" y="21680"/>
                    </a:moveTo>
                    <a:cubicBezTo>
                      <a:pt x="32227" y="40649"/>
                      <a:pt x="41260" y="57813"/>
                      <a:pt x="51196" y="65942"/>
                    </a:cubicBezTo>
                    <a:cubicBezTo>
                      <a:pt x="58423" y="71363"/>
                      <a:pt x="67456" y="74976"/>
                      <a:pt x="77393" y="77685"/>
                    </a:cubicBezTo>
                    <a:cubicBezTo>
                      <a:pt x="103589" y="85816"/>
                      <a:pt x="106299" y="89429"/>
                      <a:pt x="103589" y="99365"/>
                    </a:cubicBezTo>
                    <a:cubicBezTo>
                      <a:pt x="100879" y="112012"/>
                      <a:pt x="93652" y="126465"/>
                      <a:pt x="86426" y="140918"/>
                    </a:cubicBezTo>
                    <a:cubicBezTo>
                      <a:pt x="72876" y="168921"/>
                      <a:pt x="60229" y="195117"/>
                      <a:pt x="71973" y="214087"/>
                    </a:cubicBezTo>
                    <a:cubicBezTo>
                      <a:pt x="89136" y="241187"/>
                      <a:pt x="91846" y="267383"/>
                      <a:pt x="91846" y="284546"/>
                    </a:cubicBezTo>
                    <a:cubicBezTo>
                      <a:pt x="13257" y="214087"/>
                      <a:pt x="-18359" y="102075"/>
                      <a:pt x="10547" y="0"/>
                    </a:cubicBezTo>
                    <a:cubicBezTo>
                      <a:pt x="15063" y="7226"/>
                      <a:pt x="18677" y="14453"/>
                      <a:pt x="22290" y="21680"/>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BD334125-2D0D-0D24-D2B7-6B8F2C11D772}"/>
                  </a:ext>
                </a:extLst>
              </p:cNvPr>
              <p:cNvSpPr/>
              <p:nvPr/>
            </p:nvSpPr>
            <p:spPr>
              <a:xfrm>
                <a:off x="5906636" y="1058540"/>
                <a:ext cx="351889" cy="398614"/>
              </a:xfrm>
              <a:custGeom>
                <a:avLst/>
                <a:gdLst>
                  <a:gd name="connsiteX0" fmla="*/ 351889 w 351889"/>
                  <a:gd name="connsiteY0" fmla="*/ 151758 h 398614"/>
                  <a:gd name="connsiteX1" fmla="*/ 269687 w 351889"/>
                  <a:gd name="connsiteY1" fmla="*/ 221314 h 398614"/>
                  <a:gd name="connsiteX2" fmla="*/ 267880 w 351889"/>
                  <a:gd name="connsiteY2" fmla="*/ 314356 h 398614"/>
                  <a:gd name="connsiteX3" fmla="*/ 208261 w 351889"/>
                  <a:gd name="connsiteY3" fmla="*/ 394752 h 398614"/>
                  <a:gd name="connsiteX4" fmla="*/ 180258 w 351889"/>
                  <a:gd name="connsiteY4" fmla="*/ 392945 h 398614"/>
                  <a:gd name="connsiteX5" fmla="*/ 170322 w 351889"/>
                  <a:gd name="connsiteY5" fmla="*/ 304419 h 398614"/>
                  <a:gd name="connsiteX6" fmla="*/ 152255 w 351889"/>
                  <a:gd name="connsiteY6" fmla="*/ 202344 h 398614"/>
                  <a:gd name="connsiteX7" fmla="*/ 126962 w 351889"/>
                  <a:gd name="connsiteY7" fmla="*/ 195117 h 398614"/>
                  <a:gd name="connsiteX8" fmla="*/ 101669 w 351889"/>
                  <a:gd name="connsiteY8" fmla="*/ 198731 h 398614"/>
                  <a:gd name="connsiteX9" fmla="*/ 6820 w 351889"/>
                  <a:gd name="connsiteY9" fmla="*/ 177051 h 398614"/>
                  <a:gd name="connsiteX10" fmla="*/ 56503 w 351889"/>
                  <a:gd name="connsiteY10" fmla="*/ 71362 h 398614"/>
                  <a:gd name="connsiteX11" fmla="*/ 70053 w 351889"/>
                  <a:gd name="connsiteY11" fmla="*/ 61426 h 398614"/>
                  <a:gd name="connsiteX12" fmla="*/ 228134 w 351889"/>
                  <a:gd name="connsiteY12" fmla="*/ 0 h 398614"/>
                  <a:gd name="connsiteX13" fmla="*/ 351889 w 351889"/>
                  <a:gd name="connsiteY13" fmla="*/ 151758 h 398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1889" h="398614">
                    <a:moveTo>
                      <a:pt x="351889" y="151758"/>
                    </a:moveTo>
                    <a:cubicBezTo>
                      <a:pt x="304013" y="177051"/>
                      <a:pt x="281430" y="196924"/>
                      <a:pt x="269687" y="221314"/>
                    </a:cubicBezTo>
                    <a:cubicBezTo>
                      <a:pt x="257944" y="247510"/>
                      <a:pt x="262460" y="275513"/>
                      <a:pt x="267880" y="314356"/>
                    </a:cubicBezTo>
                    <a:cubicBezTo>
                      <a:pt x="271494" y="336939"/>
                      <a:pt x="244394" y="379395"/>
                      <a:pt x="208261" y="394752"/>
                    </a:cubicBezTo>
                    <a:cubicBezTo>
                      <a:pt x="194711" y="400171"/>
                      <a:pt x="185678" y="400171"/>
                      <a:pt x="180258" y="392945"/>
                    </a:cubicBezTo>
                    <a:cubicBezTo>
                      <a:pt x="169418" y="379395"/>
                      <a:pt x="170322" y="337842"/>
                      <a:pt x="170322" y="304419"/>
                    </a:cubicBezTo>
                    <a:cubicBezTo>
                      <a:pt x="170322" y="258350"/>
                      <a:pt x="171225" y="218604"/>
                      <a:pt x="152255" y="202344"/>
                    </a:cubicBezTo>
                    <a:cubicBezTo>
                      <a:pt x="145028" y="196021"/>
                      <a:pt x="136899" y="193310"/>
                      <a:pt x="126962" y="195117"/>
                    </a:cubicBezTo>
                    <a:cubicBezTo>
                      <a:pt x="118832" y="196021"/>
                      <a:pt x="109799" y="197827"/>
                      <a:pt x="101669" y="198731"/>
                    </a:cubicBezTo>
                    <a:cubicBezTo>
                      <a:pt x="52890" y="206860"/>
                      <a:pt x="22177" y="209571"/>
                      <a:pt x="6820" y="177051"/>
                    </a:cubicBezTo>
                    <a:cubicBezTo>
                      <a:pt x="-18473" y="124658"/>
                      <a:pt x="33017" y="85816"/>
                      <a:pt x="56503" y="71362"/>
                    </a:cubicBezTo>
                    <a:cubicBezTo>
                      <a:pt x="61020" y="68652"/>
                      <a:pt x="65536" y="65039"/>
                      <a:pt x="70053" y="61426"/>
                    </a:cubicBezTo>
                    <a:cubicBezTo>
                      <a:pt x="126962" y="54199"/>
                      <a:pt x="180258" y="30713"/>
                      <a:pt x="228134" y="0"/>
                    </a:cubicBezTo>
                    <a:cubicBezTo>
                      <a:pt x="286850" y="33423"/>
                      <a:pt x="331113" y="87622"/>
                      <a:pt x="351889" y="151758"/>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sp>
          <p:nvSpPr>
            <p:cNvPr id="79" name="Freeform 78">
              <a:extLst>
                <a:ext uri="{FF2B5EF4-FFF2-40B4-BE49-F238E27FC236}">
                  <a16:creationId xmlns:a16="http://schemas.microsoft.com/office/drawing/2014/main" id="{A2F07FAD-5141-500F-19C4-08A587CA5C26}"/>
                </a:ext>
              </a:extLst>
            </p:cNvPr>
            <p:cNvSpPr/>
            <p:nvPr/>
          </p:nvSpPr>
          <p:spPr>
            <a:xfrm>
              <a:off x="5614841" y="786428"/>
              <a:ext cx="901130" cy="901727"/>
            </a:xfrm>
            <a:custGeom>
              <a:avLst/>
              <a:gdLst>
                <a:gd name="connsiteX0" fmla="*/ 887581 w 901130"/>
                <a:gd name="connsiteY0" fmla="*/ 104998 h 901727"/>
                <a:gd name="connsiteX1" fmla="*/ 855965 w 901130"/>
                <a:gd name="connsiteY1" fmla="*/ 33635 h 901727"/>
                <a:gd name="connsiteX2" fmla="*/ 841512 w 901130"/>
                <a:gd name="connsiteY2" fmla="*/ 27312 h 901727"/>
                <a:gd name="connsiteX3" fmla="*/ 768343 w 901130"/>
                <a:gd name="connsiteY3" fmla="*/ 54412 h 901727"/>
                <a:gd name="connsiteX4" fmla="*/ 663558 w 901130"/>
                <a:gd name="connsiteY4" fmla="*/ 154681 h 901727"/>
                <a:gd name="connsiteX5" fmla="*/ 657234 w 901130"/>
                <a:gd name="connsiteY5" fmla="*/ 272112 h 901727"/>
                <a:gd name="connsiteX6" fmla="*/ 586775 w 901130"/>
                <a:gd name="connsiteY6" fmla="*/ 210687 h 901727"/>
                <a:gd name="connsiteX7" fmla="*/ 525350 w 901130"/>
                <a:gd name="connsiteY7" fmla="*/ 116741 h 901727"/>
                <a:gd name="connsiteX8" fmla="*/ 504573 w 901130"/>
                <a:gd name="connsiteY8" fmla="*/ 133001 h 901727"/>
                <a:gd name="connsiteX9" fmla="*/ 553352 w 901130"/>
                <a:gd name="connsiteY9" fmla="*/ 204363 h 901727"/>
                <a:gd name="connsiteX10" fmla="*/ 433211 w 901130"/>
                <a:gd name="connsiteY10" fmla="*/ 180877 h 901727"/>
                <a:gd name="connsiteX11" fmla="*/ 319392 w 901130"/>
                <a:gd name="connsiteY11" fmla="*/ 25505 h 901727"/>
                <a:gd name="connsiteX12" fmla="*/ 352815 w 901130"/>
                <a:gd name="connsiteY12" fmla="*/ 29119 h 901727"/>
                <a:gd name="connsiteX13" fmla="*/ 455794 w 901130"/>
                <a:gd name="connsiteY13" fmla="*/ 82415 h 901727"/>
                <a:gd name="connsiteX14" fmla="*/ 472957 w 901130"/>
                <a:gd name="connsiteY14" fmla="*/ 62542 h 901727"/>
                <a:gd name="connsiteX15" fmla="*/ 358235 w 901130"/>
                <a:gd name="connsiteY15" fmla="*/ 3826 h 901727"/>
                <a:gd name="connsiteX16" fmla="*/ 154084 w 901130"/>
                <a:gd name="connsiteY16" fmla="*/ 48992 h 901727"/>
                <a:gd name="connsiteX17" fmla="*/ 61945 w 901130"/>
                <a:gd name="connsiteY17" fmla="*/ 114934 h 901727"/>
                <a:gd name="connsiteX18" fmla="*/ 60139 w 901130"/>
                <a:gd name="connsiteY18" fmla="*/ 133001 h 901727"/>
                <a:gd name="connsiteX19" fmla="*/ 119758 w 901130"/>
                <a:gd name="connsiteY19" fmla="*/ 226043 h 901727"/>
                <a:gd name="connsiteX20" fmla="*/ 182087 w 901130"/>
                <a:gd name="connsiteY20" fmla="*/ 290179 h 901727"/>
                <a:gd name="connsiteX21" fmla="*/ 164021 w 901130"/>
                <a:gd name="connsiteY21" fmla="*/ 306438 h 901727"/>
                <a:gd name="connsiteX22" fmla="*/ 93562 w 901130"/>
                <a:gd name="connsiteY22" fmla="*/ 411224 h 901727"/>
                <a:gd name="connsiteX23" fmla="*/ 71882 w 901130"/>
                <a:gd name="connsiteY23" fmla="*/ 521429 h 901727"/>
                <a:gd name="connsiteX24" fmla="*/ 124275 w 901130"/>
                <a:gd name="connsiteY24" fmla="*/ 695770 h 901727"/>
                <a:gd name="connsiteX25" fmla="*/ 262483 w 901130"/>
                <a:gd name="connsiteY25" fmla="*/ 807782 h 901727"/>
                <a:gd name="connsiteX26" fmla="*/ 272419 w 901130"/>
                <a:gd name="connsiteY26" fmla="*/ 783392 h 901727"/>
                <a:gd name="connsiteX27" fmla="*/ 215510 w 901130"/>
                <a:gd name="connsiteY27" fmla="*/ 751776 h 901727"/>
                <a:gd name="connsiteX28" fmla="*/ 192927 w 901130"/>
                <a:gd name="connsiteY28" fmla="*/ 647894 h 901727"/>
                <a:gd name="connsiteX29" fmla="*/ 208284 w 901130"/>
                <a:gd name="connsiteY29" fmla="*/ 600921 h 901727"/>
                <a:gd name="connsiteX30" fmla="*/ 227253 w 901130"/>
                <a:gd name="connsiteY30" fmla="*/ 553949 h 901727"/>
                <a:gd name="connsiteX31" fmla="*/ 214607 w 901130"/>
                <a:gd name="connsiteY31" fmla="*/ 514202 h 901727"/>
                <a:gd name="connsiteX32" fmla="*/ 182990 w 901130"/>
                <a:gd name="connsiteY32" fmla="*/ 500653 h 901727"/>
                <a:gd name="connsiteX33" fmla="*/ 165827 w 901130"/>
                <a:gd name="connsiteY33" fmla="*/ 494329 h 901727"/>
                <a:gd name="connsiteX34" fmla="*/ 143244 w 901130"/>
                <a:gd name="connsiteY34" fmla="*/ 458196 h 901727"/>
                <a:gd name="connsiteX35" fmla="*/ 118855 w 901130"/>
                <a:gd name="connsiteY35" fmla="*/ 418451 h 901727"/>
                <a:gd name="connsiteX36" fmla="*/ 201960 w 901130"/>
                <a:gd name="connsiteY36" fmla="*/ 308245 h 901727"/>
                <a:gd name="connsiteX37" fmla="*/ 313069 w 901130"/>
                <a:gd name="connsiteY37" fmla="*/ 349798 h 901727"/>
                <a:gd name="connsiteX38" fmla="*/ 273323 w 901130"/>
                <a:gd name="connsiteY38" fmla="*/ 476263 h 901727"/>
                <a:gd name="connsiteX39" fmla="*/ 396174 w 901130"/>
                <a:gd name="connsiteY39" fmla="*/ 512396 h 901727"/>
                <a:gd name="connsiteX40" fmla="*/ 420564 w 901130"/>
                <a:gd name="connsiteY40" fmla="*/ 508783 h 901727"/>
                <a:gd name="connsiteX41" fmla="*/ 425081 w 901130"/>
                <a:gd name="connsiteY41" fmla="*/ 509686 h 901727"/>
                <a:gd name="connsiteX42" fmla="*/ 435017 w 901130"/>
                <a:gd name="connsiteY42" fmla="*/ 591888 h 901727"/>
                <a:gd name="connsiteX43" fmla="*/ 450374 w 901130"/>
                <a:gd name="connsiteY43" fmla="*/ 696673 h 901727"/>
                <a:gd name="connsiteX44" fmla="*/ 483797 w 901130"/>
                <a:gd name="connsiteY44" fmla="*/ 712933 h 901727"/>
                <a:gd name="connsiteX45" fmla="*/ 509993 w 901130"/>
                <a:gd name="connsiteY45" fmla="*/ 706610 h 901727"/>
                <a:gd name="connsiteX46" fmla="*/ 584968 w 901130"/>
                <a:gd name="connsiteY46" fmla="*/ 597308 h 901727"/>
                <a:gd name="connsiteX47" fmla="*/ 584065 w 901130"/>
                <a:gd name="connsiteY47" fmla="*/ 519622 h 901727"/>
                <a:gd name="connsiteX48" fmla="*/ 649104 w 901130"/>
                <a:gd name="connsiteY48" fmla="*/ 465423 h 901727"/>
                <a:gd name="connsiteX49" fmla="*/ 655428 w 901130"/>
                <a:gd name="connsiteY49" fmla="*/ 528655 h 901727"/>
                <a:gd name="connsiteX50" fmla="*/ 571419 w 901130"/>
                <a:gd name="connsiteY50" fmla="*/ 724676 h 901727"/>
                <a:gd name="connsiteX51" fmla="*/ 345588 w 901130"/>
                <a:gd name="connsiteY51" fmla="*/ 802362 h 901727"/>
                <a:gd name="connsiteX52" fmla="*/ 342878 w 901130"/>
                <a:gd name="connsiteY52" fmla="*/ 828558 h 901727"/>
                <a:gd name="connsiteX53" fmla="*/ 589485 w 901130"/>
                <a:gd name="connsiteY53" fmla="*/ 743646 h 901727"/>
                <a:gd name="connsiteX54" fmla="*/ 681624 w 901130"/>
                <a:gd name="connsiteY54" fmla="*/ 528655 h 901727"/>
                <a:gd name="connsiteX55" fmla="*/ 543416 w 901130"/>
                <a:gd name="connsiteY55" fmla="*/ 269402 h 901727"/>
                <a:gd name="connsiteX56" fmla="*/ 581355 w 901130"/>
                <a:gd name="connsiteY56" fmla="*/ 239592 h 901727"/>
                <a:gd name="connsiteX57" fmla="*/ 661751 w 901130"/>
                <a:gd name="connsiteY57" fmla="*/ 320891 h 901727"/>
                <a:gd name="connsiteX58" fmla="*/ 722273 w 901130"/>
                <a:gd name="connsiteY58" fmla="*/ 581951 h 901727"/>
                <a:gd name="connsiteX59" fmla="*/ 319392 w 901130"/>
                <a:gd name="connsiteY59" fmla="*/ 870111 h 901727"/>
                <a:gd name="connsiteX60" fmla="*/ 91755 w 901130"/>
                <a:gd name="connsiteY60" fmla="*/ 728290 h 901727"/>
                <a:gd name="connsiteX61" fmla="*/ 31233 w 901130"/>
                <a:gd name="connsiteY61" fmla="*/ 467230 h 901727"/>
                <a:gd name="connsiteX62" fmla="*/ 5036 w 901130"/>
                <a:gd name="connsiteY62" fmla="*/ 462713 h 901727"/>
                <a:gd name="connsiteX63" fmla="*/ 70075 w 901130"/>
                <a:gd name="connsiteY63" fmla="*/ 743646 h 901727"/>
                <a:gd name="connsiteX64" fmla="*/ 314875 w 901130"/>
                <a:gd name="connsiteY64" fmla="*/ 896307 h 901727"/>
                <a:gd name="connsiteX65" fmla="*/ 377205 w 901130"/>
                <a:gd name="connsiteY65" fmla="*/ 901728 h 901727"/>
                <a:gd name="connsiteX66" fmla="*/ 595808 w 901130"/>
                <a:gd name="connsiteY66" fmla="*/ 831268 h 901727"/>
                <a:gd name="connsiteX67" fmla="*/ 748470 w 901130"/>
                <a:gd name="connsiteY67" fmla="*/ 586468 h 901727"/>
                <a:gd name="connsiteX68" fmla="*/ 722273 w 901130"/>
                <a:gd name="connsiteY68" fmla="*/ 375091 h 901727"/>
                <a:gd name="connsiteX69" fmla="*/ 782796 w 901130"/>
                <a:gd name="connsiteY69" fmla="*/ 350701 h 901727"/>
                <a:gd name="connsiteX70" fmla="*/ 887581 w 901130"/>
                <a:gd name="connsiteY70" fmla="*/ 250432 h 901727"/>
                <a:gd name="connsiteX71" fmla="*/ 887581 w 901130"/>
                <a:gd name="connsiteY71" fmla="*/ 104998 h 901727"/>
                <a:gd name="connsiteX72" fmla="*/ 121565 w 901130"/>
                <a:gd name="connsiteY72" fmla="*/ 467230 h 901727"/>
                <a:gd name="connsiteX73" fmla="*/ 150471 w 901130"/>
                <a:gd name="connsiteY73" fmla="*/ 511493 h 901727"/>
                <a:gd name="connsiteX74" fmla="*/ 176667 w 901130"/>
                <a:gd name="connsiteY74" fmla="*/ 523236 h 901727"/>
                <a:gd name="connsiteX75" fmla="*/ 202864 w 901130"/>
                <a:gd name="connsiteY75" fmla="*/ 544916 h 901727"/>
                <a:gd name="connsiteX76" fmla="*/ 185701 w 901130"/>
                <a:gd name="connsiteY76" fmla="*/ 586468 h 901727"/>
                <a:gd name="connsiteX77" fmla="*/ 171247 w 901130"/>
                <a:gd name="connsiteY77" fmla="*/ 659637 h 901727"/>
                <a:gd name="connsiteX78" fmla="*/ 191121 w 901130"/>
                <a:gd name="connsiteY78" fmla="*/ 730096 h 901727"/>
                <a:gd name="connsiteX79" fmla="*/ 109822 w 901130"/>
                <a:gd name="connsiteY79" fmla="*/ 445550 h 901727"/>
                <a:gd name="connsiteX80" fmla="*/ 121565 w 901130"/>
                <a:gd name="connsiteY80" fmla="*/ 467230 h 901727"/>
                <a:gd name="connsiteX81" fmla="*/ 760213 w 901130"/>
                <a:gd name="connsiteY81" fmla="*/ 207976 h 901727"/>
                <a:gd name="connsiteX82" fmla="*/ 722273 w 901130"/>
                <a:gd name="connsiteY82" fmla="*/ 116741 h 901727"/>
                <a:gd name="connsiteX83" fmla="*/ 780086 w 901130"/>
                <a:gd name="connsiteY83" fmla="*/ 77898 h 901727"/>
                <a:gd name="connsiteX84" fmla="*/ 821639 w 901130"/>
                <a:gd name="connsiteY84" fmla="*/ 60735 h 901727"/>
                <a:gd name="connsiteX85" fmla="*/ 760213 w 901130"/>
                <a:gd name="connsiteY85" fmla="*/ 207976 h 901727"/>
                <a:gd name="connsiteX86" fmla="*/ 846932 w 901130"/>
                <a:gd name="connsiteY86" fmla="*/ 70671 h 901727"/>
                <a:gd name="connsiteX87" fmla="*/ 863192 w 901130"/>
                <a:gd name="connsiteY87" fmla="*/ 113127 h 901727"/>
                <a:gd name="connsiteX88" fmla="*/ 874935 w 901130"/>
                <a:gd name="connsiteY88" fmla="*/ 176360 h 901727"/>
                <a:gd name="connsiteX89" fmla="*/ 787313 w 901130"/>
                <a:gd name="connsiteY89" fmla="*/ 212493 h 901727"/>
                <a:gd name="connsiteX90" fmla="*/ 846932 w 901130"/>
                <a:gd name="connsiteY90" fmla="*/ 70671 h 901727"/>
                <a:gd name="connsiteX91" fmla="*/ 688850 w 901130"/>
                <a:gd name="connsiteY91" fmla="*/ 164617 h 901727"/>
                <a:gd name="connsiteX92" fmla="*/ 703304 w 901130"/>
                <a:gd name="connsiteY92" fmla="*/ 139324 h 901727"/>
                <a:gd name="connsiteX93" fmla="*/ 745760 w 901130"/>
                <a:gd name="connsiteY93" fmla="*/ 243206 h 901727"/>
                <a:gd name="connsiteX94" fmla="*/ 707820 w 901130"/>
                <a:gd name="connsiteY94" fmla="*/ 334441 h 901727"/>
                <a:gd name="connsiteX95" fmla="*/ 690657 w 901130"/>
                <a:gd name="connsiteY95" fmla="*/ 291082 h 901727"/>
                <a:gd name="connsiteX96" fmla="*/ 688850 w 901130"/>
                <a:gd name="connsiteY96" fmla="*/ 164617 h 901727"/>
                <a:gd name="connsiteX97" fmla="*/ 772860 w 901130"/>
                <a:gd name="connsiteY97" fmla="*/ 325408 h 901727"/>
                <a:gd name="connsiteX98" fmla="*/ 732210 w 901130"/>
                <a:gd name="connsiteY98" fmla="*/ 342571 h 901727"/>
                <a:gd name="connsiteX99" fmla="*/ 771956 w 901130"/>
                <a:gd name="connsiteY99" fmla="*/ 247723 h 901727"/>
                <a:gd name="connsiteX100" fmla="*/ 873128 w 901130"/>
                <a:gd name="connsiteY100" fmla="*/ 206170 h 901727"/>
                <a:gd name="connsiteX101" fmla="*/ 864095 w 901130"/>
                <a:gd name="connsiteY101" fmla="*/ 239592 h 901727"/>
                <a:gd name="connsiteX102" fmla="*/ 772860 w 901130"/>
                <a:gd name="connsiteY102" fmla="*/ 325408 h 901727"/>
                <a:gd name="connsiteX103" fmla="*/ 297712 w 901130"/>
                <a:gd name="connsiteY103" fmla="*/ 318182 h 901727"/>
                <a:gd name="connsiteX104" fmla="*/ 284163 w 901130"/>
                <a:gd name="connsiteY104" fmla="*/ 314569 h 901727"/>
                <a:gd name="connsiteX105" fmla="*/ 430501 w 901130"/>
                <a:gd name="connsiteY105" fmla="*/ 207073 h 901727"/>
                <a:gd name="connsiteX106" fmla="*/ 550642 w 901130"/>
                <a:gd name="connsiteY106" fmla="*/ 230559 h 901727"/>
                <a:gd name="connsiteX107" fmla="*/ 297712 w 901130"/>
                <a:gd name="connsiteY107" fmla="*/ 318182 h 901727"/>
                <a:gd name="connsiteX108" fmla="*/ 164021 w 901130"/>
                <a:gd name="connsiteY108" fmla="*/ 235979 h 901727"/>
                <a:gd name="connsiteX109" fmla="*/ 97175 w 901130"/>
                <a:gd name="connsiteY109" fmla="*/ 142937 h 901727"/>
                <a:gd name="connsiteX110" fmla="*/ 249836 w 901130"/>
                <a:gd name="connsiteY110" fmla="*/ 172747 h 901727"/>
                <a:gd name="connsiteX111" fmla="*/ 164021 w 901130"/>
                <a:gd name="connsiteY111" fmla="*/ 235979 h 901727"/>
                <a:gd name="connsiteX112" fmla="*/ 191121 w 901130"/>
                <a:gd name="connsiteY112" fmla="*/ 59832 h 901727"/>
                <a:gd name="connsiteX113" fmla="*/ 255256 w 901130"/>
                <a:gd name="connsiteY113" fmla="*/ 147454 h 901727"/>
                <a:gd name="connsiteX114" fmla="*/ 100788 w 901130"/>
                <a:gd name="connsiteY114" fmla="*/ 117644 h 901727"/>
                <a:gd name="connsiteX115" fmla="*/ 191121 w 901130"/>
                <a:gd name="connsiteY115" fmla="*/ 59832 h 901727"/>
                <a:gd name="connsiteX116" fmla="*/ 293196 w 901130"/>
                <a:gd name="connsiteY116" fmla="*/ 154681 h 901727"/>
                <a:gd name="connsiteX117" fmla="*/ 215510 w 901130"/>
                <a:gd name="connsiteY117" fmla="*/ 48992 h 901727"/>
                <a:gd name="connsiteX118" fmla="*/ 289583 w 901130"/>
                <a:gd name="connsiteY118" fmla="*/ 28216 h 901727"/>
                <a:gd name="connsiteX119" fmla="*/ 397078 w 901130"/>
                <a:gd name="connsiteY119" fmla="*/ 174554 h 901727"/>
                <a:gd name="connsiteX120" fmla="*/ 293196 w 901130"/>
                <a:gd name="connsiteY120" fmla="*/ 154681 h 901727"/>
                <a:gd name="connsiteX121" fmla="*/ 285066 w 901130"/>
                <a:gd name="connsiteY121" fmla="*/ 179973 h 901727"/>
                <a:gd name="connsiteX122" fmla="*/ 394368 w 901130"/>
                <a:gd name="connsiteY122" fmla="*/ 201653 h 901727"/>
                <a:gd name="connsiteX123" fmla="*/ 253450 w 901130"/>
                <a:gd name="connsiteY123" fmla="*/ 304632 h 901727"/>
                <a:gd name="connsiteX124" fmla="*/ 182087 w 901130"/>
                <a:gd name="connsiteY124" fmla="*/ 254949 h 901727"/>
                <a:gd name="connsiteX125" fmla="*/ 285066 w 901130"/>
                <a:gd name="connsiteY125" fmla="*/ 179973 h 901727"/>
                <a:gd name="connsiteX126" fmla="*/ 642781 w 901130"/>
                <a:gd name="connsiteY126" fmla="*/ 437420 h 901727"/>
                <a:gd name="connsiteX127" fmla="*/ 560579 w 901130"/>
                <a:gd name="connsiteY127" fmla="*/ 506976 h 901727"/>
                <a:gd name="connsiteX128" fmla="*/ 558772 w 901130"/>
                <a:gd name="connsiteY128" fmla="*/ 600018 h 901727"/>
                <a:gd name="connsiteX129" fmla="*/ 499153 w 901130"/>
                <a:gd name="connsiteY129" fmla="*/ 680414 h 901727"/>
                <a:gd name="connsiteX130" fmla="*/ 471150 w 901130"/>
                <a:gd name="connsiteY130" fmla="*/ 678607 h 901727"/>
                <a:gd name="connsiteX131" fmla="*/ 461214 w 901130"/>
                <a:gd name="connsiteY131" fmla="*/ 590082 h 901727"/>
                <a:gd name="connsiteX132" fmla="*/ 443147 w 901130"/>
                <a:gd name="connsiteY132" fmla="*/ 488006 h 901727"/>
                <a:gd name="connsiteX133" fmla="*/ 417854 w 901130"/>
                <a:gd name="connsiteY133" fmla="*/ 480779 h 901727"/>
                <a:gd name="connsiteX134" fmla="*/ 392561 w 901130"/>
                <a:gd name="connsiteY134" fmla="*/ 484393 h 901727"/>
                <a:gd name="connsiteX135" fmla="*/ 297712 w 901130"/>
                <a:gd name="connsiteY135" fmla="*/ 462713 h 901727"/>
                <a:gd name="connsiteX136" fmla="*/ 347395 w 901130"/>
                <a:gd name="connsiteY136" fmla="*/ 357024 h 901727"/>
                <a:gd name="connsiteX137" fmla="*/ 360945 w 901130"/>
                <a:gd name="connsiteY137" fmla="*/ 347088 h 901727"/>
                <a:gd name="connsiteX138" fmla="*/ 519026 w 901130"/>
                <a:gd name="connsiteY138" fmla="*/ 285662 h 901727"/>
                <a:gd name="connsiteX139" fmla="*/ 642781 w 901130"/>
                <a:gd name="connsiteY139" fmla="*/ 437420 h 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901130" h="901727">
                  <a:moveTo>
                    <a:pt x="887581" y="104998"/>
                  </a:moveTo>
                  <a:cubicBezTo>
                    <a:pt x="874935" y="64348"/>
                    <a:pt x="856868" y="34539"/>
                    <a:pt x="855965" y="33635"/>
                  </a:cubicBezTo>
                  <a:cubicBezTo>
                    <a:pt x="853255" y="29119"/>
                    <a:pt x="846932" y="26409"/>
                    <a:pt x="841512" y="27312"/>
                  </a:cubicBezTo>
                  <a:cubicBezTo>
                    <a:pt x="839705" y="27312"/>
                    <a:pt x="807186" y="35442"/>
                    <a:pt x="768343" y="54412"/>
                  </a:cubicBezTo>
                  <a:cubicBezTo>
                    <a:pt x="716853" y="80608"/>
                    <a:pt x="679817" y="114934"/>
                    <a:pt x="663558" y="154681"/>
                  </a:cubicBezTo>
                  <a:cubicBezTo>
                    <a:pt x="650008" y="187200"/>
                    <a:pt x="647298" y="227849"/>
                    <a:pt x="657234" y="272112"/>
                  </a:cubicBezTo>
                  <a:cubicBezTo>
                    <a:pt x="636458" y="248626"/>
                    <a:pt x="612972" y="227849"/>
                    <a:pt x="586775" y="210687"/>
                  </a:cubicBezTo>
                  <a:cubicBezTo>
                    <a:pt x="578645" y="195330"/>
                    <a:pt x="557869" y="156487"/>
                    <a:pt x="525350" y="116741"/>
                  </a:cubicBezTo>
                  <a:cubicBezTo>
                    <a:pt x="514510" y="103191"/>
                    <a:pt x="493733" y="120354"/>
                    <a:pt x="504573" y="133001"/>
                  </a:cubicBezTo>
                  <a:cubicBezTo>
                    <a:pt x="526253" y="160100"/>
                    <a:pt x="542513" y="186297"/>
                    <a:pt x="553352" y="204363"/>
                  </a:cubicBezTo>
                  <a:lnTo>
                    <a:pt x="433211" y="180877"/>
                  </a:lnTo>
                  <a:lnTo>
                    <a:pt x="319392" y="25505"/>
                  </a:lnTo>
                  <a:cubicBezTo>
                    <a:pt x="330232" y="25505"/>
                    <a:pt x="341975" y="26409"/>
                    <a:pt x="352815" y="29119"/>
                  </a:cubicBezTo>
                  <a:cubicBezTo>
                    <a:pt x="388045" y="36345"/>
                    <a:pt x="422371" y="53508"/>
                    <a:pt x="455794" y="82415"/>
                  </a:cubicBezTo>
                  <a:cubicBezTo>
                    <a:pt x="468440" y="93255"/>
                    <a:pt x="485603" y="73382"/>
                    <a:pt x="472957" y="62542"/>
                  </a:cubicBezTo>
                  <a:cubicBezTo>
                    <a:pt x="435920" y="30925"/>
                    <a:pt x="397078" y="11052"/>
                    <a:pt x="358235" y="3826"/>
                  </a:cubicBezTo>
                  <a:cubicBezTo>
                    <a:pt x="297712" y="-7917"/>
                    <a:pt x="227253" y="7439"/>
                    <a:pt x="154084" y="48992"/>
                  </a:cubicBezTo>
                  <a:cubicBezTo>
                    <a:pt x="99885" y="79705"/>
                    <a:pt x="63752" y="113127"/>
                    <a:pt x="61945" y="114934"/>
                  </a:cubicBezTo>
                  <a:cubicBezTo>
                    <a:pt x="57429" y="119451"/>
                    <a:pt x="56525" y="127581"/>
                    <a:pt x="60139" y="133001"/>
                  </a:cubicBezTo>
                  <a:cubicBezTo>
                    <a:pt x="65559" y="143841"/>
                    <a:pt x="85432" y="183587"/>
                    <a:pt x="119758" y="226043"/>
                  </a:cubicBezTo>
                  <a:cubicBezTo>
                    <a:pt x="139631" y="251336"/>
                    <a:pt x="160407" y="272112"/>
                    <a:pt x="182087" y="290179"/>
                  </a:cubicBezTo>
                  <a:cubicBezTo>
                    <a:pt x="175764" y="295598"/>
                    <a:pt x="170344" y="301019"/>
                    <a:pt x="164021" y="306438"/>
                  </a:cubicBezTo>
                  <a:cubicBezTo>
                    <a:pt x="133308" y="336248"/>
                    <a:pt x="109822" y="372381"/>
                    <a:pt x="93562" y="411224"/>
                  </a:cubicBezTo>
                  <a:cubicBezTo>
                    <a:pt x="80012" y="445550"/>
                    <a:pt x="72785" y="482586"/>
                    <a:pt x="71882" y="521429"/>
                  </a:cubicBezTo>
                  <a:cubicBezTo>
                    <a:pt x="70979" y="583758"/>
                    <a:pt x="89045" y="644281"/>
                    <a:pt x="124275" y="695770"/>
                  </a:cubicBezTo>
                  <a:cubicBezTo>
                    <a:pt x="158601" y="746356"/>
                    <a:pt x="206477" y="785199"/>
                    <a:pt x="262483" y="807782"/>
                  </a:cubicBezTo>
                  <a:cubicBezTo>
                    <a:pt x="277839" y="814105"/>
                    <a:pt x="287776" y="789715"/>
                    <a:pt x="272419" y="783392"/>
                  </a:cubicBezTo>
                  <a:cubicBezTo>
                    <a:pt x="251643" y="775263"/>
                    <a:pt x="232673" y="764423"/>
                    <a:pt x="215510" y="751776"/>
                  </a:cubicBezTo>
                  <a:cubicBezTo>
                    <a:pt x="217317" y="739130"/>
                    <a:pt x="222737" y="693964"/>
                    <a:pt x="192927" y="647894"/>
                  </a:cubicBezTo>
                  <a:cubicBezTo>
                    <a:pt x="188410" y="641570"/>
                    <a:pt x="201057" y="615374"/>
                    <a:pt x="208284" y="600921"/>
                  </a:cubicBezTo>
                  <a:cubicBezTo>
                    <a:pt x="216413" y="585565"/>
                    <a:pt x="223640" y="569305"/>
                    <a:pt x="227253" y="553949"/>
                  </a:cubicBezTo>
                  <a:cubicBezTo>
                    <a:pt x="230867" y="537689"/>
                    <a:pt x="226350" y="524139"/>
                    <a:pt x="214607" y="514202"/>
                  </a:cubicBezTo>
                  <a:cubicBezTo>
                    <a:pt x="205573" y="506976"/>
                    <a:pt x="193830" y="503362"/>
                    <a:pt x="182990" y="500653"/>
                  </a:cubicBezTo>
                  <a:cubicBezTo>
                    <a:pt x="175764" y="498846"/>
                    <a:pt x="168538" y="496136"/>
                    <a:pt x="165827" y="494329"/>
                  </a:cubicBezTo>
                  <a:cubicBezTo>
                    <a:pt x="160407" y="489813"/>
                    <a:pt x="150471" y="471746"/>
                    <a:pt x="143244" y="458196"/>
                  </a:cubicBezTo>
                  <a:cubicBezTo>
                    <a:pt x="135114" y="442840"/>
                    <a:pt x="126985" y="427484"/>
                    <a:pt x="118855" y="418451"/>
                  </a:cubicBezTo>
                  <a:cubicBezTo>
                    <a:pt x="136921" y="375994"/>
                    <a:pt x="165827" y="338055"/>
                    <a:pt x="201960" y="308245"/>
                  </a:cubicBezTo>
                  <a:cubicBezTo>
                    <a:pt x="235383" y="330828"/>
                    <a:pt x="273323" y="346185"/>
                    <a:pt x="313069" y="349798"/>
                  </a:cubicBezTo>
                  <a:cubicBezTo>
                    <a:pt x="266096" y="385931"/>
                    <a:pt x="251643" y="432000"/>
                    <a:pt x="273323" y="476263"/>
                  </a:cubicBezTo>
                  <a:cubicBezTo>
                    <a:pt x="298616" y="527752"/>
                    <a:pt x="350105" y="519622"/>
                    <a:pt x="396174" y="512396"/>
                  </a:cubicBezTo>
                  <a:cubicBezTo>
                    <a:pt x="404304" y="511493"/>
                    <a:pt x="412434" y="509686"/>
                    <a:pt x="420564" y="508783"/>
                  </a:cubicBezTo>
                  <a:cubicBezTo>
                    <a:pt x="423274" y="508783"/>
                    <a:pt x="424177" y="508783"/>
                    <a:pt x="425081" y="509686"/>
                  </a:cubicBezTo>
                  <a:cubicBezTo>
                    <a:pt x="435017" y="518719"/>
                    <a:pt x="435017" y="561175"/>
                    <a:pt x="435017" y="591888"/>
                  </a:cubicBezTo>
                  <a:cubicBezTo>
                    <a:pt x="435017" y="635248"/>
                    <a:pt x="434114" y="675897"/>
                    <a:pt x="450374" y="696673"/>
                  </a:cubicBezTo>
                  <a:cubicBezTo>
                    <a:pt x="458503" y="707513"/>
                    <a:pt x="470247" y="712933"/>
                    <a:pt x="483797" y="712933"/>
                  </a:cubicBezTo>
                  <a:cubicBezTo>
                    <a:pt x="491926" y="712933"/>
                    <a:pt x="500960" y="711126"/>
                    <a:pt x="509993" y="706610"/>
                  </a:cubicBezTo>
                  <a:cubicBezTo>
                    <a:pt x="549739" y="689447"/>
                    <a:pt x="591292" y="637958"/>
                    <a:pt x="584968" y="597308"/>
                  </a:cubicBezTo>
                  <a:cubicBezTo>
                    <a:pt x="579549" y="562078"/>
                    <a:pt x="575935" y="538592"/>
                    <a:pt x="584065" y="519622"/>
                  </a:cubicBezTo>
                  <a:cubicBezTo>
                    <a:pt x="592195" y="502459"/>
                    <a:pt x="611165" y="486200"/>
                    <a:pt x="649104" y="465423"/>
                  </a:cubicBezTo>
                  <a:cubicBezTo>
                    <a:pt x="653621" y="486200"/>
                    <a:pt x="656331" y="506976"/>
                    <a:pt x="655428" y="528655"/>
                  </a:cubicBezTo>
                  <a:cubicBezTo>
                    <a:pt x="654524" y="602728"/>
                    <a:pt x="624715" y="672284"/>
                    <a:pt x="571419" y="724676"/>
                  </a:cubicBezTo>
                  <a:cubicBezTo>
                    <a:pt x="511800" y="782489"/>
                    <a:pt x="428694" y="811395"/>
                    <a:pt x="345588" y="802362"/>
                  </a:cubicBezTo>
                  <a:cubicBezTo>
                    <a:pt x="328425" y="800555"/>
                    <a:pt x="325715" y="826751"/>
                    <a:pt x="342878" y="828558"/>
                  </a:cubicBezTo>
                  <a:cubicBezTo>
                    <a:pt x="433211" y="838495"/>
                    <a:pt x="524446" y="806879"/>
                    <a:pt x="589485" y="743646"/>
                  </a:cubicBezTo>
                  <a:cubicBezTo>
                    <a:pt x="647298" y="686737"/>
                    <a:pt x="680721" y="610858"/>
                    <a:pt x="681624" y="528655"/>
                  </a:cubicBezTo>
                  <a:cubicBezTo>
                    <a:pt x="682527" y="420257"/>
                    <a:pt x="627425" y="324505"/>
                    <a:pt x="543416" y="269402"/>
                  </a:cubicBezTo>
                  <a:cubicBezTo>
                    <a:pt x="560579" y="256756"/>
                    <a:pt x="574129" y="245916"/>
                    <a:pt x="581355" y="239592"/>
                  </a:cubicBezTo>
                  <a:cubicBezTo>
                    <a:pt x="612068" y="261272"/>
                    <a:pt x="639168" y="289275"/>
                    <a:pt x="661751" y="320891"/>
                  </a:cubicBezTo>
                  <a:cubicBezTo>
                    <a:pt x="715950" y="396771"/>
                    <a:pt x="737630" y="489813"/>
                    <a:pt x="722273" y="581951"/>
                  </a:cubicBezTo>
                  <a:cubicBezTo>
                    <a:pt x="690657" y="772552"/>
                    <a:pt x="509993" y="901728"/>
                    <a:pt x="319392" y="870111"/>
                  </a:cubicBezTo>
                  <a:cubicBezTo>
                    <a:pt x="227253" y="854755"/>
                    <a:pt x="145954" y="804168"/>
                    <a:pt x="91755" y="728290"/>
                  </a:cubicBezTo>
                  <a:cubicBezTo>
                    <a:pt x="37556" y="652410"/>
                    <a:pt x="15876" y="559368"/>
                    <a:pt x="31233" y="467230"/>
                  </a:cubicBezTo>
                  <a:cubicBezTo>
                    <a:pt x="33942" y="450970"/>
                    <a:pt x="7746" y="446453"/>
                    <a:pt x="5036" y="462713"/>
                  </a:cubicBezTo>
                  <a:cubicBezTo>
                    <a:pt x="-11224" y="562078"/>
                    <a:pt x="12263" y="661444"/>
                    <a:pt x="70075" y="743646"/>
                  </a:cubicBezTo>
                  <a:cubicBezTo>
                    <a:pt x="128791" y="825848"/>
                    <a:pt x="215510" y="879144"/>
                    <a:pt x="314875" y="896307"/>
                  </a:cubicBezTo>
                  <a:cubicBezTo>
                    <a:pt x="335652" y="899921"/>
                    <a:pt x="356428" y="901728"/>
                    <a:pt x="377205" y="901728"/>
                  </a:cubicBezTo>
                  <a:cubicBezTo>
                    <a:pt x="454890" y="901728"/>
                    <a:pt x="530769" y="877338"/>
                    <a:pt x="595808" y="831268"/>
                  </a:cubicBezTo>
                  <a:cubicBezTo>
                    <a:pt x="678011" y="772552"/>
                    <a:pt x="731307" y="685833"/>
                    <a:pt x="748470" y="586468"/>
                  </a:cubicBezTo>
                  <a:cubicBezTo>
                    <a:pt x="760213" y="513299"/>
                    <a:pt x="751180" y="441034"/>
                    <a:pt x="722273" y="375091"/>
                  </a:cubicBezTo>
                  <a:cubicBezTo>
                    <a:pt x="735823" y="371478"/>
                    <a:pt x="758406" y="363348"/>
                    <a:pt x="782796" y="350701"/>
                  </a:cubicBezTo>
                  <a:cubicBezTo>
                    <a:pt x="834285" y="324505"/>
                    <a:pt x="871322" y="290179"/>
                    <a:pt x="887581" y="250432"/>
                  </a:cubicBezTo>
                  <a:cubicBezTo>
                    <a:pt x="905648" y="209783"/>
                    <a:pt x="905648" y="160100"/>
                    <a:pt x="887581" y="104998"/>
                  </a:cubicBezTo>
                  <a:close/>
                  <a:moveTo>
                    <a:pt x="121565" y="467230"/>
                  </a:moveTo>
                  <a:cubicBezTo>
                    <a:pt x="131501" y="486200"/>
                    <a:pt x="140534" y="503362"/>
                    <a:pt x="150471" y="511493"/>
                  </a:cubicBezTo>
                  <a:cubicBezTo>
                    <a:pt x="157698" y="516912"/>
                    <a:pt x="166731" y="520526"/>
                    <a:pt x="176667" y="523236"/>
                  </a:cubicBezTo>
                  <a:cubicBezTo>
                    <a:pt x="202864" y="531366"/>
                    <a:pt x="205573" y="534979"/>
                    <a:pt x="202864" y="544916"/>
                  </a:cubicBezTo>
                  <a:cubicBezTo>
                    <a:pt x="200154" y="557562"/>
                    <a:pt x="192927" y="572015"/>
                    <a:pt x="185701" y="586468"/>
                  </a:cubicBezTo>
                  <a:cubicBezTo>
                    <a:pt x="172151" y="614471"/>
                    <a:pt x="159504" y="640667"/>
                    <a:pt x="171247" y="659637"/>
                  </a:cubicBezTo>
                  <a:cubicBezTo>
                    <a:pt x="188410" y="686737"/>
                    <a:pt x="191121" y="712933"/>
                    <a:pt x="191121" y="730096"/>
                  </a:cubicBezTo>
                  <a:cubicBezTo>
                    <a:pt x="112531" y="659637"/>
                    <a:pt x="80915" y="547625"/>
                    <a:pt x="109822" y="445550"/>
                  </a:cubicBezTo>
                  <a:cubicBezTo>
                    <a:pt x="114338" y="452777"/>
                    <a:pt x="117951" y="460906"/>
                    <a:pt x="121565" y="467230"/>
                  </a:cubicBezTo>
                  <a:close/>
                  <a:moveTo>
                    <a:pt x="760213" y="207976"/>
                  </a:moveTo>
                  <a:lnTo>
                    <a:pt x="722273" y="116741"/>
                  </a:lnTo>
                  <a:cubicBezTo>
                    <a:pt x="740340" y="99578"/>
                    <a:pt x="762020" y="86931"/>
                    <a:pt x="780086" y="77898"/>
                  </a:cubicBezTo>
                  <a:cubicBezTo>
                    <a:pt x="795443" y="69768"/>
                    <a:pt x="809896" y="64348"/>
                    <a:pt x="821639" y="60735"/>
                  </a:cubicBezTo>
                  <a:lnTo>
                    <a:pt x="760213" y="207976"/>
                  </a:lnTo>
                  <a:close/>
                  <a:moveTo>
                    <a:pt x="846932" y="70671"/>
                  </a:moveTo>
                  <a:cubicBezTo>
                    <a:pt x="852352" y="81511"/>
                    <a:pt x="858675" y="96868"/>
                    <a:pt x="863192" y="113127"/>
                  </a:cubicBezTo>
                  <a:cubicBezTo>
                    <a:pt x="868612" y="131194"/>
                    <a:pt x="874031" y="153777"/>
                    <a:pt x="874935" y="176360"/>
                  </a:cubicBezTo>
                  <a:lnTo>
                    <a:pt x="787313" y="212493"/>
                  </a:lnTo>
                  <a:lnTo>
                    <a:pt x="846932" y="70671"/>
                  </a:lnTo>
                  <a:close/>
                  <a:moveTo>
                    <a:pt x="688850" y="164617"/>
                  </a:moveTo>
                  <a:cubicBezTo>
                    <a:pt x="692464" y="155584"/>
                    <a:pt x="697884" y="146550"/>
                    <a:pt x="703304" y="139324"/>
                  </a:cubicBezTo>
                  <a:lnTo>
                    <a:pt x="745760" y="243206"/>
                  </a:lnTo>
                  <a:lnTo>
                    <a:pt x="707820" y="334441"/>
                  </a:lnTo>
                  <a:cubicBezTo>
                    <a:pt x="702400" y="322698"/>
                    <a:pt x="696077" y="308245"/>
                    <a:pt x="690657" y="291082"/>
                  </a:cubicBezTo>
                  <a:cubicBezTo>
                    <a:pt x="679817" y="256756"/>
                    <a:pt x="670784" y="207073"/>
                    <a:pt x="688850" y="164617"/>
                  </a:cubicBezTo>
                  <a:close/>
                  <a:moveTo>
                    <a:pt x="772860" y="325408"/>
                  </a:moveTo>
                  <a:cubicBezTo>
                    <a:pt x="758406" y="332635"/>
                    <a:pt x="743953" y="338055"/>
                    <a:pt x="732210" y="342571"/>
                  </a:cubicBezTo>
                  <a:lnTo>
                    <a:pt x="771956" y="247723"/>
                  </a:lnTo>
                  <a:lnTo>
                    <a:pt x="873128" y="206170"/>
                  </a:lnTo>
                  <a:cubicBezTo>
                    <a:pt x="871322" y="217913"/>
                    <a:pt x="868612" y="228753"/>
                    <a:pt x="864095" y="239592"/>
                  </a:cubicBezTo>
                  <a:cubicBezTo>
                    <a:pt x="846932" y="282049"/>
                    <a:pt x="805379" y="310052"/>
                    <a:pt x="772860" y="325408"/>
                  </a:cubicBezTo>
                  <a:close/>
                  <a:moveTo>
                    <a:pt x="297712" y="318182"/>
                  </a:moveTo>
                  <a:cubicBezTo>
                    <a:pt x="293196" y="317278"/>
                    <a:pt x="288679" y="316375"/>
                    <a:pt x="284163" y="314569"/>
                  </a:cubicBezTo>
                  <a:lnTo>
                    <a:pt x="430501" y="207073"/>
                  </a:lnTo>
                  <a:lnTo>
                    <a:pt x="550642" y="230559"/>
                  </a:lnTo>
                  <a:cubicBezTo>
                    <a:pt x="506380" y="265789"/>
                    <a:pt x="399788" y="338055"/>
                    <a:pt x="297712" y="318182"/>
                  </a:cubicBezTo>
                  <a:close/>
                  <a:moveTo>
                    <a:pt x="164021" y="235979"/>
                  </a:moveTo>
                  <a:cubicBezTo>
                    <a:pt x="132405" y="202556"/>
                    <a:pt x="109822" y="166424"/>
                    <a:pt x="97175" y="142937"/>
                  </a:cubicBezTo>
                  <a:lnTo>
                    <a:pt x="249836" y="172747"/>
                  </a:lnTo>
                  <a:lnTo>
                    <a:pt x="164021" y="235979"/>
                  </a:lnTo>
                  <a:close/>
                  <a:moveTo>
                    <a:pt x="191121" y="59832"/>
                  </a:moveTo>
                  <a:lnTo>
                    <a:pt x="255256" y="147454"/>
                  </a:lnTo>
                  <a:lnTo>
                    <a:pt x="100788" y="117644"/>
                  </a:lnTo>
                  <a:cubicBezTo>
                    <a:pt x="120661" y="101384"/>
                    <a:pt x="152278" y="78801"/>
                    <a:pt x="191121" y="59832"/>
                  </a:cubicBezTo>
                  <a:close/>
                  <a:moveTo>
                    <a:pt x="293196" y="154681"/>
                  </a:moveTo>
                  <a:lnTo>
                    <a:pt x="215510" y="48992"/>
                  </a:lnTo>
                  <a:cubicBezTo>
                    <a:pt x="238996" y="39055"/>
                    <a:pt x="263386" y="31829"/>
                    <a:pt x="289583" y="28216"/>
                  </a:cubicBezTo>
                  <a:lnTo>
                    <a:pt x="397078" y="174554"/>
                  </a:lnTo>
                  <a:lnTo>
                    <a:pt x="293196" y="154681"/>
                  </a:lnTo>
                  <a:close/>
                  <a:moveTo>
                    <a:pt x="285066" y="179973"/>
                  </a:moveTo>
                  <a:lnTo>
                    <a:pt x="394368" y="201653"/>
                  </a:lnTo>
                  <a:lnTo>
                    <a:pt x="253450" y="304632"/>
                  </a:lnTo>
                  <a:cubicBezTo>
                    <a:pt x="227253" y="291986"/>
                    <a:pt x="202864" y="274822"/>
                    <a:pt x="182087" y="254949"/>
                  </a:cubicBezTo>
                  <a:lnTo>
                    <a:pt x="285066" y="179973"/>
                  </a:lnTo>
                  <a:close/>
                  <a:moveTo>
                    <a:pt x="642781" y="437420"/>
                  </a:moveTo>
                  <a:cubicBezTo>
                    <a:pt x="594905" y="462713"/>
                    <a:pt x="572322" y="482586"/>
                    <a:pt x="560579" y="506976"/>
                  </a:cubicBezTo>
                  <a:cubicBezTo>
                    <a:pt x="548836" y="533172"/>
                    <a:pt x="553352" y="561175"/>
                    <a:pt x="558772" y="600018"/>
                  </a:cubicBezTo>
                  <a:cubicBezTo>
                    <a:pt x="562385" y="622601"/>
                    <a:pt x="535286" y="665057"/>
                    <a:pt x="499153" y="680414"/>
                  </a:cubicBezTo>
                  <a:cubicBezTo>
                    <a:pt x="485603" y="685833"/>
                    <a:pt x="476570" y="685833"/>
                    <a:pt x="471150" y="678607"/>
                  </a:cubicBezTo>
                  <a:cubicBezTo>
                    <a:pt x="460310" y="665057"/>
                    <a:pt x="461214" y="623504"/>
                    <a:pt x="461214" y="590082"/>
                  </a:cubicBezTo>
                  <a:cubicBezTo>
                    <a:pt x="461214" y="544012"/>
                    <a:pt x="462117" y="504266"/>
                    <a:pt x="443147" y="488006"/>
                  </a:cubicBezTo>
                  <a:cubicBezTo>
                    <a:pt x="435920" y="481683"/>
                    <a:pt x="427791" y="478973"/>
                    <a:pt x="417854" y="480779"/>
                  </a:cubicBezTo>
                  <a:cubicBezTo>
                    <a:pt x="409724" y="481683"/>
                    <a:pt x="400691" y="483489"/>
                    <a:pt x="392561" y="484393"/>
                  </a:cubicBezTo>
                  <a:cubicBezTo>
                    <a:pt x="343782" y="492522"/>
                    <a:pt x="313069" y="495233"/>
                    <a:pt x="297712" y="462713"/>
                  </a:cubicBezTo>
                  <a:cubicBezTo>
                    <a:pt x="272419" y="410320"/>
                    <a:pt x="323909" y="371478"/>
                    <a:pt x="347395" y="357024"/>
                  </a:cubicBezTo>
                  <a:cubicBezTo>
                    <a:pt x="351912" y="354314"/>
                    <a:pt x="356428" y="350701"/>
                    <a:pt x="360945" y="347088"/>
                  </a:cubicBezTo>
                  <a:cubicBezTo>
                    <a:pt x="417854" y="339861"/>
                    <a:pt x="471150" y="316375"/>
                    <a:pt x="519026" y="285662"/>
                  </a:cubicBezTo>
                  <a:cubicBezTo>
                    <a:pt x="577742" y="319085"/>
                    <a:pt x="622005" y="373284"/>
                    <a:pt x="642781" y="437420"/>
                  </a:cubicBezTo>
                  <a:close/>
                </a:path>
              </a:pathLst>
            </a:custGeom>
            <a:solidFill>
              <a:srgbClr val="010101"/>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82" name="Graphic 3">
            <a:extLst>
              <a:ext uri="{FF2B5EF4-FFF2-40B4-BE49-F238E27FC236}">
                <a16:creationId xmlns:a16="http://schemas.microsoft.com/office/drawing/2014/main" id="{902EB732-5DE9-9BE3-E8CC-3620810A1764}"/>
              </a:ext>
            </a:extLst>
          </p:cNvPr>
          <p:cNvGrpSpPr/>
          <p:nvPr userDrawn="1"/>
        </p:nvGrpSpPr>
        <p:grpSpPr>
          <a:xfrm>
            <a:off x="3507268" y="4356054"/>
            <a:ext cx="344026" cy="344714"/>
            <a:chOff x="2694219" y="430095"/>
            <a:chExt cx="1090872" cy="1093052"/>
          </a:xfrm>
        </p:grpSpPr>
        <p:sp>
          <p:nvSpPr>
            <p:cNvPr id="83" name="Freeform 82">
              <a:extLst>
                <a:ext uri="{FF2B5EF4-FFF2-40B4-BE49-F238E27FC236}">
                  <a16:creationId xmlns:a16="http://schemas.microsoft.com/office/drawing/2014/main" id="{ADA11A8B-5CAA-0B5F-622C-E3E91486BBDE}"/>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F29E38"/>
            </a:solidFill>
            <a:ln w="27426" cap="flat">
              <a:noFill/>
              <a:prstDash val="solid"/>
              <a:miter/>
            </a:ln>
          </p:spPr>
          <p:txBody>
            <a:bodyPr rtlCol="0" anchor="ctr"/>
            <a:lstStyle/>
            <a:p>
              <a:endParaRPr lang="en-US" dirty="0"/>
            </a:p>
          </p:txBody>
        </p:sp>
        <p:grpSp>
          <p:nvGrpSpPr>
            <p:cNvPr id="84" name="Graphic 3">
              <a:extLst>
                <a:ext uri="{FF2B5EF4-FFF2-40B4-BE49-F238E27FC236}">
                  <a16:creationId xmlns:a16="http://schemas.microsoft.com/office/drawing/2014/main" id="{D1E76BB4-99F7-7369-F548-11CB132C83DF}"/>
                </a:ext>
              </a:extLst>
            </p:cNvPr>
            <p:cNvGrpSpPr/>
            <p:nvPr/>
          </p:nvGrpSpPr>
          <p:grpSpPr>
            <a:xfrm>
              <a:off x="2694219" y="430095"/>
              <a:ext cx="1090872" cy="1093052"/>
              <a:chOff x="2694219" y="430095"/>
              <a:chExt cx="1090872" cy="1093052"/>
            </a:xfrm>
            <a:solidFill>
              <a:srgbClr val="000000"/>
            </a:solidFill>
          </p:grpSpPr>
          <p:sp>
            <p:nvSpPr>
              <p:cNvPr id="85" name="Freeform 84">
                <a:extLst>
                  <a:ext uri="{FF2B5EF4-FFF2-40B4-BE49-F238E27FC236}">
                    <a16:creationId xmlns:a16="http://schemas.microsoft.com/office/drawing/2014/main" id="{9D010804-2815-3F87-FB60-C557B3382674}"/>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solidFill>
                <a:srgbClr val="000000"/>
              </a:solidFill>
              <a:ln w="27426" cap="flat">
                <a:noFill/>
                <a:prstDash val="solid"/>
                <a:miter/>
              </a:ln>
            </p:spPr>
            <p:txBody>
              <a:bodyPr rtlCol="0" anchor="ctr"/>
              <a:lstStyle/>
              <a:p>
                <a:endParaRPr lang="en-US" dirty="0"/>
              </a:p>
            </p:txBody>
          </p:sp>
          <p:grpSp>
            <p:nvGrpSpPr>
              <p:cNvPr id="86" name="Graphic 3">
                <a:extLst>
                  <a:ext uri="{FF2B5EF4-FFF2-40B4-BE49-F238E27FC236}">
                    <a16:creationId xmlns:a16="http://schemas.microsoft.com/office/drawing/2014/main" id="{CD3CE272-5614-92CD-4EA6-6C3C5C0BA25A}"/>
                  </a:ext>
                </a:extLst>
              </p:cNvPr>
              <p:cNvGrpSpPr/>
              <p:nvPr/>
            </p:nvGrpSpPr>
            <p:grpSpPr>
              <a:xfrm>
                <a:off x="2694219" y="553519"/>
                <a:ext cx="1090872" cy="969628"/>
                <a:chOff x="2694219" y="553519"/>
                <a:chExt cx="1090872" cy="969628"/>
              </a:xfrm>
              <a:solidFill>
                <a:srgbClr val="000000"/>
              </a:solidFill>
            </p:grpSpPr>
            <p:sp>
              <p:nvSpPr>
                <p:cNvPr id="87" name="Freeform 86">
                  <a:extLst>
                    <a:ext uri="{FF2B5EF4-FFF2-40B4-BE49-F238E27FC236}">
                      <a16:creationId xmlns:a16="http://schemas.microsoft.com/office/drawing/2014/main" id="{529905CF-F51E-984C-B164-20348104337F}"/>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solidFill>
                  <a:srgbClr val="000000"/>
                </a:solidFill>
                <a:ln w="27426" cap="flat">
                  <a:noFill/>
                  <a:prstDash val="solid"/>
                  <a:miter/>
                </a:ln>
              </p:spPr>
              <p:txBody>
                <a:bodyPr rtlCol="0" anchor="ctr"/>
                <a:lstStyle/>
                <a:p>
                  <a:endParaRPr lang="en-US" dirty="0"/>
                </a:p>
              </p:txBody>
            </p:sp>
            <p:sp>
              <p:nvSpPr>
                <p:cNvPr id="88" name="Freeform 87">
                  <a:extLst>
                    <a:ext uri="{FF2B5EF4-FFF2-40B4-BE49-F238E27FC236}">
                      <a16:creationId xmlns:a16="http://schemas.microsoft.com/office/drawing/2014/main" id="{E90EF077-9271-66BC-C0BF-08A07BF71827}"/>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solidFill>
                  <a:srgbClr val="000000"/>
                </a:solidFill>
                <a:ln w="27426" cap="flat">
                  <a:noFill/>
                  <a:prstDash val="solid"/>
                  <a:miter/>
                </a:ln>
              </p:spPr>
              <p:txBody>
                <a:bodyPr rtlCol="0" anchor="ctr"/>
                <a:lstStyle/>
                <a:p>
                  <a:endParaRPr lang="en-US" dirty="0"/>
                </a:p>
              </p:txBody>
            </p:sp>
          </p:grpSp>
        </p:grpSp>
      </p:grpSp>
      <p:grpSp>
        <p:nvGrpSpPr>
          <p:cNvPr id="89" name="Graphic 3">
            <a:extLst>
              <a:ext uri="{FF2B5EF4-FFF2-40B4-BE49-F238E27FC236}">
                <a16:creationId xmlns:a16="http://schemas.microsoft.com/office/drawing/2014/main" id="{00A80F84-35E4-EA38-D4C6-C1622A5063FC}"/>
              </a:ext>
            </a:extLst>
          </p:cNvPr>
          <p:cNvGrpSpPr/>
          <p:nvPr userDrawn="1"/>
        </p:nvGrpSpPr>
        <p:grpSpPr>
          <a:xfrm>
            <a:off x="3569438" y="3894106"/>
            <a:ext cx="277308" cy="276515"/>
            <a:chOff x="8711101" y="501407"/>
            <a:chExt cx="959968" cy="957224"/>
          </a:xfrm>
        </p:grpSpPr>
        <p:sp>
          <p:nvSpPr>
            <p:cNvPr id="90" name="Freeform 89">
              <a:extLst>
                <a:ext uri="{FF2B5EF4-FFF2-40B4-BE49-F238E27FC236}">
                  <a16:creationId xmlns:a16="http://schemas.microsoft.com/office/drawing/2014/main" id="{5A33556A-0214-15A3-BD2E-088AD2695672}"/>
                </a:ext>
              </a:extLst>
            </p:cNvPr>
            <p:cNvSpPr/>
            <p:nvPr/>
          </p:nvSpPr>
          <p:spPr>
            <a:xfrm>
              <a:off x="9191085" y="537063"/>
              <a:ext cx="449814" cy="493697"/>
            </a:xfrm>
            <a:custGeom>
              <a:avLst/>
              <a:gdLst>
                <a:gd name="connsiteX0" fmla="*/ 447072 w 449814"/>
                <a:gd name="connsiteY0" fmla="*/ 493697 h 493697"/>
                <a:gd name="connsiteX1" fmla="*/ 128910 w 449814"/>
                <a:gd name="connsiteY1" fmla="*/ 493697 h 493697"/>
                <a:gd name="connsiteX2" fmla="*/ 128910 w 449814"/>
                <a:gd name="connsiteY2" fmla="*/ 447070 h 493697"/>
                <a:gd name="connsiteX3" fmla="*/ 112454 w 449814"/>
                <a:gd name="connsiteY3" fmla="*/ 430614 h 493697"/>
                <a:gd name="connsiteX4" fmla="*/ 0 w 449814"/>
                <a:gd name="connsiteY4" fmla="*/ 430614 h 493697"/>
                <a:gd name="connsiteX5" fmla="*/ 0 w 449814"/>
                <a:gd name="connsiteY5" fmla="*/ 403186 h 493697"/>
                <a:gd name="connsiteX6" fmla="*/ 41142 w 449814"/>
                <a:gd name="connsiteY6" fmla="*/ 381244 h 493697"/>
                <a:gd name="connsiteX7" fmla="*/ 156338 w 449814"/>
                <a:gd name="connsiteY7" fmla="*/ 266048 h 493697"/>
                <a:gd name="connsiteX8" fmla="*/ 156338 w 449814"/>
                <a:gd name="connsiteY8" fmla="*/ 244106 h 493697"/>
                <a:gd name="connsiteX9" fmla="*/ 120682 w 449814"/>
                <a:gd name="connsiteY9" fmla="*/ 208450 h 493697"/>
                <a:gd name="connsiteX10" fmla="*/ 205708 w 449814"/>
                <a:gd name="connsiteY10" fmla="*/ 123424 h 493697"/>
                <a:gd name="connsiteX11" fmla="*/ 183766 w 449814"/>
                <a:gd name="connsiteY11" fmla="*/ 101482 h 493697"/>
                <a:gd name="connsiteX12" fmla="*/ 98741 w 449814"/>
                <a:gd name="connsiteY12" fmla="*/ 186508 h 493697"/>
                <a:gd name="connsiteX13" fmla="*/ 93255 w 449814"/>
                <a:gd name="connsiteY13" fmla="*/ 181022 h 493697"/>
                <a:gd name="connsiteX14" fmla="*/ 71313 w 449814"/>
                <a:gd name="connsiteY14" fmla="*/ 181022 h 493697"/>
                <a:gd name="connsiteX15" fmla="*/ 2744 w 449814"/>
                <a:gd name="connsiteY15" fmla="*/ 249591 h 493697"/>
                <a:gd name="connsiteX16" fmla="*/ 2744 w 449814"/>
                <a:gd name="connsiteY16" fmla="*/ 0 h 493697"/>
                <a:gd name="connsiteX17" fmla="*/ 449815 w 449814"/>
                <a:gd name="connsiteY17" fmla="*/ 0 h 493697"/>
                <a:gd name="connsiteX18" fmla="*/ 449815 w 449814"/>
                <a:gd name="connsiteY18" fmla="*/ 493697 h 4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814" h="493697">
                  <a:moveTo>
                    <a:pt x="447072" y="493697"/>
                  </a:moveTo>
                  <a:lnTo>
                    <a:pt x="128910" y="493697"/>
                  </a:lnTo>
                  <a:lnTo>
                    <a:pt x="128910" y="447070"/>
                  </a:lnTo>
                  <a:cubicBezTo>
                    <a:pt x="128910" y="438842"/>
                    <a:pt x="120682" y="430614"/>
                    <a:pt x="112454" y="430614"/>
                  </a:cubicBezTo>
                  <a:lnTo>
                    <a:pt x="0" y="430614"/>
                  </a:lnTo>
                  <a:lnTo>
                    <a:pt x="0" y="403186"/>
                  </a:lnTo>
                  <a:cubicBezTo>
                    <a:pt x="13714" y="400443"/>
                    <a:pt x="30171" y="392215"/>
                    <a:pt x="41142" y="381244"/>
                  </a:cubicBezTo>
                  <a:lnTo>
                    <a:pt x="156338" y="266048"/>
                  </a:lnTo>
                  <a:cubicBezTo>
                    <a:pt x="161824" y="260562"/>
                    <a:pt x="161824" y="249591"/>
                    <a:pt x="156338" y="244106"/>
                  </a:cubicBezTo>
                  <a:lnTo>
                    <a:pt x="120682" y="208450"/>
                  </a:lnTo>
                  <a:lnTo>
                    <a:pt x="205708" y="123424"/>
                  </a:lnTo>
                  <a:lnTo>
                    <a:pt x="183766" y="101482"/>
                  </a:lnTo>
                  <a:lnTo>
                    <a:pt x="98741" y="186508"/>
                  </a:lnTo>
                  <a:lnTo>
                    <a:pt x="93255" y="181022"/>
                  </a:lnTo>
                  <a:cubicBezTo>
                    <a:pt x="87769" y="175537"/>
                    <a:pt x="76799" y="175537"/>
                    <a:pt x="71313" y="181022"/>
                  </a:cubicBezTo>
                  <a:lnTo>
                    <a:pt x="2744" y="249591"/>
                  </a:lnTo>
                  <a:lnTo>
                    <a:pt x="2744" y="0"/>
                  </a:lnTo>
                  <a:lnTo>
                    <a:pt x="449815" y="0"/>
                  </a:lnTo>
                  <a:lnTo>
                    <a:pt x="449815" y="493697"/>
                  </a:lnTo>
                  <a:close/>
                </a:path>
              </a:pathLst>
            </a:custGeom>
            <a:solidFill>
              <a:srgbClr val="F29E38"/>
            </a:solidFill>
            <a:ln w="27426" cap="flat">
              <a:noFill/>
              <a:prstDash val="solid"/>
              <a:miter/>
            </a:ln>
          </p:spPr>
          <p:txBody>
            <a:bodyPr rtlCol="0" anchor="ctr"/>
            <a:lstStyle/>
            <a:p>
              <a:endParaRPr lang="en-US" dirty="0"/>
            </a:p>
          </p:txBody>
        </p:sp>
        <p:grpSp>
          <p:nvGrpSpPr>
            <p:cNvPr id="91" name="Graphic 3">
              <a:extLst>
                <a:ext uri="{FF2B5EF4-FFF2-40B4-BE49-F238E27FC236}">
                  <a16:creationId xmlns:a16="http://schemas.microsoft.com/office/drawing/2014/main" id="{DD960E11-D863-2F70-5891-CD052D98430C}"/>
                </a:ext>
              </a:extLst>
            </p:cNvPr>
            <p:cNvGrpSpPr/>
            <p:nvPr/>
          </p:nvGrpSpPr>
          <p:grpSpPr>
            <a:xfrm>
              <a:off x="8711101" y="501407"/>
              <a:ext cx="959968" cy="957224"/>
              <a:chOff x="8711101" y="501407"/>
              <a:chExt cx="959968" cy="957224"/>
            </a:xfrm>
            <a:solidFill>
              <a:srgbClr val="000000"/>
            </a:solidFill>
          </p:grpSpPr>
          <p:sp>
            <p:nvSpPr>
              <p:cNvPr id="92" name="Freeform 91">
                <a:extLst>
                  <a:ext uri="{FF2B5EF4-FFF2-40B4-BE49-F238E27FC236}">
                    <a16:creationId xmlns:a16="http://schemas.microsoft.com/office/drawing/2014/main" id="{20D78C05-8D80-84BA-60A2-EDC16D13E49A}"/>
                  </a:ext>
                </a:extLst>
              </p:cNvPr>
              <p:cNvSpPr/>
              <p:nvPr/>
            </p:nvSpPr>
            <p:spPr>
              <a:xfrm>
                <a:off x="8711101" y="501407"/>
                <a:ext cx="959968" cy="619864"/>
              </a:xfrm>
              <a:custGeom>
                <a:avLst/>
                <a:gdLst>
                  <a:gd name="connsiteX0" fmla="*/ 940771 w 959968"/>
                  <a:gd name="connsiteY0" fmla="*/ 0 h 619864"/>
                  <a:gd name="connsiteX1" fmla="*/ 463528 w 959968"/>
                  <a:gd name="connsiteY1" fmla="*/ 0 h 619864"/>
                  <a:gd name="connsiteX2" fmla="*/ 447072 w 959968"/>
                  <a:gd name="connsiteY2" fmla="*/ 16457 h 619864"/>
                  <a:gd name="connsiteX3" fmla="*/ 447072 w 959968"/>
                  <a:gd name="connsiteY3" fmla="*/ 277019 h 619864"/>
                  <a:gd name="connsiteX4" fmla="*/ 397701 w 959968"/>
                  <a:gd name="connsiteY4" fmla="*/ 219421 h 619864"/>
                  <a:gd name="connsiteX5" fmla="*/ 337362 w 959968"/>
                  <a:gd name="connsiteY5" fmla="*/ 191993 h 619864"/>
                  <a:gd name="connsiteX6" fmla="*/ 277021 w 959968"/>
                  <a:gd name="connsiteY6" fmla="*/ 191993 h 619864"/>
                  <a:gd name="connsiteX7" fmla="*/ 301704 w 959968"/>
                  <a:gd name="connsiteY7" fmla="*/ 145366 h 619864"/>
                  <a:gd name="connsiteX8" fmla="*/ 318162 w 959968"/>
                  <a:gd name="connsiteY8" fmla="*/ 145366 h 619864"/>
                  <a:gd name="connsiteX9" fmla="*/ 331876 w 959968"/>
                  <a:gd name="connsiteY9" fmla="*/ 137138 h 619864"/>
                  <a:gd name="connsiteX10" fmla="*/ 331876 w 959968"/>
                  <a:gd name="connsiteY10" fmla="*/ 120682 h 619864"/>
                  <a:gd name="connsiteX11" fmla="*/ 301704 w 959968"/>
                  <a:gd name="connsiteY11" fmla="*/ 60341 h 619864"/>
                  <a:gd name="connsiteX12" fmla="*/ 301704 w 959968"/>
                  <a:gd name="connsiteY12" fmla="*/ 49370 h 619864"/>
                  <a:gd name="connsiteX13" fmla="*/ 255079 w 959968"/>
                  <a:gd name="connsiteY13" fmla="*/ 2743 h 619864"/>
                  <a:gd name="connsiteX14" fmla="*/ 159082 w 959968"/>
                  <a:gd name="connsiteY14" fmla="*/ 2743 h 619864"/>
                  <a:gd name="connsiteX15" fmla="*/ 112454 w 959968"/>
                  <a:gd name="connsiteY15" fmla="*/ 49370 h 619864"/>
                  <a:gd name="connsiteX16" fmla="*/ 112454 w 959968"/>
                  <a:gd name="connsiteY16" fmla="*/ 126167 h 619864"/>
                  <a:gd name="connsiteX17" fmla="*/ 137138 w 959968"/>
                  <a:gd name="connsiteY17" fmla="*/ 191993 h 619864"/>
                  <a:gd name="connsiteX18" fmla="*/ 112454 w 959968"/>
                  <a:gd name="connsiteY18" fmla="*/ 191993 h 619864"/>
                  <a:gd name="connsiteX19" fmla="*/ 32914 w 959968"/>
                  <a:gd name="connsiteY19" fmla="*/ 271534 h 619864"/>
                  <a:gd name="connsiteX20" fmla="*/ 32914 w 959968"/>
                  <a:gd name="connsiteY20" fmla="*/ 414157 h 619864"/>
                  <a:gd name="connsiteX21" fmla="*/ 49371 w 959968"/>
                  <a:gd name="connsiteY21" fmla="*/ 460784 h 619864"/>
                  <a:gd name="connsiteX22" fmla="*/ 16458 w 959968"/>
                  <a:gd name="connsiteY22" fmla="*/ 460784 h 619864"/>
                  <a:gd name="connsiteX23" fmla="*/ 0 w 959968"/>
                  <a:gd name="connsiteY23" fmla="*/ 477241 h 619864"/>
                  <a:gd name="connsiteX24" fmla="*/ 0 w 959968"/>
                  <a:gd name="connsiteY24" fmla="*/ 540324 h 619864"/>
                  <a:gd name="connsiteX25" fmla="*/ 16458 w 959968"/>
                  <a:gd name="connsiteY25" fmla="*/ 556781 h 619864"/>
                  <a:gd name="connsiteX26" fmla="*/ 32914 w 959968"/>
                  <a:gd name="connsiteY26" fmla="*/ 556781 h 619864"/>
                  <a:gd name="connsiteX27" fmla="*/ 32914 w 959968"/>
                  <a:gd name="connsiteY27" fmla="*/ 619864 h 619864"/>
                  <a:gd name="connsiteX28" fmla="*/ 65827 w 959968"/>
                  <a:gd name="connsiteY28" fmla="*/ 619864 h 619864"/>
                  <a:gd name="connsiteX29" fmla="*/ 65827 w 959968"/>
                  <a:gd name="connsiteY29" fmla="*/ 556781 h 619864"/>
                  <a:gd name="connsiteX30" fmla="*/ 543069 w 959968"/>
                  <a:gd name="connsiteY30" fmla="*/ 556781 h 619864"/>
                  <a:gd name="connsiteX31" fmla="*/ 543069 w 959968"/>
                  <a:gd name="connsiteY31" fmla="*/ 589694 h 619864"/>
                  <a:gd name="connsiteX32" fmla="*/ 575981 w 959968"/>
                  <a:gd name="connsiteY32" fmla="*/ 589694 h 619864"/>
                  <a:gd name="connsiteX33" fmla="*/ 575981 w 959968"/>
                  <a:gd name="connsiteY33" fmla="*/ 556781 h 619864"/>
                  <a:gd name="connsiteX34" fmla="*/ 943513 w 959968"/>
                  <a:gd name="connsiteY34" fmla="*/ 556781 h 619864"/>
                  <a:gd name="connsiteX35" fmla="*/ 959969 w 959968"/>
                  <a:gd name="connsiteY35" fmla="*/ 540324 h 619864"/>
                  <a:gd name="connsiteX36" fmla="*/ 959969 w 959968"/>
                  <a:gd name="connsiteY36" fmla="*/ 16457 h 619864"/>
                  <a:gd name="connsiteX37" fmla="*/ 940771 w 959968"/>
                  <a:gd name="connsiteY37" fmla="*/ 0 h 619864"/>
                  <a:gd name="connsiteX38" fmla="*/ 940771 w 959968"/>
                  <a:gd name="connsiteY38" fmla="*/ 0 h 619864"/>
                  <a:gd name="connsiteX39" fmla="*/ 145368 w 959968"/>
                  <a:gd name="connsiteY39" fmla="*/ 46627 h 619864"/>
                  <a:gd name="connsiteX40" fmla="*/ 161824 w 959968"/>
                  <a:gd name="connsiteY40" fmla="*/ 30170 h 619864"/>
                  <a:gd name="connsiteX41" fmla="*/ 257821 w 959968"/>
                  <a:gd name="connsiteY41" fmla="*/ 30170 h 619864"/>
                  <a:gd name="connsiteX42" fmla="*/ 274277 w 959968"/>
                  <a:gd name="connsiteY42" fmla="*/ 46627 h 619864"/>
                  <a:gd name="connsiteX43" fmla="*/ 274277 w 959968"/>
                  <a:gd name="connsiteY43" fmla="*/ 63084 h 619864"/>
                  <a:gd name="connsiteX44" fmla="*/ 277021 w 959968"/>
                  <a:gd name="connsiteY44" fmla="*/ 71312 h 619864"/>
                  <a:gd name="connsiteX45" fmla="*/ 296220 w 959968"/>
                  <a:gd name="connsiteY45" fmla="*/ 112453 h 619864"/>
                  <a:gd name="connsiteX46" fmla="*/ 290734 w 959968"/>
                  <a:gd name="connsiteY46" fmla="*/ 112453 h 619864"/>
                  <a:gd name="connsiteX47" fmla="*/ 274277 w 959968"/>
                  <a:gd name="connsiteY47" fmla="*/ 128910 h 619864"/>
                  <a:gd name="connsiteX48" fmla="*/ 252335 w 959968"/>
                  <a:gd name="connsiteY48" fmla="*/ 175537 h 619864"/>
                  <a:gd name="connsiteX49" fmla="*/ 202965 w 959968"/>
                  <a:gd name="connsiteY49" fmla="*/ 191993 h 619864"/>
                  <a:gd name="connsiteX50" fmla="*/ 145368 w 959968"/>
                  <a:gd name="connsiteY50" fmla="*/ 126167 h 619864"/>
                  <a:gd name="connsiteX51" fmla="*/ 145368 w 959968"/>
                  <a:gd name="connsiteY51" fmla="*/ 46627 h 619864"/>
                  <a:gd name="connsiteX52" fmla="*/ 230393 w 959968"/>
                  <a:gd name="connsiteY52" fmla="*/ 222164 h 619864"/>
                  <a:gd name="connsiteX53" fmla="*/ 208451 w 959968"/>
                  <a:gd name="connsiteY53" fmla="*/ 266048 h 619864"/>
                  <a:gd name="connsiteX54" fmla="*/ 186510 w 959968"/>
                  <a:gd name="connsiteY54" fmla="*/ 222164 h 619864"/>
                  <a:gd name="connsiteX55" fmla="*/ 230393 w 959968"/>
                  <a:gd name="connsiteY55" fmla="*/ 222164 h 619864"/>
                  <a:gd name="connsiteX56" fmla="*/ 65827 w 959968"/>
                  <a:gd name="connsiteY56" fmla="*/ 414157 h 619864"/>
                  <a:gd name="connsiteX57" fmla="*/ 65827 w 959968"/>
                  <a:gd name="connsiteY57" fmla="*/ 271534 h 619864"/>
                  <a:gd name="connsiteX58" fmla="*/ 112454 w 959968"/>
                  <a:gd name="connsiteY58" fmla="*/ 224907 h 619864"/>
                  <a:gd name="connsiteX59" fmla="*/ 150852 w 959968"/>
                  <a:gd name="connsiteY59" fmla="*/ 224907 h 619864"/>
                  <a:gd name="connsiteX60" fmla="*/ 194737 w 959968"/>
                  <a:gd name="connsiteY60" fmla="*/ 312675 h 619864"/>
                  <a:gd name="connsiteX61" fmla="*/ 208451 w 959968"/>
                  <a:gd name="connsiteY61" fmla="*/ 320903 h 619864"/>
                  <a:gd name="connsiteX62" fmla="*/ 222165 w 959968"/>
                  <a:gd name="connsiteY62" fmla="*/ 312675 h 619864"/>
                  <a:gd name="connsiteX63" fmla="*/ 266049 w 959968"/>
                  <a:gd name="connsiteY63" fmla="*/ 224907 h 619864"/>
                  <a:gd name="connsiteX64" fmla="*/ 337362 w 959968"/>
                  <a:gd name="connsiteY64" fmla="*/ 224907 h 619864"/>
                  <a:gd name="connsiteX65" fmla="*/ 373017 w 959968"/>
                  <a:gd name="connsiteY65" fmla="*/ 241363 h 619864"/>
                  <a:gd name="connsiteX66" fmla="*/ 449815 w 959968"/>
                  <a:gd name="connsiteY66" fmla="*/ 331874 h 619864"/>
                  <a:gd name="connsiteX67" fmla="*/ 460786 w 959968"/>
                  <a:gd name="connsiteY67" fmla="*/ 337360 h 619864"/>
                  <a:gd name="connsiteX68" fmla="*/ 471756 w 959968"/>
                  <a:gd name="connsiteY68" fmla="*/ 331874 h 619864"/>
                  <a:gd name="connsiteX69" fmla="*/ 559525 w 959968"/>
                  <a:gd name="connsiteY69" fmla="*/ 244106 h 619864"/>
                  <a:gd name="connsiteX70" fmla="*/ 600667 w 959968"/>
                  <a:gd name="connsiteY70" fmla="*/ 285247 h 619864"/>
                  <a:gd name="connsiteX71" fmla="*/ 496442 w 959968"/>
                  <a:gd name="connsiteY71" fmla="*/ 389472 h 619864"/>
                  <a:gd name="connsiteX72" fmla="*/ 427873 w 959968"/>
                  <a:gd name="connsiteY72" fmla="*/ 389472 h 619864"/>
                  <a:gd name="connsiteX73" fmla="*/ 378503 w 959968"/>
                  <a:gd name="connsiteY73" fmla="*/ 340103 h 619864"/>
                  <a:gd name="connsiteX74" fmla="*/ 362046 w 959968"/>
                  <a:gd name="connsiteY74" fmla="*/ 337360 h 619864"/>
                  <a:gd name="connsiteX75" fmla="*/ 351076 w 959968"/>
                  <a:gd name="connsiteY75" fmla="*/ 351074 h 619864"/>
                  <a:gd name="connsiteX76" fmla="*/ 351076 w 959968"/>
                  <a:gd name="connsiteY76" fmla="*/ 463527 h 619864"/>
                  <a:gd name="connsiteX77" fmla="*/ 271535 w 959968"/>
                  <a:gd name="connsiteY77" fmla="*/ 463527 h 619864"/>
                  <a:gd name="connsiteX78" fmla="*/ 271535 w 959968"/>
                  <a:gd name="connsiteY78" fmla="*/ 416900 h 619864"/>
                  <a:gd name="connsiteX79" fmla="*/ 224907 w 959968"/>
                  <a:gd name="connsiteY79" fmla="*/ 370273 h 619864"/>
                  <a:gd name="connsiteX80" fmla="*/ 161824 w 959968"/>
                  <a:gd name="connsiteY80" fmla="*/ 370273 h 619864"/>
                  <a:gd name="connsiteX81" fmla="*/ 161824 w 959968"/>
                  <a:gd name="connsiteY81" fmla="*/ 337360 h 619864"/>
                  <a:gd name="connsiteX82" fmla="*/ 128910 w 959968"/>
                  <a:gd name="connsiteY82" fmla="*/ 337360 h 619864"/>
                  <a:gd name="connsiteX83" fmla="*/ 128910 w 959968"/>
                  <a:gd name="connsiteY83" fmla="*/ 381244 h 619864"/>
                  <a:gd name="connsiteX84" fmla="*/ 145368 w 959968"/>
                  <a:gd name="connsiteY84" fmla="*/ 397701 h 619864"/>
                  <a:gd name="connsiteX85" fmla="*/ 224907 w 959968"/>
                  <a:gd name="connsiteY85" fmla="*/ 397701 h 619864"/>
                  <a:gd name="connsiteX86" fmla="*/ 241365 w 959968"/>
                  <a:gd name="connsiteY86" fmla="*/ 414157 h 619864"/>
                  <a:gd name="connsiteX87" fmla="*/ 241365 w 959968"/>
                  <a:gd name="connsiteY87" fmla="*/ 460784 h 619864"/>
                  <a:gd name="connsiteX88" fmla="*/ 115197 w 959968"/>
                  <a:gd name="connsiteY88" fmla="*/ 460784 h 619864"/>
                  <a:gd name="connsiteX89" fmla="*/ 65827 w 959968"/>
                  <a:gd name="connsiteY89" fmla="*/ 414157 h 619864"/>
                  <a:gd name="connsiteX90" fmla="*/ 65827 w 959968"/>
                  <a:gd name="connsiteY90" fmla="*/ 414157 h 619864"/>
                  <a:gd name="connsiteX91" fmla="*/ 383987 w 959968"/>
                  <a:gd name="connsiteY91" fmla="*/ 460784 h 619864"/>
                  <a:gd name="connsiteX92" fmla="*/ 383987 w 959968"/>
                  <a:gd name="connsiteY92" fmla="*/ 386729 h 619864"/>
                  <a:gd name="connsiteX93" fmla="*/ 408673 w 959968"/>
                  <a:gd name="connsiteY93" fmla="*/ 411414 h 619864"/>
                  <a:gd name="connsiteX94" fmla="*/ 449815 w 959968"/>
                  <a:gd name="connsiteY94" fmla="*/ 433357 h 619864"/>
                  <a:gd name="connsiteX95" fmla="*/ 449815 w 959968"/>
                  <a:gd name="connsiteY95" fmla="*/ 460784 h 619864"/>
                  <a:gd name="connsiteX96" fmla="*/ 383987 w 959968"/>
                  <a:gd name="connsiteY96" fmla="*/ 460784 h 619864"/>
                  <a:gd name="connsiteX97" fmla="*/ 575981 w 959968"/>
                  <a:gd name="connsiteY97" fmla="*/ 526610 h 619864"/>
                  <a:gd name="connsiteX98" fmla="*/ 35657 w 959968"/>
                  <a:gd name="connsiteY98" fmla="*/ 526610 h 619864"/>
                  <a:gd name="connsiteX99" fmla="*/ 35657 w 959968"/>
                  <a:gd name="connsiteY99" fmla="*/ 493697 h 619864"/>
                  <a:gd name="connsiteX100" fmla="*/ 575981 w 959968"/>
                  <a:gd name="connsiteY100" fmla="*/ 493697 h 619864"/>
                  <a:gd name="connsiteX101" fmla="*/ 575981 w 959968"/>
                  <a:gd name="connsiteY101" fmla="*/ 526610 h 619864"/>
                  <a:gd name="connsiteX102" fmla="*/ 924313 w 959968"/>
                  <a:gd name="connsiteY102" fmla="*/ 526610 h 619864"/>
                  <a:gd name="connsiteX103" fmla="*/ 606153 w 959968"/>
                  <a:gd name="connsiteY103" fmla="*/ 526610 h 619864"/>
                  <a:gd name="connsiteX104" fmla="*/ 606153 w 959968"/>
                  <a:gd name="connsiteY104" fmla="*/ 479983 h 619864"/>
                  <a:gd name="connsiteX105" fmla="*/ 589695 w 959968"/>
                  <a:gd name="connsiteY105" fmla="*/ 463527 h 619864"/>
                  <a:gd name="connsiteX106" fmla="*/ 477242 w 959968"/>
                  <a:gd name="connsiteY106" fmla="*/ 463527 h 619864"/>
                  <a:gd name="connsiteX107" fmla="*/ 477242 w 959968"/>
                  <a:gd name="connsiteY107" fmla="*/ 436099 h 619864"/>
                  <a:gd name="connsiteX108" fmla="*/ 518384 w 959968"/>
                  <a:gd name="connsiteY108" fmla="*/ 414157 h 619864"/>
                  <a:gd name="connsiteX109" fmla="*/ 633580 w 959968"/>
                  <a:gd name="connsiteY109" fmla="*/ 298961 h 619864"/>
                  <a:gd name="connsiteX110" fmla="*/ 633580 w 959968"/>
                  <a:gd name="connsiteY110" fmla="*/ 277019 h 619864"/>
                  <a:gd name="connsiteX111" fmla="*/ 597925 w 959968"/>
                  <a:gd name="connsiteY111" fmla="*/ 241363 h 619864"/>
                  <a:gd name="connsiteX112" fmla="*/ 682950 w 959968"/>
                  <a:gd name="connsiteY112" fmla="*/ 156338 h 619864"/>
                  <a:gd name="connsiteX113" fmla="*/ 661008 w 959968"/>
                  <a:gd name="connsiteY113" fmla="*/ 134395 h 619864"/>
                  <a:gd name="connsiteX114" fmla="*/ 575981 w 959968"/>
                  <a:gd name="connsiteY114" fmla="*/ 219421 h 619864"/>
                  <a:gd name="connsiteX115" fmla="*/ 570497 w 959968"/>
                  <a:gd name="connsiteY115" fmla="*/ 213936 h 619864"/>
                  <a:gd name="connsiteX116" fmla="*/ 548553 w 959968"/>
                  <a:gd name="connsiteY116" fmla="*/ 213936 h 619864"/>
                  <a:gd name="connsiteX117" fmla="*/ 479984 w 959968"/>
                  <a:gd name="connsiteY117" fmla="*/ 282505 h 619864"/>
                  <a:gd name="connsiteX118" fmla="*/ 479984 w 959968"/>
                  <a:gd name="connsiteY118" fmla="*/ 32913 h 619864"/>
                  <a:gd name="connsiteX119" fmla="*/ 927057 w 959968"/>
                  <a:gd name="connsiteY119" fmla="*/ 32913 h 619864"/>
                  <a:gd name="connsiteX120" fmla="*/ 927057 w 959968"/>
                  <a:gd name="connsiteY120" fmla="*/ 526610 h 61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959968" h="619864">
                    <a:moveTo>
                      <a:pt x="940771" y="0"/>
                    </a:moveTo>
                    <a:lnTo>
                      <a:pt x="463528" y="0"/>
                    </a:lnTo>
                    <a:cubicBezTo>
                      <a:pt x="455300" y="0"/>
                      <a:pt x="447072" y="8228"/>
                      <a:pt x="447072" y="16457"/>
                    </a:cubicBezTo>
                    <a:lnTo>
                      <a:pt x="447072" y="277019"/>
                    </a:lnTo>
                    <a:lnTo>
                      <a:pt x="397701" y="219421"/>
                    </a:lnTo>
                    <a:cubicBezTo>
                      <a:pt x="381245" y="202964"/>
                      <a:pt x="359304" y="191993"/>
                      <a:pt x="337362" y="191993"/>
                    </a:cubicBezTo>
                    <a:lnTo>
                      <a:pt x="277021" y="191993"/>
                    </a:lnTo>
                    <a:cubicBezTo>
                      <a:pt x="287991" y="178280"/>
                      <a:pt x="296220" y="161823"/>
                      <a:pt x="301704" y="145366"/>
                    </a:cubicBezTo>
                    <a:lnTo>
                      <a:pt x="318162" y="145366"/>
                    </a:lnTo>
                    <a:cubicBezTo>
                      <a:pt x="323648" y="145366"/>
                      <a:pt x="329132" y="142624"/>
                      <a:pt x="331876" y="137138"/>
                    </a:cubicBezTo>
                    <a:cubicBezTo>
                      <a:pt x="334618" y="131653"/>
                      <a:pt x="334618" y="126167"/>
                      <a:pt x="331876" y="120682"/>
                    </a:cubicBezTo>
                    <a:lnTo>
                      <a:pt x="301704" y="60341"/>
                    </a:lnTo>
                    <a:lnTo>
                      <a:pt x="301704" y="49370"/>
                    </a:lnTo>
                    <a:cubicBezTo>
                      <a:pt x="301704" y="21942"/>
                      <a:pt x="279763" y="2743"/>
                      <a:pt x="255079" y="2743"/>
                    </a:cubicBezTo>
                    <a:lnTo>
                      <a:pt x="159082" y="2743"/>
                    </a:lnTo>
                    <a:cubicBezTo>
                      <a:pt x="131654" y="2743"/>
                      <a:pt x="112454" y="24685"/>
                      <a:pt x="112454" y="49370"/>
                    </a:cubicBezTo>
                    <a:lnTo>
                      <a:pt x="112454" y="126167"/>
                    </a:lnTo>
                    <a:cubicBezTo>
                      <a:pt x="112454" y="150852"/>
                      <a:pt x="123425" y="175537"/>
                      <a:pt x="137138" y="191993"/>
                    </a:cubicBezTo>
                    <a:lnTo>
                      <a:pt x="112454" y="191993"/>
                    </a:lnTo>
                    <a:cubicBezTo>
                      <a:pt x="68569" y="191993"/>
                      <a:pt x="32914" y="227649"/>
                      <a:pt x="32914" y="271534"/>
                    </a:cubicBezTo>
                    <a:lnTo>
                      <a:pt x="32914" y="414157"/>
                    </a:lnTo>
                    <a:cubicBezTo>
                      <a:pt x="32914" y="433357"/>
                      <a:pt x="38399" y="449813"/>
                      <a:pt x="49371" y="460784"/>
                    </a:cubicBezTo>
                    <a:lnTo>
                      <a:pt x="16458" y="460784"/>
                    </a:lnTo>
                    <a:cubicBezTo>
                      <a:pt x="8230" y="460784"/>
                      <a:pt x="0" y="469012"/>
                      <a:pt x="0" y="477241"/>
                    </a:cubicBezTo>
                    <a:lnTo>
                      <a:pt x="0" y="540324"/>
                    </a:lnTo>
                    <a:cubicBezTo>
                      <a:pt x="0" y="548552"/>
                      <a:pt x="8230" y="556781"/>
                      <a:pt x="16458" y="556781"/>
                    </a:cubicBezTo>
                    <a:lnTo>
                      <a:pt x="32914" y="556781"/>
                    </a:lnTo>
                    <a:lnTo>
                      <a:pt x="32914" y="619864"/>
                    </a:lnTo>
                    <a:lnTo>
                      <a:pt x="65827" y="619864"/>
                    </a:lnTo>
                    <a:lnTo>
                      <a:pt x="65827" y="556781"/>
                    </a:lnTo>
                    <a:lnTo>
                      <a:pt x="543069" y="556781"/>
                    </a:lnTo>
                    <a:lnTo>
                      <a:pt x="543069" y="589694"/>
                    </a:lnTo>
                    <a:lnTo>
                      <a:pt x="575981" y="589694"/>
                    </a:lnTo>
                    <a:lnTo>
                      <a:pt x="575981" y="556781"/>
                    </a:lnTo>
                    <a:lnTo>
                      <a:pt x="943513" y="556781"/>
                    </a:lnTo>
                    <a:cubicBezTo>
                      <a:pt x="951741" y="556781"/>
                      <a:pt x="959969" y="548552"/>
                      <a:pt x="959969" y="540324"/>
                    </a:cubicBezTo>
                    <a:lnTo>
                      <a:pt x="959969" y="16457"/>
                    </a:lnTo>
                    <a:cubicBezTo>
                      <a:pt x="957227" y="8228"/>
                      <a:pt x="948999" y="0"/>
                      <a:pt x="940771" y="0"/>
                    </a:cubicBezTo>
                    <a:lnTo>
                      <a:pt x="940771" y="0"/>
                    </a:lnTo>
                    <a:close/>
                    <a:moveTo>
                      <a:pt x="145368" y="46627"/>
                    </a:moveTo>
                    <a:cubicBezTo>
                      <a:pt x="145368" y="38399"/>
                      <a:pt x="153596" y="30170"/>
                      <a:pt x="161824" y="30170"/>
                    </a:cubicBezTo>
                    <a:lnTo>
                      <a:pt x="257821" y="30170"/>
                    </a:lnTo>
                    <a:cubicBezTo>
                      <a:pt x="266049" y="30170"/>
                      <a:pt x="274277" y="38399"/>
                      <a:pt x="274277" y="46627"/>
                    </a:cubicBezTo>
                    <a:lnTo>
                      <a:pt x="274277" y="63084"/>
                    </a:lnTo>
                    <a:cubicBezTo>
                      <a:pt x="274277" y="65826"/>
                      <a:pt x="274277" y="68569"/>
                      <a:pt x="277021" y="71312"/>
                    </a:cubicBezTo>
                    <a:lnTo>
                      <a:pt x="296220" y="112453"/>
                    </a:lnTo>
                    <a:lnTo>
                      <a:pt x="290734" y="112453"/>
                    </a:lnTo>
                    <a:cubicBezTo>
                      <a:pt x="282506" y="112453"/>
                      <a:pt x="274277" y="120682"/>
                      <a:pt x="274277" y="128910"/>
                    </a:cubicBezTo>
                    <a:cubicBezTo>
                      <a:pt x="274277" y="148109"/>
                      <a:pt x="266049" y="164566"/>
                      <a:pt x="252335" y="175537"/>
                    </a:cubicBezTo>
                    <a:cubicBezTo>
                      <a:pt x="238621" y="186508"/>
                      <a:pt x="222165" y="194736"/>
                      <a:pt x="202965" y="191993"/>
                    </a:cubicBezTo>
                    <a:cubicBezTo>
                      <a:pt x="170052" y="189251"/>
                      <a:pt x="145368" y="159080"/>
                      <a:pt x="145368" y="126167"/>
                    </a:cubicBezTo>
                    <a:lnTo>
                      <a:pt x="145368" y="46627"/>
                    </a:lnTo>
                    <a:close/>
                    <a:moveTo>
                      <a:pt x="230393" y="222164"/>
                    </a:moveTo>
                    <a:lnTo>
                      <a:pt x="208451" y="266048"/>
                    </a:lnTo>
                    <a:lnTo>
                      <a:pt x="186510" y="222164"/>
                    </a:lnTo>
                    <a:lnTo>
                      <a:pt x="230393" y="222164"/>
                    </a:lnTo>
                    <a:close/>
                    <a:moveTo>
                      <a:pt x="65827" y="414157"/>
                    </a:moveTo>
                    <a:lnTo>
                      <a:pt x="65827" y="271534"/>
                    </a:lnTo>
                    <a:cubicBezTo>
                      <a:pt x="65827" y="244106"/>
                      <a:pt x="87769" y="224907"/>
                      <a:pt x="112454" y="224907"/>
                    </a:cubicBezTo>
                    <a:lnTo>
                      <a:pt x="150852" y="224907"/>
                    </a:lnTo>
                    <a:lnTo>
                      <a:pt x="194737" y="312675"/>
                    </a:lnTo>
                    <a:cubicBezTo>
                      <a:pt x="197480" y="318160"/>
                      <a:pt x="202965" y="320903"/>
                      <a:pt x="208451" y="320903"/>
                    </a:cubicBezTo>
                    <a:cubicBezTo>
                      <a:pt x="213937" y="320903"/>
                      <a:pt x="219421" y="318160"/>
                      <a:pt x="222165" y="312675"/>
                    </a:cubicBezTo>
                    <a:lnTo>
                      <a:pt x="266049" y="224907"/>
                    </a:lnTo>
                    <a:lnTo>
                      <a:pt x="337362" y="224907"/>
                    </a:lnTo>
                    <a:cubicBezTo>
                      <a:pt x="351076" y="224907"/>
                      <a:pt x="364789" y="230392"/>
                      <a:pt x="373017" y="241363"/>
                    </a:cubicBezTo>
                    <a:lnTo>
                      <a:pt x="449815" y="331874"/>
                    </a:lnTo>
                    <a:cubicBezTo>
                      <a:pt x="452557" y="334617"/>
                      <a:pt x="458042" y="337360"/>
                      <a:pt x="460786" y="337360"/>
                    </a:cubicBezTo>
                    <a:cubicBezTo>
                      <a:pt x="466270" y="337360"/>
                      <a:pt x="469014" y="334617"/>
                      <a:pt x="471756" y="331874"/>
                    </a:cubicBezTo>
                    <a:lnTo>
                      <a:pt x="559525" y="244106"/>
                    </a:lnTo>
                    <a:lnTo>
                      <a:pt x="600667" y="285247"/>
                    </a:lnTo>
                    <a:lnTo>
                      <a:pt x="496442" y="389472"/>
                    </a:lnTo>
                    <a:cubicBezTo>
                      <a:pt x="477242" y="408672"/>
                      <a:pt x="447072" y="408672"/>
                      <a:pt x="427873" y="389472"/>
                    </a:cubicBezTo>
                    <a:lnTo>
                      <a:pt x="378503" y="340103"/>
                    </a:lnTo>
                    <a:cubicBezTo>
                      <a:pt x="373017" y="334617"/>
                      <a:pt x="367532" y="334617"/>
                      <a:pt x="362046" y="337360"/>
                    </a:cubicBezTo>
                    <a:cubicBezTo>
                      <a:pt x="356560" y="340103"/>
                      <a:pt x="351076" y="345588"/>
                      <a:pt x="351076" y="351074"/>
                    </a:cubicBezTo>
                    <a:lnTo>
                      <a:pt x="351076" y="463527"/>
                    </a:lnTo>
                    <a:lnTo>
                      <a:pt x="271535" y="463527"/>
                    </a:lnTo>
                    <a:lnTo>
                      <a:pt x="271535" y="416900"/>
                    </a:lnTo>
                    <a:cubicBezTo>
                      <a:pt x="271535" y="389472"/>
                      <a:pt x="249593" y="370273"/>
                      <a:pt x="224907" y="370273"/>
                    </a:cubicBezTo>
                    <a:lnTo>
                      <a:pt x="161824" y="370273"/>
                    </a:lnTo>
                    <a:lnTo>
                      <a:pt x="161824" y="337360"/>
                    </a:lnTo>
                    <a:lnTo>
                      <a:pt x="128910" y="337360"/>
                    </a:lnTo>
                    <a:lnTo>
                      <a:pt x="128910" y="381244"/>
                    </a:lnTo>
                    <a:cubicBezTo>
                      <a:pt x="128910" y="389472"/>
                      <a:pt x="137138" y="397701"/>
                      <a:pt x="145368" y="397701"/>
                    </a:cubicBezTo>
                    <a:lnTo>
                      <a:pt x="224907" y="397701"/>
                    </a:lnTo>
                    <a:cubicBezTo>
                      <a:pt x="233135" y="397701"/>
                      <a:pt x="241365" y="405929"/>
                      <a:pt x="241365" y="414157"/>
                    </a:cubicBezTo>
                    <a:lnTo>
                      <a:pt x="241365" y="460784"/>
                    </a:lnTo>
                    <a:lnTo>
                      <a:pt x="115197" y="460784"/>
                    </a:lnTo>
                    <a:cubicBezTo>
                      <a:pt x="87769" y="460784"/>
                      <a:pt x="65827" y="438842"/>
                      <a:pt x="65827" y="414157"/>
                    </a:cubicBezTo>
                    <a:lnTo>
                      <a:pt x="65827" y="414157"/>
                    </a:lnTo>
                    <a:close/>
                    <a:moveTo>
                      <a:pt x="383987" y="460784"/>
                    </a:moveTo>
                    <a:lnTo>
                      <a:pt x="383987" y="386729"/>
                    </a:lnTo>
                    <a:lnTo>
                      <a:pt x="408673" y="411414"/>
                    </a:lnTo>
                    <a:cubicBezTo>
                      <a:pt x="419645" y="422385"/>
                      <a:pt x="433359" y="430614"/>
                      <a:pt x="449815" y="433357"/>
                    </a:cubicBezTo>
                    <a:lnTo>
                      <a:pt x="449815" y="460784"/>
                    </a:lnTo>
                    <a:lnTo>
                      <a:pt x="383987" y="460784"/>
                    </a:lnTo>
                    <a:close/>
                    <a:moveTo>
                      <a:pt x="575981" y="526610"/>
                    </a:moveTo>
                    <a:lnTo>
                      <a:pt x="35657" y="526610"/>
                    </a:lnTo>
                    <a:lnTo>
                      <a:pt x="35657" y="493697"/>
                    </a:lnTo>
                    <a:lnTo>
                      <a:pt x="575981" y="493697"/>
                    </a:lnTo>
                    <a:lnTo>
                      <a:pt x="575981" y="526610"/>
                    </a:lnTo>
                    <a:close/>
                    <a:moveTo>
                      <a:pt x="924313" y="526610"/>
                    </a:moveTo>
                    <a:lnTo>
                      <a:pt x="606153" y="526610"/>
                    </a:lnTo>
                    <a:lnTo>
                      <a:pt x="606153" y="479983"/>
                    </a:lnTo>
                    <a:cubicBezTo>
                      <a:pt x="606153" y="471755"/>
                      <a:pt x="597925" y="463527"/>
                      <a:pt x="589695" y="463527"/>
                    </a:cubicBezTo>
                    <a:lnTo>
                      <a:pt x="477242" y="463527"/>
                    </a:lnTo>
                    <a:lnTo>
                      <a:pt x="477242" y="436099"/>
                    </a:lnTo>
                    <a:cubicBezTo>
                      <a:pt x="490956" y="433357"/>
                      <a:pt x="507412" y="425128"/>
                      <a:pt x="518384" y="414157"/>
                    </a:cubicBezTo>
                    <a:lnTo>
                      <a:pt x="633580" y="298961"/>
                    </a:lnTo>
                    <a:cubicBezTo>
                      <a:pt x="639066" y="293476"/>
                      <a:pt x="639066" y="282505"/>
                      <a:pt x="633580" y="277019"/>
                    </a:cubicBezTo>
                    <a:lnTo>
                      <a:pt x="597925" y="241363"/>
                    </a:lnTo>
                    <a:lnTo>
                      <a:pt x="682950" y="156338"/>
                    </a:lnTo>
                    <a:lnTo>
                      <a:pt x="661008" y="134395"/>
                    </a:lnTo>
                    <a:lnTo>
                      <a:pt x="575981" y="219421"/>
                    </a:lnTo>
                    <a:lnTo>
                      <a:pt x="570497" y="213936"/>
                    </a:lnTo>
                    <a:cubicBezTo>
                      <a:pt x="565011" y="208450"/>
                      <a:pt x="554039" y="208450"/>
                      <a:pt x="548553" y="213936"/>
                    </a:cubicBezTo>
                    <a:lnTo>
                      <a:pt x="479984" y="282505"/>
                    </a:lnTo>
                    <a:lnTo>
                      <a:pt x="479984" y="32913"/>
                    </a:lnTo>
                    <a:lnTo>
                      <a:pt x="927057" y="32913"/>
                    </a:lnTo>
                    <a:lnTo>
                      <a:pt x="927057" y="526610"/>
                    </a:lnTo>
                    <a:close/>
                  </a:path>
                </a:pathLst>
              </a:custGeom>
              <a:solidFill>
                <a:srgbClr val="000000"/>
              </a:solidFill>
              <a:ln w="27426" cap="flat">
                <a:noFill/>
                <a:prstDash val="solid"/>
                <a:miter/>
              </a:ln>
            </p:spPr>
            <p:txBody>
              <a:bodyPr rtlCol="0" anchor="ctr"/>
              <a:lstStyle/>
              <a:p>
                <a:endParaRPr lang="en-US" dirty="0"/>
              </a:p>
            </p:txBody>
          </p:sp>
          <p:sp>
            <p:nvSpPr>
              <p:cNvPr id="93" name="Freeform 92">
                <a:extLst>
                  <a:ext uri="{FF2B5EF4-FFF2-40B4-BE49-F238E27FC236}">
                    <a16:creationId xmlns:a16="http://schemas.microsoft.com/office/drawing/2014/main" id="{CF0C2B52-BDD1-F2AD-A12A-B54B37646E0F}"/>
                  </a:ext>
                </a:extLst>
              </p:cNvPr>
              <p:cNvSpPr/>
              <p:nvPr/>
            </p:nvSpPr>
            <p:spPr>
              <a:xfrm>
                <a:off x="9281598" y="565176"/>
                <a:ext cx="298960" cy="78854"/>
              </a:xfrm>
              <a:custGeom>
                <a:avLst/>
                <a:gdLst>
                  <a:gd name="connsiteX0" fmla="*/ 98739 w 298960"/>
                  <a:gd name="connsiteY0" fmla="*/ 32227 h 78854"/>
                  <a:gd name="connsiteX1" fmla="*/ 186508 w 298960"/>
                  <a:gd name="connsiteY1" fmla="*/ 76112 h 78854"/>
                  <a:gd name="connsiteX2" fmla="*/ 194736 w 298960"/>
                  <a:gd name="connsiteY2" fmla="*/ 78854 h 78854"/>
                  <a:gd name="connsiteX3" fmla="*/ 202964 w 298960"/>
                  <a:gd name="connsiteY3" fmla="*/ 76112 h 78854"/>
                  <a:gd name="connsiteX4" fmla="*/ 298961 w 298960"/>
                  <a:gd name="connsiteY4" fmla="*/ 29485 h 78854"/>
                  <a:gd name="connsiteX5" fmla="*/ 285247 w 298960"/>
                  <a:gd name="connsiteY5" fmla="*/ 2057 h 78854"/>
                  <a:gd name="connsiteX6" fmla="*/ 197478 w 298960"/>
                  <a:gd name="connsiteY6" fmla="*/ 45941 h 78854"/>
                  <a:gd name="connsiteX7" fmla="*/ 109711 w 298960"/>
                  <a:gd name="connsiteY7" fmla="*/ 2057 h 78854"/>
                  <a:gd name="connsiteX8" fmla="*/ 95997 w 298960"/>
                  <a:gd name="connsiteY8" fmla="*/ 2057 h 78854"/>
                  <a:gd name="connsiteX9" fmla="*/ 0 w 298960"/>
                  <a:gd name="connsiteY9" fmla="*/ 48684 h 78854"/>
                  <a:gd name="connsiteX10" fmla="*/ 13714 w 298960"/>
                  <a:gd name="connsiteY10" fmla="*/ 76112 h 78854"/>
                  <a:gd name="connsiteX11" fmla="*/ 98739 w 298960"/>
                  <a:gd name="connsiteY11" fmla="*/ 32227 h 7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960" h="78854">
                    <a:moveTo>
                      <a:pt x="98739" y="32227"/>
                    </a:moveTo>
                    <a:lnTo>
                      <a:pt x="186508" y="76112"/>
                    </a:lnTo>
                    <a:cubicBezTo>
                      <a:pt x="189250" y="76112"/>
                      <a:pt x="191994" y="78854"/>
                      <a:pt x="194736" y="78854"/>
                    </a:cubicBezTo>
                    <a:cubicBezTo>
                      <a:pt x="197478" y="78854"/>
                      <a:pt x="200222" y="78854"/>
                      <a:pt x="202964" y="76112"/>
                    </a:cubicBezTo>
                    <a:lnTo>
                      <a:pt x="298961" y="29485"/>
                    </a:lnTo>
                    <a:lnTo>
                      <a:pt x="285247" y="2057"/>
                    </a:lnTo>
                    <a:lnTo>
                      <a:pt x="197478" y="45941"/>
                    </a:lnTo>
                    <a:lnTo>
                      <a:pt x="109711" y="2057"/>
                    </a:lnTo>
                    <a:cubicBezTo>
                      <a:pt x="104225" y="-686"/>
                      <a:pt x="98739" y="-686"/>
                      <a:pt x="95997" y="2057"/>
                    </a:cubicBezTo>
                    <a:lnTo>
                      <a:pt x="0" y="48684"/>
                    </a:lnTo>
                    <a:lnTo>
                      <a:pt x="13714" y="76112"/>
                    </a:lnTo>
                    <a:lnTo>
                      <a:pt x="98739" y="32227"/>
                    </a:lnTo>
                    <a:close/>
                  </a:path>
                </a:pathLst>
              </a:custGeom>
              <a:solidFill>
                <a:srgbClr val="000000"/>
              </a:solidFill>
              <a:ln w="27426" cap="flat">
                <a:noFill/>
                <a:prstDash val="solid"/>
                <a:miter/>
              </a:ln>
            </p:spPr>
            <p:txBody>
              <a:bodyPr rtlCol="0" anchor="ctr"/>
              <a:lstStyle/>
              <a:p>
                <a:endParaRPr lang="en-US" dirty="0"/>
              </a:p>
            </p:txBody>
          </p:sp>
          <p:sp>
            <p:nvSpPr>
              <p:cNvPr id="94" name="Freeform 93">
                <a:extLst>
                  <a:ext uri="{FF2B5EF4-FFF2-40B4-BE49-F238E27FC236}">
                    <a16:creationId xmlns:a16="http://schemas.microsoft.com/office/drawing/2014/main" id="{99421614-8F1E-92F8-8C8E-1EB37CF1D415}"/>
                  </a:ext>
                </a:extLst>
              </p:cNvPr>
              <p:cNvSpPr/>
              <p:nvPr/>
            </p:nvSpPr>
            <p:spPr>
              <a:xfrm>
                <a:off x="9396794" y="740027"/>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5" name="Freeform 94">
                <a:extLst>
                  <a:ext uri="{FF2B5EF4-FFF2-40B4-BE49-F238E27FC236}">
                    <a16:creationId xmlns:a16="http://schemas.microsoft.com/office/drawing/2014/main" id="{5752391C-A9B2-2D57-D59E-F1CD7A64260F}"/>
                  </a:ext>
                </a:extLst>
              </p:cNvPr>
              <p:cNvSpPr/>
              <p:nvPr/>
            </p:nvSpPr>
            <p:spPr>
              <a:xfrm>
                <a:off x="9396794" y="80311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6" name="Freeform 95">
                <a:extLst>
                  <a:ext uri="{FF2B5EF4-FFF2-40B4-BE49-F238E27FC236}">
                    <a16:creationId xmlns:a16="http://schemas.microsoft.com/office/drawing/2014/main" id="{AE97EDCD-ACB3-F845-557C-D99F373BEE94}"/>
                  </a:ext>
                </a:extLst>
              </p:cNvPr>
              <p:cNvSpPr/>
              <p:nvPr/>
            </p:nvSpPr>
            <p:spPr>
              <a:xfrm>
                <a:off x="9396794" y="866194"/>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94BC506-2BEA-B78C-7013-84BA19760131}"/>
                  </a:ext>
                </a:extLst>
              </p:cNvPr>
              <p:cNvSpPr/>
              <p:nvPr/>
            </p:nvSpPr>
            <p:spPr>
              <a:xfrm>
                <a:off x="9396794" y="93202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8" name="Freeform 97">
                <a:extLst>
                  <a:ext uri="{FF2B5EF4-FFF2-40B4-BE49-F238E27FC236}">
                    <a16:creationId xmlns:a16="http://schemas.microsoft.com/office/drawing/2014/main" id="{47ED1480-506C-C042-8F01-E0B525215490}"/>
                  </a:ext>
                </a:extLst>
              </p:cNvPr>
              <p:cNvSpPr/>
              <p:nvPr/>
            </p:nvSpPr>
            <p:spPr>
              <a:xfrm>
                <a:off x="8760472"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6 w 191993"/>
                  <a:gd name="connsiteY10" fmla="*/ 142624 h 337359"/>
                  <a:gd name="connsiteX11" fmla="*/ 0 w 191993"/>
                  <a:gd name="connsiteY11" fmla="*/ 224907 h 337359"/>
                  <a:gd name="connsiteX12" fmla="*/ 0 w 191993"/>
                  <a:gd name="connsiteY12" fmla="*/ 224907 h 337359"/>
                  <a:gd name="connsiteX13" fmla="*/ 46626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6 w 191993"/>
                  <a:gd name="connsiteY17" fmla="*/ 79540 h 337359"/>
                  <a:gd name="connsiteX18" fmla="*/ 46626 w 191993"/>
                  <a:gd name="connsiteY18" fmla="*/ 79540 h 337359"/>
                  <a:gd name="connsiteX19" fmla="*/ 32912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2 w 191993"/>
                  <a:gd name="connsiteY23" fmla="*/ 304447 h 337359"/>
                  <a:gd name="connsiteX24" fmla="*/ 32912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4"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6" y="142624"/>
                    </a:cubicBezTo>
                    <a:cubicBezTo>
                      <a:pt x="19198" y="159080"/>
                      <a:pt x="0" y="189251"/>
                      <a:pt x="0" y="224907"/>
                    </a:cubicBezTo>
                    <a:lnTo>
                      <a:pt x="0" y="224907"/>
                    </a:lnTo>
                    <a:close/>
                    <a:moveTo>
                      <a:pt x="46626" y="79540"/>
                    </a:moveTo>
                    <a:cubicBezTo>
                      <a:pt x="46626" y="52113"/>
                      <a:pt x="68569" y="32913"/>
                      <a:pt x="93253" y="32913"/>
                    </a:cubicBezTo>
                    <a:cubicBezTo>
                      <a:pt x="120681" y="32913"/>
                      <a:pt x="139880" y="54855"/>
                      <a:pt x="139880" y="79540"/>
                    </a:cubicBezTo>
                    <a:cubicBezTo>
                      <a:pt x="139880" y="104225"/>
                      <a:pt x="117939" y="126167"/>
                      <a:pt x="93253" y="126167"/>
                    </a:cubicBezTo>
                    <a:cubicBezTo>
                      <a:pt x="68569" y="128910"/>
                      <a:pt x="46626" y="106968"/>
                      <a:pt x="46626" y="79540"/>
                    </a:cubicBezTo>
                    <a:lnTo>
                      <a:pt x="46626" y="79540"/>
                    </a:lnTo>
                    <a:close/>
                    <a:moveTo>
                      <a:pt x="32912" y="224907"/>
                    </a:moveTo>
                    <a:cubicBezTo>
                      <a:pt x="32912" y="189251"/>
                      <a:pt x="60340" y="161823"/>
                      <a:pt x="95997" y="161823"/>
                    </a:cubicBezTo>
                    <a:cubicBezTo>
                      <a:pt x="131653" y="161823"/>
                      <a:pt x="159080" y="189251"/>
                      <a:pt x="159080" y="224907"/>
                    </a:cubicBezTo>
                    <a:lnTo>
                      <a:pt x="159080" y="304447"/>
                    </a:lnTo>
                    <a:lnTo>
                      <a:pt x="32912" y="304447"/>
                    </a:lnTo>
                    <a:lnTo>
                      <a:pt x="32912" y="224907"/>
                    </a:lnTo>
                    <a:close/>
                  </a:path>
                </a:pathLst>
              </a:custGeom>
              <a:solidFill>
                <a:srgbClr val="000000"/>
              </a:solidFill>
              <a:ln w="27426" cap="flat">
                <a:noFill/>
                <a:prstDash val="solid"/>
                <a:miter/>
              </a:ln>
            </p:spPr>
            <p:txBody>
              <a:bodyPr rtlCol="0" anchor="ctr"/>
              <a:lstStyle/>
              <a:p>
                <a:endParaRPr lang="en-US" dirty="0"/>
              </a:p>
            </p:txBody>
          </p:sp>
          <p:sp>
            <p:nvSpPr>
              <p:cNvPr id="99" name="Freeform 98">
                <a:extLst>
                  <a:ext uri="{FF2B5EF4-FFF2-40B4-BE49-F238E27FC236}">
                    <a16:creationId xmlns:a16="http://schemas.microsoft.com/office/drawing/2014/main" id="{00F2F464-F351-065B-CE68-E0759228A248}"/>
                  </a:ext>
                </a:extLst>
              </p:cNvPr>
              <p:cNvSpPr/>
              <p:nvPr/>
            </p:nvSpPr>
            <p:spPr>
              <a:xfrm>
                <a:off x="8982636"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9369 w 191993"/>
                  <a:gd name="connsiteY13" fmla="*/ 79540 h 337359"/>
                  <a:gd name="connsiteX14" fmla="*/ 95997 w 191993"/>
                  <a:gd name="connsiteY14" fmla="*/ 32913 h 337359"/>
                  <a:gd name="connsiteX15" fmla="*/ 142624 w 191993"/>
                  <a:gd name="connsiteY15" fmla="*/ 79540 h 337359"/>
                  <a:gd name="connsiteX16" fmla="*/ 95997 w 191993"/>
                  <a:gd name="connsiteY16" fmla="*/ 126167 h 337359"/>
                  <a:gd name="connsiteX17" fmla="*/ 49369 w 191993"/>
                  <a:gd name="connsiteY17" fmla="*/ 79540 h 337359"/>
                  <a:gd name="connsiteX18" fmla="*/ 49369 w 191993"/>
                  <a:gd name="connsiteY18" fmla="*/ 79540 h 337359"/>
                  <a:gd name="connsiteX19" fmla="*/ 32914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4 w 191993"/>
                  <a:gd name="connsiteY23" fmla="*/ 304447 h 337359"/>
                  <a:gd name="connsiteX24" fmla="*/ 32914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0" y="0"/>
                      <a:pt x="95997" y="0"/>
                    </a:cubicBezTo>
                    <a:cubicBezTo>
                      <a:pt x="52113" y="0"/>
                      <a:pt x="16456" y="35656"/>
                      <a:pt x="16456" y="79540"/>
                    </a:cubicBezTo>
                    <a:cubicBezTo>
                      <a:pt x="16456" y="104225"/>
                      <a:pt x="27428" y="126167"/>
                      <a:pt x="46627" y="142624"/>
                    </a:cubicBezTo>
                    <a:cubicBezTo>
                      <a:pt x="19200" y="159080"/>
                      <a:pt x="0" y="189251"/>
                      <a:pt x="0" y="224907"/>
                    </a:cubicBezTo>
                    <a:lnTo>
                      <a:pt x="0" y="224907"/>
                    </a:lnTo>
                    <a:close/>
                    <a:moveTo>
                      <a:pt x="49369" y="79540"/>
                    </a:moveTo>
                    <a:cubicBezTo>
                      <a:pt x="49369" y="52113"/>
                      <a:pt x="71311" y="32913"/>
                      <a:pt x="95997" y="32913"/>
                    </a:cubicBezTo>
                    <a:cubicBezTo>
                      <a:pt x="120682" y="32913"/>
                      <a:pt x="142624" y="54855"/>
                      <a:pt x="142624" y="79540"/>
                    </a:cubicBezTo>
                    <a:cubicBezTo>
                      <a:pt x="142624" y="104225"/>
                      <a:pt x="120682" y="126167"/>
                      <a:pt x="95997" y="126167"/>
                    </a:cubicBezTo>
                    <a:cubicBezTo>
                      <a:pt x="71311" y="126167"/>
                      <a:pt x="49369" y="106968"/>
                      <a:pt x="49369" y="79540"/>
                    </a:cubicBezTo>
                    <a:lnTo>
                      <a:pt x="49369" y="79540"/>
                    </a:lnTo>
                    <a:close/>
                    <a:moveTo>
                      <a:pt x="32914" y="224907"/>
                    </a:moveTo>
                    <a:cubicBezTo>
                      <a:pt x="32914" y="189251"/>
                      <a:pt x="60341" y="161823"/>
                      <a:pt x="95997" y="161823"/>
                    </a:cubicBezTo>
                    <a:cubicBezTo>
                      <a:pt x="131653" y="161823"/>
                      <a:pt x="159080" y="189251"/>
                      <a:pt x="159080" y="224907"/>
                    </a:cubicBezTo>
                    <a:lnTo>
                      <a:pt x="159080" y="304447"/>
                    </a:lnTo>
                    <a:lnTo>
                      <a:pt x="32914" y="304447"/>
                    </a:lnTo>
                    <a:lnTo>
                      <a:pt x="32914" y="224907"/>
                    </a:lnTo>
                    <a:close/>
                  </a:path>
                </a:pathLst>
              </a:custGeom>
              <a:solidFill>
                <a:srgbClr val="000000"/>
              </a:solidFill>
              <a:ln w="27426" cap="flat">
                <a:noFill/>
                <a:prstDash val="solid"/>
                <a:miter/>
              </a:ln>
            </p:spPr>
            <p:txBody>
              <a:bodyPr rtlCol="0" anchor="ctr"/>
              <a:lstStyle/>
              <a:p>
                <a:endParaRPr lang="en-US" dirty="0"/>
              </a:p>
            </p:txBody>
          </p:sp>
          <p:sp>
            <p:nvSpPr>
              <p:cNvPr id="100" name="Freeform 99">
                <a:extLst>
                  <a:ext uri="{FF2B5EF4-FFF2-40B4-BE49-F238E27FC236}">
                    <a16:creationId xmlns:a16="http://schemas.microsoft.com/office/drawing/2014/main" id="{B1DB7F28-0FDA-C91C-8AD8-FD19FB058F52}"/>
                  </a:ext>
                </a:extLst>
              </p:cNvPr>
              <p:cNvSpPr/>
              <p:nvPr/>
            </p:nvSpPr>
            <p:spPr>
              <a:xfrm>
                <a:off x="9207543"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7 w 191993"/>
                  <a:gd name="connsiteY17" fmla="*/ 79540 h 337359"/>
                  <a:gd name="connsiteX18" fmla="*/ 46627 w 191993"/>
                  <a:gd name="connsiteY18" fmla="*/ 79540 h 337359"/>
                  <a:gd name="connsiteX19" fmla="*/ 30170 w 191993"/>
                  <a:gd name="connsiteY19" fmla="*/ 224907 h 337359"/>
                  <a:gd name="connsiteX20" fmla="*/ 93253 w 191993"/>
                  <a:gd name="connsiteY20" fmla="*/ 161823 h 337359"/>
                  <a:gd name="connsiteX21" fmla="*/ 156338 w 191993"/>
                  <a:gd name="connsiteY21" fmla="*/ 224907 h 337359"/>
                  <a:gd name="connsiteX22" fmla="*/ 156338 w 191993"/>
                  <a:gd name="connsiteY22" fmla="*/ 304447 h 337359"/>
                  <a:gd name="connsiteX23" fmla="*/ 30170 w 191993"/>
                  <a:gd name="connsiteY23" fmla="*/ 304447 h 337359"/>
                  <a:gd name="connsiteX24" fmla="*/ 30170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6"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7" y="142624"/>
                    </a:cubicBezTo>
                    <a:cubicBezTo>
                      <a:pt x="16456" y="159080"/>
                      <a:pt x="0" y="189251"/>
                      <a:pt x="0" y="224907"/>
                    </a:cubicBezTo>
                    <a:lnTo>
                      <a:pt x="0" y="224907"/>
                    </a:lnTo>
                    <a:close/>
                    <a:moveTo>
                      <a:pt x="46627" y="79540"/>
                    </a:moveTo>
                    <a:cubicBezTo>
                      <a:pt x="46627" y="52113"/>
                      <a:pt x="68569" y="32913"/>
                      <a:pt x="93253" y="32913"/>
                    </a:cubicBezTo>
                    <a:cubicBezTo>
                      <a:pt x="117939" y="32913"/>
                      <a:pt x="139880" y="54855"/>
                      <a:pt x="139880" y="79540"/>
                    </a:cubicBezTo>
                    <a:cubicBezTo>
                      <a:pt x="139880" y="104225"/>
                      <a:pt x="117939" y="126167"/>
                      <a:pt x="93253" y="126167"/>
                    </a:cubicBezTo>
                    <a:cubicBezTo>
                      <a:pt x="68569" y="126167"/>
                      <a:pt x="46627" y="106968"/>
                      <a:pt x="46627" y="79540"/>
                    </a:cubicBezTo>
                    <a:lnTo>
                      <a:pt x="46627" y="79540"/>
                    </a:lnTo>
                    <a:close/>
                    <a:moveTo>
                      <a:pt x="30170" y="224907"/>
                    </a:moveTo>
                    <a:cubicBezTo>
                      <a:pt x="30170" y="189251"/>
                      <a:pt x="57597" y="161823"/>
                      <a:pt x="93253" y="161823"/>
                    </a:cubicBezTo>
                    <a:cubicBezTo>
                      <a:pt x="128910" y="161823"/>
                      <a:pt x="156338" y="189251"/>
                      <a:pt x="156338" y="224907"/>
                    </a:cubicBezTo>
                    <a:lnTo>
                      <a:pt x="156338" y="304447"/>
                    </a:lnTo>
                    <a:lnTo>
                      <a:pt x="30170" y="304447"/>
                    </a:lnTo>
                    <a:lnTo>
                      <a:pt x="30170" y="224907"/>
                    </a:lnTo>
                    <a:close/>
                  </a:path>
                </a:pathLst>
              </a:custGeom>
              <a:solidFill>
                <a:srgbClr val="000000"/>
              </a:solidFill>
              <a:ln w="27426" cap="flat">
                <a:noFill/>
                <a:prstDash val="solid"/>
                <a:miter/>
              </a:ln>
            </p:spPr>
            <p:txBody>
              <a:bodyPr rtlCol="0" anchor="ctr"/>
              <a:lstStyle/>
              <a:p>
                <a:endParaRPr lang="en-US" dirty="0"/>
              </a:p>
            </p:txBody>
          </p:sp>
          <p:sp>
            <p:nvSpPr>
              <p:cNvPr id="101" name="Freeform 100">
                <a:extLst>
                  <a:ext uri="{FF2B5EF4-FFF2-40B4-BE49-F238E27FC236}">
                    <a16:creationId xmlns:a16="http://schemas.microsoft.com/office/drawing/2014/main" id="{A8AAB7E0-AA56-3CEA-35B4-D46ADB9FA7A9}"/>
                  </a:ext>
                </a:extLst>
              </p:cNvPr>
              <p:cNvSpPr/>
              <p:nvPr/>
            </p:nvSpPr>
            <p:spPr>
              <a:xfrm>
                <a:off x="9429707" y="1121271"/>
                <a:ext cx="191993" cy="337359"/>
              </a:xfrm>
              <a:custGeom>
                <a:avLst/>
                <a:gdLst>
                  <a:gd name="connsiteX0" fmla="*/ 0 w 191993"/>
                  <a:gd name="connsiteY0" fmla="*/ 224907 h 337359"/>
                  <a:gd name="connsiteX1" fmla="*/ 0 w 191993"/>
                  <a:gd name="connsiteY1" fmla="*/ 320903 h 337359"/>
                  <a:gd name="connsiteX2" fmla="*/ 16458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8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5 w 191993"/>
                  <a:gd name="connsiteY14" fmla="*/ 32913 h 337359"/>
                  <a:gd name="connsiteX15" fmla="*/ 139882 w 191993"/>
                  <a:gd name="connsiteY15" fmla="*/ 79540 h 337359"/>
                  <a:gd name="connsiteX16" fmla="*/ 93255 w 191993"/>
                  <a:gd name="connsiteY16" fmla="*/ 126167 h 337359"/>
                  <a:gd name="connsiteX17" fmla="*/ 46627 w 191993"/>
                  <a:gd name="connsiteY17" fmla="*/ 79540 h 337359"/>
                  <a:gd name="connsiteX18" fmla="*/ 46627 w 191993"/>
                  <a:gd name="connsiteY18" fmla="*/ 79540 h 337359"/>
                  <a:gd name="connsiteX19" fmla="*/ 30171 w 191993"/>
                  <a:gd name="connsiteY19" fmla="*/ 224907 h 337359"/>
                  <a:gd name="connsiteX20" fmla="*/ 93255 w 191993"/>
                  <a:gd name="connsiteY20" fmla="*/ 161823 h 337359"/>
                  <a:gd name="connsiteX21" fmla="*/ 156338 w 191993"/>
                  <a:gd name="connsiteY21" fmla="*/ 224907 h 337359"/>
                  <a:gd name="connsiteX22" fmla="*/ 156338 w 191993"/>
                  <a:gd name="connsiteY22" fmla="*/ 304447 h 337359"/>
                  <a:gd name="connsiteX23" fmla="*/ 30171 w 191993"/>
                  <a:gd name="connsiteY23" fmla="*/ 304447 h 337359"/>
                  <a:gd name="connsiteX24" fmla="*/ 30171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8"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2" y="0"/>
                      <a:pt x="95997" y="0"/>
                    </a:cubicBezTo>
                    <a:cubicBezTo>
                      <a:pt x="52113" y="0"/>
                      <a:pt x="16458" y="35656"/>
                      <a:pt x="16458" y="79540"/>
                    </a:cubicBezTo>
                    <a:cubicBezTo>
                      <a:pt x="16458" y="104225"/>
                      <a:pt x="27428" y="126167"/>
                      <a:pt x="46627" y="142624"/>
                    </a:cubicBezTo>
                    <a:cubicBezTo>
                      <a:pt x="19200" y="159080"/>
                      <a:pt x="0" y="189251"/>
                      <a:pt x="0" y="224907"/>
                    </a:cubicBezTo>
                    <a:lnTo>
                      <a:pt x="0" y="224907"/>
                    </a:lnTo>
                    <a:close/>
                    <a:moveTo>
                      <a:pt x="46627" y="79540"/>
                    </a:moveTo>
                    <a:cubicBezTo>
                      <a:pt x="46627" y="52113"/>
                      <a:pt x="68569" y="32913"/>
                      <a:pt x="93255" y="32913"/>
                    </a:cubicBezTo>
                    <a:cubicBezTo>
                      <a:pt x="117939" y="32913"/>
                      <a:pt x="139882" y="54855"/>
                      <a:pt x="139882" y="79540"/>
                    </a:cubicBezTo>
                    <a:cubicBezTo>
                      <a:pt x="139882" y="104225"/>
                      <a:pt x="117939" y="126167"/>
                      <a:pt x="93255" y="126167"/>
                    </a:cubicBezTo>
                    <a:cubicBezTo>
                      <a:pt x="68569" y="126167"/>
                      <a:pt x="46627" y="106968"/>
                      <a:pt x="46627" y="79540"/>
                    </a:cubicBezTo>
                    <a:lnTo>
                      <a:pt x="46627" y="79540"/>
                    </a:lnTo>
                    <a:close/>
                    <a:moveTo>
                      <a:pt x="30171" y="224907"/>
                    </a:moveTo>
                    <a:cubicBezTo>
                      <a:pt x="30171" y="189251"/>
                      <a:pt x="57599" y="161823"/>
                      <a:pt x="93255" y="161823"/>
                    </a:cubicBezTo>
                    <a:cubicBezTo>
                      <a:pt x="128910" y="161823"/>
                      <a:pt x="156338" y="189251"/>
                      <a:pt x="156338" y="224907"/>
                    </a:cubicBezTo>
                    <a:lnTo>
                      <a:pt x="156338" y="304447"/>
                    </a:lnTo>
                    <a:lnTo>
                      <a:pt x="30171" y="304447"/>
                    </a:lnTo>
                    <a:lnTo>
                      <a:pt x="30171" y="224907"/>
                    </a:lnTo>
                    <a:close/>
                  </a:path>
                </a:pathLst>
              </a:custGeom>
              <a:solidFill>
                <a:srgbClr val="000000"/>
              </a:solidFill>
              <a:ln w="27426" cap="flat">
                <a:noFill/>
                <a:prstDash val="solid"/>
                <a:miter/>
              </a:ln>
            </p:spPr>
            <p:txBody>
              <a:bodyPr rtlCol="0" anchor="ctr"/>
              <a:lstStyle/>
              <a:p>
                <a:endParaRPr lang="en-US" dirty="0"/>
              </a:p>
            </p:txBody>
          </p:sp>
        </p:grpSp>
      </p:grpSp>
      <p:sp>
        <p:nvSpPr>
          <p:cNvPr id="105" name="Graphic 4">
            <a:extLst>
              <a:ext uri="{FF2B5EF4-FFF2-40B4-BE49-F238E27FC236}">
                <a16:creationId xmlns:a16="http://schemas.microsoft.com/office/drawing/2014/main" id="{27F315E7-C198-D9C2-F398-E6CE9DEA256B}"/>
              </a:ext>
            </a:extLst>
          </p:cNvPr>
          <p:cNvSpPr/>
          <p:nvPr userDrawn="1"/>
        </p:nvSpPr>
        <p:spPr>
          <a:xfrm rot="5400000" flipH="1">
            <a:off x="613309" y="2875554"/>
            <a:ext cx="2316038" cy="359829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 name="connsiteX0" fmla="*/ 244278 w 857756"/>
              <a:gd name="connsiteY0" fmla="*/ 163639 h 760575"/>
              <a:gd name="connsiteX1" fmla="*/ 0 w 857756"/>
              <a:gd name="connsiteY1" fmla="*/ 760575 h 760575"/>
              <a:gd name="connsiteX2" fmla="*/ 586226 w 857756"/>
              <a:gd name="connsiteY2" fmla="*/ 760575 h 760575"/>
              <a:gd name="connsiteX3" fmla="*/ 857756 w 857756"/>
              <a:gd name="connsiteY3" fmla="*/ 760342 h 760575"/>
              <a:gd name="connsiteX4" fmla="*/ 857756 w 857756"/>
              <a:gd name="connsiteY4" fmla="*/ 0 h 760575"/>
              <a:gd name="connsiteX5" fmla="*/ 244278 w 857756"/>
              <a:gd name="connsiteY5" fmla="*/ 163639 h 76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756" h="760575">
                <a:moveTo>
                  <a:pt x="244278" y="163639"/>
                </a:moveTo>
                <a:lnTo>
                  <a:pt x="0" y="760575"/>
                </a:lnTo>
                <a:lnTo>
                  <a:pt x="586226" y="760575"/>
                </a:lnTo>
                <a:lnTo>
                  <a:pt x="857756" y="760342"/>
                </a:lnTo>
                <a:lnTo>
                  <a:pt x="857756" y="0"/>
                </a:lnTo>
                <a:lnTo>
                  <a:pt x="244278" y="163639"/>
                </a:lnTo>
                <a:close/>
              </a:path>
            </a:pathLst>
          </a:custGeom>
          <a:solidFill>
            <a:srgbClr val="027354"/>
          </a:solidFill>
          <a:ln w="3893" cap="flat">
            <a:noFill/>
            <a:prstDash val="solid"/>
            <a:miter/>
          </a:ln>
        </p:spPr>
        <p:txBody>
          <a:bodyPr rtlCol="0" anchor="ctr"/>
          <a:lstStyle/>
          <a:p>
            <a:endParaRPr lang="en-US" dirty="0"/>
          </a:p>
        </p:txBody>
      </p:sp>
      <p:sp>
        <p:nvSpPr>
          <p:cNvPr id="108" name="Text Placeholder 32">
            <a:extLst>
              <a:ext uri="{FF2B5EF4-FFF2-40B4-BE49-F238E27FC236}">
                <a16:creationId xmlns:a16="http://schemas.microsoft.com/office/drawing/2014/main" id="{5162A471-B9DF-019E-BB50-0F5ACC861F09}"/>
              </a:ext>
            </a:extLst>
          </p:cNvPr>
          <p:cNvSpPr>
            <a:spLocks noGrp="1"/>
          </p:cNvSpPr>
          <p:nvPr>
            <p:ph type="body" sz="quarter" idx="59" hasCustomPrompt="1"/>
          </p:nvPr>
        </p:nvSpPr>
        <p:spPr>
          <a:xfrm>
            <a:off x="244591" y="3686184"/>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CASE STUDY</a:t>
            </a:r>
          </a:p>
        </p:txBody>
      </p:sp>
      <p:sp>
        <p:nvSpPr>
          <p:cNvPr id="109" name="Text Placeholder 32">
            <a:extLst>
              <a:ext uri="{FF2B5EF4-FFF2-40B4-BE49-F238E27FC236}">
                <a16:creationId xmlns:a16="http://schemas.microsoft.com/office/drawing/2014/main" id="{2FB98E9D-AE1D-2CE8-2B07-DBA3204712D5}"/>
              </a:ext>
            </a:extLst>
          </p:cNvPr>
          <p:cNvSpPr>
            <a:spLocks noGrp="1"/>
          </p:cNvSpPr>
          <p:nvPr>
            <p:ph type="body" sz="quarter" idx="109" hasCustomPrompt="1"/>
          </p:nvPr>
        </p:nvSpPr>
        <p:spPr>
          <a:xfrm>
            <a:off x="221564" y="3951249"/>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10" name="Text Placeholder 32">
            <a:extLst>
              <a:ext uri="{FF2B5EF4-FFF2-40B4-BE49-F238E27FC236}">
                <a16:creationId xmlns:a16="http://schemas.microsoft.com/office/drawing/2014/main" id="{F77A4CA2-1899-B528-597B-9EFFC5B14486}"/>
              </a:ext>
            </a:extLst>
          </p:cNvPr>
          <p:cNvSpPr>
            <a:spLocks noGrp="1"/>
          </p:cNvSpPr>
          <p:nvPr>
            <p:ph type="body" sz="quarter" idx="110" hasCustomPrompt="1"/>
          </p:nvPr>
        </p:nvSpPr>
        <p:spPr>
          <a:xfrm>
            <a:off x="221564" y="4587804"/>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LOCATION</a:t>
            </a:r>
          </a:p>
        </p:txBody>
      </p:sp>
      <p:sp>
        <p:nvSpPr>
          <p:cNvPr id="111" name="Text Placeholder 32">
            <a:extLst>
              <a:ext uri="{FF2B5EF4-FFF2-40B4-BE49-F238E27FC236}">
                <a16:creationId xmlns:a16="http://schemas.microsoft.com/office/drawing/2014/main" id="{E23F1AC0-B01D-F7B0-ED34-CAD05B1A7CE1}"/>
              </a:ext>
            </a:extLst>
          </p:cNvPr>
          <p:cNvSpPr>
            <a:spLocks noGrp="1"/>
          </p:cNvSpPr>
          <p:nvPr>
            <p:ph type="body" sz="quarter" idx="111" hasCustomPrompt="1"/>
          </p:nvPr>
        </p:nvSpPr>
        <p:spPr>
          <a:xfrm>
            <a:off x="198537" y="4852869"/>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Tree>
    <p:extLst>
      <p:ext uri="{BB962C8B-B14F-4D97-AF65-F5344CB8AC3E}">
        <p14:creationId xmlns:p14="http://schemas.microsoft.com/office/powerpoint/2010/main" val="322682432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794BA52-A4D7-E14C-AE41-5352F609E000}"/>
              </a:ext>
            </a:extLst>
          </p:cNvPr>
          <p:cNvSpPr/>
          <p:nvPr userDrawn="1"/>
        </p:nvSpPr>
        <p:spPr>
          <a:xfrm rot="5400000">
            <a:off x="-1523229" y="1524247"/>
            <a:ext cx="9906000" cy="6856456"/>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rot="5400000" flipH="1" flipV="1">
            <a:off x="1991699" y="1303855"/>
            <a:ext cx="6172201" cy="3564490"/>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riangle 10">
            <a:extLst>
              <a:ext uri="{FF2B5EF4-FFF2-40B4-BE49-F238E27FC236}">
                <a16:creationId xmlns:a16="http://schemas.microsoft.com/office/drawing/2014/main" id="{5326E913-8DB8-3078-EBAE-4A8AFA3D8535}"/>
              </a:ext>
            </a:extLst>
          </p:cNvPr>
          <p:cNvSpPr/>
          <p:nvPr userDrawn="1"/>
        </p:nvSpPr>
        <p:spPr>
          <a:xfrm rot="5400000">
            <a:off x="3514715" y="-245788"/>
            <a:ext cx="1766471" cy="2208885"/>
          </a:xfrm>
          <a:custGeom>
            <a:avLst/>
            <a:gdLst>
              <a:gd name="connsiteX0" fmla="*/ 0 w 3835899"/>
              <a:gd name="connsiteY0" fmla="*/ 1891250 h 1891250"/>
              <a:gd name="connsiteX1" fmla="*/ 3835899 w 3835899"/>
              <a:gd name="connsiteY1" fmla="*/ 0 h 1891250"/>
              <a:gd name="connsiteX2" fmla="*/ 3835899 w 3835899"/>
              <a:gd name="connsiteY2" fmla="*/ 1891250 h 1891250"/>
              <a:gd name="connsiteX3" fmla="*/ 0 w 3835899"/>
              <a:gd name="connsiteY3" fmla="*/ 1891250 h 1891250"/>
              <a:gd name="connsiteX0" fmla="*/ 0 w 3835899"/>
              <a:gd name="connsiteY0" fmla="*/ 2208885 h 2208885"/>
              <a:gd name="connsiteX1" fmla="*/ 1766471 w 3835899"/>
              <a:gd name="connsiteY1" fmla="*/ 0 h 2208885"/>
              <a:gd name="connsiteX2" fmla="*/ 3835899 w 3835899"/>
              <a:gd name="connsiteY2" fmla="*/ 2208885 h 2208885"/>
              <a:gd name="connsiteX3" fmla="*/ 0 w 3835899"/>
              <a:gd name="connsiteY3" fmla="*/ 2208885 h 2208885"/>
              <a:gd name="connsiteX0" fmla="*/ 0 w 1766471"/>
              <a:gd name="connsiteY0" fmla="*/ 2208885 h 2208885"/>
              <a:gd name="connsiteX1" fmla="*/ 1766471 w 1766471"/>
              <a:gd name="connsiteY1" fmla="*/ 0 h 2208885"/>
              <a:gd name="connsiteX2" fmla="*/ 1747217 w 1766471"/>
              <a:gd name="connsiteY2" fmla="*/ 1198233 h 2208885"/>
              <a:gd name="connsiteX3" fmla="*/ 0 w 1766471"/>
              <a:gd name="connsiteY3" fmla="*/ 2208885 h 2208885"/>
            </a:gdLst>
            <a:ahLst/>
            <a:cxnLst>
              <a:cxn ang="0">
                <a:pos x="connsiteX0" y="connsiteY0"/>
              </a:cxn>
              <a:cxn ang="0">
                <a:pos x="connsiteX1" y="connsiteY1"/>
              </a:cxn>
              <a:cxn ang="0">
                <a:pos x="connsiteX2" y="connsiteY2"/>
              </a:cxn>
              <a:cxn ang="0">
                <a:pos x="connsiteX3" y="connsiteY3"/>
              </a:cxn>
            </a:cxnLst>
            <a:rect l="l" t="t" r="r" b="b"/>
            <a:pathLst>
              <a:path w="1766471" h="2208885">
                <a:moveTo>
                  <a:pt x="0" y="2208885"/>
                </a:moveTo>
                <a:lnTo>
                  <a:pt x="1766471" y="0"/>
                </a:lnTo>
                <a:lnTo>
                  <a:pt x="1747217" y="1198233"/>
                </a:lnTo>
                <a:lnTo>
                  <a:pt x="0" y="2208885"/>
                </a:lnTo>
                <a:close/>
              </a:path>
            </a:pathLst>
          </a:cu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0" y="1543566"/>
            <a:ext cx="6858000" cy="8361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 Placeholder 32">
            <a:extLst>
              <a:ext uri="{FF2B5EF4-FFF2-40B4-BE49-F238E27FC236}">
                <a16:creationId xmlns:a16="http://schemas.microsoft.com/office/drawing/2014/main" id="{91309C11-DA30-7329-5680-865A6FF61F8D}"/>
              </a:ext>
            </a:extLst>
          </p:cNvPr>
          <p:cNvSpPr>
            <a:spLocks noGrp="1"/>
          </p:cNvSpPr>
          <p:nvPr userDrawn="1">
            <p:ph type="body" sz="quarter" idx="99" hasCustomPrompt="1"/>
          </p:nvPr>
        </p:nvSpPr>
        <p:spPr>
          <a:xfrm>
            <a:off x="3940105" y="3743746"/>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Module</a:t>
            </a:r>
            <a:endParaRPr lang="en-US" dirty="0"/>
          </a:p>
        </p:txBody>
      </p:sp>
      <p:sp>
        <p:nvSpPr>
          <p:cNvPr id="21" name="Text Placeholder 32">
            <a:extLst>
              <a:ext uri="{FF2B5EF4-FFF2-40B4-BE49-F238E27FC236}">
                <a16:creationId xmlns:a16="http://schemas.microsoft.com/office/drawing/2014/main" id="{674E54B2-2089-0B16-33D2-FB8A0A63ADD3}"/>
              </a:ext>
            </a:extLst>
          </p:cNvPr>
          <p:cNvSpPr>
            <a:spLocks noGrp="1"/>
          </p:cNvSpPr>
          <p:nvPr userDrawn="1">
            <p:ph type="body" sz="quarter" idx="101" hasCustomPrompt="1"/>
          </p:nvPr>
        </p:nvSpPr>
        <p:spPr>
          <a:xfrm>
            <a:off x="3949354" y="4246341"/>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Type of Business </a:t>
            </a:r>
            <a:endParaRPr lang="en-US" sz="1200" dirty="0"/>
          </a:p>
        </p:txBody>
      </p:sp>
      <p:sp>
        <p:nvSpPr>
          <p:cNvPr id="29" name="Text Placeholder 32">
            <a:extLst>
              <a:ext uri="{FF2B5EF4-FFF2-40B4-BE49-F238E27FC236}">
                <a16:creationId xmlns:a16="http://schemas.microsoft.com/office/drawing/2014/main" id="{75783853-C8CC-736A-DF38-02D702874074}"/>
              </a:ext>
            </a:extLst>
          </p:cNvPr>
          <p:cNvSpPr>
            <a:spLocks noGrp="1"/>
          </p:cNvSpPr>
          <p:nvPr userDrawn="1">
            <p:ph type="body" sz="quarter" idx="102" hasCustomPrompt="1"/>
          </p:nvPr>
        </p:nvSpPr>
        <p:spPr>
          <a:xfrm>
            <a:off x="3940753" y="4751165"/>
            <a:ext cx="2559041" cy="234000"/>
          </a:xfrm>
          <a:prstGeom prst="rect">
            <a:avLst/>
          </a:prstGeom>
        </p:spPr>
        <p:txBody>
          <a:bodyPr anchor="t">
            <a:noAutofit/>
          </a:bodyPr>
          <a:lstStyle>
            <a:lvl1pPr marL="0" indent="0" algn="l">
              <a:lnSpc>
                <a:spcPts val="1320"/>
              </a:lnSpc>
              <a:spcBef>
                <a:spcPts val="0"/>
              </a:spcBef>
              <a:buNone/>
              <a:defRPr sz="1150" b="0" i="0">
                <a:solidFill>
                  <a:srgbClr val="343436"/>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Website</a:t>
            </a:r>
            <a:endParaRPr lang="en-US" sz="1200" dirty="0"/>
          </a:p>
        </p:txBody>
      </p:sp>
      <p:grpSp>
        <p:nvGrpSpPr>
          <p:cNvPr id="30" name="Group 29">
            <a:extLst>
              <a:ext uri="{FF2B5EF4-FFF2-40B4-BE49-F238E27FC236}">
                <a16:creationId xmlns:a16="http://schemas.microsoft.com/office/drawing/2014/main" id="{47FF6EE2-117B-5319-79DD-8C819C1514B9}"/>
              </a:ext>
            </a:extLst>
          </p:cNvPr>
          <p:cNvGrpSpPr/>
          <p:nvPr userDrawn="1"/>
        </p:nvGrpSpPr>
        <p:grpSpPr>
          <a:xfrm>
            <a:off x="3575647" y="4116246"/>
            <a:ext cx="3055993" cy="1007482"/>
            <a:chOff x="479093" y="8643390"/>
            <a:chExt cx="1846582" cy="1007482"/>
          </a:xfrm>
        </p:grpSpPr>
        <p:cxnSp>
          <p:nvCxnSpPr>
            <p:cNvPr id="31" name="Straight Connector 30">
              <a:extLst>
                <a:ext uri="{FF2B5EF4-FFF2-40B4-BE49-F238E27FC236}">
                  <a16:creationId xmlns:a16="http://schemas.microsoft.com/office/drawing/2014/main" id="{A6F4601B-403A-ED53-A6D9-F7C8CE2E1375}"/>
                </a:ext>
              </a:extLst>
            </p:cNvPr>
            <p:cNvCxnSpPr>
              <a:cxnSpLocks/>
            </p:cNvCxnSpPr>
            <p:nvPr userDrawn="1"/>
          </p:nvCxnSpPr>
          <p:spPr>
            <a:xfrm flipH="1">
              <a:off x="479093" y="8643390"/>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38EC506-A2D0-202C-E5C0-97249FF7231A}"/>
                </a:ext>
              </a:extLst>
            </p:cNvPr>
            <p:cNvCxnSpPr>
              <a:cxnSpLocks/>
            </p:cNvCxnSpPr>
            <p:nvPr userDrawn="1"/>
          </p:nvCxnSpPr>
          <p:spPr>
            <a:xfrm flipH="1">
              <a:off x="488342" y="9145985"/>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766413-AC8F-5032-9A4D-2B8A6625D4CD}"/>
                </a:ext>
              </a:extLst>
            </p:cNvPr>
            <p:cNvCxnSpPr>
              <a:cxnSpLocks/>
            </p:cNvCxnSpPr>
            <p:nvPr userDrawn="1"/>
          </p:nvCxnSpPr>
          <p:spPr>
            <a:xfrm flipH="1">
              <a:off x="479741" y="9650809"/>
              <a:ext cx="1837333" cy="63"/>
            </a:xfrm>
            <a:prstGeom prst="line">
              <a:avLst/>
            </a:prstGeom>
            <a:ln w="6350">
              <a:solidFill>
                <a:srgbClr val="343436"/>
              </a:solidFill>
              <a:prstDash val="sysDash"/>
            </a:ln>
          </p:spPr>
          <p:style>
            <a:lnRef idx="1">
              <a:schemeClr val="accent1"/>
            </a:lnRef>
            <a:fillRef idx="0">
              <a:schemeClr val="accent1"/>
            </a:fillRef>
            <a:effectRef idx="0">
              <a:schemeClr val="accent1"/>
            </a:effectRef>
            <a:fontRef idx="minor">
              <a:schemeClr val="tx1"/>
            </a:fontRef>
          </p:style>
        </p:cxnSp>
      </p:grpSp>
      <p:sp>
        <p:nvSpPr>
          <p:cNvPr id="50" name="Text Placeholder 32">
            <a:extLst>
              <a:ext uri="{FF2B5EF4-FFF2-40B4-BE49-F238E27FC236}">
                <a16:creationId xmlns:a16="http://schemas.microsoft.com/office/drawing/2014/main" id="{7164A528-F330-42F4-99BF-9014CA487478}"/>
              </a:ext>
            </a:extLst>
          </p:cNvPr>
          <p:cNvSpPr>
            <a:spLocks noGrp="1"/>
          </p:cNvSpPr>
          <p:nvPr userDrawn="1">
            <p:ph type="body" sz="quarter" idx="66" hasCustomPrompt="1"/>
          </p:nvPr>
        </p:nvSpPr>
        <p:spPr>
          <a:xfrm>
            <a:off x="269385" y="391363"/>
            <a:ext cx="2440047" cy="728735"/>
          </a:xfrm>
          <a:prstGeom prst="rect">
            <a:avLst/>
          </a:prstGeom>
        </p:spPr>
        <p:txBody>
          <a:bodyPr anchor="t">
            <a:noAutofit/>
          </a:bodyPr>
          <a:lstStyle>
            <a:lvl1pPr marL="0" indent="0" algn="l">
              <a:lnSpc>
                <a:spcPts val="2520"/>
              </a:lnSpc>
              <a:spcBef>
                <a:spcPts val="0"/>
              </a:spcBef>
              <a:buNone/>
              <a:defRPr sz="26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a:t>
            </a:r>
            <a:endParaRPr lang="en-US" dirty="0"/>
          </a:p>
        </p:txBody>
      </p:sp>
      <p:sp>
        <p:nvSpPr>
          <p:cNvPr id="51" name="Text Placeholder 32">
            <a:extLst>
              <a:ext uri="{FF2B5EF4-FFF2-40B4-BE49-F238E27FC236}">
                <a16:creationId xmlns:a16="http://schemas.microsoft.com/office/drawing/2014/main" id="{92B32D96-0667-36A7-0D96-4668EA36231E}"/>
              </a:ext>
            </a:extLst>
          </p:cNvPr>
          <p:cNvSpPr>
            <a:spLocks noGrp="1"/>
          </p:cNvSpPr>
          <p:nvPr userDrawn="1">
            <p:ph type="body" sz="quarter" idx="96" hasCustomPrompt="1"/>
          </p:nvPr>
        </p:nvSpPr>
        <p:spPr>
          <a:xfrm>
            <a:off x="276873" y="998737"/>
            <a:ext cx="2157468" cy="265337"/>
          </a:xfrm>
          <a:prstGeom prst="rect">
            <a:avLst/>
          </a:prstGeom>
        </p:spPr>
        <p:txBody>
          <a:bodyPr anchor="t">
            <a:noAutofit/>
          </a:bodyPr>
          <a:lstStyle>
            <a:lvl1pPr marL="0" indent="0" algn="l">
              <a:lnSpc>
                <a:spcPts val="1420"/>
              </a:lnSpc>
              <a:spcBef>
                <a:spcPts val="0"/>
              </a:spcBef>
              <a:buNone/>
              <a:defRPr sz="1200" b="1" i="0">
                <a:solidFill>
                  <a:schemeClr val="bg1"/>
                </a:solidFill>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sz="1200" dirty="0">
                <a:effectLst/>
                <a:latin typeface="Calibri" panose="020F0502020204030204" pitchFamily="34" charset="0"/>
                <a:ea typeface="Calibri" panose="020F0502020204030204" pitchFamily="34" charset="0"/>
                <a:cs typeface="Arial" panose="020B0604020202020204" pitchFamily="34" charset="0"/>
              </a:rPr>
              <a:t>COUNTRY</a:t>
            </a:r>
            <a:endParaRPr lang="en-US" dirty="0"/>
          </a:p>
        </p:txBody>
      </p:sp>
      <p:grpSp>
        <p:nvGrpSpPr>
          <p:cNvPr id="77" name="Group 76">
            <a:extLst>
              <a:ext uri="{FF2B5EF4-FFF2-40B4-BE49-F238E27FC236}">
                <a16:creationId xmlns:a16="http://schemas.microsoft.com/office/drawing/2014/main" id="{D021D4FE-1DB8-B861-9DEC-D43520E2280B}"/>
              </a:ext>
            </a:extLst>
          </p:cNvPr>
          <p:cNvGrpSpPr/>
          <p:nvPr userDrawn="1"/>
        </p:nvGrpSpPr>
        <p:grpSpPr>
          <a:xfrm>
            <a:off x="3560306" y="4711994"/>
            <a:ext cx="341700" cy="341927"/>
            <a:chOff x="5614841" y="786428"/>
            <a:chExt cx="901130" cy="901727"/>
          </a:xfrm>
        </p:grpSpPr>
        <p:grpSp>
          <p:nvGrpSpPr>
            <p:cNvPr id="78" name="Graphic 2">
              <a:extLst>
                <a:ext uri="{FF2B5EF4-FFF2-40B4-BE49-F238E27FC236}">
                  <a16:creationId xmlns:a16="http://schemas.microsoft.com/office/drawing/2014/main" id="{44B71ED0-36F6-5657-7302-80F7835A0F13}"/>
                </a:ext>
              </a:extLst>
            </p:cNvPr>
            <p:cNvGrpSpPr/>
            <p:nvPr/>
          </p:nvGrpSpPr>
          <p:grpSpPr>
            <a:xfrm>
              <a:off x="5715019" y="1058540"/>
              <a:ext cx="543506" cy="445337"/>
              <a:chOff x="5715019" y="1058540"/>
              <a:chExt cx="543506" cy="445337"/>
            </a:xfrm>
            <a:solidFill>
              <a:srgbClr val="60A9DD"/>
            </a:solidFill>
          </p:grpSpPr>
          <p:sp>
            <p:nvSpPr>
              <p:cNvPr id="80" name="Freeform 79">
                <a:extLst>
                  <a:ext uri="{FF2B5EF4-FFF2-40B4-BE49-F238E27FC236}">
                    <a16:creationId xmlns:a16="http://schemas.microsoft.com/office/drawing/2014/main" id="{21CB4457-4938-4AFD-F36C-BFF60C952D1D}"/>
                  </a:ext>
                </a:extLst>
              </p:cNvPr>
              <p:cNvSpPr/>
              <p:nvPr/>
            </p:nvSpPr>
            <p:spPr>
              <a:xfrm>
                <a:off x="5715019" y="1219331"/>
                <a:ext cx="104422" cy="284546"/>
              </a:xfrm>
              <a:custGeom>
                <a:avLst/>
                <a:gdLst>
                  <a:gd name="connsiteX0" fmla="*/ 22290 w 104422"/>
                  <a:gd name="connsiteY0" fmla="*/ 21680 h 284546"/>
                  <a:gd name="connsiteX1" fmla="*/ 51196 w 104422"/>
                  <a:gd name="connsiteY1" fmla="*/ 65942 h 284546"/>
                  <a:gd name="connsiteX2" fmla="*/ 77393 w 104422"/>
                  <a:gd name="connsiteY2" fmla="*/ 77685 h 284546"/>
                  <a:gd name="connsiteX3" fmla="*/ 103589 w 104422"/>
                  <a:gd name="connsiteY3" fmla="*/ 99365 h 284546"/>
                  <a:gd name="connsiteX4" fmla="*/ 86426 w 104422"/>
                  <a:gd name="connsiteY4" fmla="*/ 140918 h 284546"/>
                  <a:gd name="connsiteX5" fmla="*/ 71973 w 104422"/>
                  <a:gd name="connsiteY5" fmla="*/ 214087 h 284546"/>
                  <a:gd name="connsiteX6" fmla="*/ 91846 w 104422"/>
                  <a:gd name="connsiteY6" fmla="*/ 284546 h 284546"/>
                  <a:gd name="connsiteX7" fmla="*/ 10547 w 104422"/>
                  <a:gd name="connsiteY7" fmla="*/ 0 h 284546"/>
                  <a:gd name="connsiteX8" fmla="*/ 22290 w 104422"/>
                  <a:gd name="connsiteY8" fmla="*/ 21680 h 28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422" h="284546">
                    <a:moveTo>
                      <a:pt x="22290" y="21680"/>
                    </a:moveTo>
                    <a:cubicBezTo>
                      <a:pt x="32227" y="40649"/>
                      <a:pt x="41260" y="57813"/>
                      <a:pt x="51196" y="65942"/>
                    </a:cubicBezTo>
                    <a:cubicBezTo>
                      <a:pt x="58423" y="71363"/>
                      <a:pt x="67456" y="74976"/>
                      <a:pt x="77393" y="77685"/>
                    </a:cubicBezTo>
                    <a:cubicBezTo>
                      <a:pt x="103589" y="85816"/>
                      <a:pt x="106299" y="89429"/>
                      <a:pt x="103589" y="99365"/>
                    </a:cubicBezTo>
                    <a:cubicBezTo>
                      <a:pt x="100879" y="112012"/>
                      <a:pt x="93652" y="126465"/>
                      <a:pt x="86426" y="140918"/>
                    </a:cubicBezTo>
                    <a:cubicBezTo>
                      <a:pt x="72876" y="168921"/>
                      <a:pt x="60229" y="195117"/>
                      <a:pt x="71973" y="214087"/>
                    </a:cubicBezTo>
                    <a:cubicBezTo>
                      <a:pt x="89136" y="241187"/>
                      <a:pt x="91846" y="267383"/>
                      <a:pt x="91846" y="284546"/>
                    </a:cubicBezTo>
                    <a:cubicBezTo>
                      <a:pt x="13257" y="214087"/>
                      <a:pt x="-18359" y="102075"/>
                      <a:pt x="10547" y="0"/>
                    </a:cubicBezTo>
                    <a:cubicBezTo>
                      <a:pt x="15063" y="7226"/>
                      <a:pt x="18677" y="14453"/>
                      <a:pt x="22290" y="21680"/>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BD334125-2D0D-0D24-D2B7-6B8F2C11D772}"/>
                  </a:ext>
                </a:extLst>
              </p:cNvPr>
              <p:cNvSpPr/>
              <p:nvPr/>
            </p:nvSpPr>
            <p:spPr>
              <a:xfrm>
                <a:off x="5906636" y="1058540"/>
                <a:ext cx="351889" cy="398614"/>
              </a:xfrm>
              <a:custGeom>
                <a:avLst/>
                <a:gdLst>
                  <a:gd name="connsiteX0" fmla="*/ 351889 w 351889"/>
                  <a:gd name="connsiteY0" fmla="*/ 151758 h 398614"/>
                  <a:gd name="connsiteX1" fmla="*/ 269687 w 351889"/>
                  <a:gd name="connsiteY1" fmla="*/ 221314 h 398614"/>
                  <a:gd name="connsiteX2" fmla="*/ 267880 w 351889"/>
                  <a:gd name="connsiteY2" fmla="*/ 314356 h 398614"/>
                  <a:gd name="connsiteX3" fmla="*/ 208261 w 351889"/>
                  <a:gd name="connsiteY3" fmla="*/ 394752 h 398614"/>
                  <a:gd name="connsiteX4" fmla="*/ 180258 w 351889"/>
                  <a:gd name="connsiteY4" fmla="*/ 392945 h 398614"/>
                  <a:gd name="connsiteX5" fmla="*/ 170322 w 351889"/>
                  <a:gd name="connsiteY5" fmla="*/ 304419 h 398614"/>
                  <a:gd name="connsiteX6" fmla="*/ 152255 w 351889"/>
                  <a:gd name="connsiteY6" fmla="*/ 202344 h 398614"/>
                  <a:gd name="connsiteX7" fmla="*/ 126962 w 351889"/>
                  <a:gd name="connsiteY7" fmla="*/ 195117 h 398614"/>
                  <a:gd name="connsiteX8" fmla="*/ 101669 w 351889"/>
                  <a:gd name="connsiteY8" fmla="*/ 198731 h 398614"/>
                  <a:gd name="connsiteX9" fmla="*/ 6820 w 351889"/>
                  <a:gd name="connsiteY9" fmla="*/ 177051 h 398614"/>
                  <a:gd name="connsiteX10" fmla="*/ 56503 w 351889"/>
                  <a:gd name="connsiteY10" fmla="*/ 71362 h 398614"/>
                  <a:gd name="connsiteX11" fmla="*/ 70053 w 351889"/>
                  <a:gd name="connsiteY11" fmla="*/ 61426 h 398614"/>
                  <a:gd name="connsiteX12" fmla="*/ 228134 w 351889"/>
                  <a:gd name="connsiteY12" fmla="*/ 0 h 398614"/>
                  <a:gd name="connsiteX13" fmla="*/ 351889 w 351889"/>
                  <a:gd name="connsiteY13" fmla="*/ 151758 h 398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1889" h="398614">
                    <a:moveTo>
                      <a:pt x="351889" y="151758"/>
                    </a:moveTo>
                    <a:cubicBezTo>
                      <a:pt x="304013" y="177051"/>
                      <a:pt x="281430" y="196924"/>
                      <a:pt x="269687" y="221314"/>
                    </a:cubicBezTo>
                    <a:cubicBezTo>
                      <a:pt x="257944" y="247510"/>
                      <a:pt x="262460" y="275513"/>
                      <a:pt x="267880" y="314356"/>
                    </a:cubicBezTo>
                    <a:cubicBezTo>
                      <a:pt x="271494" y="336939"/>
                      <a:pt x="244394" y="379395"/>
                      <a:pt x="208261" y="394752"/>
                    </a:cubicBezTo>
                    <a:cubicBezTo>
                      <a:pt x="194711" y="400171"/>
                      <a:pt x="185678" y="400171"/>
                      <a:pt x="180258" y="392945"/>
                    </a:cubicBezTo>
                    <a:cubicBezTo>
                      <a:pt x="169418" y="379395"/>
                      <a:pt x="170322" y="337842"/>
                      <a:pt x="170322" y="304419"/>
                    </a:cubicBezTo>
                    <a:cubicBezTo>
                      <a:pt x="170322" y="258350"/>
                      <a:pt x="171225" y="218604"/>
                      <a:pt x="152255" y="202344"/>
                    </a:cubicBezTo>
                    <a:cubicBezTo>
                      <a:pt x="145028" y="196021"/>
                      <a:pt x="136899" y="193310"/>
                      <a:pt x="126962" y="195117"/>
                    </a:cubicBezTo>
                    <a:cubicBezTo>
                      <a:pt x="118832" y="196021"/>
                      <a:pt x="109799" y="197827"/>
                      <a:pt x="101669" y="198731"/>
                    </a:cubicBezTo>
                    <a:cubicBezTo>
                      <a:pt x="52890" y="206860"/>
                      <a:pt x="22177" y="209571"/>
                      <a:pt x="6820" y="177051"/>
                    </a:cubicBezTo>
                    <a:cubicBezTo>
                      <a:pt x="-18473" y="124658"/>
                      <a:pt x="33017" y="85816"/>
                      <a:pt x="56503" y="71362"/>
                    </a:cubicBezTo>
                    <a:cubicBezTo>
                      <a:pt x="61020" y="68652"/>
                      <a:pt x="65536" y="65039"/>
                      <a:pt x="70053" y="61426"/>
                    </a:cubicBezTo>
                    <a:cubicBezTo>
                      <a:pt x="126962" y="54199"/>
                      <a:pt x="180258" y="30713"/>
                      <a:pt x="228134" y="0"/>
                    </a:cubicBezTo>
                    <a:cubicBezTo>
                      <a:pt x="286850" y="33423"/>
                      <a:pt x="331113" y="87622"/>
                      <a:pt x="351889" y="151758"/>
                    </a:cubicBezTo>
                    <a:close/>
                  </a:path>
                </a:pathLst>
              </a:custGeom>
              <a:solidFill>
                <a:srgbClr val="F29E38"/>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sp>
          <p:nvSpPr>
            <p:cNvPr id="79" name="Freeform 78">
              <a:extLst>
                <a:ext uri="{FF2B5EF4-FFF2-40B4-BE49-F238E27FC236}">
                  <a16:creationId xmlns:a16="http://schemas.microsoft.com/office/drawing/2014/main" id="{A2F07FAD-5141-500F-19C4-08A587CA5C26}"/>
                </a:ext>
              </a:extLst>
            </p:cNvPr>
            <p:cNvSpPr/>
            <p:nvPr/>
          </p:nvSpPr>
          <p:spPr>
            <a:xfrm>
              <a:off x="5614841" y="786428"/>
              <a:ext cx="901130" cy="901727"/>
            </a:xfrm>
            <a:custGeom>
              <a:avLst/>
              <a:gdLst>
                <a:gd name="connsiteX0" fmla="*/ 887581 w 901130"/>
                <a:gd name="connsiteY0" fmla="*/ 104998 h 901727"/>
                <a:gd name="connsiteX1" fmla="*/ 855965 w 901130"/>
                <a:gd name="connsiteY1" fmla="*/ 33635 h 901727"/>
                <a:gd name="connsiteX2" fmla="*/ 841512 w 901130"/>
                <a:gd name="connsiteY2" fmla="*/ 27312 h 901727"/>
                <a:gd name="connsiteX3" fmla="*/ 768343 w 901130"/>
                <a:gd name="connsiteY3" fmla="*/ 54412 h 901727"/>
                <a:gd name="connsiteX4" fmla="*/ 663558 w 901130"/>
                <a:gd name="connsiteY4" fmla="*/ 154681 h 901727"/>
                <a:gd name="connsiteX5" fmla="*/ 657234 w 901130"/>
                <a:gd name="connsiteY5" fmla="*/ 272112 h 901727"/>
                <a:gd name="connsiteX6" fmla="*/ 586775 w 901130"/>
                <a:gd name="connsiteY6" fmla="*/ 210687 h 901727"/>
                <a:gd name="connsiteX7" fmla="*/ 525350 w 901130"/>
                <a:gd name="connsiteY7" fmla="*/ 116741 h 901727"/>
                <a:gd name="connsiteX8" fmla="*/ 504573 w 901130"/>
                <a:gd name="connsiteY8" fmla="*/ 133001 h 901727"/>
                <a:gd name="connsiteX9" fmla="*/ 553352 w 901130"/>
                <a:gd name="connsiteY9" fmla="*/ 204363 h 901727"/>
                <a:gd name="connsiteX10" fmla="*/ 433211 w 901130"/>
                <a:gd name="connsiteY10" fmla="*/ 180877 h 901727"/>
                <a:gd name="connsiteX11" fmla="*/ 319392 w 901130"/>
                <a:gd name="connsiteY11" fmla="*/ 25505 h 901727"/>
                <a:gd name="connsiteX12" fmla="*/ 352815 w 901130"/>
                <a:gd name="connsiteY12" fmla="*/ 29119 h 901727"/>
                <a:gd name="connsiteX13" fmla="*/ 455794 w 901130"/>
                <a:gd name="connsiteY13" fmla="*/ 82415 h 901727"/>
                <a:gd name="connsiteX14" fmla="*/ 472957 w 901130"/>
                <a:gd name="connsiteY14" fmla="*/ 62542 h 901727"/>
                <a:gd name="connsiteX15" fmla="*/ 358235 w 901130"/>
                <a:gd name="connsiteY15" fmla="*/ 3826 h 901727"/>
                <a:gd name="connsiteX16" fmla="*/ 154084 w 901130"/>
                <a:gd name="connsiteY16" fmla="*/ 48992 h 901727"/>
                <a:gd name="connsiteX17" fmla="*/ 61945 w 901130"/>
                <a:gd name="connsiteY17" fmla="*/ 114934 h 901727"/>
                <a:gd name="connsiteX18" fmla="*/ 60139 w 901130"/>
                <a:gd name="connsiteY18" fmla="*/ 133001 h 901727"/>
                <a:gd name="connsiteX19" fmla="*/ 119758 w 901130"/>
                <a:gd name="connsiteY19" fmla="*/ 226043 h 901727"/>
                <a:gd name="connsiteX20" fmla="*/ 182087 w 901130"/>
                <a:gd name="connsiteY20" fmla="*/ 290179 h 901727"/>
                <a:gd name="connsiteX21" fmla="*/ 164021 w 901130"/>
                <a:gd name="connsiteY21" fmla="*/ 306438 h 901727"/>
                <a:gd name="connsiteX22" fmla="*/ 93562 w 901130"/>
                <a:gd name="connsiteY22" fmla="*/ 411224 h 901727"/>
                <a:gd name="connsiteX23" fmla="*/ 71882 w 901130"/>
                <a:gd name="connsiteY23" fmla="*/ 521429 h 901727"/>
                <a:gd name="connsiteX24" fmla="*/ 124275 w 901130"/>
                <a:gd name="connsiteY24" fmla="*/ 695770 h 901727"/>
                <a:gd name="connsiteX25" fmla="*/ 262483 w 901130"/>
                <a:gd name="connsiteY25" fmla="*/ 807782 h 901727"/>
                <a:gd name="connsiteX26" fmla="*/ 272419 w 901130"/>
                <a:gd name="connsiteY26" fmla="*/ 783392 h 901727"/>
                <a:gd name="connsiteX27" fmla="*/ 215510 w 901130"/>
                <a:gd name="connsiteY27" fmla="*/ 751776 h 901727"/>
                <a:gd name="connsiteX28" fmla="*/ 192927 w 901130"/>
                <a:gd name="connsiteY28" fmla="*/ 647894 h 901727"/>
                <a:gd name="connsiteX29" fmla="*/ 208284 w 901130"/>
                <a:gd name="connsiteY29" fmla="*/ 600921 h 901727"/>
                <a:gd name="connsiteX30" fmla="*/ 227253 w 901130"/>
                <a:gd name="connsiteY30" fmla="*/ 553949 h 901727"/>
                <a:gd name="connsiteX31" fmla="*/ 214607 w 901130"/>
                <a:gd name="connsiteY31" fmla="*/ 514202 h 901727"/>
                <a:gd name="connsiteX32" fmla="*/ 182990 w 901130"/>
                <a:gd name="connsiteY32" fmla="*/ 500653 h 901727"/>
                <a:gd name="connsiteX33" fmla="*/ 165827 w 901130"/>
                <a:gd name="connsiteY33" fmla="*/ 494329 h 901727"/>
                <a:gd name="connsiteX34" fmla="*/ 143244 w 901130"/>
                <a:gd name="connsiteY34" fmla="*/ 458196 h 901727"/>
                <a:gd name="connsiteX35" fmla="*/ 118855 w 901130"/>
                <a:gd name="connsiteY35" fmla="*/ 418451 h 901727"/>
                <a:gd name="connsiteX36" fmla="*/ 201960 w 901130"/>
                <a:gd name="connsiteY36" fmla="*/ 308245 h 901727"/>
                <a:gd name="connsiteX37" fmla="*/ 313069 w 901130"/>
                <a:gd name="connsiteY37" fmla="*/ 349798 h 901727"/>
                <a:gd name="connsiteX38" fmla="*/ 273323 w 901130"/>
                <a:gd name="connsiteY38" fmla="*/ 476263 h 901727"/>
                <a:gd name="connsiteX39" fmla="*/ 396174 w 901130"/>
                <a:gd name="connsiteY39" fmla="*/ 512396 h 901727"/>
                <a:gd name="connsiteX40" fmla="*/ 420564 w 901130"/>
                <a:gd name="connsiteY40" fmla="*/ 508783 h 901727"/>
                <a:gd name="connsiteX41" fmla="*/ 425081 w 901130"/>
                <a:gd name="connsiteY41" fmla="*/ 509686 h 901727"/>
                <a:gd name="connsiteX42" fmla="*/ 435017 w 901130"/>
                <a:gd name="connsiteY42" fmla="*/ 591888 h 901727"/>
                <a:gd name="connsiteX43" fmla="*/ 450374 w 901130"/>
                <a:gd name="connsiteY43" fmla="*/ 696673 h 901727"/>
                <a:gd name="connsiteX44" fmla="*/ 483797 w 901130"/>
                <a:gd name="connsiteY44" fmla="*/ 712933 h 901727"/>
                <a:gd name="connsiteX45" fmla="*/ 509993 w 901130"/>
                <a:gd name="connsiteY45" fmla="*/ 706610 h 901727"/>
                <a:gd name="connsiteX46" fmla="*/ 584968 w 901130"/>
                <a:gd name="connsiteY46" fmla="*/ 597308 h 901727"/>
                <a:gd name="connsiteX47" fmla="*/ 584065 w 901130"/>
                <a:gd name="connsiteY47" fmla="*/ 519622 h 901727"/>
                <a:gd name="connsiteX48" fmla="*/ 649104 w 901130"/>
                <a:gd name="connsiteY48" fmla="*/ 465423 h 901727"/>
                <a:gd name="connsiteX49" fmla="*/ 655428 w 901130"/>
                <a:gd name="connsiteY49" fmla="*/ 528655 h 901727"/>
                <a:gd name="connsiteX50" fmla="*/ 571419 w 901130"/>
                <a:gd name="connsiteY50" fmla="*/ 724676 h 901727"/>
                <a:gd name="connsiteX51" fmla="*/ 345588 w 901130"/>
                <a:gd name="connsiteY51" fmla="*/ 802362 h 901727"/>
                <a:gd name="connsiteX52" fmla="*/ 342878 w 901130"/>
                <a:gd name="connsiteY52" fmla="*/ 828558 h 901727"/>
                <a:gd name="connsiteX53" fmla="*/ 589485 w 901130"/>
                <a:gd name="connsiteY53" fmla="*/ 743646 h 901727"/>
                <a:gd name="connsiteX54" fmla="*/ 681624 w 901130"/>
                <a:gd name="connsiteY54" fmla="*/ 528655 h 901727"/>
                <a:gd name="connsiteX55" fmla="*/ 543416 w 901130"/>
                <a:gd name="connsiteY55" fmla="*/ 269402 h 901727"/>
                <a:gd name="connsiteX56" fmla="*/ 581355 w 901130"/>
                <a:gd name="connsiteY56" fmla="*/ 239592 h 901727"/>
                <a:gd name="connsiteX57" fmla="*/ 661751 w 901130"/>
                <a:gd name="connsiteY57" fmla="*/ 320891 h 901727"/>
                <a:gd name="connsiteX58" fmla="*/ 722273 w 901130"/>
                <a:gd name="connsiteY58" fmla="*/ 581951 h 901727"/>
                <a:gd name="connsiteX59" fmla="*/ 319392 w 901130"/>
                <a:gd name="connsiteY59" fmla="*/ 870111 h 901727"/>
                <a:gd name="connsiteX60" fmla="*/ 91755 w 901130"/>
                <a:gd name="connsiteY60" fmla="*/ 728290 h 901727"/>
                <a:gd name="connsiteX61" fmla="*/ 31233 w 901130"/>
                <a:gd name="connsiteY61" fmla="*/ 467230 h 901727"/>
                <a:gd name="connsiteX62" fmla="*/ 5036 w 901130"/>
                <a:gd name="connsiteY62" fmla="*/ 462713 h 901727"/>
                <a:gd name="connsiteX63" fmla="*/ 70075 w 901130"/>
                <a:gd name="connsiteY63" fmla="*/ 743646 h 901727"/>
                <a:gd name="connsiteX64" fmla="*/ 314875 w 901130"/>
                <a:gd name="connsiteY64" fmla="*/ 896307 h 901727"/>
                <a:gd name="connsiteX65" fmla="*/ 377205 w 901130"/>
                <a:gd name="connsiteY65" fmla="*/ 901728 h 901727"/>
                <a:gd name="connsiteX66" fmla="*/ 595808 w 901130"/>
                <a:gd name="connsiteY66" fmla="*/ 831268 h 901727"/>
                <a:gd name="connsiteX67" fmla="*/ 748470 w 901130"/>
                <a:gd name="connsiteY67" fmla="*/ 586468 h 901727"/>
                <a:gd name="connsiteX68" fmla="*/ 722273 w 901130"/>
                <a:gd name="connsiteY68" fmla="*/ 375091 h 901727"/>
                <a:gd name="connsiteX69" fmla="*/ 782796 w 901130"/>
                <a:gd name="connsiteY69" fmla="*/ 350701 h 901727"/>
                <a:gd name="connsiteX70" fmla="*/ 887581 w 901130"/>
                <a:gd name="connsiteY70" fmla="*/ 250432 h 901727"/>
                <a:gd name="connsiteX71" fmla="*/ 887581 w 901130"/>
                <a:gd name="connsiteY71" fmla="*/ 104998 h 901727"/>
                <a:gd name="connsiteX72" fmla="*/ 121565 w 901130"/>
                <a:gd name="connsiteY72" fmla="*/ 467230 h 901727"/>
                <a:gd name="connsiteX73" fmla="*/ 150471 w 901130"/>
                <a:gd name="connsiteY73" fmla="*/ 511493 h 901727"/>
                <a:gd name="connsiteX74" fmla="*/ 176667 w 901130"/>
                <a:gd name="connsiteY74" fmla="*/ 523236 h 901727"/>
                <a:gd name="connsiteX75" fmla="*/ 202864 w 901130"/>
                <a:gd name="connsiteY75" fmla="*/ 544916 h 901727"/>
                <a:gd name="connsiteX76" fmla="*/ 185701 w 901130"/>
                <a:gd name="connsiteY76" fmla="*/ 586468 h 901727"/>
                <a:gd name="connsiteX77" fmla="*/ 171247 w 901130"/>
                <a:gd name="connsiteY77" fmla="*/ 659637 h 901727"/>
                <a:gd name="connsiteX78" fmla="*/ 191121 w 901130"/>
                <a:gd name="connsiteY78" fmla="*/ 730096 h 901727"/>
                <a:gd name="connsiteX79" fmla="*/ 109822 w 901130"/>
                <a:gd name="connsiteY79" fmla="*/ 445550 h 901727"/>
                <a:gd name="connsiteX80" fmla="*/ 121565 w 901130"/>
                <a:gd name="connsiteY80" fmla="*/ 467230 h 901727"/>
                <a:gd name="connsiteX81" fmla="*/ 760213 w 901130"/>
                <a:gd name="connsiteY81" fmla="*/ 207976 h 901727"/>
                <a:gd name="connsiteX82" fmla="*/ 722273 w 901130"/>
                <a:gd name="connsiteY82" fmla="*/ 116741 h 901727"/>
                <a:gd name="connsiteX83" fmla="*/ 780086 w 901130"/>
                <a:gd name="connsiteY83" fmla="*/ 77898 h 901727"/>
                <a:gd name="connsiteX84" fmla="*/ 821639 w 901130"/>
                <a:gd name="connsiteY84" fmla="*/ 60735 h 901727"/>
                <a:gd name="connsiteX85" fmla="*/ 760213 w 901130"/>
                <a:gd name="connsiteY85" fmla="*/ 207976 h 901727"/>
                <a:gd name="connsiteX86" fmla="*/ 846932 w 901130"/>
                <a:gd name="connsiteY86" fmla="*/ 70671 h 901727"/>
                <a:gd name="connsiteX87" fmla="*/ 863192 w 901130"/>
                <a:gd name="connsiteY87" fmla="*/ 113127 h 901727"/>
                <a:gd name="connsiteX88" fmla="*/ 874935 w 901130"/>
                <a:gd name="connsiteY88" fmla="*/ 176360 h 901727"/>
                <a:gd name="connsiteX89" fmla="*/ 787313 w 901130"/>
                <a:gd name="connsiteY89" fmla="*/ 212493 h 901727"/>
                <a:gd name="connsiteX90" fmla="*/ 846932 w 901130"/>
                <a:gd name="connsiteY90" fmla="*/ 70671 h 901727"/>
                <a:gd name="connsiteX91" fmla="*/ 688850 w 901130"/>
                <a:gd name="connsiteY91" fmla="*/ 164617 h 901727"/>
                <a:gd name="connsiteX92" fmla="*/ 703304 w 901130"/>
                <a:gd name="connsiteY92" fmla="*/ 139324 h 901727"/>
                <a:gd name="connsiteX93" fmla="*/ 745760 w 901130"/>
                <a:gd name="connsiteY93" fmla="*/ 243206 h 901727"/>
                <a:gd name="connsiteX94" fmla="*/ 707820 w 901130"/>
                <a:gd name="connsiteY94" fmla="*/ 334441 h 901727"/>
                <a:gd name="connsiteX95" fmla="*/ 690657 w 901130"/>
                <a:gd name="connsiteY95" fmla="*/ 291082 h 901727"/>
                <a:gd name="connsiteX96" fmla="*/ 688850 w 901130"/>
                <a:gd name="connsiteY96" fmla="*/ 164617 h 901727"/>
                <a:gd name="connsiteX97" fmla="*/ 772860 w 901130"/>
                <a:gd name="connsiteY97" fmla="*/ 325408 h 901727"/>
                <a:gd name="connsiteX98" fmla="*/ 732210 w 901130"/>
                <a:gd name="connsiteY98" fmla="*/ 342571 h 901727"/>
                <a:gd name="connsiteX99" fmla="*/ 771956 w 901130"/>
                <a:gd name="connsiteY99" fmla="*/ 247723 h 901727"/>
                <a:gd name="connsiteX100" fmla="*/ 873128 w 901130"/>
                <a:gd name="connsiteY100" fmla="*/ 206170 h 901727"/>
                <a:gd name="connsiteX101" fmla="*/ 864095 w 901130"/>
                <a:gd name="connsiteY101" fmla="*/ 239592 h 901727"/>
                <a:gd name="connsiteX102" fmla="*/ 772860 w 901130"/>
                <a:gd name="connsiteY102" fmla="*/ 325408 h 901727"/>
                <a:gd name="connsiteX103" fmla="*/ 297712 w 901130"/>
                <a:gd name="connsiteY103" fmla="*/ 318182 h 901727"/>
                <a:gd name="connsiteX104" fmla="*/ 284163 w 901130"/>
                <a:gd name="connsiteY104" fmla="*/ 314569 h 901727"/>
                <a:gd name="connsiteX105" fmla="*/ 430501 w 901130"/>
                <a:gd name="connsiteY105" fmla="*/ 207073 h 901727"/>
                <a:gd name="connsiteX106" fmla="*/ 550642 w 901130"/>
                <a:gd name="connsiteY106" fmla="*/ 230559 h 901727"/>
                <a:gd name="connsiteX107" fmla="*/ 297712 w 901130"/>
                <a:gd name="connsiteY107" fmla="*/ 318182 h 901727"/>
                <a:gd name="connsiteX108" fmla="*/ 164021 w 901130"/>
                <a:gd name="connsiteY108" fmla="*/ 235979 h 901727"/>
                <a:gd name="connsiteX109" fmla="*/ 97175 w 901130"/>
                <a:gd name="connsiteY109" fmla="*/ 142937 h 901727"/>
                <a:gd name="connsiteX110" fmla="*/ 249836 w 901130"/>
                <a:gd name="connsiteY110" fmla="*/ 172747 h 901727"/>
                <a:gd name="connsiteX111" fmla="*/ 164021 w 901130"/>
                <a:gd name="connsiteY111" fmla="*/ 235979 h 901727"/>
                <a:gd name="connsiteX112" fmla="*/ 191121 w 901130"/>
                <a:gd name="connsiteY112" fmla="*/ 59832 h 901727"/>
                <a:gd name="connsiteX113" fmla="*/ 255256 w 901130"/>
                <a:gd name="connsiteY113" fmla="*/ 147454 h 901727"/>
                <a:gd name="connsiteX114" fmla="*/ 100788 w 901130"/>
                <a:gd name="connsiteY114" fmla="*/ 117644 h 901727"/>
                <a:gd name="connsiteX115" fmla="*/ 191121 w 901130"/>
                <a:gd name="connsiteY115" fmla="*/ 59832 h 901727"/>
                <a:gd name="connsiteX116" fmla="*/ 293196 w 901130"/>
                <a:gd name="connsiteY116" fmla="*/ 154681 h 901727"/>
                <a:gd name="connsiteX117" fmla="*/ 215510 w 901130"/>
                <a:gd name="connsiteY117" fmla="*/ 48992 h 901727"/>
                <a:gd name="connsiteX118" fmla="*/ 289583 w 901130"/>
                <a:gd name="connsiteY118" fmla="*/ 28216 h 901727"/>
                <a:gd name="connsiteX119" fmla="*/ 397078 w 901130"/>
                <a:gd name="connsiteY119" fmla="*/ 174554 h 901727"/>
                <a:gd name="connsiteX120" fmla="*/ 293196 w 901130"/>
                <a:gd name="connsiteY120" fmla="*/ 154681 h 901727"/>
                <a:gd name="connsiteX121" fmla="*/ 285066 w 901130"/>
                <a:gd name="connsiteY121" fmla="*/ 179973 h 901727"/>
                <a:gd name="connsiteX122" fmla="*/ 394368 w 901130"/>
                <a:gd name="connsiteY122" fmla="*/ 201653 h 901727"/>
                <a:gd name="connsiteX123" fmla="*/ 253450 w 901130"/>
                <a:gd name="connsiteY123" fmla="*/ 304632 h 901727"/>
                <a:gd name="connsiteX124" fmla="*/ 182087 w 901130"/>
                <a:gd name="connsiteY124" fmla="*/ 254949 h 901727"/>
                <a:gd name="connsiteX125" fmla="*/ 285066 w 901130"/>
                <a:gd name="connsiteY125" fmla="*/ 179973 h 901727"/>
                <a:gd name="connsiteX126" fmla="*/ 642781 w 901130"/>
                <a:gd name="connsiteY126" fmla="*/ 437420 h 901727"/>
                <a:gd name="connsiteX127" fmla="*/ 560579 w 901130"/>
                <a:gd name="connsiteY127" fmla="*/ 506976 h 901727"/>
                <a:gd name="connsiteX128" fmla="*/ 558772 w 901130"/>
                <a:gd name="connsiteY128" fmla="*/ 600018 h 901727"/>
                <a:gd name="connsiteX129" fmla="*/ 499153 w 901130"/>
                <a:gd name="connsiteY129" fmla="*/ 680414 h 901727"/>
                <a:gd name="connsiteX130" fmla="*/ 471150 w 901130"/>
                <a:gd name="connsiteY130" fmla="*/ 678607 h 901727"/>
                <a:gd name="connsiteX131" fmla="*/ 461214 w 901130"/>
                <a:gd name="connsiteY131" fmla="*/ 590082 h 901727"/>
                <a:gd name="connsiteX132" fmla="*/ 443147 w 901130"/>
                <a:gd name="connsiteY132" fmla="*/ 488006 h 901727"/>
                <a:gd name="connsiteX133" fmla="*/ 417854 w 901130"/>
                <a:gd name="connsiteY133" fmla="*/ 480779 h 901727"/>
                <a:gd name="connsiteX134" fmla="*/ 392561 w 901130"/>
                <a:gd name="connsiteY134" fmla="*/ 484393 h 901727"/>
                <a:gd name="connsiteX135" fmla="*/ 297712 w 901130"/>
                <a:gd name="connsiteY135" fmla="*/ 462713 h 901727"/>
                <a:gd name="connsiteX136" fmla="*/ 347395 w 901130"/>
                <a:gd name="connsiteY136" fmla="*/ 357024 h 901727"/>
                <a:gd name="connsiteX137" fmla="*/ 360945 w 901130"/>
                <a:gd name="connsiteY137" fmla="*/ 347088 h 901727"/>
                <a:gd name="connsiteX138" fmla="*/ 519026 w 901130"/>
                <a:gd name="connsiteY138" fmla="*/ 285662 h 901727"/>
                <a:gd name="connsiteX139" fmla="*/ 642781 w 901130"/>
                <a:gd name="connsiteY139" fmla="*/ 437420 h 901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Lst>
              <a:rect l="l" t="t" r="r" b="b"/>
              <a:pathLst>
                <a:path w="901130" h="901727">
                  <a:moveTo>
                    <a:pt x="887581" y="104998"/>
                  </a:moveTo>
                  <a:cubicBezTo>
                    <a:pt x="874935" y="64348"/>
                    <a:pt x="856868" y="34539"/>
                    <a:pt x="855965" y="33635"/>
                  </a:cubicBezTo>
                  <a:cubicBezTo>
                    <a:pt x="853255" y="29119"/>
                    <a:pt x="846932" y="26409"/>
                    <a:pt x="841512" y="27312"/>
                  </a:cubicBezTo>
                  <a:cubicBezTo>
                    <a:pt x="839705" y="27312"/>
                    <a:pt x="807186" y="35442"/>
                    <a:pt x="768343" y="54412"/>
                  </a:cubicBezTo>
                  <a:cubicBezTo>
                    <a:pt x="716853" y="80608"/>
                    <a:pt x="679817" y="114934"/>
                    <a:pt x="663558" y="154681"/>
                  </a:cubicBezTo>
                  <a:cubicBezTo>
                    <a:pt x="650008" y="187200"/>
                    <a:pt x="647298" y="227849"/>
                    <a:pt x="657234" y="272112"/>
                  </a:cubicBezTo>
                  <a:cubicBezTo>
                    <a:pt x="636458" y="248626"/>
                    <a:pt x="612972" y="227849"/>
                    <a:pt x="586775" y="210687"/>
                  </a:cubicBezTo>
                  <a:cubicBezTo>
                    <a:pt x="578645" y="195330"/>
                    <a:pt x="557869" y="156487"/>
                    <a:pt x="525350" y="116741"/>
                  </a:cubicBezTo>
                  <a:cubicBezTo>
                    <a:pt x="514510" y="103191"/>
                    <a:pt x="493733" y="120354"/>
                    <a:pt x="504573" y="133001"/>
                  </a:cubicBezTo>
                  <a:cubicBezTo>
                    <a:pt x="526253" y="160100"/>
                    <a:pt x="542513" y="186297"/>
                    <a:pt x="553352" y="204363"/>
                  </a:cubicBezTo>
                  <a:lnTo>
                    <a:pt x="433211" y="180877"/>
                  </a:lnTo>
                  <a:lnTo>
                    <a:pt x="319392" y="25505"/>
                  </a:lnTo>
                  <a:cubicBezTo>
                    <a:pt x="330232" y="25505"/>
                    <a:pt x="341975" y="26409"/>
                    <a:pt x="352815" y="29119"/>
                  </a:cubicBezTo>
                  <a:cubicBezTo>
                    <a:pt x="388045" y="36345"/>
                    <a:pt x="422371" y="53508"/>
                    <a:pt x="455794" y="82415"/>
                  </a:cubicBezTo>
                  <a:cubicBezTo>
                    <a:pt x="468440" y="93255"/>
                    <a:pt x="485603" y="73382"/>
                    <a:pt x="472957" y="62542"/>
                  </a:cubicBezTo>
                  <a:cubicBezTo>
                    <a:pt x="435920" y="30925"/>
                    <a:pt x="397078" y="11052"/>
                    <a:pt x="358235" y="3826"/>
                  </a:cubicBezTo>
                  <a:cubicBezTo>
                    <a:pt x="297712" y="-7917"/>
                    <a:pt x="227253" y="7439"/>
                    <a:pt x="154084" y="48992"/>
                  </a:cubicBezTo>
                  <a:cubicBezTo>
                    <a:pt x="99885" y="79705"/>
                    <a:pt x="63752" y="113127"/>
                    <a:pt x="61945" y="114934"/>
                  </a:cubicBezTo>
                  <a:cubicBezTo>
                    <a:pt x="57429" y="119451"/>
                    <a:pt x="56525" y="127581"/>
                    <a:pt x="60139" y="133001"/>
                  </a:cubicBezTo>
                  <a:cubicBezTo>
                    <a:pt x="65559" y="143841"/>
                    <a:pt x="85432" y="183587"/>
                    <a:pt x="119758" y="226043"/>
                  </a:cubicBezTo>
                  <a:cubicBezTo>
                    <a:pt x="139631" y="251336"/>
                    <a:pt x="160407" y="272112"/>
                    <a:pt x="182087" y="290179"/>
                  </a:cubicBezTo>
                  <a:cubicBezTo>
                    <a:pt x="175764" y="295598"/>
                    <a:pt x="170344" y="301019"/>
                    <a:pt x="164021" y="306438"/>
                  </a:cubicBezTo>
                  <a:cubicBezTo>
                    <a:pt x="133308" y="336248"/>
                    <a:pt x="109822" y="372381"/>
                    <a:pt x="93562" y="411224"/>
                  </a:cubicBezTo>
                  <a:cubicBezTo>
                    <a:pt x="80012" y="445550"/>
                    <a:pt x="72785" y="482586"/>
                    <a:pt x="71882" y="521429"/>
                  </a:cubicBezTo>
                  <a:cubicBezTo>
                    <a:pt x="70979" y="583758"/>
                    <a:pt x="89045" y="644281"/>
                    <a:pt x="124275" y="695770"/>
                  </a:cubicBezTo>
                  <a:cubicBezTo>
                    <a:pt x="158601" y="746356"/>
                    <a:pt x="206477" y="785199"/>
                    <a:pt x="262483" y="807782"/>
                  </a:cubicBezTo>
                  <a:cubicBezTo>
                    <a:pt x="277839" y="814105"/>
                    <a:pt x="287776" y="789715"/>
                    <a:pt x="272419" y="783392"/>
                  </a:cubicBezTo>
                  <a:cubicBezTo>
                    <a:pt x="251643" y="775263"/>
                    <a:pt x="232673" y="764423"/>
                    <a:pt x="215510" y="751776"/>
                  </a:cubicBezTo>
                  <a:cubicBezTo>
                    <a:pt x="217317" y="739130"/>
                    <a:pt x="222737" y="693964"/>
                    <a:pt x="192927" y="647894"/>
                  </a:cubicBezTo>
                  <a:cubicBezTo>
                    <a:pt x="188410" y="641570"/>
                    <a:pt x="201057" y="615374"/>
                    <a:pt x="208284" y="600921"/>
                  </a:cubicBezTo>
                  <a:cubicBezTo>
                    <a:pt x="216413" y="585565"/>
                    <a:pt x="223640" y="569305"/>
                    <a:pt x="227253" y="553949"/>
                  </a:cubicBezTo>
                  <a:cubicBezTo>
                    <a:pt x="230867" y="537689"/>
                    <a:pt x="226350" y="524139"/>
                    <a:pt x="214607" y="514202"/>
                  </a:cubicBezTo>
                  <a:cubicBezTo>
                    <a:pt x="205573" y="506976"/>
                    <a:pt x="193830" y="503362"/>
                    <a:pt x="182990" y="500653"/>
                  </a:cubicBezTo>
                  <a:cubicBezTo>
                    <a:pt x="175764" y="498846"/>
                    <a:pt x="168538" y="496136"/>
                    <a:pt x="165827" y="494329"/>
                  </a:cubicBezTo>
                  <a:cubicBezTo>
                    <a:pt x="160407" y="489813"/>
                    <a:pt x="150471" y="471746"/>
                    <a:pt x="143244" y="458196"/>
                  </a:cubicBezTo>
                  <a:cubicBezTo>
                    <a:pt x="135114" y="442840"/>
                    <a:pt x="126985" y="427484"/>
                    <a:pt x="118855" y="418451"/>
                  </a:cubicBezTo>
                  <a:cubicBezTo>
                    <a:pt x="136921" y="375994"/>
                    <a:pt x="165827" y="338055"/>
                    <a:pt x="201960" y="308245"/>
                  </a:cubicBezTo>
                  <a:cubicBezTo>
                    <a:pt x="235383" y="330828"/>
                    <a:pt x="273323" y="346185"/>
                    <a:pt x="313069" y="349798"/>
                  </a:cubicBezTo>
                  <a:cubicBezTo>
                    <a:pt x="266096" y="385931"/>
                    <a:pt x="251643" y="432000"/>
                    <a:pt x="273323" y="476263"/>
                  </a:cubicBezTo>
                  <a:cubicBezTo>
                    <a:pt x="298616" y="527752"/>
                    <a:pt x="350105" y="519622"/>
                    <a:pt x="396174" y="512396"/>
                  </a:cubicBezTo>
                  <a:cubicBezTo>
                    <a:pt x="404304" y="511493"/>
                    <a:pt x="412434" y="509686"/>
                    <a:pt x="420564" y="508783"/>
                  </a:cubicBezTo>
                  <a:cubicBezTo>
                    <a:pt x="423274" y="508783"/>
                    <a:pt x="424177" y="508783"/>
                    <a:pt x="425081" y="509686"/>
                  </a:cubicBezTo>
                  <a:cubicBezTo>
                    <a:pt x="435017" y="518719"/>
                    <a:pt x="435017" y="561175"/>
                    <a:pt x="435017" y="591888"/>
                  </a:cubicBezTo>
                  <a:cubicBezTo>
                    <a:pt x="435017" y="635248"/>
                    <a:pt x="434114" y="675897"/>
                    <a:pt x="450374" y="696673"/>
                  </a:cubicBezTo>
                  <a:cubicBezTo>
                    <a:pt x="458503" y="707513"/>
                    <a:pt x="470247" y="712933"/>
                    <a:pt x="483797" y="712933"/>
                  </a:cubicBezTo>
                  <a:cubicBezTo>
                    <a:pt x="491926" y="712933"/>
                    <a:pt x="500960" y="711126"/>
                    <a:pt x="509993" y="706610"/>
                  </a:cubicBezTo>
                  <a:cubicBezTo>
                    <a:pt x="549739" y="689447"/>
                    <a:pt x="591292" y="637958"/>
                    <a:pt x="584968" y="597308"/>
                  </a:cubicBezTo>
                  <a:cubicBezTo>
                    <a:pt x="579549" y="562078"/>
                    <a:pt x="575935" y="538592"/>
                    <a:pt x="584065" y="519622"/>
                  </a:cubicBezTo>
                  <a:cubicBezTo>
                    <a:pt x="592195" y="502459"/>
                    <a:pt x="611165" y="486200"/>
                    <a:pt x="649104" y="465423"/>
                  </a:cubicBezTo>
                  <a:cubicBezTo>
                    <a:pt x="653621" y="486200"/>
                    <a:pt x="656331" y="506976"/>
                    <a:pt x="655428" y="528655"/>
                  </a:cubicBezTo>
                  <a:cubicBezTo>
                    <a:pt x="654524" y="602728"/>
                    <a:pt x="624715" y="672284"/>
                    <a:pt x="571419" y="724676"/>
                  </a:cubicBezTo>
                  <a:cubicBezTo>
                    <a:pt x="511800" y="782489"/>
                    <a:pt x="428694" y="811395"/>
                    <a:pt x="345588" y="802362"/>
                  </a:cubicBezTo>
                  <a:cubicBezTo>
                    <a:pt x="328425" y="800555"/>
                    <a:pt x="325715" y="826751"/>
                    <a:pt x="342878" y="828558"/>
                  </a:cubicBezTo>
                  <a:cubicBezTo>
                    <a:pt x="433211" y="838495"/>
                    <a:pt x="524446" y="806879"/>
                    <a:pt x="589485" y="743646"/>
                  </a:cubicBezTo>
                  <a:cubicBezTo>
                    <a:pt x="647298" y="686737"/>
                    <a:pt x="680721" y="610858"/>
                    <a:pt x="681624" y="528655"/>
                  </a:cubicBezTo>
                  <a:cubicBezTo>
                    <a:pt x="682527" y="420257"/>
                    <a:pt x="627425" y="324505"/>
                    <a:pt x="543416" y="269402"/>
                  </a:cubicBezTo>
                  <a:cubicBezTo>
                    <a:pt x="560579" y="256756"/>
                    <a:pt x="574129" y="245916"/>
                    <a:pt x="581355" y="239592"/>
                  </a:cubicBezTo>
                  <a:cubicBezTo>
                    <a:pt x="612068" y="261272"/>
                    <a:pt x="639168" y="289275"/>
                    <a:pt x="661751" y="320891"/>
                  </a:cubicBezTo>
                  <a:cubicBezTo>
                    <a:pt x="715950" y="396771"/>
                    <a:pt x="737630" y="489813"/>
                    <a:pt x="722273" y="581951"/>
                  </a:cubicBezTo>
                  <a:cubicBezTo>
                    <a:pt x="690657" y="772552"/>
                    <a:pt x="509993" y="901728"/>
                    <a:pt x="319392" y="870111"/>
                  </a:cubicBezTo>
                  <a:cubicBezTo>
                    <a:pt x="227253" y="854755"/>
                    <a:pt x="145954" y="804168"/>
                    <a:pt x="91755" y="728290"/>
                  </a:cubicBezTo>
                  <a:cubicBezTo>
                    <a:pt x="37556" y="652410"/>
                    <a:pt x="15876" y="559368"/>
                    <a:pt x="31233" y="467230"/>
                  </a:cubicBezTo>
                  <a:cubicBezTo>
                    <a:pt x="33942" y="450970"/>
                    <a:pt x="7746" y="446453"/>
                    <a:pt x="5036" y="462713"/>
                  </a:cubicBezTo>
                  <a:cubicBezTo>
                    <a:pt x="-11224" y="562078"/>
                    <a:pt x="12263" y="661444"/>
                    <a:pt x="70075" y="743646"/>
                  </a:cubicBezTo>
                  <a:cubicBezTo>
                    <a:pt x="128791" y="825848"/>
                    <a:pt x="215510" y="879144"/>
                    <a:pt x="314875" y="896307"/>
                  </a:cubicBezTo>
                  <a:cubicBezTo>
                    <a:pt x="335652" y="899921"/>
                    <a:pt x="356428" y="901728"/>
                    <a:pt x="377205" y="901728"/>
                  </a:cubicBezTo>
                  <a:cubicBezTo>
                    <a:pt x="454890" y="901728"/>
                    <a:pt x="530769" y="877338"/>
                    <a:pt x="595808" y="831268"/>
                  </a:cubicBezTo>
                  <a:cubicBezTo>
                    <a:pt x="678011" y="772552"/>
                    <a:pt x="731307" y="685833"/>
                    <a:pt x="748470" y="586468"/>
                  </a:cubicBezTo>
                  <a:cubicBezTo>
                    <a:pt x="760213" y="513299"/>
                    <a:pt x="751180" y="441034"/>
                    <a:pt x="722273" y="375091"/>
                  </a:cubicBezTo>
                  <a:cubicBezTo>
                    <a:pt x="735823" y="371478"/>
                    <a:pt x="758406" y="363348"/>
                    <a:pt x="782796" y="350701"/>
                  </a:cubicBezTo>
                  <a:cubicBezTo>
                    <a:pt x="834285" y="324505"/>
                    <a:pt x="871322" y="290179"/>
                    <a:pt x="887581" y="250432"/>
                  </a:cubicBezTo>
                  <a:cubicBezTo>
                    <a:pt x="905648" y="209783"/>
                    <a:pt x="905648" y="160100"/>
                    <a:pt x="887581" y="104998"/>
                  </a:cubicBezTo>
                  <a:close/>
                  <a:moveTo>
                    <a:pt x="121565" y="467230"/>
                  </a:moveTo>
                  <a:cubicBezTo>
                    <a:pt x="131501" y="486200"/>
                    <a:pt x="140534" y="503362"/>
                    <a:pt x="150471" y="511493"/>
                  </a:cubicBezTo>
                  <a:cubicBezTo>
                    <a:pt x="157698" y="516912"/>
                    <a:pt x="166731" y="520526"/>
                    <a:pt x="176667" y="523236"/>
                  </a:cubicBezTo>
                  <a:cubicBezTo>
                    <a:pt x="202864" y="531366"/>
                    <a:pt x="205573" y="534979"/>
                    <a:pt x="202864" y="544916"/>
                  </a:cubicBezTo>
                  <a:cubicBezTo>
                    <a:pt x="200154" y="557562"/>
                    <a:pt x="192927" y="572015"/>
                    <a:pt x="185701" y="586468"/>
                  </a:cubicBezTo>
                  <a:cubicBezTo>
                    <a:pt x="172151" y="614471"/>
                    <a:pt x="159504" y="640667"/>
                    <a:pt x="171247" y="659637"/>
                  </a:cubicBezTo>
                  <a:cubicBezTo>
                    <a:pt x="188410" y="686737"/>
                    <a:pt x="191121" y="712933"/>
                    <a:pt x="191121" y="730096"/>
                  </a:cubicBezTo>
                  <a:cubicBezTo>
                    <a:pt x="112531" y="659637"/>
                    <a:pt x="80915" y="547625"/>
                    <a:pt x="109822" y="445550"/>
                  </a:cubicBezTo>
                  <a:cubicBezTo>
                    <a:pt x="114338" y="452777"/>
                    <a:pt x="117951" y="460906"/>
                    <a:pt x="121565" y="467230"/>
                  </a:cubicBezTo>
                  <a:close/>
                  <a:moveTo>
                    <a:pt x="760213" y="207976"/>
                  </a:moveTo>
                  <a:lnTo>
                    <a:pt x="722273" y="116741"/>
                  </a:lnTo>
                  <a:cubicBezTo>
                    <a:pt x="740340" y="99578"/>
                    <a:pt x="762020" y="86931"/>
                    <a:pt x="780086" y="77898"/>
                  </a:cubicBezTo>
                  <a:cubicBezTo>
                    <a:pt x="795443" y="69768"/>
                    <a:pt x="809896" y="64348"/>
                    <a:pt x="821639" y="60735"/>
                  </a:cubicBezTo>
                  <a:lnTo>
                    <a:pt x="760213" y="207976"/>
                  </a:lnTo>
                  <a:close/>
                  <a:moveTo>
                    <a:pt x="846932" y="70671"/>
                  </a:moveTo>
                  <a:cubicBezTo>
                    <a:pt x="852352" y="81511"/>
                    <a:pt x="858675" y="96868"/>
                    <a:pt x="863192" y="113127"/>
                  </a:cubicBezTo>
                  <a:cubicBezTo>
                    <a:pt x="868612" y="131194"/>
                    <a:pt x="874031" y="153777"/>
                    <a:pt x="874935" y="176360"/>
                  </a:cubicBezTo>
                  <a:lnTo>
                    <a:pt x="787313" y="212493"/>
                  </a:lnTo>
                  <a:lnTo>
                    <a:pt x="846932" y="70671"/>
                  </a:lnTo>
                  <a:close/>
                  <a:moveTo>
                    <a:pt x="688850" y="164617"/>
                  </a:moveTo>
                  <a:cubicBezTo>
                    <a:pt x="692464" y="155584"/>
                    <a:pt x="697884" y="146550"/>
                    <a:pt x="703304" y="139324"/>
                  </a:cubicBezTo>
                  <a:lnTo>
                    <a:pt x="745760" y="243206"/>
                  </a:lnTo>
                  <a:lnTo>
                    <a:pt x="707820" y="334441"/>
                  </a:lnTo>
                  <a:cubicBezTo>
                    <a:pt x="702400" y="322698"/>
                    <a:pt x="696077" y="308245"/>
                    <a:pt x="690657" y="291082"/>
                  </a:cubicBezTo>
                  <a:cubicBezTo>
                    <a:pt x="679817" y="256756"/>
                    <a:pt x="670784" y="207073"/>
                    <a:pt x="688850" y="164617"/>
                  </a:cubicBezTo>
                  <a:close/>
                  <a:moveTo>
                    <a:pt x="772860" y="325408"/>
                  </a:moveTo>
                  <a:cubicBezTo>
                    <a:pt x="758406" y="332635"/>
                    <a:pt x="743953" y="338055"/>
                    <a:pt x="732210" y="342571"/>
                  </a:cubicBezTo>
                  <a:lnTo>
                    <a:pt x="771956" y="247723"/>
                  </a:lnTo>
                  <a:lnTo>
                    <a:pt x="873128" y="206170"/>
                  </a:lnTo>
                  <a:cubicBezTo>
                    <a:pt x="871322" y="217913"/>
                    <a:pt x="868612" y="228753"/>
                    <a:pt x="864095" y="239592"/>
                  </a:cubicBezTo>
                  <a:cubicBezTo>
                    <a:pt x="846932" y="282049"/>
                    <a:pt x="805379" y="310052"/>
                    <a:pt x="772860" y="325408"/>
                  </a:cubicBezTo>
                  <a:close/>
                  <a:moveTo>
                    <a:pt x="297712" y="318182"/>
                  </a:moveTo>
                  <a:cubicBezTo>
                    <a:pt x="293196" y="317278"/>
                    <a:pt x="288679" y="316375"/>
                    <a:pt x="284163" y="314569"/>
                  </a:cubicBezTo>
                  <a:lnTo>
                    <a:pt x="430501" y="207073"/>
                  </a:lnTo>
                  <a:lnTo>
                    <a:pt x="550642" y="230559"/>
                  </a:lnTo>
                  <a:cubicBezTo>
                    <a:pt x="506380" y="265789"/>
                    <a:pt x="399788" y="338055"/>
                    <a:pt x="297712" y="318182"/>
                  </a:cubicBezTo>
                  <a:close/>
                  <a:moveTo>
                    <a:pt x="164021" y="235979"/>
                  </a:moveTo>
                  <a:cubicBezTo>
                    <a:pt x="132405" y="202556"/>
                    <a:pt x="109822" y="166424"/>
                    <a:pt x="97175" y="142937"/>
                  </a:cubicBezTo>
                  <a:lnTo>
                    <a:pt x="249836" y="172747"/>
                  </a:lnTo>
                  <a:lnTo>
                    <a:pt x="164021" y="235979"/>
                  </a:lnTo>
                  <a:close/>
                  <a:moveTo>
                    <a:pt x="191121" y="59832"/>
                  </a:moveTo>
                  <a:lnTo>
                    <a:pt x="255256" y="147454"/>
                  </a:lnTo>
                  <a:lnTo>
                    <a:pt x="100788" y="117644"/>
                  </a:lnTo>
                  <a:cubicBezTo>
                    <a:pt x="120661" y="101384"/>
                    <a:pt x="152278" y="78801"/>
                    <a:pt x="191121" y="59832"/>
                  </a:cubicBezTo>
                  <a:close/>
                  <a:moveTo>
                    <a:pt x="293196" y="154681"/>
                  </a:moveTo>
                  <a:lnTo>
                    <a:pt x="215510" y="48992"/>
                  </a:lnTo>
                  <a:cubicBezTo>
                    <a:pt x="238996" y="39055"/>
                    <a:pt x="263386" y="31829"/>
                    <a:pt x="289583" y="28216"/>
                  </a:cubicBezTo>
                  <a:lnTo>
                    <a:pt x="397078" y="174554"/>
                  </a:lnTo>
                  <a:lnTo>
                    <a:pt x="293196" y="154681"/>
                  </a:lnTo>
                  <a:close/>
                  <a:moveTo>
                    <a:pt x="285066" y="179973"/>
                  </a:moveTo>
                  <a:lnTo>
                    <a:pt x="394368" y="201653"/>
                  </a:lnTo>
                  <a:lnTo>
                    <a:pt x="253450" y="304632"/>
                  </a:lnTo>
                  <a:cubicBezTo>
                    <a:pt x="227253" y="291986"/>
                    <a:pt x="202864" y="274822"/>
                    <a:pt x="182087" y="254949"/>
                  </a:cubicBezTo>
                  <a:lnTo>
                    <a:pt x="285066" y="179973"/>
                  </a:lnTo>
                  <a:close/>
                  <a:moveTo>
                    <a:pt x="642781" y="437420"/>
                  </a:moveTo>
                  <a:cubicBezTo>
                    <a:pt x="594905" y="462713"/>
                    <a:pt x="572322" y="482586"/>
                    <a:pt x="560579" y="506976"/>
                  </a:cubicBezTo>
                  <a:cubicBezTo>
                    <a:pt x="548836" y="533172"/>
                    <a:pt x="553352" y="561175"/>
                    <a:pt x="558772" y="600018"/>
                  </a:cubicBezTo>
                  <a:cubicBezTo>
                    <a:pt x="562385" y="622601"/>
                    <a:pt x="535286" y="665057"/>
                    <a:pt x="499153" y="680414"/>
                  </a:cubicBezTo>
                  <a:cubicBezTo>
                    <a:pt x="485603" y="685833"/>
                    <a:pt x="476570" y="685833"/>
                    <a:pt x="471150" y="678607"/>
                  </a:cubicBezTo>
                  <a:cubicBezTo>
                    <a:pt x="460310" y="665057"/>
                    <a:pt x="461214" y="623504"/>
                    <a:pt x="461214" y="590082"/>
                  </a:cubicBezTo>
                  <a:cubicBezTo>
                    <a:pt x="461214" y="544012"/>
                    <a:pt x="462117" y="504266"/>
                    <a:pt x="443147" y="488006"/>
                  </a:cubicBezTo>
                  <a:cubicBezTo>
                    <a:pt x="435920" y="481683"/>
                    <a:pt x="427791" y="478973"/>
                    <a:pt x="417854" y="480779"/>
                  </a:cubicBezTo>
                  <a:cubicBezTo>
                    <a:pt x="409724" y="481683"/>
                    <a:pt x="400691" y="483489"/>
                    <a:pt x="392561" y="484393"/>
                  </a:cubicBezTo>
                  <a:cubicBezTo>
                    <a:pt x="343782" y="492522"/>
                    <a:pt x="313069" y="495233"/>
                    <a:pt x="297712" y="462713"/>
                  </a:cubicBezTo>
                  <a:cubicBezTo>
                    <a:pt x="272419" y="410320"/>
                    <a:pt x="323909" y="371478"/>
                    <a:pt x="347395" y="357024"/>
                  </a:cubicBezTo>
                  <a:cubicBezTo>
                    <a:pt x="351912" y="354314"/>
                    <a:pt x="356428" y="350701"/>
                    <a:pt x="360945" y="347088"/>
                  </a:cubicBezTo>
                  <a:cubicBezTo>
                    <a:pt x="417854" y="339861"/>
                    <a:pt x="471150" y="316375"/>
                    <a:pt x="519026" y="285662"/>
                  </a:cubicBezTo>
                  <a:cubicBezTo>
                    <a:pt x="577742" y="319085"/>
                    <a:pt x="622005" y="373284"/>
                    <a:pt x="642781" y="437420"/>
                  </a:cubicBezTo>
                  <a:close/>
                </a:path>
              </a:pathLst>
            </a:custGeom>
            <a:solidFill>
              <a:srgbClr val="010101"/>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82" name="Graphic 3">
            <a:extLst>
              <a:ext uri="{FF2B5EF4-FFF2-40B4-BE49-F238E27FC236}">
                <a16:creationId xmlns:a16="http://schemas.microsoft.com/office/drawing/2014/main" id="{902EB732-5DE9-9BE3-E8CC-3620810A1764}"/>
              </a:ext>
            </a:extLst>
          </p:cNvPr>
          <p:cNvGrpSpPr/>
          <p:nvPr userDrawn="1"/>
        </p:nvGrpSpPr>
        <p:grpSpPr>
          <a:xfrm>
            <a:off x="3535086" y="4225978"/>
            <a:ext cx="344026" cy="344714"/>
            <a:chOff x="2694219" y="430095"/>
            <a:chExt cx="1090872" cy="1093052"/>
          </a:xfrm>
        </p:grpSpPr>
        <p:sp>
          <p:nvSpPr>
            <p:cNvPr id="83" name="Freeform 82">
              <a:extLst>
                <a:ext uri="{FF2B5EF4-FFF2-40B4-BE49-F238E27FC236}">
                  <a16:creationId xmlns:a16="http://schemas.microsoft.com/office/drawing/2014/main" id="{ADA11A8B-5CAA-0B5F-622C-E3E91486BBDE}"/>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F29E38"/>
            </a:solidFill>
            <a:ln w="27426" cap="flat">
              <a:noFill/>
              <a:prstDash val="solid"/>
              <a:miter/>
            </a:ln>
          </p:spPr>
          <p:txBody>
            <a:bodyPr rtlCol="0" anchor="ctr"/>
            <a:lstStyle/>
            <a:p>
              <a:endParaRPr lang="en-US" dirty="0"/>
            </a:p>
          </p:txBody>
        </p:sp>
        <p:grpSp>
          <p:nvGrpSpPr>
            <p:cNvPr id="84" name="Graphic 3">
              <a:extLst>
                <a:ext uri="{FF2B5EF4-FFF2-40B4-BE49-F238E27FC236}">
                  <a16:creationId xmlns:a16="http://schemas.microsoft.com/office/drawing/2014/main" id="{D1E76BB4-99F7-7369-F548-11CB132C83DF}"/>
                </a:ext>
              </a:extLst>
            </p:cNvPr>
            <p:cNvGrpSpPr/>
            <p:nvPr/>
          </p:nvGrpSpPr>
          <p:grpSpPr>
            <a:xfrm>
              <a:off x="2694219" y="430095"/>
              <a:ext cx="1090872" cy="1093052"/>
              <a:chOff x="2694219" y="430095"/>
              <a:chExt cx="1090872" cy="1093052"/>
            </a:xfrm>
            <a:solidFill>
              <a:srgbClr val="000000"/>
            </a:solidFill>
          </p:grpSpPr>
          <p:sp>
            <p:nvSpPr>
              <p:cNvPr id="85" name="Freeform 84">
                <a:extLst>
                  <a:ext uri="{FF2B5EF4-FFF2-40B4-BE49-F238E27FC236}">
                    <a16:creationId xmlns:a16="http://schemas.microsoft.com/office/drawing/2014/main" id="{9D010804-2815-3F87-FB60-C557B3382674}"/>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solidFill>
                <a:srgbClr val="000000"/>
              </a:solidFill>
              <a:ln w="27426" cap="flat">
                <a:noFill/>
                <a:prstDash val="solid"/>
                <a:miter/>
              </a:ln>
            </p:spPr>
            <p:txBody>
              <a:bodyPr rtlCol="0" anchor="ctr"/>
              <a:lstStyle/>
              <a:p>
                <a:endParaRPr lang="en-US" dirty="0"/>
              </a:p>
            </p:txBody>
          </p:sp>
          <p:grpSp>
            <p:nvGrpSpPr>
              <p:cNvPr id="86" name="Graphic 3">
                <a:extLst>
                  <a:ext uri="{FF2B5EF4-FFF2-40B4-BE49-F238E27FC236}">
                    <a16:creationId xmlns:a16="http://schemas.microsoft.com/office/drawing/2014/main" id="{CD3CE272-5614-92CD-4EA6-6C3C5C0BA25A}"/>
                  </a:ext>
                </a:extLst>
              </p:cNvPr>
              <p:cNvGrpSpPr/>
              <p:nvPr/>
            </p:nvGrpSpPr>
            <p:grpSpPr>
              <a:xfrm>
                <a:off x="2694219" y="553519"/>
                <a:ext cx="1090872" cy="969628"/>
                <a:chOff x="2694219" y="553519"/>
                <a:chExt cx="1090872" cy="969628"/>
              </a:xfrm>
              <a:solidFill>
                <a:srgbClr val="000000"/>
              </a:solidFill>
            </p:grpSpPr>
            <p:sp>
              <p:nvSpPr>
                <p:cNvPr id="87" name="Freeform 86">
                  <a:extLst>
                    <a:ext uri="{FF2B5EF4-FFF2-40B4-BE49-F238E27FC236}">
                      <a16:creationId xmlns:a16="http://schemas.microsoft.com/office/drawing/2014/main" id="{529905CF-F51E-984C-B164-20348104337F}"/>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solidFill>
                  <a:srgbClr val="000000"/>
                </a:solidFill>
                <a:ln w="27426" cap="flat">
                  <a:noFill/>
                  <a:prstDash val="solid"/>
                  <a:miter/>
                </a:ln>
              </p:spPr>
              <p:txBody>
                <a:bodyPr rtlCol="0" anchor="ctr"/>
                <a:lstStyle/>
                <a:p>
                  <a:endParaRPr lang="en-US" dirty="0"/>
                </a:p>
              </p:txBody>
            </p:sp>
            <p:sp>
              <p:nvSpPr>
                <p:cNvPr id="88" name="Freeform 87">
                  <a:extLst>
                    <a:ext uri="{FF2B5EF4-FFF2-40B4-BE49-F238E27FC236}">
                      <a16:creationId xmlns:a16="http://schemas.microsoft.com/office/drawing/2014/main" id="{E90EF077-9271-66BC-C0BF-08A07BF71827}"/>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solidFill>
                  <a:srgbClr val="000000"/>
                </a:solidFill>
                <a:ln w="27426" cap="flat">
                  <a:noFill/>
                  <a:prstDash val="solid"/>
                  <a:miter/>
                </a:ln>
              </p:spPr>
              <p:txBody>
                <a:bodyPr rtlCol="0" anchor="ctr"/>
                <a:lstStyle/>
                <a:p>
                  <a:endParaRPr lang="en-US" dirty="0"/>
                </a:p>
              </p:txBody>
            </p:sp>
          </p:grpSp>
        </p:grpSp>
      </p:grpSp>
      <p:grpSp>
        <p:nvGrpSpPr>
          <p:cNvPr id="89" name="Graphic 3">
            <a:extLst>
              <a:ext uri="{FF2B5EF4-FFF2-40B4-BE49-F238E27FC236}">
                <a16:creationId xmlns:a16="http://schemas.microsoft.com/office/drawing/2014/main" id="{00A80F84-35E4-EA38-D4C6-C1622A5063FC}"/>
              </a:ext>
            </a:extLst>
          </p:cNvPr>
          <p:cNvGrpSpPr/>
          <p:nvPr userDrawn="1"/>
        </p:nvGrpSpPr>
        <p:grpSpPr>
          <a:xfrm>
            <a:off x="3597256" y="3764030"/>
            <a:ext cx="277308" cy="276515"/>
            <a:chOff x="8711101" y="501407"/>
            <a:chExt cx="959968" cy="957224"/>
          </a:xfrm>
        </p:grpSpPr>
        <p:sp>
          <p:nvSpPr>
            <p:cNvPr id="90" name="Freeform 89">
              <a:extLst>
                <a:ext uri="{FF2B5EF4-FFF2-40B4-BE49-F238E27FC236}">
                  <a16:creationId xmlns:a16="http://schemas.microsoft.com/office/drawing/2014/main" id="{5A33556A-0214-15A3-BD2E-088AD2695672}"/>
                </a:ext>
              </a:extLst>
            </p:cNvPr>
            <p:cNvSpPr/>
            <p:nvPr/>
          </p:nvSpPr>
          <p:spPr>
            <a:xfrm>
              <a:off x="9191085" y="537063"/>
              <a:ext cx="449814" cy="493697"/>
            </a:xfrm>
            <a:custGeom>
              <a:avLst/>
              <a:gdLst>
                <a:gd name="connsiteX0" fmla="*/ 447072 w 449814"/>
                <a:gd name="connsiteY0" fmla="*/ 493697 h 493697"/>
                <a:gd name="connsiteX1" fmla="*/ 128910 w 449814"/>
                <a:gd name="connsiteY1" fmla="*/ 493697 h 493697"/>
                <a:gd name="connsiteX2" fmla="*/ 128910 w 449814"/>
                <a:gd name="connsiteY2" fmla="*/ 447070 h 493697"/>
                <a:gd name="connsiteX3" fmla="*/ 112454 w 449814"/>
                <a:gd name="connsiteY3" fmla="*/ 430614 h 493697"/>
                <a:gd name="connsiteX4" fmla="*/ 0 w 449814"/>
                <a:gd name="connsiteY4" fmla="*/ 430614 h 493697"/>
                <a:gd name="connsiteX5" fmla="*/ 0 w 449814"/>
                <a:gd name="connsiteY5" fmla="*/ 403186 h 493697"/>
                <a:gd name="connsiteX6" fmla="*/ 41142 w 449814"/>
                <a:gd name="connsiteY6" fmla="*/ 381244 h 493697"/>
                <a:gd name="connsiteX7" fmla="*/ 156338 w 449814"/>
                <a:gd name="connsiteY7" fmla="*/ 266048 h 493697"/>
                <a:gd name="connsiteX8" fmla="*/ 156338 w 449814"/>
                <a:gd name="connsiteY8" fmla="*/ 244106 h 493697"/>
                <a:gd name="connsiteX9" fmla="*/ 120682 w 449814"/>
                <a:gd name="connsiteY9" fmla="*/ 208450 h 493697"/>
                <a:gd name="connsiteX10" fmla="*/ 205708 w 449814"/>
                <a:gd name="connsiteY10" fmla="*/ 123424 h 493697"/>
                <a:gd name="connsiteX11" fmla="*/ 183766 w 449814"/>
                <a:gd name="connsiteY11" fmla="*/ 101482 h 493697"/>
                <a:gd name="connsiteX12" fmla="*/ 98741 w 449814"/>
                <a:gd name="connsiteY12" fmla="*/ 186508 h 493697"/>
                <a:gd name="connsiteX13" fmla="*/ 93255 w 449814"/>
                <a:gd name="connsiteY13" fmla="*/ 181022 h 493697"/>
                <a:gd name="connsiteX14" fmla="*/ 71313 w 449814"/>
                <a:gd name="connsiteY14" fmla="*/ 181022 h 493697"/>
                <a:gd name="connsiteX15" fmla="*/ 2744 w 449814"/>
                <a:gd name="connsiteY15" fmla="*/ 249591 h 493697"/>
                <a:gd name="connsiteX16" fmla="*/ 2744 w 449814"/>
                <a:gd name="connsiteY16" fmla="*/ 0 h 493697"/>
                <a:gd name="connsiteX17" fmla="*/ 449815 w 449814"/>
                <a:gd name="connsiteY17" fmla="*/ 0 h 493697"/>
                <a:gd name="connsiteX18" fmla="*/ 449815 w 449814"/>
                <a:gd name="connsiteY18" fmla="*/ 493697 h 493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49814" h="493697">
                  <a:moveTo>
                    <a:pt x="447072" y="493697"/>
                  </a:moveTo>
                  <a:lnTo>
                    <a:pt x="128910" y="493697"/>
                  </a:lnTo>
                  <a:lnTo>
                    <a:pt x="128910" y="447070"/>
                  </a:lnTo>
                  <a:cubicBezTo>
                    <a:pt x="128910" y="438842"/>
                    <a:pt x="120682" y="430614"/>
                    <a:pt x="112454" y="430614"/>
                  </a:cubicBezTo>
                  <a:lnTo>
                    <a:pt x="0" y="430614"/>
                  </a:lnTo>
                  <a:lnTo>
                    <a:pt x="0" y="403186"/>
                  </a:lnTo>
                  <a:cubicBezTo>
                    <a:pt x="13714" y="400443"/>
                    <a:pt x="30171" y="392215"/>
                    <a:pt x="41142" y="381244"/>
                  </a:cubicBezTo>
                  <a:lnTo>
                    <a:pt x="156338" y="266048"/>
                  </a:lnTo>
                  <a:cubicBezTo>
                    <a:pt x="161824" y="260562"/>
                    <a:pt x="161824" y="249591"/>
                    <a:pt x="156338" y="244106"/>
                  </a:cubicBezTo>
                  <a:lnTo>
                    <a:pt x="120682" y="208450"/>
                  </a:lnTo>
                  <a:lnTo>
                    <a:pt x="205708" y="123424"/>
                  </a:lnTo>
                  <a:lnTo>
                    <a:pt x="183766" y="101482"/>
                  </a:lnTo>
                  <a:lnTo>
                    <a:pt x="98741" y="186508"/>
                  </a:lnTo>
                  <a:lnTo>
                    <a:pt x="93255" y="181022"/>
                  </a:lnTo>
                  <a:cubicBezTo>
                    <a:pt x="87769" y="175537"/>
                    <a:pt x="76799" y="175537"/>
                    <a:pt x="71313" y="181022"/>
                  </a:cubicBezTo>
                  <a:lnTo>
                    <a:pt x="2744" y="249591"/>
                  </a:lnTo>
                  <a:lnTo>
                    <a:pt x="2744" y="0"/>
                  </a:lnTo>
                  <a:lnTo>
                    <a:pt x="449815" y="0"/>
                  </a:lnTo>
                  <a:lnTo>
                    <a:pt x="449815" y="493697"/>
                  </a:lnTo>
                  <a:close/>
                </a:path>
              </a:pathLst>
            </a:custGeom>
            <a:solidFill>
              <a:srgbClr val="F29E38"/>
            </a:solidFill>
            <a:ln w="27426" cap="flat">
              <a:noFill/>
              <a:prstDash val="solid"/>
              <a:miter/>
            </a:ln>
          </p:spPr>
          <p:txBody>
            <a:bodyPr rtlCol="0" anchor="ctr"/>
            <a:lstStyle/>
            <a:p>
              <a:endParaRPr lang="en-US" dirty="0"/>
            </a:p>
          </p:txBody>
        </p:sp>
        <p:grpSp>
          <p:nvGrpSpPr>
            <p:cNvPr id="91" name="Graphic 3">
              <a:extLst>
                <a:ext uri="{FF2B5EF4-FFF2-40B4-BE49-F238E27FC236}">
                  <a16:creationId xmlns:a16="http://schemas.microsoft.com/office/drawing/2014/main" id="{DD960E11-D863-2F70-5891-CD052D98430C}"/>
                </a:ext>
              </a:extLst>
            </p:cNvPr>
            <p:cNvGrpSpPr/>
            <p:nvPr/>
          </p:nvGrpSpPr>
          <p:grpSpPr>
            <a:xfrm>
              <a:off x="8711101" y="501407"/>
              <a:ext cx="959968" cy="957224"/>
              <a:chOff x="8711101" y="501407"/>
              <a:chExt cx="959968" cy="957224"/>
            </a:xfrm>
            <a:solidFill>
              <a:srgbClr val="000000"/>
            </a:solidFill>
          </p:grpSpPr>
          <p:sp>
            <p:nvSpPr>
              <p:cNvPr id="92" name="Freeform 91">
                <a:extLst>
                  <a:ext uri="{FF2B5EF4-FFF2-40B4-BE49-F238E27FC236}">
                    <a16:creationId xmlns:a16="http://schemas.microsoft.com/office/drawing/2014/main" id="{20D78C05-8D80-84BA-60A2-EDC16D13E49A}"/>
                  </a:ext>
                </a:extLst>
              </p:cNvPr>
              <p:cNvSpPr/>
              <p:nvPr/>
            </p:nvSpPr>
            <p:spPr>
              <a:xfrm>
                <a:off x="8711101" y="501407"/>
                <a:ext cx="959968" cy="619864"/>
              </a:xfrm>
              <a:custGeom>
                <a:avLst/>
                <a:gdLst>
                  <a:gd name="connsiteX0" fmla="*/ 940771 w 959968"/>
                  <a:gd name="connsiteY0" fmla="*/ 0 h 619864"/>
                  <a:gd name="connsiteX1" fmla="*/ 463528 w 959968"/>
                  <a:gd name="connsiteY1" fmla="*/ 0 h 619864"/>
                  <a:gd name="connsiteX2" fmla="*/ 447072 w 959968"/>
                  <a:gd name="connsiteY2" fmla="*/ 16457 h 619864"/>
                  <a:gd name="connsiteX3" fmla="*/ 447072 w 959968"/>
                  <a:gd name="connsiteY3" fmla="*/ 277019 h 619864"/>
                  <a:gd name="connsiteX4" fmla="*/ 397701 w 959968"/>
                  <a:gd name="connsiteY4" fmla="*/ 219421 h 619864"/>
                  <a:gd name="connsiteX5" fmla="*/ 337362 w 959968"/>
                  <a:gd name="connsiteY5" fmla="*/ 191993 h 619864"/>
                  <a:gd name="connsiteX6" fmla="*/ 277021 w 959968"/>
                  <a:gd name="connsiteY6" fmla="*/ 191993 h 619864"/>
                  <a:gd name="connsiteX7" fmla="*/ 301704 w 959968"/>
                  <a:gd name="connsiteY7" fmla="*/ 145366 h 619864"/>
                  <a:gd name="connsiteX8" fmla="*/ 318162 w 959968"/>
                  <a:gd name="connsiteY8" fmla="*/ 145366 h 619864"/>
                  <a:gd name="connsiteX9" fmla="*/ 331876 w 959968"/>
                  <a:gd name="connsiteY9" fmla="*/ 137138 h 619864"/>
                  <a:gd name="connsiteX10" fmla="*/ 331876 w 959968"/>
                  <a:gd name="connsiteY10" fmla="*/ 120682 h 619864"/>
                  <a:gd name="connsiteX11" fmla="*/ 301704 w 959968"/>
                  <a:gd name="connsiteY11" fmla="*/ 60341 h 619864"/>
                  <a:gd name="connsiteX12" fmla="*/ 301704 w 959968"/>
                  <a:gd name="connsiteY12" fmla="*/ 49370 h 619864"/>
                  <a:gd name="connsiteX13" fmla="*/ 255079 w 959968"/>
                  <a:gd name="connsiteY13" fmla="*/ 2743 h 619864"/>
                  <a:gd name="connsiteX14" fmla="*/ 159082 w 959968"/>
                  <a:gd name="connsiteY14" fmla="*/ 2743 h 619864"/>
                  <a:gd name="connsiteX15" fmla="*/ 112454 w 959968"/>
                  <a:gd name="connsiteY15" fmla="*/ 49370 h 619864"/>
                  <a:gd name="connsiteX16" fmla="*/ 112454 w 959968"/>
                  <a:gd name="connsiteY16" fmla="*/ 126167 h 619864"/>
                  <a:gd name="connsiteX17" fmla="*/ 137138 w 959968"/>
                  <a:gd name="connsiteY17" fmla="*/ 191993 h 619864"/>
                  <a:gd name="connsiteX18" fmla="*/ 112454 w 959968"/>
                  <a:gd name="connsiteY18" fmla="*/ 191993 h 619864"/>
                  <a:gd name="connsiteX19" fmla="*/ 32914 w 959968"/>
                  <a:gd name="connsiteY19" fmla="*/ 271534 h 619864"/>
                  <a:gd name="connsiteX20" fmla="*/ 32914 w 959968"/>
                  <a:gd name="connsiteY20" fmla="*/ 414157 h 619864"/>
                  <a:gd name="connsiteX21" fmla="*/ 49371 w 959968"/>
                  <a:gd name="connsiteY21" fmla="*/ 460784 h 619864"/>
                  <a:gd name="connsiteX22" fmla="*/ 16458 w 959968"/>
                  <a:gd name="connsiteY22" fmla="*/ 460784 h 619864"/>
                  <a:gd name="connsiteX23" fmla="*/ 0 w 959968"/>
                  <a:gd name="connsiteY23" fmla="*/ 477241 h 619864"/>
                  <a:gd name="connsiteX24" fmla="*/ 0 w 959968"/>
                  <a:gd name="connsiteY24" fmla="*/ 540324 h 619864"/>
                  <a:gd name="connsiteX25" fmla="*/ 16458 w 959968"/>
                  <a:gd name="connsiteY25" fmla="*/ 556781 h 619864"/>
                  <a:gd name="connsiteX26" fmla="*/ 32914 w 959968"/>
                  <a:gd name="connsiteY26" fmla="*/ 556781 h 619864"/>
                  <a:gd name="connsiteX27" fmla="*/ 32914 w 959968"/>
                  <a:gd name="connsiteY27" fmla="*/ 619864 h 619864"/>
                  <a:gd name="connsiteX28" fmla="*/ 65827 w 959968"/>
                  <a:gd name="connsiteY28" fmla="*/ 619864 h 619864"/>
                  <a:gd name="connsiteX29" fmla="*/ 65827 w 959968"/>
                  <a:gd name="connsiteY29" fmla="*/ 556781 h 619864"/>
                  <a:gd name="connsiteX30" fmla="*/ 543069 w 959968"/>
                  <a:gd name="connsiteY30" fmla="*/ 556781 h 619864"/>
                  <a:gd name="connsiteX31" fmla="*/ 543069 w 959968"/>
                  <a:gd name="connsiteY31" fmla="*/ 589694 h 619864"/>
                  <a:gd name="connsiteX32" fmla="*/ 575981 w 959968"/>
                  <a:gd name="connsiteY32" fmla="*/ 589694 h 619864"/>
                  <a:gd name="connsiteX33" fmla="*/ 575981 w 959968"/>
                  <a:gd name="connsiteY33" fmla="*/ 556781 h 619864"/>
                  <a:gd name="connsiteX34" fmla="*/ 943513 w 959968"/>
                  <a:gd name="connsiteY34" fmla="*/ 556781 h 619864"/>
                  <a:gd name="connsiteX35" fmla="*/ 959969 w 959968"/>
                  <a:gd name="connsiteY35" fmla="*/ 540324 h 619864"/>
                  <a:gd name="connsiteX36" fmla="*/ 959969 w 959968"/>
                  <a:gd name="connsiteY36" fmla="*/ 16457 h 619864"/>
                  <a:gd name="connsiteX37" fmla="*/ 940771 w 959968"/>
                  <a:gd name="connsiteY37" fmla="*/ 0 h 619864"/>
                  <a:gd name="connsiteX38" fmla="*/ 940771 w 959968"/>
                  <a:gd name="connsiteY38" fmla="*/ 0 h 619864"/>
                  <a:gd name="connsiteX39" fmla="*/ 145368 w 959968"/>
                  <a:gd name="connsiteY39" fmla="*/ 46627 h 619864"/>
                  <a:gd name="connsiteX40" fmla="*/ 161824 w 959968"/>
                  <a:gd name="connsiteY40" fmla="*/ 30170 h 619864"/>
                  <a:gd name="connsiteX41" fmla="*/ 257821 w 959968"/>
                  <a:gd name="connsiteY41" fmla="*/ 30170 h 619864"/>
                  <a:gd name="connsiteX42" fmla="*/ 274277 w 959968"/>
                  <a:gd name="connsiteY42" fmla="*/ 46627 h 619864"/>
                  <a:gd name="connsiteX43" fmla="*/ 274277 w 959968"/>
                  <a:gd name="connsiteY43" fmla="*/ 63084 h 619864"/>
                  <a:gd name="connsiteX44" fmla="*/ 277021 w 959968"/>
                  <a:gd name="connsiteY44" fmla="*/ 71312 h 619864"/>
                  <a:gd name="connsiteX45" fmla="*/ 296220 w 959968"/>
                  <a:gd name="connsiteY45" fmla="*/ 112453 h 619864"/>
                  <a:gd name="connsiteX46" fmla="*/ 290734 w 959968"/>
                  <a:gd name="connsiteY46" fmla="*/ 112453 h 619864"/>
                  <a:gd name="connsiteX47" fmla="*/ 274277 w 959968"/>
                  <a:gd name="connsiteY47" fmla="*/ 128910 h 619864"/>
                  <a:gd name="connsiteX48" fmla="*/ 252335 w 959968"/>
                  <a:gd name="connsiteY48" fmla="*/ 175537 h 619864"/>
                  <a:gd name="connsiteX49" fmla="*/ 202965 w 959968"/>
                  <a:gd name="connsiteY49" fmla="*/ 191993 h 619864"/>
                  <a:gd name="connsiteX50" fmla="*/ 145368 w 959968"/>
                  <a:gd name="connsiteY50" fmla="*/ 126167 h 619864"/>
                  <a:gd name="connsiteX51" fmla="*/ 145368 w 959968"/>
                  <a:gd name="connsiteY51" fmla="*/ 46627 h 619864"/>
                  <a:gd name="connsiteX52" fmla="*/ 230393 w 959968"/>
                  <a:gd name="connsiteY52" fmla="*/ 222164 h 619864"/>
                  <a:gd name="connsiteX53" fmla="*/ 208451 w 959968"/>
                  <a:gd name="connsiteY53" fmla="*/ 266048 h 619864"/>
                  <a:gd name="connsiteX54" fmla="*/ 186510 w 959968"/>
                  <a:gd name="connsiteY54" fmla="*/ 222164 h 619864"/>
                  <a:gd name="connsiteX55" fmla="*/ 230393 w 959968"/>
                  <a:gd name="connsiteY55" fmla="*/ 222164 h 619864"/>
                  <a:gd name="connsiteX56" fmla="*/ 65827 w 959968"/>
                  <a:gd name="connsiteY56" fmla="*/ 414157 h 619864"/>
                  <a:gd name="connsiteX57" fmla="*/ 65827 w 959968"/>
                  <a:gd name="connsiteY57" fmla="*/ 271534 h 619864"/>
                  <a:gd name="connsiteX58" fmla="*/ 112454 w 959968"/>
                  <a:gd name="connsiteY58" fmla="*/ 224907 h 619864"/>
                  <a:gd name="connsiteX59" fmla="*/ 150852 w 959968"/>
                  <a:gd name="connsiteY59" fmla="*/ 224907 h 619864"/>
                  <a:gd name="connsiteX60" fmla="*/ 194737 w 959968"/>
                  <a:gd name="connsiteY60" fmla="*/ 312675 h 619864"/>
                  <a:gd name="connsiteX61" fmla="*/ 208451 w 959968"/>
                  <a:gd name="connsiteY61" fmla="*/ 320903 h 619864"/>
                  <a:gd name="connsiteX62" fmla="*/ 222165 w 959968"/>
                  <a:gd name="connsiteY62" fmla="*/ 312675 h 619864"/>
                  <a:gd name="connsiteX63" fmla="*/ 266049 w 959968"/>
                  <a:gd name="connsiteY63" fmla="*/ 224907 h 619864"/>
                  <a:gd name="connsiteX64" fmla="*/ 337362 w 959968"/>
                  <a:gd name="connsiteY64" fmla="*/ 224907 h 619864"/>
                  <a:gd name="connsiteX65" fmla="*/ 373017 w 959968"/>
                  <a:gd name="connsiteY65" fmla="*/ 241363 h 619864"/>
                  <a:gd name="connsiteX66" fmla="*/ 449815 w 959968"/>
                  <a:gd name="connsiteY66" fmla="*/ 331874 h 619864"/>
                  <a:gd name="connsiteX67" fmla="*/ 460786 w 959968"/>
                  <a:gd name="connsiteY67" fmla="*/ 337360 h 619864"/>
                  <a:gd name="connsiteX68" fmla="*/ 471756 w 959968"/>
                  <a:gd name="connsiteY68" fmla="*/ 331874 h 619864"/>
                  <a:gd name="connsiteX69" fmla="*/ 559525 w 959968"/>
                  <a:gd name="connsiteY69" fmla="*/ 244106 h 619864"/>
                  <a:gd name="connsiteX70" fmla="*/ 600667 w 959968"/>
                  <a:gd name="connsiteY70" fmla="*/ 285247 h 619864"/>
                  <a:gd name="connsiteX71" fmla="*/ 496442 w 959968"/>
                  <a:gd name="connsiteY71" fmla="*/ 389472 h 619864"/>
                  <a:gd name="connsiteX72" fmla="*/ 427873 w 959968"/>
                  <a:gd name="connsiteY72" fmla="*/ 389472 h 619864"/>
                  <a:gd name="connsiteX73" fmla="*/ 378503 w 959968"/>
                  <a:gd name="connsiteY73" fmla="*/ 340103 h 619864"/>
                  <a:gd name="connsiteX74" fmla="*/ 362046 w 959968"/>
                  <a:gd name="connsiteY74" fmla="*/ 337360 h 619864"/>
                  <a:gd name="connsiteX75" fmla="*/ 351076 w 959968"/>
                  <a:gd name="connsiteY75" fmla="*/ 351074 h 619864"/>
                  <a:gd name="connsiteX76" fmla="*/ 351076 w 959968"/>
                  <a:gd name="connsiteY76" fmla="*/ 463527 h 619864"/>
                  <a:gd name="connsiteX77" fmla="*/ 271535 w 959968"/>
                  <a:gd name="connsiteY77" fmla="*/ 463527 h 619864"/>
                  <a:gd name="connsiteX78" fmla="*/ 271535 w 959968"/>
                  <a:gd name="connsiteY78" fmla="*/ 416900 h 619864"/>
                  <a:gd name="connsiteX79" fmla="*/ 224907 w 959968"/>
                  <a:gd name="connsiteY79" fmla="*/ 370273 h 619864"/>
                  <a:gd name="connsiteX80" fmla="*/ 161824 w 959968"/>
                  <a:gd name="connsiteY80" fmla="*/ 370273 h 619864"/>
                  <a:gd name="connsiteX81" fmla="*/ 161824 w 959968"/>
                  <a:gd name="connsiteY81" fmla="*/ 337360 h 619864"/>
                  <a:gd name="connsiteX82" fmla="*/ 128910 w 959968"/>
                  <a:gd name="connsiteY82" fmla="*/ 337360 h 619864"/>
                  <a:gd name="connsiteX83" fmla="*/ 128910 w 959968"/>
                  <a:gd name="connsiteY83" fmla="*/ 381244 h 619864"/>
                  <a:gd name="connsiteX84" fmla="*/ 145368 w 959968"/>
                  <a:gd name="connsiteY84" fmla="*/ 397701 h 619864"/>
                  <a:gd name="connsiteX85" fmla="*/ 224907 w 959968"/>
                  <a:gd name="connsiteY85" fmla="*/ 397701 h 619864"/>
                  <a:gd name="connsiteX86" fmla="*/ 241365 w 959968"/>
                  <a:gd name="connsiteY86" fmla="*/ 414157 h 619864"/>
                  <a:gd name="connsiteX87" fmla="*/ 241365 w 959968"/>
                  <a:gd name="connsiteY87" fmla="*/ 460784 h 619864"/>
                  <a:gd name="connsiteX88" fmla="*/ 115197 w 959968"/>
                  <a:gd name="connsiteY88" fmla="*/ 460784 h 619864"/>
                  <a:gd name="connsiteX89" fmla="*/ 65827 w 959968"/>
                  <a:gd name="connsiteY89" fmla="*/ 414157 h 619864"/>
                  <a:gd name="connsiteX90" fmla="*/ 65827 w 959968"/>
                  <a:gd name="connsiteY90" fmla="*/ 414157 h 619864"/>
                  <a:gd name="connsiteX91" fmla="*/ 383987 w 959968"/>
                  <a:gd name="connsiteY91" fmla="*/ 460784 h 619864"/>
                  <a:gd name="connsiteX92" fmla="*/ 383987 w 959968"/>
                  <a:gd name="connsiteY92" fmla="*/ 386729 h 619864"/>
                  <a:gd name="connsiteX93" fmla="*/ 408673 w 959968"/>
                  <a:gd name="connsiteY93" fmla="*/ 411414 h 619864"/>
                  <a:gd name="connsiteX94" fmla="*/ 449815 w 959968"/>
                  <a:gd name="connsiteY94" fmla="*/ 433357 h 619864"/>
                  <a:gd name="connsiteX95" fmla="*/ 449815 w 959968"/>
                  <a:gd name="connsiteY95" fmla="*/ 460784 h 619864"/>
                  <a:gd name="connsiteX96" fmla="*/ 383987 w 959968"/>
                  <a:gd name="connsiteY96" fmla="*/ 460784 h 619864"/>
                  <a:gd name="connsiteX97" fmla="*/ 575981 w 959968"/>
                  <a:gd name="connsiteY97" fmla="*/ 526610 h 619864"/>
                  <a:gd name="connsiteX98" fmla="*/ 35657 w 959968"/>
                  <a:gd name="connsiteY98" fmla="*/ 526610 h 619864"/>
                  <a:gd name="connsiteX99" fmla="*/ 35657 w 959968"/>
                  <a:gd name="connsiteY99" fmla="*/ 493697 h 619864"/>
                  <a:gd name="connsiteX100" fmla="*/ 575981 w 959968"/>
                  <a:gd name="connsiteY100" fmla="*/ 493697 h 619864"/>
                  <a:gd name="connsiteX101" fmla="*/ 575981 w 959968"/>
                  <a:gd name="connsiteY101" fmla="*/ 526610 h 619864"/>
                  <a:gd name="connsiteX102" fmla="*/ 924313 w 959968"/>
                  <a:gd name="connsiteY102" fmla="*/ 526610 h 619864"/>
                  <a:gd name="connsiteX103" fmla="*/ 606153 w 959968"/>
                  <a:gd name="connsiteY103" fmla="*/ 526610 h 619864"/>
                  <a:gd name="connsiteX104" fmla="*/ 606153 w 959968"/>
                  <a:gd name="connsiteY104" fmla="*/ 479983 h 619864"/>
                  <a:gd name="connsiteX105" fmla="*/ 589695 w 959968"/>
                  <a:gd name="connsiteY105" fmla="*/ 463527 h 619864"/>
                  <a:gd name="connsiteX106" fmla="*/ 477242 w 959968"/>
                  <a:gd name="connsiteY106" fmla="*/ 463527 h 619864"/>
                  <a:gd name="connsiteX107" fmla="*/ 477242 w 959968"/>
                  <a:gd name="connsiteY107" fmla="*/ 436099 h 619864"/>
                  <a:gd name="connsiteX108" fmla="*/ 518384 w 959968"/>
                  <a:gd name="connsiteY108" fmla="*/ 414157 h 619864"/>
                  <a:gd name="connsiteX109" fmla="*/ 633580 w 959968"/>
                  <a:gd name="connsiteY109" fmla="*/ 298961 h 619864"/>
                  <a:gd name="connsiteX110" fmla="*/ 633580 w 959968"/>
                  <a:gd name="connsiteY110" fmla="*/ 277019 h 619864"/>
                  <a:gd name="connsiteX111" fmla="*/ 597925 w 959968"/>
                  <a:gd name="connsiteY111" fmla="*/ 241363 h 619864"/>
                  <a:gd name="connsiteX112" fmla="*/ 682950 w 959968"/>
                  <a:gd name="connsiteY112" fmla="*/ 156338 h 619864"/>
                  <a:gd name="connsiteX113" fmla="*/ 661008 w 959968"/>
                  <a:gd name="connsiteY113" fmla="*/ 134395 h 619864"/>
                  <a:gd name="connsiteX114" fmla="*/ 575981 w 959968"/>
                  <a:gd name="connsiteY114" fmla="*/ 219421 h 619864"/>
                  <a:gd name="connsiteX115" fmla="*/ 570497 w 959968"/>
                  <a:gd name="connsiteY115" fmla="*/ 213936 h 619864"/>
                  <a:gd name="connsiteX116" fmla="*/ 548553 w 959968"/>
                  <a:gd name="connsiteY116" fmla="*/ 213936 h 619864"/>
                  <a:gd name="connsiteX117" fmla="*/ 479984 w 959968"/>
                  <a:gd name="connsiteY117" fmla="*/ 282505 h 619864"/>
                  <a:gd name="connsiteX118" fmla="*/ 479984 w 959968"/>
                  <a:gd name="connsiteY118" fmla="*/ 32913 h 619864"/>
                  <a:gd name="connsiteX119" fmla="*/ 927057 w 959968"/>
                  <a:gd name="connsiteY119" fmla="*/ 32913 h 619864"/>
                  <a:gd name="connsiteX120" fmla="*/ 927057 w 959968"/>
                  <a:gd name="connsiteY120" fmla="*/ 526610 h 61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959968" h="619864">
                    <a:moveTo>
                      <a:pt x="940771" y="0"/>
                    </a:moveTo>
                    <a:lnTo>
                      <a:pt x="463528" y="0"/>
                    </a:lnTo>
                    <a:cubicBezTo>
                      <a:pt x="455300" y="0"/>
                      <a:pt x="447072" y="8228"/>
                      <a:pt x="447072" y="16457"/>
                    </a:cubicBezTo>
                    <a:lnTo>
                      <a:pt x="447072" y="277019"/>
                    </a:lnTo>
                    <a:lnTo>
                      <a:pt x="397701" y="219421"/>
                    </a:lnTo>
                    <a:cubicBezTo>
                      <a:pt x="381245" y="202964"/>
                      <a:pt x="359304" y="191993"/>
                      <a:pt x="337362" y="191993"/>
                    </a:cubicBezTo>
                    <a:lnTo>
                      <a:pt x="277021" y="191993"/>
                    </a:lnTo>
                    <a:cubicBezTo>
                      <a:pt x="287991" y="178280"/>
                      <a:pt x="296220" y="161823"/>
                      <a:pt x="301704" y="145366"/>
                    </a:cubicBezTo>
                    <a:lnTo>
                      <a:pt x="318162" y="145366"/>
                    </a:lnTo>
                    <a:cubicBezTo>
                      <a:pt x="323648" y="145366"/>
                      <a:pt x="329132" y="142624"/>
                      <a:pt x="331876" y="137138"/>
                    </a:cubicBezTo>
                    <a:cubicBezTo>
                      <a:pt x="334618" y="131653"/>
                      <a:pt x="334618" y="126167"/>
                      <a:pt x="331876" y="120682"/>
                    </a:cubicBezTo>
                    <a:lnTo>
                      <a:pt x="301704" y="60341"/>
                    </a:lnTo>
                    <a:lnTo>
                      <a:pt x="301704" y="49370"/>
                    </a:lnTo>
                    <a:cubicBezTo>
                      <a:pt x="301704" y="21942"/>
                      <a:pt x="279763" y="2743"/>
                      <a:pt x="255079" y="2743"/>
                    </a:cubicBezTo>
                    <a:lnTo>
                      <a:pt x="159082" y="2743"/>
                    </a:lnTo>
                    <a:cubicBezTo>
                      <a:pt x="131654" y="2743"/>
                      <a:pt x="112454" y="24685"/>
                      <a:pt x="112454" y="49370"/>
                    </a:cubicBezTo>
                    <a:lnTo>
                      <a:pt x="112454" y="126167"/>
                    </a:lnTo>
                    <a:cubicBezTo>
                      <a:pt x="112454" y="150852"/>
                      <a:pt x="123425" y="175537"/>
                      <a:pt x="137138" y="191993"/>
                    </a:cubicBezTo>
                    <a:lnTo>
                      <a:pt x="112454" y="191993"/>
                    </a:lnTo>
                    <a:cubicBezTo>
                      <a:pt x="68569" y="191993"/>
                      <a:pt x="32914" y="227649"/>
                      <a:pt x="32914" y="271534"/>
                    </a:cubicBezTo>
                    <a:lnTo>
                      <a:pt x="32914" y="414157"/>
                    </a:lnTo>
                    <a:cubicBezTo>
                      <a:pt x="32914" y="433357"/>
                      <a:pt x="38399" y="449813"/>
                      <a:pt x="49371" y="460784"/>
                    </a:cubicBezTo>
                    <a:lnTo>
                      <a:pt x="16458" y="460784"/>
                    </a:lnTo>
                    <a:cubicBezTo>
                      <a:pt x="8230" y="460784"/>
                      <a:pt x="0" y="469012"/>
                      <a:pt x="0" y="477241"/>
                    </a:cubicBezTo>
                    <a:lnTo>
                      <a:pt x="0" y="540324"/>
                    </a:lnTo>
                    <a:cubicBezTo>
                      <a:pt x="0" y="548552"/>
                      <a:pt x="8230" y="556781"/>
                      <a:pt x="16458" y="556781"/>
                    </a:cubicBezTo>
                    <a:lnTo>
                      <a:pt x="32914" y="556781"/>
                    </a:lnTo>
                    <a:lnTo>
                      <a:pt x="32914" y="619864"/>
                    </a:lnTo>
                    <a:lnTo>
                      <a:pt x="65827" y="619864"/>
                    </a:lnTo>
                    <a:lnTo>
                      <a:pt x="65827" y="556781"/>
                    </a:lnTo>
                    <a:lnTo>
                      <a:pt x="543069" y="556781"/>
                    </a:lnTo>
                    <a:lnTo>
                      <a:pt x="543069" y="589694"/>
                    </a:lnTo>
                    <a:lnTo>
                      <a:pt x="575981" y="589694"/>
                    </a:lnTo>
                    <a:lnTo>
                      <a:pt x="575981" y="556781"/>
                    </a:lnTo>
                    <a:lnTo>
                      <a:pt x="943513" y="556781"/>
                    </a:lnTo>
                    <a:cubicBezTo>
                      <a:pt x="951741" y="556781"/>
                      <a:pt x="959969" y="548552"/>
                      <a:pt x="959969" y="540324"/>
                    </a:cubicBezTo>
                    <a:lnTo>
                      <a:pt x="959969" y="16457"/>
                    </a:lnTo>
                    <a:cubicBezTo>
                      <a:pt x="957227" y="8228"/>
                      <a:pt x="948999" y="0"/>
                      <a:pt x="940771" y="0"/>
                    </a:cubicBezTo>
                    <a:lnTo>
                      <a:pt x="940771" y="0"/>
                    </a:lnTo>
                    <a:close/>
                    <a:moveTo>
                      <a:pt x="145368" y="46627"/>
                    </a:moveTo>
                    <a:cubicBezTo>
                      <a:pt x="145368" y="38399"/>
                      <a:pt x="153596" y="30170"/>
                      <a:pt x="161824" y="30170"/>
                    </a:cubicBezTo>
                    <a:lnTo>
                      <a:pt x="257821" y="30170"/>
                    </a:lnTo>
                    <a:cubicBezTo>
                      <a:pt x="266049" y="30170"/>
                      <a:pt x="274277" y="38399"/>
                      <a:pt x="274277" y="46627"/>
                    </a:cubicBezTo>
                    <a:lnTo>
                      <a:pt x="274277" y="63084"/>
                    </a:lnTo>
                    <a:cubicBezTo>
                      <a:pt x="274277" y="65826"/>
                      <a:pt x="274277" y="68569"/>
                      <a:pt x="277021" y="71312"/>
                    </a:cubicBezTo>
                    <a:lnTo>
                      <a:pt x="296220" y="112453"/>
                    </a:lnTo>
                    <a:lnTo>
                      <a:pt x="290734" y="112453"/>
                    </a:lnTo>
                    <a:cubicBezTo>
                      <a:pt x="282506" y="112453"/>
                      <a:pt x="274277" y="120682"/>
                      <a:pt x="274277" y="128910"/>
                    </a:cubicBezTo>
                    <a:cubicBezTo>
                      <a:pt x="274277" y="148109"/>
                      <a:pt x="266049" y="164566"/>
                      <a:pt x="252335" y="175537"/>
                    </a:cubicBezTo>
                    <a:cubicBezTo>
                      <a:pt x="238621" y="186508"/>
                      <a:pt x="222165" y="194736"/>
                      <a:pt x="202965" y="191993"/>
                    </a:cubicBezTo>
                    <a:cubicBezTo>
                      <a:pt x="170052" y="189251"/>
                      <a:pt x="145368" y="159080"/>
                      <a:pt x="145368" y="126167"/>
                    </a:cubicBezTo>
                    <a:lnTo>
                      <a:pt x="145368" y="46627"/>
                    </a:lnTo>
                    <a:close/>
                    <a:moveTo>
                      <a:pt x="230393" y="222164"/>
                    </a:moveTo>
                    <a:lnTo>
                      <a:pt x="208451" y="266048"/>
                    </a:lnTo>
                    <a:lnTo>
                      <a:pt x="186510" y="222164"/>
                    </a:lnTo>
                    <a:lnTo>
                      <a:pt x="230393" y="222164"/>
                    </a:lnTo>
                    <a:close/>
                    <a:moveTo>
                      <a:pt x="65827" y="414157"/>
                    </a:moveTo>
                    <a:lnTo>
                      <a:pt x="65827" y="271534"/>
                    </a:lnTo>
                    <a:cubicBezTo>
                      <a:pt x="65827" y="244106"/>
                      <a:pt x="87769" y="224907"/>
                      <a:pt x="112454" y="224907"/>
                    </a:cubicBezTo>
                    <a:lnTo>
                      <a:pt x="150852" y="224907"/>
                    </a:lnTo>
                    <a:lnTo>
                      <a:pt x="194737" y="312675"/>
                    </a:lnTo>
                    <a:cubicBezTo>
                      <a:pt x="197480" y="318160"/>
                      <a:pt x="202965" y="320903"/>
                      <a:pt x="208451" y="320903"/>
                    </a:cubicBezTo>
                    <a:cubicBezTo>
                      <a:pt x="213937" y="320903"/>
                      <a:pt x="219421" y="318160"/>
                      <a:pt x="222165" y="312675"/>
                    </a:cubicBezTo>
                    <a:lnTo>
                      <a:pt x="266049" y="224907"/>
                    </a:lnTo>
                    <a:lnTo>
                      <a:pt x="337362" y="224907"/>
                    </a:lnTo>
                    <a:cubicBezTo>
                      <a:pt x="351076" y="224907"/>
                      <a:pt x="364789" y="230392"/>
                      <a:pt x="373017" y="241363"/>
                    </a:cubicBezTo>
                    <a:lnTo>
                      <a:pt x="449815" y="331874"/>
                    </a:lnTo>
                    <a:cubicBezTo>
                      <a:pt x="452557" y="334617"/>
                      <a:pt x="458042" y="337360"/>
                      <a:pt x="460786" y="337360"/>
                    </a:cubicBezTo>
                    <a:cubicBezTo>
                      <a:pt x="466270" y="337360"/>
                      <a:pt x="469014" y="334617"/>
                      <a:pt x="471756" y="331874"/>
                    </a:cubicBezTo>
                    <a:lnTo>
                      <a:pt x="559525" y="244106"/>
                    </a:lnTo>
                    <a:lnTo>
                      <a:pt x="600667" y="285247"/>
                    </a:lnTo>
                    <a:lnTo>
                      <a:pt x="496442" y="389472"/>
                    </a:lnTo>
                    <a:cubicBezTo>
                      <a:pt x="477242" y="408672"/>
                      <a:pt x="447072" y="408672"/>
                      <a:pt x="427873" y="389472"/>
                    </a:cubicBezTo>
                    <a:lnTo>
                      <a:pt x="378503" y="340103"/>
                    </a:lnTo>
                    <a:cubicBezTo>
                      <a:pt x="373017" y="334617"/>
                      <a:pt x="367532" y="334617"/>
                      <a:pt x="362046" y="337360"/>
                    </a:cubicBezTo>
                    <a:cubicBezTo>
                      <a:pt x="356560" y="340103"/>
                      <a:pt x="351076" y="345588"/>
                      <a:pt x="351076" y="351074"/>
                    </a:cubicBezTo>
                    <a:lnTo>
                      <a:pt x="351076" y="463527"/>
                    </a:lnTo>
                    <a:lnTo>
                      <a:pt x="271535" y="463527"/>
                    </a:lnTo>
                    <a:lnTo>
                      <a:pt x="271535" y="416900"/>
                    </a:lnTo>
                    <a:cubicBezTo>
                      <a:pt x="271535" y="389472"/>
                      <a:pt x="249593" y="370273"/>
                      <a:pt x="224907" y="370273"/>
                    </a:cubicBezTo>
                    <a:lnTo>
                      <a:pt x="161824" y="370273"/>
                    </a:lnTo>
                    <a:lnTo>
                      <a:pt x="161824" y="337360"/>
                    </a:lnTo>
                    <a:lnTo>
                      <a:pt x="128910" y="337360"/>
                    </a:lnTo>
                    <a:lnTo>
                      <a:pt x="128910" y="381244"/>
                    </a:lnTo>
                    <a:cubicBezTo>
                      <a:pt x="128910" y="389472"/>
                      <a:pt x="137138" y="397701"/>
                      <a:pt x="145368" y="397701"/>
                    </a:cubicBezTo>
                    <a:lnTo>
                      <a:pt x="224907" y="397701"/>
                    </a:lnTo>
                    <a:cubicBezTo>
                      <a:pt x="233135" y="397701"/>
                      <a:pt x="241365" y="405929"/>
                      <a:pt x="241365" y="414157"/>
                    </a:cubicBezTo>
                    <a:lnTo>
                      <a:pt x="241365" y="460784"/>
                    </a:lnTo>
                    <a:lnTo>
                      <a:pt x="115197" y="460784"/>
                    </a:lnTo>
                    <a:cubicBezTo>
                      <a:pt x="87769" y="460784"/>
                      <a:pt x="65827" y="438842"/>
                      <a:pt x="65827" y="414157"/>
                    </a:cubicBezTo>
                    <a:lnTo>
                      <a:pt x="65827" y="414157"/>
                    </a:lnTo>
                    <a:close/>
                    <a:moveTo>
                      <a:pt x="383987" y="460784"/>
                    </a:moveTo>
                    <a:lnTo>
                      <a:pt x="383987" y="386729"/>
                    </a:lnTo>
                    <a:lnTo>
                      <a:pt x="408673" y="411414"/>
                    </a:lnTo>
                    <a:cubicBezTo>
                      <a:pt x="419645" y="422385"/>
                      <a:pt x="433359" y="430614"/>
                      <a:pt x="449815" y="433357"/>
                    </a:cubicBezTo>
                    <a:lnTo>
                      <a:pt x="449815" y="460784"/>
                    </a:lnTo>
                    <a:lnTo>
                      <a:pt x="383987" y="460784"/>
                    </a:lnTo>
                    <a:close/>
                    <a:moveTo>
                      <a:pt x="575981" y="526610"/>
                    </a:moveTo>
                    <a:lnTo>
                      <a:pt x="35657" y="526610"/>
                    </a:lnTo>
                    <a:lnTo>
                      <a:pt x="35657" y="493697"/>
                    </a:lnTo>
                    <a:lnTo>
                      <a:pt x="575981" y="493697"/>
                    </a:lnTo>
                    <a:lnTo>
                      <a:pt x="575981" y="526610"/>
                    </a:lnTo>
                    <a:close/>
                    <a:moveTo>
                      <a:pt x="924313" y="526610"/>
                    </a:moveTo>
                    <a:lnTo>
                      <a:pt x="606153" y="526610"/>
                    </a:lnTo>
                    <a:lnTo>
                      <a:pt x="606153" y="479983"/>
                    </a:lnTo>
                    <a:cubicBezTo>
                      <a:pt x="606153" y="471755"/>
                      <a:pt x="597925" y="463527"/>
                      <a:pt x="589695" y="463527"/>
                    </a:cubicBezTo>
                    <a:lnTo>
                      <a:pt x="477242" y="463527"/>
                    </a:lnTo>
                    <a:lnTo>
                      <a:pt x="477242" y="436099"/>
                    </a:lnTo>
                    <a:cubicBezTo>
                      <a:pt x="490956" y="433357"/>
                      <a:pt x="507412" y="425128"/>
                      <a:pt x="518384" y="414157"/>
                    </a:cubicBezTo>
                    <a:lnTo>
                      <a:pt x="633580" y="298961"/>
                    </a:lnTo>
                    <a:cubicBezTo>
                      <a:pt x="639066" y="293476"/>
                      <a:pt x="639066" y="282505"/>
                      <a:pt x="633580" y="277019"/>
                    </a:cubicBezTo>
                    <a:lnTo>
                      <a:pt x="597925" y="241363"/>
                    </a:lnTo>
                    <a:lnTo>
                      <a:pt x="682950" y="156338"/>
                    </a:lnTo>
                    <a:lnTo>
                      <a:pt x="661008" y="134395"/>
                    </a:lnTo>
                    <a:lnTo>
                      <a:pt x="575981" y="219421"/>
                    </a:lnTo>
                    <a:lnTo>
                      <a:pt x="570497" y="213936"/>
                    </a:lnTo>
                    <a:cubicBezTo>
                      <a:pt x="565011" y="208450"/>
                      <a:pt x="554039" y="208450"/>
                      <a:pt x="548553" y="213936"/>
                    </a:cubicBezTo>
                    <a:lnTo>
                      <a:pt x="479984" y="282505"/>
                    </a:lnTo>
                    <a:lnTo>
                      <a:pt x="479984" y="32913"/>
                    </a:lnTo>
                    <a:lnTo>
                      <a:pt x="927057" y="32913"/>
                    </a:lnTo>
                    <a:lnTo>
                      <a:pt x="927057" y="526610"/>
                    </a:lnTo>
                    <a:close/>
                  </a:path>
                </a:pathLst>
              </a:custGeom>
              <a:solidFill>
                <a:srgbClr val="000000"/>
              </a:solidFill>
              <a:ln w="27426" cap="flat">
                <a:noFill/>
                <a:prstDash val="solid"/>
                <a:miter/>
              </a:ln>
            </p:spPr>
            <p:txBody>
              <a:bodyPr rtlCol="0" anchor="ctr"/>
              <a:lstStyle/>
              <a:p>
                <a:endParaRPr lang="en-US" dirty="0"/>
              </a:p>
            </p:txBody>
          </p:sp>
          <p:sp>
            <p:nvSpPr>
              <p:cNvPr id="93" name="Freeform 92">
                <a:extLst>
                  <a:ext uri="{FF2B5EF4-FFF2-40B4-BE49-F238E27FC236}">
                    <a16:creationId xmlns:a16="http://schemas.microsoft.com/office/drawing/2014/main" id="{CF0C2B52-BDD1-F2AD-A12A-B54B37646E0F}"/>
                  </a:ext>
                </a:extLst>
              </p:cNvPr>
              <p:cNvSpPr/>
              <p:nvPr/>
            </p:nvSpPr>
            <p:spPr>
              <a:xfrm>
                <a:off x="9281598" y="565176"/>
                <a:ext cx="298960" cy="78854"/>
              </a:xfrm>
              <a:custGeom>
                <a:avLst/>
                <a:gdLst>
                  <a:gd name="connsiteX0" fmla="*/ 98739 w 298960"/>
                  <a:gd name="connsiteY0" fmla="*/ 32227 h 78854"/>
                  <a:gd name="connsiteX1" fmla="*/ 186508 w 298960"/>
                  <a:gd name="connsiteY1" fmla="*/ 76112 h 78854"/>
                  <a:gd name="connsiteX2" fmla="*/ 194736 w 298960"/>
                  <a:gd name="connsiteY2" fmla="*/ 78854 h 78854"/>
                  <a:gd name="connsiteX3" fmla="*/ 202964 w 298960"/>
                  <a:gd name="connsiteY3" fmla="*/ 76112 h 78854"/>
                  <a:gd name="connsiteX4" fmla="*/ 298961 w 298960"/>
                  <a:gd name="connsiteY4" fmla="*/ 29485 h 78854"/>
                  <a:gd name="connsiteX5" fmla="*/ 285247 w 298960"/>
                  <a:gd name="connsiteY5" fmla="*/ 2057 h 78854"/>
                  <a:gd name="connsiteX6" fmla="*/ 197478 w 298960"/>
                  <a:gd name="connsiteY6" fmla="*/ 45941 h 78854"/>
                  <a:gd name="connsiteX7" fmla="*/ 109711 w 298960"/>
                  <a:gd name="connsiteY7" fmla="*/ 2057 h 78854"/>
                  <a:gd name="connsiteX8" fmla="*/ 95997 w 298960"/>
                  <a:gd name="connsiteY8" fmla="*/ 2057 h 78854"/>
                  <a:gd name="connsiteX9" fmla="*/ 0 w 298960"/>
                  <a:gd name="connsiteY9" fmla="*/ 48684 h 78854"/>
                  <a:gd name="connsiteX10" fmla="*/ 13714 w 298960"/>
                  <a:gd name="connsiteY10" fmla="*/ 76112 h 78854"/>
                  <a:gd name="connsiteX11" fmla="*/ 98739 w 298960"/>
                  <a:gd name="connsiteY11" fmla="*/ 32227 h 7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8960" h="78854">
                    <a:moveTo>
                      <a:pt x="98739" y="32227"/>
                    </a:moveTo>
                    <a:lnTo>
                      <a:pt x="186508" y="76112"/>
                    </a:lnTo>
                    <a:cubicBezTo>
                      <a:pt x="189250" y="76112"/>
                      <a:pt x="191994" y="78854"/>
                      <a:pt x="194736" y="78854"/>
                    </a:cubicBezTo>
                    <a:cubicBezTo>
                      <a:pt x="197478" y="78854"/>
                      <a:pt x="200222" y="78854"/>
                      <a:pt x="202964" y="76112"/>
                    </a:cubicBezTo>
                    <a:lnTo>
                      <a:pt x="298961" y="29485"/>
                    </a:lnTo>
                    <a:lnTo>
                      <a:pt x="285247" y="2057"/>
                    </a:lnTo>
                    <a:lnTo>
                      <a:pt x="197478" y="45941"/>
                    </a:lnTo>
                    <a:lnTo>
                      <a:pt x="109711" y="2057"/>
                    </a:lnTo>
                    <a:cubicBezTo>
                      <a:pt x="104225" y="-686"/>
                      <a:pt x="98739" y="-686"/>
                      <a:pt x="95997" y="2057"/>
                    </a:cubicBezTo>
                    <a:lnTo>
                      <a:pt x="0" y="48684"/>
                    </a:lnTo>
                    <a:lnTo>
                      <a:pt x="13714" y="76112"/>
                    </a:lnTo>
                    <a:lnTo>
                      <a:pt x="98739" y="32227"/>
                    </a:lnTo>
                    <a:close/>
                  </a:path>
                </a:pathLst>
              </a:custGeom>
              <a:solidFill>
                <a:srgbClr val="000000"/>
              </a:solidFill>
              <a:ln w="27426" cap="flat">
                <a:noFill/>
                <a:prstDash val="solid"/>
                <a:miter/>
              </a:ln>
            </p:spPr>
            <p:txBody>
              <a:bodyPr rtlCol="0" anchor="ctr"/>
              <a:lstStyle/>
              <a:p>
                <a:endParaRPr lang="en-US" dirty="0"/>
              </a:p>
            </p:txBody>
          </p:sp>
          <p:sp>
            <p:nvSpPr>
              <p:cNvPr id="94" name="Freeform 93">
                <a:extLst>
                  <a:ext uri="{FF2B5EF4-FFF2-40B4-BE49-F238E27FC236}">
                    <a16:creationId xmlns:a16="http://schemas.microsoft.com/office/drawing/2014/main" id="{99421614-8F1E-92F8-8C8E-1EB37CF1D415}"/>
                  </a:ext>
                </a:extLst>
              </p:cNvPr>
              <p:cNvSpPr/>
              <p:nvPr/>
            </p:nvSpPr>
            <p:spPr>
              <a:xfrm>
                <a:off x="9396794" y="740027"/>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5" name="Freeform 94">
                <a:extLst>
                  <a:ext uri="{FF2B5EF4-FFF2-40B4-BE49-F238E27FC236}">
                    <a16:creationId xmlns:a16="http://schemas.microsoft.com/office/drawing/2014/main" id="{5752391C-A9B2-2D57-D59E-F1CD7A64260F}"/>
                  </a:ext>
                </a:extLst>
              </p:cNvPr>
              <p:cNvSpPr/>
              <p:nvPr/>
            </p:nvSpPr>
            <p:spPr>
              <a:xfrm>
                <a:off x="9396794" y="80311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6" name="Freeform 95">
                <a:extLst>
                  <a:ext uri="{FF2B5EF4-FFF2-40B4-BE49-F238E27FC236}">
                    <a16:creationId xmlns:a16="http://schemas.microsoft.com/office/drawing/2014/main" id="{AE97EDCD-ACB3-F845-557C-D99F373BEE94}"/>
                  </a:ext>
                </a:extLst>
              </p:cNvPr>
              <p:cNvSpPr/>
              <p:nvPr/>
            </p:nvSpPr>
            <p:spPr>
              <a:xfrm>
                <a:off x="9396794" y="866194"/>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7" name="Freeform 96">
                <a:extLst>
                  <a:ext uri="{FF2B5EF4-FFF2-40B4-BE49-F238E27FC236}">
                    <a16:creationId xmlns:a16="http://schemas.microsoft.com/office/drawing/2014/main" id="{394BC506-2BEA-B78C-7013-84BA19760131}"/>
                  </a:ext>
                </a:extLst>
              </p:cNvPr>
              <p:cNvSpPr/>
              <p:nvPr/>
            </p:nvSpPr>
            <p:spPr>
              <a:xfrm>
                <a:off x="9396794" y="932021"/>
                <a:ext cx="191993" cy="32913"/>
              </a:xfrm>
              <a:custGeom>
                <a:avLst/>
                <a:gdLst>
                  <a:gd name="connsiteX0" fmla="*/ -1 w 191993"/>
                  <a:gd name="connsiteY0" fmla="*/ 0 h 32913"/>
                  <a:gd name="connsiteX1" fmla="*/ 191993 w 191993"/>
                  <a:gd name="connsiteY1" fmla="*/ 0 h 32913"/>
                  <a:gd name="connsiteX2" fmla="*/ 191993 w 191993"/>
                  <a:gd name="connsiteY2" fmla="*/ 32913 h 32913"/>
                  <a:gd name="connsiteX3" fmla="*/ -1 w 191993"/>
                  <a:gd name="connsiteY3" fmla="*/ 32913 h 32913"/>
                </a:gdLst>
                <a:ahLst/>
                <a:cxnLst>
                  <a:cxn ang="0">
                    <a:pos x="connsiteX0" y="connsiteY0"/>
                  </a:cxn>
                  <a:cxn ang="0">
                    <a:pos x="connsiteX1" y="connsiteY1"/>
                  </a:cxn>
                  <a:cxn ang="0">
                    <a:pos x="connsiteX2" y="connsiteY2"/>
                  </a:cxn>
                  <a:cxn ang="0">
                    <a:pos x="connsiteX3" y="connsiteY3"/>
                  </a:cxn>
                </a:cxnLst>
                <a:rect l="l" t="t" r="r" b="b"/>
                <a:pathLst>
                  <a:path w="191993" h="32913">
                    <a:moveTo>
                      <a:pt x="-1" y="0"/>
                    </a:moveTo>
                    <a:lnTo>
                      <a:pt x="191993" y="0"/>
                    </a:lnTo>
                    <a:lnTo>
                      <a:pt x="191993" y="32913"/>
                    </a:lnTo>
                    <a:lnTo>
                      <a:pt x="-1" y="32913"/>
                    </a:lnTo>
                    <a:close/>
                  </a:path>
                </a:pathLst>
              </a:custGeom>
              <a:solidFill>
                <a:srgbClr val="000000"/>
              </a:solidFill>
              <a:ln w="27426" cap="flat">
                <a:noFill/>
                <a:prstDash val="solid"/>
                <a:miter/>
              </a:ln>
            </p:spPr>
            <p:txBody>
              <a:bodyPr rtlCol="0" anchor="ctr"/>
              <a:lstStyle/>
              <a:p>
                <a:endParaRPr lang="en-US" dirty="0"/>
              </a:p>
            </p:txBody>
          </p:sp>
          <p:sp>
            <p:nvSpPr>
              <p:cNvPr id="98" name="Freeform 97">
                <a:extLst>
                  <a:ext uri="{FF2B5EF4-FFF2-40B4-BE49-F238E27FC236}">
                    <a16:creationId xmlns:a16="http://schemas.microsoft.com/office/drawing/2014/main" id="{47ED1480-506C-C042-8F01-E0B525215490}"/>
                  </a:ext>
                </a:extLst>
              </p:cNvPr>
              <p:cNvSpPr/>
              <p:nvPr/>
            </p:nvSpPr>
            <p:spPr>
              <a:xfrm>
                <a:off x="8760472"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6 w 191993"/>
                  <a:gd name="connsiteY10" fmla="*/ 142624 h 337359"/>
                  <a:gd name="connsiteX11" fmla="*/ 0 w 191993"/>
                  <a:gd name="connsiteY11" fmla="*/ 224907 h 337359"/>
                  <a:gd name="connsiteX12" fmla="*/ 0 w 191993"/>
                  <a:gd name="connsiteY12" fmla="*/ 224907 h 337359"/>
                  <a:gd name="connsiteX13" fmla="*/ 46626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6 w 191993"/>
                  <a:gd name="connsiteY17" fmla="*/ 79540 h 337359"/>
                  <a:gd name="connsiteX18" fmla="*/ 46626 w 191993"/>
                  <a:gd name="connsiteY18" fmla="*/ 79540 h 337359"/>
                  <a:gd name="connsiteX19" fmla="*/ 32912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2 w 191993"/>
                  <a:gd name="connsiteY23" fmla="*/ 304447 h 337359"/>
                  <a:gd name="connsiteX24" fmla="*/ 32912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4"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6" y="142624"/>
                    </a:cubicBezTo>
                    <a:cubicBezTo>
                      <a:pt x="19198" y="159080"/>
                      <a:pt x="0" y="189251"/>
                      <a:pt x="0" y="224907"/>
                    </a:cubicBezTo>
                    <a:lnTo>
                      <a:pt x="0" y="224907"/>
                    </a:lnTo>
                    <a:close/>
                    <a:moveTo>
                      <a:pt x="46626" y="79540"/>
                    </a:moveTo>
                    <a:cubicBezTo>
                      <a:pt x="46626" y="52113"/>
                      <a:pt x="68569" y="32913"/>
                      <a:pt x="93253" y="32913"/>
                    </a:cubicBezTo>
                    <a:cubicBezTo>
                      <a:pt x="120681" y="32913"/>
                      <a:pt x="139880" y="54855"/>
                      <a:pt x="139880" y="79540"/>
                    </a:cubicBezTo>
                    <a:cubicBezTo>
                      <a:pt x="139880" y="104225"/>
                      <a:pt x="117939" y="126167"/>
                      <a:pt x="93253" y="126167"/>
                    </a:cubicBezTo>
                    <a:cubicBezTo>
                      <a:pt x="68569" y="128910"/>
                      <a:pt x="46626" y="106968"/>
                      <a:pt x="46626" y="79540"/>
                    </a:cubicBezTo>
                    <a:lnTo>
                      <a:pt x="46626" y="79540"/>
                    </a:lnTo>
                    <a:close/>
                    <a:moveTo>
                      <a:pt x="32912" y="224907"/>
                    </a:moveTo>
                    <a:cubicBezTo>
                      <a:pt x="32912" y="189251"/>
                      <a:pt x="60340" y="161823"/>
                      <a:pt x="95997" y="161823"/>
                    </a:cubicBezTo>
                    <a:cubicBezTo>
                      <a:pt x="131653" y="161823"/>
                      <a:pt x="159080" y="189251"/>
                      <a:pt x="159080" y="224907"/>
                    </a:cubicBezTo>
                    <a:lnTo>
                      <a:pt x="159080" y="304447"/>
                    </a:lnTo>
                    <a:lnTo>
                      <a:pt x="32912" y="304447"/>
                    </a:lnTo>
                    <a:lnTo>
                      <a:pt x="32912" y="224907"/>
                    </a:lnTo>
                    <a:close/>
                  </a:path>
                </a:pathLst>
              </a:custGeom>
              <a:solidFill>
                <a:srgbClr val="000000"/>
              </a:solidFill>
              <a:ln w="27426" cap="flat">
                <a:noFill/>
                <a:prstDash val="solid"/>
                <a:miter/>
              </a:ln>
            </p:spPr>
            <p:txBody>
              <a:bodyPr rtlCol="0" anchor="ctr"/>
              <a:lstStyle/>
              <a:p>
                <a:endParaRPr lang="en-US" dirty="0"/>
              </a:p>
            </p:txBody>
          </p:sp>
          <p:sp>
            <p:nvSpPr>
              <p:cNvPr id="99" name="Freeform 98">
                <a:extLst>
                  <a:ext uri="{FF2B5EF4-FFF2-40B4-BE49-F238E27FC236}">
                    <a16:creationId xmlns:a16="http://schemas.microsoft.com/office/drawing/2014/main" id="{00F2F464-F351-065B-CE68-E0759228A248}"/>
                  </a:ext>
                </a:extLst>
              </p:cNvPr>
              <p:cNvSpPr/>
              <p:nvPr/>
            </p:nvSpPr>
            <p:spPr>
              <a:xfrm>
                <a:off x="8982636"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9369 w 191993"/>
                  <a:gd name="connsiteY13" fmla="*/ 79540 h 337359"/>
                  <a:gd name="connsiteX14" fmla="*/ 95997 w 191993"/>
                  <a:gd name="connsiteY14" fmla="*/ 32913 h 337359"/>
                  <a:gd name="connsiteX15" fmla="*/ 142624 w 191993"/>
                  <a:gd name="connsiteY15" fmla="*/ 79540 h 337359"/>
                  <a:gd name="connsiteX16" fmla="*/ 95997 w 191993"/>
                  <a:gd name="connsiteY16" fmla="*/ 126167 h 337359"/>
                  <a:gd name="connsiteX17" fmla="*/ 49369 w 191993"/>
                  <a:gd name="connsiteY17" fmla="*/ 79540 h 337359"/>
                  <a:gd name="connsiteX18" fmla="*/ 49369 w 191993"/>
                  <a:gd name="connsiteY18" fmla="*/ 79540 h 337359"/>
                  <a:gd name="connsiteX19" fmla="*/ 32914 w 191993"/>
                  <a:gd name="connsiteY19" fmla="*/ 224907 h 337359"/>
                  <a:gd name="connsiteX20" fmla="*/ 95997 w 191993"/>
                  <a:gd name="connsiteY20" fmla="*/ 161823 h 337359"/>
                  <a:gd name="connsiteX21" fmla="*/ 159080 w 191993"/>
                  <a:gd name="connsiteY21" fmla="*/ 224907 h 337359"/>
                  <a:gd name="connsiteX22" fmla="*/ 159080 w 191993"/>
                  <a:gd name="connsiteY22" fmla="*/ 304447 h 337359"/>
                  <a:gd name="connsiteX23" fmla="*/ 32914 w 191993"/>
                  <a:gd name="connsiteY23" fmla="*/ 304447 h 337359"/>
                  <a:gd name="connsiteX24" fmla="*/ 32914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0" y="0"/>
                      <a:pt x="95997" y="0"/>
                    </a:cubicBezTo>
                    <a:cubicBezTo>
                      <a:pt x="52113" y="0"/>
                      <a:pt x="16456" y="35656"/>
                      <a:pt x="16456" y="79540"/>
                    </a:cubicBezTo>
                    <a:cubicBezTo>
                      <a:pt x="16456" y="104225"/>
                      <a:pt x="27428" y="126167"/>
                      <a:pt x="46627" y="142624"/>
                    </a:cubicBezTo>
                    <a:cubicBezTo>
                      <a:pt x="19200" y="159080"/>
                      <a:pt x="0" y="189251"/>
                      <a:pt x="0" y="224907"/>
                    </a:cubicBezTo>
                    <a:lnTo>
                      <a:pt x="0" y="224907"/>
                    </a:lnTo>
                    <a:close/>
                    <a:moveTo>
                      <a:pt x="49369" y="79540"/>
                    </a:moveTo>
                    <a:cubicBezTo>
                      <a:pt x="49369" y="52113"/>
                      <a:pt x="71311" y="32913"/>
                      <a:pt x="95997" y="32913"/>
                    </a:cubicBezTo>
                    <a:cubicBezTo>
                      <a:pt x="120682" y="32913"/>
                      <a:pt x="142624" y="54855"/>
                      <a:pt x="142624" y="79540"/>
                    </a:cubicBezTo>
                    <a:cubicBezTo>
                      <a:pt x="142624" y="104225"/>
                      <a:pt x="120682" y="126167"/>
                      <a:pt x="95997" y="126167"/>
                    </a:cubicBezTo>
                    <a:cubicBezTo>
                      <a:pt x="71311" y="126167"/>
                      <a:pt x="49369" y="106968"/>
                      <a:pt x="49369" y="79540"/>
                    </a:cubicBezTo>
                    <a:lnTo>
                      <a:pt x="49369" y="79540"/>
                    </a:lnTo>
                    <a:close/>
                    <a:moveTo>
                      <a:pt x="32914" y="224907"/>
                    </a:moveTo>
                    <a:cubicBezTo>
                      <a:pt x="32914" y="189251"/>
                      <a:pt x="60341" y="161823"/>
                      <a:pt x="95997" y="161823"/>
                    </a:cubicBezTo>
                    <a:cubicBezTo>
                      <a:pt x="131653" y="161823"/>
                      <a:pt x="159080" y="189251"/>
                      <a:pt x="159080" y="224907"/>
                    </a:cubicBezTo>
                    <a:lnTo>
                      <a:pt x="159080" y="304447"/>
                    </a:lnTo>
                    <a:lnTo>
                      <a:pt x="32914" y="304447"/>
                    </a:lnTo>
                    <a:lnTo>
                      <a:pt x="32914" y="224907"/>
                    </a:lnTo>
                    <a:close/>
                  </a:path>
                </a:pathLst>
              </a:custGeom>
              <a:solidFill>
                <a:srgbClr val="000000"/>
              </a:solidFill>
              <a:ln w="27426" cap="flat">
                <a:noFill/>
                <a:prstDash val="solid"/>
                <a:miter/>
              </a:ln>
            </p:spPr>
            <p:txBody>
              <a:bodyPr rtlCol="0" anchor="ctr"/>
              <a:lstStyle/>
              <a:p>
                <a:endParaRPr lang="en-US" dirty="0"/>
              </a:p>
            </p:txBody>
          </p:sp>
          <p:sp>
            <p:nvSpPr>
              <p:cNvPr id="100" name="Freeform 99">
                <a:extLst>
                  <a:ext uri="{FF2B5EF4-FFF2-40B4-BE49-F238E27FC236}">
                    <a16:creationId xmlns:a16="http://schemas.microsoft.com/office/drawing/2014/main" id="{B1DB7F28-0FDA-C91C-8AD8-FD19FB058F52}"/>
                  </a:ext>
                </a:extLst>
              </p:cNvPr>
              <p:cNvSpPr/>
              <p:nvPr/>
            </p:nvSpPr>
            <p:spPr>
              <a:xfrm>
                <a:off x="9207543" y="1121271"/>
                <a:ext cx="191993" cy="337359"/>
              </a:xfrm>
              <a:custGeom>
                <a:avLst/>
                <a:gdLst>
                  <a:gd name="connsiteX0" fmla="*/ 0 w 191993"/>
                  <a:gd name="connsiteY0" fmla="*/ 224907 h 337359"/>
                  <a:gd name="connsiteX1" fmla="*/ 0 w 191993"/>
                  <a:gd name="connsiteY1" fmla="*/ 320903 h 337359"/>
                  <a:gd name="connsiteX2" fmla="*/ 16456 w 191993"/>
                  <a:gd name="connsiteY2" fmla="*/ 337360 h 337359"/>
                  <a:gd name="connsiteX3" fmla="*/ 175536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6 w 191993"/>
                  <a:gd name="connsiteY7" fmla="*/ 79540 h 337359"/>
                  <a:gd name="connsiteX8" fmla="*/ 95997 w 191993"/>
                  <a:gd name="connsiteY8" fmla="*/ 0 h 337359"/>
                  <a:gd name="connsiteX9" fmla="*/ 16456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3 w 191993"/>
                  <a:gd name="connsiteY14" fmla="*/ 32913 h 337359"/>
                  <a:gd name="connsiteX15" fmla="*/ 139880 w 191993"/>
                  <a:gd name="connsiteY15" fmla="*/ 79540 h 337359"/>
                  <a:gd name="connsiteX16" fmla="*/ 93253 w 191993"/>
                  <a:gd name="connsiteY16" fmla="*/ 126167 h 337359"/>
                  <a:gd name="connsiteX17" fmla="*/ 46627 w 191993"/>
                  <a:gd name="connsiteY17" fmla="*/ 79540 h 337359"/>
                  <a:gd name="connsiteX18" fmla="*/ 46627 w 191993"/>
                  <a:gd name="connsiteY18" fmla="*/ 79540 h 337359"/>
                  <a:gd name="connsiteX19" fmla="*/ 30170 w 191993"/>
                  <a:gd name="connsiteY19" fmla="*/ 224907 h 337359"/>
                  <a:gd name="connsiteX20" fmla="*/ 93253 w 191993"/>
                  <a:gd name="connsiteY20" fmla="*/ 161823 h 337359"/>
                  <a:gd name="connsiteX21" fmla="*/ 156338 w 191993"/>
                  <a:gd name="connsiteY21" fmla="*/ 224907 h 337359"/>
                  <a:gd name="connsiteX22" fmla="*/ 156338 w 191993"/>
                  <a:gd name="connsiteY22" fmla="*/ 304447 h 337359"/>
                  <a:gd name="connsiteX23" fmla="*/ 30170 w 191993"/>
                  <a:gd name="connsiteY23" fmla="*/ 304447 h 337359"/>
                  <a:gd name="connsiteX24" fmla="*/ 30170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6" y="337360"/>
                    </a:cubicBezTo>
                    <a:lnTo>
                      <a:pt x="175536" y="337360"/>
                    </a:lnTo>
                    <a:cubicBezTo>
                      <a:pt x="183766" y="337360"/>
                      <a:pt x="191994" y="329131"/>
                      <a:pt x="191994" y="320903"/>
                    </a:cubicBezTo>
                    <a:lnTo>
                      <a:pt x="191994" y="224907"/>
                    </a:lnTo>
                    <a:cubicBezTo>
                      <a:pt x="191994" y="189251"/>
                      <a:pt x="172794" y="159080"/>
                      <a:pt x="145366" y="142624"/>
                    </a:cubicBezTo>
                    <a:cubicBezTo>
                      <a:pt x="164566" y="128910"/>
                      <a:pt x="175536" y="106968"/>
                      <a:pt x="175536" y="79540"/>
                    </a:cubicBezTo>
                    <a:cubicBezTo>
                      <a:pt x="175536" y="35656"/>
                      <a:pt x="139880" y="0"/>
                      <a:pt x="95997" y="0"/>
                    </a:cubicBezTo>
                    <a:cubicBezTo>
                      <a:pt x="52112" y="0"/>
                      <a:pt x="16456" y="35656"/>
                      <a:pt x="16456" y="79540"/>
                    </a:cubicBezTo>
                    <a:cubicBezTo>
                      <a:pt x="16456" y="104225"/>
                      <a:pt x="27428" y="126167"/>
                      <a:pt x="46627" y="142624"/>
                    </a:cubicBezTo>
                    <a:cubicBezTo>
                      <a:pt x="16456" y="159080"/>
                      <a:pt x="0" y="189251"/>
                      <a:pt x="0" y="224907"/>
                    </a:cubicBezTo>
                    <a:lnTo>
                      <a:pt x="0" y="224907"/>
                    </a:lnTo>
                    <a:close/>
                    <a:moveTo>
                      <a:pt x="46627" y="79540"/>
                    </a:moveTo>
                    <a:cubicBezTo>
                      <a:pt x="46627" y="52113"/>
                      <a:pt x="68569" y="32913"/>
                      <a:pt x="93253" y="32913"/>
                    </a:cubicBezTo>
                    <a:cubicBezTo>
                      <a:pt x="117939" y="32913"/>
                      <a:pt x="139880" y="54855"/>
                      <a:pt x="139880" y="79540"/>
                    </a:cubicBezTo>
                    <a:cubicBezTo>
                      <a:pt x="139880" y="104225"/>
                      <a:pt x="117939" y="126167"/>
                      <a:pt x="93253" y="126167"/>
                    </a:cubicBezTo>
                    <a:cubicBezTo>
                      <a:pt x="68569" y="126167"/>
                      <a:pt x="46627" y="106968"/>
                      <a:pt x="46627" y="79540"/>
                    </a:cubicBezTo>
                    <a:lnTo>
                      <a:pt x="46627" y="79540"/>
                    </a:lnTo>
                    <a:close/>
                    <a:moveTo>
                      <a:pt x="30170" y="224907"/>
                    </a:moveTo>
                    <a:cubicBezTo>
                      <a:pt x="30170" y="189251"/>
                      <a:pt x="57597" y="161823"/>
                      <a:pt x="93253" y="161823"/>
                    </a:cubicBezTo>
                    <a:cubicBezTo>
                      <a:pt x="128910" y="161823"/>
                      <a:pt x="156338" y="189251"/>
                      <a:pt x="156338" y="224907"/>
                    </a:cubicBezTo>
                    <a:lnTo>
                      <a:pt x="156338" y="304447"/>
                    </a:lnTo>
                    <a:lnTo>
                      <a:pt x="30170" y="304447"/>
                    </a:lnTo>
                    <a:lnTo>
                      <a:pt x="30170" y="224907"/>
                    </a:lnTo>
                    <a:close/>
                  </a:path>
                </a:pathLst>
              </a:custGeom>
              <a:solidFill>
                <a:srgbClr val="000000"/>
              </a:solidFill>
              <a:ln w="27426" cap="flat">
                <a:noFill/>
                <a:prstDash val="solid"/>
                <a:miter/>
              </a:ln>
            </p:spPr>
            <p:txBody>
              <a:bodyPr rtlCol="0" anchor="ctr"/>
              <a:lstStyle/>
              <a:p>
                <a:endParaRPr lang="en-US" dirty="0"/>
              </a:p>
            </p:txBody>
          </p:sp>
          <p:sp>
            <p:nvSpPr>
              <p:cNvPr id="101" name="Freeform 100">
                <a:extLst>
                  <a:ext uri="{FF2B5EF4-FFF2-40B4-BE49-F238E27FC236}">
                    <a16:creationId xmlns:a16="http://schemas.microsoft.com/office/drawing/2014/main" id="{A8AAB7E0-AA56-3CEA-35B4-D46ADB9FA7A9}"/>
                  </a:ext>
                </a:extLst>
              </p:cNvPr>
              <p:cNvSpPr/>
              <p:nvPr/>
            </p:nvSpPr>
            <p:spPr>
              <a:xfrm>
                <a:off x="9429707" y="1121271"/>
                <a:ext cx="191993" cy="337359"/>
              </a:xfrm>
              <a:custGeom>
                <a:avLst/>
                <a:gdLst>
                  <a:gd name="connsiteX0" fmla="*/ 0 w 191993"/>
                  <a:gd name="connsiteY0" fmla="*/ 224907 h 337359"/>
                  <a:gd name="connsiteX1" fmla="*/ 0 w 191993"/>
                  <a:gd name="connsiteY1" fmla="*/ 320903 h 337359"/>
                  <a:gd name="connsiteX2" fmla="*/ 16458 w 191993"/>
                  <a:gd name="connsiteY2" fmla="*/ 337360 h 337359"/>
                  <a:gd name="connsiteX3" fmla="*/ 175538 w 191993"/>
                  <a:gd name="connsiteY3" fmla="*/ 337360 h 337359"/>
                  <a:gd name="connsiteX4" fmla="*/ 191994 w 191993"/>
                  <a:gd name="connsiteY4" fmla="*/ 320903 h 337359"/>
                  <a:gd name="connsiteX5" fmla="*/ 191994 w 191993"/>
                  <a:gd name="connsiteY5" fmla="*/ 224907 h 337359"/>
                  <a:gd name="connsiteX6" fmla="*/ 145366 w 191993"/>
                  <a:gd name="connsiteY6" fmla="*/ 142624 h 337359"/>
                  <a:gd name="connsiteX7" fmla="*/ 175538 w 191993"/>
                  <a:gd name="connsiteY7" fmla="*/ 79540 h 337359"/>
                  <a:gd name="connsiteX8" fmla="*/ 95997 w 191993"/>
                  <a:gd name="connsiteY8" fmla="*/ 0 h 337359"/>
                  <a:gd name="connsiteX9" fmla="*/ 16458 w 191993"/>
                  <a:gd name="connsiteY9" fmla="*/ 79540 h 337359"/>
                  <a:gd name="connsiteX10" fmla="*/ 46627 w 191993"/>
                  <a:gd name="connsiteY10" fmla="*/ 142624 h 337359"/>
                  <a:gd name="connsiteX11" fmla="*/ 0 w 191993"/>
                  <a:gd name="connsiteY11" fmla="*/ 224907 h 337359"/>
                  <a:gd name="connsiteX12" fmla="*/ 0 w 191993"/>
                  <a:gd name="connsiteY12" fmla="*/ 224907 h 337359"/>
                  <a:gd name="connsiteX13" fmla="*/ 46627 w 191993"/>
                  <a:gd name="connsiteY13" fmla="*/ 79540 h 337359"/>
                  <a:gd name="connsiteX14" fmla="*/ 93255 w 191993"/>
                  <a:gd name="connsiteY14" fmla="*/ 32913 h 337359"/>
                  <a:gd name="connsiteX15" fmla="*/ 139882 w 191993"/>
                  <a:gd name="connsiteY15" fmla="*/ 79540 h 337359"/>
                  <a:gd name="connsiteX16" fmla="*/ 93255 w 191993"/>
                  <a:gd name="connsiteY16" fmla="*/ 126167 h 337359"/>
                  <a:gd name="connsiteX17" fmla="*/ 46627 w 191993"/>
                  <a:gd name="connsiteY17" fmla="*/ 79540 h 337359"/>
                  <a:gd name="connsiteX18" fmla="*/ 46627 w 191993"/>
                  <a:gd name="connsiteY18" fmla="*/ 79540 h 337359"/>
                  <a:gd name="connsiteX19" fmla="*/ 30171 w 191993"/>
                  <a:gd name="connsiteY19" fmla="*/ 224907 h 337359"/>
                  <a:gd name="connsiteX20" fmla="*/ 93255 w 191993"/>
                  <a:gd name="connsiteY20" fmla="*/ 161823 h 337359"/>
                  <a:gd name="connsiteX21" fmla="*/ 156338 w 191993"/>
                  <a:gd name="connsiteY21" fmla="*/ 224907 h 337359"/>
                  <a:gd name="connsiteX22" fmla="*/ 156338 w 191993"/>
                  <a:gd name="connsiteY22" fmla="*/ 304447 h 337359"/>
                  <a:gd name="connsiteX23" fmla="*/ 30171 w 191993"/>
                  <a:gd name="connsiteY23" fmla="*/ 304447 h 337359"/>
                  <a:gd name="connsiteX24" fmla="*/ 30171 w 191993"/>
                  <a:gd name="connsiteY24" fmla="*/ 224907 h 33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91993" h="337359">
                    <a:moveTo>
                      <a:pt x="0" y="224907"/>
                    </a:moveTo>
                    <a:lnTo>
                      <a:pt x="0" y="320903"/>
                    </a:lnTo>
                    <a:cubicBezTo>
                      <a:pt x="0" y="329131"/>
                      <a:pt x="8228" y="337360"/>
                      <a:pt x="16458" y="337360"/>
                    </a:cubicBezTo>
                    <a:lnTo>
                      <a:pt x="175538" y="337360"/>
                    </a:lnTo>
                    <a:cubicBezTo>
                      <a:pt x="183766" y="337360"/>
                      <a:pt x="191994" y="329131"/>
                      <a:pt x="191994" y="320903"/>
                    </a:cubicBezTo>
                    <a:lnTo>
                      <a:pt x="191994" y="224907"/>
                    </a:lnTo>
                    <a:cubicBezTo>
                      <a:pt x="191994" y="189251"/>
                      <a:pt x="172794" y="159080"/>
                      <a:pt x="145366" y="142624"/>
                    </a:cubicBezTo>
                    <a:cubicBezTo>
                      <a:pt x="164566" y="128910"/>
                      <a:pt x="175538" y="106968"/>
                      <a:pt x="175538" y="79540"/>
                    </a:cubicBezTo>
                    <a:cubicBezTo>
                      <a:pt x="175538" y="35656"/>
                      <a:pt x="139882" y="0"/>
                      <a:pt x="95997" y="0"/>
                    </a:cubicBezTo>
                    <a:cubicBezTo>
                      <a:pt x="52113" y="0"/>
                      <a:pt x="16458" y="35656"/>
                      <a:pt x="16458" y="79540"/>
                    </a:cubicBezTo>
                    <a:cubicBezTo>
                      <a:pt x="16458" y="104225"/>
                      <a:pt x="27428" y="126167"/>
                      <a:pt x="46627" y="142624"/>
                    </a:cubicBezTo>
                    <a:cubicBezTo>
                      <a:pt x="19200" y="159080"/>
                      <a:pt x="0" y="189251"/>
                      <a:pt x="0" y="224907"/>
                    </a:cubicBezTo>
                    <a:lnTo>
                      <a:pt x="0" y="224907"/>
                    </a:lnTo>
                    <a:close/>
                    <a:moveTo>
                      <a:pt x="46627" y="79540"/>
                    </a:moveTo>
                    <a:cubicBezTo>
                      <a:pt x="46627" y="52113"/>
                      <a:pt x="68569" y="32913"/>
                      <a:pt x="93255" y="32913"/>
                    </a:cubicBezTo>
                    <a:cubicBezTo>
                      <a:pt x="117939" y="32913"/>
                      <a:pt x="139882" y="54855"/>
                      <a:pt x="139882" y="79540"/>
                    </a:cubicBezTo>
                    <a:cubicBezTo>
                      <a:pt x="139882" y="104225"/>
                      <a:pt x="117939" y="126167"/>
                      <a:pt x="93255" y="126167"/>
                    </a:cubicBezTo>
                    <a:cubicBezTo>
                      <a:pt x="68569" y="126167"/>
                      <a:pt x="46627" y="106968"/>
                      <a:pt x="46627" y="79540"/>
                    </a:cubicBezTo>
                    <a:lnTo>
                      <a:pt x="46627" y="79540"/>
                    </a:lnTo>
                    <a:close/>
                    <a:moveTo>
                      <a:pt x="30171" y="224907"/>
                    </a:moveTo>
                    <a:cubicBezTo>
                      <a:pt x="30171" y="189251"/>
                      <a:pt x="57599" y="161823"/>
                      <a:pt x="93255" y="161823"/>
                    </a:cubicBezTo>
                    <a:cubicBezTo>
                      <a:pt x="128910" y="161823"/>
                      <a:pt x="156338" y="189251"/>
                      <a:pt x="156338" y="224907"/>
                    </a:cubicBezTo>
                    <a:lnTo>
                      <a:pt x="156338" y="304447"/>
                    </a:lnTo>
                    <a:lnTo>
                      <a:pt x="30171" y="304447"/>
                    </a:lnTo>
                    <a:lnTo>
                      <a:pt x="30171" y="224907"/>
                    </a:lnTo>
                    <a:close/>
                  </a:path>
                </a:pathLst>
              </a:custGeom>
              <a:solidFill>
                <a:srgbClr val="000000"/>
              </a:solidFill>
              <a:ln w="27426" cap="flat">
                <a:noFill/>
                <a:prstDash val="solid"/>
                <a:miter/>
              </a:ln>
            </p:spPr>
            <p:txBody>
              <a:bodyPr rtlCol="0" anchor="ctr"/>
              <a:lstStyle/>
              <a:p>
                <a:endParaRPr lang="en-US" dirty="0"/>
              </a:p>
            </p:txBody>
          </p:sp>
        </p:grpSp>
      </p:grpSp>
      <p:sp>
        <p:nvSpPr>
          <p:cNvPr id="10" name="Picture Placeholder 3">
            <a:extLst>
              <a:ext uri="{FF2B5EF4-FFF2-40B4-BE49-F238E27FC236}">
                <a16:creationId xmlns:a16="http://schemas.microsoft.com/office/drawing/2014/main" id="{F71B5026-EF67-E63B-6E97-97256D61FD8C}"/>
              </a:ext>
            </a:extLst>
          </p:cNvPr>
          <p:cNvSpPr>
            <a:spLocks noGrp="1"/>
          </p:cNvSpPr>
          <p:nvPr userDrawn="1">
            <p:ph type="pic" sz="quarter" idx="112"/>
          </p:nvPr>
        </p:nvSpPr>
        <p:spPr>
          <a:xfrm>
            <a:off x="-759" y="1387574"/>
            <a:ext cx="6886575" cy="1998663"/>
          </a:xfrm>
          <a:prstGeom prst="rect">
            <a:avLst/>
          </a:prstGeom>
          <a:solidFill>
            <a:schemeClr val="bg1">
              <a:lumMod val="95000"/>
            </a:schemeClr>
          </a:solidFill>
        </p:spPr>
        <p:txBody>
          <a:bodyPr/>
          <a:lstStyle/>
          <a:p>
            <a:endParaRPr lang="en-US" dirty="0"/>
          </a:p>
        </p:txBody>
      </p:sp>
      <p:sp>
        <p:nvSpPr>
          <p:cNvPr id="12" name="Graphic 4">
            <a:extLst>
              <a:ext uri="{FF2B5EF4-FFF2-40B4-BE49-F238E27FC236}">
                <a16:creationId xmlns:a16="http://schemas.microsoft.com/office/drawing/2014/main" id="{2924CF2B-164E-0F31-DA39-187BAC6ED2F2}"/>
              </a:ext>
            </a:extLst>
          </p:cNvPr>
          <p:cNvSpPr/>
          <p:nvPr userDrawn="1"/>
        </p:nvSpPr>
        <p:spPr>
          <a:xfrm rot="5400000" flipH="1">
            <a:off x="770057" y="2616548"/>
            <a:ext cx="2058178" cy="3598293"/>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 name="connsiteX0" fmla="*/ 244278 w 857756"/>
              <a:gd name="connsiteY0" fmla="*/ 163639 h 760575"/>
              <a:gd name="connsiteX1" fmla="*/ 0 w 857756"/>
              <a:gd name="connsiteY1" fmla="*/ 760575 h 760575"/>
              <a:gd name="connsiteX2" fmla="*/ 586226 w 857756"/>
              <a:gd name="connsiteY2" fmla="*/ 760575 h 760575"/>
              <a:gd name="connsiteX3" fmla="*/ 857756 w 857756"/>
              <a:gd name="connsiteY3" fmla="*/ 760342 h 760575"/>
              <a:gd name="connsiteX4" fmla="*/ 857756 w 857756"/>
              <a:gd name="connsiteY4" fmla="*/ 0 h 760575"/>
              <a:gd name="connsiteX5" fmla="*/ 244278 w 857756"/>
              <a:gd name="connsiteY5" fmla="*/ 163639 h 76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57756" h="760575">
                <a:moveTo>
                  <a:pt x="244278" y="163639"/>
                </a:moveTo>
                <a:lnTo>
                  <a:pt x="0" y="760575"/>
                </a:lnTo>
                <a:lnTo>
                  <a:pt x="586226" y="760575"/>
                </a:lnTo>
                <a:lnTo>
                  <a:pt x="857756" y="760342"/>
                </a:lnTo>
                <a:lnTo>
                  <a:pt x="857756" y="0"/>
                </a:lnTo>
                <a:lnTo>
                  <a:pt x="244278" y="163639"/>
                </a:lnTo>
                <a:close/>
              </a:path>
            </a:pathLst>
          </a:custGeom>
          <a:solidFill>
            <a:srgbClr val="027354"/>
          </a:solidFill>
          <a:ln w="3893" cap="flat">
            <a:noFill/>
            <a:prstDash val="solid"/>
            <a:miter/>
          </a:ln>
        </p:spPr>
        <p:txBody>
          <a:bodyPr rtlCol="0" anchor="ctr"/>
          <a:lstStyle/>
          <a:p>
            <a:endParaRPr lang="en-US" dirty="0"/>
          </a:p>
        </p:txBody>
      </p:sp>
      <p:sp>
        <p:nvSpPr>
          <p:cNvPr id="14" name="Text Placeholder 32">
            <a:extLst>
              <a:ext uri="{FF2B5EF4-FFF2-40B4-BE49-F238E27FC236}">
                <a16:creationId xmlns:a16="http://schemas.microsoft.com/office/drawing/2014/main" id="{EEE7E6C1-6EDE-E7D8-AECC-8050F5EF5825}"/>
              </a:ext>
            </a:extLst>
          </p:cNvPr>
          <p:cNvSpPr>
            <a:spLocks noGrp="1"/>
          </p:cNvSpPr>
          <p:nvPr>
            <p:ph type="body" sz="quarter" idx="59" hasCustomPrompt="1"/>
          </p:nvPr>
        </p:nvSpPr>
        <p:spPr>
          <a:xfrm>
            <a:off x="272409" y="3556108"/>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CASE STUDY</a:t>
            </a:r>
          </a:p>
        </p:txBody>
      </p:sp>
      <p:sp>
        <p:nvSpPr>
          <p:cNvPr id="15" name="Text Placeholder 32">
            <a:extLst>
              <a:ext uri="{FF2B5EF4-FFF2-40B4-BE49-F238E27FC236}">
                <a16:creationId xmlns:a16="http://schemas.microsoft.com/office/drawing/2014/main" id="{8503FFDD-0C3E-98AE-967E-D5455D1971C0}"/>
              </a:ext>
            </a:extLst>
          </p:cNvPr>
          <p:cNvSpPr>
            <a:spLocks noGrp="1"/>
          </p:cNvSpPr>
          <p:nvPr>
            <p:ph type="body" sz="quarter" idx="109" hasCustomPrompt="1"/>
          </p:nvPr>
        </p:nvSpPr>
        <p:spPr>
          <a:xfrm>
            <a:off x="249382" y="3821173"/>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16" name="Text Placeholder 32">
            <a:extLst>
              <a:ext uri="{FF2B5EF4-FFF2-40B4-BE49-F238E27FC236}">
                <a16:creationId xmlns:a16="http://schemas.microsoft.com/office/drawing/2014/main" id="{CC59F000-34B1-BA3C-00E3-324030962C2D}"/>
              </a:ext>
            </a:extLst>
          </p:cNvPr>
          <p:cNvSpPr>
            <a:spLocks noGrp="1"/>
          </p:cNvSpPr>
          <p:nvPr>
            <p:ph type="body" sz="quarter" idx="110" hasCustomPrompt="1"/>
          </p:nvPr>
        </p:nvSpPr>
        <p:spPr>
          <a:xfrm>
            <a:off x="249382" y="4457728"/>
            <a:ext cx="2100830" cy="360837"/>
          </a:xfrm>
          <a:prstGeom prst="rect">
            <a:avLst/>
          </a:prstGeom>
        </p:spPr>
        <p:txBody>
          <a:bodyPr anchor="t">
            <a:noAutofit/>
          </a:bodyPr>
          <a:lstStyle>
            <a:lvl1pPr marL="0" indent="0" algn="l">
              <a:lnSpc>
                <a:spcPts val="1420"/>
              </a:lnSpc>
              <a:spcBef>
                <a:spcPts val="0"/>
              </a:spcBef>
              <a:buNone/>
              <a:defRPr lang="en-IE" sz="14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LOCATION</a:t>
            </a:r>
          </a:p>
        </p:txBody>
      </p:sp>
      <p:sp>
        <p:nvSpPr>
          <p:cNvPr id="17" name="Text Placeholder 32">
            <a:extLst>
              <a:ext uri="{FF2B5EF4-FFF2-40B4-BE49-F238E27FC236}">
                <a16:creationId xmlns:a16="http://schemas.microsoft.com/office/drawing/2014/main" id="{75F5D63A-C28C-BD59-31B7-8DF40361CBEC}"/>
              </a:ext>
            </a:extLst>
          </p:cNvPr>
          <p:cNvSpPr>
            <a:spLocks noGrp="1"/>
          </p:cNvSpPr>
          <p:nvPr>
            <p:ph type="body" sz="quarter" idx="111" hasCustomPrompt="1"/>
          </p:nvPr>
        </p:nvSpPr>
        <p:spPr>
          <a:xfrm>
            <a:off x="226355" y="4722793"/>
            <a:ext cx="2154449" cy="625247"/>
          </a:xfrm>
          <a:prstGeom prst="rect">
            <a:avLst/>
          </a:prstGeom>
        </p:spPr>
        <p:txBody>
          <a:bodyPr numCol="1" spcCol="288000" anchor="t">
            <a:noAutofit/>
          </a:bodyPr>
          <a:lstStyle>
            <a:lvl1pPr marL="0" indent="0" algn="just">
              <a:lnSpc>
                <a:spcPct val="100000"/>
              </a:lnSpc>
              <a:spcBef>
                <a:spcPts val="0"/>
              </a:spcBef>
              <a:buNone/>
              <a:defRPr sz="1200" b="0" i="0">
                <a:solidFill>
                  <a:schemeClr val="bg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7" name="Text">
            <a:extLst>
              <a:ext uri="{FF2B5EF4-FFF2-40B4-BE49-F238E27FC236}">
                <a16:creationId xmlns:a16="http://schemas.microsoft.com/office/drawing/2014/main" id="{203FD825-91FD-0D63-98D5-D3C3B5C13542}"/>
              </a:ext>
            </a:extLst>
          </p:cNvPr>
          <p:cNvSpPr txBox="1"/>
          <p:nvPr userDrawn="1"/>
        </p:nvSpPr>
        <p:spPr>
          <a:xfrm>
            <a:off x="6482251" y="9547428"/>
            <a:ext cx="330826" cy="136575"/>
          </a:xfrm>
          <a:prstGeom prst="rect">
            <a:avLst/>
          </a:prstGeom>
          <a:ln w="12700">
            <a:miter lim="400000"/>
          </a:ln>
          <a:extLst>
            <a:ext uri="{C572A759-6A51-4108-AA02-DFA0A04FC94B}">
              <ma14:wrappingTextBoxFlag xmlns:ma14="http://schemas.microsoft.com/office/mac/drawingml/2011/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8" name="Group 27">
            <a:extLst>
              <a:ext uri="{FF2B5EF4-FFF2-40B4-BE49-F238E27FC236}">
                <a16:creationId xmlns:a16="http://schemas.microsoft.com/office/drawing/2014/main" id="{A8877A13-3250-313B-F1D1-43796827EF72}"/>
              </a:ext>
            </a:extLst>
          </p:cNvPr>
          <p:cNvGrpSpPr/>
          <p:nvPr userDrawn="1"/>
        </p:nvGrpSpPr>
        <p:grpSpPr>
          <a:xfrm rot="16200000">
            <a:off x="5670664" y="8503632"/>
            <a:ext cx="1724785" cy="276514"/>
            <a:chOff x="296428" y="6035883"/>
            <a:chExt cx="3143755" cy="504000"/>
          </a:xfrm>
        </p:grpSpPr>
        <p:pic>
          <p:nvPicPr>
            <p:cNvPr id="34" name="Picture 33" descr="A picture containing text&#10;&#10;Description automatically generated">
              <a:extLst>
                <a:ext uri="{FF2B5EF4-FFF2-40B4-BE49-F238E27FC236}">
                  <a16:creationId xmlns:a16="http://schemas.microsoft.com/office/drawing/2014/main" id="{852AEAFB-B011-23DB-4A47-25F2F3977C8D}"/>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5" name="Picture 34" descr="A picture containing text&#10;&#10;Description automatically generated">
              <a:extLst>
                <a:ext uri="{FF2B5EF4-FFF2-40B4-BE49-F238E27FC236}">
                  <a16:creationId xmlns:a16="http://schemas.microsoft.com/office/drawing/2014/main" id="{FBC046CC-A7A7-B643-6CA2-F9E74DF262B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374580623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32">
            <a:extLst>
              <a:ext uri="{FF2B5EF4-FFF2-40B4-BE49-F238E27FC236}">
                <a16:creationId xmlns:a16="http://schemas.microsoft.com/office/drawing/2014/main" id="{D33CCD82-CFBF-1D46-B830-B38A1F085A69}"/>
              </a:ext>
            </a:extLst>
          </p:cNvPr>
          <p:cNvSpPr>
            <a:spLocks noGrp="1"/>
          </p:cNvSpPr>
          <p:nvPr>
            <p:ph type="body" sz="quarter" idx="58" hasCustomPrompt="1"/>
          </p:nvPr>
        </p:nvSpPr>
        <p:spPr>
          <a:xfrm>
            <a:off x="860495" y="749684"/>
            <a:ext cx="5435599"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WAS THE TRIGGER FOR YOUR BUSINESS OR ENTREPRENEURIAL IDEA?</a:t>
            </a:r>
          </a:p>
        </p:txBody>
      </p:sp>
      <p:sp>
        <p:nvSpPr>
          <p:cNvPr id="26" name="Text Placeholder 32">
            <a:extLst>
              <a:ext uri="{FF2B5EF4-FFF2-40B4-BE49-F238E27FC236}">
                <a16:creationId xmlns:a16="http://schemas.microsoft.com/office/drawing/2014/main" id="{AFCF0955-44BB-C947-97AA-8F87E1A5B683}"/>
              </a:ext>
            </a:extLst>
          </p:cNvPr>
          <p:cNvSpPr>
            <a:spLocks noGrp="1"/>
          </p:cNvSpPr>
          <p:nvPr>
            <p:ph type="body" sz="quarter" idx="32" hasCustomPrompt="1"/>
          </p:nvPr>
        </p:nvSpPr>
        <p:spPr>
          <a:xfrm>
            <a:off x="860496" y="1259979"/>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7" name="Text Placeholder 32">
            <a:extLst>
              <a:ext uri="{FF2B5EF4-FFF2-40B4-BE49-F238E27FC236}">
                <a16:creationId xmlns:a16="http://schemas.microsoft.com/office/drawing/2014/main" id="{9FBA54E5-88DE-3B43-9EF0-3F6F62F825CA}"/>
              </a:ext>
            </a:extLst>
          </p:cNvPr>
          <p:cNvSpPr>
            <a:spLocks noGrp="1"/>
          </p:cNvSpPr>
          <p:nvPr>
            <p:ph type="body" sz="quarter" idx="59" hasCustomPrompt="1"/>
          </p:nvPr>
        </p:nvSpPr>
        <p:spPr>
          <a:xfrm>
            <a:off x="860496" y="4353334"/>
            <a:ext cx="5435600" cy="446871"/>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DOES THE BUSINESS HELP TO ADDRESS REGIONAL CLIMATE CHANGE OR SUSTAINABILITY ISSUES?</a:t>
            </a:r>
          </a:p>
        </p:txBody>
      </p:sp>
      <p:sp>
        <p:nvSpPr>
          <p:cNvPr id="28" name="Text Placeholder 32">
            <a:extLst>
              <a:ext uri="{FF2B5EF4-FFF2-40B4-BE49-F238E27FC236}">
                <a16:creationId xmlns:a16="http://schemas.microsoft.com/office/drawing/2014/main" id="{7E384DC6-F982-FD4C-8C58-09C724523927}"/>
              </a:ext>
            </a:extLst>
          </p:cNvPr>
          <p:cNvSpPr>
            <a:spLocks noGrp="1"/>
          </p:cNvSpPr>
          <p:nvPr>
            <p:ph type="body" sz="quarter" idx="60" hasCustomPrompt="1"/>
          </p:nvPr>
        </p:nvSpPr>
        <p:spPr>
          <a:xfrm>
            <a:off x="860496" y="4962100"/>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 name="Text">
            <a:extLst>
              <a:ext uri="{FF2B5EF4-FFF2-40B4-BE49-F238E27FC236}">
                <a16:creationId xmlns:a16="http://schemas.microsoft.com/office/drawing/2014/main" id="{F3846F64-3671-73C4-8097-242C153EE7EB}"/>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3" name="Group 2">
            <a:extLst>
              <a:ext uri="{FF2B5EF4-FFF2-40B4-BE49-F238E27FC236}">
                <a16:creationId xmlns:a16="http://schemas.microsoft.com/office/drawing/2014/main" id="{47C80BD2-E438-6AAA-CAAA-3D531B85D1EE}"/>
              </a:ext>
            </a:extLst>
          </p:cNvPr>
          <p:cNvGrpSpPr/>
          <p:nvPr userDrawn="1"/>
        </p:nvGrpSpPr>
        <p:grpSpPr>
          <a:xfrm rot="16200000">
            <a:off x="5647804" y="8412192"/>
            <a:ext cx="1724785" cy="276514"/>
            <a:chOff x="296428" y="6035883"/>
            <a:chExt cx="3143755" cy="504000"/>
          </a:xfrm>
        </p:grpSpPr>
        <p:pic>
          <p:nvPicPr>
            <p:cNvPr id="4" name="Picture 3" descr="A picture containing text&#10;&#10;Description automatically generated">
              <a:extLst>
                <a:ext uri="{FF2B5EF4-FFF2-40B4-BE49-F238E27FC236}">
                  <a16:creationId xmlns:a16="http://schemas.microsoft.com/office/drawing/2014/main" id="{6649D9A3-DD4C-7F83-6C83-835E9C1470EA}"/>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2558CF0C-8ADC-95F7-7B7E-F3C83BC9AE9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200180176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lide 1">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59BA0222-7564-0041-BA70-C56EDA33A95A}"/>
              </a:ext>
            </a:extLst>
          </p:cNvPr>
          <p:cNvGrpSpPr/>
          <p:nvPr userDrawn="1"/>
        </p:nvGrpSpPr>
        <p:grpSpPr>
          <a:xfrm rot="5400000">
            <a:off x="-1524002" y="1533101"/>
            <a:ext cx="9906002" cy="6858000"/>
            <a:chOff x="-3" y="-1544"/>
            <a:chExt cx="12192003" cy="6859544"/>
          </a:xfrm>
        </p:grpSpPr>
        <p:sp>
          <p:nvSpPr>
            <p:cNvPr id="7" name="Rectangle 6">
              <a:extLst>
                <a:ext uri="{FF2B5EF4-FFF2-40B4-BE49-F238E27FC236}">
                  <a16:creationId xmlns:a16="http://schemas.microsoft.com/office/drawing/2014/main" id="{3794BA52-A4D7-E14C-AE41-5352F609E000}"/>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riangle 7">
              <a:extLst>
                <a:ext uri="{FF2B5EF4-FFF2-40B4-BE49-F238E27FC236}">
                  <a16:creationId xmlns:a16="http://schemas.microsoft.com/office/drawing/2014/main" id="{3D64B6F2-059B-9049-A8E2-011D62299CE0}"/>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riangle 8">
              <a:extLst>
                <a:ext uri="{FF2B5EF4-FFF2-40B4-BE49-F238E27FC236}">
                  <a16:creationId xmlns:a16="http://schemas.microsoft.com/office/drawing/2014/main" id="{E0697C0B-7B8F-424A-AD8E-F836461F4F47}"/>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64470DC2-8F40-D54E-8B10-623204F0042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 Placeholder 32">
            <a:extLst>
              <a:ext uri="{FF2B5EF4-FFF2-40B4-BE49-F238E27FC236}">
                <a16:creationId xmlns:a16="http://schemas.microsoft.com/office/drawing/2014/main" id="{D33CCD82-CFBF-1D46-B830-B38A1F085A69}"/>
              </a:ext>
            </a:extLst>
          </p:cNvPr>
          <p:cNvSpPr>
            <a:spLocks noGrp="1"/>
          </p:cNvSpPr>
          <p:nvPr>
            <p:ph type="body" sz="quarter" idx="58" hasCustomPrompt="1"/>
          </p:nvPr>
        </p:nvSpPr>
        <p:spPr>
          <a:xfrm>
            <a:off x="873694" y="2984002"/>
            <a:ext cx="5435599"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WAS THE TRIGGER FOR YOUR BUSINESS OR ENTREPRENEURIAL IDEA?</a:t>
            </a:r>
          </a:p>
        </p:txBody>
      </p:sp>
      <p:sp>
        <p:nvSpPr>
          <p:cNvPr id="26" name="Text Placeholder 32">
            <a:extLst>
              <a:ext uri="{FF2B5EF4-FFF2-40B4-BE49-F238E27FC236}">
                <a16:creationId xmlns:a16="http://schemas.microsoft.com/office/drawing/2014/main" id="{AFCF0955-44BB-C947-97AA-8F87E1A5B683}"/>
              </a:ext>
            </a:extLst>
          </p:cNvPr>
          <p:cNvSpPr>
            <a:spLocks noGrp="1"/>
          </p:cNvSpPr>
          <p:nvPr>
            <p:ph type="body" sz="quarter" idx="32" hasCustomPrompt="1"/>
          </p:nvPr>
        </p:nvSpPr>
        <p:spPr>
          <a:xfrm>
            <a:off x="873695" y="3494297"/>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27" name="Text Placeholder 32">
            <a:extLst>
              <a:ext uri="{FF2B5EF4-FFF2-40B4-BE49-F238E27FC236}">
                <a16:creationId xmlns:a16="http://schemas.microsoft.com/office/drawing/2014/main" id="{9FBA54E5-88DE-3B43-9EF0-3F6F62F825CA}"/>
              </a:ext>
            </a:extLst>
          </p:cNvPr>
          <p:cNvSpPr>
            <a:spLocks noGrp="1"/>
          </p:cNvSpPr>
          <p:nvPr>
            <p:ph type="body" sz="quarter" idx="59" hasCustomPrompt="1"/>
          </p:nvPr>
        </p:nvSpPr>
        <p:spPr>
          <a:xfrm>
            <a:off x="844127" y="5896325"/>
            <a:ext cx="5435600" cy="446871"/>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DOES THE BUSINESS HELP TO ADDRESS REGIONAL CLIMATE CHANGE OR SUSTAINABILITY ISSUES?</a:t>
            </a:r>
          </a:p>
        </p:txBody>
      </p:sp>
      <p:sp>
        <p:nvSpPr>
          <p:cNvPr id="28" name="Text Placeholder 32">
            <a:extLst>
              <a:ext uri="{FF2B5EF4-FFF2-40B4-BE49-F238E27FC236}">
                <a16:creationId xmlns:a16="http://schemas.microsoft.com/office/drawing/2014/main" id="{7E384DC6-F982-FD4C-8C58-09C724523927}"/>
              </a:ext>
            </a:extLst>
          </p:cNvPr>
          <p:cNvSpPr>
            <a:spLocks noGrp="1"/>
          </p:cNvSpPr>
          <p:nvPr>
            <p:ph type="body" sz="quarter" idx="60" hasCustomPrompt="1"/>
          </p:nvPr>
        </p:nvSpPr>
        <p:spPr>
          <a:xfrm>
            <a:off x="844127" y="6505091"/>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11" name="Freeform 10">
            <a:extLst>
              <a:ext uri="{FF2B5EF4-FFF2-40B4-BE49-F238E27FC236}">
                <a16:creationId xmlns:a16="http://schemas.microsoft.com/office/drawing/2014/main" id="{B0AA6ABC-1B21-98E7-8C03-FA90FDB67D41}"/>
              </a:ext>
            </a:extLst>
          </p:cNvPr>
          <p:cNvSpPr/>
          <p:nvPr/>
        </p:nvSpPr>
        <p:spPr>
          <a:xfrm>
            <a:off x="2083147" y="-35236"/>
            <a:ext cx="4786436" cy="1025889"/>
          </a:xfrm>
          <a:custGeom>
            <a:avLst/>
            <a:gdLst>
              <a:gd name="connsiteX0" fmla="*/ 4786437 w 4786436"/>
              <a:gd name="connsiteY0" fmla="*/ 0 h 1025889"/>
              <a:gd name="connsiteX1" fmla="*/ 0 w 4786436"/>
              <a:gd name="connsiteY1" fmla="*/ 0 h 1025889"/>
              <a:gd name="connsiteX2" fmla="*/ 2641660 w 4786436"/>
              <a:gd name="connsiteY2" fmla="*/ 1025889 h 1025889"/>
              <a:gd name="connsiteX3" fmla="*/ 4786437 w 4786436"/>
              <a:gd name="connsiteY3" fmla="*/ 359519 h 1025889"/>
            </a:gdLst>
            <a:ahLst/>
            <a:cxnLst>
              <a:cxn ang="0">
                <a:pos x="connsiteX0" y="connsiteY0"/>
              </a:cxn>
              <a:cxn ang="0">
                <a:pos x="connsiteX1" y="connsiteY1"/>
              </a:cxn>
              <a:cxn ang="0">
                <a:pos x="connsiteX2" y="connsiteY2"/>
              </a:cxn>
              <a:cxn ang="0">
                <a:pos x="connsiteX3" y="connsiteY3"/>
              </a:cxn>
            </a:cxnLst>
            <a:rect l="l" t="t" r="r" b="b"/>
            <a:pathLst>
              <a:path w="4786436" h="1025889">
                <a:moveTo>
                  <a:pt x="4786437" y="0"/>
                </a:moveTo>
                <a:lnTo>
                  <a:pt x="0" y="0"/>
                </a:lnTo>
                <a:lnTo>
                  <a:pt x="2641660" y="1025889"/>
                </a:lnTo>
                <a:lnTo>
                  <a:pt x="4786437" y="359519"/>
                </a:lnTo>
                <a:close/>
              </a:path>
            </a:pathLst>
          </a:custGeom>
          <a:solidFill>
            <a:srgbClr val="015951"/>
          </a:solidFill>
          <a:ln w="20950" cap="flat">
            <a:noFill/>
            <a:prstDash val="solid"/>
            <a:miter/>
          </a:ln>
        </p:spPr>
        <p:txBody>
          <a:bodyPr rtlCol="0" anchor="ctr"/>
          <a:lstStyle/>
          <a:p>
            <a:endParaRPr lang="en-US" dirty="0"/>
          </a:p>
        </p:txBody>
      </p:sp>
      <p:sp>
        <p:nvSpPr>
          <p:cNvPr id="14" name="Freeform 13">
            <a:extLst>
              <a:ext uri="{FF2B5EF4-FFF2-40B4-BE49-F238E27FC236}">
                <a16:creationId xmlns:a16="http://schemas.microsoft.com/office/drawing/2014/main" id="{676E3AA8-CFC7-C821-4FBF-CD636A4AEBAD}"/>
              </a:ext>
            </a:extLst>
          </p:cNvPr>
          <p:cNvSpPr/>
          <p:nvPr/>
        </p:nvSpPr>
        <p:spPr>
          <a:xfrm>
            <a:off x="6418824" y="-35236"/>
            <a:ext cx="73379" cy="22899"/>
          </a:xfrm>
          <a:custGeom>
            <a:avLst/>
            <a:gdLst>
              <a:gd name="connsiteX0" fmla="*/ 73379 w 73379"/>
              <a:gd name="connsiteY0" fmla="*/ 0 h 22899"/>
              <a:gd name="connsiteX1" fmla="*/ 73379 w 73379"/>
              <a:gd name="connsiteY1" fmla="*/ 0 h 22899"/>
              <a:gd name="connsiteX2" fmla="*/ 0 w 73379"/>
              <a:gd name="connsiteY2" fmla="*/ 0 h 22899"/>
            </a:gdLst>
            <a:ahLst/>
            <a:cxnLst>
              <a:cxn ang="0">
                <a:pos x="connsiteX0" y="connsiteY0"/>
              </a:cxn>
              <a:cxn ang="0">
                <a:pos x="connsiteX1" y="connsiteY1"/>
              </a:cxn>
              <a:cxn ang="0">
                <a:pos x="connsiteX2" y="connsiteY2"/>
              </a:cxn>
            </a:cxnLst>
            <a:rect l="l" t="t" r="r" b="b"/>
            <a:pathLst>
              <a:path w="73379" h="22899">
                <a:moveTo>
                  <a:pt x="73379" y="0"/>
                </a:moveTo>
                <a:lnTo>
                  <a:pt x="73379" y="0"/>
                </a:lnTo>
                <a:lnTo>
                  <a:pt x="0" y="0"/>
                </a:lnTo>
                <a:close/>
              </a:path>
            </a:pathLst>
          </a:custGeom>
          <a:solidFill>
            <a:srgbClr val="58C6D2"/>
          </a:solidFill>
          <a:ln w="20950" cap="flat">
            <a:noFill/>
            <a:prstDash val="solid"/>
            <a:miter/>
          </a:ln>
        </p:spPr>
        <p:txBody>
          <a:bodyPr rtlCol="0" anchor="ctr"/>
          <a:lstStyle/>
          <a:p>
            <a:endParaRPr lang="en-US" dirty="0"/>
          </a:p>
        </p:txBody>
      </p:sp>
      <p:sp>
        <p:nvSpPr>
          <p:cNvPr id="16" name="Freeform 15">
            <a:extLst>
              <a:ext uri="{FF2B5EF4-FFF2-40B4-BE49-F238E27FC236}">
                <a16:creationId xmlns:a16="http://schemas.microsoft.com/office/drawing/2014/main" id="{A85E84B4-C144-2B96-13F2-37C153EE41FC}"/>
              </a:ext>
            </a:extLst>
          </p:cNvPr>
          <p:cNvSpPr/>
          <p:nvPr/>
        </p:nvSpPr>
        <p:spPr>
          <a:xfrm>
            <a:off x="4724807" y="246425"/>
            <a:ext cx="2144776" cy="1614401"/>
          </a:xfrm>
          <a:custGeom>
            <a:avLst/>
            <a:gdLst>
              <a:gd name="connsiteX0" fmla="*/ 2144776 w 2144776"/>
              <a:gd name="connsiteY0" fmla="*/ 0 h 1614401"/>
              <a:gd name="connsiteX1" fmla="*/ 0 w 2144776"/>
              <a:gd name="connsiteY1" fmla="*/ 744228 h 1614401"/>
              <a:gd name="connsiteX2" fmla="*/ 2144776 w 2144776"/>
              <a:gd name="connsiteY2" fmla="*/ 1614402 h 1614401"/>
            </a:gdLst>
            <a:ahLst/>
            <a:cxnLst>
              <a:cxn ang="0">
                <a:pos x="connsiteX0" y="connsiteY0"/>
              </a:cxn>
              <a:cxn ang="0">
                <a:pos x="connsiteX1" y="connsiteY1"/>
              </a:cxn>
              <a:cxn ang="0">
                <a:pos x="connsiteX2" y="connsiteY2"/>
              </a:cxn>
            </a:cxnLst>
            <a:rect l="l" t="t" r="r" b="b"/>
            <a:pathLst>
              <a:path w="2144776" h="1614401">
                <a:moveTo>
                  <a:pt x="2144776" y="0"/>
                </a:moveTo>
                <a:lnTo>
                  <a:pt x="0" y="744228"/>
                </a:lnTo>
                <a:lnTo>
                  <a:pt x="2144776" y="1614402"/>
                </a:lnTo>
                <a:close/>
              </a:path>
            </a:pathLst>
          </a:custGeom>
          <a:solidFill>
            <a:srgbClr val="F39D43"/>
          </a:solidFill>
          <a:ln w="20950" cap="flat">
            <a:noFill/>
            <a:prstDash val="solid"/>
            <a:miter/>
          </a:ln>
        </p:spPr>
        <p:txBody>
          <a:bodyPr rtlCol="0" anchor="ctr"/>
          <a:lstStyle/>
          <a:p>
            <a:endParaRPr lang="en-US" dirty="0"/>
          </a:p>
        </p:txBody>
      </p:sp>
      <p:sp>
        <p:nvSpPr>
          <p:cNvPr id="19" name="Picture Placeholder 18">
            <a:extLst>
              <a:ext uri="{FF2B5EF4-FFF2-40B4-BE49-F238E27FC236}">
                <a16:creationId xmlns:a16="http://schemas.microsoft.com/office/drawing/2014/main" id="{291A6D1D-0461-B9C0-5960-3A7EC1F3BFE5}"/>
              </a:ext>
            </a:extLst>
          </p:cNvPr>
          <p:cNvSpPr>
            <a:spLocks noGrp="1"/>
          </p:cNvSpPr>
          <p:nvPr>
            <p:ph type="pic" sz="quarter" idx="61"/>
          </p:nvPr>
        </p:nvSpPr>
        <p:spPr>
          <a:xfrm>
            <a:off x="-2926" y="-26076"/>
            <a:ext cx="4723540" cy="2628841"/>
          </a:xfrm>
          <a:custGeom>
            <a:avLst/>
            <a:gdLst>
              <a:gd name="connsiteX0" fmla="*/ 2113328 w 4723540"/>
              <a:gd name="connsiteY0" fmla="*/ 0 h 2628841"/>
              <a:gd name="connsiteX1" fmla="*/ 4723540 w 4723540"/>
              <a:gd name="connsiteY1" fmla="*/ 1014440 h 2628841"/>
              <a:gd name="connsiteX2" fmla="*/ 0 w 4723540"/>
              <a:gd name="connsiteY2" fmla="*/ 2628841 h 2628841"/>
              <a:gd name="connsiteX3" fmla="*/ 0 w 4723540"/>
              <a:gd name="connsiteY3" fmla="*/ 1742638 h 2628841"/>
              <a:gd name="connsiteX4" fmla="*/ 4193 w 4723540"/>
              <a:gd name="connsiteY4" fmla="*/ 4580 h 2628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3540" h="2628841">
                <a:moveTo>
                  <a:pt x="2113328" y="0"/>
                </a:moveTo>
                <a:lnTo>
                  <a:pt x="4723540" y="1014440"/>
                </a:lnTo>
                <a:lnTo>
                  <a:pt x="0" y="2628841"/>
                </a:lnTo>
                <a:lnTo>
                  <a:pt x="0" y="1742638"/>
                </a:lnTo>
                <a:lnTo>
                  <a:pt x="4193" y="4580"/>
                </a:lnTo>
                <a:close/>
              </a:path>
            </a:pathLst>
          </a:custGeom>
          <a:solidFill>
            <a:schemeClr val="bg1">
              <a:lumMod val="95000"/>
            </a:schemeClr>
          </a:solidFill>
        </p:spPr>
        <p:txBody>
          <a:bodyPr wrap="square">
            <a:noAutofit/>
          </a:bodyPr>
          <a:lstStyle/>
          <a:p>
            <a:endParaRPr lang="en-US" dirty="0"/>
          </a:p>
        </p:txBody>
      </p:sp>
      <p:sp>
        <p:nvSpPr>
          <p:cNvPr id="20" name="Text">
            <a:extLst>
              <a:ext uri="{FF2B5EF4-FFF2-40B4-BE49-F238E27FC236}">
                <a16:creationId xmlns:a16="http://schemas.microsoft.com/office/drawing/2014/main" id="{8853AFF9-FA48-A0A4-5470-11F99B9F8437}"/>
              </a:ext>
            </a:extLst>
          </p:cNvPr>
          <p:cNvSpPr txBox="1"/>
          <p:nvPr userDrawn="1"/>
        </p:nvSpPr>
        <p:spPr>
          <a:xfrm>
            <a:off x="6459391" y="9455988"/>
            <a:ext cx="330826" cy="136575"/>
          </a:xfrm>
          <a:prstGeom prst="rect">
            <a:avLst/>
          </a:prstGeom>
          <a:ln w="12700">
            <a:miter lim="400000"/>
          </a:ln>
          <a:extLst>
            <a:ext uri="{C572A759-6A51-4108-AA02-DFA0A04FC94B}">
              <ma14:wrappingTextBoxFlag xmlns="" xmlns:ma14="http://schemas.microsoft.com/office/mac/drawingml/2011/main"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21" name="Group 20">
            <a:extLst>
              <a:ext uri="{FF2B5EF4-FFF2-40B4-BE49-F238E27FC236}">
                <a16:creationId xmlns:a16="http://schemas.microsoft.com/office/drawing/2014/main" id="{5B938B6E-72B2-1DA6-7D50-18D0DD762123}"/>
              </a:ext>
            </a:extLst>
          </p:cNvPr>
          <p:cNvGrpSpPr/>
          <p:nvPr userDrawn="1"/>
        </p:nvGrpSpPr>
        <p:grpSpPr>
          <a:xfrm rot="16200000">
            <a:off x="5647804" y="8412192"/>
            <a:ext cx="1724785" cy="276514"/>
            <a:chOff x="296428" y="6035883"/>
            <a:chExt cx="3143755" cy="504000"/>
          </a:xfrm>
        </p:grpSpPr>
        <p:pic>
          <p:nvPicPr>
            <p:cNvPr id="29" name="Picture 28" descr="A picture containing text&#10;&#10;Description automatically generated">
              <a:extLst>
                <a:ext uri="{FF2B5EF4-FFF2-40B4-BE49-F238E27FC236}">
                  <a16:creationId xmlns:a16="http://schemas.microsoft.com/office/drawing/2014/main" id="{CB49DE59-ACF8-2BED-80AB-7FC64774CC0C}"/>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0" name="Picture 29" descr="A picture containing text&#10;&#10;Description automatically generated">
              <a:extLst>
                <a:ext uri="{FF2B5EF4-FFF2-40B4-BE49-F238E27FC236}">
                  <a16:creationId xmlns:a16="http://schemas.microsoft.com/office/drawing/2014/main" id="{FE4205BD-31EB-84BD-7DAC-46A2077AF620}"/>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extLst>
      <p:ext uri="{BB962C8B-B14F-4D97-AF65-F5344CB8AC3E}">
        <p14:creationId xmlns:p14="http://schemas.microsoft.com/office/powerpoint/2010/main" val="36875196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64" name="Freeform 63">
            <a:extLst>
              <a:ext uri="{FF2B5EF4-FFF2-40B4-BE49-F238E27FC236}">
                <a16:creationId xmlns:a16="http://schemas.microsoft.com/office/drawing/2014/main" id="{F776CD68-C2A4-E445-AEFE-BC8D8A14FEAC}"/>
              </a:ext>
            </a:extLst>
          </p:cNvPr>
          <p:cNvSpPr/>
          <p:nvPr userDrawn="1"/>
        </p:nvSpPr>
        <p:spPr>
          <a:xfrm rot="10800000">
            <a:off x="2688756" y="13823"/>
            <a:ext cx="4169244" cy="3512984"/>
          </a:xfrm>
          <a:custGeom>
            <a:avLst/>
            <a:gdLst>
              <a:gd name="connsiteX0" fmla="*/ 4591050 w 4591050"/>
              <a:gd name="connsiteY0" fmla="*/ 6381750 h 6381750"/>
              <a:gd name="connsiteX1" fmla="*/ 0 w 4591050"/>
              <a:gd name="connsiteY1" fmla="*/ 6381750 h 6381750"/>
              <a:gd name="connsiteX2" fmla="*/ 0 w 4591050"/>
              <a:gd name="connsiteY2" fmla="*/ 0 h 6381750"/>
              <a:gd name="connsiteX3" fmla="*/ 3238500 w 4591050"/>
              <a:gd name="connsiteY3" fmla="*/ 1409700 h 6381750"/>
              <a:gd name="connsiteX4" fmla="*/ 4591050 w 4591050"/>
              <a:gd name="connsiteY4" fmla="*/ 6381750 h 6381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91050" h="6381750">
                <a:moveTo>
                  <a:pt x="4591050" y="6381750"/>
                </a:moveTo>
                <a:lnTo>
                  <a:pt x="0" y="6381750"/>
                </a:lnTo>
                <a:lnTo>
                  <a:pt x="0" y="0"/>
                </a:lnTo>
                <a:lnTo>
                  <a:pt x="3238500" y="1409700"/>
                </a:lnTo>
                <a:lnTo>
                  <a:pt x="4591050" y="6381750"/>
                </a:lnTo>
                <a:close/>
              </a:path>
            </a:pathLst>
          </a:cu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8" name="Text Placeholder 32">
            <a:extLst>
              <a:ext uri="{FF2B5EF4-FFF2-40B4-BE49-F238E27FC236}">
                <a16:creationId xmlns:a16="http://schemas.microsoft.com/office/drawing/2014/main" id="{33BEE4FE-5CD2-784A-A8B4-90605CB4CFCA}"/>
              </a:ext>
            </a:extLst>
          </p:cNvPr>
          <p:cNvSpPr>
            <a:spLocks noGrp="1"/>
          </p:cNvSpPr>
          <p:nvPr userDrawn="1">
            <p:ph type="body" sz="quarter" idx="58" hasCustomPrompt="1"/>
          </p:nvPr>
        </p:nvSpPr>
        <p:spPr>
          <a:xfrm>
            <a:off x="886927" y="3645285"/>
            <a:ext cx="5430160"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IS YOUR PRODUCT OR SERVICE INNOVATIVE? WHAT GAP IN THE MARKETPLACE DOES IT FILL?</a:t>
            </a:r>
          </a:p>
        </p:txBody>
      </p:sp>
      <p:sp>
        <p:nvSpPr>
          <p:cNvPr id="9" name="Text Placeholder 32">
            <a:extLst>
              <a:ext uri="{FF2B5EF4-FFF2-40B4-BE49-F238E27FC236}">
                <a16:creationId xmlns:a16="http://schemas.microsoft.com/office/drawing/2014/main" id="{FBB76269-F012-7041-9A14-485785E4C4EA}"/>
              </a:ext>
            </a:extLst>
          </p:cNvPr>
          <p:cNvSpPr>
            <a:spLocks noGrp="1"/>
          </p:cNvSpPr>
          <p:nvPr userDrawn="1">
            <p:ph type="body" sz="quarter" idx="32" hasCustomPrompt="1"/>
          </p:nvPr>
        </p:nvSpPr>
        <p:spPr>
          <a:xfrm>
            <a:off x="904240" y="4155580"/>
            <a:ext cx="5412847" cy="2570340"/>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14" name="Text Placeholder 32">
            <a:extLst>
              <a:ext uri="{FF2B5EF4-FFF2-40B4-BE49-F238E27FC236}">
                <a16:creationId xmlns:a16="http://schemas.microsoft.com/office/drawing/2014/main" id="{324CF796-76F4-5948-BFCB-54C8B185A452}"/>
              </a:ext>
            </a:extLst>
          </p:cNvPr>
          <p:cNvSpPr>
            <a:spLocks noGrp="1"/>
          </p:cNvSpPr>
          <p:nvPr userDrawn="1">
            <p:ph type="body" sz="quarter" idx="59" hasCustomPrompt="1"/>
          </p:nvPr>
        </p:nvSpPr>
        <p:spPr>
          <a:xfrm>
            <a:off x="3028343" y="762000"/>
            <a:ext cx="3700448" cy="1632228"/>
          </a:xfrm>
          <a:prstGeom prst="rect">
            <a:avLst/>
          </a:prstGeom>
        </p:spPr>
        <p:txBody>
          <a:bodyPr anchor="ctr">
            <a:noAutofit/>
          </a:bodyPr>
          <a:lstStyle>
            <a:lvl1pPr marL="0" indent="0" algn="ctr">
              <a:lnSpc>
                <a:spcPts val="1420"/>
              </a:lnSpc>
              <a:spcBef>
                <a:spcPts val="0"/>
              </a:spcBef>
              <a:buNone/>
              <a:defRPr lang="en-IE" sz="1600" b="0" i="1"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quote</a:t>
            </a:r>
          </a:p>
        </p:txBody>
      </p:sp>
      <p:sp>
        <p:nvSpPr>
          <p:cNvPr id="15" name="Text Placeholder 32">
            <a:extLst>
              <a:ext uri="{FF2B5EF4-FFF2-40B4-BE49-F238E27FC236}">
                <a16:creationId xmlns:a16="http://schemas.microsoft.com/office/drawing/2014/main" id="{5F5884D1-DF59-0843-9DF4-2EAB3C8539B7}"/>
              </a:ext>
            </a:extLst>
          </p:cNvPr>
          <p:cNvSpPr>
            <a:spLocks noGrp="1"/>
          </p:cNvSpPr>
          <p:nvPr>
            <p:ph type="body" sz="quarter" idx="60" hasCustomPrompt="1"/>
          </p:nvPr>
        </p:nvSpPr>
        <p:spPr>
          <a:xfrm rot="10800000">
            <a:off x="3629138" y="-184166"/>
            <a:ext cx="2522147" cy="216147"/>
          </a:xfrm>
          <a:prstGeom prst="rect">
            <a:avLst/>
          </a:prstGeom>
        </p:spPr>
        <p:txBody>
          <a:bodyPr anchor="t">
            <a:noAutofit/>
          </a:bodyPr>
          <a:lstStyle>
            <a:lvl1pPr marL="0" indent="0" algn="ctr">
              <a:lnSpc>
                <a:spcPts val="1420"/>
              </a:lnSpc>
              <a:spcBef>
                <a:spcPts val="0"/>
              </a:spcBef>
              <a:buNone/>
              <a:defRPr lang="en-IE" sz="14000" b="1" i="0" u="none" strike="noStrike" smtClean="0">
                <a:solidFill>
                  <a:srgbClr val="40B894"/>
                </a:solidFill>
                <a:effectLst/>
                <a:latin typeface="Times" pitchFamily="2"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a:t>
            </a:r>
          </a:p>
        </p:txBody>
      </p:sp>
      <p:sp>
        <p:nvSpPr>
          <p:cNvPr id="16" name="Text Placeholder 32">
            <a:extLst>
              <a:ext uri="{FF2B5EF4-FFF2-40B4-BE49-F238E27FC236}">
                <a16:creationId xmlns:a16="http://schemas.microsoft.com/office/drawing/2014/main" id="{72D49D78-4382-FC42-9369-5633B2C84812}"/>
              </a:ext>
            </a:extLst>
          </p:cNvPr>
          <p:cNvSpPr>
            <a:spLocks noGrp="1"/>
          </p:cNvSpPr>
          <p:nvPr>
            <p:ph type="body" sz="quarter" idx="61" hasCustomPrompt="1"/>
          </p:nvPr>
        </p:nvSpPr>
        <p:spPr>
          <a:xfrm>
            <a:off x="3020576" y="1865067"/>
            <a:ext cx="3700448" cy="638015"/>
          </a:xfrm>
          <a:prstGeom prst="rect">
            <a:avLst/>
          </a:prstGeom>
        </p:spPr>
        <p:txBody>
          <a:bodyPr anchor="b">
            <a:noAutofit/>
          </a:bodyPr>
          <a:lstStyle>
            <a:lvl1pPr marL="0" indent="0" algn="ctr">
              <a:lnSpc>
                <a:spcPts val="1420"/>
              </a:lnSpc>
              <a:spcBef>
                <a:spcPts val="0"/>
              </a:spcBef>
              <a:buNone/>
              <a:defRPr lang="en-IE" sz="1000" b="1" i="0" u="none" strike="noStrike" smtClean="0">
                <a:solidFill>
                  <a:schemeClr val="bg1"/>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  </a:t>
            </a:r>
          </a:p>
          <a:p>
            <a:pPr lvl="0"/>
            <a:r>
              <a:rPr lang="en-GB" dirty="0"/>
              <a:t>Title</a:t>
            </a:r>
          </a:p>
        </p:txBody>
      </p:sp>
      <p:sp>
        <p:nvSpPr>
          <p:cNvPr id="17" name="Text Placeholder 32">
            <a:extLst>
              <a:ext uri="{FF2B5EF4-FFF2-40B4-BE49-F238E27FC236}">
                <a16:creationId xmlns:a16="http://schemas.microsoft.com/office/drawing/2014/main" id="{9BF8E23D-8913-7B48-9B76-2078F6270D81}"/>
              </a:ext>
            </a:extLst>
          </p:cNvPr>
          <p:cNvSpPr>
            <a:spLocks noGrp="1"/>
          </p:cNvSpPr>
          <p:nvPr userDrawn="1">
            <p:ph type="body" sz="quarter" idx="62" hasCustomPrompt="1"/>
          </p:nvPr>
        </p:nvSpPr>
        <p:spPr>
          <a:xfrm>
            <a:off x="905402" y="7106885"/>
            <a:ext cx="5430160"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WHERE DID YOU SOURCE THE MAIN SUPPORT AND RESOURCES </a:t>
            </a:r>
          </a:p>
          <a:p>
            <a:pPr lvl="0"/>
            <a:r>
              <a:rPr lang="en-GB" dirty="0"/>
              <a:t>(EG GRANTS AND OTHER SUPPORT)?</a:t>
            </a:r>
          </a:p>
        </p:txBody>
      </p:sp>
      <p:sp>
        <p:nvSpPr>
          <p:cNvPr id="18" name="Text Placeholder 32">
            <a:extLst>
              <a:ext uri="{FF2B5EF4-FFF2-40B4-BE49-F238E27FC236}">
                <a16:creationId xmlns:a16="http://schemas.microsoft.com/office/drawing/2014/main" id="{A8D20962-2E3C-3D4F-BCDF-984AC3186544}"/>
              </a:ext>
            </a:extLst>
          </p:cNvPr>
          <p:cNvSpPr>
            <a:spLocks noGrp="1"/>
          </p:cNvSpPr>
          <p:nvPr userDrawn="1">
            <p:ph type="body" sz="quarter" idx="63" hasCustomPrompt="1"/>
          </p:nvPr>
        </p:nvSpPr>
        <p:spPr>
          <a:xfrm>
            <a:off x="922715" y="7617180"/>
            <a:ext cx="5412847" cy="1526820"/>
          </a:xfrm>
          <a:prstGeom prst="rect">
            <a:avLst/>
          </a:prstGeom>
        </p:spPr>
        <p:txBody>
          <a:bodyPr numCol="1" spcCol="288000" anchor="t">
            <a:noAutofit/>
          </a:bodyPr>
          <a:lstStyle>
            <a:lvl1pPr marL="171450" indent="-171450" algn="just">
              <a:lnSpc>
                <a:spcPct val="100000"/>
              </a:lnSpc>
              <a:spcBef>
                <a:spcPts val="0"/>
              </a:spcBef>
              <a:buClr>
                <a:srgbClr val="40B894"/>
              </a:buClr>
              <a:buFont typeface="Arial" panose="020B0604020202020204" pitchFamily="34" charset="0"/>
              <a:buChar char="•"/>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85" name="Freeform 84">
            <a:extLst>
              <a:ext uri="{FF2B5EF4-FFF2-40B4-BE49-F238E27FC236}">
                <a16:creationId xmlns:a16="http://schemas.microsoft.com/office/drawing/2014/main" id="{BFD06CE0-CF76-8445-A4B3-8C8E5515C017}"/>
              </a:ext>
            </a:extLst>
          </p:cNvPr>
          <p:cNvSpPr/>
          <p:nvPr userDrawn="1"/>
        </p:nvSpPr>
        <p:spPr>
          <a:xfrm rot="10800000">
            <a:off x="0" y="1517887"/>
            <a:ext cx="3983218" cy="1632229"/>
          </a:xfrm>
          <a:custGeom>
            <a:avLst/>
            <a:gdLst>
              <a:gd name="connsiteX0" fmla="*/ 4284486 w 4284486"/>
              <a:gd name="connsiteY0" fmla="*/ 1632229 h 1632229"/>
              <a:gd name="connsiteX1" fmla="*/ 4284485 w 4284486"/>
              <a:gd name="connsiteY1" fmla="*/ 1632229 h 1632229"/>
              <a:gd name="connsiteX2" fmla="*/ 4284485 w 4284486"/>
              <a:gd name="connsiteY2" fmla="*/ 208505 h 1632229"/>
              <a:gd name="connsiteX3" fmla="*/ 260907 w 4284486"/>
              <a:gd name="connsiteY3" fmla="*/ 1149827 h 1632229"/>
              <a:gd name="connsiteX4" fmla="*/ 0 w 4284486"/>
              <a:gd name="connsiteY4" fmla="*/ 361066 h 1632229"/>
              <a:gd name="connsiteX5" fmla="*/ 4284486 w 4284486"/>
              <a:gd name="connsiteY5" fmla="*/ 0 h 1632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84486" h="1632229">
                <a:moveTo>
                  <a:pt x="4284486" y="1632229"/>
                </a:moveTo>
                <a:lnTo>
                  <a:pt x="4284485" y="1632229"/>
                </a:lnTo>
                <a:lnTo>
                  <a:pt x="4284485" y="208505"/>
                </a:lnTo>
                <a:lnTo>
                  <a:pt x="260907" y="1149827"/>
                </a:lnTo>
                <a:lnTo>
                  <a:pt x="0" y="361066"/>
                </a:lnTo>
                <a:lnTo>
                  <a:pt x="4284486" y="0"/>
                </a:lnTo>
                <a:close/>
              </a:path>
            </a:pathLst>
          </a:cu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endParaRPr lang="en-GB" dirty="0"/>
          </a:p>
        </p:txBody>
      </p:sp>
      <p:sp>
        <p:nvSpPr>
          <p:cNvPr id="88" name="Picture Placeholder 87">
            <a:extLst>
              <a:ext uri="{FF2B5EF4-FFF2-40B4-BE49-F238E27FC236}">
                <a16:creationId xmlns:a16="http://schemas.microsoft.com/office/drawing/2014/main" id="{A37C3BD1-EF6C-0149-AC38-E0E18E643F0C}"/>
              </a:ext>
            </a:extLst>
          </p:cNvPr>
          <p:cNvSpPr>
            <a:spLocks noGrp="1"/>
          </p:cNvSpPr>
          <p:nvPr>
            <p:ph type="pic" sz="quarter" idx="64"/>
          </p:nvPr>
        </p:nvSpPr>
        <p:spPr>
          <a:xfrm>
            <a:off x="-26015" y="21515"/>
            <a:ext cx="3731267" cy="2996804"/>
          </a:xfrm>
          <a:custGeom>
            <a:avLst/>
            <a:gdLst>
              <a:gd name="connsiteX0" fmla="*/ 0 w 3731267"/>
              <a:gd name="connsiteY0" fmla="*/ 0 h 2996804"/>
              <a:gd name="connsiteX1" fmla="*/ 3133481 w 3731267"/>
              <a:gd name="connsiteY1" fmla="*/ 0 h 2996804"/>
              <a:gd name="connsiteX2" fmla="*/ 3726909 w 3731267"/>
              <a:gd name="connsiteY2" fmla="*/ 1988029 h 2996804"/>
              <a:gd name="connsiteX3" fmla="*/ 3731267 w 3731267"/>
              <a:gd name="connsiteY3" fmla="*/ 1989757 h 2996804"/>
              <a:gd name="connsiteX4" fmla="*/ 30819 w 3731267"/>
              <a:gd name="connsiteY4" fmla="*/ 2996804 h 29968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31267" h="2996804">
                <a:moveTo>
                  <a:pt x="0" y="0"/>
                </a:moveTo>
                <a:lnTo>
                  <a:pt x="3133481" y="0"/>
                </a:lnTo>
                <a:lnTo>
                  <a:pt x="3726909" y="1988029"/>
                </a:lnTo>
                <a:lnTo>
                  <a:pt x="3731267" y="1989757"/>
                </a:lnTo>
                <a:lnTo>
                  <a:pt x="30819" y="2996804"/>
                </a:lnTo>
                <a:close/>
              </a:path>
            </a:pathLst>
          </a:custGeom>
          <a:solidFill>
            <a:schemeClr val="bg1">
              <a:lumMod val="75000"/>
            </a:schemeClr>
          </a:solidFill>
        </p:spPr>
        <p:txBody>
          <a:bodyPr wrap="square">
            <a:noAutofit/>
          </a:bodyPr>
          <a:lstStyle/>
          <a:p>
            <a:endParaRPr lang="en-US" dirty="0"/>
          </a:p>
        </p:txBody>
      </p:sp>
    </p:spTree>
    <p:extLst>
      <p:ext uri="{BB962C8B-B14F-4D97-AF65-F5344CB8AC3E}">
        <p14:creationId xmlns:p14="http://schemas.microsoft.com/office/powerpoint/2010/main" val="131451568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lide 3">
    <p:spTree>
      <p:nvGrpSpPr>
        <p:cNvPr id="1" name=""/>
        <p:cNvGrpSpPr/>
        <p:nvPr/>
      </p:nvGrpSpPr>
      <p:grpSpPr>
        <a:xfrm>
          <a:off x="0" y="0"/>
          <a:ext cx="0" cy="0"/>
          <a:chOff x="0" y="0"/>
          <a:chExt cx="0" cy="0"/>
        </a:xfrm>
      </p:grpSpPr>
      <p:sp>
        <p:nvSpPr>
          <p:cNvPr id="36" name="Graphic 4">
            <a:extLst>
              <a:ext uri="{FF2B5EF4-FFF2-40B4-BE49-F238E27FC236}">
                <a16:creationId xmlns:a16="http://schemas.microsoft.com/office/drawing/2014/main" id="{165EB48F-B1F8-CE4C-A3F9-24E697F4CB2D}"/>
              </a:ext>
            </a:extLst>
          </p:cNvPr>
          <p:cNvSpPr/>
          <p:nvPr/>
        </p:nvSpPr>
        <p:spPr>
          <a:xfrm rot="5400000" flipH="1">
            <a:off x="-1633915" y="1632954"/>
            <a:ext cx="6052932" cy="2787024"/>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755" h="760575">
                <a:moveTo>
                  <a:pt x="201018" y="169930"/>
                </a:moveTo>
                <a:lnTo>
                  <a:pt x="0" y="760575"/>
                </a:lnTo>
                <a:lnTo>
                  <a:pt x="586226" y="760575"/>
                </a:lnTo>
                <a:lnTo>
                  <a:pt x="857756" y="760342"/>
                </a:lnTo>
                <a:lnTo>
                  <a:pt x="857756" y="0"/>
                </a:lnTo>
                <a:close/>
              </a:path>
            </a:pathLst>
          </a:custGeom>
          <a:solidFill>
            <a:srgbClr val="027354"/>
          </a:solidFill>
          <a:ln w="3893" cap="flat">
            <a:noFill/>
            <a:prstDash val="solid"/>
            <a:miter/>
          </a:ln>
        </p:spPr>
        <p:txBody>
          <a:bodyPr rtlCol="0" anchor="ctr"/>
          <a:lstStyle/>
          <a:p>
            <a:endParaRPr lang="en-US" dirty="0"/>
          </a:p>
        </p:txBody>
      </p:sp>
      <p:sp>
        <p:nvSpPr>
          <p:cNvPr id="46" name="Picture Placeholder 45">
            <a:extLst>
              <a:ext uri="{FF2B5EF4-FFF2-40B4-BE49-F238E27FC236}">
                <a16:creationId xmlns:a16="http://schemas.microsoft.com/office/drawing/2014/main" id="{D403D79B-BA1F-4C45-8E50-3134DD717D45}"/>
              </a:ext>
            </a:extLst>
          </p:cNvPr>
          <p:cNvSpPr>
            <a:spLocks noGrp="1"/>
          </p:cNvSpPr>
          <p:nvPr userDrawn="1">
            <p:ph type="pic" sz="quarter" idx="56"/>
          </p:nvPr>
        </p:nvSpPr>
        <p:spPr>
          <a:xfrm>
            <a:off x="0" y="4625750"/>
            <a:ext cx="2744153" cy="5280250"/>
          </a:xfrm>
          <a:custGeom>
            <a:avLst/>
            <a:gdLst>
              <a:gd name="connsiteX0" fmla="*/ 2143374 w 2744153"/>
              <a:gd name="connsiteY0" fmla="*/ 0 h 5280250"/>
              <a:gd name="connsiteX1" fmla="*/ 2744153 w 2744153"/>
              <a:gd name="connsiteY1" fmla="*/ 5280250 h 5280250"/>
              <a:gd name="connsiteX2" fmla="*/ 0 w 2744153"/>
              <a:gd name="connsiteY2" fmla="*/ 5280250 h 5280250"/>
              <a:gd name="connsiteX3" fmla="*/ 0 w 2744153"/>
              <a:gd name="connsiteY3" fmla="*/ 1216187 h 5280250"/>
            </a:gdLst>
            <a:ahLst/>
            <a:cxnLst>
              <a:cxn ang="0">
                <a:pos x="connsiteX0" y="connsiteY0"/>
              </a:cxn>
              <a:cxn ang="0">
                <a:pos x="connsiteX1" y="connsiteY1"/>
              </a:cxn>
              <a:cxn ang="0">
                <a:pos x="connsiteX2" y="connsiteY2"/>
              </a:cxn>
              <a:cxn ang="0">
                <a:pos x="connsiteX3" y="connsiteY3"/>
              </a:cxn>
            </a:cxnLst>
            <a:rect l="l" t="t" r="r" b="b"/>
            <a:pathLst>
              <a:path w="2744153" h="5280250">
                <a:moveTo>
                  <a:pt x="2143374" y="0"/>
                </a:moveTo>
                <a:lnTo>
                  <a:pt x="2744153" y="5280250"/>
                </a:lnTo>
                <a:lnTo>
                  <a:pt x="0" y="5280250"/>
                </a:lnTo>
                <a:lnTo>
                  <a:pt x="0" y="1216187"/>
                </a:lnTo>
                <a:close/>
              </a:path>
            </a:pathLst>
          </a:custGeom>
          <a:solidFill>
            <a:schemeClr val="bg1">
              <a:lumMod val="75000"/>
            </a:schemeClr>
          </a:solidFill>
        </p:spPr>
        <p:txBody>
          <a:bodyPr wrap="square">
            <a:noAutofit/>
          </a:bodyPr>
          <a:lstStyle>
            <a:lvl1pPr marL="0" indent="0">
              <a:buNone/>
              <a:defRPr sz="800"/>
            </a:lvl1pPr>
          </a:lstStyle>
          <a:p>
            <a:endParaRPr lang="en-US" dirty="0"/>
          </a:p>
        </p:txBody>
      </p:sp>
      <p:sp>
        <p:nvSpPr>
          <p:cNvPr id="12" name="Text Placeholder 32">
            <a:extLst>
              <a:ext uri="{FF2B5EF4-FFF2-40B4-BE49-F238E27FC236}">
                <a16:creationId xmlns:a16="http://schemas.microsoft.com/office/drawing/2014/main" id="{635796D9-A1BD-A24E-B5B9-03DBEBABEB7D}"/>
              </a:ext>
            </a:extLst>
          </p:cNvPr>
          <p:cNvSpPr>
            <a:spLocks noGrp="1"/>
          </p:cNvSpPr>
          <p:nvPr userDrawn="1">
            <p:ph type="body" sz="quarter" idx="58" hasCustomPrompt="1"/>
          </p:nvPr>
        </p:nvSpPr>
        <p:spPr>
          <a:xfrm>
            <a:off x="3545480" y="665246"/>
            <a:ext cx="2954573"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ADVICE DO YOU WISH YOU COULD HAVE ACCESSED WHEN YOU STARTED?</a:t>
            </a:r>
          </a:p>
        </p:txBody>
      </p:sp>
      <p:sp>
        <p:nvSpPr>
          <p:cNvPr id="19" name="Text Placeholder 32">
            <a:extLst>
              <a:ext uri="{FF2B5EF4-FFF2-40B4-BE49-F238E27FC236}">
                <a16:creationId xmlns:a16="http://schemas.microsoft.com/office/drawing/2014/main" id="{2914A1E6-0F5E-0149-932B-01CE4D811FEE}"/>
              </a:ext>
            </a:extLst>
          </p:cNvPr>
          <p:cNvSpPr>
            <a:spLocks noGrp="1"/>
          </p:cNvSpPr>
          <p:nvPr userDrawn="1">
            <p:ph type="body" sz="quarter" idx="32" hasCustomPrompt="1"/>
          </p:nvPr>
        </p:nvSpPr>
        <p:spPr>
          <a:xfrm>
            <a:off x="3544860" y="1175541"/>
            <a:ext cx="2955193" cy="3444100"/>
          </a:xfrm>
          <a:prstGeom prst="rect">
            <a:avLst/>
          </a:prstGeom>
        </p:spPr>
        <p:txBody>
          <a:bodyPr numCol="1"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20" name="Text Placeholder 32">
            <a:extLst>
              <a:ext uri="{FF2B5EF4-FFF2-40B4-BE49-F238E27FC236}">
                <a16:creationId xmlns:a16="http://schemas.microsoft.com/office/drawing/2014/main" id="{4B4C2603-9FDD-E54D-991B-FE51C32C2A97}"/>
              </a:ext>
            </a:extLst>
          </p:cNvPr>
          <p:cNvSpPr>
            <a:spLocks noGrp="1"/>
          </p:cNvSpPr>
          <p:nvPr userDrawn="1">
            <p:ph type="body" sz="quarter" idx="62" hasCustomPrompt="1"/>
          </p:nvPr>
        </p:nvSpPr>
        <p:spPr>
          <a:xfrm>
            <a:off x="3545480" y="5286360"/>
            <a:ext cx="2954573" cy="348400"/>
          </a:xfrm>
          <a:prstGeom prst="rect">
            <a:avLst/>
          </a:prstGeom>
        </p:spPr>
        <p:txBody>
          <a:bodyPr anchor="ctr">
            <a:noAutofit/>
          </a:bodyPr>
          <a:lstStyle>
            <a:lvl1pPr marL="0" indent="0" algn="l">
              <a:lnSpc>
                <a:spcPts val="1420"/>
              </a:lnSpc>
              <a:spcBef>
                <a:spcPts val="0"/>
              </a:spcBef>
              <a:buNone/>
              <a:defRPr lang="en-IE" sz="14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WHAT WERE THE MAIN OBSTACLES OR BARRIERS YOU ENCOUNTERED?</a:t>
            </a:r>
          </a:p>
        </p:txBody>
      </p:sp>
      <p:sp>
        <p:nvSpPr>
          <p:cNvPr id="21" name="Text Placeholder 32">
            <a:extLst>
              <a:ext uri="{FF2B5EF4-FFF2-40B4-BE49-F238E27FC236}">
                <a16:creationId xmlns:a16="http://schemas.microsoft.com/office/drawing/2014/main" id="{FBF59540-7693-9541-B3D9-E7946C5D919A}"/>
              </a:ext>
            </a:extLst>
          </p:cNvPr>
          <p:cNvSpPr>
            <a:spLocks noGrp="1"/>
          </p:cNvSpPr>
          <p:nvPr userDrawn="1">
            <p:ph type="body" sz="quarter" idx="63" hasCustomPrompt="1"/>
          </p:nvPr>
        </p:nvSpPr>
        <p:spPr>
          <a:xfrm>
            <a:off x="3544860" y="5796654"/>
            <a:ext cx="2955193" cy="3296546"/>
          </a:xfrm>
          <a:prstGeom prst="rect">
            <a:avLst/>
          </a:prstGeom>
        </p:spPr>
        <p:txBody>
          <a:bodyPr numCol="1" spcCol="288000" anchor="t">
            <a:noAutofit/>
          </a:bodyPr>
          <a:lstStyle>
            <a:lvl1pPr marL="0" indent="0" algn="just">
              <a:lnSpc>
                <a:spcPct val="100000"/>
              </a:lnSpc>
              <a:spcBef>
                <a:spcPts val="0"/>
              </a:spcBef>
              <a:buClr>
                <a:srgbClr val="C2D237"/>
              </a:buClr>
              <a:buFont typeface="Arial" panose="020B0604020202020204" pitchFamily="34" charset="0"/>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a:t>
            </a:r>
            <a:endParaRPr lang="en-US" dirty="0"/>
          </a:p>
        </p:txBody>
      </p:sp>
      <p:sp>
        <p:nvSpPr>
          <p:cNvPr id="31" name="Text Placeholder 32">
            <a:extLst>
              <a:ext uri="{FF2B5EF4-FFF2-40B4-BE49-F238E27FC236}">
                <a16:creationId xmlns:a16="http://schemas.microsoft.com/office/drawing/2014/main" id="{01B00B76-94EF-7E40-A21B-7DEA07A58858}"/>
              </a:ext>
            </a:extLst>
          </p:cNvPr>
          <p:cNvSpPr>
            <a:spLocks noGrp="1"/>
          </p:cNvSpPr>
          <p:nvPr userDrawn="1">
            <p:ph type="body" sz="quarter" idx="59" hasCustomPrompt="1"/>
          </p:nvPr>
        </p:nvSpPr>
        <p:spPr>
          <a:xfrm>
            <a:off x="7767" y="1513835"/>
            <a:ext cx="2421108" cy="1632228"/>
          </a:xfrm>
          <a:prstGeom prst="rect">
            <a:avLst/>
          </a:prstGeom>
        </p:spPr>
        <p:txBody>
          <a:bodyPr anchor="ctr">
            <a:noAutofit/>
          </a:bodyPr>
          <a:lstStyle>
            <a:lvl1pPr marL="0" indent="0" algn="ctr">
              <a:lnSpc>
                <a:spcPts val="1420"/>
              </a:lnSpc>
              <a:spcBef>
                <a:spcPts val="0"/>
              </a:spcBef>
              <a:buNone/>
              <a:defRPr lang="en-IE" sz="1400" b="0" i="1" u="none" strike="noStrike" smtClean="0">
                <a:solidFill>
                  <a:schemeClr val="bg1"/>
                </a:solidFill>
                <a:effectLst/>
                <a:latin typeface="Gotham Medium" pitchFamily="2" charset="0"/>
                <a:cs typeface="Gotham Medium" pitchFamily="2"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quote</a:t>
            </a:r>
          </a:p>
        </p:txBody>
      </p:sp>
      <p:sp>
        <p:nvSpPr>
          <p:cNvPr id="32" name="Text Placeholder 32">
            <a:extLst>
              <a:ext uri="{FF2B5EF4-FFF2-40B4-BE49-F238E27FC236}">
                <a16:creationId xmlns:a16="http://schemas.microsoft.com/office/drawing/2014/main" id="{00AD9541-5B58-DE45-8F1C-3713B970DD63}"/>
              </a:ext>
            </a:extLst>
          </p:cNvPr>
          <p:cNvSpPr>
            <a:spLocks noGrp="1"/>
          </p:cNvSpPr>
          <p:nvPr userDrawn="1">
            <p:ph type="body" sz="quarter" idx="60" hasCustomPrompt="1"/>
          </p:nvPr>
        </p:nvSpPr>
        <p:spPr>
          <a:xfrm rot="10800000">
            <a:off x="369446" y="605302"/>
            <a:ext cx="1650176" cy="216147"/>
          </a:xfrm>
          <a:prstGeom prst="rect">
            <a:avLst/>
          </a:prstGeom>
        </p:spPr>
        <p:txBody>
          <a:bodyPr anchor="t">
            <a:noAutofit/>
          </a:bodyPr>
          <a:lstStyle>
            <a:lvl1pPr marL="0" indent="0" algn="ctr">
              <a:lnSpc>
                <a:spcPts val="1420"/>
              </a:lnSpc>
              <a:spcBef>
                <a:spcPts val="0"/>
              </a:spcBef>
              <a:buNone/>
              <a:defRPr lang="en-IE" sz="14000" b="1" i="0" u="none" strike="noStrike" smtClean="0">
                <a:solidFill>
                  <a:srgbClr val="40B894"/>
                </a:solidFill>
                <a:effectLst/>
                <a:latin typeface="Times" pitchFamily="2" charset="0"/>
                <a:ea typeface="Open Sans" panose="020B060603050402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a:t>
            </a:r>
          </a:p>
        </p:txBody>
      </p:sp>
      <p:sp>
        <p:nvSpPr>
          <p:cNvPr id="34" name="Text Placeholder 32">
            <a:extLst>
              <a:ext uri="{FF2B5EF4-FFF2-40B4-BE49-F238E27FC236}">
                <a16:creationId xmlns:a16="http://schemas.microsoft.com/office/drawing/2014/main" id="{B8527833-8637-B34C-9A5E-6A6FE06C3587}"/>
              </a:ext>
            </a:extLst>
          </p:cNvPr>
          <p:cNvSpPr>
            <a:spLocks noGrp="1"/>
          </p:cNvSpPr>
          <p:nvPr userDrawn="1">
            <p:ph type="body" sz="quarter" idx="61" hasCustomPrompt="1"/>
          </p:nvPr>
        </p:nvSpPr>
        <p:spPr>
          <a:xfrm>
            <a:off x="-23120" y="3933320"/>
            <a:ext cx="2421108" cy="638015"/>
          </a:xfrm>
          <a:prstGeom prst="rect">
            <a:avLst/>
          </a:prstGeom>
        </p:spPr>
        <p:txBody>
          <a:bodyPr anchor="b">
            <a:noAutofit/>
          </a:bodyPr>
          <a:lstStyle>
            <a:lvl1pPr marL="0" indent="0" algn="ctr">
              <a:lnSpc>
                <a:spcPts val="1420"/>
              </a:lnSpc>
              <a:spcBef>
                <a:spcPts val="0"/>
              </a:spcBef>
              <a:buNone/>
              <a:defRPr lang="en-IE" sz="1000" b="1" i="0" u="none" strike="noStrike" smtClean="0">
                <a:solidFill>
                  <a:schemeClr val="bg1"/>
                </a:solidFill>
                <a:effectLst/>
                <a:latin typeface="Gotham Medium" pitchFamily="2" charset="0"/>
                <a:cs typeface="Gotham Medium" pitchFamily="2"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Name  </a:t>
            </a:r>
          </a:p>
          <a:p>
            <a:pPr lvl="0"/>
            <a:r>
              <a:rPr lang="en-GB" dirty="0"/>
              <a:t>Title</a:t>
            </a:r>
          </a:p>
        </p:txBody>
      </p:sp>
      <p:sp>
        <p:nvSpPr>
          <p:cNvPr id="22" name="Freeform 21">
            <a:extLst>
              <a:ext uri="{FF2B5EF4-FFF2-40B4-BE49-F238E27FC236}">
                <a16:creationId xmlns:a16="http://schemas.microsoft.com/office/drawing/2014/main" id="{A755CE65-4CE0-E84F-81E1-68A6F669374B}"/>
              </a:ext>
            </a:extLst>
          </p:cNvPr>
          <p:cNvSpPr/>
          <p:nvPr userDrawn="1"/>
        </p:nvSpPr>
        <p:spPr>
          <a:xfrm rot="8949644" flipH="1">
            <a:off x="-393832" y="4628530"/>
            <a:ext cx="2688120" cy="791338"/>
          </a:xfrm>
          <a:custGeom>
            <a:avLst/>
            <a:gdLst>
              <a:gd name="connsiteX0" fmla="*/ 2688120 w 2688120"/>
              <a:gd name="connsiteY0" fmla="*/ 237499 h 791338"/>
              <a:gd name="connsiteX1" fmla="*/ 2585501 w 2688120"/>
              <a:gd name="connsiteY1" fmla="*/ 108451 h 791338"/>
              <a:gd name="connsiteX2" fmla="*/ 0 w 2688120"/>
              <a:gd name="connsiteY2" fmla="*/ 0 h 791338"/>
              <a:gd name="connsiteX3" fmla="*/ 472467 w 2688120"/>
              <a:gd name="connsiteY3" fmla="*/ 791338 h 791338"/>
              <a:gd name="connsiteX4" fmla="*/ 2688120 w 2688120"/>
              <a:gd name="connsiteY4" fmla="*/ 237499 h 79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120" h="791338">
                <a:moveTo>
                  <a:pt x="2688120" y="237499"/>
                </a:moveTo>
                <a:lnTo>
                  <a:pt x="2585501" y="108451"/>
                </a:lnTo>
                <a:lnTo>
                  <a:pt x="0" y="0"/>
                </a:lnTo>
                <a:lnTo>
                  <a:pt x="472467" y="791338"/>
                </a:lnTo>
                <a:lnTo>
                  <a:pt x="2688120" y="237499"/>
                </a:lnTo>
                <a:close/>
              </a:path>
            </a:pathLst>
          </a:custGeom>
          <a:solidFill>
            <a:srgbClr val="D98F89"/>
          </a:solidFill>
          <a:ln w="3893" cap="flat">
            <a:noFill/>
            <a:prstDash val="solid"/>
            <a:miter/>
          </a:ln>
        </p:spPr>
        <p:txBody>
          <a:bodyPr wrap="square" rtlCol="0" anchor="ctr">
            <a:noAutofit/>
          </a:bodyPr>
          <a:lstStyle/>
          <a:p>
            <a:endParaRPr lang="en-US" dirty="0"/>
          </a:p>
        </p:txBody>
      </p:sp>
    </p:spTree>
    <p:extLst>
      <p:ext uri="{BB962C8B-B14F-4D97-AF65-F5344CB8AC3E}">
        <p14:creationId xmlns:p14="http://schemas.microsoft.com/office/powerpoint/2010/main" val="419948404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lide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B82B6BAC-A41F-6C5A-6A56-F3031C98358A}"/>
              </a:ext>
            </a:extLst>
          </p:cNvPr>
          <p:cNvGrpSpPr/>
          <p:nvPr userDrawn="1"/>
        </p:nvGrpSpPr>
        <p:grpSpPr>
          <a:xfrm>
            <a:off x="-294826" y="-2"/>
            <a:ext cx="3783457" cy="4086313"/>
            <a:chOff x="-284288" y="-2"/>
            <a:chExt cx="4338410" cy="3276600"/>
          </a:xfrm>
        </p:grpSpPr>
        <p:sp>
          <p:nvSpPr>
            <p:cNvPr id="36" name="Graphic 4">
              <a:extLst>
                <a:ext uri="{FF2B5EF4-FFF2-40B4-BE49-F238E27FC236}">
                  <a16:creationId xmlns:a16="http://schemas.microsoft.com/office/drawing/2014/main" id="{165EB48F-B1F8-CE4C-A3F9-24E697F4CB2D}"/>
                </a:ext>
              </a:extLst>
            </p:cNvPr>
            <p:cNvSpPr/>
            <p:nvPr/>
          </p:nvSpPr>
          <p:spPr>
            <a:xfrm rot="5400000" flipH="1">
              <a:off x="417983" y="-359542"/>
              <a:ext cx="3276600" cy="3995679"/>
            </a:xfrm>
            <a:custGeom>
              <a:avLst/>
              <a:gdLst>
                <a:gd name="connsiteX0" fmla="*/ 201018 w 857755"/>
                <a:gd name="connsiteY0" fmla="*/ 169930 h 760575"/>
                <a:gd name="connsiteX1" fmla="*/ 0 w 857755"/>
                <a:gd name="connsiteY1" fmla="*/ 760575 h 760575"/>
                <a:gd name="connsiteX2" fmla="*/ 586226 w 857755"/>
                <a:gd name="connsiteY2" fmla="*/ 760575 h 760575"/>
                <a:gd name="connsiteX3" fmla="*/ 857756 w 857755"/>
                <a:gd name="connsiteY3" fmla="*/ 760342 h 760575"/>
                <a:gd name="connsiteX4" fmla="*/ 857756 w 857755"/>
                <a:gd name="connsiteY4" fmla="*/ 0 h 7605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7755" h="760575">
                  <a:moveTo>
                    <a:pt x="201018" y="169930"/>
                  </a:moveTo>
                  <a:lnTo>
                    <a:pt x="0" y="760575"/>
                  </a:lnTo>
                  <a:lnTo>
                    <a:pt x="586226" y="760575"/>
                  </a:lnTo>
                  <a:lnTo>
                    <a:pt x="857756" y="760342"/>
                  </a:lnTo>
                  <a:lnTo>
                    <a:pt x="857756" y="0"/>
                  </a:lnTo>
                  <a:close/>
                </a:path>
              </a:pathLst>
            </a:custGeom>
            <a:solidFill>
              <a:srgbClr val="027354"/>
            </a:solidFill>
            <a:ln w="3893" cap="flat">
              <a:noFill/>
              <a:prstDash val="solid"/>
              <a:miter/>
            </a:ln>
          </p:spPr>
          <p:txBody>
            <a:bodyPr rtlCol="0" anchor="ctr"/>
            <a:lstStyle/>
            <a:p>
              <a:endParaRPr lang="en-US" dirty="0"/>
            </a:p>
          </p:txBody>
        </p:sp>
        <p:sp>
          <p:nvSpPr>
            <p:cNvPr id="22" name="Freeform 21">
              <a:extLst>
                <a:ext uri="{FF2B5EF4-FFF2-40B4-BE49-F238E27FC236}">
                  <a16:creationId xmlns:a16="http://schemas.microsoft.com/office/drawing/2014/main" id="{A755CE65-4CE0-E84F-81E1-68A6F669374B}"/>
                </a:ext>
              </a:extLst>
            </p:cNvPr>
            <p:cNvSpPr/>
            <p:nvPr userDrawn="1"/>
          </p:nvSpPr>
          <p:spPr>
            <a:xfrm rot="8949644" flipH="1">
              <a:off x="-284288" y="2291890"/>
              <a:ext cx="3498632" cy="927084"/>
            </a:xfrm>
            <a:custGeom>
              <a:avLst/>
              <a:gdLst>
                <a:gd name="connsiteX0" fmla="*/ 2688120 w 2688120"/>
                <a:gd name="connsiteY0" fmla="*/ 237499 h 791338"/>
                <a:gd name="connsiteX1" fmla="*/ 2585501 w 2688120"/>
                <a:gd name="connsiteY1" fmla="*/ 108451 h 791338"/>
                <a:gd name="connsiteX2" fmla="*/ 0 w 2688120"/>
                <a:gd name="connsiteY2" fmla="*/ 0 h 791338"/>
                <a:gd name="connsiteX3" fmla="*/ 472467 w 2688120"/>
                <a:gd name="connsiteY3" fmla="*/ 791338 h 791338"/>
                <a:gd name="connsiteX4" fmla="*/ 2688120 w 2688120"/>
                <a:gd name="connsiteY4" fmla="*/ 237499 h 791338"/>
                <a:gd name="connsiteX0" fmla="*/ 2688120 w 2688120"/>
                <a:gd name="connsiteY0" fmla="*/ 237499 h 874336"/>
                <a:gd name="connsiteX1" fmla="*/ 2585501 w 2688120"/>
                <a:gd name="connsiteY1" fmla="*/ 108451 h 874336"/>
                <a:gd name="connsiteX2" fmla="*/ 0 w 2688120"/>
                <a:gd name="connsiteY2" fmla="*/ 0 h 874336"/>
                <a:gd name="connsiteX3" fmla="*/ 194031 w 2688120"/>
                <a:gd name="connsiteY3" fmla="*/ 874336 h 874336"/>
                <a:gd name="connsiteX4" fmla="*/ 2688120 w 2688120"/>
                <a:gd name="connsiteY4" fmla="*/ 237499 h 874336"/>
                <a:gd name="connsiteX0" fmla="*/ 2688120 w 2688120"/>
                <a:gd name="connsiteY0" fmla="*/ 1481995 h 2118832"/>
                <a:gd name="connsiteX1" fmla="*/ 2391348 w 2688120"/>
                <a:gd name="connsiteY1" fmla="*/ 0 h 2118832"/>
                <a:gd name="connsiteX2" fmla="*/ 0 w 2688120"/>
                <a:gd name="connsiteY2" fmla="*/ 1244496 h 2118832"/>
                <a:gd name="connsiteX3" fmla="*/ 194031 w 2688120"/>
                <a:gd name="connsiteY3" fmla="*/ 2118832 h 2118832"/>
                <a:gd name="connsiteX4" fmla="*/ 2688120 w 2688120"/>
                <a:gd name="connsiteY4" fmla="*/ 1481995 h 2118832"/>
                <a:gd name="connsiteX0" fmla="*/ 2555521 w 2555521"/>
                <a:gd name="connsiteY0" fmla="*/ 475401 h 2118832"/>
                <a:gd name="connsiteX1" fmla="*/ 2391348 w 2555521"/>
                <a:gd name="connsiteY1" fmla="*/ 0 h 2118832"/>
                <a:gd name="connsiteX2" fmla="*/ 0 w 2555521"/>
                <a:gd name="connsiteY2" fmla="*/ 1244496 h 2118832"/>
                <a:gd name="connsiteX3" fmla="*/ 194031 w 2555521"/>
                <a:gd name="connsiteY3" fmla="*/ 2118832 h 2118832"/>
                <a:gd name="connsiteX4" fmla="*/ 2555521 w 2555521"/>
                <a:gd name="connsiteY4" fmla="*/ 475401 h 2118832"/>
                <a:gd name="connsiteX0" fmla="*/ 2701617 w 2701617"/>
                <a:gd name="connsiteY0" fmla="*/ 475401 h 2118832"/>
                <a:gd name="connsiteX1" fmla="*/ 2537444 w 2701617"/>
                <a:gd name="connsiteY1" fmla="*/ 0 h 2118832"/>
                <a:gd name="connsiteX2" fmla="*/ 0 w 2701617"/>
                <a:gd name="connsiteY2" fmla="*/ 776982 h 2118832"/>
                <a:gd name="connsiteX3" fmla="*/ 340127 w 2701617"/>
                <a:gd name="connsiteY3" fmla="*/ 2118832 h 2118832"/>
                <a:gd name="connsiteX4" fmla="*/ 2701617 w 2701617"/>
                <a:gd name="connsiteY4" fmla="*/ 475401 h 2118832"/>
                <a:gd name="connsiteX0" fmla="*/ 2804041 w 2804041"/>
                <a:gd name="connsiteY0" fmla="*/ 624822 h 2118832"/>
                <a:gd name="connsiteX1" fmla="*/ 2537444 w 2804041"/>
                <a:gd name="connsiteY1" fmla="*/ 0 h 2118832"/>
                <a:gd name="connsiteX2" fmla="*/ 0 w 2804041"/>
                <a:gd name="connsiteY2" fmla="*/ 776982 h 2118832"/>
                <a:gd name="connsiteX3" fmla="*/ 340127 w 2804041"/>
                <a:gd name="connsiteY3" fmla="*/ 2118832 h 2118832"/>
                <a:gd name="connsiteX4" fmla="*/ 2804041 w 2804041"/>
                <a:gd name="connsiteY4" fmla="*/ 624822 h 2118832"/>
                <a:gd name="connsiteX0" fmla="*/ 2652960 w 2652960"/>
                <a:gd name="connsiteY0" fmla="*/ 273963 h 2118832"/>
                <a:gd name="connsiteX1" fmla="*/ 2537444 w 2652960"/>
                <a:gd name="connsiteY1" fmla="*/ 0 h 2118832"/>
                <a:gd name="connsiteX2" fmla="*/ 0 w 2652960"/>
                <a:gd name="connsiteY2" fmla="*/ 776982 h 2118832"/>
                <a:gd name="connsiteX3" fmla="*/ 340127 w 2652960"/>
                <a:gd name="connsiteY3" fmla="*/ 2118832 h 2118832"/>
                <a:gd name="connsiteX4" fmla="*/ 2652960 w 2652960"/>
                <a:gd name="connsiteY4" fmla="*/ 273963 h 2118832"/>
                <a:gd name="connsiteX0" fmla="*/ 2652960 w 2652960"/>
                <a:gd name="connsiteY0" fmla="*/ 273963 h 1886948"/>
                <a:gd name="connsiteX1" fmla="*/ 2537444 w 2652960"/>
                <a:gd name="connsiteY1" fmla="*/ 0 h 1886948"/>
                <a:gd name="connsiteX2" fmla="*/ 0 w 2652960"/>
                <a:gd name="connsiteY2" fmla="*/ 776982 h 1886948"/>
                <a:gd name="connsiteX3" fmla="*/ 448520 w 2652960"/>
                <a:gd name="connsiteY3" fmla="*/ 1886949 h 1886948"/>
                <a:gd name="connsiteX4" fmla="*/ 2652960 w 2652960"/>
                <a:gd name="connsiteY4" fmla="*/ 273963 h 1886948"/>
                <a:gd name="connsiteX0" fmla="*/ 2614864 w 2614864"/>
                <a:gd name="connsiteY0" fmla="*/ 273963 h 1886949"/>
                <a:gd name="connsiteX1" fmla="*/ 2499348 w 2614864"/>
                <a:gd name="connsiteY1" fmla="*/ 0 h 1886949"/>
                <a:gd name="connsiteX2" fmla="*/ 0 w 2614864"/>
                <a:gd name="connsiteY2" fmla="*/ 686228 h 1886949"/>
                <a:gd name="connsiteX3" fmla="*/ 410424 w 2614864"/>
                <a:gd name="connsiteY3" fmla="*/ 1886949 h 1886949"/>
                <a:gd name="connsiteX4" fmla="*/ 2614864 w 2614864"/>
                <a:gd name="connsiteY4" fmla="*/ 273963 h 1886949"/>
                <a:gd name="connsiteX0" fmla="*/ 2614864 w 2614864"/>
                <a:gd name="connsiteY0" fmla="*/ 273963 h 1712617"/>
                <a:gd name="connsiteX1" fmla="*/ 2499348 w 2614864"/>
                <a:gd name="connsiteY1" fmla="*/ 0 h 1712617"/>
                <a:gd name="connsiteX2" fmla="*/ 0 w 2614864"/>
                <a:gd name="connsiteY2" fmla="*/ 686228 h 1712617"/>
                <a:gd name="connsiteX3" fmla="*/ 379966 w 2614864"/>
                <a:gd name="connsiteY3" fmla="*/ 1712618 h 1712617"/>
                <a:gd name="connsiteX4" fmla="*/ 2614864 w 2614864"/>
                <a:gd name="connsiteY4" fmla="*/ 273963 h 1712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64" h="1712617">
                  <a:moveTo>
                    <a:pt x="2614864" y="273963"/>
                  </a:moveTo>
                  <a:lnTo>
                    <a:pt x="2499348" y="0"/>
                  </a:lnTo>
                  <a:lnTo>
                    <a:pt x="0" y="686228"/>
                  </a:lnTo>
                  <a:lnTo>
                    <a:pt x="379966" y="1712618"/>
                  </a:lnTo>
                  <a:lnTo>
                    <a:pt x="2614864" y="273963"/>
                  </a:lnTo>
                  <a:close/>
                </a:path>
              </a:pathLst>
            </a:custGeom>
            <a:solidFill>
              <a:srgbClr val="D98F89"/>
            </a:solidFill>
            <a:ln w="3893" cap="flat">
              <a:noFill/>
              <a:prstDash val="solid"/>
              <a:miter/>
            </a:ln>
          </p:spPr>
          <p:txBody>
            <a:bodyPr wrap="square" rtlCol="0" anchor="ctr">
              <a:noAutofit/>
            </a:bodyPr>
            <a:lstStyle/>
            <a:p>
              <a:endParaRPr lang="en-US" dirty="0"/>
            </a:p>
          </p:txBody>
        </p:sp>
      </p:grpSp>
      <p:sp>
        <p:nvSpPr>
          <p:cNvPr id="6" name="Picture Placeholder 5">
            <a:extLst>
              <a:ext uri="{FF2B5EF4-FFF2-40B4-BE49-F238E27FC236}">
                <a16:creationId xmlns:a16="http://schemas.microsoft.com/office/drawing/2014/main" id="{0B0B8220-ED66-7300-B7E4-DBBFCFDAFFB3}"/>
              </a:ext>
            </a:extLst>
          </p:cNvPr>
          <p:cNvSpPr>
            <a:spLocks noGrp="1"/>
          </p:cNvSpPr>
          <p:nvPr>
            <p:ph type="pic" sz="quarter" idx="10"/>
          </p:nvPr>
        </p:nvSpPr>
        <p:spPr>
          <a:xfrm>
            <a:off x="2504663" y="-1"/>
            <a:ext cx="4353337" cy="3607905"/>
          </a:xfrm>
          <a:custGeom>
            <a:avLst/>
            <a:gdLst>
              <a:gd name="connsiteX0" fmla="*/ 854517 w 3817261"/>
              <a:gd name="connsiteY0" fmla="*/ 0 h 2857500"/>
              <a:gd name="connsiteX1" fmla="*/ 3817261 w 3817261"/>
              <a:gd name="connsiteY1" fmla="*/ 12836 h 2857500"/>
              <a:gd name="connsiteX2" fmla="*/ 3804561 w 3817261"/>
              <a:gd name="connsiteY2" fmla="*/ 2857500 h 2857500"/>
              <a:gd name="connsiteX3" fmla="*/ 0 w 3817261"/>
              <a:gd name="connsiteY3" fmla="*/ 2599461 h 2857500"/>
              <a:gd name="connsiteX0" fmla="*/ 811432 w 3774176"/>
              <a:gd name="connsiteY0" fmla="*/ 0 h 2857500"/>
              <a:gd name="connsiteX1" fmla="*/ 3774176 w 3774176"/>
              <a:gd name="connsiteY1" fmla="*/ 12836 h 2857500"/>
              <a:gd name="connsiteX2" fmla="*/ 3761476 w 3774176"/>
              <a:gd name="connsiteY2" fmla="*/ 2857500 h 2857500"/>
              <a:gd name="connsiteX3" fmla="*/ 0 w 3774176"/>
              <a:gd name="connsiteY3" fmla="*/ 2599461 h 2857500"/>
              <a:gd name="connsiteX4" fmla="*/ 811432 w 3774176"/>
              <a:gd name="connsiteY4" fmla="*/ 0 h 285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74176" h="2857500">
                <a:moveTo>
                  <a:pt x="811432" y="0"/>
                </a:moveTo>
                <a:lnTo>
                  <a:pt x="3774176" y="12836"/>
                </a:lnTo>
                <a:cubicBezTo>
                  <a:pt x="3769943" y="961058"/>
                  <a:pt x="3765710" y="1909279"/>
                  <a:pt x="3761476" y="2857500"/>
                </a:cubicBezTo>
                <a:lnTo>
                  <a:pt x="0" y="2599461"/>
                </a:lnTo>
                <a:cubicBezTo>
                  <a:pt x="284839" y="1732974"/>
                  <a:pt x="526593" y="866487"/>
                  <a:pt x="811432" y="0"/>
                </a:cubicBezTo>
                <a:close/>
              </a:path>
            </a:pathLst>
          </a:custGeom>
          <a:solidFill>
            <a:schemeClr val="bg1">
              <a:lumMod val="95000"/>
            </a:schemeClr>
          </a:solidFill>
        </p:spPr>
        <p:txBody>
          <a:bodyPr wrap="square">
            <a:noAutofit/>
          </a:bodyPr>
          <a:lstStyle/>
          <a:p>
            <a:endParaRPr lang="en-US" dirty="0"/>
          </a:p>
        </p:txBody>
      </p:sp>
    </p:spTree>
    <p:extLst>
      <p:ext uri="{BB962C8B-B14F-4D97-AF65-F5344CB8AC3E}">
        <p14:creationId xmlns:p14="http://schemas.microsoft.com/office/powerpoint/2010/main" val="9984326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lide 4">
    <p:spTree>
      <p:nvGrpSpPr>
        <p:cNvPr id="1" name=""/>
        <p:cNvGrpSpPr/>
        <p:nvPr/>
      </p:nvGrpSpPr>
      <p:grpSpPr>
        <a:xfrm>
          <a:off x="0" y="0"/>
          <a:ext cx="0" cy="0"/>
          <a:chOff x="0" y="0"/>
          <a:chExt cx="0" cy="0"/>
        </a:xfrm>
      </p:grpSpPr>
      <p:grpSp>
        <p:nvGrpSpPr>
          <p:cNvPr id="299" name="Group 298">
            <a:extLst>
              <a:ext uri="{FF2B5EF4-FFF2-40B4-BE49-F238E27FC236}">
                <a16:creationId xmlns:a16="http://schemas.microsoft.com/office/drawing/2014/main" id="{8198D249-F4CC-144D-AA5C-4DB5545C823F}"/>
              </a:ext>
            </a:extLst>
          </p:cNvPr>
          <p:cNvGrpSpPr/>
          <p:nvPr userDrawn="1"/>
        </p:nvGrpSpPr>
        <p:grpSpPr>
          <a:xfrm rot="5400000">
            <a:off x="-1524002" y="1533101"/>
            <a:ext cx="9906002" cy="6858000"/>
            <a:chOff x="-3" y="-1544"/>
            <a:chExt cx="12192003" cy="6859544"/>
          </a:xfrm>
        </p:grpSpPr>
        <p:sp>
          <p:nvSpPr>
            <p:cNvPr id="300" name="Rectangle 299">
              <a:extLst>
                <a:ext uri="{FF2B5EF4-FFF2-40B4-BE49-F238E27FC236}">
                  <a16:creationId xmlns:a16="http://schemas.microsoft.com/office/drawing/2014/main" id="{91ADAFE1-2F0B-9844-914E-4B7590DBDC1C}"/>
                </a:ext>
              </a:extLst>
            </p:cNvPr>
            <p:cNvSpPr/>
            <p:nvPr userDrawn="1"/>
          </p:nvSpPr>
          <p:spPr>
            <a:xfrm>
              <a:off x="-3" y="-1544"/>
              <a:ext cx="12192000" cy="6858000"/>
            </a:xfrm>
            <a:prstGeom prst="rect">
              <a:avLst/>
            </a:prstGeom>
            <a:solidFill>
              <a:srgbClr val="0273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1" name="Triangle 300">
              <a:extLst>
                <a:ext uri="{FF2B5EF4-FFF2-40B4-BE49-F238E27FC236}">
                  <a16:creationId xmlns:a16="http://schemas.microsoft.com/office/drawing/2014/main" id="{8B8BE52A-9F75-724E-9EF1-3010375B6D9E}"/>
                </a:ext>
              </a:extLst>
            </p:cNvPr>
            <p:cNvSpPr/>
            <p:nvPr userDrawn="1"/>
          </p:nvSpPr>
          <p:spPr>
            <a:xfrm>
              <a:off x="3634154" y="3429000"/>
              <a:ext cx="8557846" cy="3429000"/>
            </a:xfrm>
            <a:prstGeom prst="triangle">
              <a:avLst>
                <a:gd name="adj" fmla="val 100000"/>
              </a:avLst>
            </a:prstGeom>
            <a:solidFill>
              <a:srgbClr val="F29E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2" name="Triangle 301">
              <a:extLst>
                <a:ext uri="{FF2B5EF4-FFF2-40B4-BE49-F238E27FC236}">
                  <a16:creationId xmlns:a16="http://schemas.microsoft.com/office/drawing/2014/main" id="{174FD3E6-ABC4-2645-B029-7819E012A113}"/>
                </a:ext>
              </a:extLst>
            </p:cNvPr>
            <p:cNvSpPr/>
            <p:nvPr userDrawn="1"/>
          </p:nvSpPr>
          <p:spPr>
            <a:xfrm flipH="1" flipV="1">
              <a:off x="-3" y="0"/>
              <a:ext cx="7596556" cy="4161692"/>
            </a:xfrm>
            <a:prstGeom prst="triangle">
              <a:avLst>
                <a:gd name="adj" fmla="val 100000"/>
              </a:avLst>
            </a:prstGeom>
            <a:solidFill>
              <a:srgbClr val="40B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3" name="Rectangle 302">
            <a:extLst>
              <a:ext uri="{FF2B5EF4-FFF2-40B4-BE49-F238E27FC236}">
                <a16:creationId xmlns:a16="http://schemas.microsoft.com/office/drawing/2014/main" id="{F97F89F9-8491-5A45-9259-0683C73DA8B8}"/>
              </a:ext>
            </a:extLst>
          </p:cNvPr>
          <p:cNvSpPr>
            <a:spLocks noChangeAspect="1"/>
          </p:cNvSpPr>
          <p:nvPr userDrawn="1"/>
        </p:nvSpPr>
        <p:spPr>
          <a:xfrm>
            <a:off x="164810" y="246100"/>
            <a:ext cx="6528379" cy="9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32">
            <a:extLst>
              <a:ext uri="{FF2B5EF4-FFF2-40B4-BE49-F238E27FC236}">
                <a16:creationId xmlns:a16="http://schemas.microsoft.com/office/drawing/2014/main" id="{44FA6B57-9435-DA4F-92EA-EEBFA6EA3FD7}"/>
              </a:ext>
            </a:extLst>
          </p:cNvPr>
          <p:cNvSpPr>
            <a:spLocks noGrp="1"/>
          </p:cNvSpPr>
          <p:nvPr>
            <p:ph type="body" sz="quarter" idx="58" hasCustomPrompt="1"/>
          </p:nvPr>
        </p:nvSpPr>
        <p:spPr>
          <a:xfrm>
            <a:off x="860495" y="749684"/>
            <a:ext cx="5435599" cy="348400"/>
          </a:xfrm>
          <a:prstGeom prst="rect">
            <a:avLst/>
          </a:prstGeom>
        </p:spPr>
        <p:txBody>
          <a:bodyPr anchor="ctr">
            <a:noAutofit/>
          </a:bodyPr>
          <a:lstStyle>
            <a:lvl1pPr marL="0" indent="0" algn="l">
              <a:lnSpc>
                <a:spcPts val="1420"/>
              </a:lnSpc>
              <a:spcBef>
                <a:spcPts val="0"/>
              </a:spcBef>
              <a:buNone/>
              <a:defRPr lang="en-IE" sz="13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HOW SUCCESSFUL HAS IT BEEN?</a:t>
            </a:r>
          </a:p>
        </p:txBody>
      </p:sp>
      <p:sp>
        <p:nvSpPr>
          <p:cNvPr id="8" name="Text Placeholder 32">
            <a:extLst>
              <a:ext uri="{FF2B5EF4-FFF2-40B4-BE49-F238E27FC236}">
                <a16:creationId xmlns:a16="http://schemas.microsoft.com/office/drawing/2014/main" id="{98D45B75-330F-944F-AFAD-35E39B17D769}"/>
              </a:ext>
            </a:extLst>
          </p:cNvPr>
          <p:cNvSpPr>
            <a:spLocks noGrp="1"/>
          </p:cNvSpPr>
          <p:nvPr>
            <p:ph type="body" sz="quarter" idx="32" hasCustomPrompt="1"/>
          </p:nvPr>
        </p:nvSpPr>
        <p:spPr>
          <a:xfrm>
            <a:off x="860496" y="1259979"/>
            <a:ext cx="5435600" cy="2743062"/>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9" name="Text Placeholder 32">
            <a:extLst>
              <a:ext uri="{FF2B5EF4-FFF2-40B4-BE49-F238E27FC236}">
                <a16:creationId xmlns:a16="http://schemas.microsoft.com/office/drawing/2014/main" id="{3CADD3C7-585B-D64A-A972-0F1B28F34496}"/>
              </a:ext>
            </a:extLst>
          </p:cNvPr>
          <p:cNvSpPr>
            <a:spLocks noGrp="1"/>
          </p:cNvSpPr>
          <p:nvPr>
            <p:ph type="body" sz="quarter" idx="59" hasCustomPrompt="1"/>
          </p:nvPr>
        </p:nvSpPr>
        <p:spPr>
          <a:xfrm>
            <a:off x="860496" y="4353334"/>
            <a:ext cx="5435600" cy="446871"/>
          </a:xfrm>
          <a:prstGeom prst="rect">
            <a:avLst/>
          </a:prstGeom>
        </p:spPr>
        <p:txBody>
          <a:bodyPr anchor="ctr">
            <a:noAutofit/>
          </a:bodyPr>
          <a:lstStyle>
            <a:lvl1pPr marL="0" indent="0" algn="l">
              <a:lnSpc>
                <a:spcPts val="1420"/>
              </a:lnSpc>
              <a:spcBef>
                <a:spcPts val="0"/>
              </a:spcBef>
              <a:buNone/>
              <a:defRPr lang="en-IE" sz="1300" b="1" i="0" u="none" strike="noStrike" smtClean="0">
                <a:solidFill>
                  <a:srgbClr val="027354"/>
                </a:solidFill>
                <a:effectLst/>
                <a:latin typeface="Calibri" panose="020F0502020204030204" pitchFamily="34" charset="0"/>
                <a:cs typeface="Calibri" panose="020F0502020204030204" pitchFamily="34" charset="0"/>
              </a:defRPr>
            </a:lvl1pPr>
            <a:lvl2pPr marL="385602" indent="0">
              <a:buNone/>
              <a:defRPr sz="3265">
                <a:solidFill>
                  <a:srgbClr val="011E3B"/>
                </a:solidFill>
                <a:latin typeface="Montserrat" pitchFamily="2" charset="77"/>
              </a:defRPr>
            </a:lvl2pPr>
            <a:lvl3pPr marL="771204" indent="0">
              <a:buNone/>
              <a:defRPr sz="3265">
                <a:solidFill>
                  <a:srgbClr val="011E3B"/>
                </a:solidFill>
                <a:latin typeface="Montserrat" pitchFamily="2" charset="77"/>
              </a:defRPr>
            </a:lvl3pPr>
            <a:lvl4pPr marL="1156806" indent="0">
              <a:buNone/>
              <a:defRPr sz="3265">
                <a:solidFill>
                  <a:srgbClr val="011E3B"/>
                </a:solidFill>
                <a:latin typeface="Montserrat" pitchFamily="2" charset="77"/>
              </a:defRPr>
            </a:lvl4pPr>
            <a:lvl5pPr marL="1542409" indent="0">
              <a:buNone/>
              <a:defRPr sz="3265">
                <a:solidFill>
                  <a:srgbClr val="011E3B"/>
                </a:solidFill>
                <a:latin typeface="Montserrat" pitchFamily="2" charset="77"/>
              </a:defRPr>
            </a:lvl5pPr>
          </a:lstStyle>
          <a:p>
            <a:pPr lvl="0"/>
            <a:r>
              <a:rPr lang="en-GB" dirty="0"/>
              <a:t>WAS SUCCESS A RESULT OF INDIVIDUAL WORK OR COLLABORATION (OR BOTH)?</a:t>
            </a:r>
          </a:p>
        </p:txBody>
      </p:sp>
      <p:sp>
        <p:nvSpPr>
          <p:cNvPr id="11" name="Text Placeholder 32">
            <a:extLst>
              <a:ext uri="{FF2B5EF4-FFF2-40B4-BE49-F238E27FC236}">
                <a16:creationId xmlns:a16="http://schemas.microsoft.com/office/drawing/2014/main" id="{81EC0B36-F7C4-3642-9625-0206CEB2A560}"/>
              </a:ext>
            </a:extLst>
          </p:cNvPr>
          <p:cNvSpPr>
            <a:spLocks noGrp="1"/>
          </p:cNvSpPr>
          <p:nvPr>
            <p:ph type="body" sz="quarter" idx="60" hasCustomPrompt="1"/>
          </p:nvPr>
        </p:nvSpPr>
        <p:spPr>
          <a:xfrm>
            <a:off x="860496" y="4962099"/>
            <a:ext cx="5435600" cy="3683921"/>
          </a:xfrm>
          <a:prstGeom prst="rect">
            <a:avLst/>
          </a:prstGeom>
        </p:spPr>
        <p:txBody>
          <a:bodyPr numCol="2" spcCol="288000" anchor="t">
            <a:noAutofit/>
          </a:bodyPr>
          <a:lstStyle>
            <a:lvl1pPr marL="0" indent="0" algn="just">
              <a:lnSpc>
                <a:spcPct val="100000"/>
              </a:lnSpc>
              <a:spcBef>
                <a:spcPts val="0"/>
              </a:spcBef>
              <a:buNone/>
              <a:defRPr sz="1000" b="0" i="0">
                <a:solidFill>
                  <a:schemeClr val="tx1"/>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Click to type (2 columns)</a:t>
            </a:r>
            <a:endParaRPr lang="en-US" dirty="0"/>
          </a:p>
        </p:txBody>
      </p:sp>
      <p:sp>
        <p:nvSpPr>
          <p:cNvPr id="308" name="Text">
            <a:extLst>
              <a:ext uri="{FF2B5EF4-FFF2-40B4-BE49-F238E27FC236}">
                <a16:creationId xmlns:a16="http://schemas.microsoft.com/office/drawing/2014/main" id="{A57A7F56-830C-CB42-9AB3-F16FCE960592}"/>
              </a:ext>
            </a:extLst>
          </p:cNvPr>
          <p:cNvSpPr txBox="1"/>
          <p:nvPr userDrawn="1"/>
        </p:nvSpPr>
        <p:spPr>
          <a:xfrm>
            <a:off x="6367951" y="9467418"/>
            <a:ext cx="330826" cy="136575"/>
          </a:xfrm>
          <a:prstGeom prst="rect">
            <a:avLst/>
          </a:prstGeom>
          <a:ln w="12700">
            <a:miter lim="400000"/>
          </a:ln>
          <a:extLst>
            <a:ext uri="{C572A759-6A51-4108-AA02-DFA0A04FC94B}">
              <ma14:wrappingTextBoxFlag xmlns:ma14="http://schemas.microsoft.com/office/mac/drawingml/2011/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pPr algn="l" defTabSz="583729">
                <a:defRPr sz="4800">
                  <a:solidFill>
                    <a:srgbClr val="000000"/>
                  </a:solidFill>
                  <a:latin typeface="Helvetica Light"/>
                  <a:ea typeface="Helvetica Light"/>
                  <a:cs typeface="Helvetica Light"/>
                  <a:sym typeface="Helvetica Light"/>
                </a:defRPr>
              </a:pPr>
              <a:t>‹#›</a:t>
            </a:fld>
            <a:r>
              <a:rPr sz="700" b="0" i="0" dirty="0">
                <a:solidFill>
                  <a:srgbClr val="027354"/>
                </a:solidFill>
                <a:latin typeface="Gotham Book" pitchFamily="2" charset="0"/>
                <a:cs typeface="Gotham Book" pitchFamily="2" charset="0"/>
              </a:rPr>
              <a:t>￼</a:t>
            </a:r>
          </a:p>
        </p:txBody>
      </p:sp>
      <p:grpSp>
        <p:nvGrpSpPr>
          <p:cNvPr id="309" name="Group 308">
            <a:extLst>
              <a:ext uri="{FF2B5EF4-FFF2-40B4-BE49-F238E27FC236}">
                <a16:creationId xmlns:a16="http://schemas.microsoft.com/office/drawing/2014/main" id="{2FA1FC53-B616-F740-9C3F-84C1BE18CE27}"/>
              </a:ext>
            </a:extLst>
          </p:cNvPr>
          <p:cNvGrpSpPr/>
          <p:nvPr userDrawn="1"/>
        </p:nvGrpSpPr>
        <p:grpSpPr>
          <a:xfrm rot="16200000">
            <a:off x="5556364" y="8423622"/>
            <a:ext cx="1724785" cy="276514"/>
            <a:chOff x="296428" y="6035883"/>
            <a:chExt cx="3143755" cy="504000"/>
          </a:xfrm>
        </p:grpSpPr>
        <p:pic>
          <p:nvPicPr>
            <p:cNvPr id="310" name="Picture 309" descr="A picture containing text&#10;&#10;Description automatically generated">
              <a:extLst>
                <a:ext uri="{FF2B5EF4-FFF2-40B4-BE49-F238E27FC236}">
                  <a16:creationId xmlns:a16="http://schemas.microsoft.com/office/drawing/2014/main" id="{C4B12204-BDEC-9C4F-BEE0-67D8AB01CC91}"/>
                </a:ext>
              </a:extLst>
            </p:cNvPr>
            <p:cNvPicPr/>
            <p:nvPr userDrawn="1"/>
          </p:nvPicPr>
          <p:blipFill rotWithShape="1">
            <a:blip r:embed="rId2"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311" name="Picture 310" descr="A picture containing text&#10;&#10;Description automatically generated">
              <a:extLst>
                <a:ext uri="{FF2B5EF4-FFF2-40B4-BE49-F238E27FC236}">
                  <a16:creationId xmlns:a16="http://schemas.microsoft.com/office/drawing/2014/main" id="{75856C36-123C-B340-9180-4BAB3378B95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grpSp>
        <p:nvGrpSpPr>
          <p:cNvPr id="307" name="Group 306">
            <a:extLst>
              <a:ext uri="{FF2B5EF4-FFF2-40B4-BE49-F238E27FC236}">
                <a16:creationId xmlns:a16="http://schemas.microsoft.com/office/drawing/2014/main" id="{DE55E894-45EC-6B44-B6BE-D55208E30CCE}"/>
              </a:ext>
            </a:extLst>
          </p:cNvPr>
          <p:cNvGrpSpPr/>
          <p:nvPr userDrawn="1"/>
        </p:nvGrpSpPr>
        <p:grpSpPr>
          <a:xfrm>
            <a:off x="4002488" y="9093165"/>
            <a:ext cx="2155062" cy="361637"/>
            <a:chOff x="463403" y="8636776"/>
            <a:chExt cx="2573308" cy="431822"/>
          </a:xfrm>
        </p:grpSpPr>
        <p:grpSp>
          <p:nvGrpSpPr>
            <p:cNvPr id="13" name="Graphic 76">
              <a:extLst>
                <a:ext uri="{FF2B5EF4-FFF2-40B4-BE49-F238E27FC236}">
                  <a16:creationId xmlns:a16="http://schemas.microsoft.com/office/drawing/2014/main" id="{56F7AE79-5B9D-8043-B6B0-543348C252BD}"/>
                </a:ext>
              </a:extLst>
            </p:cNvPr>
            <p:cNvGrpSpPr/>
            <p:nvPr/>
          </p:nvGrpSpPr>
          <p:grpSpPr>
            <a:xfrm>
              <a:off x="463403" y="8691062"/>
              <a:ext cx="986080" cy="214792"/>
              <a:chOff x="7942326" y="4900231"/>
              <a:chExt cx="744247" cy="162115"/>
            </a:xfrm>
          </p:grpSpPr>
          <p:sp>
            <p:nvSpPr>
              <p:cNvPr id="222" name="Freeform 221">
                <a:extLst>
                  <a:ext uri="{FF2B5EF4-FFF2-40B4-BE49-F238E27FC236}">
                    <a16:creationId xmlns:a16="http://schemas.microsoft.com/office/drawing/2014/main" id="{C4A909A1-ABD8-4949-A3E5-C6313A52B90F}"/>
                  </a:ext>
                </a:extLst>
              </p:cNvPr>
              <p:cNvSpPr/>
              <p:nvPr/>
            </p:nvSpPr>
            <p:spPr>
              <a:xfrm>
                <a:off x="7942326" y="4900231"/>
                <a:ext cx="239133" cy="161258"/>
              </a:xfrm>
              <a:custGeom>
                <a:avLst/>
                <a:gdLst>
                  <a:gd name="connsiteX0" fmla="*/ 0 w 239133"/>
                  <a:gd name="connsiteY0" fmla="*/ 0 h 161258"/>
                  <a:gd name="connsiteX1" fmla="*/ 239134 w 239133"/>
                  <a:gd name="connsiteY1" fmla="*/ 0 h 161258"/>
                  <a:gd name="connsiteX2" fmla="*/ 239134 w 239133"/>
                  <a:gd name="connsiteY2" fmla="*/ 161258 h 161258"/>
                  <a:gd name="connsiteX3" fmla="*/ 0 w 239133"/>
                  <a:gd name="connsiteY3" fmla="*/ 161258 h 161258"/>
                </a:gdLst>
                <a:ahLst/>
                <a:cxnLst>
                  <a:cxn ang="0">
                    <a:pos x="connsiteX0" y="connsiteY0"/>
                  </a:cxn>
                  <a:cxn ang="0">
                    <a:pos x="connsiteX1" y="connsiteY1"/>
                  </a:cxn>
                  <a:cxn ang="0">
                    <a:pos x="connsiteX2" y="connsiteY2"/>
                  </a:cxn>
                  <a:cxn ang="0">
                    <a:pos x="connsiteX3" y="connsiteY3"/>
                  </a:cxn>
                </a:cxnLst>
                <a:rect l="l" t="t" r="r" b="b"/>
                <a:pathLst>
                  <a:path w="239133" h="161258">
                    <a:moveTo>
                      <a:pt x="0" y="0"/>
                    </a:moveTo>
                    <a:lnTo>
                      <a:pt x="239134" y="0"/>
                    </a:lnTo>
                    <a:lnTo>
                      <a:pt x="239134" y="161258"/>
                    </a:lnTo>
                    <a:lnTo>
                      <a:pt x="0" y="161258"/>
                    </a:lnTo>
                    <a:close/>
                  </a:path>
                </a:pathLst>
              </a:custGeom>
              <a:solidFill>
                <a:srgbClr val="23509E"/>
              </a:solidFill>
              <a:ln w="9509" cap="flat">
                <a:noFill/>
                <a:prstDash val="solid"/>
                <a:miter/>
              </a:ln>
            </p:spPr>
            <p:txBody>
              <a:bodyPr rtlCol="0" anchor="ctr"/>
              <a:lstStyle/>
              <a:p>
                <a:endParaRPr lang="en-US" dirty="0"/>
              </a:p>
            </p:txBody>
          </p:sp>
          <p:sp>
            <p:nvSpPr>
              <p:cNvPr id="223" name="Freeform 222">
                <a:extLst>
                  <a:ext uri="{FF2B5EF4-FFF2-40B4-BE49-F238E27FC236}">
                    <a16:creationId xmlns:a16="http://schemas.microsoft.com/office/drawing/2014/main" id="{C26E5BFC-6AF1-614C-B602-DACD46DE8046}"/>
                  </a:ext>
                </a:extLst>
              </p:cNvPr>
              <p:cNvSpPr/>
              <p:nvPr/>
            </p:nvSpPr>
            <p:spPr>
              <a:xfrm>
                <a:off x="8105492" y="4972716"/>
                <a:ext cx="16373" cy="14573"/>
              </a:xfrm>
              <a:custGeom>
                <a:avLst/>
                <a:gdLst>
                  <a:gd name="connsiteX0" fmla="*/ 16374 w 16373"/>
                  <a:gd name="connsiteY0" fmla="*/ 5524 h 14573"/>
                  <a:gd name="connsiteX1" fmla="*/ 13899 w 16373"/>
                  <a:gd name="connsiteY1" fmla="*/ 5429 h 14573"/>
                  <a:gd name="connsiteX2" fmla="*/ 10186 w 16373"/>
                  <a:gd name="connsiteY2" fmla="*/ 5334 h 14573"/>
                  <a:gd name="connsiteX3" fmla="*/ 8949 w 16373"/>
                  <a:gd name="connsiteY3" fmla="*/ 2095 h 14573"/>
                  <a:gd name="connsiteX4" fmla="*/ 8187 w 16373"/>
                  <a:gd name="connsiteY4" fmla="*/ 0 h 14573"/>
                  <a:gd name="connsiteX5" fmla="*/ 7425 w 16373"/>
                  <a:gd name="connsiteY5" fmla="*/ 2095 h 14573"/>
                  <a:gd name="connsiteX6" fmla="*/ 6188 w 16373"/>
                  <a:gd name="connsiteY6" fmla="*/ 5334 h 14573"/>
                  <a:gd name="connsiteX7" fmla="*/ 2570 w 16373"/>
                  <a:gd name="connsiteY7" fmla="*/ 5429 h 14573"/>
                  <a:gd name="connsiteX8" fmla="*/ 0 w 16373"/>
                  <a:gd name="connsiteY8" fmla="*/ 5524 h 14573"/>
                  <a:gd name="connsiteX9" fmla="*/ 2094 w 16373"/>
                  <a:gd name="connsiteY9" fmla="*/ 6953 h 14573"/>
                  <a:gd name="connsiteX10" fmla="*/ 4950 w 16373"/>
                  <a:gd name="connsiteY10" fmla="*/ 9049 h 14573"/>
                  <a:gd name="connsiteX11" fmla="*/ 3903 w 16373"/>
                  <a:gd name="connsiteY11" fmla="*/ 12382 h 14573"/>
                  <a:gd name="connsiteX12" fmla="*/ 3237 w 16373"/>
                  <a:gd name="connsiteY12" fmla="*/ 14573 h 14573"/>
                  <a:gd name="connsiteX13" fmla="*/ 5141 w 16373"/>
                  <a:gd name="connsiteY13" fmla="*/ 13335 h 14573"/>
                  <a:gd name="connsiteX14" fmla="*/ 8187 w 16373"/>
                  <a:gd name="connsiteY14" fmla="*/ 11335 h 14573"/>
                  <a:gd name="connsiteX15" fmla="*/ 11233 w 16373"/>
                  <a:gd name="connsiteY15" fmla="*/ 13335 h 14573"/>
                  <a:gd name="connsiteX16" fmla="*/ 13232 w 16373"/>
                  <a:gd name="connsiteY16" fmla="*/ 14573 h 14573"/>
                  <a:gd name="connsiteX17" fmla="*/ 11424 w 16373"/>
                  <a:gd name="connsiteY17" fmla="*/ 9049 h 14573"/>
                  <a:gd name="connsiteX18" fmla="*/ 16374 w 16373"/>
                  <a:gd name="connsiteY18" fmla="*/ 5524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6373" h="14573">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w="9509" cap="flat">
                <a:noFill/>
                <a:prstDash val="solid"/>
                <a:miter/>
              </a:ln>
            </p:spPr>
            <p:txBody>
              <a:bodyPr rtlCol="0" anchor="ctr"/>
              <a:lstStyle/>
              <a:p>
                <a:endParaRPr lang="en-US" dirty="0"/>
              </a:p>
            </p:txBody>
          </p:sp>
          <p:sp>
            <p:nvSpPr>
              <p:cNvPr id="224" name="Freeform 223">
                <a:extLst>
                  <a:ext uri="{FF2B5EF4-FFF2-40B4-BE49-F238E27FC236}">
                    <a16:creationId xmlns:a16="http://schemas.microsoft.com/office/drawing/2014/main" id="{E936B67F-C12E-5749-946B-B3941F7A942C}"/>
                  </a:ext>
                </a:extLst>
              </p:cNvPr>
              <p:cNvSpPr/>
              <p:nvPr/>
            </p:nvSpPr>
            <p:spPr>
              <a:xfrm>
                <a:off x="8103874" y="4971097"/>
                <a:ext cx="19610" cy="17526"/>
              </a:xfrm>
              <a:custGeom>
                <a:avLst/>
                <a:gdLst>
                  <a:gd name="connsiteX0" fmla="*/ 15803 w 19610"/>
                  <a:gd name="connsiteY0" fmla="*/ 17526 h 17526"/>
                  <a:gd name="connsiteX1" fmla="*/ 9805 w 19610"/>
                  <a:gd name="connsiteY1" fmla="*/ 13526 h 17526"/>
                  <a:gd name="connsiteX2" fmla="*/ 3808 w 19610"/>
                  <a:gd name="connsiteY2" fmla="*/ 17431 h 17526"/>
                  <a:gd name="connsiteX3" fmla="*/ 5902 w 19610"/>
                  <a:gd name="connsiteY3" fmla="*/ 10858 h 17526"/>
                  <a:gd name="connsiteX4" fmla="*/ 0 w 19610"/>
                  <a:gd name="connsiteY4" fmla="*/ 6572 h 17526"/>
                  <a:gd name="connsiteX5" fmla="*/ 7425 w 19610"/>
                  <a:gd name="connsiteY5" fmla="*/ 6382 h 17526"/>
                  <a:gd name="connsiteX6" fmla="*/ 9805 w 19610"/>
                  <a:gd name="connsiteY6" fmla="*/ 0 h 17526"/>
                  <a:gd name="connsiteX7" fmla="*/ 12185 w 19610"/>
                  <a:gd name="connsiteY7" fmla="*/ 6382 h 17526"/>
                  <a:gd name="connsiteX8" fmla="*/ 19610 w 19610"/>
                  <a:gd name="connsiteY8" fmla="*/ 6572 h 17526"/>
                  <a:gd name="connsiteX9" fmla="*/ 13708 w 19610"/>
                  <a:gd name="connsiteY9" fmla="*/ 10858 h 17526"/>
                  <a:gd name="connsiteX10" fmla="*/ 15803 w 19610"/>
                  <a:gd name="connsiteY10" fmla="*/ 17526 h 17526"/>
                  <a:gd name="connsiteX11" fmla="*/ 3237 w 19610"/>
                  <a:gd name="connsiteY11" fmla="*/ 7620 h 17526"/>
                  <a:gd name="connsiteX12" fmla="*/ 7235 w 19610"/>
                  <a:gd name="connsiteY12" fmla="*/ 10478 h 17526"/>
                  <a:gd name="connsiteX13" fmla="*/ 5807 w 19610"/>
                  <a:gd name="connsiteY13" fmla="*/ 14954 h 17526"/>
                  <a:gd name="connsiteX14" fmla="*/ 9805 w 19610"/>
                  <a:gd name="connsiteY14" fmla="*/ 12287 h 17526"/>
                  <a:gd name="connsiteX15" fmla="*/ 13803 w 19610"/>
                  <a:gd name="connsiteY15" fmla="*/ 14954 h 17526"/>
                  <a:gd name="connsiteX16" fmla="*/ 12375 w 19610"/>
                  <a:gd name="connsiteY16" fmla="*/ 10478 h 17526"/>
                  <a:gd name="connsiteX17" fmla="*/ 16374 w 19610"/>
                  <a:gd name="connsiteY17" fmla="*/ 7620 h 17526"/>
                  <a:gd name="connsiteX18" fmla="*/ 11423 w 19610"/>
                  <a:gd name="connsiteY18" fmla="*/ 7525 h 17526"/>
                  <a:gd name="connsiteX19" fmla="*/ 9805 w 19610"/>
                  <a:gd name="connsiteY19" fmla="*/ 3143 h 17526"/>
                  <a:gd name="connsiteX20" fmla="*/ 8187 w 19610"/>
                  <a:gd name="connsiteY20" fmla="*/ 7525 h 17526"/>
                  <a:gd name="connsiteX21" fmla="*/ 3237 w 19610"/>
                  <a:gd name="connsiteY21" fmla="*/ 7620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w="9509" cap="flat">
                <a:noFill/>
                <a:prstDash val="solid"/>
                <a:miter/>
              </a:ln>
            </p:spPr>
            <p:txBody>
              <a:bodyPr rtlCol="0" anchor="ctr"/>
              <a:lstStyle/>
              <a:p>
                <a:endParaRPr lang="en-US" dirty="0"/>
              </a:p>
            </p:txBody>
          </p:sp>
          <p:sp>
            <p:nvSpPr>
              <p:cNvPr id="225" name="Freeform 224">
                <a:extLst>
                  <a:ext uri="{FF2B5EF4-FFF2-40B4-BE49-F238E27FC236}">
                    <a16:creationId xmlns:a16="http://schemas.microsoft.com/office/drawing/2014/main" id="{368339E0-D677-2F4D-B2B9-220AA0C7E821}"/>
                  </a:ext>
                </a:extLst>
              </p:cNvPr>
              <p:cNvSpPr/>
              <p:nvPr/>
            </p:nvSpPr>
            <p:spPr>
              <a:xfrm>
                <a:off x="8098638" y="4946713"/>
                <a:ext cx="16278" cy="14573"/>
              </a:xfrm>
              <a:custGeom>
                <a:avLst/>
                <a:gdLst>
                  <a:gd name="connsiteX0" fmla="*/ 4855 w 16278"/>
                  <a:gd name="connsiteY0" fmla="*/ 9049 h 14573"/>
                  <a:gd name="connsiteX1" fmla="*/ 3808 w 16278"/>
                  <a:gd name="connsiteY1" fmla="*/ 12383 h 14573"/>
                  <a:gd name="connsiteX2" fmla="*/ 3142 w 16278"/>
                  <a:gd name="connsiteY2" fmla="*/ 14573 h 14573"/>
                  <a:gd name="connsiteX3" fmla="*/ 5045 w 16278"/>
                  <a:gd name="connsiteY3" fmla="*/ 13335 h 14573"/>
                  <a:gd name="connsiteX4" fmla="*/ 8092 w 16278"/>
                  <a:gd name="connsiteY4" fmla="*/ 11240 h 14573"/>
                  <a:gd name="connsiteX5" fmla="*/ 11233 w 16278"/>
                  <a:gd name="connsiteY5" fmla="*/ 13335 h 14573"/>
                  <a:gd name="connsiteX6" fmla="*/ 13137 w 16278"/>
                  <a:gd name="connsiteY6" fmla="*/ 14573 h 14573"/>
                  <a:gd name="connsiteX7" fmla="*/ 12376 w 16278"/>
                  <a:gd name="connsiteY7" fmla="*/ 12383 h 14573"/>
                  <a:gd name="connsiteX8" fmla="*/ 11328 w 16278"/>
                  <a:gd name="connsiteY8" fmla="*/ 9049 h 14573"/>
                  <a:gd name="connsiteX9" fmla="*/ 14279 w 16278"/>
                  <a:gd name="connsiteY9" fmla="*/ 6953 h 14573"/>
                  <a:gd name="connsiteX10" fmla="*/ 16279 w 16278"/>
                  <a:gd name="connsiteY10" fmla="*/ 5525 h 14573"/>
                  <a:gd name="connsiteX11" fmla="*/ 13804 w 16278"/>
                  <a:gd name="connsiteY11" fmla="*/ 5429 h 14573"/>
                  <a:gd name="connsiteX12" fmla="*/ 10091 w 16278"/>
                  <a:gd name="connsiteY12" fmla="*/ 5429 h 14573"/>
                  <a:gd name="connsiteX13" fmla="*/ 8949 w 16278"/>
                  <a:gd name="connsiteY13" fmla="*/ 2096 h 14573"/>
                  <a:gd name="connsiteX14" fmla="*/ 8092 w 16278"/>
                  <a:gd name="connsiteY14" fmla="*/ 0 h 14573"/>
                  <a:gd name="connsiteX15" fmla="*/ 7330 w 16278"/>
                  <a:gd name="connsiteY15" fmla="*/ 2096 h 14573"/>
                  <a:gd name="connsiteX16" fmla="*/ 6188 w 16278"/>
                  <a:gd name="connsiteY16" fmla="*/ 5429 h 14573"/>
                  <a:gd name="connsiteX17" fmla="*/ 2475 w 16278"/>
                  <a:gd name="connsiteY17" fmla="*/ 5429 h 14573"/>
                  <a:gd name="connsiteX18" fmla="*/ 0 w 16278"/>
                  <a:gd name="connsiteY18" fmla="*/ 5525 h 14573"/>
                  <a:gd name="connsiteX19" fmla="*/ 1999 w 16278"/>
                  <a:gd name="connsiteY19" fmla="*/ 6953 h 14573"/>
                  <a:gd name="connsiteX20" fmla="*/ 4855 w 16278"/>
                  <a:gd name="connsiteY20" fmla="*/ 9049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573">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w="9509" cap="flat">
                <a:noFill/>
                <a:prstDash val="solid"/>
                <a:miter/>
              </a:ln>
            </p:spPr>
            <p:txBody>
              <a:bodyPr rtlCol="0" anchor="ctr"/>
              <a:lstStyle/>
              <a:p>
                <a:endParaRPr lang="en-US" dirty="0"/>
              </a:p>
            </p:txBody>
          </p:sp>
          <p:sp>
            <p:nvSpPr>
              <p:cNvPr id="226" name="Freeform 225">
                <a:extLst>
                  <a:ext uri="{FF2B5EF4-FFF2-40B4-BE49-F238E27FC236}">
                    <a16:creationId xmlns:a16="http://schemas.microsoft.com/office/drawing/2014/main" id="{874553E9-F5E4-044B-BD3E-58DAF64EA978}"/>
                  </a:ext>
                </a:extLst>
              </p:cNvPr>
              <p:cNvSpPr/>
              <p:nvPr/>
            </p:nvSpPr>
            <p:spPr>
              <a:xfrm>
                <a:off x="8097020" y="4945189"/>
                <a:ext cx="19610" cy="17430"/>
              </a:xfrm>
              <a:custGeom>
                <a:avLst/>
                <a:gdLst>
                  <a:gd name="connsiteX0" fmla="*/ 15707 w 19610"/>
                  <a:gd name="connsiteY0" fmla="*/ 17431 h 17430"/>
                  <a:gd name="connsiteX1" fmla="*/ 9805 w 19610"/>
                  <a:gd name="connsiteY1" fmla="*/ 13526 h 17430"/>
                  <a:gd name="connsiteX2" fmla="*/ 3808 w 19610"/>
                  <a:gd name="connsiteY2" fmla="*/ 17431 h 17430"/>
                  <a:gd name="connsiteX3" fmla="*/ 5902 w 19610"/>
                  <a:gd name="connsiteY3" fmla="*/ 10859 h 17430"/>
                  <a:gd name="connsiteX4" fmla="*/ 0 w 19610"/>
                  <a:gd name="connsiteY4" fmla="*/ 6572 h 17430"/>
                  <a:gd name="connsiteX5" fmla="*/ 7425 w 19610"/>
                  <a:gd name="connsiteY5" fmla="*/ 6477 h 17430"/>
                  <a:gd name="connsiteX6" fmla="*/ 9805 w 19610"/>
                  <a:gd name="connsiteY6" fmla="*/ 0 h 17430"/>
                  <a:gd name="connsiteX7" fmla="*/ 12185 w 19610"/>
                  <a:gd name="connsiteY7" fmla="*/ 6477 h 17430"/>
                  <a:gd name="connsiteX8" fmla="*/ 19610 w 19610"/>
                  <a:gd name="connsiteY8" fmla="*/ 6572 h 17430"/>
                  <a:gd name="connsiteX9" fmla="*/ 13708 w 19610"/>
                  <a:gd name="connsiteY9" fmla="*/ 10859 h 17430"/>
                  <a:gd name="connsiteX10" fmla="*/ 15707 w 19610"/>
                  <a:gd name="connsiteY10" fmla="*/ 17431 h 17430"/>
                  <a:gd name="connsiteX11" fmla="*/ 3237 w 19610"/>
                  <a:gd name="connsiteY11" fmla="*/ 7525 h 17430"/>
                  <a:gd name="connsiteX12" fmla="*/ 7140 w 19610"/>
                  <a:gd name="connsiteY12" fmla="*/ 10382 h 17430"/>
                  <a:gd name="connsiteX13" fmla="*/ 5712 w 19610"/>
                  <a:gd name="connsiteY13" fmla="*/ 14859 h 17430"/>
                  <a:gd name="connsiteX14" fmla="*/ 9710 w 19610"/>
                  <a:gd name="connsiteY14" fmla="*/ 12192 h 17430"/>
                  <a:gd name="connsiteX15" fmla="*/ 13708 w 19610"/>
                  <a:gd name="connsiteY15" fmla="*/ 14859 h 17430"/>
                  <a:gd name="connsiteX16" fmla="*/ 12280 w 19610"/>
                  <a:gd name="connsiteY16" fmla="*/ 10382 h 17430"/>
                  <a:gd name="connsiteX17" fmla="*/ 16279 w 19610"/>
                  <a:gd name="connsiteY17" fmla="*/ 7525 h 17430"/>
                  <a:gd name="connsiteX18" fmla="*/ 11328 w 19610"/>
                  <a:gd name="connsiteY18" fmla="*/ 7430 h 17430"/>
                  <a:gd name="connsiteX19" fmla="*/ 9710 w 19610"/>
                  <a:gd name="connsiteY19" fmla="*/ 3048 h 17430"/>
                  <a:gd name="connsiteX20" fmla="*/ 8092 w 19610"/>
                  <a:gd name="connsiteY20" fmla="*/ 7430 h 17430"/>
                  <a:gd name="connsiteX21" fmla="*/ 3237 w 19610"/>
                  <a:gd name="connsiteY21" fmla="*/ 7525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w="9509" cap="flat">
                <a:noFill/>
                <a:prstDash val="solid"/>
                <a:miter/>
              </a:ln>
            </p:spPr>
            <p:txBody>
              <a:bodyPr rtlCol="0" anchor="ctr"/>
              <a:lstStyle/>
              <a:p>
                <a:endParaRPr lang="en-US" dirty="0"/>
              </a:p>
            </p:txBody>
          </p:sp>
          <p:sp>
            <p:nvSpPr>
              <p:cNvPr id="227" name="Freeform 226">
                <a:extLst>
                  <a:ext uri="{FF2B5EF4-FFF2-40B4-BE49-F238E27FC236}">
                    <a16:creationId xmlns:a16="http://schemas.microsoft.com/office/drawing/2014/main" id="{B6B5E9C1-AA9D-4F44-ACD5-9B69CF72F8F0}"/>
                  </a:ext>
                </a:extLst>
              </p:cNvPr>
              <p:cNvSpPr/>
              <p:nvPr/>
            </p:nvSpPr>
            <p:spPr>
              <a:xfrm>
                <a:off x="8079790" y="4927758"/>
                <a:ext cx="16373" cy="14668"/>
              </a:xfrm>
              <a:custGeom>
                <a:avLst/>
                <a:gdLst>
                  <a:gd name="connsiteX0" fmla="*/ 10186 w 16373"/>
                  <a:gd name="connsiteY0" fmla="*/ 5429 h 14668"/>
                  <a:gd name="connsiteX1" fmla="*/ 8949 w 16373"/>
                  <a:gd name="connsiteY1" fmla="*/ 2191 h 14668"/>
                  <a:gd name="connsiteX2" fmla="*/ 8187 w 16373"/>
                  <a:gd name="connsiteY2" fmla="*/ 0 h 14668"/>
                  <a:gd name="connsiteX3" fmla="*/ 6188 w 16373"/>
                  <a:gd name="connsiteY3" fmla="*/ 5429 h 14668"/>
                  <a:gd name="connsiteX4" fmla="*/ 2475 w 16373"/>
                  <a:gd name="connsiteY4" fmla="*/ 5524 h 14668"/>
                  <a:gd name="connsiteX5" fmla="*/ 0 w 16373"/>
                  <a:gd name="connsiteY5" fmla="*/ 5524 h 14668"/>
                  <a:gd name="connsiteX6" fmla="*/ 2094 w 16373"/>
                  <a:gd name="connsiteY6" fmla="*/ 7048 h 14668"/>
                  <a:gd name="connsiteX7" fmla="*/ 4950 w 16373"/>
                  <a:gd name="connsiteY7" fmla="*/ 9144 h 14668"/>
                  <a:gd name="connsiteX8" fmla="*/ 3903 w 16373"/>
                  <a:gd name="connsiteY8" fmla="*/ 12382 h 14668"/>
                  <a:gd name="connsiteX9" fmla="*/ 3141 w 16373"/>
                  <a:gd name="connsiteY9" fmla="*/ 14668 h 14668"/>
                  <a:gd name="connsiteX10" fmla="*/ 5140 w 16373"/>
                  <a:gd name="connsiteY10" fmla="*/ 13335 h 14668"/>
                  <a:gd name="connsiteX11" fmla="*/ 8187 w 16373"/>
                  <a:gd name="connsiteY11" fmla="*/ 11335 h 14668"/>
                  <a:gd name="connsiteX12" fmla="*/ 11233 w 16373"/>
                  <a:gd name="connsiteY12" fmla="*/ 13335 h 14668"/>
                  <a:gd name="connsiteX13" fmla="*/ 13137 w 16373"/>
                  <a:gd name="connsiteY13" fmla="*/ 14668 h 14668"/>
                  <a:gd name="connsiteX14" fmla="*/ 12471 w 16373"/>
                  <a:gd name="connsiteY14" fmla="*/ 12382 h 14668"/>
                  <a:gd name="connsiteX15" fmla="*/ 11423 w 16373"/>
                  <a:gd name="connsiteY15" fmla="*/ 9144 h 14668"/>
                  <a:gd name="connsiteX16" fmla="*/ 14279 w 16373"/>
                  <a:gd name="connsiteY16" fmla="*/ 7048 h 14668"/>
                  <a:gd name="connsiteX17" fmla="*/ 16374 w 16373"/>
                  <a:gd name="connsiteY17" fmla="*/ 5524 h 14668"/>
                  <a:gd name="connsiteX18" fmla="*/ 13899 w 16373"/>
                  <a:gd name="connsiteY18" fmla="*/ 5524 h 14668"/>
                  <a:gd name="connsiteX19" fmla="*/ 10186 w 16373"/>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373" h="14668">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w="9509" cap="flat">
                <a:noFill/>
                <a:prstDash val="solid"/>
                <a:miter/>
              </a:ln>
            </p:spPr>
            <p:txBody>
              <a:bodyPr rtlCol="0" anchor="ctr"/>
              <a:lstStyle/>
              <a:p>
                <a:endParaRPr lang="en-US" dirty="0"/>
              </a:p>
            </p:txBody>
          </p:sp>
          <p:sp>
            <p:nvSpPr>
              <p:cNvPr id="228" name="Freeform 227">
                <a:extLst>
                  <a:ext uri="{FF2B5EF4-FFF2-40B4-BE49-F238E27FC236}">
                    <a16:creationId xmlns:a16="http://schemas.microsoft.com/office/drawing/2014/main" id="{894B8860-A927-3A45-8D10-5291F5E0493F}"/>
                  </a:ext>
                </a:extLst>
              </p:cNvPr>
              <p:cNvSpPr/>
              <p:nvPr/>
            </p:nvSpPr>
            <p:spPr>
              <a:xfrm>
                <a:off x="8078171" y="4926139"/>
                <a:ext cx="19610" cy="17526"/>
              </a:xfrm>
              <a:custGeom>
                <a:avLst/>
                <a:gdLst>
                  <a:gd name="connsiteX0" fmla="*/ 15803 w 19610"/>
                  <a:gd name="connsiteY0" fmla="*/ 17526 h 17526"/>
                  <a:gd name="connsiteX1" fmla="*/ 9805 w 19610"/>
                  <a:gd name="connsiteY1" fmla="*/ 13621 h 17526"/>
                  <a:gd name="connsiteX2" fmla="*/ 3808 w 19610"/>
                  <a:gd name="connsiteY2" fmla="*/ 17526 h 17526"/>
                  <a:gd name="connsiteX3" fmla="*/ 5902 w 19610"/>
                  <a:gd name="connsiteY3" fmla="*/ 10954 h 17526"/>
                  <a:gd name="connsiteX4" fmla="*/ 0 w 19610"/>
                  <a:gd name="connsiteY4" fmla="*/ 6668 h 17526"/>
                  <a:gd name="connsiteX5" fmla="*/ 7425 w 19610"/>
                  <a:gd name="connsiteY5" fmla="*/ 6477 h 17526"/>
                  <a:gd name="connsiteX6" fmla="*/ 9805 w 19610"/>
                  <a:gd name="connsiteY6" fmla="*/ 0 h 17526"/>
                  <a:gd name="connsiteX7" fmla="*/ 12185 w 19610"/>
                  <a:gd name="connsiteY7" fmla="*/ 6477 h 17526"/>
                  <a:gd name="connsiteX8" fmla="*/ 19610 w 19610"/>
                  <a:gd name="connsiteY8" fmla="*/ 6668 h 17526"/>
                  <a:gd name="connsiteX9" fmla="*/ 13708 w 19610"/>
                  <a:gd name="connsiteY9" fmla="*/ 10954 h 17526"/>
                  <a:gd name="connsiteX10" fmla="*/ 15803 w 19610"/>
                  <a:gd name="connsiteY10" fmla="*/ 17526 h 17526"/>
                  <a:gd name="connsiteX11" fmla="*/ 3237 w 19610"/>
                  <a:gd name="connsiteY11" fmla="*/ 7715 h 17526"/>
                  <a:gd name="connsiteX12" fmla="*/ 7235 w 19610"/>
                  <a:gd name="connsiteY12" fmla="*/ 10573 h 17526"/>
                  <a:gd name="connsiteX13" fmla="*/ 5807 w 19610"/>
                  <a:gd name="connsiteY13" fmla="*/ 15050 h 17526"/>
                  <a:gd name="connsiteX14" fmla="*/ 9805 w 19610"/>
                  <a:gd name="connsiteY14" fmla="*/ 12383 h 17526"/>
                  <a:gd name="connsiteX15" fmla="*/ 13804 w 19610"/>
                  <a:gd name="connsiteY15" fmla="*/ 15050 h 17526"/>
                  <a:gd name="connsiteX16" fmla="*/ 12376 w 19610"/>
                  <a:gd name="connsiteY16" fmla="*/ 10573 h 17526"/>
                  <a:gd name="connsiteX17" fmla="*/ 16374 w 19610"/>
                  <a:gd name="connsiteY17" fmla="*/ 7715 h 17526"/>
                  <a:gd name="connsiteX18" fmla="*/ 11424 w 19610"/>
                  <a:gd name="connsiteY18" fmla="*/ 7620 h 17526"/>
                  <a:gd name="connsiteX19" fmla="*/ 9805 w 19610"/>
                  <a:gd name="connsiteY19" fmla="*/ 3239 h 17526"/>
                  <a:gd name="connsiteX20" fmla="*/ 8187 w 19610"/>
                  <a:gd name="connsiteY20" fmla="*/ 7620 h 17526"/>
                  <a:gd name="connsiteX21" fmla="*/ 3237 w 19610"/>
                  <a:gd name="connsiteY21" fmla="*/ 7715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w="9509" cap="flat">
                <a:noFill/>
                <a:prstDash val="solid"/>
                <a:miter/>
              </a:ln>
            </p:spPr>
            <p:txBody>
              <a:bodyPr rtlCol="0" anchor="ctr"/>
              <a:lstStyle/>
              <a:p>
                <a:endParaRPr lang="en-US" dirty="0"/>
              </a:p>
            </p:txBody>
          </p:sp>
          <p:sp>
            <p:nvSpPr>
              <p:cNvPr id="229" name="Freeform 228">
                <a:extLst>
                  <a:ext uri="{FF2B5EF4-FFF2-40B4-BE49-F238E27FC236}">
                    <a16:creationId xmlns:a16="http://schemas.microsoft.com/office/drawing/2014/main" id="{35BDBB19-9708-5B45-99B4-9E2611C9483E}"/>
                  </a:ext>
                </a:extLst>
              </p:cNvPr>
              <p:cNvSpPr/>
              <p:nvPr/>
            </p:nvSpPr>
            <p:spPr>
              <a:xfrm>
                <a:off x="8053515" y="4920805"/>
                <a:ext cx="16278" cy="14668"/>
              </a:xfrm>
              <a:custGeom>
                <a:avLst/>
                <a:gdLst>
                  <a:gd name="connsiteX0" fmla="*/ 10186 w 16278"/>
                  <a:gd name="connsiteY0" fmla="*/ 5429 h 14668"/>
                  <a:gd name="connsiteX1" fmla="*/ 8949 w 16278"/>
                  <a:gd name="connsiteY1" fmla="*/ 2096 h 14668"/>
                  <a:gd name="connsiteX2" fmla="*/ 8187 w 16278"/>
                  <a:gd name="connsiteY2" fmla="*/ 0 h 14668"/>
                  <a:gd name="connsiteX3" fmla="*/ 7425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7049 h 14668"/>
                  <a:gd name="connsiteX8" fmla="*/ 4950 w 16278"/>
                  <a:gd name="connsiteY8" fmla="*/ 9144 h 14668"/>
                  <a:gd name="connsiteX9" fmla="*/ 3903 w 16278"/>
                  <a:gd name="connsiteY9" fmla="*/ 12383 h 14668"/>
                  <a:gd name="connsiteX10" fmla="*/ 3141 w 16278"/>
                  <a:gd name="connsiteY10" fmla="*/ 14669 h 14668"/>
                  <a:gd name="connsiteX11" fmla="*/ 5141 w 16278"/>
                  <a:gd name="connsiteY11" fmla="*/ 13335 h 14668"/>
                  <a:gd name="connsiteX12" fmla="*/ 8187 w 16278"/>
                  <a:gd name="connsiteY12" fmla="*/ 11335 h 14668"/>
                  <a:gd name="connsiteX13" fmla="*/ 11233 w 16278"/>
                  <a:gd name="connsiteY13" fmla="*/ 13335 h 14668"/>
                  <a:gd name="connsiteX14" fmla="*/ 13137 w 16278"/>
                  <a:gd name="connsiteY14" fmla="*/ 14669 h 14668"/>
                  <a:gd name="connsiteX15" fmla="*/ 12471 w 16278"/>
                  <a:gd name="connsiteY15" fmla="*/ 12383 h 14668"/>
                  <a:gd name="connsiteX16" fmla="*/ 11424 w 16278"/>
                  <a:gd name="connsiteY16" fmla="*/ 9144 h 14668"/>
                  <a:gd name="connsiteX17" fmla="*/ 14279 w 16278"/>
                  <a:gd name="connsiteY17" fmla="*/ 7049 h 14668"/>
                  <a:gd name="connsiteX18" fmla="*/ 16279 w 16278"/>
                  <a:gd name="connsiteY18" fmla="*/ 5525 h 14668"/>
                  <a:gd name="connsiteX19" fmla="*/ 13804 w 16278"/>
                  <a:gd name="connsiteY19" fmla="*/ 5525 h 14668"/>
                  <a:gd name="connsiteX20" fmla="*/ 10186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w="9509" cap="flat">
                <a:noFill/>
                <a:prstDash val="solid"/>
                <a:miter/>
              </a:ln>
            </p:spPr>
            <p:txBody>
              <a:bodyPr rtlCol="0" anchor="ctr"/>
              <a:lstStyle/>
              <a:p>
                <a:endParaRPr lang="en-US" dirty="0"/>
              </a:p>
            </p:txBody>
          </p:sp>
          <p:sp>
            <p:nvSpPr>
              <p:cNvPr id="230" name="Freeform 229">
                <a:extLst>
                  <a:ext uri="{FF2B5EF4-FFF2-40B4-BE49-F238E27FC236}">
                    <a16:creationId xmlns:a16="http://schemas.microsoft.com/office/drawing/2014/main" id="{27996C4D-9FDD-BE46-936B-83F476C2BF69}"/>
                  </a:ext>
                </a:extLst>
              </p:cNvPr>
              <p:cNvSpPr/>
              <p:nvPr/>
            </p:nvSpPr>
            <p:spPr>
              <a:xfrm>
                <a:off x="8051897" y="4919281"/>
                <a:ext cx="19610" cy="17430"/>
              </a:xfrm>
              <a:custGeom>
                <a:avLst/>
                <a:gdLst>
                  <a:gd name="connsiteX0" fmla="*/ 3808 w 19610"/>
                  <a:gd name="connsiteY0" fmla="*/ 17431 h 17430"/>
                  <a:gd name="connsiteX1" fmla="*/ 5902 w 19610"/>
                  <a:gd name="connsiteY1" fmla="*/ 10858 h 17430"/>
                  <a:gd name="connsiteX2" fmla="*/ 0 w 19610"/>
                  <a:gd name="connsiteY2" fmla="*/ 6572 h 17430"/>
                  <a:gd name="connsiteX3" fmla="*/ 7426 w 19610"/>
                  <a:gd name="connsiteY3" fmla="*/ 6477 h 17430"/>
                  <a:gd name="connsiteX4" fmla="*/ 9806 w 19610"/>
                  <a:gd name="connsiteY4" fmla="*/ 0 h 17430"/>
                  <a:gd name="connsiteX5" fmla="*/ 12185 w 19610"/>
                  <a:gd name="connsiteY5" fmla="*/ 6477 h 17430"/>
                  <a:gd name="connsiteX6" fmla="*/ 19611 w 19610"/>
                  <a:gd name="connsiteY6" fmla="*/ 6572 h 17430"/>
                  <a:gd name="connsiteX7" fmla="*/ 13708 w 19610"/>
                  <a:gd name="connsiteY7" fmla="*/ 10858 h 17430"/>
                  <a:gd name="connsiteX8" fmla="*/ 15803 w 19610"/>
                  <a:gd name="connsiteY8" fmla="*/ 17431 h 17430"/>
                  <a:gd name="connsiteX9" fmla="*/ 9806 w 19610"/>
                  <a:gd name="connsiteY9" fmla="*/ 13525 h 17430"/>
                  <a:gd name="connsiteX10" fmla="*/ 3808 w 19610"/>
                  <a:gd name="connsiteY10" fmla="*/ 17431 h 17430"/>
                  <a:gd name="connsiteX11" fmla="*/ 9806 w 19610"/>
                  <a:gd name="connsiteY11" fmla="*/ 12192 h 17430"/>
                  <a:gd name="connsiteX12" fmla="*/ 13804 w 19610"/>
                  <a:gd name="connsiteY12" fmla="*/ 14859 h 17430"/>
                  <a:gd name="connsiteX13" fmla="*/ 12376 w 19610"/>
                  <a:gd name="connsiteY13" fmla="*/ 10382 h 17430"/>
                  <a:gd name="connsiteX14" fmla="*/ 16279 w 19610"/>
                  <a:gd name="connsiteY14" fmla="*/ 7525 h 17430"/>
                  <a:gd name="connsiteX15" fmla="*/ 11328 w 19610"/>
                  <a:gd name="connsiteY15" fmla="*/ 7429 h 17430"/>
                  <a:gd name="connsiteX16" fmla="*/ 9710 w 19610"/>
                  <a:gd name="connsiteY16" fmla="*/ 3048 h 17430"/>
                  <a:gd name="connsiteX17" fmla="*/ 8092 w 19610"/>
                  <a:gd name="connsiteY17" fmla="*/ 7429 h 17430"/>
                  <a:gd name="connsiteX18" fmla="*/ 3142 w 19610"/>
                  <a:gd name="connsiteY18" fmla="*/ 7525 h 17430"/>
                  <a:gd name="connsiteX19" fmla="*/ 7045 w 19610"/>
                  <a:gd name="connsiteY19" fmla="*/ 10382 h 17430"/>
                  <a:gd name="connsiteX20" fmla="*/ 5617 w 19610"/>
                  <a:gd name="connsiteY20" fmla="*/ 14859 h 17430"/>
                  <a:gd name="connsiteX21" fmla="*/ 9806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w="9509" cap="flat">
                <a:noFill/>
                <a:prstDash val="solid"/>
                <a:miter/>
              </a:ln>
            </p:spPr>
            <p:txBody>
              <a:bodyPr rtlCol="0" anchor="ctr"/>
              <a:lstStyle/>
              <a:p>
                <a:endParaRPr lang="en-US" dirty="0"/>
              </a:p>
            </p:txBody>
          </p:sp>
          <p:sp>
            <p:nvSpPr>
              <p:cNvPr id="231" name="Freeform 230">
                <a:extLst>
                  <a:ext uri="{FF2B5EF4-FFF2-40B4-BE49-F238E27FC236}">
                    <a16:creationId xmlns:a16="http://schemas.microsoft.com/office/drawing/2014/main" id="{588924BC-8605-3440-9685-2F3CC33259BF}"/>
                  </a:ext>
                </a:extLst>
              </p:cNvPr>
              <p:cNvSpPr/>
              <p:nvPr/>
            </p:nvSpPr>
            <p:spPr>
              <a:xfrm>
                <a:off x="8027431" y="4927758"/>
                <a:ext cx="16373" cy="14668"/>
              </a:xfrm>
              <a:custGeom>
                <a:avLst/>
                <a:gdLst>
                  <a:gd name="connsiteX0" fmla="*/ 10186 w 16373"/>
                  <a:gd name="connsiteY0" fmla="*/ 5429 h 14668"/>
                  <a:gd name="connsiteX1" fmla="*/ 8949 w 16373"/>
                  <a:gd name="connsiteY1" fmla="*/ 2191 h 14668"/>
                  <a:gd name="connsiteX2" fmla="*/ 8187 w 16373"/>
                  <a:gd name="connsiteY2" fmla="*/ 0 h 14668"/>
                  <a:gd name="connsiteX3" fmla="*/ 7425 w 16373"/>
                  <a:gd name="connsiteY3" fmla="*/ 2191 h 14668"/>
                  <a:gd name="connsiteX4" fmla="*/ 6188 w 16373"/>
                  <a:gd name="connsiteY4" fmla="*/ 5429 h 14668"/>
                  <a:gd name="connsiteX5" fmla="*/ 2570 w 16373"/>
                  <a:gd name="connsiteY5" fmla="*/ 5524 h 14668"/>
                  <a:gd name="connsiteX6" fmla="*/ 0 w 16373"/>
                  <a:gd name="connsiteY6" fmla="*/ 5524 h 14668"/>
                  <a:gd name="connsiteX7" fmla="*/ 2094 w 16373"/>
                  <a:gd name="connsiteY7" fmla="*/ 7048 h 14668"/>
                  <a:gd name="connsiteX8" fmla="*/ 4950 w 16373"/>
                  <a:gd name="connsiteY8" fmla="*/ 9144 h 14668"/>
                  <a:gd name="connsiteX9" fmla="*/ 3903 w 16373"/>
                  <a:gd name="connsiteY9" fmla="*/ 12382 h 14668"/>
                  <a:gd name="connsiteX10" fmla="*/ 3237 w 16373"/>
                  <a:gd name="connsiteY10" fmla="*/ 14668 h 14668"/>
                  <a:gd name="connsiteX11" fmla="*/ 5140 w 16373"/>
                  <a:gd name="connsiteY11" fmla="*/ 13335 h 14668"/>
                  <a:gd name="connsiteX12" fmla="*/ 8187 w 16373"/>
                  <a:gd name="connsiteY12" fmla="*/ 11335 h 14668"/>
                  <a:gd name="connsiteX13" fmla="*/ 11233 w 16373"/>
                  <a:gd name="connsiteY13" fmla="*/ 13335 h 14668"/>
                  <a:gd name="connsiteX14" fmla="*/ 13137 w 16373"/>
                  <a:gd name="connsiteY14" fmla="*/ 14668 h 14668"/>
                  <a:gd name="connsiteX15" fmla="*/ 12471 w 16373"/>
                  <a:gd name="connsiteY15" fmla="*/ 12382 h 14668"/>
                  <a:gd name="connsiteX16" fmla="*/ 11423 w 16373"/>
                  <a:gd name="connsiteY16" fmla="*/ 9144 h 14668"/>
                  <a:gd name="connsiteX17" fmla="*/ 14279 w 16373"/>
                  <a:gd name="connsiteY17" fmla="*/ 7048 h 14668"/>
                  <a:gd name="connsiteX18" fmla="*/ 16374 w 16373"/>
                  <a:gd name="connsiteY18" fmla="*/ 5524 h 14668"/>
                  <a:gd name="connsiteX19" fmla="*/ 13899 w 16373"/>
                  <a:gd name="connsiteY19" fmla="*/ 5524 h 14668"/>
                  <a:gd name="connsiteX20" fmla="*/ 10186 w 16373"/>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373" h="14668">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w="9509" cap="flat">
                <a:noFill/>
                <a:prstDash val="solid"/>
                <a:miter/>
              </a:ln>
            </p:spPr>
            <p:txBody>
              <a:bodyPr rtlCol="0" anchor="ctr"/>
              <a:lstStyle/>
              <a:p>
                <a:endParaRPr lang="en-US" dirty="0"/>
              </a:p>
            </p:txBody>
          </p:sp>
          <p:sp>
            <p:nvSpPr>
              <p:cNvPr id="232" name="Freeform 231">
                <a:extLst>
                  <a:ext uri="{FF2B5EF4-FFF2-40B4-BE49-F238E27FC236}">
                    <a16:creationId xmlns:a16="http://schemas.microsoft.com/office/drawing/2014/main" id="{6F8BEDCF-BA7B-A948-B4ED-75D9575CCBC6}"/>
                  </a:ext>
                </a:extLst>
              </p:cNvPr>
              <p:cNvSpPr/>
              <p:nvPr/>
            </p:nvSpPr>
            <p:spPr>
              <a:xfrm>
                <a:off x="8025813" y="4926139"/>
                <a:ext cx="19610" cy="17526"/>
              </a:xfrm>
              <a:custGeom>
                <a:avLst/>
                <a:gdLst>
                  <a:gd name="connsiteX0" fmla="*/ 3808 w 19610"/>
                  <a:gd name="connsiteY0" fmla="*/ 17526 h 17526"/>
                  <a:gd name="connsiteX1" fmla="*/ 5902 w 19610"/>
                  <a:gd name="connsiteY1" fmla="*/ 10859 h 17526"/>
                  <a:gd name="connsiteX2" fmla="*/ 0 w 19610"/>
                  <a:gd name="connsiteY2" fmla="*/ 6572 h 17526"/>
                  <a:gd name="connsiteX3" fmla="*/ 7425 w 19610"/>
                  <a:gd name="connsiteY3" fmla="*/ 6477 h 17526"/>
                  <a:gd name="connsiteX4" fmla="*/ 9805 w 19610"/>
                  <a:gd name="connsiteY4" fmla="*/ 0 h 17526"/>
                  <a:gd name="connsiteX5" fmla="*/ 12185 w 19610"/>
                  <a:gd name="connsiteY5" fmla="*/ 6477 h 17526"/>
                  <a:gd name="connsiteX6" fmla="*/ 19610 w 19610"/>
                  <a:gd name="connsiteY6" fmla="*/ 6572 h 17526"/>
                  <a:gd name="connsiteX7" fmla="*/ 13708 w 19610"/>
                  <a:gd name="connsiteY7" fmla="*/ 10859 h 17526"/>
                  <a:gd name="connsiteX8" fmla="*/ 15803 w 19610"/>
                  <a:gd name="connsiteY8" fmla="*/ 17526 h 17526"/>
                  <a:gd name="connsiteX9" fmla="*/ 9901 w 19610"/>
                  <a:gd name="connsiteY9" fmla="*/ 13526 h 17526"/>
                  <a:gd name="connsiteX10" fmla="*/ 3808 w 19610"/>
                  <a:gd name="connsiteY10" fmla="*/ 17526 h 17526"/>
                  <a:gd name="connsiteX11" fmla="*/ 9805 w 19610"/>
                  <a:gd name="connsiteY11" fmla="*/ 12287 h 17526"/>
                  <a:gd name="connsiteX12" fmla="*/ 13804 w 19610"/>
                  <a:gd name="connsiteY12" fmla="*/ 14954 h 17526"/>
                  <a:gd name="connsiteX13" fmla="*/ 12376 w 19610"/>
                  <a:gd name="connsiteY13" fmla="*/ 10478 h 17526"/>
                  <a:gd name="connsiteX14" fmla="*/ 16374 w 19610"/>
                  <a:gd name="connsiteY14" fmla="*/ 7620 h 17526"/>
                  <a:gd name="connsiteX15" fmla="*/ 11424 w 19610"/>
                  <a:gd name="connsiteY15" fmla="*/ 7525 h 17526"/>
                  <a:gd name="connsiteX16" fmla="*/ 9805 w 19610"/>
                  <a:gd name="connsiteY16" fmla="*/ 3143 h 17526"/>
                  <a:gd name="connsiteX17" fmla="*/ 8187 w 19610"/>
                  <a:gd name="connsiteY17" fmla="*/ 7525 h 17526"/>
                  <a:gd name="connsiteX18" fmla="*/ 3237 w 19610"/>
                  <a:gd name="connsiteY18" fmla="*/ 7620 h 17526"/>
                  <a:gd name="connsiteX19" fmla="*/ 7235 w 19610"/>
                  <a:gd name="connsiteY19" fmla="*/ 10478 h 17526"/>
                  <a:gd name="connsiteX20" fmla="*/ 5807 w 19610"/>
                  <a:gd name="connsiteY20" fmla="*/ 14954 h 17526"/>
                  <a:gd name="connsiteX21" fmla="*/ 9805 w 19610"/>
                  <a:gd name="connsiteY21" fmla="*/ 12287 h 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6">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w="9509" cap="flat">
                <a:noFill/>
                <a:prstDash val="solid"/>
                <a:miter/>
              </a:ln>
            </p:spPr>
            <p:txBody>
              <a:bodyPr rtlCol="0" anchor="ctr"/>
              <a:lstStyle/>
              <a:p>
                <a:endParaRPr lang="en-US" dirty="0"/>
              </a:p>
            </p:txBody>
          </p:sp>
          <p:sp>
            <p:nvSpPr>
              <p:cNvPr id="233" name="Freeform 232">
                <a:extLst>
                  <a:ext uri="{FF2B5EF4-FFF2-40B4-BE49-F238E27FC236}">
                    <a16:creationId xmlns:a16="http://schemas.microsoft.com/office/drawing/2014/main" id="{0ED58CC1-B0A1-C54D-9A43-2773F0B16E7F}"/>
                  </a:ext>
                </a:extLst>
              </p:cNvPr>
              <p:cNvSpPr/>
              <p:nvPr/>
            </p:nvSpPr>
            <p:spPr>
              <a:xfrm>
                <a:off x="8008487" y="4946523"/>
                <a:ext cx="16373" cy="14573"/>
              </a:xfrm>
              <a:custGeom>
                <a:avLst/>
                <a:gdLst>
                  <a:gd name="connsiteX0" fmla="*/ 10091 w 16373"/>
                  <a:gd name="connsiteY0" fmla="*/ 5429 h 14573"/>
                  <a:gd name="connsiteX1" fmla="*/ 8949 w 16373"/>
                  <a:gd name="connsiteY1" fmla="*/ 2095 h 14573"/>
                  <a:gd name="connsiteX2" fmla="*/ 8187 w 16373"/>
                  <a:gd name="connsiteY2" fmla="*/ 0 h 14573"/>
                  <a:gd name="connsiteX3" fmla="*/ 7425 w 16373"/>
                  <a:gd name="connsiteY3" fmla="*/ 2095 h 14573"/>
                  <a:gd name="connsiteX4" fmla="*/ 6188 w 16373"/>
                  <a:gd name="connsiteY4" fmla="*/ 5429 h 14573"/>
                  <a:gd name="connsiteX5" fmla="*/ 2475 w 16373"/>
                  <a:gd name="connsiteY5" fmla="*/ 5429 h 14573"/>
                  <a:gd name="connsiteX6" fmla="*/ 0 w 16373"/>
                  <a:gd name="connsiteY6" fmla="*/ 5524 h 14573"/>
                  <a:gd name="connsiteX7" fmla="*/ 1999 w 16373"/>
                  <a:gd name="connsiteY7" fmla="*/ 6953 h 14573"/>
                  <a:gd name="connsiteX8" fmla="*/ 4950 w 16373"/>
                  <a:gd name="connsiteY8" fmla="*/ 9049 h 14573"/>
                  <a:gd name="connsiteX9" fmla="*/ 3903 w 16373"/>
                  <a:gd name="connsiteY9" fmla="*/ 12382 h 14573"/>
                  <a:gd name="connsiteX10" fmla="*/ 3142 w 16373"/>
                  <a:gd name="connsiteY10" fmla="*/ 14573 h 14573"/>
                  <a:gd name="connsiteX11" fmla="*/ 5141 w 16373"/>
                  <a:gd name="connsiteY11" fmla="*/ 13335 h 14573"/>
                  <a:gd name="connsiteX12" fmla="*/ 8187 w 16373"/>
                  <a:gd name="connsiteY12" fmla="*/ 11335 h 14573"/>
                  <a:gd name="connsiteX13" fmla="*/ 11233 w 16373"/>
                  <a:gd name="connsiteY13" fmla="*/ 13335 h 14573"/>
                  <a:gd name="connsiteX14" fmla="*/ 13137 w 16373"/>
                  <a:gd name="connsiteY14" fmla="*/ 14573 h 14573"/>
                  <a:gd name="connsiteX15" fmla="*/ 11424 w 16373"/>
                  <a:gd name="connsiteY15" fmla="*/ 9049 h 14573"/>
                  <a:gd name="connsiteX16" fmla="*/ 14279 w 16373"/>
                  <a:gd name="connsiteY16" fmla="*/ 6953 h 14573"/>
                  <a:gd name="connsiteX17" fmla="*/ 16374 w 16373"/>
                  <a:gd name="connsiteY17" fmla="*/ 5524 h 14573"/>
                  <a:gd name="connsiteX18" fmla="*/ 13804 w 16373"/>
                  <a:gd name="connsiteY18" fmla="*/ 5429 h 14573"/>
                  <a:gd name="connsiteX19" fmla="*/ 10091 w 16373"/>
                  <a:gd name="connsiteY19" fmla="*/ 5429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373" h="14573">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w="9509" cap="flat">
                <a:noFill/>
                <a:prstDash val="solid"/>
                <a:miter/>
              </a:ln>
            </p:spPr>
            <p:txBody>
              <a:bodyPr rtlCol="0" anchor="ctr"/>
              <a:lstStyle/>
              <a:p>
                <a:endParaRPr lang="en-US" dirty="0"/>
              </a:p>
            </p:txBody>
          </p:sp>
          <p:sp>
            <p:nvSpPr>
              <p:cNvPr id="234" name="Freeform 233">
                <a:extLst>
                  <a:ext uri="{FF2B5EF4-FFF2-40B4-BE49-F238E27FC236}">
                    <a16:creationId xmlns:a16="http://schemas.microsoft.com/office/drawing/2014/main" id="{4129D610-57D0-9A42-BA2F-616573C58F0B}"/>
                  </a:ext>
                </a:extLst>
              </p:cNvPr>
              <p:cNvSpPr/>
              <p:nvPr/>
            </p:nvSpPr>
            <p:spPr>
              <a:xfrm>
                <a:off x="8006869" y="4945094"/>
                <a:ext cx="19515" cy="17335"/>
              </a:xfrm>
              <a:custGeom>
                <a:avLst/>
                <a:gdLst>
                  <a:gd name="connsiteX0" fmla="*/ 3808 w 19515"/>
                  <a:gd name="connsiteY0" fmla="*/ 17336 h 17335"/>
                  <a:gd name="connsiteX1" fmla="*/ 5902 w 19515"/>
                  <a:gd name="connsiteY1" fmla="*/ 10763 h 17335"/>
                  <a:gd name="connsiteX2" fmla="*/ 0 w 19515"/>
                  <a:gd name="connsiteY2" fmla="*/ 6477 h 17335"/>
                  <a:gd name="connsiteX3" fmla="*/ 7425 w 19515"/>
                  <a:gd name="connsiteY3" fmla="*/ 6382 h 17335"/>
                  <a:gd name="connsiteX4" fmla="*/ 9805 w 19515"/>
                  <a:gd name="connsiteY4" fmla="*/ 0 h 17335"/>
                  <a:gd name="connsiteX5" fmla="*/ 12090 w 19515"/>
                  <a:gd name="connsiteY5" fmla="*/ 6382 h 17335"/>
                  <a:gd name="connsiteX6" fmla="*/ 19515 w 19515"/>
                  <a:gd name="connsiteY6" fmla="*/ 6477 h 17335"/>
                  <a:gd name="connsiteX7" fmla="*/ 13613 w 19515"/>
                  <a:gd name="connsiteY7" fmla="*/ 10763 h 17335"/>
                  <a:gd name="connsiteX8" fmla="*/ 15707 w 19515"/>
                  <a:gd name="connsiteY8" fmla="*/ 17336 h 17335"/>
                  <a:gd name="connsiteX9" fmla="*/ 9710 w 19515"/>
                  <a:gd name="connsiteY9" fmla="*/ 13430 h 17335"/>
                  <a:gd name="connsiteX10" fmla="*/ 3808 w 19515"/>
                  <a:gd name="connsiteY10" fmla="*/ 17336 h 17335"/>
                  <a:gd name="connsiteX11" fmla="*/ 9805 w 19515"/>
                  <a:gd name="connsiteY11" fmla="*/ 12097 h 17335"/>
                  <a:gd name="connsiteX12" fmla="*/ 13803 w 19515"/>
                  <a:gd name="connsiteY12" fmla="*/ 14764 h 17335"/>
                  <a:gd name="connsiteX13" fmla="*/ 12375 w 19515"/>
                  <a:gd name="connsiteY13" fmla="*/ 10287 h 17335"/>
                  <a:gd name="connsiteX14" fmla="*/ 16374 w 19515"/>
                  <a:gd name="connsiteY14" fmla="*/ 7429 h 17335"/>
                  <a:gd name="connsiteX15" fmla="*/ 11423 w 19515"/>
                  <a:gd name="connsiteY15" fmla="*/ 7334 h 17335"/>
                  <a:gd name="connsiteX16" fmla="*/ 9805 w 19515"/>
                  <a:gd name="connsiteY16" fmla="*/ 2953 h 17335"/>
                  <a:gd name="connsiteX17" fmla="*/ 8187 w 19515"/>
                  <a:gd name="connsiteY17" fmla="*/ 7334 h 17335"/>
                  <a:gd name="connsiteX18" fmla="*/ 3237 w 19515"/>
                  <a:gd name="connsiteY18" fmla="*/ 7429 h 17335"/>
                  <a:gd name="connsiteX19" fmla="*/ 7235 w 19515"/>
                  <a:gd name="connsiteY19" fmla="*/ 10287 h 17335"/>
                  <a:gd name="connsiteX20" fmla="*/ 5807 w 19515"/>
                  <a:gd name="connsiteY20" fmla="*/ 14764 h 17335"/>
                  <a:gd name="connsiteX21" fmla="*/ 9805 w 19515"/>
                  <a:gd name="connsiteY21" fmla="*/ 12097 h 1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15" h="17335">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w="9509" cap="flat">
                <a:noFill/>
                <a:prstDash val="solid"/>
                <a:miter/>
              </a:ln>
            </p:spPr>
            <p:txBody>
              <a:bodyPr rtlCol="0" anchor="ctr"/>
              <a:lstStyle/>
              <a:p>
                <a:endParaRPr lang="en-US" dirty="0"/>
              </a:p>
            </p:txBody>
          </p:sp>
          <p:sp>
            <p:nvSpPr>
              <p:cNvPr id="235" name="Freeform 234">
                <a:extLst>
                  <a:ext uri="{FF2B5EF4-FFF2-40B4-BE49-F238E27FC236}">
                    <a16:creationId xmlns:a16="http://schemas.microsoft.com/office/drawing/2014/main" id="{F1FFFA44-7BAB-3844-801C-49619FE97B91}"/>
                  </a:ext>
                </a:extLst>
              </p:cNvPr>
              <p:cNvSpPr/>
              <p:nvPr/>
            </p:nvSpPr>
            <p:spPr>
              <a:xfrm>
                <a:off x="8001443" y="4972621"/>
                <a:ext cx="16278" cy="14668"/>
              </a:xfrm>
              <a:custGeom>
                <a:avLst/>
                <a:gdLst>
                  <a:gd name="connsiteX0" fmla="*/ 11138 w 16278"/>
                  <a:gd name="connsiteY0" fmla="*/ 13335 h 14668"/>
                  <a:gd name="connsiteX1" fmla="*/ 13137 w 16278"/>
                  <a:gd name="connsiteY1" fmla="*/ 14669 h 14668"/>
                  <a:gd name="connsiteX2" fmla="*/ 12375 w 16278"/>
                  <a:gd name="connsiteY2" fmla="*/ 12383 h 14668"/>
                  <a:gd name="connsiteX3" fmla="*/ 11328 w 16278"/>
                  <a:gd name="connsiteY3" fmla="*/ 9049 h 14668"/>
                  <a:gd name="connsiteX4" fmla="*/ 14279 w 16278"/>
                  <a:gd name="connsiteY4" fmla="*/ 7049 h 14668"/>
                  <a:gd name="connsiteX5" fmla="*/ 16279 w 16278"/>
                  <a:gd name="connsiteY5" fmla="*/ 5525 h 14668"/>
                  <a:gd name="connsiteX6" fmla="*/ 13804 w 16278"/>
                  <a:gd name="connsiteY6" fmla="*/ 5525 h 14668"/>
                  <a:gd name="connsiteX7" fmla="*/ 10091 w 16278"/>
                  <a:gd name="connsiteY7" fmla="*/ 5429 h 14668"/>
                  <a:gd name="connsiteX8" fmla="*/ 8853 w 16278"/>
                  <a:gd name="connsiteY8" fmla="*/ 2096 h 14668"/>
                  <a:gd name="connsiteX9" fmla="*/ 8092 w 16278"/>
                  <a:gd name="connsiteY9" fmla="*/ 0 h 14668"/>
                  <a:gd name="connsiteX10" fmla="*/ 7330 w 16278"/>
                  <a:gd name="connsiteY10" fmla="*/ 2096 h 14668"/>
                  <a:gd name="connsiteX11" fmla="*/ 6093 w 16278"/>
                  <a:gd name="connsiteY11" fmla="*/ 5429 h 14668"/>
                  <a:gd name="connsiteX12" fmla="*/ 2475 w 16278"/>
                  <a:gd name="connsiteY12" fmla="*/ 5525 h 14668"/>
                  <a:gd name="connsiteX13" fmla="*/ 0 w 16278"/>
                  <a:gd name="connsiteY13" fmla="*/ 5525 h 14668"/>
                  <a:gd name="connsiteX14" fmla="*/ 1999 w 16278"/>
                  <a:gd name="connsiteY14" fmla="*/ 7049 h 14668"/>
                  <a:gd name="connsiteX15" fmla="*/ 4855 w 16278"/>
                  <a:gd name="connsiteY15" fmla="*/ 9049 h 14668"/>
                  <a:gd name="connsiteX16" fmla="*/ 3808 w 16278"/>
                  <a:gd name="connsiteY16" fmla="*/ 12383 h 14668"/>
                  <a:gd name="connsiteX17" fmla="*/ 3142 w 16278"/>
                  <a:gd name="connsiteY17" fmla="*/ 14669 h 14668"/>
                  <a:gd name="connsiteX18" fmla="*/ 5045 w 16278"/>
                  <a:gd name="connsiteY18" fmla="*/ 13335 h 14668"/>
                  <a:gd name="connsiteX19" fmla="*/ 8092 w 16278"/>
                  <a:gd name="connsiteY19" fmla="*/ 11335 h 14668"/>
                  <a:gd name="connsiteX20" fmla="*/ 11138 w 16278"/>
                  <a:gd name="connsiteY20" fmla="*/ 13335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w="9509" cap="flat">
                <a:noFill/>
                <a:prstDash val="solid"/>
                <a:miter/>
              </a:ln>
            </p:spPr>
            <p:txBody>
              <a:bodyPr rtlCol="0" anchor="ctr"/>
              <a:lstStyle/>
              <a:p>
                <a:endParaRPr lang="en-US" dirty="0"/>
              </a:p>
            </p:txBody>
          </p:sp>
          <p:sp>
            <p:nvSpPr>
              <p:cNvPr id="236" name="Freeform 235">
                <a:extLst>
                  <a:ext uri="{FF2B5EF4-FFF2-40B4-BE49-F238E27FC236}">
                    <a16:creationId xmlns:a16="http://schemas.microsoft.com/office/drawing/2014/main" id="{B76018CC-8502-9249-81A5-64D6C76B4FEA}"/>
                  </a:ext>
                </a:extLst>
              </p:cNvPr>
              <p:cNvSpPr/>
              <p:nvPr/>
            </p:nvSpPr>
            <p:spPr>
              <a:xfrm>
                <a:off x="7999824" y="4971097"/>
                <a:ext cx="19610" cy="17430"/>
              </a:xfrm>
              <a:custGeom>
                <a:avLst/>
                <a:gdLst>
                  <a:gd name="connsiteX0" fmla="*/ 3808 w 19610"/>
                  <a:gd name="connsiteY0" fmla="*/ 17431 h 17430"/>
                  <a:gd name="connsiteX1" fmla="*/ 5902 w 19610"/>
                  <a:gd name="connsiteY1" fmla="*/ 10763 h 17430"/>
                  <a:gd name="connsiteX2" fmla="*/ 0 w 19610"/>
                  <a:gd name="connsiteY2" fmla="*/ 6477 h 17430"/>
                  <a:gd name="connsiteX3" fmla="*/ 7425 w 19610"/>
                  <a:gd name="connsiteY3" fmla="*/ 6382 h 17430"/>
                  <a:gd name="connsiteX4" fmla="*/ 9805 w 19610"/>
                  <a:gd name="connsiteY4" fmla="*/ 0 h 17430"/>
                  <a:gd name="connsiteX5" fmla="*/ 12185 w 19610"/>
                  <a:gd name="connsiteY5" fmla="*/ 6382 h 17430"/>
                  <a:gd name="connsiteX6" fmla="*/ 19610 w 19610"/>
                  <a:gd name="connsiteY6" fmla="*/ 6477 h 17430"/>
                  <a:gd name="connsiteX7" fmla="*/ 13708 w 19610"/>
                  <a:gd name="connsiteY7" fmla="*/ 10763 h 17430"/>
                  <a:gd name="connsiteX8" fmla="*/ 15802 w 19610"/>
                  <a:gd name="connsiteY8" fmla="*/ 17431 h 17430"/>
                  <a:gd name="connsiteX9" fmla="*/ 9805 w 19610"/>
                  <a:gd name="connsiteY9" fmla="*/ 13430 h 17430"/>
                  <a:gd name="connsiteX10" fmla="*/ 3808 w 19610"/>
                  <a:gd name="connsiteY10" fmla="*/ 17431 h 17430"/>
                  <a:gd name="connsiteX11" fmla="*/ 9710 w 19610"/>
                  <a:gd name="connsiteY11" fmla="*/ 12192 h 17430"/>
                  <a:gd name="connsiteX12" fmla="*/ 13708 w 19610"/>
                  <a:gd name="connsiteY12" fmla="*/ 14859 h 17430"/>
                  <a:gd name="connsiteX13" fmla="*/ 12280 w 19610"/>
                  <a:gd name="connsiteY13" fmla="*/ 10382 h 17430"/>
                  <a:gd name="connsiteX14" fmla="*/ 16183 w 19610"/>
                  <a:gd name="connsiteY14" fmla="*/ 7525 h 17430"/>
                  <a:gd name="connsiteX15" fmla="*/ 11233 w 19610"/>
                  <a:gd name="connsiteY15" fmla="*/ 7429 h 17430"/>
                  <a:gd name="connsiteX16" fmla="*/ 9615 w 19610"/>
                  <a:gd name="connsiteY16" fmla="*/ 3048 h 17430"/>
                  <a:gd name="connsiteX17" fmla="*/ 7996 w 19610"/>
                  <a:gd name="connsiteY17" fmla="*/ 7429 h 17430"/>
                  <a:gd name="connsiteX18" fmla="*/ 3046 w 19610"/>
                  <a:gd name="connsiteY18" fmla="*/ 7525 h 17430"/>
                  <a:gd name="connsiteX19" fmla="*/ 7044 w 19610"/>
                  <a:gd name="connsiteY19" fmla="*/ 10382 h 17430"/>
                  <a:gd name="connsiteX20" fmla="*/ 5617 w 19610"/>
                  <a:gd name="connsiteY20" fmla="*/ 14859 h 17430"/>
                  <a:gd name="connsiteX21" fmla="*/ 9710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w="9509" cap="flat">
                <a:noFill/>
                <a:prstDash val="solid"/>
                <a:miter/>
              </a:ln>
            </p:spPr>
            <p:txBody>
              <a:bodyPr rtlCol="0" anchor="ctr"/>
              <a:lstStyle/>
              <a:p>
                <a:endParaRPr lang="en-US" dirty="0"/>
              </a:p>
            </p:txBody>
          </p:sp>
          <p:sp>
            <p:nvSpPr>
              <p:cNvPr id="237" name="Freeform 236">
                <a:extLst>
                  <a:ext uri="{FF2B5EF4-FFF2-40B4-BE49-F238E27FC236}">
                    <a16:creationId xmlns:a16="http://schemas.microsoft.com/office/drawing/2014/main" id="{645F19DB-1A25-FE4C-8683-AA41C55ACAAF}"/>
                  </a:ext>
                </a:extLst>
              </p:cNvPr>
              <p:cNvSpPr/>
              <p:nvPr/>
            </p:nvSpPr>
            <p:spPr>
              <a:xfrm>
                <a:off x="8008392" y="4998434"/>
                <a:ext cx="16278" cy="14668"/>
              </a:xfrm>
              <a:custGeom>
                <a:avLst/>
                <a:gdLst>
                  <a:gd name="connsiteX0" fmla="*/ 10186 w 16278"/>
                  <a:gd name="connsiteY0" fmla="*/ 5429 h 14668"/>
                  <a:gd name="connsiteX1" fmla="*/ 8949 w 16278"/>
                  <a:gd name="connsiteY1" fmla="*/ 2096 h 14668"/>
                  <a:gd name="connsiteX2" fmla="*/ 8187 w 16278"/>
                  <a:gd name="connsiteY2" fmla="*/ 0 h 14668"/>
                  <a:gd name="connsiteX3" fmla="*/ 7425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6953 h 14668"/>
                  <a:gd name="connsiteX8" fmla="*/ 4950 w 16278"/>
                  <a:gd name="connsiteY8" fmla="*/ 9049 h 14668"/>
                  <a:gd name="connsiteX9" fmla="*/ 3903 w 16278"/>
                  <a:gd name="connsiteY9" fmla="*/ 12383 h 14668"/>
                  <a:gd name="connsiteX10" fmla="*/ 3141 w 16278"/>
                  <a:gd name="connsiteY10" fmla="*/ 14573 h 14668"/>
                  <a:gd name="connsiteX11" fmla="*/ 5140 w 16278"/>
                  <a:gd name="connsiteY11" fmla="*/ 13335 h 14668"/>
                  <a:gd name="connsiteX12" fmla="*/ 8187 w 16278"/>
                  <a:gd name="connsiteY12" fmla="*/ 11335 h 14668"/>
                  <a:gd name="connsiteX13" fmla="*/ 11233 w 16278"/>
                  <a:gd name="connsiteY13" fmla="*/ 13335 h 14668"/>
                  <a:gd name="connsiteX14" fmla="*/ 13137 w 16278"/>
                  <a:gd name="connsiteY14" fmla="*/ 14668 h 14668"/>
                  <a:gd name="connsiteX15" fmla="*/ 12471 w 16278"/>
                  <a:gd name="connsiteY15" fmla="*/ 12383 h 14668"/>
                  <a:gd name="connsiteX16" fmla="*/ 11423 w 16278"/>
                  <a:gd name="connsiteY16" fmla="*/ 9049 h 14668"/>
                  <a:gd name="connsiteX17" fmla="*/ 14279 w 16278"/>
                  <a:gd name="connsiteY17" fmla="*/ 6953 h 14668"/>
                  <a:gd name="connsiteX18" fmla="*/ 16279 w 16278"/>
                  <a:gd name="connsiteY18" fmla="*/ 5525 h 14668"/>
                  <a:gd name="connsiteX19" fmla="*/ 13803 w 16278"/>
                  <a:gd name="connsiteY19" fmla="*/ 5525 h 14668"/>
                  <a:gd name="connsiteX20" fmla="*/ 10186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w="9509" cap="flat">
                <a:noFill/>
                <a:prstDash val="solid"/>
                <a:miter/>
              </a:ln>
            </p:spPr>
            <p:txBody>
              <a:bodyPr rtlCol="0" anchor="ctr"/>
              <a:lstStyle/>
              <a:p>
                <a:endParaRPr lang="en-US" dirty="0"/>
              </a:p>
            </p:txBody>
          </p:sp>
          <p:sp>
            <p:nvSpPr>
              <p:cNvPr id="238" name="Freeform 237">
                <a:extLst>
                  <a:ext uri="{FF2B5EF4-FFF2-40B4-BE49-F238E27FC236}">
                    <a16:creationId xmlns:a16="http://schemas.microsoft.com/office/drawing/2014/main" id="{62FDFFF9-D6F3-5544-B0E5-1A779591FDB5}"/>
                  </a:ext>
                </a:extLst>
              </p:cNvPr>
              <p:cNvSpPr/>
              <p:nvPr/>
            </p:nvSpPr>
            <p:spPr>
              <a:xfrm>
                <a:off x="8006678" y="4996910"/>
                <a:ext cx="19610" cy="17430"/>
              </a:xfrm>
              <a:custGeom>
                <a:avLst/>
                <a:gdLst>
                  <a:gd name="connsiteX0" fmla="*/ 15803 w 19610"/>
                  <a:gd name="connsiteY0" fmla="*/ 17431 h 17430"/>
                  <a:gd name="connsiteX1" fmla="*/ 9806 w 19610"/>
                  <a:gd name="connsiteY1" fmla="*/ 13525 h 17430"/>
                  <a:gd name="connsiteX2" fmla="*/ 3808 w 19610"/>
                  <a:gd name="connsiteY2" fmla="*/ 17431 h 17430"/>
                  <a:gd name="connsiteX3" fmla="*/ 5902 w 19610"/>
                  <a:gd name="connsiteY3" fmla="*/ 10858 h 17430"/>
                  <a:gd name="connsiteX4" fmla="*/ 0 w 19610"/>
                  <a:gd name="connsiteY4" fmla="*/ 6572 h 17430"/>
                  <a:gd name="connsiteX5" fmla="*/ 7426 w 19610"/>
                  <a:gd name="connsiteY5" fmla="*/ 6382 h 17430"/>
                  <a:gd name="connsiteX6" fmla="*/ 9806 w 19610"/>
                  <a:gd name="connsiteY6" fmla="*/ 0 h 17430"/>
                  <a:gd name="connsiteX7" fmla="*/ 12185 w 19610"/>
                  <a:gd name="connsiteY7" fmla="*/ 6382 h 17430"/>
                  <a:gd name="connsiteX8" fmla="*/ 19611 w 19610"/>
                  <a:gd name="connsiteY8" fmla="*/ 6572 h 17430"/>
                  <a:gd name="connsiteX9" fmla="*/ 13708 w 19610"/>
                  <a:gd name="connsiteY9" fmla="*/ 10858 h 17430"/>
                  <a:gd name="connsiteX10" fmla="*/ 15803 w 19610"/>
                  <a:gd name="connsiteY10" fmla="*/ 17431 h 17430"/>
                  <a:gd name="connsiteX11" fmla="*/ 9901 w 19610"/>
                  <a:gd name="connsiteY11" fmla="*/ 12192 h 17430"/>
                  <a:gd name="connsiteX12" fmla="*/ 13899 w 19610"/>
                  <a:gd name="connsiteY12" fmla="*/ 14859 h 17430"/>
                  <a:gd name="connsiteX13" fmla="*/ 12471 w 19610"/>
                  <a:gd name="connsiteY13" fmla="*/ 10382 h 17430"/>
                  <a:gd name="connsiteX14" fmla="*/ 16374 w 19610"/>
                  <a:gd name="connsiteY14" fmla="*/ 7525 h 17430"/>
                  <a:gd name="connsiteX15" fmla="*/ 11424 w 19610"/>
                  <a:gd name="connsiteY15" fmla="*/ 7429 h 17430"/>
                  <a:gd name="connsiteX16" fmla="*/ 9806 w 19610"/>
                  <a:gd name="connsiteY16" fmla="*/ 3048 h 17430"/>
                  <a:gd name="connsiteX17" fmla="*/ 8187 w 19610"/>
                  <a:gd name="connsiteY17" fmla="*/ 7429 h 17430"/>
                  <a:gd name="connsiteX18" fmla="*/ 3237 w 19610"/>
                  <a:gd name="connsiteY18" fmla="*/ 7525 h 17430"/>
                  <a:gd name="connsiteX19" fmla="*/ 7140 w 19610"/>
                  <a:gd name="connsiteY19" fmla="*/ 10382 h 17430"/>
                  <a:gd name="connsiteX20" fmla="*/ 5712 w 19610"/>
                  <a:gd name="connsiteY20" fmla="*/ 14859 h 17430"/>
                  <a:gd name="connsiteX21" fmla="*/ 9901 w 19610"/>
                  <a:gd name="connsiteY21" fmla="*/ 12192 h 17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43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w="9509" cap="flat">
                <a:noFill/>
                <a:prstDash val="solid"/>
                <a:miter/>
              </a:ln>
            </p:spPr>
            <p:txBody>
              <a:bodyPr rtlCol="0" anchor="ctr"/>
              <a:lstStyle/>
              <a:p>
                <a:endParaRPr lang="en-US" dirty="0"/>
              </a:p>
            </p:txBody>
          </p:sp>
          <p:sp>
            <p:nvSpPr>
              <p:cNvPr id="239" name="Freeform 238">
                <a:extLst>
                  <a:ext uri="{FF2B5EF4-FFF2-40B4-BE49-F238E27FC236}">
                    <a16:creationId xmlns:a16="http://schemas.microsoft.com/office/drawing/2014/main" id="{BF7B03C7-68C4-A944-802D-4BF202176541}"/>
                  </a:ext>
                </a:extLst>
              </p:cNvPr>
              <p:cNvSpPr/>
              <p:nvPr/>
            </p:nvSpPr>
            <p:spPr>
              <a:xfrm>
                <a:off x="8027241" y="5017293"/>
                <a:ext cx="16278" cy="14668"/>
              </a:xfrm>
              <a:custGeom>
                <a:avLst/>
                <a:gdLst>
                  <a:gd name="connsiteX0" fmla="*/ 10091 w 16278"/>
                  <a:gd name="connsiteY0" fmla="*/ 5429 h 14668"/>
                  <a:gd name="connsiteX1" fmla="*/ 8949 w 16278"/>
                  <a:gd name="connsiteY1" fmla="*/ 2096 h 14668"/>
                  <a:gd name="connsiteX2" fmla="*/ 8187 w 16278"/>
                  <a:gd name="connsiteY2" fmla="*/ 0 h 14668"/>
                  <a:gd name="connsiteX3" fmla="*/ 7330 w 16278"/>
                  <a:gd name="connsiteY3" fmla="*/ 2096 h 14668"/>
                  <a:gd name="connsiteX4" fmla="*/ 6188 w 16278"/>
                  <a:gd name="connsiteY4" fmla="*/ 5429 h 14668"/>
                  <a:gd name="connsiteX5" fmla="*/ 2475 w 16278"/>
                  <a:gd name="connsiteY5" fmla="*/ 5525 h 14668"/>
                  <a:gd name="connsiteX6" fmla="*/ 0 w 16278"/>
                  <a:gd name="connsiteY6" fmla="*/ 5525 h 14668"/>
                  <a:gd name="connsiteX7" fmla="*/ 1999 w 16278"/>
                  <a:gd name="connsiteY7" fmla="*/ 7049 h 14668"/>
                  <a:gd name="connsiteX8" fmla="*/ 4950 w 16278"/>
                  <a:gd name="connsiteY8" fmla="*/ 9144 h 14668"/>
                  <a:gd name="connsiteX9" fmla="*/ 3903 w 16278"/>
                  <a:gd name="connsiteY9" fmla="*/ 12383 h 14668"/>
                  <a:gd name="connsiteX10" fmla="*/ 3142 w 16278"/>
                  <a:gd name="connsiteY10" fmla="*/ 14668 h 14668"/>
                  <a:gd name="connsiteX11" fmla="*/ 5045 w 16278"/>
                  <a:gd name="connsiteY11" fmla="*/ 13335 h 14668"/>
                  <a:gd name="connsiteX12" fmla="*/ 8187 w 16278"/>
                  <a:gd name="connsiteY12" fmla="*/ 11335 h 14668"/>
                  <a:gd name="connsiteX13" fmla="*/ 11138 w 16278"/>
                  <a:gd name="connsiteY13" fmla="*/ 13335 h 14668"/>
                  <a:gd name="connsiteX14" fmla="*/ 13137 w 16278"/>
                  <a:gd name="connsiteY14" fmla="*/ 14668 h 14668"/>
                  <a:gd name="connsiteX15" fmla="*/ 12376 w 16278"/>
                  <a:gd name="connsiteY15" fmla="*/ 12383 h 14668"/>
                  <a:gd name="connsiteX16" fmla="*/ 11424 w 16278"/>
                  <a:gd name="connsiteY16" fmla="*/ 9144 h 14668"/>
                  <a:gd name="connsiteX17" fmla="*/ 14279 w 16278"/>
                  <a:gd name="connsiteY17" fmla="*/ 7049 h 14668"/>
                  <a:gd name="connsiteX18" fmla="*/ 16279 w 16278"/>
                  <a:gd name="connsiteY18" fmla="*/ 5525 h 14668"/>
                  <a:gd name="connsiteX19" fmla="*/ 13804 w 16278"/>
                  <a:gd name="connsiteY19" fmla="*/ 5525 h 14668"/>
                  <a:gd name="connsiteX20" fmla="*/ 10091 w 16278"/>
                  <a:gd name="connsiteY20"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668">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0" name="Freeform 239">
                <a:extLst>
                  <a:ext uri="{FF2B5EF4-FFF2-40B4-BE49-F238E27FC236}">
                    <a16:creationId xmlns:a16="http://schemas.microsoft.com/office/drawing/2014/main" id="{8467A4D6-2960-CD40-8E65-CC6205387A71}"/>
                  </a:ext>
                </a:extLst>
              </p:cNvPr>
              <p:cNvSpPr/>
              <p:nvPr/>
            </p:nvSpPr>
            <p:spPr>
              <a:xfrm>
                <a:off x="8025623" y="5015674"/>
                <a:ext cx="19610" cy="17525"/>
              </a:xfrm>
              <a:custGeom>
                <a:avLst/>
                <a:gdLst>
                  <a:gd name="connsiteX0" fmla="*/ 3808 w 19610"/>
                  <a:gd name="connsiteY0" fmla="*/ 17526 h 17525"/>
                  <a:gd name="connsiteX1" fmla="*/ 5902 w 19610"/>
                  <a:gd name="connsiteY1" fmla="*/ 10954 h 17525"/>
                  <a:gd name="connsiteX2" fmla="*/ 0 w 19610"/>
                  <a:gd name="connsiteY2" fmla="*/ 6667 h 17525"/>
                  <a:gd name="connsiteX3" fmla="*/ 7425 w 19610"/>
                  <a:gd name="connsiteY3" fmla="*/ 6477 h 17525"/>
                  <a:gd name="connsiteX4" fmla="*/ 9805 w 19610"/>
                  <a:gd name="connsiteY4" fmla="*/ 0 h 17525"/>
                  <a:gd name="connsiteX5" fmla="*/ 12185 w 19610"/>
                  <a:gd name="connsiteY5" fmla="*/ 6477 h 17525"/>
                  <a:gd name="connsiteX6" fmla="*/ 19610 w 19610"/>
                  <a:gd name="connsiteY6" fmla="*/ 6667 h 17525"/>
                  <a:gd name="connsiteX7" fmla="*/ 13708 w 19610"/>
                  <a:gd name="connsiteY7" fmla="*/ 10954 h 17525"/>
                  <a:gd name="connsiteX8" fmla="*/ 15803 w 19610"/>
                  <a:gd name="connsiteY8" fmla="*/ 17526 h 17525"/>
                  <a:gd name="connsiteX9" fmla="*/ 9805 w 19610"/>
                  <a:gd name="connsiteY9" fmla="*/ 13621 h 17525"/>
                  <a:gd name="connsiteX10" fmla="*/ 3808 w 19610"/>
                  <a:gd name="connsiteY10" fmla="*/ 17526 h 17525"/>
                  <a:gd name="connsiteX11" fmla="*/ 9805 w 19610"/>
                  <a:gd name="connsiteY11" fmla="*/ 12287 h 17525"/>
                  <a:gd name="connsiteX12" fmla="*/ 13803 w 19610"/>
                  <a:gd name="connsiteY12" fmla="*/ 14954 h 17525"/>
                  <a:gd name="connsiteX13" fmla="*/ 12375 w 19610"/>
                  <a:gd name="connsiteY13" fmla="*/ 10477 h 17525"/>
                  <a:gd name="connsiteX14" fmla="*/ 16374 w 19610"/>
                  <a:gd name="connsiteY14" fmla="*/ 7620 h 17525"/>
                  <a:gd name="connsiteX15" fmla="*/ 11423 w 19610"/>
                  <a:gd name="connsiteY15" fmla="*/ 7525 h 17525"/>
                  <a:gd name="connsiteX16" fmla="*/ 9805 w 19610"/>
                  <a:gd name="connsiteY16" fmla="*/ 3143 h 17525"/>
                  <a:gd name="connsiteX17" fmla="*/ 8187 w 19610"/>
                  <a:gd name="connsiteY17" fmla="*/ 7525 h 17525"/>
                  <a:gd name="connsiteX18" fmla="*/ 3237 w 19610"/>
                  <a:gd name="connsiteY18" fmla="*/ 7620 h 17525"/>
                  <a:gd name="connsiteX19" fmla="*/ 7140 w 19610"/>
                  <a:gd name="connsiteY19" fmla="*/ 10477 h 17525"/>
                  <a:gd name="connsiteX20" fmla="*/ 5712 w 19610"/>
                  <a:gd name="connsiteY20" fmla="*/ 14954 h 17525"/>
                  <a:gd name="connsiteX21" fmla="*/ 9805 w 19610"/>
                  <a:gd name="connsiteY21" fmla="*/ 12287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5">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w="9509" cap="flat">
                <a:noFill/>
                <a:prstDash val="solid"/>
                <a:miter/>
              </a:ln>
            </p:spPr>
            <p:txBody>
              <a:bodyPr rtlCol="0" anchor="ctr"/>
              <a:lstStyle/>
              <a:p>
                <a:endParaRPr lang="en-US" dirty="0"/>
              </a:p>
            </p:txBody>
          </p:sp>
          <p:sp>
            <p:nvSpPr>
              <p:cNvPr id="241" name="Freeform 240">
                <a:extLst>
                  <a:ext uri="{FF2B5EF4-FFF2-40B4-BE49-F238E27FC236}">
                    <a16:creationId xmlns:a16="http://schemas.microsoft.com/office/drawing/2014/main" id="{B4D62721-0556-A74C-B0BD-601C29369012}"/>
                  </a:ext>
                </a:extLst>
              </p:cNvPr>
              <p:cNvSpPr/>
              <p:nvPr/>
            </p:nvSpPr>
            <p:spPr>
              <a:xfrm>
                <a:off x="8053515" y="5024246"/>
                <a:ext cx="16278" cy="14668"/>
              </a:xfrm>
              <a:custGeom>
                <a:avLst/>
                <a:gdLst>
                  <a:gd name="connsiteX0" fmla="*/ 10091 w 16278"/>
                  <a:gd name="connsiteY0" fmla="*/ 5429 h 14668"/>
                  <a:gd name="connsiteX1" fmla="*/ 8949 w 16278"/>
                  <a:gd name="connsiteY1" fmla="*/ 2191 h 14668"/>
                  <a:gd name="connsiteX2" fmla="*/ 8092 w 16278"/>
                  <a:gd name="connsiteY2" fmla="*/ 0 h 14668"/>
                  <a:gd name="connsiteX3" fmla="*/ 7425 w 16278"/>
                  <a:gd name="connsiteY3" fmla="*/ 2191 h 14668"/>
                  <a:gd name="connsiteX4" fmla="*/ 6188 w 16278"/>
                  <a:gd name="connsiteY4" fmla="*/ 5429 h 14668"/>
                  <a:gd name="connsiteX5" fmla="*/ 2475 w 16278"/>
                  <a:gd name="connsiteY5" fmla="*/ 5525 h 14668"/>
                  <a:gd name="connsiteX6" fmla="*/ 0 w 16278"/>
                  <a:gd name="connsiteY6" fmla="*/ 5620 h 14668"/>
                  <a:gd name="connsiteX7" fmla="*/ 1999 w 16278"/>
                  <a:gd name="connsiteY7" fmla="*/ 7049 h 14668"/>
                  <a:gd name="connsiteX8" fmla="*/ 4950 w 16278"/>
                  <a:gd name="connsiteY8" fmla="*/ 9144 h 14668"/>
                  <a:gd name="connsiteX9" fmla="*/ 3903 w 16278"/>
                  <a:gd name="connsiteY9" fmla="*/ 12383 h 14668"/>
                  <a:gd name="connsiteX10" fmla="*/ 3141 w 16278"/>
                  <a:gd name="connsiteY10" fmla="*/ 14669 h 14668"/>
                  <a:gd name="connsiteX11" fmla="*/ 8092 w 16278"/>
                  <a:gd name="connsiteY11" fmla="*/ 11335 h 14668"/>
                  <a:gd name="connsiteX12" fmla="*/ 11233 w 16278"/>
                  <a:gd name="connsiteY12" fmla="*/ 13335 h 14668"/>
                  <a:gd name="connsiteX13" fmla="*/ 13137 w 16278"/>
                  <a:gd name="connsiteY13" fmla="*/ 14669 h 14668"/>
                  <a:gd name="connsiteX14" fmla="*/ 12471 w 16278"/>
                  <a:gd name="connsiteY14" fmla="*/ 12383 h 14668"/>
                  <a:gd name="connsiteX15" fmla="*/ 11328 w 16278"/>
                  <a:gd name="connsiteY15" fmla="*/ 9144 h 14668"/>
                  <a:gd name="connsiteX16" fmla="*/ 14279 w 16278"/>
                  <a:gd name="connsiteY16" fmla="*/ 7049 h 14668"/>
                  <a:gd name="connsiteX17" fmla="*/ 16279 w 16278"/>
                  <a:gd name="connsiteY17" fmla="*/ 5620 h 14668"/>
                  <a:gd name="connsiteX18" fmla="*/ 13804 w 16278"/>
                  <a:gd name="connsiteY18" fmla="*/ 5525 h 14668"/>
                  <a:gd name="connsiteX19" fmla="*/ 10091 w 16278"/>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78" h="14668">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2" name="Freeform 241">
                <a:extLst>
                  <a:ext uri="{FF2B5EF4-FFF2-40B4-BE49-F238E27FC236}">
                    <a16:creationId xmlns:a16="http://schemas.microsoft.com/office/drawing/2014/main" id="{247F74B5-202A-B947-8B89-0EBCE6DF178E}"/>
                  </a:ext>
                </a:extLst>
              </p:cNvPr>
              <p:cNvSpPr/>
              <p:nvPr/>
            </p:nvSpPr>
            <p:spPr>
              <a:xfrm>
                <a:off x="8051897" y="5022627"/>
                <a:ext cx="19515" cy="17525"/>
              </a:xfrm>
              <a:custGeom>
                <a:avLst/>
                <a:gdLst>
                  <a:gd name="connsiteX0" fmla="*/ 15708 w 19515"/>
                  <a:gd name="connsiteY0" fmla="*/ 17526 h 17525"/>
                  <a:gd name="connsiteX1" fmla="*/ 9710 w 19515"/>
                  <a:gd name="connsiteY1" fmla="*/ 13621 h 17525"/>
                  <a:gd name="connsiteX2" fmla="*/ 3808 w 19515"/>
                  <a:gd name="connsiteY2" fmla="*/ 17526 h 17525"/>
                  <a:gd name="connsiteX3" fmla="*/ 5902 w 19515"/>
                  <a:gd name="connsiteY3" fmla="*/ 10954 h 17525"/>
                  <a:gd name="connsiteX4" fmla="*/ 0 w 19515"/>
                  <a:gd name="connsiteY4" fmla="*/ 6667 h 17525"/>
                  <a:gd name="connsiteX5" fmla="*/ 7426 w 19515"/>
                  <a:gd name="connsiteY5" fmla="*/ 6477 h 17525"/>
                  <a:gd name="connsiteX6" fmla="*/ 9710 w 19515"/>
                  <a:gd name="connsiteY6" fmla="*/ 0 h 17525"/>
                  <a:gd name="connsiteX7" fmla="*/ 12090 w 19515"/>
                  <a:gd name="connsiteY7" fmla="*/ 6477 h 17525"/>
                  <a:gd name="connsiteX8" fmla="*/ 19515 w 19515"/>
                  <a:gd name="connsiteY8" fmla="*/ 6667 h 17525"/>
                  <a:gd name="connsiteX9" fmla="*/ 13613 w 19515"/>
                  <a:gd name="connsiteY9" fmla="*/ 10954 h 17525"/>
                  <a:gd name="connsiteX10" fmla="*/ 15708 w 19515"/>
                  <a:gd name="connsiteY10" fmla="*/ 17526 h 17525"/>
                  <a:gd name="connsiteX11" fmla="*/ 3142 w 19515"/>
                  <a:gd name="connsiteY11" fmla="*/ 7715 h 17525"/>
                  <a:gd name="connsiteX12" fmla="*/ 7140 w 19515"/>
                  <a:gd name="connsiteY12" fmla="*/ 10573 h 17525"/>
                  <a:gd name="connsiteX13" fmla="*/ 5712 w 19515"/>
                  <a:gd name="connsiteY13" fmla="*/ 15050 h 17525"/>
                  <a:gd name="connsiteX14" fmla="*/ 9710 w 19515"/>
                  <a:gd name="connsiteY14" fmla="*/ 12383 h 17525"/>
                  <a:gd name="connsiteX15" fmla="*/ 13708 w 19515"/>
                  <a:gd name="connsiteY15" fmla="*/ 15050 h 17525"/>
                  <a:gd name="connsiteX16" fmla="*/ 12280 w 19515"/>
                  <a:gd name="connsiteY16" fmla="*/ 10573 h 17525"/>
                  <a:gd name="connsiteX17" fmla="*/ 16279 w 19515"/>
                  <a:gd name="connsiteY17" fmla="*/ 7715 h 17525"/>
                  <a:gd name="connsiteX18" fmla="*/ 11328 w 19515"/>
                  <a:gd name="connsiteY18" fmla="*/ 7620 h 17525"/>
                  <a:gd name="connsiteX19" fmla="*/ 9710 w 19515"/>
                  <a:gd name="connsiteY19" fmla="*/ 3238 h 17525"/>
                  <a:gd name="connsiteX20" fmla="*/ 8092 w 19515"/>
                  <a:gd name="connsiteY20" fmla="*/ 7620 h 17525"/>
                  <a:gd name="connsiteX21" fmla="*/ 3142 w 19515"/>
                  <a:gd name="connsiteY21" fmla="*/ 7715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515" h="17525">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w="9509" cap="flat">
                <a:noFill/>
                <a:prstDash val="solid"/>
                <a:miter/>
              </a:ln>
            </p:spPr>
            <p:txBody>
              <a:bodyPr rtlCol="0" anchor="ctr"/>
              <a:lstStyle/>
              <a:p>
                <a:endParaRPr lang="en-US" dirty="0"/>
              </a:p>
            </p:txBody>
          </p:sp>
          <p:sp>
            <p:nvSpPr>
              <p:cNvPr id="243" name="Freeform 242">
                <a:extLst>
                  <a:ext uri="{FF2B5EF4-FFF2-40B4-BE49-F238E27FC236}">
                    <a16:creationId xmlns:a16="http://schemas.microsoft.com/office/drawing/2014/main" id="{5E8272B2-3058-3D42-AE0D-98E5A83FAC5C}"/>
                  </a:ext>
                </a:extLst>
              </p:cNvPr>
              <p:cNvSpPr/>
              <p:nvPr/>
            </p:nvSpPr>
            <p:spPr>
              <a:xfrm>
                <a:off x="8079599" y="5017484"/>
                <a:ext cx="16278" cy="14573"/>
              </a:xfrm>
              <a:custGeom>
                <a:avLst/>
                <a:gdLst>
                  <a:gd name="connsiteX0" fmla="*/ 10091 w 16278"/>
                  <a:gd name="connsiteY0" fmla="*/ 5334 h 14573"/>
                  <a:gd name="connsiteX1" fmla="*/ 8854 w 16278"/>
                  <a:gd name="connsiteY1" fmla="*/ 2096 h 14573"/>
                  <a:gd name="connsiteX2" fmla="*/ 8092 w 16278"/>
                  <a:gd name="connsiteY2" fmla="*/ 0 h 14573"/>
                  <a:gd name="connsiteX3" fmla="*/ 7330 w 16278"/>
                  <a:gd name="connsiteY3" fmla="*/ 2096 h 14573"/>
                  <a:gd name="connsiteX4" fmla="*/ 6188 w 16278"/>
                  <a:gd name="connsiteY4" fmla="*/ 5334 h 14573"/>
                  <a:gd name="connsiteX5" fmla="*/ 2475 w 16278"/>
                  <a:gd name="connsiteY5" fmla="*/ 5429 h 14573"/>
                  <a:gd name="connsiteX6" fmla="*/ 0 w 16278"/>
                  <a:gd name="connsiteY6" fmla="*/ 5525 h 14573"/>
                  <a:gd name="connsiteX7" fmla="*/ 1999 w 16278"/>
                  <a:gd name="connsiteY7" fmla="*/ 6953 h 14573"/>
                  <a:gd name="connsiteX8" fmla="*/ 4950 w 16278"/>
                  <a:gd name="connsiteY8" fmla="*/ 9049 h 14573"/>
                  <a:gd name="connsiteX9" fmla="*/ 3903 w 16278"/>
                  <a:gd name="connsiteY9" fmla="*/ 12383 h 14573"/>
                  <a:gd name="connsiteX10" fmla="*/ 3142 w 16278"/>
                  <a:gd name="connsiteY10" fmla="*/ 14573 h 14573"/>
                  <a:gd name="connsiteX11" fmla="*/ 5045 w 16278"/>
                  <a:gd name="connsiteY11" fmla="*/ 13335 h 14573"/>
                  <a:gd name="connsiteX12" fmla="*/ 8092 w 16278"/>
                  <a:gd name="connsiteY12" fmla="*/ 11239 h 14573"/>
                  <a:gd name="connsiteX13" fmla="*/ 11138 w 16278"/>
                  <a:gd name="connsiteY13" fmla="*/ 13335 h 14573"/>
                  <a:gd name="connsiteX14" fmla="*/ 13137 w 16278"/>
                  <a:gd name="connsiteY14" fmla="*/ 14573 h 14573"/>
                  <a:gd name="connsiteX15" fmla="*/ 12376 w 16278"/>
                  <a:gd name="connsiteY15" fmla="*/ 12383 h 14573"/>
                  <a:gd name="connsiteX16" fmla="*/ 11328 w 16278"/>
                  <a:gd name="connsiteY16" fmla="*/ 9049 h 14573"/>
                  <a:gd name="connsiteX17" fmla="*/ 14279 w 16278"/>
                  <a:gd name="connsiteY17" fmla="*/ 6953 h 14573"/>
                  <a:gd name="connsiteX18" fmla="*/ 16279 w 16278"/>
                  <a:gd name="connsiteY18" fmla="*/ 5525 h 14573"/>
                  <a:gd name="connsiteX19" fmla="*/ 13804 w 16278"/>
                  <a:gd name="connsiteY19" fmla="*/ 5429 h 14573"/>
                  <a:gd name="connsiteX20" fmla="*/ 10091 w 16278"/>
                  <a:gd name="connsiteY20" fmla="*/ 5334 h 14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278" h="14573">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w="9509" cap="flat">
                <a:noFill/>
                <a:prstDash val="solid"/>
                <a:miter/>
              </a:ln>
            </p:spPr>
            <p:txBody>
              <a:bodyPr rtlCol="0" anchor="ctr"/>
              <a:lstStyle/>
              <a:p>
                <a:endParaRPr lang="en-US" dirty="0"/>
              </a:p>
            </p:txBody>
          </p:sp>
          <p:sp>
            <p:nvSpPr>
              <p:cNvPr id="244" name="Freeform 243">
                <a:extLst>
                  <a:ext uri="{FF2B5EF4-FFF2-40B4-BE49-F238E27FC236}">
                    <a16:creationId xmlns:a16="http://schemas.microsoft.com/office/drawing/2014/main" id="{34933072-AD6E-DD43-8984-BF13B35D7159}"/>
                  </a:ext>
                </a:extLst>
              </p:cNvPr>
              <p:cNvSpPr/>
              <p:nvPr/>
            </p:nvSpPr>
            <p:spPr>
              <a:xfrm>
                <a:off x="8077981" y="5015769"/>
                <a:ext cx="19610" cy="17525"/>
              </a:xfrm>
              <a:custGeom>
                <a:avLst/>
                <a:gdLst>
                  <a:gd name="connsiteX0" fmla="*/ 3808 w 19610"/>
                  <a:gd name="connsiteY0" fmla="*/ 17526 h 17525"/>
                  <a:gd name="connsiteX1" fmla="*/ 5902 w 19610"/>
                  <a:gd name="connsiteY1" fmla="*/ 10954 h 17525"/>
                  <a:gd name="connsiteX2" fmla="*/ 0 w 19610"/>
                  <a:gd name="connsiteY2" fmla="*/ 6667 h 17525"/>
                  <a:gd name="connsiteX3" fmla="*/ 7425 w 19610"/>
                  <a:gd name="connsiteY3" fmla="*/ 6477 h 17525"/>
                  <a:gd name="connsiteX4" fmla="*/ 9805 w 19610"/>
                  <a:gd name="connsiteY4" fmla="*/ 0 h 17525"/>
                  <a:gd name="connsiteX5" fmla="*/ 12185 w 19610"/>
                  <a:gd name="connsiteY5" fmla="*/ 6477 h 17525"/>
                  <a:gd name="connsiteX6" fmla="*/ 19610 w 19610"/>
                  <a:gd name="connsiteY6" fmla="*/ 6667 h 17525"/>
                  <a:gd name="connsiteX7" fmla="*/ 13708 w 19610"/>
                  <a:gd name="connsiteY7" fmla="*/ 10954 h 17525"/>
                  <a:gd name="connsiteX8" fmla="*/ 15803 w 19610"/>
                  <a:gd name="connsiteY8" fmla="*/ 17526 h 17525"/>
                  <a:gd name="connsiteX9" fmla="*/ 9901 w 19610"/>
                  <a:gd name="connsiteY9" fmla="*/ 13621 h 17525"/>
                  <a:gd name="connsiteX10" fmla="*/ 3808 w 19610"/>
                  <a:gd name="connsiteY10" fmla="*/ 17526 h 17525"/>
                  <a:gd name="connsiteX11" fmla="*/ 9710 w 19610"/>
                  <a:gd name="connsiteY11" fmla="*/ 12383 h 17525"/>
                  <a:gd name="connsiteX12" fmla="*/ 13708 w 19610"/>
                  <a:gd name="connsiteY12" fmla="*/ 15050 h 17525"/>
                  <a:gd name="connsiteX13" fmla="*/ 12280 w 19610"/>
                  <a:gd name="connsiteY13" fmla="*/ 10573 h 17525"/>
                  <a:gd name="connsiteX14" fmla="*/ 16183 w 19610"/>
                  <a:gd name="connsiteY14" fmla="*/ 7715 h 17525"/>
                  <a:gd name="connsiteX15" fmla="*/ 11233 w 19610"/>
                  <a:gd name="connsiteY15" fmla="*/ 7620 h 17525"/>
                  <a:gd name="connsiteX16" fmla="*/ 9615 w 19610"/>
                  <a:gd name="connsiteY16" fmla="*/ 3238 h 17525"/>
                  <a:gd name="connsiteX17" fmla="*/ 7996 w 19610"/>
                  <a:gd name="connsiteY17" fmla="*/ 7620 h 17525"/>
                  <a:gd name="connsiteX18" fmla="*/ 3046 w 19610"/>
                  <a:gd name="connsiteY18" fmla="*/ 7715 h 17525"/>
                  <a:gd name="connsiteX19" fmla="*/ 6949 w 19610"/>
                  <a:gd name="connsiteY19" fmla="*/ 10573 h 17525"/>
                  <a:gd name="connsiteX20" fmla="*/ 5521 w 19610"/>
                  <a:gd name="connsiteY20" fmla="*/ 15050 h 17525"/>
                  <a:gd name="connsiteX21" fmla="*/ 9710 w 19610"/>
                  <a:gd name="connsiteY21" fmla="*/ 12383 h 1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525">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w="9509" cap="flat">
                <a:noFill/>
                <a:prstDash val="solid"/>
                <a:miter/>
              </a:ln>
            </p:spPr>
            <p:txBody>
              <a:bodyPr rtlCol="0" anchor="ctr"/>
              <a:lstStyle/>
              <a:p>
                <a:endParaRPr lang="en-US" dirty="0"/>
              </a:p>
            </p:txBody>
          </p:sp>
          <p:sp>
            <p:nvSpPr>
              <p:cNvPr id="245" name="Freeform 244">
                <a:extLst>
                  <a:ext uri="{FF2B5EF4-FFF2-40B4-BE49-F238E27FC236}">
                    <a16:creationId xmlns:a16="http://schemas.microsoft.com/office/drawing/2014/main" id="{15A45A5C-F325-BC48-BAA4-363C241FBB0C}"/>
                  </a:ext>
                </a:extLst>
              </p:cNvPr>
              <p:cNvSpPr/>
              <p:nvPr/>
            </p:nvSpPr>
            <p:spPr>
              <a:xfrm>
                <a:off x="8098543" y="4998624"/>
                <a:ext cx="16278" cy="14668"/>
              </a:xfrm>
              <a:custGeom>
                <a:avLst/>
                <a:gdLst>
                  <a:gd name="connsiteX0" fmla="*/ 10091 w 16278"/>
                  <a:gd name="connsiteY0" fmla="*/ 5429 h 14668"/>
                  <a:gd name="connsiteX1" fmla="*/ 8853 w 16278"/>
                  <a:gd name="connsiteY1" fmla="*/ 2191 h 14668"/>
                  <a:gd name="connsiteX2" fmla="*/ 8091 w 16278"/>
                  <a:gd name="connsiteY2" fmla="*/ 0 h 14668"/>
                  <a:gd name="connsiteX3" fmla="*/ 6188 w 16278"/>
                  <a:gd name="connsiteY3" fmla="*/ 5429 h 14668"/>
                  <a:gd name="connsiteX4" fmla="*/ 2475 w 16278"/>
                  <a:gd name="connsiteY4" fmla="*/ 5525 h 14668"/>
                  <a:gd name="connsiteX5" fmla="*/ 0 w 16278"/>
                  <a:gd name="connsiteY5" fmla="*/ 5525 h 14668"/>
                  <a:gd name="connsiteX6" fmla="*/ 1999 w 16278"/>
                  <a:gd name="connsiteY6" fmla="*/ 7049 h 14668"/>
                  <a:gd name="connsiteX7" fmla="*/ 4855 w 16278"/>
                  <a:gd name="connsiteY7" fmla="*/ 9144 h 14668"/>
                  <a:gd name="connsiteX8" fmla="*/ 3808 w 16278"/>
                  <a:gd name="connsiteY8" fmla="*/ 12383 h 14668"/>
                  <a:gd name="connsiteX9" fmla="*/ 3141 w 16278"/>
                  <a:gd name="connsiteY9" fmla="*/ 14669 h 14668"/>
                  <a:gd name="connsiteX10" fmla="*/ 5045 w 16278"/>
                  <a:gd name="connsiteY10" fmla="*/ 13335 h 14668"/>
                  <a:gd name="connsiteX11" fmla="*/ 8091 w 16278"/>
                  <a:gd name="connsiteY11" fmla="*/ 11335 h 14668"/>
                  <a:gd name="connsiteX12" fmla="*/ 11138 w 16278"/>
                  <a:gd name="connsiteY12" fmla="*/ 13335 h 14668"/>
                  <a:gd name="connsiteX13" fmla="*/ 13137 w 16278"/>
                  <a:gd name="connsiteY13" fmla="*/ 14669 h 14668"/>
                  <a:gd name="connsiteX14" fmla="*/ 12375 w 16278"/>
                  <a:gd name="connsiteY14" fmla="*/ 12383 h 14668"/>
                  <a:gd name="connsiteX15" fmla="*/ 11328 w 16278"/>
                  <a:gd name="connsiteY15" fmla="*/ 9144 h 14668"/>
                  <a:gd name="connsiteX16" fmla="*/ 14279 w 16278"/>
                  <a:gd name="connsiteY16" fmla="*/ 7049 h 14668"/>
                  <a:gd name="connsiteX17" fmla="*/ 16279 w 16278"/>
                  <a:gd name="connsiteY17" fmla="*/ 5525 h 14668"/>
                  <a:gd name="connsiteX18" fmla="*/ 13803 w 16278"/>
                  <a:gd name="connsiteY18" fmla="*/ 5525 h 14668"/>
                  <a:gd name="connsiteX19" fmla="*/ 10091 w 16278"/>
                  <a:gd name="connsiteY19" fmla="*/ 5429 h 14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278" h="14668">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w="9509" cap="flat">
                <a:noFill/>
                <a:prstDash val="solid"/>
                <a:miter/>
              </a:ln>
            </p:spPr>
            <p:txBody>
              <a:bodyPr rtlCol="0" anchor="ctr"/>
              <a:lstStyle/>
              <a:p>
                <a:endParaRPr lang="en-US" dirty="0"/>
              </a:p>
            </p:txBody>
          </p:sp>
          <p:sp>
            <p:nvSpPr>
              <p:cNvPr id="246" name="Freeform 245">
                <a:extLst>
                  <a:ext uri="{FF2B5EF4-FFF2-40B4-BE49-F238E27FC236}">
                    <a16:creationId xmlns:a16="http://schemas.microsoft.com/office/drawing/2014/main" id="{8AA791D2-48A0-D942-BF82-37DE27487C32}"/>
                  </a:ext>
                </a:extLst>
              </p:cNvPr>
              <p:cNvSpPr/>
              <p:nvPr/>
            </p:nvSpPr>
            <p:spPr>
              <a:xfrm>
                <a:off x="8096925" y="4997195"/>
                <a:ext cx="19610" cy="17335"/>
              </a:xfrm>
              <a:custGeom>
                <a:avLst/>
                <a:gdLst>
                  <a:gd name="connsiteX0" fmla="*/ 15707 w 19610"/>
                  <a:gd name="connsiteY0" fmla="*/ 17336 h 17335"/>
                  <a:gd name="connsiteX1" fmla="*/ 9710 w 19610"/>
                  <a:gd name="connsiteY1" fmla="*/ 13430 h 17335"/>
                  <a:gd name="connsiteX2" fmla="*/ 3808 w 19610"/>
                  <a:gd name="connsiteY2" fmla="*/ 17336 h 17335"/>
                  <a:gd name="connsiteX3" fmla="*/ 5902 w 19610"/>
                  <a:gd name="connsiteY3" fmla="*/ 10763 h 17335"/>
                  <a:gd name="connsiteX4" fmla="*/ 0 w 19610"/>
                  <a:gd name="connsiteY4" fmla="*/ 6477 h 17335"/>
                  <a:gd name="connsiteX5" fmla="*/ 7425 w 19610"/>
                  <a:gd name="connsiteY5" fmla="*/ 6382 h 17335"/>
                  <a:gd name="connsiteX6" fmla="*/ 9805 w 19610"/>
                  <a:gd name="connsiteY6" fmla="*/ 0 h 17335"/>
                  <a:gd name="connsiteX7" fmla="*/ 12185 w 19610"/>
                  <a:gd name="connsiteY7" fmla="*/ 6382 h 17335"/>
                  <a:gd name="connsiteX8" fmla="*/ 19610 w 19610"/>
                  <a:gd name="connsiteY8" fmla="*/ 6477 h 17335"/>
                  <a:gd name="connsiteX9" fmla="*/ 13708 w 19610"/>
                  <a:gd name="connsiteY9" fmla="*/ 10763 h 17335"/>
                  <a:gd name="connsiteX10" fmla="*/ 15707 w 19610"/>
                  <a:gd name="connsiteY10" fmla="*/ 17336 h 17335"/>
                  <a:gd name="connsiteX11" fmla="*/ 3237 w 19610"/>
                  <a:gd name="connsiteY11" fmla="*/ 7525 h 17335"/>
                  <a:gd name="connsiteX12" fmla="*/ 7140 w 19610"/>
                  <a:gd name="connsiteY12" fmla="*/ 10382 h 17335"/>
                  <a:gd name="connsiteX13" fmla="*/ 5712 w 19610"/>
                  <a:gd name="connsiteY13" fmla="*/ 14859 h 17335"/>
                  <a:gd name="connsiteX14" fmla="*/ 9710 w 19610"/>
                  <a:gd name="connsiteY14" fmla="*/ 12192 h 17335"/>
                  <a:gd name="connsiteX15" fmla="*/ 13708 w 19610"/>
                  <a:gd name="connsiteY15" fmla="*/ 14859 h 17335"/>
                  <a:gd name="connsiteX16" fmla="*/ 12280 w 19610"/>
                  <a:gd name="connsiteY16" fmla="*/ 10382 h 17335"/>
                  <a:gd name="connsiteX17" fmla="*/ 16279 w 19610"/>
                  <a:gd name="connsiteY17" fmla="*/ 7525 h 17335"/>
                  <a:gd name="connsiteX18" fmla="*/ 11328 w 19610"/>
                  <a:gd name="connsiteY18" fmla="*/ 7429 h 17335"/>
                  <a:gd name="connsiteX19" fmla="*/ 9710 w 19610"/>
                  <a:gd name="connsiteY19" fmla="*/ 3048 h 17335"/>
                  <a:gd name="connsiteX20" fmla="*/ 8092 w 19610"/>
                  <a:gd name="connsiteY20" fmla="*/ 7429 h 17335"/>
                  <a:gd name="connsiteX21" fmla="*/ 3237 w 19610"/>
                  <a:gd name="connsiteY21" fmla="*/ 7525 h 1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610" h="17335">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w="9509" cap="flat">
                <a:noFill/>
                <a:prstDash val="solid"/>
                <a:miter/>
              </a:ln>
            </p:spPr>
            <p:txBody>
              <a:bodyPr rtlCol="0" anchor="ctr"/>
              <a:lstStyle/>
              <a:p>
                <a:endParaRPr lang="en-US" dirty="0"/>
              </a:p>
            </p:txBody>
          </p:sp>
          <p:grpSp>
            <p:nvGrpSpPr>
              <p:cNvPr id="247" name="Graphic 76">
                <a:extLst>
                  <a:ext uri="{FF2B5EF4-FFF2-40B4-BE49-F238E27FC236}">
                    <a16:creationId xmlns:a16="http://schemas.microsoft.com/office/drawing/2014/main" id="{6729A4A1-58D9-0F40-A71A-85EE69477FB3}"/>
                  </a:ext>
                </a:extLst>
              </p:cNvPr>
              <p:cNvGrpSpPr/>
              <p:nvPr/>
            </p:nvGrpSpPr>
            <p:grpSpPr>
              <a:xfrm>
                <a:off x="8206877" y="4909375"/>
                <a:ext cx="365840" cy="45338"/>
                <a:chOff x="8206877" y="4909375"/>
                <a:chExt cx="365840" cy="45338"/>
              </a:xfrm>
              <a:solidFill>
                <a:srgbClr val="23509E"/>
              </a:solidFill>
            </p:grpSpPr>
            <p:sp>
              <p:nvSpPr>
                <p:cNvPr id="285" name="Freeform 284">
                  <a:extLst>
                    <a:ext uri="{FF2B5EF4-FFF2-40B4-BE49-F238E27FC236}">
                      <a16:creationId xmlns:a16="http://schemas.microsoft.com/office/drawing/2014/main" id="{9784845D-3B00-A945-905E-C3A41272C6F1}"/>
                    </a:ext>
                  </a:extLst>
                </p:cNvPr>
                <p:cNvSpPr/>
                <p:nvPr/>
              </p:nvSpPr>
              <p:spPr>
                <a:xfrm>
                  <a:off x="8206877" y="4909375"/>
                  <a:ext cx="30462" cy="35718"/>
                </a:xfrm>
                <a:custGeom>
                  <a:avLst/>
                  <a:gdLst>
                    <a:gd name="connsiteX0" fmla="*/ 25893 w 30462"/>
                    <a:gd name="connsiteY0" fmla="*/ 23050 h 35718"/>
                    <a:gd name="connsiteX1" fmla="*/ 30463 w 30462"/>
                    <a:gd name="connsiteY1" fmla="*/ 24194 h 35718"/>
                    <a:gd name="connsiteX2" fmla="*/ 25322 w 30462"/>
                    <a:gd name="connsiteY2" fmla="*/ 32766 h 35718"/>
                    <a:gd name="connsiteX3" fmla="*/ 16183 w 30462"/>
                    <a:gd name="connsiteY3" fmla="*/ 35719 h 35718"/>
                    <a:gd name="connsiteX4" fmla="*/ 7140 w 30462"/>
                    <a:gd name="connsiteY4" fmla="*/ 33433 h 35718"/>
                    <a:gd name="connsiteX5" fmla="*/ 1808 w 30462"/>
                    <a:gd name="connsiteY5" fmla="*/ 26861 h 35718"/>
                    <a:gd name="connsiteX6" fmla="*/ 0 w 30462"/>
                    <a:gd name="connsiteY6" fmla="*/ 17621 h 35718"/>
                    <a:gd name="connsiteX7" fmla="*/ 2094 w 30462"/>
                    <a:gd name="connsiteY7" fmla="*/ 8192 h 35718"/>
                    <a:gd name="connsiteX8" fmla="*/ 7996 w 30462"/>
                    <a:gd name="connsiteY8" fmla="*/ 2096 h 35718"/>
                    <a:gd name="connsiteX9" fmla="*/ 16374 w 30462"/>
                    <a:gd name="connsiteY9" fmla="*/ 0 h 35718"/>
                    <a:gd name="connsiteX10" fmla="*/ 25132 w 30462"/>
                    <a:gd name="connsiteY10" fmla="*/ 2667 h 35718"/>
                    <a:gd name="connsiteX11" fmla="*/ 30082 w 30462"/>
                    <a:gd name="connsiteY11" fmla="*/ 10096 h 35718"/>
                    <a:gd name="connsiteX12" fmla="*/ 25608 w 30462"/>
                    <a:gd name="connsiteY12" fmla="*/ 11144 h 35718"/>
                    <a:gd name="connsiteX13" fmla="*/ 22085 w 30462"/>
                    <a:gd name="connsiteY13" fmla="*/ 5620 h 35718"/>
                    <a:gd name="connsiteX14" fmla="*/ 16374 w 30462"/>
                    <a:gd name="connsiteY14" fmla="*/ 3905 h 35718"/>
                    <a:gd name="connsiteX15" fmla="*/ 9710 w 30462"/>
                    <a:gd name="connsiteY15" fmla="*/ 5810 h 35718"/>
                    <a:gd name="connsiteX16" fmla="*/ 5997 w 30462"/>
                    <a:gd name="connsiteY16" fmla="*/ 10954 h 35718"/>
                    <a:gd name="connsiteX17" fmla="*/ 4950 w 30462"/>
                    <a:gd name="connsiteY17" fmla="*/ 17621 h 35718"/>
                    <a:gd name="connsiteX18" fmla="*/ 6188 w 30462"/>
                    <a:gd name="connsiteY18" fmla="*/ 25337 h 35718"/>
                    <a:gd name="connsiteX19" fmla="*/ 10186 w 30462"/>
                    <a:gd name="connsiteY19" fmla="*/ 30290 h 35718"/>
                    <a:gd name="connsiteX20" fmla="*/ 16088 w 30462"/>
                    <a:gd name="connsiteY20" fmla="*/ 31909 h 35718"/>
                    <a:gd name="connsiteX21" fmla="*/ 22562 w 30462"/>
                    <a:gd name="connsiteY21" fmla="*/ 29718 h 35718"/>
                    <a:gd name="connsiteX22" fmla="*/ 25893 w 30462"/>
                    <a:gd name="connsiteY22" fmla="*/ 23050 h 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462" h="35718">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w="9509" cap="flat">
                  <a:noFill/>
                  <a:prstDash val="solid"/>
                  <a:miter/>
                </a:ln>
              </p:spPr>
              <p:txBody>
                <a:bodyPr rtlCol="0" anchor="ctr"/>
                <a:lstStyle/>
                <a:p>
                  <a:endParaRPr lang="en-US" dirty="0"/>
                </a:p>
              </p:txBody>
            </p:sp>
            <p:sp>
              <p:nvSpPr>
                <p:cNvPr id="286" name="Freeform 285">
                  <a:extLst>
                    <a:ext uri="{FF2B5EF4-FFF2-40B4-BE49-F238E27FC236}">
                      <a16:creationId xmlns:a16="http://schemas.microsoft.com/office/drawing/2014/main" id="{28AF85F7-5EC4-0B42-853D-524026B056F8}"/>
                    </a:ext>
                  </a:extLst>
                </p:cNvPr>
                <p:cNvSpPr/>
                <p:nvPr/>
              </p:nvSpPr>
              <p:spPr>
                <a:xfrm>
                  <a:off x="8240862" y="4918995"/>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4 h 26193"/>
                    <a:gd name="connsiteX5" fmla="*/ 22086 w 23513"/>
                    <a:gd name="connsiteY5" fmla="*/ 20384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4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87" name="Freeform 286">
                  <a:extLst>
                    <a:ext uri="{FF2B5EF4-FFF2-40B4-BE49-F238E27FC236}">
                      <a16:creationId xmlns:a16="http://schemas.microsoft.com/office/drawing/2014/main" id="{2E2B4A73-B067-4640-A29A-5A06A6936720}"/>
                    </a:ext>
                  </a:extLst>
                </p:cNvPr>
                <p:cNvSpPr/>
                <p:nvPr/>
              </p:nvSpPr>
              <p:spPr>
                <a:xfrm>
                  <a:off x="8267612" y="4929949"/>
                  <a:ext cx="13042" cy="4286"/>
                </a:xfrm>
                <a:custGeom>
                  <a:avLst/>
                  <a:gdLst>
                    <a:gd name="connsiteX0" fmla="*/ 0 w 13042"/>
                    <a:gd name="connsiteY0" fmla="*/ 4286 h 4286"/>
                    <a:gd name="connsiteX1" fmla="*/ 0 w 13042"/>
                    <a:gd name="connsiteY1" fmla="*/ 0 h 4286"/>
                    <a:gd name="connsiteX2" fmla="*/ 13042 w 13042"/>
                    <a:gd name="connsiteY2" fmla="*/ 0 h 4286"/>
                    <a:gd name="connsiteX3" fmla="*/ 13042 w 13042"/>
                    <a:gd name="connsiteY3" fmla="*/ 4286 h 4286"/>
                    <a:gd name="connsiteX4" fmla="*/ 0 w 13042"/>
                    <a:gd name="connsiteY4" fmla="*/ 4286 h 42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42" h="4286">
                      <a:moveTo>
                        <a:pt x="0" y="4286"/>
                      </a:moveTo>
                      <a:lnTo>
                        <a:pt x="0" y="0"/>
                      </a:lnTo>
                      <a:lnTo>
                        <a:pt x="13042" y="0"/>
                      </a:lnTo>
                      <a:lnTo>
                        <a:pt x="13042" y="4286"/>
                      </a:lnTo>
                      <a:lnTo>
                        <a:pt x="0" y="4286"/>
                      </a:lnTo>
                      <a:close/>
                    </a:path>
                  </a:pathLst>
                </a:custGeom>
                <a:solidFill>
                  <a:srgbClr val="23509E"/>
                </a:solidFill>
                <a:ln w="9509" cap="flat">
                  <a:noFill/>
                  <a:prstDash val="solid"/>
                  <a:miter/>
                </a:ln>
              </p:spPr>
              <p:txBody>
                <a:bodyPr rtlCol="0" anchor="ctr"/>
                <a:lstStyle/>
                <a:p>
                  <a:endParaRPr lang="en-US" dirty="0"/>
                </a:p>
              </p:txBody>
            </p:sp>
            <p:sp>
              <p:nvSpPr>
                <p:cNvPr id="288" name="Freeform 287">
                  <a:extLst>
                    <a:ext uri="{FF2B5EF4-FFF2-40B4-BE49-F238E27FC236}">
                      <a16:creationId xmlns:a16="http://schemas.microsoft.com/office/drawing/2014/main" id="{29C14BB1-3272-B445-9210-D66FA4B05E26}"/>
                    </a:ext>
                  </a:extLst>
                </p:cNvPr>
                <p:cNvSpPr/>
                <p:nvPr/>
              </p:nvSpPr>
              <p:spPr>
                <a:xfrm>
                  <a:off x="8282654" y="4909470"/>
                  <a:ext cx="14660" cy="35147"/>
                </a:xfrm>
                <a:custGeom>
                  <a:avLst/>
                  <a:gdLst>
                    <a:gd name="connsiteX0" fmla="*/ 3713 w 14660"/>
                    <a:gd name="connsiteY0" fmla="*/ 35147 h 35147"/>
                    <a:gd name="connsiteX1" fmla="*/ 3713 w 14660"/>
                    <a:gd name="connsiteY1" fmla="*/ 13430 h 35147"/>
                    <a:gd name="connsiteX2" fmla="*/ 0 w 14660"/>
                    <a:gd name="connsiteY2" fmla="*/ 13430 h 35147"/>
                    <a:gd name="connsiteX3" fmla="*/ 0 w 14660"/>
                    <a:gd name="connsiteY3" fmla="*/ 10097 h 35147"/>
                    <a:gd name="connsiteX4" fmla="*/ 3713 w 14660"/>
                    <a:gd name="connsiteY4" fmla="*/ 10097 h 35147"/>
                    <a:gd name="connsiteX5" fmla="*/ 3713 w 14660"/>
                    <a:gd name="connsiteY5" fmla="*/ 7430 h 35147"/>
                    <a:gd name="connsiteX6" fmla="*/ 4189 w 14660"/>
                    <a:gd name="connsiteY6" fmla="*/ 3715 h 35147"/>
                    <a:gd name="connsiteX7" fmla="*/ 6378 w 14660"/>
                    <a:gd name="connsiteY7" fmla="*/ 1048 h 35147"/>
                    <a:gd name="connsiteX8" fmla="*/ 10662 w 14660"/>
                    <a:gd name="connsiteY8" fmla="*/ 0 h 35147"/>
                    <a:gd name="connsiteX9" fmla="*/ 14660 w 14660"/>
                    <a:gd name="connsiteY9" fmla="*/ 381 h 35147"/>
                    <a:gd name="connsiteX10" fmla="*/ 13994 w 14660"/>
                    <a:gd name="connsiteY10" fmla="*/ 4096 h 35147"/>
                    <a:gd name="connsiteX11" fmla="*/ 11519 w 14660"/>
                    <a:gd name="connsiteY11" fmla="*/ 3905 h 35147"/>
                    <a:gd name="connsiteX12" fmla="*/ 8758 w 14660"/>
                    <a:gd name="connsiteY12" fmla="*/ 4763 h 35147"/>
                    <a:gd name="connsiteX13" fmla="*/ 7996 w 14660"/>
                    <a:gd name="connsiteY13" fmla="*/ 7811 h 35147"/>
                    <a:gd name="connsiteX14" fmla="*/ 7996 w 14660"/>
                    <a:gd name="connsiteY14" fmla="*/ 10097 h 35147"/>
                    <a:gd name="connsiteX15" fmla="*/ 12852 w 14660"/>
                    <a:gd name="connsiteY15" fmla="*/ 10097 h 35147"/>
                    <a:gd name="connsiteX16" fmla="*/ 12852 w 14660"/>
                    <a:gd name="connsiteY16" fmla="*/ 13430 h 35147"/>
                    <a:gd name="connsiteX17" fmla="*/ 7996 w 14660"/>
                    <a:gd name="connsiteY17" fmla="*/ 13430 h 35147"/>
                    <a:gd name="connsiteX18" fmla="*/ 7996 w 14660"/>
                    <a:gd name="connsiteY18" fmla="*/ 35147 h 35147"/>
                    <a:gd name="connsiteX19" fmla="*/ 3713 w 14660"/>
                    <a:gd name="connsiteY19" fmla="*/ 35147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0" h="35147">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w="9509" cap="flat">
                  <a:noFill/>
                  <a:prstDash val="solid"/>
                  <a:miter/>
                </a:ln>
              </p:spPr>
              <p:txBody>
                <a:bodyPr rtlCol="0" anchor="ctr"/>
                <a:lstStyle/>
                <a:p>
                  <a:endParaRPr lang="en-US" dirty="0"/>
                </a:p>
              </p:txBody>
            </p:sp>
            <p:sp>
              <p:nvSpPr>
                <p:cNvPr id="289" name="Freeform 288">
                  <a:extLst>
                    <a:ext uri="{FF2B5EF4-FFF2-40B4-BE49-F238E27FC236}">
                      <a16:creationId xmlns:a16="http://schemas.microsoft.com/office/drawing/2014/main" id="{3F8E358B-CC90-A34B-8684-70E70127EE03}"/>
                    </a:ext>
                  </a:extLst>
                </p:cNvPr>
                <p:cNvSpPr/>
                <p:nvPr/>
              </p:nvSpPr>
              <p:spPr>
                <a:xfrm>
                  <a:off x="8298647" y="4919567"/>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69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6 h 25622"/>
                    <a:gd name="connsiteX10" fmla="*/ 4570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4 w 20467"/>
                    <a:gd name="connsiteY15" fmla="*/ 13525 h 25622"/>
                    <a:gd name="connsiteX16" fmla="*/ 16184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90" name="Freeform 289">
                  <a:extLst>
                    <a:ext uri="{FF2B5EF4-FFF2-40B4-BE49-F238E27FC236}">
                      <a16:creationId xmlns:a16="http://schemas.microsoft.com/office/drawing/2014/main" id="{7AE46461-D120-9042-8BEF-1D7E1B3AEE54}"/>
                    </a:ext>
                  </a:extLst>
                </p:cNvPr>
                <p:cNvSpPr/>
                <p:nvPr/>
              </p:nvSpPr>
              <p:spPr>
                <a:xfrm>
                  <a:off x="8325587" y="4918995"/>
                  <a:ext cx="20372" cy="25622"/>
                </a:xfrm>
                <a:custGeom>
                  <a:avLst/>
                  <a:gdLst>
                    <a:gd name="connsiteX0" fmla="*/ 0 w 20372"/>
                    <a:gd name="connsiteY0" fmla="*/ 25622 h 25622"/>
                    <a:gd name="connsiteX1" fmla="*/ 0 w 20372"/>
                    <a:gd name="connsiteY1" fmla="*/ 572 h 25622"/>
                    <a:gd name="connsiteX2" fmla="*/ 3808 w 20372"/>
                    <a:gd name="connsiteY2" fmla="*/ 572 h 25622"/>
                    <a:gd name="connsiteX3" fmla="*/ 3808 w 20372"/>
                    <a:gd name="connsiteY3" fmla="*/ 4096 h 25622"/>
                    <a:gd name="connsiteX4" fmla="*/ 11805 w 20372"/>
                    <a:gd name="connsiteY4" fmla="*/ 0 h 25622"/>
                    <a:gd name="connsiteX5" fmla="*/ 15993 w 20372"/>
                    <a:gd name="connsiteY5" fmla="*/ 857 h 25622"/>
                    <a:gd name="connsiteX6" fmla="*/ 18849 w 20372"/>
                    <a:gd name="connsiteY6" fmla="*/ 2953 h 25622"/>
                    <a:gd name="connsiteX7" fmla="*/ 20182 w 20372"/>
                    <a:gd name="connsiteY7" fmla="*/ 6096 h 25622"/>
                    <a:gd name="connsiteX8" fmla="*/ 20372 w 20372"/>
                    <a:gd name="connsiteY8" fmla="*/ 10192 h 25622"/>
                    <a:gd name="connsiteX9" fmla="*/ 20372 w 20372"/>
                    <a:gd name="connsiteY9" fmla="*/ 25622 h 25622"/>
                    <a:gd name="connsiteX10" fmla="*/ 16088 w 20372"/>
                    <a:gd name="connsiteY10" fmla="*/ 25622 h 25622"/>
                    <a:gd name="connsiteX11" fmla="*/ 16088 w 20372"/>
                    <a:gd name="connsiteY11" fmla="*/ 10382 h 25622"/>
                    <a:gd name="connsiteX12" fmla="*/ 15612 w 20372"/>
                    <a:gd name="connsiteY12" fmla="*/ 6477 h 25622"/>
                    <a:gd name="connsiteX13" fmla="*/ 13899 w 20372"/>
                    <a:gd name="connsiteY13" fmla="*/ 4382 h 25622"/>
                    <a:gd name="connsiteX14" fmla="*/ 10948 w 20372"/>
                    <a:gd name="connsiteY14" fmla="*/ 3620 h 25622"/>
                    <a:gd name="connsiteX15" fmla="*/ 6283 w 20372"/>
                    <a:gd name="connsiteY15" fmla="*/ 5334 h 25622"/>
                    <a:gd name="connsiteX16" fmla="*/ 4284 w 20372"/>
                    <a:gd name="connsiteY16" fmla="*/ 11906 h 25622"/>
                    <a:gd name="connsiteX17" fmla="*/ 4284 w 20372"/>
                    <a:gd name="connsiteY17" fmla="*/ 25622 h 25622"/>
                    <a:gd name="connsiteX18" fmla="*/ 0 w 20372"/>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2" h="25622">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91" name="Freeform 290">
                  <a:extLst>
                    <a:ext uri="{FF2B5EF4-FFF2-40B4-BE49-F238E27FC236}">
                      <a16:creationId xmlns:a16="http://schemas.microsoft.com/office/drawing/2014/main" id="{27052855-41B3-8648-B690-9405F78409F6}"/>
                    </a:ext>
                  </a:extLst>
                </p:cNvPr>
                <p:cNvSpPr/>
                <p:nvPr/>
              </p:nvSpPr>
              <p:spPr>
                <a:xfrm>
                  <a:off x="8350909" y="4910232"/>
                  <a:ext cx="21609" cy="34956"/>
                </a:xfrm>
                <a:custGeom>
                  <a:avLst/>
                  <a:gdLst>
                    <a:gd name="connsiteX0" fmla="*/ 17802 w 21609"/>
                    <a:gd name="connsiteY0" fmla="*/ 34385 h 34956"/>
                    <a:gd name="connsiteX1" fmla="*/ 17802 w 21609"/>
                    <a:gd name="connsiteY1" fmla="*/ 31242 h 34956"/>
                    <a:gd name="connsiteX2" fmla="*/ 10757 w 21609"/>
                    <a:gd name="connsiteY2" fmla="*/ 34957 h 34956"/>
                    <a:gd name="connsiteX3" fmla="*/ 5236 w 21609"/>
                    <a:gd name="connsiteY3" fmla="*/ 33338 h 34956"/>
                    <a:gd name="connsiteX4" fmla="*/ 1333 w 21609"/>
                    <a:gd name="connsiteY4" fmla="*/ 28766 h 34956"/>
                    <a:gd name="connsiteX5" fmla="*/ 0 w 21609"/>
                    <a:gd name="connsiteY5" fmla="*/ 22003 h 34956"/>
                    <a:gd name="connsiteX6" fmla="*/ 1238 w 21609"/>
                    <a:gd name="connsiteY6" fmla="*/ 15240 h 34956"/>
                    <a:gd name="connsiteX7" fmla="*/ 4950 w 21609"/>
                    <a:gd name="connsiteY7" fmla="*/ 10573 h 34956"/>
                    <a:gd name="connsiteX8" fmla="*/ 10567 w 21609"/>
                    <a:gd name="connsiteY8" fmla="*/ 8954 h 34956"/>
                    <a:gd name="connsiteX9" fmla="*/ 14565 w 21609"/>
                    <a:gd name="connsiteY9" fmla="*/ 9906 h 34956"/>
                    <a:gd name="connsiteX10" fmla="*/ 17421 w 21609"/>
                    <a:gd name="connsiteY10" fmla="*/ 12383 h 34956"/>
                    <a:gd name="connsiteX11" fmla="*/ 17421 w 21609"/>
                    <a:gd name="connsiteY11" fmla="*/ 0 h 34956"/>
                    <a:gd name="connsiteX12" fmla="*/ 21610 w 21609"/>
                    <a:gd name="connsiteY12" fmla="*/ 0 h 34956"/>
                    <a:gd name="connsiteX13" fmla="*/ 21610 w 21609"/>
                    <a:gd name="connsiteY13" fmla="*/ 34576 h 34956"/>
                    <a:gd name="connsiteX14" fmla="*/ 17802 w 21609"/>
                    <a:gd name="connsiteY14" fmla="*/ 34576 h 34956"/>
                    <a:gd name="connsiteX15" fmla="*/ 4379 w 21609"/>
                    <a:gd name="connsiteY15" fmla="*/ 21812 h 34956"/>
                    <a:gd name="connsiteX16" fmla="*/ 6378 w 21609"/>
                    <a:gd name="connsiteY16" fmla="*/ 28956 h 34956"/>
                    <a:gd name="connsiteX17" fmla="*/ 11138 w 21609"/>
                    <a:gd name="connsiteY17" fmla="*/ 31337 h 34956"/>
                    <a:gd name="connsiteX18" fmla="*/ 15898 w 21609"/>
                    <a:gd name="connsiteY18" fmla="*/ 29051 h 34956"/>
                    <a:gd name="connsiteX19" fmla="*/ 17802 w 21609"/>
                    <a:gd name="connsiteY19" fmla="*/ 22098 h 34956"/>
                    <a:gd name="connsiteX20" fmla="*/ 15803 w 21609"/>
                    <a:gd name="connsiteY20" fmla="*/ 14573 h 34956"/>
                    <a:gd name="connsiteX21" fmla="*/ 10948 w 21609"/>
                    <a:gd name="connsiteY21" fmla="*/ 12192 h 34956"/>
                    <a:gd name="connsiteX22" fmla="*/ 6188 w 21609"/>
                    <a:gd name="connsiteY22" fmla="*/ 14478 h 34956"/>
                    <a:gd name="connsiteX23" fmla="*/ 4379 w 21609"/>
                    <a:gd name="connsiteY23" fmla="*/ 21812 h 3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609" h="34956">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w="9509" cap="flat">
                  <a:noFill/>
                  <a:prstDash val="solid"/>
                  <a:miter/>
                </a:ln>
              </p:spPr>
              <p:txBody>
                <a:bodyPr rtlCol="0" anchor="ctr"/>
                <a:lstStyle/>
                <a:p>
                  <a:endParaRPr lang="en-US" dirty="0"/>
                </a:p>
              </p:txBody>
            </p:sp>
            <p:sp>
              <p:nvSpPr>
                <p:cNvPr id="292" name="Freeform 291">
                  <a:extLst>
                    <a:ext uri="{FF2B5EF4-FFF2-40B4-BE49-F238E27FC236}">
                      <a16:creationId xmlns:a16="http://schemas.microsoft.com/office/drawing/2014/main" id="{B80AAB44-01C3-774B-B6F1-38D9C8E2D9A8}"/>
                    </a:ext>
                  </a:extLst>
                </p:cNvPr>
                <p:cNvSpPr/>
                <p:nvPr/>
              </p:nvSpPr>
              <p:spPr>
                <a:xfrm>
                  <a:off x="8377945" y="4918900"/>
                  <a:ext cx="23037" cy="26288"/>
                </a:xfrm>
                <a:custGeom>
                  <a:avLst/>
                  <a:gdLst>
                    <a:gd name="connsiteX0" fmla="*/ 18468 w 23037"/>
                    <a:gd name="connsiteY0" fmla="*/ 17621 h 26288"/>
                    <a:gd name="connsiteX1" fmla="*/ 22847 w 23037"/>
                    <a:gd name="connsiteY1" fmla="*/ 18193 h 26288"/>
                    <a:gd name="connsiteX2" fmla="*/ 19039 w 23037"/>
                    <a:gd name="connsiteY2" fmla="*/ 24194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70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w="9509" cap="flat">
                  <a:noFill/>
                  <a:prstDash val="solid"/>
                  <a:miter/>
                </a:ln>
              </p:spPr>
              <p:txBody>
                <a:bodyPr rtlCol="0" anchor="ctr"/>
                <a:lstStyle/>
                <a:p>
                  <a:endParaRPr lang="en-US" dirty="0"/>
                </a:p>
              </p:txBody>
            </p:sp>
            <p:sp>
              <p:nvSpPr>
                <p:cNvPr id="293" name="Freeform 292">
                  <a:extLst>
                    <a:ext uri="{FF2B5EF4-FFF2-40B4-BE49-F238E27FC236}">
                      <a16:creationId xmlns:a16="http://schemas.microsoft.com/office/drawing/2014/main" id="{4D75678D-0CB8-1E47-A53F-CA1886CBEEF0}"/>
                    </a:ext>
                  </a:extLst>
                </p:cNvPr>
                <p:cNvSpPr/>
                <p:nvPr/>
              </p:nvSpPr>
              <p:spPr>
                <a:xfrm>
                  <a:off x="8404505" y="4910232"/>
                  <a:ext cx="21609" cy="34956"/>
                </a:xfrm>
                <a:custGeom>
                  <a:avLst/>
                  <a:gdLst>
                    <a:gd name="connsiteX0" fmla="*/ 17802 w 21609"/>
                    <a:gd name="connsiteY0" fmla="*/ 34385 h 34956"/>
                    <a:gd name="connsiteX1" fmla="*/ 17802 w 21609"/>
                    <a:gd name="connsiteY1" fmla="*/ 31242 h 34956"/>
                    <a:gd name="connsiteX2" fmla="*/ 10757 w 21609"/>
                    <a:gd name="connsiteY2" fmla="*/ 34957 h 34956"/>
                    <a:gd name="connsiteX3" fmla="*/ 5236 w 21609"/>
                    <a:gd name="connsiteY3" fmla="*/ 33338 h 34956"/>
                    <a:gd name="connsiteX4" fmla="*/ 1333 w 21609"/>
                    <a:gd name="connsiteY4" fmla="*/ 28766 h 34956"/>
                    <a:gd name="connsiteX5" fmla="*/ 0 w 21609"/>
                    <a:gd name="connsiteY5" fmla="*/ 22003 h 34956"/>
                    <a:gd name="connsiteX6" fmla="*/ 1238 w 21609"/>
                    <a:gd name="connsiteY6" fmla="*/ 15240 h 34956"/>
                    <a:gd name="connsiteX7" fmla="*/ 4950 w 21609"/>
                    <a:gd name="connsiteY7" fmla="*/ 10573 h 34956"/>
                    <a:gd name="connsiteX8" fmla="*/ 10567 w 21609"/>
                    <a:gd name="connsiteY8" fmla="*/ 8954 h 34956"/>
                    <a:gd name="connsiteX9" fmla="*/ 14565 w 21609"/>
                    <a:gd name="connsiteY9" fmla="*/ 9906 h 34956"/>
                    <a:gd name="connsiteX10" fmla="*/ 17421 w 21609"/>
                    <a:gd name="connsiteY10" fmla="*/ 12383 h 34956"/>
                    <a:gd name="connsiteX11" fmla="*/ 17421 w 21609"/>
                    <a:gd name="connsiteY11" fmla="*/ 0 h 34956"/>
                    <a:gd name="connsiteX12" fmla="*/ 21610 w 21609"/>
                    <a:gd name="connsiteY12" fmla="*/ 0 h 34956"/>
                    <a:gd name="connsiteX13" fmla="*/ 21610 w 21609"/>
                    <a:gd name="connsiteY13" fmla="*/ 34576 h 34956"/>
                    <a:gd name="connsiteX14" fmla="*/ 17802 w 21609"/>
                    <a:gd name="connsiteY14" fmla="*/ 34576 h 34956"/>
                    <a:gd name="connsiteX15" fmla="*/ 4474 w 21609"/>
                    <a:gd name="connsiteY15" fmla="*/ 21812 h 34956"/>
                    <a:gd name="connsiteX16" fmla="*/ 6473 w 21609"/>
                    <a:gd name="connsiteY16" fmla="*/ 28956 h 34956"/>
                    <a:gd name="connsiteX17" fmla="*/ 11233 w 21609"/>
                    <a:gd name="connsiteY17" fmla="*/ 31337 h 34956"/>
                    <a:gd name="connsiteX18" fmla="*/ 15993 w 21609"/>
                    <a:gd name="connsiteY18" fmla="*/ 29051 h 34956"/>
                    <a:gd name="connsiteX19" fmla="*/ 17897 w 21609"/>
                    <a:gd name="connsiteY19" fmla="*/ 22098 h 34956"/>
                    <a:gd name="connsiteX20" fmla="*/ 15898 w 21609"/>
                    <a:gd name="connsiteY20" fmla="*/ 14573 h 34956"/>
                    <a:gd name="connsiteX21" fmla="*/ 11043 w 21609"/>
                    <a:gd name="connsiteY21" fmla="*/ 12192 h 34956"/>
                    <a:gd name="connsiteX22" fmla="*/ 6283 w 21609"/>
                    <a:gd name="connsiteY22" fmla="*/ 14478 h 34956"/>
                    <a:gd name="connsiteX23" fmla="*/ 4474 w 21609"/>
                    <a:gd name="connsiteY23" fmla="*/ 21812 h 34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609" h="34956">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w="9509" cap="flat">
                  <a:noFill/>
                  <a:prstDash val="solid"/>
                  <a:miter/>
                </a:ln>
              </p:spPr>
              <p:txBody>
                <a:bodyPr rtlCol="0" anchor="ctr"/>
                <a:lstStyle/>
                <a:p>
                  <a:endParaRPr lang="en-US" dirty="0"/>
                </a:p>
              </p:txBody>
            </p:sp>
            <p:sp>
              <p:nvSpPr>
                <p:cNvPr id="294" name="Freeform 293">
                  <a:extLst>
                    <a:ext uri="{FF2B5EF4-FFF2-40B4-BE49-F238E27FC236}">
                      <a16:creationId xmlns:a16="http://schemas.microsoft.com/office/drawing/2014/main" id="{B8B05C28-2921-BF4D-807A-DC3D792979B9}"/>
                    </a:ext>
                  </a:extLst>
                </p:cNvPr>
                <p:cNvSpPr/>
                <p:nvPr/>
              </p:nvSpPr>
              <p:spPr>
                <a:xfrm>
                  <a:off x="8446392" y="4910042"/>
                  <a:ext cx="21800" cy="35051"/>
                </a:xfrm>
                <a:custGeom>
                  <a:avLst/>
                  <a:gdLst>
                    <a:gd name="connsiteX0" fmla="*/ 3903 w 21800"/>
                    <a:gd name="connsiteY0" fmla="*/ 34576 h 35051"/>
                    <a:gd name="connsiteX1" fmla="*/ 0 w 21800"/>
                    <a:gd name="connsiteY1" fmla="*/ 34576 h 35051"/>
                    <a:gd name="connsiteX2" fmla="*/ 0 w 21800"/>
                    <a:gd name="connsiteY2" fmla="*/ 0 h 35051"/>
                    <a:gd name="connsiteX3" fmla="*/ 4284 w 21800"/>
                    <a:gd name="connsiteY3" fmla="*/ 0 h 35051"/>
                    <a:gd name="connsiteX4" fmla="*/ 4284 w 21800"/>
                    <a:gd name="connsiteY4" fmla="*/ 12287 h 35051"/>
                    <a:gd name="connsiteX5" fmla="*/ 11138 w 21800"/>
                    <a:gd name="connsiteY5" fmla="*/ 8953 h 35051"/>
                    <a:gd name="connsiteX6" fmla="*/ 15517 w 21800"/>
                    <a:gd name="connsiteY6" fmla="*/ 9906 h 35051"/>
                    <a:gd name="connsiteX7" fmla="*/ 18944 w 21800"/>
                    <a:gd name="connsiteY7" fmla="*/ 12478 h 35051"/>
                    <a:gd name="connsiteX8" fmla="*/ 21039 w 21800"/>
                    <a:gd name="connsiteY8" fmla="*/ 16573 h 35051"/>
                    <a:gd name="connsiteX9" fmla="*/ 21800 w 21800"/>
                    <a:gd name="connsiteY9" fmla="*/ 21622 h 35051"/>
                    <a:gd name="connsiteX10" fmla="*/ 18659 w 21800"/>
                    <a:gd name="connsiteY10" fmla="*/ 31528 h 35051"/>
                    <a:gd name="connsiteX11" fmla="*/ 11043 w 21800"/>
                    <a:gd name="connsiteY11" fmla="*/ 35052 h 35051"/>
                    <a:gd name="connsiteX12" fmla="*/ 4094 w 21800"/>
                    <a:gd name="connsiteY12" fmla="*/ 31337 h 35051"/>
                    <a:gd name="connsiteX13" fmla="*/ 4094 w 21800"/>
                    <a:gd name="connsiteY13" fmla="*/ 34576 h 35051"/>
                    <a:gd name="connsiteX14" fmla="*/ 3808 w 21800"/>
                    <a:gd name="connsiteY14" fmla="*/ 21812 h 35051"/>
                    <a:gd name="connsiteX15" fmla="*/ 5045 w 21800"/>
                    <a:gd name="connsiteY15" fmla="*/ 28289 h 35051"/>
                    <a:gd name="connsiteX16" fmla="*/ 10472 w 21800"/>
                    <a:gd name="connsiteY16" fmla="*/ 31528 h 35051"/>
                    <a:gd name="connsiteX17" fmla="*/ 15232 w 21800"/>
                    <a:gd name="connsiteY17" fmla="*/ 29146 h 35051"/>
                    <a:gd name="connsiteX18" fmla="*/ 17231 w 21800"/>
                    <a:gd name="connsiteY18" fmla="*/ 21907 h 35051"/>
                    <a:gd name="connsiteX19" fmla="*/ 15327 w 21800"/>
                    <a:gd name="connsiteY19" fmla="*/ 14668 h 35051"/>
                    <a:gd name="connsiteX20" fmla="*/ 10662 w 21800"/>
                    <a:gd name="connsiteY20" fmla="*/ 12287 h 35051"/>
                    <a:gd name="connsiteX21" fmla="*/ 5902 w 21800"/>
                    <a:gd name="connsiteY21" fmla="*/ 14668 h 35051"/>
                    <a:gd name="connsiteX22" fmla="*/ 3808 w 21800"/>
                    <a:gd name="connsiteY22" fmla="*/ 21812 h 35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1800" h="35051">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w="9509" cap="flat">
                  <a:noFill/>
                  <a:prstDash val="solid"/>
                  <a:miter/>
                </a:ln>
              </p:spPr>
              <p:txBody>
                <a:bodyPr rtlCol="0" anchor="ctr"/>
                <a:lstStyle/>
                <a:p>
                  <a:endParaRPr lang="en-US" dirty="0"/>
                </a:p>
              </p:txBody>
            </p:sp>
            <p:sp>
              <p:nvSpPr>
                <p:cNvPr id="295" name="Freeform 294">
                  <a:extLst>
                    <a:ext uri="{FF2B5EF4-FFF2-40B4-BE49-F238E27FC236}">
                      <a16:creationId xmlns:a16="http://schemas.microsoft.com/office/drawing/2014/main" id="{4CB18BDE-3AE8-B945-B7D1-E8FBCB4C45C3}"/>
                    </a:ext>
                  </a:extLst>
                </p:cNvPr>
                <p:cNvSpPr/>
                <p:nvPr/>
              </p:nvSpPr>
              <p:spPr>
                <a:xfrm>
                  <a:off x="8470857" y="4919567"/>
                  <a:ext cx="22942" cy="35147"/>
                </a:xfrm>
                <a:custGeom>
                  <a:avLst/>
                  <a:gdLst>
                    <a:gd name="connsiteX0" fmla="*/ 2190 w 22942"/>
                    <a:gd name="connsiteY0" fmla="*/ 34671 h 35147"/>
                    <a:gd name="connsiteX1" fmla="*/ 1713 w 22942"/>
                    <a:gd name="connsiteY1" fmla="*/ 30671 h 35147"/>
                    <a:gd name="connsiteX2" fmla="*/ 4093 w 22942"/>
                    <a:gd name="connsiteY2" fmla="*/ 31051 h 35147"/>
                    <a:gd name="connsiteX3" fmla="*/ 6378 w 22942"/>
                    <a:gd name="connsiteY3" fmla="*/ 30575 h 35147"/>
                    <a:gd name="connsiteX4" fmla="*/ 7806 w 22942"/>
                    <a:gd name="connsiteY4" fmla="*/ 29242 h 35147"/>
                    <a:gd name="connsiteX5" fmla="*/ 9139 w 22942"/>
                    <a:gd name="connsiteY5" fmla="*/ 26098 h 35147"/>
                    <a:gd name="connsiteX6" fmla="*/ 9520 w 22942"/>
                    <a:gd name="connsiteY6" fmla="*/ 25051 h 35147"/>
                    <a:gd name="connsiteX7" fmla="*/ 0 w 22942"/>
                    <a:gd name="connsiteY7" fmla="*/ 0 h 35147"/>
                    <a:gd name="connsiteX8" fmla="*/ 4570 w 22942"/>
                    <a:gd name="connsiteY8" fmla="*/ 0 h 35147"/>
                    <a:gd name="connsiteX9" fmla="*/ 9805 w 22942"/>
                    <a:gd name="connsiteY9" fmla="*/ 14478 h 35147"/>
                    <a:gd name="connsiteX10" fmla="*/ 11614 w 22942"/>
                    <a:gd name="connsiteY10" fmla="*/ 20288 h 35147"/>
                    <a:gd name="connsiteX11" fmla="*/ 13327 w 22942"/>
                    <a:gd name="connsiteY11" fmla="*/ 14573 h 35147"/>
                    <a:gd name="connsiteX12" fmla="*/ 18658 w 22942"/>
                    <a:gd name="connsiteY12" fmla="*/ 0 h 35147"/>
                    <a:gd name="connsiteX13" fmla="*/ 22942 w 22942"/>
                    <a:gd name="connsiteY13" fmla="*/ 0 h 35147"/>
                    <a:gd name="connsiteX14" fmla="*/ 13423 w 22942"/>
                    <a:gd name="connsiteY14" fmla="*/ 25432 h 35147"/>
                    <a:gd name="connsiteX15" fmla="*/ 11043 w 22942"/>
                    <a:gd name="connsiteY15" fmla="*/ 31147 h 35147"/>
                    <a:gd name="connsiteX16" fmla="*/ 8473 w 22942"/>
                    <a:gd name="connsiteY16" fmla="*/ 34195 h 35147"/>
                    <a:gd name="connsiteX17" fmla="*/ 4950 w 22942"/>
                    <a:gd name="connsiteY17" fmla="*/ 35147 h 35147"/>
                    <a:gd name="connsiteX18" fmla="*/ 2190 w 22942"/>
                    <a:gd name="connsiteY18" fmla="*/ 34671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942" h="35147">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w="9509" cap="flat">
                  <a:noFill/>
                  <a:prstDash val="solid"/>
                  <a:miter/>
                </a:ln>
              </p:spPr>
              <p:txBody>
                <a:bodyPr rtlCol="0" anchor="ctr"/>
                <a:lstStyle/>
                <a:p>
                  <a:endParaRPr lang="en-US" dirty="0"/>
                </a:p>
              </p:txBody>
            </p:sp>
            <p:sp>
              <p:nvSpPr>
                <p:cNvPr id="296" name="Freeform 295">
                  <a:extLst>
                    <a:ext uri="{FF2B5EF4-FFF2-40B4-BE49-F238E27FC236}">
                      <a16:creationId xmlns:a16="http://schemas.microsoft.com/office/drawing/2014/main" id="{B5B18CBD-671D-ED4E-9A46-C263D63E860F}"/>
                    </a:ext>
                  </a:extLst>
                </p:cNvPr>
                <p:cNvSpPr/>
                <p:nvPr/>
              </p:nvSpPr>
              <p:spPr>
                <a:xfrm>
                  <a:off x="8508269" y="4910708"/>
                  <a:ext cx="12280" cy="34194"/>
                </a:xfrm>
                <a:custGeom>
                  <a:avLst/>
                  <a:gdLst>
                    <a:gd name="connsiteX0" fmla="*/ 11709 w 12280"/>
                    <a:gd name="connsiteY0" fmla="*/ 30099 h 34194"/>
                    <a:gd name="connsiteX1" fmla="*/ 12280 w 12280"/>
                    <a:gd name="connsiteY1" fmla="*/ 33814 h 34194"/>
                    <a:gd name="connsiteX2" fmla="*/ 9044 w 12280"/>
                    <a:gd name="connsiteY2" fmla="*/ 34195 h 34194"/>
                    <a:gd name="connsiteX3" fmla="*/ 5426 w 12280"/>
                    <a:gd name="connsiteY3" fmla="*/ 33433 h 34194"/>
                    <a:gd name="connsiteX4" fmla="*/ 3618 w 12280"/>
                    <a:gd name="connsiteY4" fmla="*/ 31528 h 34194"/>
                    <a:gd name="connsiteX5" fmla="*/ 3142 w 12280"/>
                    <a:gd name="connsiteY5" fmla="*/ 26479 h 34194"/>
                    <a:gd name="connsiteX6" fmla="*/ 3142 w 12280"/>
                    <a:gd name="connsiteY6" fmla="*/ 12097 h 34194"/>
                    <a:gd name="connsiteX7" fmla="*/ 0 w 12280"/>
                    <a:gd name="connsiteY7" fmla="*/ 12097 h 34194"/>
                    <a:gd name="connsiteX8" fmla="*/ 0 w 12280"/>
                    <a:gd name="connsiteY8" fmla="*/ 8763 h 34194"/>
                    <a:gd name="connsiteX9" fmla="*/ 3142 w 12280"/>
                    <a:gd name="connsiteY9" fmla="*/ 8763 h 34194"/>
                    <a:gd name="connsiteX10" fmla="*/ 3142 w 12280"/>
                    <a:gd name="connsiteY10" fmla="*/ 2572 h 34194"/>
                    <a:gd name="connsiteX11" fmla="*/ 7330 w 12280"/>
                    <a:gd name="connsiteY11" fmla="*/ 0 h 34194"/>
                    <a:gd name="connsiteX12" fmla="*/ 7330 w 12280"/>
                    <a:gd name="connsiteY12" fmla="*/ 8763 h 34194"/>
                    <a:gd name="connsiteX13" fmla="*/ 11614 w 12280"/>
                    <a:gd name="connsiteY13" fmla="*/ 8763 h 34194"/>
                    <a:gd name="connsiteX14" fmla="*/ 11614 w 12280"/>
                    <a:gd name="connsiteY14" fmla="*/ 12097 h 34194"/>
                    <a:gd name="connsiteX15" fmla="*/ 7330 w 12280"/>
                    <a:gd name="connsiteY15" fmla="*/ 12097 h 34194"/>
                    <a:gd name="connsiteX16" fmla="*/ 7330 w 12280"/>
                    <a:gd name="connsiteY16" fmla="*/ 26765 h 34194"/>
                    <a:gd name="connsiteX17" fmla="*/ 7521 w 12280"/>
                    <a:gd name="connsiteY17" fmla="*/ 29146 h 34194"/>
                    <a:gd name="connsiteX18" fmla="*/ 8282 w 12280"/>
                    <a:gd name="connsiteY18" fmla="*/ 30004 h 34194"/>
                    <a:gd name="connsiteX19" fmla="*/ 9710 w 12280"/>
                    <a:gd name="connsiteY19" fmla="*/ 30290 h 34194"/>
                    <a:gd name="connsiteX20" fmla="*/ 11709 w 12280"/>
                    <a:gd name="connsiteY20" fmla="*/ 30099 h 3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80" h="34194">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w="9509" cap="flat">
                  <a:noFill/>
                  <a:prstDash val="solid"/>
                  <a:miter/>
                </a:ln>
              </p:spPr>
              <p:txBody>
                <a:bodyPr rtlCol="0" anchor="ctr"/>
                <a:lstStyle/>
                <a:p>
                  <a:endParaRPr lang="en-US" dirty="0"/>
                </a:p>
              </p:txBody>
            </p:sp>
            <p:sp>
              <p:nvSpPr>
                <p:cNvPr id="297" name="Freeform 296">
                  <a:extLst>
                    <a:ext uri="{FF2B5EF4-FFF2-40B4-BE49-F238E27FC236}">
                      <a16:creationId xmlns:a16="http://schemas.microsoft.com/office/drawing/2014/main" id="{70ABA6F7-C645-7D4A-B0AE-EB477EB203DC}"/>
                    </a:ext>
                  </a:extLst>
                </p:cNvPr>
                <p:cNvSpPr/>
                <p:nvPr/>
              </p:nvSpPr>
              <p:spPr>
                <a:xfrm>
                  <a:off x="8524167" y="4910042"/>
                  <a:ext cx="20467" cy="34670"/>
                </a:xfrm>
                <a:custGeom>
                  <a:avLst/>
                  <a:gdLst>
                    <a:gd name="connsiteX0" fmla="*/ 0 w 20467"/>
                    <a:gd name="connsiteY0" fmla="*/ 34576 h 34670"/>
                    <a:gd name="connsiteX1" fmla="*/ 0 w 20467"/>
                    <a:gd name="connsiteY1" fmla="*/ 0 h 34670"/>
                    <a:gd name="connsiteX2" fmla="*/ 4284 w 20467"/>
                    <a:gd name="connsiteY2" fmla="*/ 0 h 34670"/>
                    <a:gd name="connsiteX3" fmla="*/ 4284 w 20467"/>
                    <a:gd name="connsiteY3" fmla="*/ 12382 h 34670"/>
                    <a:gd name="connsiteX4" fmla="*/ 11804 w 20467"/>
                    <a:gd name="connsiteY4" fmla="*/ 8953 h 34670"/>
                    <a:gd name="connsiteX5" fmla="*/ 16659 w 20467"/>
                    <a:gd name="connsiteY5" fmla="*/ 10096 h 34670"/>
                    <a:gd name="connsiteX6" fmla="*/ 19610 w 20467"/>
                    <a:gd name="connsiteY6" fmla="*/ 13144 h 34670"/>
                    <a:gd name="connsiteX7" fmla="*/ 20467 w 20467"/>
                    <a:gd name="connsiteY7" fmla="*/ 18764 h 34670"/>
                    <a:gd name="connsiteX8" fmla="*/ 20467 w 20467"/>
                    <a:gd name="connsiteY8" fmla="*/ 34671 h 34670"/>
                    <a:gd name="connsiteX9" fmla="*/ 16184 w 20467"/>
                    <a:gd name="connsiteY9" fmla="*/ 34671 h 34670"/>
                    <a:gd name="connsiteX10" fmla="*/ 16184 w 20467"/>
                    <a:gd name="connsiteY10" fmla="*/ 18764 h 34670"/>
                    <a:gd name="connsiteX11" fmla="*/ 14851 w 20467"/>
                    <a:gd name="connsiteY11" fmla="*/ 14097 h 34670"/>
                    <a:gd name="connsiteX12" fmla="*/ 10948 w 20467"/>
                    <a:gd name="connsiteY12" fmla="*/ 12668 h 34670"/>
                    <a:gd name="connsiteX13" fmla="*/ 7425 w 20467"/>
                    <a:gd name="connsiteY13" fmla="*/ 13621 h 34670"/>
                    <a:gd name="connsiteX14" fmla="*/ 5045 w 20467"/>
                    <a:gd name="connsiteY14" fmla="*/ 16288 h 34670"/>
                    <a:gd name="connsiteX15" fmla="*/ 4379 w 20467"/>
                    <a:gd name="connsiteY15" fmla="*/ 20955 h 34670"/>
                    <a:gd name="connsiteX16" fmla="*/ 4379 w 20467"/>
                    <a:gd name="connsiteY16" fmla="*/ 34671 h 34670"/>
                    <a:gd name="connsiteX17" fmla="*/ 0 w 20467"/>
                    <a:gd name="connsiteY17"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467" h="3467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98" name="Freeform 297">
                  <a:extLst>
                    <a:ext uri="{FF2B5EF4-FFF2-40B4-BE49-F238E27FC236}">
                      <a16:creationId xmlns:a16="http://schemas.microsoft.com/office/drawing/2014/main" id="{C3C9229B-B0B8-3C4B-A032-BC124C063D60}"/>
                    </a:ext>
                  </a:extLst>
                </p:cNvPr>
                <p:cNvSpPr/>
                <p:nvPr/>
              </p:nvSpPr>
              <p:spPr>
                <a:xfrm>
                  <a:off x="8549680" y="4918900"/>
                  <a:ext cx="23037" cy="26288"/>
                </a:xfrm>
                <a:custGeom>
                  <a:avLst/>
                  <a:gdLst>
                    <a:gd name="connsiteX0" fmla="*/ 18468 w 23037"/>
                    <a:gd name="connsiteY0" fmla="*/ 17621 h 26288"/>
                    <a:gd name="connsiteX1" fmla="*/ 22847 w 23037"/>
                    <a:gd name="connsiteY1" fmla="*/ 18193 h 26288"/>
                    <a:gd name="connsiteX2" fmla="*/ 19039 w 23037"/>
                    <a:gd name="connsiteY2" fmla="*/ 24194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70 h 26288"/>
                    <a:gd name="connsiteX14" fmla="*/ 15993 w 23037"/>
                    <a:gd name="connsiteY14" fmla="*/ 21431 h 26288"/>
                    <a:gd name="connsiteX15" fmla="*/ 18468 w 23037"/>
                    <a:gd name="connsiteY15" fmla="*/ 17621 h 26288"/>
                    <a:gd name="connsiteX16" fmla="*/ 4474 w 23037"/>
                    <a:gd name="connsiteY16" fmla="*/ 10763 h 26288"/>
                    <a:gd name="connsiteX17" fmla="*/ 18468 w 23037"/>
                    <a:gd name="connsiteY17" fmla="*/ 10763 h 26288"/>
                    <a:gd name="connsiteX18" fmla="*/ 16850 w 23037"/>
                    <a:gd name="connsiteY18" fmla="*/ 6001 h 26288"/>
                    <a:gd name="connsiteX19" fmla="*/ 11614 w 23037"/>
                    <a:gd name="connsiteY19" fmla="*/ 3524 h 26288"/>
                    <a:gd name="connsiteX20" fmla="*/ 6664 w 23037"/>
                    <a:gd name="connsiteY20" fmla="*/ 5525 h 26288"/>
                    <a:gd name="connsiteX21" fmla="*/ 4474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w="9509" cap="flat">
                  <a:noFill/>
                  <a:prstDash val="solid"/>
                  <a:miter/>
                </a:ln>
              </p:spPr>
              <p:txBody>
                <a:bodyPr rtlCol="0" anchor="ctr"/>
                <a:lstStyle/>
                <a:p>
                  <a:endParaRPr lang="en-US" dirty="0"/>
                </a:p>
              </p:txBody>
            </p:sp>
          </p:grpSp>
          <p:grpSp>
            <p:nvGrpSpPr>
              <p:cNvPr id="248" name="Graphic 76">
                <a:extLst>
                  <a:ext uri="{FF2B5EF4-FFF2-40B4-BE49-F238E27FC236}">
                    <a16:creationId xmlns:a16="http://schemas.microsoft.com/office/drawing/2014/main" id="{9605860E-8356-0348-8277-294E96B4DE3F}"/>
                  </a:ext>
                </a:extLst>
              </p:cNvPr>
              <p:cNvGrpSpPr/>
              <p:nvPr/>
            </p:nvGrpSpPr>
            <p:grpSpPr>
              <a:xfrm>
                <a:off x="8208210" y="4964049"/>
                <a:ext cx="478363" cy="44672"/>
                <a:chOff x="8208210" y="4964049"/>
                <a:chExt cx="478363" cy="44672"/>
              </a:xfrm>
              <a:solidFill>
                <a:srgbClr val="23509E"/>
              </a:solidFill>
            </p:grpSpPr>
            <p:sp>
              <p:nvSpPr>
                <p:cNvPr id="268" name="Freeform 267">
                  <a:extLst>
                    <a:ext uri="{FF2B5EF4-FFF2-40B4-BE49-F238E27FC236}">
                      <a16:creationId xmlns:a16="http://schemas.microsoft.com/office/drawing/2014/main" id="{6ECC1D6A-25E8-0045-97C7-3B7191ACAFE1}"/>
                    </a:ext>
                  </a:extLst>
                </p:cNvPr>
                <p:cNvSpPr/>
                <p:nvPr/>
              </p:nvSpPr>
              <p:spPr>
                <a:xfrm>
                  <a:off x="8208210" y="4964049"/>
                  <a:ext cx="25798" cy="34670"/>
                </a:xfrm>
                <a:custGeom>
                  <a:avLst/>
                  <a:gdLst>
                    <a:gd name="connsiteX0" fmla="*/ 0 w 25798"/>
                    <a:gd name="connsiteY0" fmla="*/ 34576 h 34670"/>
                    <a:gd name="connsiteX1" fmla="*/ 0 w 25798"/>
                    <a:gd name="connsiteY1" fmla="*/ 0 h 34670"/>
                    <a:gd name="connsiteX2" fmla="*/ 24941 w 25798"/>
                    <a:gd name="connsiteY2" fmla="*/ 0 h 34670"/>
                    <a:gd name="connsiteX3" fmla="*/ 24941 w 25798"/>
                    <a:gd name="connsiteY3" fmla="*/ 4096 h 34670"/>
                    <a:gd name="connsiteX4" fmla="*/ 4570 w 25798"/>
                    <a:gd name="connsiteY4" fmla="*/ 4096 h 34670"/>
                    <a:gd name="connsiteX5" fmla="*/ 4570 w 25798"/>
                    <a:gd name="connsiteY5" fmla="*/ 14668 h 34670"/>
                    <a:gd name="connsiteX6" fmla="*/ 23704 w 25798"/>
                    <a:gd name="connsiteY6" fmla="*/ 14668 h 34670"/>
                    <a:gd name="connsiteX7" fmla="*/ 23704 w 25798"/>
                    <a:gd name="connsiteY7" fmla="*/ 18764 h 34670"/>
                    <a:gd name="connsiteX8" fmla="*/ 4570 w 25798"/>
                    <a:gd name="connsiteY8" fmla="*/ 18764 h 34670"/>
                    <a:gd name="connsiteX9" fmla="*/ 4570 w 25798"/>
                    <a:gd name="connsiteY9" fmla="*/ 30575 h 34670"/>
                    <a:gd name="connsiteX10" fmla="*/ 25798 w 25798"/>
                    <a:gd name="connsiteY10" fmla="*/ 30575 h 34670"/>
                    <a:gd name="connsiteX11" fmla="*/ 25798 w 25798"/>
                    <a:gd name="connsiteY11" fmla="*/ 34671 h 34670"/>
                    <a:gd name="connsiteX12" fmla="*/ 0 w 25798"/>
                    <a:gd name="connsiteY12"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798" h="3467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69" name="Freeform 268">
                  <a:extLst>
                    <a:ext uri="{FF2B5EF4-FFF2-40B4-BE49-F238E27FC236}">
                      <a16:creationId xmlns:a16="http://schemas.microsoft.com/office/drawing/2014/main" id="{71F3DDE2-473D-F54E-BF60-F3AC71E8D231}"/>
                    </a:ext>
                  </a:extLst>
                </p:cNvPr>
                <p:cNvSpPr/>
                <p:nvPr/>
              </p:nvSpPr>
              <p:spPr>
                <a:xfrm>
                  <a:off x="8239720"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0" name="Freeform 269">
                  <a:extLst>
                    <a:ext uri="{FF2B5EF4-FFF2-40B4-BE49-F238E27FC236}">
                      <a16:creationId xmlns:a16="http://schemas.microsoft.com/office/drawing/2014/main" id="{58697F50-76AD-DF43-A8B8-5EC72E3FB584}"/>
                    </a:ext>
                  </a:extLst>
                </p:cNvPr>
                <p:cNvSpPr/>
                <p:nvPr/>
              </p:nvSpPr>
              <p:spPr>
                <a:xfrm>
                  <a:off x="8254380" y="4973192"/>
                  <a:ext cx="23037" cy="26098"/>
                </a:xfrm>
                <a:custGeom>
                  <a:avLst/>
                  <a:gdLst>
                    <a:gd name="connsiteX0" fmla="*/ 17802 w 23037"/>
                    <a:gd name="connsiteY0" fmla="*/ 22384 h 26098"/>
                    <a:gd name="connsiteX1" fmla="*/ 13232 w 23037"/>
                    <a:gd name="connsiteY1" fmla="*/ 25241 h 26098"/>
                    <a:gd name="connsiteX2" fmla="*/ 8568 w 23037"/>
                    <a:gd name="connsiteY2" fmla="*/ 26099 h 26098"/>
                    <a:gd name="connsiteX3" fmla="*/ 2189 w 23037"/>
                    <a:gd name="connsiteY3" fmla="*/ 24098 h 26098"/>
                    <a:gd name="connsiteX4" fmla="*/ 0 w 23037"/>
                    <a:gd name="connsiteY4" fmla="*/ 18955 h 26098"/>
                    <a:gd name="connsiteX5" fmla="*/ 857 w 23037"/>
                    <a:gd name="connsiteY5" fmla="*/ 15621 h 26098"/>
                    <a:gd name="connsiteX6" fmla="*/ 3046 w 23037"/>
                    <a:gd name="connsiteY6" fmla="*/ 13145 h 26098"/>
                    <a:gd name="connsiteX7" fmla="*/ 6092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3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0 w 23037"/>
                    <a:gd name="connsiteY24" fmla="*/ 22574 h 26098"/>
                    <a:gd name="connsiteX25" fmla="*/ 23037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7 h 26098"/>
                    <a:gd name="connsiteX34" fmla="*/ 9424 w 23037"/>
                    <a:gd name="connsiteY34" fmla="*/ 22670 h 26098"/>
                    <a:gd name="connsiteX35" fmla="*/ 13803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71" name="Freeform 270">
                  <a:extLst>
                    <a:ext uri="{FF2B5EF4-FFF2-40B4-BE49-F238E27FC236}">
                      <a16:creationId xmlns:a16="http://schemas.microsoft.com/office/drawing/2014/main" id="{7E3D6545-2968-2F4E-A13B-8F8091C063DC}"/>
                    </a:ext>
                  </a:extLst>
                </p:cNvPr>
                <p:cNvSpPr/>
                <p:nvPr/>
              </p:nvSpPr>
              <p:spPr>
                <a:xfrm>
                  <a:off x="8281035" y="4973192"/>
                  <a:ext cx="20562" cy="26193"/>
                </a:xfrm>
                <a:custGeom>
                  <a:avLst/>
                  <a:gdLst>
                    <a:gd name="connsiteX0" fmla="*/ 0 w 20562"/>
                    <a:gd name="connsiteY0" fmla="*/ 18002 h 26193"/>
                    <a:gd name="connsiteX1" fmla="*/ 4189 w 20562"/>
                    <a:gd name="connsiteY1" fmla="*/ 17336 h 26193"/>
                    <a:gd name="connsiteX2" fmla="*/ 6188 w 20562"/>
                    <a:gd name="connsiteY2" fmla="*/ 21241 h 26193"/>
                    <a:gd name="connsiteX3" fmla="*/ 10662 w 20562"/>
                    <a:gd name="connsiteY3" fmla="*/ 22574 h 26193"/>
                    <a:gd name="connsiteX4" fmla="*/ 15041 w 20562"/>
                    <a:gd name="connsiteY4" fmla="*/ 21431 h 26193"/>
                    <a:gd name="connsiteX5" fmla="*/ 16469 w 20562"/>
                    <a:gd name="connsiteY5" fmla="*/ 18669 h 26193"/>
                    <a:gd name="connsiteX6" fmla="*/ 15232 w 20562"/>
                    <a:gd name="connsiteY6" fmla="*/ 16383 h 26193"/>
                    <a:gd name="connsiteX7" fmla="*/ 10853 w 20562"/>
                    <a:gd name="connsiteY7" fmla="*/ 14954 h 26193"/>
                    <a:gd name="connsiteX8" fmla="*/ 4379 w 20562"/>
                    <a:gd name="connsiteY8" fmla="*/ 12954 h 26193"/>
                    <a:gd name="connsiteX9" fmla="*/ 1618 w 20562"/>
                    <a:gd name="connsiteY9" fmla="*/ 10573 h 26193"/>
                    <a:gd name="connsiteX10" fmla="*/ 666 w 20562"/>
                    <a:gd name="connsiteY10" fmla="*/ 7239 h 26193"/>
                    <a:gd name="connsiteX11" fmla="*/ 1428 w 20562"/>
                    <a:gd name="connsiteY11" fmla="*/ 4096 h 26193"/>
                    <a:gd name="connsiteX12" fmla="*/ 3522 w 20562"/>
                    <a:gd name="connsiteY12" fmla="*/ 1715 h 26193"/>
                    <a:gd name="connsiteX13" fmla="*/ 6188 w 20562"/>
                    <a:gd name="connsiteY13" fmla="*/ 476 h 26193"/>
                    <a:gd name="connsiteX14" fmla="*/ 9805 w 20562"/>
                    <a:gd name="connsiteY14" fmla="*/ 0 h 26193"/>
                    <a:gd name="connsiteX15" fmla="*/ 14946 w 20562"/>
                    <a:gd name="connsiteY15" fmla="*/ 857 h 26193"/>
                    <a:gd name="connsiteX16" fmla="*/ 18278 w 20562"/>
                    <a:gd name="connsiteY16" fmla="*/ 3143 h 26193"/>
                    <a:gd name="connsiteX17" fmla="*/ 19706 w 20562"/>
                    <a:gd name="connsiteY17" fmla="*/ 7049 h 26193"/>
                    <a:gd name="connsiteX18" fmla="*/ 15517 w 20562"/>
                    <a:gd name="connsiteY18" fmla="*/ 7620 h 26193"/>
                    <a:gd name="connsiteX19" fmla="*/ 13899 w 20562"/>
                    <a:gd name="connsiteY19" fmla="*/ 4572 h 26193"/>
                    <a:gd name="connsiteX20" fmla="*/ 10091 w 20562"/>
                    <a:gd name="connsiteY20" fmla="*/ 3524 h 26193"/>
                    <a:gd name="connsiteX21" fmla="*/ 5902 w 20562"/>
                    <a:gd name="connsiteY21" fmla="*/ 4477 h 26193"/>
                    <a:gd name="connsiteX22" fmla="*/ 4665 w 20562"/>
                    <a:gd name="connsiteY22" fmla="*/ 6763 h 26193"/>
                    <a:gd name="connsiteX23" fmla="*/ 5141 w 20562"/>
                    <a:gd name="connsiteY23" fmla="*/ 8287 h 26193"/>
                    <a:gd name="connsiteX24" fmla="*/ 6759 w 20562"/>
                    <a:gd name="connsiteY24" fmla="*/ 9430 h 26193"/>
                    <a:gd name="connsiteX25" fmla="*/ 10472 w 20562"/>
                    <a:gd name="connsiteY25" fmla="*/ 10478 h 26193"/>
                    <a:gd name="connsiteX26" fmla="*/ 16755 w 20562"/>
                    <a:gd name="connsiteY26" fmla="*/ 12478 h 26193"/>
                    <a:gd name="connsiteX27" fmla="*/ 19515 w 20562"/>
                    <a:gd name="connsiteY27" fmla="*/ 14669 h 26193"/>
                    <a:gd name="connsiteX28" fmla="*/ 20563 w 20562"/>
                    <a:gd name="connsiteY28" fmla="*/ 18288 h 26193"/>
                    <a:gd name="connsiteX29" fmla="*/ 19325 w 20562"/>
                    <a:gd name="connsiteY29" fmla="*/ 22289 h 26193"/>
                    <a:gd name="connsiteX30" fmla="*/ 15707 w 20562"/>
                    <a:gd name="connsiteY30" fmla="*/ 25146 h 26193"/>
                    <a:gd name="connsiteX31" fmla="*/ 10472 w 20562"/>
                    <a:gd name="connsiteY31" fmla="*/ 26194 h 26193"/>
                    <a:gd name="connsiteX32" fmla="*/ 3046 w 20562"/>
                    <a:gd name="connsiteY32" fmla="*/ 24194 h 26193"/>
                    <a:gd name="connsiteX33" fmla="*/ 0 w 20562"/>
                    <a:gd name="connsiteY33" fmla="*/ 18002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62" h="26193">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w="9509" cap="flat">
                  <a:noFill/>
                  <a:prstDash val="solid"/>
                  <a:miter/>
                </a:ln>
              </p:spPr>
              <p:txBody>
                <a:bodyPr rtlCol="0" anchor="ctr"/>
                <a:lstStyle/>
                <a:p>
                  <a:endParaRPr lang="en-US" dirty="0"/>
                </a:p>
              </p:txBody>
            </p:sp>
            <p:sp>
              <p:nvSpPr>
                <p:cNvPr id="272" name="Freeform 271">
                  <a:extLst>
                    <a:ext uri="{FF2B5EF4-FFF2-40B4-BE49-F238E27FC236}">
                      <a16:creationId xmlns:a16="http://schemas.microsoft.com/office/drawing/2014/main" id="{2CA71C94-E426-C048-9296-5E040659F3B8}"/>
                    </a:ext>
                  </a:extLst>
                </p:cNvPr>
                <p:cNvSpPr/>
                <p:nvPr/>
              </p:nvSpPr>
              <p:spPr>
                <a:xfrm>
                  <a:off x="8306834"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3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1 w 33889"/>
                    <a:gd name="connsiteY12" fmla="*/ 25622 h 25622"/>
                    <a:gd name="connsiteX13" fmla="*/ 29701 w 33889"/>
                    <a:gd name="connsiteY13" fmla="*/ 9811 h 25622"/>
                    <a:gd name="connsiteX14" fmla="*/ 29320 w 33889"/>
                    <a:gd name="connsiteY14" fmla="*/ 6191 h 25622"/>
                    <a:gd name="connsiteX15" fmla="*/ 27797 w 33889"/>
                    <a:gd name="connsiteY15" fmla="*/ 4381 h 25622"/>
                    <a:gd name="connsiteX16" fmla="*/ 25227 w 33889"/>
                    <a:gd name="connsiteY16" fmla="*/ 3715 h 25622"/>
                    <a:gd name="connsiteX17" fmla="*/ 20848 w 33889"/>
                    <a:gd name="connsiteY17" fmla="*/ 5429 h 25622"/>
                    <a:gd name="connsiteX18" fmla="*/ 19134 w 33889"/>
                    <a:gd name="connsiteY18" fmla="*/ 11049 h 25622"/>
                    <a:gd name="connsiteX19" fmla="*/ 19134 w 33889"/>
                    <a:gd name="connsiteY19" fmla="*/ 25622 h 25622"/>
                    <a:gd name="connsiteX20" fmla="*/ 14851 w 33889"/>
                    <a:gd name="connsiteY20" fmla="*/ 25622 h 25622"/>
                    <a:gd name="connsiteX21" fmla="*/ 14851 w 33889"/>
                    <a:gd name="connsiteY21" fmla="*/ 9334 h 25622"/>
                    <a:gd name="connsiteX22" fmla="*/ 13803 w 33889"/>
                    <a:gd name="connsiteY22" fmla="*/ 5048 h 25622"/>
                    <a:gd name="connsiteX23" fmla="*/ 10376 w 33889"/>
                    <a:gd name="connsiteY23" fmla="*/ 3619 h 25622"/>
                    <a:gd name="connsiteX24" fmla="*/ 7044 w 33889"/>
                    <a:gd name="connsiteY24" fmla="*/ 4572 h 25622"/>
                    <a:gd name="connsiteX25" fmla="*/ 4855 w 33889"/>
                    <a:gd name="connsiteY25" fmla="*/ 7334 h 25622"/>
                    <a:gd name="connsiteX26" fmla="*/ 4188 w 33889"/>
                    <a:gd name="connsiteY26" fmla="*/ 12573 h 25622"/>
                    <a:gd name="connsiteX27" fmla="*/ 4188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3" name="Freeform 272">
                  <a:extLst>
                    <a:ext uri="{FF2B5EF4-FFF2-40B4-BE49-F238E27FC236}">
                      <a16:creationId xmlns:a16="http://schemas.microsoft.com/office/drawing/2014/main" id="{555DF361-D107-0044-B27B-5E54DC8FE5A1}"/>
                    </a:ext>
                  </a:extLst>
                </p:cNvPr>
                <p:cNvSpPr/>
                <p:nvPr/>
              </p:nvSpPr>
              <p:spPr>
                <a:xfrm>
                  <a:off x="8346911" y="4973574"/>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69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6 h 25622"/>
                    <a:gd name="connsiteX10" fmla="*/ 4569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3 w 20467"/>
                    <a:gd name="connsiteY15" fmla="*/ 13525 h 25622"/>
                    <a:gd name="connsiteX16" fmla="*/ 16183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74" name="Freeform 273">
                  <a:extLst>
                    <a:ext uri="{FF2B5EF4-FFF2-40B4-BE49-F238E27FC236}">
                      <a16:creationId xmlns:a16="http://schemas.microsoft.com/office/drawing/2014/main" id="{37D41841-42B0-7C4D-8FE9-ACF1317C99D6}"/>
                    </a:ext>
                  </a:extLst>
                </p:cNvPr>
                <p:cNvSpPr/>
                <p:nvPr/>
              </p:nvSpPr>
              <p:spPr>
                <a:xfrm>
                  <a:off x="8372138" y="4973192"/>
                  <a:ext cx="20562" cy="26193"/>
                </a:xfrm>
                <a:custGeom>
                  <a:avLst/>
                  <a:gdLst>
                    <a:gd name="connsiteX0" fmla="*/ 0 w 20562"/>
                    <a:gd name="connsiteY0" fmla="*/ 18002 h 26193"/>
                    <a:gd name="connsiteX1" fmla="*/ 4189 w 20562"/>
                    <a:gd name="connsiteY1" fmla="*/ 17336 h 26193"/>
                    <a:gd name="connsiteX2" fmla="*/ 6188 w 20562"/>
                    <a:gd name="connsiteY2" fmla="*/ 21241 h 26193"/>
                    <a:gd name="connsiteX3" fmla="*/ 10662 w 20562"/>
                    <a:gd name="connsiteY3" fmla="*/ 22574 h 26193"/>
                    <a:gd name="connsiteX4" fmla="*/ 15041 w 20562"/>
                    <a:gd name="connsiteY4" fmla="*/ 21431 h 26193"/>
                    <a:gd name="connsiteX5" fmla="*/ 16469 w 20562"/>
                    <a:gd name="connsiteY5" fmla="*/ 18669 h 26193"/>
                    <a:gd name="connsiteX6" fmla="*/ 15232 w 20562"/>
                    <a:gd name="connsiteY6" fmla="*/ 16383 h 26193"/>
                    <a:gd name="connsiteX7" fmla="*/ 10853 w 20562"/>
                    <a:gd name="connsiteY7" fmla="*/ 14954 h 26193"/>
                    <a:gd name="connsiteX8" fmla="*/ 4379 w 20562"/>
                    <a:gd name="connsiteY8" fmla="*/ 12954 h 26193"/>
                    <a:gd name="connsiteX9" fmla="*/ 1618 w 20562"/>
                    <a:gd name="connsiteY9" fmla="*/ 10573 h 26193"/>
                    <a:gd name="connsiteX10" fmla="*/ 666 w 20562"/>
                    <a:gd name="connsiteY10" fmla="*/ 7239 h 26193"/>
                    <a:gd name="connsiteX11" fmla="*/ 1428 w 20562"/>
                    <a:gd name="connsiteY11" fmla="*/ 4096 h 26193"/>
                    <a:gd name="connsiteX12" fmla="*/ 3522 w 20562"/>
                    <a:gd name="connsiteY12" fmla="*/ 1715 h 26193"/>
                    <a:gd name="connsiteX13" fmla="*/ 6188 w 20562"/>
                    <a:gd name="connsiteY13" fmla="*/ 476 h 26193"/>
                    <a:gd name="connsiteX14" fmla="*/ 9805 w 20562"/>
                    <a:gd name="connsiteY14" fmla="*/ 0 h 26193"/>
                    <a:gd name="connsiteX15" fmla="*/ 14946 w 20562"/>
                    <a:gd name="connsiteY15" fmla="*/ 857 h 26193"/>
                    <a:gd name="connsiteX16" fmla="*/ 18278 w 20562"/>
                    <a:gd name="connsiteY16" fmla="*/ 3143 h 26193"/>
                    <a:gd name="connsiteX17" fmla="*/ 19706 w 20562"/>
                    <a:gd name="connsiteY17" fmla="*/ 7049 h 26193"/>
                    <a:gd name="connsiteX18" fmla="*/ 15517 w 20562"/>
                    <a:gd name="connsiteY18" fmla="*/ 7620 h 26193"/>
                    <a:gd name="connsiteX19" fmla="*/ 13899 w 20562"/>
                    <a:gd name="connsiteY19" fmla="*/ 4572 h 26193"/>
                    <a:gd name="connsiteX20" fmla="*/ 10091 w 20562"/>
                    <a:gd name="connsiteY20" fmla="*/ 3524 h 26193"/>
                    <a:gd name="connsiteX21" fmla="*/ 5902 w 20562"/>
                    <a:gd name="connsiteY21" fmla="*/ 4477 h 26193"/>
                    <a:gd name="connsiteX22" fmla="*/ 4665 w 20562"/>
                    <a:gd name="connsiteY22" fmla="*/ 6763 h 26193"/>
                    <a:gd name="connsiteX23" fmla="*/ 5141 w 20562"/>
                    <a:gd name="connsiteY23" fmla="*/ 8287 h 26193"/>
                    <a:gd name="connsiteX24" fmla="*/ 6759 w 20562"/>
                    <a:gd name="connsiteY24" fmla="*/ 9430 h 26193"/>
                    <a:gd name="connsiteX25" fmla="*/ 10472 w 20562"/>
                    <a:gd name="connsiteY25" fmla="*/ 10478 h 26193"/>
                    <a:gd name="connsiteX26" fmla="*/ 16755 w 20562"/>
                    <a:gd name="connsiteY26" fmla="*/ 12478 h 26193"/>
                    <a:gd name="connsiteX27" fmla="*/ 19515 w 20562"/>
                    <a:gd name="connsiteY27" fmla="*/ 14669 h 26193"/>
                    <a:gd name="connsiteX28" fmla="*/ 20563 w 20562"/>
                    <a:gd name="connsiteY28" fmla="*/ 18288 h 26193"/>
                    <a:gd name="connsiteX29" fmla="*/ 19325 w 20562"/>
                    <a:gd name="connsiteY29" fmla="*/ 22289 h 26193"/>
                    <a:gd name="connsiteX30" fmla="*/ 15707 w 20562"/>
                    <a:gd name="connsiteY30" fmla="*/ 25146 h 26193"/>
                    <a:gd name="connsiteX31" fmla="*/ 10472 w 20562"/>
                    <a:gd name="connsiteY31" fmla="*/ 26194 h 26193"/>
                    <a:gd name="connsiteX32" fmla="*/ 3046 w 20562"/>
                    <a:gd name="connsiteY32" fmla="*/ 24194 h 26193"/>
                    <a:gd name="connsiteX33" fmla="*/ 0 w 20562"/>
                    <a:gd name="connsiteY33" fmla="*/ 18002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0562" h="26193">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w="9509" cap="flat">
                  <a:noFill/>
                  <a:prstDash val="solid"/>
                  <a:miter/>
                </a:ln>
              </p:spPr>
              <p:txBody>
                <a:bodyPr rtlCol="0" anchor="ctr"/>
                <a:lstStyle/>
                <a:p>
                  <a:endParaRPr lang="en-US" dirty="0"/>
                </a:p>
              </p:txBody>
            </p:sp>
            <p:sp>
              <p:nvSpPr>
                <p:cNvPr id="275" name="Freeform 274">
                  <a:extLst>
                    <a:ext uri="{FF2B5EF4-FFF2-40B4-BE49-F238E27FC236}">
                      <a16:creationId xmlns:a16="http://schemas.microsoft.com/office/drawing/2014/main" id="{07BC7713-2170-7248-9F88-EAAD39DA2C7D}"/>
                    </a:ext>
                  </a:extLst>
                </p:cNvPr>
                <p:cNvSpPr/>
                <p:nvPr/>
              </p:nvSpPr>
              <p:spPr>
                <a:xfrm>
                  <a:off x="8397461" y="4970145"/>
                  <a:ext cx="22847" cy="22955"/>
                </a:xfrm>
                <a:custGeom>
                  <a:avLst/>
                  <a:gdLst>
                    <a:gd name="connsiteX0" fmla="*/ 9424 w 22847"/>
                    <a:gd name="connsiteY0" fmla="*/ 22955 h 22955"/>
                    <a:gd name="connsiteX1" fmla="*/ 9424 w 22847"/>
                    <a:gd name="connsiteY1" fmla="*/ 13430 h 22955"/>
                    <a:gd name="connsiteX2" fmla="*/ 0 w 22847"/>
                    <a:gd name="connsiteY2" fmla="*/ 13430 h 22955"/>
                    <a:gd name="connsiteX3" fmla="*/ 0 w 22847"/>
                    <a:gd name="connsiteY3" fmla="*/ 9430 h 22955"/>
                    <a:gd name="connsiteX4" fmla="*/ 9424 w 22847"/>
                    <a:gd name="connsiteY4" fmla="*/ 9430 h 22955"/>
                    <a:gd name="connsiteX5" fmla="*/ 9424 w 22847"/>
                    <a:gd name="connsiteY5" fmla="*/ 0 h 22955"/>
                    <a:gd name="connsiteX6" fmla="*/ 13423 w 22847"/>
                    <a:gd name="connsiteY6" fmla="*/ 0 h 22955"/>
                    <a:gd name="connsiteX7" fmla="*/ 13423 w 22847"/>
                    <a:gd name="connsiteY7" fmla="*/ 9430 h 22955"/>
                    <a:gd name="connsiteX8" fmla="*/ 22847 w 22847"/>
                    <a:gd name="connsiteY8" fmla="*/ 9430 h 22955"/>
                    <a:gd name="connsiteX9" fmla="*/ 22847 w 22847"/>
                    <a:gd name="connsiteY9" fmla="*/ 13430 h 22955"/>
                    <a:gd name="connsiteX10" fmla="*/ 13423 w 22847"/>
                    <a:gd name="connsiteY10" fmla="*/ 13430 h 22955"/>
                    <a:gd name="connsiteX11" fmla="*/ 13423 w 22847"/>
                    <a:gd name="connsiteY11" fmla="*/ 22955 h 22955"/>
                    <a:gd name="connsiteX12" fmla="*/ 9424 w 22847"/>
                    <a:gd name="connsiteY12" fmla="*/ 22955 h 22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847" h="22955">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w="9509" cap="flat">
                  <a:noFill/>
                  <a:prstDash val="solid"/>
                  <a:miter/>
                </a:ln>
              </p:spPr>
              <p:txBody>
                <a:bodyPr rtlCol="0" anchor="ctr"/>
                <a:lstStyle/>
                <a:p>
                  <a:endParaRPr lang="en-US" dirty="0"/>
                </a:p>
              </p:txBody>
            </p:sp>
            <p:sp>
              <p:nvSpPr>
                <p:cNvPr id="276" name="Freeform 275">
                  <a:extLst>
                    <a:ext uri="{FF2B5EF4-FFF2-40B4-BE49-F238E27FC236}">
                      <a16:creationId xmlns:a16="http://schemas.microsoft.com/office/drawing/2014/main" id="{7E11C9F5-1A17-2744-AF22-3F90292FDB35}"/>
                    </a:ext>
                  </a:extLst>
                </p:cNvPr>
                <p:cNvSpPr/>
                <p:nvPr/>
              </p:nvSpPr>
              <p:spPr>
                <a:xfrm>
                  <a:off x="8440109" y="4964049"/>
                  <a:ext cx="26369" cy="34575"/>
                </a:xfrm>
                <a:custGeom>
                  <a:avLst/>
                  <a:gdLst>
                    <a:gd name="connsiteX0" fmla="*/ 0 w 26369"/>
                    <a:gd name="connsiteY0" fmla="*/ 34576 h 34575"/>
                    <a:gd name="connsiteX1" fmla="*/ 0 w 26369"/>
                    <a:gd name="connsiteY1" fmla="*/ 0 h 34575"/>
                    <a:gd name="connsiteX2" fmla="*/ 13042 w 26369"/>
                    <a:gd name="connsiteY2" fmla="*/ 0 h 34575"/>
                    <a:gd name="connsiteX3" fmla="*/ 18278 w 26369"/>
                    <a:gd name="connsiteY3" fmla="*/ 286 h 34575"/>
                    <a:gd name="connsiteX4" fmla="*/ 22562 w 26369"/>
                    <a:gd name="connsiteY4" fmla="*/ 1905 h 34575"/>
                    <a:gd name="connsiteX5" fmla="*/ 25322 w 26369"/>
                    <a:gd name="connsiteY5" fmla="*/ 5239 h 34575"/>
                    <a:gd name="connsiteX6" fmla="*/ 26369 w 26369"/>
                    <a:gd name="connsiteY6" fmla="*/ 10001 h 34575"/>
                    <a:gd name="connsiteX7" fmla="*/ 23609 w 26369"/>
                    <a:gd name="connsiteY7" fmla="*/ 17431 h 34575"/>
                    <a:gd name="connsiteX8" fmla="*/ 13518 w 26369"/>
                    <a:gd name="connsiteY8" fmla="*/ 20479 h 34575"/>
                    <a:gd name="connsiteX9" fmla="*/ 4665 w 26369"/>
                    <a:gd name="connsiteY9" fmla="*/ 20479 h 34575"/>
                    <a:gd name="connsiteX10" fmla="*/ 4665 w 26369"/>
                    <a:gd name="connsiteY10" fmla="*/ 34576 h 34575"/>
                    <a:gd name="connsiteX11" fmla="*/ 0 w 26369"/>
                    <a:gd name="connsiteY11" fmla="*/ 34576 h 34575"/>
                    <a:gd name="connsiteX12" fmla="*/ 4569 w 26369"/>
                    <a:gd name="connsiteY12" fmla="*/ 16478 h 34575"/>
                    <a:gd name="connsiteX13" fmla="*/ 13518 w 26369"/>
                    <a:gd name="connsiteY13" fmla="*/ 16478 h 34575"/>
                    <a:gd name="connsiteX14" fmla="*/ 19801 w 26369"/>
                    <a:gd name="connsiteY14" fmla="*/ 14859 h 34575"/>
                    <a:gd name="connsiteX15" fmla="*/ 21705 w 26369"/>
                    <a:gd name="connsiteY15" fmla="*/ 10192 h 34575"/>
                    <a:gd name="connsiteX16" fmla="*/ 20562 w 26369"/>
                    <a:gd name="connsiteY16" fmla="*/ 6477 h 34575"/>
                    <a:gd name="connsiteX17" fmla="*/ 17706 w 26369"/>
                    <a:gd name="connsiteY17" fmla="*/ 4477 h 34575"/>
                    <a:gd name="connsiteX18" fmla="*/ 13422 w 26369"/>
                    <a:gd name="connsiteY18" fmla="*/ 4191 h 34575"/>
                    <a:gd name="connsiteX19" fmla="*/ 4569 w 26369"/>
                    <a:gd name="connsiteY19" fmla="*/ 4191 h 34575"/>
                    <a:gd name="connsiteX20" fmla="*/ 4569 w 26369"/>
                    <a:gd name="connsiteY20" fmla="*/ 16478 h 3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6369" h="34575">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w="9509" cap="flat">
                  <a:noFill/>
                  <a:prstDash val="solid"/>
                  <a:miter/>
                </a:ln>
              </p:spPr>
              <p:txBody>
                <a:bodyPr rtlCol="0" anchor="ctr"/>
                <a:lstStyle/>
                <a:p>
                  <a:endParaRPr lang="en-US" dirty="0"/>
                </a:p>
              </p:txBody>
            </p:sp>
            <p:sp>
              <p:nvSpPr>
                <p:cNvPr id="277" name="Freeform 276">
                  <a:extLst>
                    <a:ext uri="{FF2B5EF4-FFF2-40B4-BE49-F238E27FC236}">
                      <a16:creationId xmlns:a16="http://schemas.microsoft.com/office/drawing/2014/main" id="{6E98804C-D824-9E47-AD96-CA3CBF6F53FF}"/>
                    </a:ext>
                  </a:extLst>
                </p:cNvPr>
                <p:cNvSpPr/>
                <p:nvPr/>
              </p:nvSpPr>
              <p:spPr>
                <a:xfrm>
                  <a:off x="8471714"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4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78" name="Freeform 277">
                  <a:extLst>
                    <a:ext uri="{FF2B5EF4-FFF2-40B4-BE49-F238E27FC236}">
                      <a16:creationId xmlns:a16="http://schemas.microsoft.com/office/drawing/2014/main" id="{92128D6D-6C4A-5443-A367-12107B0A94C5}"/>
                    </a:ext>
                  </a:extLst>
                </p:cNvPr>
                <p:cNvSpPr/>
                <p:nvPr/>
              </p:nvSpPr>
              <p:spPr>
                <a:xfrm>
                  <a:off x="8486279" y="4973097"/>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3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5 h 26193"/>
                    <a:gd name="connsiteX16" fmla="*/ 11709 w 23513"/>
                    <a:gd name="connsiteY16" fmla="*/ 3524 h 26193"/>
                    <a:gd name="connsiteX17" fmla="*/ 6474 w 23513"/>
                    <a:gd name="connsiteY17" fmla="*/ 5905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79" name="Freeform 278">
                  <a:extLst>
                    <a:ext uri="{FF2B5EF4-FFF2-40B4-BE49-F238E27FC236}">
                      <a16:creationId xmlns:a16="http://schemas.microsoft.com/office/drawing/2014/main" id="{272A517D-3731-CB4F-86CC-269C4161E8CE}"/>
                    </a:ext>
                  </a:extLst>
                </p:cNvPr>
                <p:cNvSpPr/>
                <p:nvPr/>
              </p:nvSpPr>
              <p:spPr>
                <a:xfrm>
                  <a:off x="8512934" y="4973002"/>
                  <a:ext cx="22085" cy="35718"/>
                </a:xfrm>
                <a:custGeom>
                  <a:avLst/>
                  <a:gdLst>
                    <a:gd name="connsiteX0" fmla="*/ 952 w 22085"/>
                    <a:gd name="connsiteY0" fmla="*/ 27718 h 35718"/>
                    <a:gd name="connsiteX1" fmla="*/ 5045 w 22085"/>
                    <a:gd name="connsiteY1" fmla="*/ 28289 h 35718"/>
                    <a:gd name="connsiteX2" fmla="*/ 6473 w 22085"/>
                    <a:gd name="connsiteY2" fmla="*/ 31051 h 35718"/>
                    <a:gd name="connsiteX3" fmla="*/ 10757 w 22085"/>
                    <a:gd name="connsiteY3" fmla="*/ 32194 h 35718"/>
                    <a:gd name="connsiteX4" fmla="*/ 15327 w 22085"/>
                    <a:gd name="connsiteY4" fmla="*/ 31051 h 35718"/>
                    <a:gd name="connsiteX5" fmla="*/ 17516 w 22085"/>
                    <a:gd name="connsiteY5" fmla="*/ 27718 h 35718"/>
                    <a:gd name="connsiteX6" fmla="*/ 17802 w 22085"/>
                    <a:gd name="connsiteY6" fmla="*/ 22288 h 35718"/>
                    <a:gd name="connsiteX7" fmla="*/ 10852 w 22085"/>
                    <a:gd name="connsiteY7" fmla="*/ 25527 h 35718"/>
                    <a:gd name="connsiteX8" fmla="*/ 2856 w 22085"/>
                    <a:gd name="connsiteY8" fmla="*/ 21812 h 35718"/>
                    <a:gd name="connsiteX9" fmla="*/ 0 w 22085"/>
                    <a:gd name="connsiteY9" fmla="*/ 12859 h 35718"/>
                    <a:gd name="connsiteX10" fmla="*/ 1333 w 22085"/>
                    <a:gd name="connsiteY10" fmla="*/ 6286 h 35718"/>
                    <a:gd name="connsiteX11" fmla="*/ 5045 w 22085"/>
                    <a:gd name="connsiteY11" fmla="*/ 1619 h 35718"/>
                    <a:gd name="connsiteX12" fmla="*/ 10852 w 22085"/>
                    <a:gd name="connsiteY12" fmla="*/ 0 h 35718"/>
                    <a:gd name="connsiteX13" fmla="*/ 18183 w 22085"/>
                    <a:gd name="connsiteY13" fmla="*/ 3619 h 35718"/>
                    <a:gd name="connsiteX14" fmla="*/ 18183 w 22085"/>
                    <a:gd name="connsiteY14" fmla="*/ 571 h 35718"/>
                    <a:gd name="connsiteX15" fmla="*/ 22085 w 22085"/>
                    <a:gd name="connsiteY15" fmla="*/ 571 h 35718"/>
                    <a:gd name="connsiteX16" fmla="*/ 22085 w 22085"/>
                    <a:gd name="connsiteY16" fmla="*/ 22193 h 35718"/>
                    <a:gd name="connsiteX17" fmla="*/ 20943 w 22085"/>
                    <a:gd name="connsiteY17" fmla="*/ 30480 h 35718"/>
                    <a:gd name="connsiteX18" fmla="*/ 17135 w 22085"/>
                    <a:gd name="connsiteY18" fmla="*/ 34290 h 35718"/>
                    <a:gd name="connsiteX19" fmla="*/ 10757 w 22085"/>
                    <a:gd name="connsiteY19" fmla="*/ 35719 h 35718"/>
                    <a:gd name="connsiteX20" fmla="*/ 3522 w 22085"/>
                    <a:gd name="connsiteY20" fmla="*/ 33718 h 35718"/>
                    <a:gd name="connsiteX21" fmla="*/ 952 w 22085"/>
                    <a:gd name="connsiteY21" fmla="*/ 27718 h 35718"/>
                    <a:gd name="connsiteX22" fmla="*/ 4474 w 22085"/>
                    <a:gd name="connsiteY22" fmla="*/ 12668 h 35718"/>
                    <a:gd name="connsiteX23" fmla="*/ 6473 w 22085"/>
                    <a:gd name="connsiteY23" fmla="*/ 19812 h 35718"/>
                    <a:gd name="connsiteX24" fmla="*/ 11328 w 22085"/>
                    <a:gd name="connsiteY24" fmla="*/ 22098 h 35718"/>
                    <a:gd name="connsiteX25" fmla="*/ 16183 w 22085"/>
                    <a:gd name="connsiteY25" fmla="*/ 19812 h 35718"/>
                    <a:gd name="connsiteX26" fmla="*/ 18183 w 22085"/>
                    <a:gd name="connsiteY26" fmla="*/ 12763 h 35718"/>
                    <a:gd name="connsiteX27" fmla="*/ 16183 w 22085"/>
                    <a:gd name="connsiteY27" fmla="*/ 5810 h 35718"/>
                    <a:gd name="connsiteX28" fmla="*/ 11233 w 22085"/>
                    <a:gd name="connsiteY28" fmla="*/ 3429 h 35718"/>
                    <a:gd name="connsiteX29" fmla="*/ 6473 w 22085"/>
                    <a:gd name="connsiteY29" fmla="*/ 5715 h 35718"/>
                    <a:gd name="connsiteX30" fmla="*/ 4474 w 22085"/>
                    <a:gd name="connsiteY30" fmla="*/ 12668 h 357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085" h="35718">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w="9509" cap="flat">
                  <a:noFill/>
                  <a:prstDash val="solid"/>
                  <a:miter/>
                </a:ln>
              </p:spPr>
              <p:txBody>
                <a:bodyPr rtlCol="0" anchor="ctr"/>
                <a:lstStyle/>
                <a:p>
                  <a:endParaRPr lang="en-US" dirty="0"/>
                </a:p>
              </p:txBody>
            </p:sp>
            <p:sp>
              <p:nvSpPr>
                <p:cNvPr id="280" name="Freeform 279">
                  <a:extLst>
                    <a:ext uri="{FF2B5EF4-FFF2-40B4-BE49-F238E27FC236}">
                      <a16:creationId xmlns:a16="http://schemas.microsoft.com/office/drawing/2014/main" id="{201A6688-5233-A64A-BC46-DAAB6092FD6E}"/>
                    </a:ext>
                  </a:extLst>
                </p:cNvPr>
                <p:cNvSpPr/>
                <p:nvPr/>
              </p:nvSpPr>
              <p:spPr>
                <a:xfrm>
                  <a:off x="8541493" y="4973002"/>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1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3 h 25622"/>
                    <a:gd name="connsiteX10" fmla="*/ 4950 w 13613"/>
                    <a:gd name="connsiteY10" fmla="*/ 7429 h 25622"/>
                    <a:gd name="connsiteX11" fmla="*/ 4284 w 13613"/>
                    <a:gd name="connsiteY11" fmla="*/ 12382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1" name="Freeform 280">
                  <a:extLst>
                    <a:ext uri="{FF2B5EF4-FFF2-40B4-BE49-F238E27FC236}">
                      <a16:creationId xmlns:a16="http://schemas.microsoft.com/office/drawing/2014/main" id="{CA3758DB-2ED4-D946-9505-FB7B75E020E4}"/>
                    </a:ext>
                  </a:extLst>
                </p:cNvPr>
                <p:cNvSpPr/>
                <p:nvPr/>
              </p:nvSpPr>
              <p:spPr>
                <a:xfrm>
                  <a:off x="8556153" y="4973192"/>
                  <a:ext cx="23037" cy="26098"/>
                </a:xfrm>
                <a:custGeom>
                  <a:avLst/>
                  <a:gdLst>
                    <a:gd name="connsiteX0" fmla="*/ 17802 w 23037"/>
                    <a:gd name="connsiteY0" fmla="*/ 22384 h 26098"/>
                    <a:gd name="connsiteX1" fmla="*/ 13232 w 23037"/>
                    <a:gd name="connsiteY1" fmla="*/ 25241 h 26098"/>
                    <a:gd name="connsiteX2" fmla="*/ 8568 w 23037"/>
                    <a:gd name="connsiteY2" fmla="*/ 26099 h 26098"/>
                    <a:gd name="connsiteX3" fmla="*/ 2190 w 23037"/>
                    <a:gd name="connsiteY3" fmla="*/ 24098 h 26098"/>
                    <a:gd name="connsiteX4" fmla="*/ 0 w 23037"/>
                    <a:gd name="connsiteY4" fmla="*/ 18955 h 26098"/>
                    <a:gd name="connsiteX5" fmla="*/ 857 w 23037"/>
                    <a:gd name="connsiteY5" fmla="*/ 15621 h 26098"/>
                    <a:gd name="connsiteX6" fmla="*/ 3046 w 23037"/>
                    <a:gd name="connsiteY6" fmla="*/ 13145 h 26098"/>
                    <a:gd name="connsiteX7" fmla="*/ 6093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4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1 w 23037"/>
                    <a:gd name="connsiteY24" fmla="*/ 22574 h 26098"/>
                    <a:gd name="connsiteX25" fmla="*/ 23038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7 h 26098"/>
                    <a:gd name="connsiteX34" fmla="*/ 9425 w 23037"/>
                    <a:gd name="connsiteY34" fmla="*/ 22670 h 26098"/>
                    <a:gd name="connsiteX35" fmla="*/ 13804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82" name="Freeform 281">
                  <a:extLst>
                    <a:ext uri="{FF2B5EF4-FFF2-40B4-BE49-F238E27FC236}">
                      <a16:creationId xmlns:a16="http://schemas.microsoft.com/office/drawing/2014/main" id="{5CA22BCD-CF41-FA47-A96B-862B15CAD7DE}"/>
                    </a:ext>
                  </a:extLst>
                </p:cNvPr>
                <p:cNvSpPr/>
                <p:nvPr/>
              </p:nvSpPr>
              <p:spPr>
                <a:xfrm>
                  <a:off x="8584427"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4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2 w 33889"/>
                    <a:gd name="connsiteY12" fmla="*/ 25622 h 25622"/>
                    <a:gd name="connsiteX13" fmla="*/ 29702 w 33889"/>
                    <a:gd name="connsiteY13" fmla="*/ 9811 h 25622"/>
                    <a:gd name="connsiteX14" fmla="*/ 29321 w 33889"/>
                    <a:gd name="connsiteY14" fmla="*/ 6191 h 25622"/>
                    <a:gd name="connsiteX15" fmla="*/ 27798 w 33889"/>
                    <a:gd name="connsiteY15" fmla="*/ 4381 h 25622"/>
                    <a:gd name="connsiteX16" fmla="*/ 25227 w 33889"/>
                    <a:gd name="connsiteY16" fmla="*/ 3715 h 25622"/>
                    <a:gd name="connsiteX17" fmla="*/ 20848 w 33889"/>
                    <a:gd name="connsiteY17" fmla="*/ 5429 h 25622"/>
                    <a:gd name="connsiteX18" fmla="*/ 19135 w 33889"/>
                    <a:gd name="connsiteY18" fmla="*/ 11049 h 25622"/>
                    <a:gd name="connsiteX19" fmla="*/ 19135 w 33889"/>
                    <a:gd name="connsiteY19" fmla="*/ 25622 h 25622"/>
                    <a:gd name="connsiteX20" fmla="*/ 14851 w 33889"/>
                    <a:gd name="connsiteY20" fmla="*/ 25622 h 25622"/>
                    <a:gd name="connsiteX21" fmla="*/ 14851 w 33889"/>
                    <a:gd name="connsiteY21" fmla="*/ 9334 h 25622"/>
                    <a:gd name="connsiteX22" fmla="*/ 13804 w 33889"/>
                    <a:gd name="connsiteY22" fmla="*/ 5048 h 25622"/>
                    <a:gd name="connsiteX23" fmla="*/ 10377 w 33889"/>
                    <a:gd name="connsiteY23" fmla="*/ 3619 h 25622"/>
                    <a:gd name="connsiteX24" fmla="*/ 7045 w 33889"/>
                    <a:gd name="connsiteY24" fmla="*/ 4572 h 25622"/>
                    <a:gd name="connsiteX25" fmla="*/ 4855 w 33889"/>
                    <a:gd name="connsiteY25" fmla="*/ 7334 h 25622"/>
                    <a:gd name="connsiteX26" fmla="*/ 4189 w 33889"/>
                    <a:gd name="connsiteY26" fmla="*/ 12573 h 25622"/>
                    <a:gd name="connsiteX27" fmla="*/ 4189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3" name="Freeform 282">
                  <a:extLst>
                    <a:ext uri="{FF2B5EF4-FFF2-40B4-BE49-F238E27FC236}">
                      <a16:creationId xmlns:a16="http://schemas.microsoft.com/office/drawing/2014/main" id="{76DB5CE7-354E-3941-89A2-D2D2E22304AD}"/>
                    </a:ext>
                  </a:extLst>
                </p:cNvPr>
                <p:cNvSpPr/>
                <p:nvPr/>
              </p:nvSpPr>
              <p:spPr>
                <a:xfrm>
                  <a:off x="8624600" y="4973002"/>
                  <a:ext cx="33889" cy="25622"/>
                </a:xfrm>
                <a:custGeom>
                  <a:avLst/>
                  <a:gdLst>
                    <a:gd name="connsiteX0" fmla="*/ 0 w 33889"/>
                    <a:gd name="connsiteY0" fmla="*/ 25622 h 25622"/>
                    <a:gd name="connsiteX1" fmla="*/ 0 w 33889"/>
                    <a:gd name="connsiteY1" fmla="*/ 571 h 25622"/>
                    <a:gd name="connsiteX2" fmla="*/ 3808 w 33889"/>
                    <a:gd name="connsiteY2" fmla="*/ 571 h 25622"/>
                    <a:gd name="connsiteX3" fmla="*/ 3808 w 33889"/>
                    <a:gd name="connsiteY3" fmla="*/ 4096 h 25622"/>
                    <a:gd name="connsiteX4" fmla="*/ 6949 w 33889"/>
                    <a:gd name="connsiteY4" fmla="*/ 1143 h 25622"/>
                    <a:gd name="connsiteX5" fmla="*/ 11424 w 33889"/>
                    <a:gd name="connsiteY5" fmla="*/ 0 h 25622"/>
                    <a:gd name="connsiteX6" fmla="*/ 15993 w 33889"/>
                    <a:gd name="connsiteY6" fmla="*/ 1143 h 25622"/>
                    <a:gd name="connsiteX7" fmla="*/ 18468 w 33889"/>
                    <a:gd name="connsiteY7" fmla="*/ 4381 h 25622"/>
                    <a:gd name="connsiteX8" fmla="*/ 26179 w 33889"/>
                    <a:gd name="connsiteY8" fmla="*/ 0 h 25622"/>
                    <a:gd name="connsiteX9" fmla="*/ 31891 w 33889"/>
                    <a:gd name="connsiteY9" fmla="*/ 2096 h 25622"/>
                    <a:gd name="connsiteX10" fmla="*/ 33890 w 33889"/>
                    <a:gd name="connsiteY10" fmla="*/ 8477 h 25622"/>
                    <a:gd name="connsiteX11" fmla="*/ 33890 w 33889"/>
                    <a:gd name="connsiteY11" fmla="*/ 25622 h 25622"/>
                    <a:gd name="connsiteX12" fmla="*/ 29702 w 33889"/>
                    <a:gd name="connsiteY12" fmla="*/ 25622 h 25622"/>
                    <a:gd name="connsiteX13" fmla="*/ 29702 w 33889"/>
                    <a:gd name="connsiteY13" fmla="*/ 9811 h 25622"/>
                    <a:gd name="connsiteX14" fmla="*/ 29321 w 33889"/>
                    <a:gd name="connsiteY14" fmla="*/ 6191 h 25622"/>
                    <a:gd name="connsiteX15" fmla="*/ 27798 w 33889"/>
                    <a:gd name="connsiteY15" fmla="*/ 4381 h 25622"/>
                    <a:gd name="connsiteX16" fmla="*/ 25227 w 33889"/>
                    <a:gd name="connsiteY16" fmla="*/ 3715 h 25622"/>
                    <a:gd name="connsiteX17" fmla="*/ 20848 w 33889"/>
                    <a:gd name="connsiteY17" fmla="*/ 5429 h 25622"/>
                    <a:gd name="connsiteX18" fmla="*/ 19135 w 33889"/>
                    <a:gd name="connsiteY18" fmla="*/ 11049 h 25622"/>
                    <a:gd name="connsiteX19" fmla="*/ 19135 w 33889"/>
                    <a:gd name="connsiteY19" fmla="*/ 25622 h 25622"/>
                    <a:gd name="connsiteX20" fmla="*/ 14851 w 33889"/>
                    <a:gd name="connsiteY20" fmla="*/ 25622 h 25622"/>
                    <a:gd name="connsiteX21" fmla="*/ 14851 w 33889"/>
                    <a:gd name="connsiteY21" fmla="*/ 9334 h 25622"/>
                    <a:gd name="connsiteX22" fmla="*/ 13804 w 33889"/>
                    <a:gd name="connsiteY22" fmla="*/ 5048 h 25622"/>
                    <a:gd name="connsiteX23" fmla="*/ 10376 w 33889"/>
                    <a:gd name="connsiteY23" fmla="*/ 3619 h 25622"/>
                    <a:gd name="connsiteX24" fmla="*/ 7045 w 33889"/>
                    <a:gd name="connsiteY24" fmla="*/ 4572 h 25622"/>
                    <a:gd name="connsiteX25" fmla="*/ 4855 w 33889"/>
                    <a:gd name="connsiteY25" fmla="*/ 7334 h 25622"/>
                    <a:gd name="connsiteX26" fmla="*/ 4189 w 33889"/>
                    <a:gd name="connsiteY26" fmla="*/ 12573 h 25622"/>
                    <a:gd name="connsiteX27" fmla="*/ 4189 w 33889"/>
                    <a:gd name="connsiteY27" fmla="*/ 25527 h 25622"/>
                    <a:gd name="connsiteX28" fmla="*/ 0 w 33889"/>
                    <a:gd name="connsiteY28"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3889" h="25622">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84" name="Freeform 283">
                  <a:extLst>
                    <a:ext uri="{FF2B5EF4-FFF2-40B4-BE49-F238E27FC236}">
                      <a16:creationId xmlns:a16="http://schemas.microsoft.com/office/drawing/2014/main" id="{A20E0A20-C139-3E4B-9DEE-0949D721D0B3}"/>
                    </a:ext>
                  </a:extLst>
                </p:cNvPr>
                <p:cNvSpPr/>
                <p:nvPr/>
              </p:nvSpPr>
              <p:spPr>
                <a:xfrm>
                  <a:off x="8663535" y="4973002"/>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8 w 23037"/>
                    <a:gd name="connsiteY9" fmla="*/ 13049 h 26288"/>
                    <a:gd name="connsiteX10" fmla="*/ 23038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474 w 23037"/>
                    <a:gd name="connsiteY16" fmla="*/ 10763 h 26288"/>
                    <a:gd name="connsiteX17" fmla="*/ 18468 w 23037"/>
                    <a:gd name="connsiteY17" fmla="*/ 10763 h 26288"/>
                    <a:gd name="connsiteX18" fmla="*/ 16850 w 23037"/>
                    <a:gd name="connsiteY18" fmla="*/ 6001 h 26288"/>
                    <a:gd name="connsiteX19" fmla="*/ 11614 w 23037"/>
                    <a:gd name="connsiteY19" fmla="*/ 3524 h 26288"/>
                    <a:gd name="connsiteX20" fmla="*/ 6664 w 23037"/>
                    <a:gd name="connsiteY20" fmla="*/ 5524 h 26288"/>
                    <a:gd name="connsiteX21" fmla="*/ 4474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w="9509" cap="flat">
                  <a:noFill/>
                  <a:prstDash val="solid"/>
                  <a:miter/>
                </a:ln>
              </p:spPr>
              <p:txBody>
                <a:bodyPr rtlCol="0" anchor="ctr"/>
                <a:lstStyle/>
                <a:p>
                  <a:endParaRPr lang="en-US" dirty="0"/>
                </a:p>
              </p:txBody>
            </p:sp>
          </p:grpSp>
          <p:grpSp>
            <p:nvGrpSpPr>
              <p:cNvPr id="249" name="Graphic 76">
                <a:extLst>
                  <a:ext uri="{FF2B5EF4-FFF2-40B4-BE49-F238E27FC236}">
                    <a16:creationId xmlns:a16="http://schemas.microsoft.com/office/drawing/2014/main" id="{4ECE15C3-D391-1B48-8E88-D2ED25071C99}"/>
                  </a:ext>
                </a:extLst>
              </p:cNvPr>
              <p:cNvGrpSpPr/>
              <p:nvPr/>
            </p:nvGrpSpPr>
            <p:grpSpPr>
              <a:xfrm>
                <a:off x="8206020" y="5017579"/>
                <a:ext cx="478077" cy="44767"/>
                <a:chOff x="8206020" y="5017579"/>
                <a:chExt cx="478077" cy="44767"/>
              </a:xfrm>
              <a:solidFill>
                <a:srgbClr val="23509E"/>
              </a:solidFill>
            </p:grpSpPr>
            <p:sp>
              <p:nvSpPr>
                <p:cNvPr id="250" name="Freeform 249">
                  <a:extLst>
                    <a:ext uri="{FF2B5EF4-FFF2-40B4-BE49-F238E27FC236}">
                      <a16:creationId xmlns:a16="http://schemas.microsoft.com/office/drawing/2014/main" id="{0294AFF1-906A-3F49-B9B8-F83B260961FC}"/>
                    </a:ext>
                  </a:extLst>
                </p:cNvPr>
                <p:cNvSpPr/>
                <p:nvPr/>
              </p:nvSpPr>
              <p:spPr>
                <a:xfrm>
                  <a:off x="8206020" y="5027199"/>
                  <a:ext cx="23513" cy="26193"/>
                </a:xfrm>
                <a:custGeom>
                  <a:avLst/>
                  <a:gdLst>
                    <a:gd name="connsiteX0" fmla="*/ 0 w 23513"/>
                    <a:gd name="connsiteY0" fmla="*/ 13049 h 26193"/>
                    <a:gd name="connsiteX1" fmla="*/ 3903 w 23513"/>
                    <a:gd name="connsiteY1" fmla="*/ 2762 h 26193"/>
                    <a:gd name="connsiteX2" fmla="*/ 11805 w 23513"/>
                    <a:gd name="connsiteY2" fmla="*/ 0 h 26193"/>
                    <a:gd name="connsiteX3" fmla="*/ 20277 w 23513"/>
                    <a:gd name="connsiteY3" fmla="*/ 3429 h 26193"/>
                    <a:gd name="connsiteX4" fmla="*/ 23514 w 23513"/>
                    <a:gd name="connsiteY4" fmla="*/ 12764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4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4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51" name="Freeform 250">
                  <a:extLst>
                    <a:ext uri="{FF2B5EF4-FFF2-40B4-BE49-F238E27FC236}">
                      <a16:creationId xmlns:a16="http://schemas.microsoft.com/office/drawing/2014/main" id="{99CF31AC-AD20-834C-8E24-AA9A6E8B5129}"/>
                    </a:ext>
                  </a:extLst>
                </p:cNvPr>
                <p:cNvSpPr/>
                <p:nvPr/>
              </p:nvSpPr>
              <p:spPr>
                <a:xfrm>
                  <a:off x="8231723" y="5017579"/>
                  <a:ext cx="14660" cy="35147"/>
                </a:xfrm>
                <a:custGeom>
                  <a:avLst/>
                  <a:gdLst>
                    <a:gd name="connsiteX0" fmla="*/ 3713 w 14660"/>
                    <a:gd name="connsiteY0" fmla="*/ 35147 h 35147"/>
                    <a:gd name="connsiteX1" fmla="*/ 3713 w 14660"/>
                    <a:gd name="connsiteY1" fmla="*/ 13430 h 35147"/>
                    <a:gd name="connsiteX2" fmla="*/ 0 w 14660"/>
                    <a:gd name="connsiteY2" fmla="*/ 13430 h 35147"/>
                    <a:gd name="connsiteX3" fmla="*/ 0 w 14660"/>
                    <a:gd name="connsiteY3" fmla="*/ 10096 h 35147"/>
                    <a:gd name="connsiteX4" fmla="*/ 3713 w 14660"/>
                    <a:gd name="connsiteY4" fmla="*/ 10096 h 35147"/>
                    <a:gd name="connsiteX5" fmla="*/ 3713 w 14660"/>
                    <a:gd name="connsiteY5" fmla="*/ 7429 h 35147"/>
                    <a:gd name="connsiteX6" fmla="*/ 4189 w 14660"/>
                    <a:gd name="connsiteY6" fmla="*/ 3715 h 35147"/>
                    <a:gd name="connsiteX7" fmla="*/ 6378 w 14660"/>
                    <a:gd name="connsiteY7" fmla="*/ 1048 h 35147"/>
                    <a:gd name="connsiteX8" fmla="*/ 10662 w 14660"/>
                    <a:gd name="connsiteY8" fmla="*/ 0 h 35147"/>
                    <a:gd name="connsiteX9" fmla="*/ 14660 w 14660"/>
                    <a:gd name="connsiteY9" fmla="*/ 381 h 35147"/>
                    <a:gd name="connsiteX10" fmla="*/ 13994 w 14660"/>
                    <a:gd name="connsiteY10" fmla="*/ 4096 h 35147"/>
                    <a:gd name="connsiteX11" fmla="*/ 11519 w 14660"/>
                    <a:gd name="connsiteY11" fmla="*/ 3905 h 35147"/>
                    <a:gd name="connsiteX12" fmla="*/ 8758 w 14660"/>
                    <a:gd name="connsiteY12" fmla="*/ 4763 h 35147"/>
                    <a:gd name="connsiteX13" fmla="*/ 7996 w 14660"/>
                    <a:gd name="connsiteY13" fmla="*/ 7811 h 35147"/>
                    <a:gd name="connsiteX14" fmla="*/ 7996 w 14660"/>
                    <a:gd name="connsiteY14" fmla="*/ 10096 h 35147"/>
                    <a:gd name="connsiteX15" fmla="*/ 12852 w 14660"/>
                    <a:gd name="connsiteY15" fmla="*/ 10096 h 35147"/>
                    <a:gd name="connsiteX16" fmla="*/ 12852 w 14660"/>
                    <a:gd name="connsiteY16" fmla="*/ 13430 h 35147"/>
                    <a:gd name="connsiteX17" fmla="*/ 7996 w 14660"/>
                    <a:gd name="connsiteY17" fmla="*/ 13430 h 35147"/>
                    <a:gd name="connsiteX18" fmla="*/ 7996 w 14660"/>
                    <a:gd name="connsiteY18" fmla="*/ 35147 h 35147"/>
                    <a:gd name="connsiteX19" fmla="*/ 3713 w 14660"/>
                    <a:gd name="connsiteY19" fmla="*/ 35147 h 35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660" h="35147">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w="9509" cap="flat">
                  <a:noFill/>
                  <a:prstDash val="solid"/>
                  <a:miter/>
                </a:ln>
              </p:spPr>
              <p:txBody>
                <a:bodyPr rtlCol="0" anchor="ctr"/>
                <a:lstStyle/>
                <a:p>
                  <a:endParaRPr lang="en-US" dirty="0"/>
                </a:p>
              </p:txBody>
            </p:sp>
            <p:sp>
              <p:nvSpPr>
                <p:cNvPr id="252" name="Freeform 251">
                  <a:extLst>
                    <a:ext uri="{FF2B5EF4-FFF2-40B4-BE49-F238E27FC236}">
                      <a16:creationId xmlns:a16="http://schemas.microsoft.com/office/drawing/2014/main" id="{9065F48E-5142-0741-8B41-2B80890AB959}"/>
                    </a:ext>
                  </a:extLst>
                </p:cNvPr>
                <p:cNvSpPr/>
                <p:nvPr/>
              </p:nvSpPr>
              <p:spPr>
                <a:xfrm>
                  <a:off x="8258759" y="5018817"/>
                  <a:ext cx="12280" cy="34194"/>
                </a:xfrm>
                <a:custGeom>
                  <a:avLst/>
                  <a:gdLst>
                    <a:gd name="connsiteX0" fmla="*/ 11709 w 12280"/>
                    <a:gd name="connsiteY0" fmla="*/ 30099 h 34194"/>
                    <a:gd name="connsiteX1" fmla="*/ 12280 w 12280"/>
                    <a:gd name="connsiteY1" fmla="*/ 33814 h 34194"/>
                    <a:gd name="connsiteX2" fmla="*/ 9044 w 12280"/>
                    <a:gd name="connsiteY2" fmla="*/ 34195 h 34194"/>
                    <a:gd name="connsiteX3" fmla="*/ 5426 w 12280"/>
                    <a:gd name="connsiteY3" fmla="*/ 33433 h 34194"/>
                    <a:gd name="connsiteX4" fmla="*/ 3618 w 12280"/>
                    <a:gd name="connsiteY4" fmla="*/ 31528 h 34194"/>
                    <a:gd name="connsiteX5" fmla="*/ 3142 w 12280"/>
                    <a:gd name="connsiteY5" fmla="*/ 26479 h 34194"/>
                    <a:gd name="connsiteX6" fmla="*/ 3142 w 12280"/>
                    <a:gd name="connsiteY6" fmla="*/ 12097 h 34194"/>
                    <a:gd name="connsiteX7" fmla="*/ 0 w 12280"/>
                    <a:gd name="connsiteY7" fmla="*/ 12097 h 34194"/>
                    <a:gd name="connsiteX8" fmla="*/ 0 w 12280"/>
                    <a:gd name="connsiteY8" fmla="*/ 8763 h 34194"/>
                    <a:gd name="connsiteX9" fmla="*/ 3142 w 12280"/>
                    <a:gd name="connsiteY9" fmla="*/ 8763 h 34194"/>
                    <a:gd name="connsiteX10" fmla="*/ 3142 w 12280"/>
                    <a:gd name="connsiteY10" fmla="*/ 2572 h 34194"/>
                    <a:gd name="connsiteX11" fmla="*/ 7330 w 12280"/>
                    <a:gd name="connsiteY11" fmla="*/ 0 h 34194"/>
                    <a:gd name="connsiteX12" fmla="*/ 7330 w 12280"/>
                    <a:gd name="connsiteY12" fmla="*/ 8763 h 34194"/>
                    <a:gd name="connsiteX13" fmla="*/ 11614 w 12280"/>
                    <a:gd name="connsiteY13" fmla="*/ 8763 h 34194"/>
                    <a:gd name="connsiteX14" fmla="*/ 11614 w 12280"/>
                    <a:gd name="connsiteY14" fmla="*/ 12097 h 34194"/>
                    <a:gd name="connsiteX15" fmla="*/ 7330 w 12280"/>
                    <a:gd name="connsiteY15" fmla="*/ 12097 h 34194"/>
                    <a:gd name="connsiteX16" fmla="*/ 7330 w 12280"/>
                    <a:gd name="connsiteY16" fmla="*/ 26765 h 34194"/>
                    <a:gd name="connsiteX17" fmla="*/ 7521 w 12280"/>
                    <a:gd name="connsiteY17" fmla="*/ 29146 h 34194"/>
                    <a:gd name="connsiteX18" fmla="*/ 8282 w 12280"/>
                    <a:gd name="connsiteY18" fmla="*/ 30004 h 34194"/>
                    <a:gd name="connsiteX19" fmla="*/ 9710 w 12280"/>
                    <a:gd name="connsiteY19" fmla="*/ 30289 h 34194"/>
                    <a:gd name="connsiteX20" fmla="*/ 11709 w 12280"/>
                    <a:gd name="connsiteY20" fmla="*/ 30099 h 34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80" h="34194">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w="9509" cap="flat">
                  <a:noFill/>
                  <a:prstDash val="solid"/>
                  <a:miter/>
                </a:ln>
              </p:spPr>
              <p:txBody>
                <a:bodyPr rtlCol="0" anchor="ctr"/>
                <a:lstStyle/>
                <a:p>
                  <a:endParaRPr lang="en-US" dirty="0"/>
                </a:p>
              </p:txBody>
            </p:sp>
            <p:sp>
              <p:nvSpPr>
                <p:cNvPr id="253" name="Freeform 252">
                  <a:extLst>
                    <a:ext uri="{FF2B5EF4-FFF2-40B4-BE49-F238E27FC236}">
                      <a16:creationId xmlns:a16="http://schemas.microsoft.com/office/drawing/2014/main" id="{6F2708BB-354F-7440-B85E-241058F501EC}"/>
                    </a:ext>
                  </a:extLst>
                </p:cNvPr>
                <p:cNvSpPr/>
                <p:nvPr/>
              </p:nvSpPr>
              <p:spPr>
                <a:xfrm>
                  <a:off x="8274657" y="5018150"/>
                  <a:ext cx="20467" cy="34670"/>
                </a:xfrm>
                <a:custGeom>
                  <a:avLst/>
                  <a:gdLst>
                    <a:gd name="connsiteX0" fmla="*/ 0 w 20467"/>
                    <a:gd name="connsiteY0" fmla="*/ 34576 h 34670"/>
                    <a:gd name="connsiteX1" fmla="*/ 0 w 20467"/>
                    <a:gd name="connsiteY1" fmla="*/ 0 h 34670"/>
                    <a:gd name="connsiteX2" fmla="*/ 4284 w 20467"/>
                    <a:gd name="connsiteY2" fmla="*/ 0 h 34670"/>
                    <a:gd name="connsiteX3" fmla="*/ 4284 w 20467"/>
                    <a:gd name="connsiteY3" fmla="*/ 12383 h 34670"/>
                    <a:gd name="connsiteX4" fmla="*/ 11804 w 20467"/>
                    <a:gd name="connsiteY4" fmla="*/ 8954 h 34670"/>
                    <a:gd name="connsiteX5" fmla="*/ 16659 w 20467"/>
                    <a:gd name="connsiteY5" fmla="*/ 10096 h 34670"/>
                    <a:gd name="connsiteX6" fmla="*/ 19610 w 20467"/>
                    <a:gd name="connsiteY6" fmla="*/ 13145 h 34670"/>
                    <a:gd name="connsiteX7" fmla="*/ 20467 w 20467"/>
                    <a:gd name="connsiteY7" fmla="*/ 18764 h 34670"/>
                    <a:gd name="connsiteX8" fmla="*/ 20467 w 20467"/>
                    <a:gd name="connsiteY8" fmla="*/ 34671 h 34670"/>
                    <a:gd name="connsiteX9" fmla="*/ 16183 w 20467"/>
                    <a:gd name="connsiteY9" fmla="*/ 34671 h 34670"/>
                    <a:gd name="connsiteX10" fmla="*/ 16183 w 20467"/>
                    <a:gd name="connsiteY10" fmla="*/ 18764 h 34670"/>
                    <a:gd name="connsiteX11" fmla="*/ 14851 w 20467"/>
                    <a:gd name="connsiteY11" fmla="*/ 14097 h 34670"/>
                    <a:gd name="connsiteX12" fmla="*/ 10948 w 20467"/>
                    <a:gd name="connsiteY12" fmla="*/ 12668 h 34670"/>
                    <a:gd name="connsiteX13" fmla="*/ 7425 w 20467"/>
                    <a:gd name="connsiteY13" fmla="*/ 13621 h 34670"/>
                    <a:gd name="connsiteX14" fmla="*/ 5045 w 20467"/>
                    <a:gd name="connsiteY14" fmla="*/ 16288 h 34670"/>
                    <a:gd name="connsiteX15" fmla="*/ 4379 w 20467"/>
                    <a:gd name="connsiteY15" fmla="*/ 20955 h 34670"/>
                    <a:gd name="connsiteX16" fmla="*/ 4379 w 20467"/>
                    <a:gd name="connsiteY16" fmla="*/ 34671 h 34670"/>
                    <a:gd name="connsiteX17" fmla="*/ 0 w 20467"/>
                    <a:gd name="connsiteY17"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0467" h="3467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54" name="Freeform 253">
                  <a:extLst>
                    <a:ext uri="{FF2B5EF4-FFF2-40B4-BE49-F238E27FC236}">
                      <a16:creationId xmlns:a16="http://schemas.microsoft.com/office/drawing/2014/main" id="{BFBE24F5-F40E-8841-B280-7C26F5437F22}"/>
                    </a:ext>
                  </a:extLst>
                </p:cNvPr>
                <p:cNvSpPr/>
                <p:nvPr/>
              </p:nvSpPr>
              <p:spPr>
                <a:xfrm>
                  <a:off x="8300170" y="5027009"/>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7 w 23037"/>
                    <a:gd name="connsiteY9" fmla="*/ 13049 h 26288"/>
                    <a:gd name="connsiteX10" fmla="*/ 23037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w="9509" cap="flat">
                  <a:noFill/>
                  <a:prstDash val="solid"/>
                  <a:miter/>
                </a:ln>
              </p:spPr>
              <p:txBody>
                <a:bodyPr rtlCol="0" anchor="ctr"/>
                <a:lstStyle/>
                <a:p>
                  <a:endParaRPr lang="en-US" dirty="0"/>
                </a:p>
              </p:txBody>
            </p:sp>
            <p:sp>
              <p:nvSpPr>
                <p:cNvPr id="255" name="Freeform 254">
                  <a:extLst>
                    <a:ext uri="{FF2B5EF4-FFF2-40B4-BE49-F238E27FC236}">
                      <a16:creationId xmlns:a16="http://schemas.microsoft.com/office/drawing/2014/main" id="{6D683D41-583D-0048-AD09-FA7F087CA179}"/>
                    </a:ext>
                  </a:extLst>
                </p:cNvPr>
                <p:cNvSpPr/>
                <p:nvPr/>
              </p:nvSpPr>
              <p:spPr>
                <a:xfrm>
                  <a:off x="8342342" y="5018150"/>
                  <a:ext cx="25893" cy="34670"/>
                </a:xfrm>
                <a:custGeom>
                  <a:avLst/>
                  <a:gdLst>
                    <a:gd name="connsiteX0" fmla="*/ 0 w 25893"/>
                    <a:gd name="connsiteY0" fmla="*/ 34576 h 34670"/>
                    <a:gd name="connsiteX1" fmla="*/ 0 w 25893"/>
                    <a:gd name="connsiteY1" fmla="*/ 0 h 34670"/>
                    <a:gd name="connsiteX2" fmla="*/ 25037 w 25893"/>
                    <a:gd name="connsiteY2" fmla="*/ 0 h 34670"/>
                    <a:gd name="connsiteX3" fmla="*/ 25037 w 25893"/>
                    <a:gd name="connsiteY3" fmla="*/ 4096 h 34670"/>
                    <a:gd name="connsiteX4" fmla="*/ 4665 w 25893"/>
                    <a:gd name="connsiteY4" fmla="*/ 4096 h 34670"/>
                    <a:gd name="connsiteX5" fmla="*/ 4665 w 25893"/>
                    <a:gd name="connsiteY5" fmla="*/ 14669 h 34670"/>
                    <a:gd name="connsiteX6" fmla="*/ 23799 w 25893"/>
                    <a:gd name="connsiteY6" fmla="*/ 14669 h 34670"/>
                    <a:gd name="connsiteX7" fmla="*/ 23799 w 25893"/>
                    <a:gd name="connsiteY7" fmla="*/ 18764 h 34670"/>
                    <a:gd name="connsiteX8" fmla="*/ 4665 w 25893"/>
                    <a:gd name="connsiteY8" fmla="*/ 18764 h 34670"/>
                    <a:gd name="connsiteX9" fmla="*/ 4665 w 25893"/>
                    <a:gd name="connsiteY9" fmla="*/ 30575 h 34670"/>
                    <a:gd name="connsiteX10" fmla="*/ 25893 w 25893"/>
                    <a:gd name="connsiteY10" fmla="*/ 30575 h 34670"/>
                    <a:gd name="connsiteX11" fmla="*/ 25893 w 25893"/>
                    <a:gd name="connsiteY11" fmla="*/ 34671 h 34670"/>
                    <a:gd name="connsiteX12" fmla="*/ 0 w 25893"/>
                    <a:gd name="connsiteY12" fmla="*/ 34671 h 34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5893" h="3467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w="9509" cap="flat">
                  <a:noFill/>
                  <a:prstDash val="solid"/>
                  <a:miter/>
                </a:ln>
              </p:spPr>
              <p:txBody>
                <a:bodyPr rtlCol="0" anchor="ctr"/>
                <a:lstStyle/>
                <a:p>
                  <a:endParaRPr lang="en-US" dirty="0"/>
                </a:p>
              </p:txBody>
            </p:sp>
            <p:sp>
              <p:nvSpPr>
                <p:cNvPr id="256" name="Freeform 255">
                  <a:extLst>
                    <a:ext uri="{FF2B5EF4-FFF2-40B4-BE49-F238E27FC236}">
                      <a16:creationId xmlns:a16="http://schemas.microsoft.com/office/drawing/2014/main" id="{D26D904A-7EBA-F84D-9151-093BB33E3497}"/>
                    </a:ext>
                  </a:extLst>
                </p:cNvPr>
                <p:cNvSpPr/>
                <p:nvPr/>
              </p:nvSpPr>
              <p:spPr>
                <a:xfrm>
                  <a:off x="8373852" y="5027675"/>
                  <a:ext cx="20467" cy="25622"/>
                </a:xfrm>
                <a:custGeom>
                  <a:avLst/>
                  <a:gdLst>
                    <a:gd name="connsiteX0" fmla="*/ 16469 w 20467"/>
                    <a:gd name="connsiteY0" fmla="*/ 25051 h 25622"/>
                    <a:gd name="connsiteX1" fmla="*/ 16469 w 20467"/>
                    <a:gd name="connsiteY1" fmla="*/ 21336 h 25622"/>
                    <a:gd name="connsiteX2" fmla="*/ 8568 w 20467"/>
                    <a:gd name="connsiteY2" fmla="*/ 25622 h 25622"/>
                    <a:gd name="connsiteX3" fmla="*/ 4474 w 20467"/>
                    <a:gd name="connsiteY3" fmla="*/ 24765 h 25622"/>
                    <a:gd name="connsiteX4" fmla="*/ 1618 w 20467"/>
                    <a:gd name="connsiteY4" fmla="*/ 22670 h 25622"/>
                    <a:gd name="connsiteX5" fmla="*/ 286 w 20467"/>
                    <a:gd name="connsiteY5" fmla="*/ 19526 h 25622"/>
                    <a:gd name="connsiteX6" fmla="*/ 0 w 20467"/>
                    <a:gd name="connsiteY6" fmla="*/ 15526 h 25622"/>
                    <a:gd name="connsiteX7" fmla="*/ 0 w 20467"/>
                    <a:gd name="connsiteY7" fmla="*/ 0 h 25622"/>
                    <a:gd name="connsiteX8" fmla="*/ 4284 w 20467"/>
                    <a:gd name="connsiteY8" fmla="*/ 0 h 25622"/>
                    <a:gd name="connsiteX9" fmla="*/ 4284 w 20467"/>
                    <a:gd name="connsiteY9" fmla="*/ 13907 h 25622"/>
                    <a:gd name="connsiteX10" fmla="*/ 4570 w 20467"/>
                    <a:gd name="connsiteY10" fmla="*/ 18383 h 25622"/>
                    <a:gd name="connsiteX11" fmla="*/ 6283 w 20467"/>
                    <a:gd name="connsiteY11" fmla="*/ 21050 h 25622"/>
                    <a:gd name="connsiteX12" fmla="*/ 9520 w 20467"/>
                    <a:gd name="connsiteY12" fmla="*/ 22003 h 25622"/>
                    <a:gd name="connsiteX13" fmla="*/ 13137 w 20467"/>
                    <a:gd name="connsiteY13" fmla="*/ 21050 h 25622"/>
                    <a:gd name="connsiteX14" fmla="*/ 15517 w 20467"/>
                    <a:gd name="connsiteY14" fmla="*/ 18383 h 25622"/>
                    <a:gd name="connsiteX15" fmla="*/ 16184 w 20467"/>
                    <a:gd name="connsiteY15" fmla="*/ 13525 h 25622"/>
                    <a:gd name="connsiteX16" fmla="*/ 16184 w 20467"/>
                    <a:gd name="connsiteY16" fmla="*/ 95 h 25622"/>
                    <a:gd name="connsiteX17" fmla="*/ 20467 w 20467"/>
                    <a:gd name="connsiteY17" fmla="*/ 95 h 25622"/>
                    <a:gd name="connsiteX18" fmla="*/ 20467 w 20467"/>
                    <a:gd name="connsiteY18" fmla="*/ 25146 h 25622"/>
                    <a:gd name="connsiteX19" fmla="*/ 16469 w 20467"/>
                    <a:gd name="connsiteY19" fmla="*/ 25146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0467" h="25622">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w="9509" cap="flat">
                  <a:noFill/>
                  <a:prstDash val="solid"/>
                  <a:miter/>
                </a:ln>
              </p:spPr>
              <p:txBody>
                <a:bodyPr rtlCol="0" anchor="ctr"/>
                <a:lstStyle/>
                <a:p>
                  <a:endParaRPr lang="en-US" dirty="0"/>
                </a:p>
              </p:txBody>
            </p:sp>
            <p:sp>
              <p:nvSpPr>
                <p:cNvPr id="257" name="Freeform 256">
                  <a:extLst>
                    <a:ext uri="{FF2B5EF4-FFF2-40B4-BE49-F238E27FC236}">
                      <a16:creationId xmlns:a16="http://schemas.microsoft.com/office/drawing/2014/main" id="{FAC9C6D3-B341-DD44-B6C9-E40C7D238FCA}"/>
                    </a:ext>
                  </a:extLst>
                </p:cNvPr>
                <p:cNvSpPr/>
                <p:nvPr/>
              </p:nvSpPr>
              <p:spPr>
                <a:xfrm>
                  <a:off x="8400697" y="5027104"/>
                  <a:ext cx="13613" cy="25622"/>
                </a:xfrm>
                <a:custGeom>
                  <a:avLst/>
                  <a:gdLst>
                    <a:gd name="connsiteX0" fmla="*/ 0 w 13613"/>
                    <a:gd name="connsiteY0" fmla="*/ 25622 h 25622"/>
                    <a:gd name="connsiteX1" fmla="*/ 0 w 13613"/>
                    <a:gd name="connsiteY1" fmla="*/ 571 h 25622"/>
                    <a:gd name="connsiteX2" fmla="*/ 3808 w 13613"/>
                    <a:gd name="connsiteY2" fmla="*/ 571 h 25622"/>
                    <a:gd name="connsiteX3" fmla="*/ 3808 w 13613"/>
                    <a:gd name="connsiteY3" fmla="*/ 4382 h 25622"/>
                    <a:gd name="connsiteX4" fmla="*/ 6473 w 13613"/>
                    <a:gd name="connsiteY4" fmla="*/ 857 h 25622"/>
                    <a:gd name="connsiteX5" fmla="*/ 9234 w 13613"/>
                    <a:gd name="connsiteY5" fmla="*/ 0 h 25622"/>
                    <a:gd name="connsiteX6" fmla="*/ 13613 w 13613"/>
                    <a:gd name="connsiteY6" fmla="*/ 1333 h 25622"/>
                    <a:gd name="connsiteX7" fmla="*/ 12185 w 13613"/>
                    <a:gd name="connsiteY7" fmla="*/ 5239 h 25622"/>
                    <a:gd name="connsiteX8" fmla="*/ 9044 w 13613"/>
                    <a:gd name="connsiteY8" fmla="*/ 4286 h 25622"/>
                    <a:gd name="connsiteX9" fmla="*/ 6569 w 13613"/>
                    <a:gd name="connsiteY9" fmla="*/ 5144 h 25622"/>
                    <a:gd name="connsiteX10" fmla="*/ 4950 w 13613"/>
                    <a:gd name="connsiteY10" fmla="*/ 7429 h 25622"/>
                    <a:gd name="connsiteX11" fmla="*/ 4284 w 13613"/>
                    <a:gd name="connsiteY11" fmla="*/ 12383 h 25622"/>
                    <a:gd name="connsiteX12" fmla="*/ 4284 w 13613"/>
                    <a:gd name="connsiteY12" fmla="*/ 25527 h 25622"/>
                    <a:gd name="connsiteX13" fmla="*/ 0 w 13613"/>
                    <a:gd name="connsiteY13" fmla="*/ 25527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613" h="25622">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w="9509" cap="flat">
                  <a:noFill/>
                  <a:prstDash val="solid"/>
                  <a:miter/>
                </a:ln>
              </p:spPr>
              <p:txBody>
                <a:bodyPr rtlCol="0" anchor="ctr"/>
                <a:lstStyle/>
                <a:p>
                  <a:endParaRPr lang="en-US" dirty="0"/>
                </a:p>
              </p:txBody>
            </p:sp>
            <p:sp>
              <p:nvSpPr>
                <p:cNvPr id="258" name="Freeform 257">
                  <a:extLst>
                    <a:ext uri="{FF2B5EF4-FFF2-40B4-BE49-F238E27FC236}">
                      <a16:creationId xmlns:a16="http://schemas.microsoft.com/office/drawing/2014/main" id="{10C5744C-F0D3-DC43-B0F0-8605E1075CC9}"/>
                    </a:ext>
                  </a:extLst>
                </p:cNvPr>
                <p:cNvSpPr/>
                <p:nvPr/>
              </p:nvSpPr>
              <p:spPr>
                <a:xfrm>
                  <a:off x="8415262" y="5027199"/>
                  <a:ext cx="23513" cy="26193"/>
                </a:xfrm>
                <a:custGeom>
                  <a:avLst/>
                  <a:gdLst>
                    <a:gd name="connsiteX0" fmla="*/ 0 w 23513"/>
                    <a:gd name="connsiteY0" fmla="*/ 13049 h 26193"/>
                    <a:gd name="connsiteX1" fmla="*/ 3903 w 23513"/>
                    <a:gd name="connsiteY1" fmla="*/ 2762 h 26193"/>
                    <a:gd name="connsiteX2" fmla="*/ 11804 w 23513"/>
                    <a:gd name="connsiteY2" fmla="*/ 0 h 26193"/>
                    <a:gd name="connsiteX3" fmla="*/ 20277 w 23513"/>
                    <a:gd name="connsiteY3" fmla="*/ 3429 h 26193"/>
                    <a:gd name="connsiteX4" fmla="*/ 23514 w 23513"/>
                    <a:gd name="connsiteY4" fmla="*/ 12764 h 26193"/>
                    <a:gd name="connsiteX5" fmla="*/ 22086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3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3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59" name="Freeform 258">
                  <a:extLst>
                    <a:ext uri="{FF2B5EF4-FFF2-40B4-BE49-F238E27FC236}">
                      <a16:creationId xmlns:a16="http://schemas.microsoft.com/office/drawing/2014/main" id="{66B96ADE-DE99-6446-9A13-E26461691C49}"/>
                    </a:ext>
                  </a:extLst>
                </p:cNvPr>
                <p:cNvSpPr/>
                <p:nvPr/>
              </p:nvSpPr>
              <p:spPr>
                <a:xfrm>
                  <a:off x="8443726" y="5027104"/>
                  <a:ext cx="21704" cy="35242"/>
                </a:xfrm>
                <a:custGeom>
                  <a:avLst/>
                  <a:gdLst>
                    <a:gd name="connsiteX0" fmla="*/ 0 w 21704"/>
                    <a:gd name="connsiteY0" fmla="*/ 35242 h 35242"/>
                    <a:gd name="connsiteX1" fmla="*/ 0 w 21704"/>
                    <a:gd name="connsiteY1" fmla="*/ 571 h 35242"/>
                    <a:gd name="connsiteX2" fmla="*/ 3903 w 21704"/>
                    <a:gd name="connsiteY2" fmla="*/ 571 h 35242"/>
                    <a:gd name="connsiteX3" fmla="*/ 3903 w 21704"/>
                    <a:gd name="connsiteY3" fmla="*/ 3810 h 35242"/>
                    <a:gd name="connsiteX4" fmla="*/ 6949 w 21704"/>
                    <a:gd name="connsiteY4" fmla="*/ 953 h 35242"/>
                    <a:gd name="connsiteX5" fmla="*/ 11138 w 21704"/>
                    <a:gd name="connsiteY5" fmla="*/ 0 h 35242"/>
                    <a:gd name="connsiteX6" fmla="*/ 16755 w 21704"/>
                    <a:gd name="connsiteY6" fmla="*/ 1619 h 35242"/>
                    <a:gd name="connsiteX7" fmla="*/ 20468 w 21704"/>
                    <a:gd name="connsiteY7" fmla="*/ 6287 h 35242"/>
                    <a:gd name="connsiteX8" fmla="*/ 21705 w 21704"/>
                    <a:gd name="connsiteY8" fmla="*/ 12859 h 35242"/>
                    <a:gd name="connsiteX9" fmla="*/ 20372 w 21704"/>
                    <a:gd name="connsiteY9" fmla="*/ 19812 h 35242"/>
                    <a:gd name="connsiteX10" fmla="*/ 16374 w 21704"/>
                    <a:gd name="connsiteY10" fmla="*/ 24575 h 35242"/>
                    <a:gd name="connsiteX11" fmla="*/ 10853 w 21704"/>
                    <a:gd name="connsiteY11" fmla="*/ 26194 h 35242"/>
                    <a:gd name="connsiteX12" fmla="*/ 7045 w 21704"/>
                    <a:gd name="connsiteY12" fmla="*/ 25337 h 35242"/>
                    <a:gd name="connsiteX13" fmla="*/ 4284 w 21704"/>
                    <a:gd name="connsiteY13" fmla="*/ 23050 h 35242"/>
                    <a:gd name="connsiteX14" fmla="*/ 4284 w 21704"/>
                    <a:gd name="connsiteY14" fmla="*/ 35242 h 35242"/>
                    <a:gd name="connsiteX15" fmla="*/ 0 w 21704"/>
                    <a:gd name="connsiteY15" fmla="*/ 35242 h 35242"/>
                    <a:gd name="connsiteX16" fmla="*/ 3808 w 21704"/>
                    <a:gd name="connsiteY16" fmla="*/ 13240 h 35242"/>
                    <a:gd name="connsiteX17" fmla="*/ 5807 w 21704"/>
                    <a:gd name="connsiteY17" fmla="*/ 20383 h 35242"/>
                    <a:gd name="connsiteX18" fmla="*/ 10567 w 21704"/>
                    <a:gd name="connsiteY18" fmla="*/ 22670 h 35242"/>
                    <a:gd name="connsiteX19" fmla="*/ 15422 w 21704"/>
                    <a:gd name="connsiteY19" fmla="*/ 20288 h 35242"/>
                    <a:gd name="connsiteX20" fmla="*/ 17421 w 21704"/>
                    <a:gd name="connsiteY20" fmla="*/ 12859 h 35242"/>
                    <a:gd name="connsiteX21" fmla="*/ 15422 w 21704"/>
                    <a:gd name="connsiteY21" fmla="*/ 5715 h 35242"/>
                    <a:gd name="connsiteX22" fmla="*/ 10757 w 21704"/>
                    <a:gd name="connsiteY22" fmla="*/ 3334 h 35242"/>
                    <a:gd name="connsiteX23" fmla="*/ 5997 w 21704"/>
                    <a:gd name="connsiteY23" fmla="*/ 5905 h 35242"/>
                    <a:gd name="connsiteX24" fmla="*/ 3808 w 21704"/>
                    <a:gd name="connsiteY24" fmla="*/ 13240 h 3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704" h="35242">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w="9509" cap="flat">
                  <a:noFill/>
                  <a:prstDash val="solid"/>
                  <a:miter/>
                </a:ln>
              </p:spPr>
              <p:txBody>
                <a:bodyPr rtlCol="0" anchor="ctr"/>
                <a:lstStyle/>
                <a:p>
                  <a:endParaRPr lang="en-US" dirty="0"/>
                </a:p>
              </p:txBody>
            </p:sp>
            <p:sp>
              <p:nvSpPr>
                <p:cNvPr id="260" name="Freeform 259">
                  <a:extLst>
                    <a:ext uri="{FF2B5EF4-FFF2-40B4-BE49-F238E27FC236}">
                      <a16:creationId xmlns:a16="http://schemas.microsoft.com/office/drawing/2014/main" id="{9A311684-71A8-9A4F-80D6-2602938A0000}"/>
                    </a:ext>
                  </a:extLst>
                </p:cNvPr>
                <p:cNvSpPr/>
                <p:nvPr/>
              </p:nvSpPr>
              <p:spPr>
                <a:xfrm>
                  <a:off x="8469144" y="5027009"/>
                  <a:ext cx="23037" cy="26288"/>
                </a:xfrm>
                <a:custGeom>
                  <a:avLst/>
                  <a:gdLst>
                    <a:gd name="connsiteX0" fmla="*/ 18468 w 23037"/>
                    <a:gd name="connsiteY0" fmla="*/ 17621 h 26288"/>
                    <a:gd name="connsiteX1" fmla="*/ 22847 w 23037"/>
                    <a:gd name="connsiteY1" fmla="*/ 18193 h 26288"/>
                    <a:gd name="connsiteX2" fmla="*/ 19039 w 23037"/>
                    <a:gd name="connsiteY2" fmla="*/ 24193 h 26288"/>
                    <a:gd name="connsiteX3" fmla="*/ 11900 w 23037"/>
                    <a:gd name="connsiteY3" fmla="*/ 26289 h 26288"/>
                    <a:gd name="connsiteX4" fmla="*/ 3237 w 23037"/>
                    <a:gd name="connsiteY4" fmla="*/ 22860 h 26288"/>
                    <a:gd name="connsiteX5" fmla="*/ 0 w 23037"/>
                    <a:gd name="connsiteY5" fmla="*/ 13335 h 26288"/>
                    <a:gd name="connsiteX6" fmla="*/ 3237 w 23037"/>
                    <a:gd name="connsiteY6" fmla="*/ 3524 h 26288"/>
                    <a:gd name="connsiteX7" fmla="*/ 11709 w 23037"/>
                    <a:gd name="connsiteY7" fmla="*/ 0 h 26288"/>
                    <a:gd name="connsiteX8" fmla="*/ 19896 w 23037"/>
                    <a:gd name="connsiteY8" fmla="*/ 3429 h 26288"/>
                    <a:gd name="connsiteX9" fmla="*/ 23037 w 23037"/>
                    <a:gd name="connsiteY9" fmla="*/ 13049 h 26288"/>
                    <a:gd name="connsiteX10" fmla="*/ 23037 w 23037"/>
                    <a:gd name="connsiteY10" fmla="*/ 14192 h 26288"/>
                    <a:gd name="connsiteX11" fmla="*/ 4379 w 23037"/>
                    <a:gd name="connsiteY11" fmla="*/ 14192 h 26288"/>
                    <a:gd name="connsiteX12" fmla="*/ 6759 w 23037"/>
                    <a:gd name="connsiteY12" fmla="*/ 20479 h 26288"/>
                    <a:gd name="connsiteX13" fmla="*/ 11995 w 23037"/>
                    <a:gd name="connsiteY13" fmla="*/ 22669 h 26288"/>
                    <a:gd name="connsiteX14" fmla="*/ 15993 w 23037"/>
                    <a:gd name="connsiteY14" fmla="*/ 21431 h 26288"/>
                    <a:gd name="connsiteX15" fmla="*/ 18468 w 23037"/>
                    <a:gd name="connsiteY15" fmla="*/ 17621 h 26288"/>
                    <a:gd name="connsiteX16" fmla="*/ 4570 w 23037"/>
                    <a:gd name="connsiteY16" fmla="*/ 10763 h 26288"/>
                    <a:gd name="connsiteX17" fmla="*/ 18563 w 23037"/>
                    <a:gd name="connsiteY17" fmla="*/ 10763 h 26288"/>
                    <a:gd name="connsiteX18" fmla="*/ 16945 w 23037"/>
                    <a:gd name="connsiteY18" fmla="*/ 6001 h 26288"/>
                    <a:gd name="connsiteX19" fmla="*/ 11709 w 23037"/>
                    <a:gd name="connsiteY19" fmla="*/ 3524 h 26288"/>
                    <a:gd name="connsiteX20" fmla="*/ 6759 w 23037"/>
                    <a:gd name="connsiteY20" fmla="*/ 5525 h 26288"/>
                    <a:gd name="connsiteX21" fmla="*/ 4570 w 23037"/>
                    <a:gd name="connsiteY21" fmla="*/ 10763 h 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3037" h="26288">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w="9509" cap="flat">
                  <a:noFill/>
                  <a:prstDash val="solid"/>
                  <a:miter/>
                </a:ln>
              </p:spPr>
              <p:txBody>
                <a:bodyPr rtlCol="0" anchor="ctr"/>
                <a:lstStyle/>
                <a:p>
                  <a:endParaRPr lang="en-US" dirty="0"/>
                </a:p>
              </p:txBody>
            </p:sp>
            <p:sp>
              <p:nvSpPr>
                <p:cNvPr id="261" name="Freeform 260">
                  <a:extLst>
                    <a:ext uri="{FF2B5EF4-FFF2-40B4-BE49-F238E27FC236}">
                      <a16:creationId xmlns:a16="http://schemas.microsoft.com/office/drawing/2014/main" id="{6FF318F6-E806-0F48-8F6B-D555F9127EA5}"/>
                    </a:ext>
                  </a:extLst>
                </p:cNvPr>
                <p:cNvSpPr/>
                <p:nvPr/>
              </p:nvSpPr>
              <p:spPr>
                <a:xfrm>
                  <a:off x="8495894" y="5027295"/>
                  <a:ext cx="23037" cy="26098"/>
                </a:xfrm>
                <a:custGeom>
                  <a:avLst/>
                  <a:gdLst>
                    <a:gd name="connsiteX0" fmla="*/ 17802 w 23037"/>
                    <a:gd name="connsiteY0" fmla="*/ 22384 h 26098"/>
                    <a:gd name="connsiteX1" fmla="*/ 13232 w 23037"/>
                    <a:gd name="connsiteY1" fmla="*/ 25241 h 26098"/>
                    <a:gd name="connsiteX2" fmla="*/ 8568 w 23037"/>
                    <a:gd name="connsiteY2" fmla="*/ 26098 h 26098"/>
                    <a:gd name="connsiteX3" fmla="*/ 2190 w 23037"/>
                    <a:gd name="connsiteY3" fmla="*/ 24098 h 26098"/>
                    <a:gd name="connsiteX4" fmla="*/ 0 w 23037"/>
                    <a:gd name="connsiteY4" fmla="*/ 18955 h 26098"/>
                    <a:gd name="connsiteX5" fmla="*/ 857 w 23037"/>
                    <a:gd name="connsiteY5" fmla="*/ 15621 h 26098"/>
                    <a:gd name="connsiteX6" fmla="*/ 3046 w 23037"/>
                    <a:gd name="connsiteY6" fmla="*/ 13144 h 26098"/>
                    <a:gd name="connsiteX7" fmla="*/ 6093 w 23037"/>
                    <a:gd name="connsiteY7" fmla="*/ 11716 h 26098"/>
                    <a:gd name="connsiteX8" fmla="*/ 9901 w 23037"/>
                    <a:gd name="connsiteY8" fmla="*/ 11049 h 26098"/>
                    <a:gd name="connsiteX9" fmla="*/ 17421 w 23037"/>
                    <a:gd name="connsiteY9" fmla="*/ 9620 h 26098"/>
                    <a:gd name="connsiteX10" fmla="*/ 17421 w 23037"/>
                    <a:gd name="connsiteY10" fmla="*/ 8477 h 26098"/>
                    <a:gd name="connsiteX11" fmla="*/ 16184 w 23037"/>
                    <a:gd name="connsiteY11" fmla="*/ 4858 h 26098"/>
                    <a:gd name="connsiteX12" fmla="*/ 11328 w 23037"/>
                    <a:gd name="connsiteY12" fmla="*/ 3429 h 26098"/>
                    <a:gd name="connsiteX13" fmla="*/ 6949 w 23037"/>
                    <a:gd name="connsiteY13" fmla="*/ 4477 h 26098"/>
                    <a:gd name="connsiteX14" fmla="*/ 4855 w 23037"/>
                    <a:gd name="connsiteY14" fmla="*/ 8192 h 26098"/>
                    <a:gd name="connsiteX15" fmla="*/ 666 w 23037"/>
                    <a:gd name="connsiteY15" fmla="*/ 7620 h 26098"/>
                    <a:gd name="connsiteX16" fmla="*/ 2570 w 23037"/>
                    <a:gd name="connsiteY16" fmla="*/ 3334 h 26098"/>
                    <a:gd name="connsiteX17" fmla="*/ 6283 w 23037"/>
                    <a:gd name="connsiteY17" fmla="*/ 857 h 26098"/>
                    <a:gd name="connsiteX18" fmla="*/ 11995 w 23037"/>
                    <a:gd name="connsiteY18" fmla="*/ 0 h 26098"/>
                    <a:gd name="connsiteX19" fmla="*/ 17231 w 23037"/>
                    <a:gd name="connsiteY19" fmla="*/ 762 h 26098"/>
                    <a:gd name="connsiteX20" fmla="*/ 20182 w 23037"/>
                    <a:gd name="connsiteY20" fmla="*/ 2667 h 26098"/>
                    <a:gd name="connsiteX21" fmla="*/ 21515 w 23037"/>
                    <a:gd name="connsiteY21" fmla="*/ 5525 h 26098"/>
                    <a:gd name="connsiteX22" fmla="*/ 21705 w 23037"/>
                    <a:gd name="connsiteY22" fmla="*/ 9430 h 26098"/>
                    <a:gd name="connsiteX23" fmla="*/ 21705 w 23037"/>
                    <a:gd name="connsiteY23" fmla="*/ 15050 h 26098"/>
                    <a:gd name="connsiteX24" fmla="*/ 21990 w 23037"/>
                    <a:gd name="connsiteY24" fmla="*/ 22574 h 26098"/>
                    <a:gd name="connsiteX25" fmla="*/ 23038 w 23037"/>
                    <a:gd name="connsiteY25" fmla="*/ 25622 h 26098"/>
                    <a:gd name="connsiteX26" fmla="*/ 18563 w 23037"/>
                    <a:gd name="connsiteY26" fmla="*/ 25622 h 26098"/>
                    <a:gd name="connsiteX27" fmla="*/ 17802 w 23037"/>
                    <a:gd name="connsiteY27" fmla="*/ 22384 h 26098"/>
                    <a:gd name="connsiteX28" fmla="*/ 17421 w 23037"/>
                    <a:gd name="connsiteY28" fmla="*/ 12859 h 26098"/>
                    <a:gd name="connsiteX29" fmla="*/ 10472 w 23037"/>
                    <a:gd name="connsiteY29" fmla="*/ 14478 h 26098"/>
                    <a:gd name="connsiteX30" fmla="*/ 6759 w 23037"/>
                    <a:gd name="connsiteY30" fmla="*/ 15335 h 26098"/>
                    <a:gd name="connsiteX31" fmla="*/ 5045 w 23037"/>
                    <a:gd name="connsiteY31" fmla="*/ 16669 h 26098"/>
                    <a:gd name="connsiteX32" fmla="*/ 4474 w 23037"/>
                    <a:gd name="connsiteY32" fmla="*/ 18669 h 26098"/>
                    <a:gd name="connsiteX33" fmla="*/ 5712 w 23037"/>
                    <a:gd name="connsiteY33" fmla="*/ 21526 h 26098"/>
                    <a:gd name="connsiteX34" fmla="*/ 9424 w 23037"/>
                    <a:gd name="connsiteY34" fmla="*/ 22669 h 26098"/>
                    <a:gd name="connsiteX35" fmla="*/ 13804 w 23037"/>
                    <a:gd name="connsiteY35" fmla="*/ 21622 h 26098"/>
                    <a:gd name="connsiteX36" fmla="*/ 16564 w 23037"/>
                    <a:gd name="connsiteY36" fmla="*/ 18669 h 26098"/>
                    <a:gd name="connsiteX37" fmla="*/ 17231 w 23037"/>
                    <a:gd name="connsiteY37" fmla="*/ 14383 h 26098"/>
                    <a:gd name="connsiteX38" fmla="*/ 17231 w 23037"/>
                    <a:gd name="connsiteY38" fmla="*/ 12859 h 2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3037" h="26098">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w="9509" cap="flat">
                  <a:noFill/>
                  <a:prstDash val="solid"/>
                  <a:miter/>
                </a:ln>
              </p:spPr>
              <p:txBody>
                <a:bodyPr rtlCol="0" anchor="ctr"/>
                <a:lstStyle/>
                <a:p>
                  <a:endParaRPr lang="en-US" dirty="0"/>
                </a:p>
              </p:txBody>
            </p:sp>
            <p:sp>
              <p:nvSpPr>
                <p:cNvPr id="262" name="Freeform 261">
                  <a:extLst>
                    <a:ext uri="{FF2B5EF4-FFF2-40B4-BE49-F238E27FC236}">
                      <a16:creationId xmlns:a16="http://schemas.microsoft.com/office/drawing/2014/main" id="{767B22B8-60AC-8E44-8E96-44C12BBDC7EA}"/>
                    </a:ext>
                  </a:extLst>
                </p:cNvPr>
                <p:cNvSpPr/>
                <p:nvPr/>
              </p:nvSpPr>
              <p:spPr>
                <a:xfrm>
                  <a:off x="8524167" y="5027104"/>
                  <a:ext cx="20371" cy="25622"/>
                </a:xfrm>
                <a:custGeom>
                  <a:avLst/>
                  <a:gdLst>
                    <a:gd name="connsiteX0" fmla="*/ 0 w 20371"/>
                    <a:gd name="connsiteY0" fmla="*/ 25622 h 25622"/>
                    <a:gd name="connsiteX1" fmla="*/ 0 w 20371"/>
                    <a:gd name="connsiteY1" fmla="*/ 571 h 25622"/>
                    <a:gd name="connsiteX2" fmla="*/ 3808 w 20371"/>
                    <a:gd name="connsiteY2" fmla="*/ 571 h 25622"/>
                    <a:gd name="connsiteX3" fmla="*/ 3808 w 20371"/>
                    <a:gd name="connsiteY3" fmla="*/ 4096 h 25622"/>
                    <a:gd name="connsiteX4" fmla="*/ 11804 w 20371"/>
                    <a:gd name="connsiteY4" fmla="*/ 0 h 25622"/>
                    <a:gd name="connsiteX5" fmla="*/ 15993 w 20371"/>
                    <a:gd name="connsiteY5" fmla="*/ 857 h 25622"/>
                    <a:gd name="connsiteX6" fmla="*/ 18849 w 20371"/>
                    <a:gd name="connsiteY6" fmla="*/ 2953 h 25622"/>
                    <a:gd name="connsiteX7" fmla="*/ 20182 w 20371"/>
                    <a:gd name="connsiteY7" fmla="*/ 6096 h 25622"/>
                    <a:gd name="connsiteX8" fmla="*/ 20372 w 20371"/>
                    <a:gd name="connsiteY8" fmla="*/ 10192 h 25622"/>
                    <a:gd name="connsiteX9" fmla="*/ 20372 w 20371"/>
                    <a:gd name="connsiteY9" fmla="*/ 25622 h 25622"/>
                    <a:gd name="connsiteX10" fmla="*/ 16088 w 20371"/>
                    <a:gd name="connsiteY10" fmla="*/ 25622 h 25622"/>
                    <a:gd name="connsiteX11" fmla="*/ 16088 w 20371"/>
                    <a:gd name="connsiteY11" fmla="*/ 10382 h 25622"/>
                    <a:gd name="connsiteX12" fmla="*/ 15612 w 20371"/>
                    <a:gd name="connsiteY12" fmla="*/ 6477 h 25622"/>
                    <a:gd name="connsiteX13" fmla="*/ 13899 w 20371"/>
                    <a:gd name="connsiteY13" fmla="*/ 4382 h 25622"/>
                    <a:gd name="connsiteX14" fmla="*/ 10948 w 20371"/>
                    <a:gd name="connsiteY14" fmla="*/ 3620 h 25622"/>
                    <a:gd name="connsiteX15" fmla="*/ 6283 w 20371"/>
                    <a:gd name="connsiteY15" fmla="*/ 5334 h 25622"/>
                    <a:gd name="connsiteX16" fmla="*/ 4284 w 20371"/>
                    <a:gd name="connsiteY16" fmla="*/ 11906 h 25622"/>
                    <a:gd name="connsiteX17" fmla="*/ 4284 w 20371"/>
                    <a:gd name="connsiteY17" fmla="*/ 25622 h 25622"/>
                    <a:gd name="connsiteX18" fmla="*/ 0 w 20371"/>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1" h="25622">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63" name="Freeform 262">
                  <a:extLst>
                    <a:ext uri="{FF2B5EF4-FFF2-40B4-BE49-F238E27FC236}">
                      <a16:creationId xmlns:a16="http://schemas.microsoft.com/office/drawing/2014/main" id="{BCFC5803-BF0E-3144-8BDE-61B2BC7AF232}"/>
                    </a:ext>
                  </a:extLst>
                </p:cNvPr>
                <p:cNvSpPr/>
                <p:nvPr/>
              </p:nvSpPr>
              <p:spPr>
                <a:xfrm>
                  <a:off x="8565102" y="5018055"/>
                  <a:ext cx="27131" cy="35242"/>
                </a:xfrm>
                <a:custGeom>
                  <a:avLst/>
                  <a:gdLst>
                    <a:gd name="connsiteX0" fmla="*/ 22562 w 27131"/>
                    <a:gd name="connsiteY0" fmla="*/ 95 h 35242"/>
                    <a:gd name="connsiteX1" fmla="*/ 27131 w 27131"/>
                    <a:gd name="connsiteY1" fmla="*/ 95 h 35242"/>
                    <a:gd name="connsiteX2" fmla="*/ 27131 w 27131"/>
                    <a:gd name="connsiteY2" fmla="*/ 20098 h 35242"/>
                    <a:gd name="connsiteX3" fmla="*/ 25989 w 27131"/>
                    <a:gd name="connsiteY3" fmla="*/ 28384 h 35242"/>
                    <a:gd name="connsiteX4" fmla="*/ 21705 w 27131"/>
                    <a:gd name="connsiteY4" fmla="*/ 33338 h 35242"/>
                    <a:gd name="connsiteX5" fmla="*/ 13613 w 27131"/>
                    <a:gd name="connsiteY5" fmla="*/ 35242 h 35242"/>
                    <a:gd name="connsiteX6" fmla="*/ 5712 w 27131"/>
                    <a:gd name="connsiteY6" fmla="*/ 33528 h 35242"/>
                    <a:gd name="connsiteX7" fmla="*/ 1333 w 27131"/>
                    <a:gd name="connsiteY7" fmla="*/ 28670 h 35242"/>
                    <a:gd name="connsiteX8" fmla="*/ 0 w 27131"/>
                    <a:gd name="connsiteY8" fmla="*/ 20002 h 35242"/>
                    <a:gd name="connsiteX9" fmla="*/ 0 w 27131"/>
                    <a:gd name="connsiteY9" fmla="*/ 0 h 35242"/>
                    <a:gd name="connsiteX10" fmla="*/ 4570 w 27131"/>
                    <a:gd name="connsiteY10" fmla="*/ 0 h 35242"/>
                    <a:gd name="connsiteX11" fmla="*/ 4570 w 27131"/>
                    <a:gd name="connsiteY11" fmla="*/ 19907 h 35242"/>
                    <a:gd name="connsiteX12" fmla="*/ 5426 w 27131"/>
                    <a:gd name="connsiteY12" fmla="*/ 26575 h 35242"/>
                    <a:gd name="connsiteX13" fmla="*/ 8282 w 27131"/>
                    <a:gd name="connsiteY13" fmla="*/ 29908 h 35242"/>
                    <a:gd name="connsiteX14" fmla="*/ 13232 w 27131"/>
                    <a:gd name="connsiteY14" fmla="*/ 31051 h 35242"/>
                    <a:gd name="connsiteX15" fmla="*/ 20468 w 27131"/>
                    <a:gd name="connsiteY15" fmla="*/ 28766 h 35242"/>
                    <a:gd name="connsiteX16" fmla="*/ 22657 w 27131"/>
                    <a:gd name="connsiteY16" fmla="*/ 20002 h 35242"/>
                    <a:gd name="connsiteX17" fmla="*/ 22657 w 27131"/>
                    <a:gd name="connsiteY17" fmla="*/ 95 h 3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7131" h="35242">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w="9509" cap="flat">
                  <a:noFill/>
                  <a:prstDash val="solid"/>
                  <a:miter/>
                </a:ln>
              </p:spPr>
              <p:txBody>
                <a:bodyPr rtlCol="0" anchor="ctr"/>
                <a:lstStyle/>
                <a:p>
                  <a:endParaRPr lang="en-US" dirty="0"/>
                </a:p>
              </p:txBody>
            </p:sp>
            <p:sp>
              <p:nvSpPr>
                <p:cNvPr id="264" name="Freeform 263">
                  <a:extLst>
                    <a:ext uri="{FF2B5EF4-FFF2-40B4-BE49-F238E27FC236}">
                      <a16:creationId xmlns:a16="http://schemas.microsoft.com/office/drawing/2014/main" id="{70728014-010C-4846-BBD5-71F1D8A96A20}"/>
                    </a:ext>
                  </a:extLst>
                </p:cNvPr>
                <p:cNvSpPr/>
                <p:nvPr/>
              </p:nvSpPr>
              <p:spPr>
                <a:xfrm>
                  <a:off x="8599277" y="5027104"/>
                  <a:ext cx="20372" cy="25622"/>
                </a:xfrm>
                <a:custGeom>
                  <a:avLst/>
                  <a:gdLst>
                    <a:gd name="connsiteX0" fmla="*/ 0 w 20372"/>
                    <a:gd name="connsiteY0" fmla="*/ 25622 h 25622"/>
                    <a:gd name="connsiteX1" fmla="*/ 0 w 20372"/>
                    <a:gd name="connsiteY1" fmla="*/ 571 h 25622"/>
                    <a:gd name="connsiteX2" fmla="*/ 3808 w 20372"/>
                    <a:gd name="connsiteY2" fmla="*/ 571 h 25622"/>
                    <a:gd name="connsiteX3" fmla="*/ 3808 w 20372"/>
                    <a:gd name="connsiteY3" fmla="*/ 4096 h 25622"/>
                    <a:gd name="connsiteX4" fmla="*/ 11805 w 20372"/>
                    <a:gd name="connsiteY4" fmla="*/ 0 h 25622"/>
                    <a:gd name="connsiteX5" fmla="*/ 15993 w 20372"/>
                    <a:gd name="connsiteY5" fmla="*/ 857 h 25622"/>
                    <a:gd name="connsiteX6" fmla="*/ 18849 w 20372"/>
                    <a:gd name="connsiteY6" fmla="*/ 2953 h 25622"/>
                    <a:gd name="connsiteX7" fmla="*/ 20182 w 20372"/>
                    <a:gd name="connsiteY7" fmla="*/ 6096 h 25622"/>
                    <a:gd name="connsiteX8" fmla="*/ 20372 w 20372"/>
                    <a:gd name="connsiteY8" fmla="*/ 10192 h 25622"/>
                    <a:gd name="connsiteX9" fmla="*/ 20372 w 20372"/>
                    <a:gd name="connsiteY9" fmla="*/ 25622 h 25622"/>
                    <a:gd name="connsiteX10" fmla="*/ 16088 w 20372"/>
                    <a:gd name="connsiteY10" fmla="*/ 25622 h 25622"/>
                    <a:gd name="connsiteX11" fmla="*/ 16088 w 20372"/>
                    <a:gd name="connsiteY11" fmla="*/ 10382 h 25622"/>
                    <a:gd name="connsiteX12" fmla="*/ 15612 w 20372"/>
                    <a:gd name="connsiteY12" fmla="*/ 6477 h 25622"/>
                    <a:gd name="connsiteX13" fmla="*/ 13899 w 20372"/>
                    <a:gd name="connsiteY13" fmla="*/ 4382 h 25622"/>
                    <a:gd name="connsiteX14" fmla="*/ 10948 w 20372"/>
                    <a:gd name="connsiteY14" fmla="*/ 3620 h 25622"/>
                    <a:gd name="connsiteX15" fmla="*/ 6283 w 20372"/>
                    <a:gd name="connsiteY15" fmla="*/ 5334 h 25622"/>
                    <a:gd name="connsiteX16" fmla="*/ 4284 w 20372"/>
                    <a:gd name="connsiteY16" fmla="*/ 11906 h 25622"/>
                    <a:gd name="connsiteX17" fmla="*/ 4284 w 20372"/>
                    <a:gd name="connsiteY17" fmla="*/ 25622 h 25622"/>
                    <a:gd name="connsiteX18" fmla="*/ 0 w 20372"/>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2" h="25622">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sp>
              <p:nvSpPr>
                <p:cNvPr id="265" name="Freeform 264">
                  <a:extLst>
                    <a:ext uri="{FF2B5EF4-FFF2-40B4-BE49-F238E27FC236}">
                      <a16:creationId xmlns:a16="http://schemas.microsoft.com/office/drawing/2014/main" id="{5B12A39E-C5B8-7C40-A4EB-AEC8E07F2222}"/>
                    </a:ext>
                  </a:extLst>
                </p:cNvPr>
                <p:cNvSpPr/>
                <p:nvPr/>
              </p:nvSpPr>
              <p:spPr>
                <a:xfrm>
                  <a:off x="8626123" y="5018150"/>
                  <a:ext cx="4283" cy="34575"/>
                </a:xfrm>
                <a:custGeom>
                  <a:avLst/>
                  <a:gdLst>
                    <a:gd name="connsiteX0" fmla="*/ 0 w 4283"/>
                    <a:gd name="connsiteY0" fmla="*/ 4858 h 34575"/>
                    <a:gd name="connsiteX1" fmla="*/ 0 w 4283"/>
                    <a:gd name="connsiteY1" fmla="*/ 0 h 34575"/>
                    <a:gd name="connsiteX2" fmla="*/ 4284 w 4283"/>
                    <a:gd name="connsiteY2" fmla="*/ 0 h 34575"/>
                    <a:gd name="connsiteX3" fmla="*/ 4284 w 4283"/>
                    <a:gd name="connsiteY3" fmla="*/ 4858 h 34575"/>
                    <a:gd name="connsiteX4" fmla="*/ 0 w 4283"/>
                    <a:gd name="connsiteY4" fmla="*/ 4858 h 34575"/>
                    <a:gd name="connsiteX5" fmla="*/ 0 w 4283"/>
                    <a:gd name="connsiteY5" fmla="*/ 34576 h 34575"/>
                    <a:gd name="connsiteX6" fmla="*/ 0 w 4283"/>
                    <a:gd name="connsiteY6" fmla="*/ 9525 h 34575"/>
                    <a:gd name="connsiteX7" fmla="*/ 4284 w 4283"/>
                    <a:gd name="connsiteY7" fmla="*/ 9525 h 34575"/>
                    <a:gd name="connsiteX8" fmla="*/ 4284 w 4283"/>
                    <a:gd name="connsiteY8" fmla="*/ 34576 h 34575"/>
                    <a:gd name="connsiteX9" fmla="*/ 0 w 4283"/>
                    <a:gd name="connsiteY9" fmla="*/ 34576 h 34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83" h="34575">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w="9509" cap="flat">
                  <a:noFill/>
                  <a:prstDash val="solid"/>
                  <a:miter/>
                </a:ln>
              </p:spPr>
              <p:txBody>
                <a:bodyPr rtlCol="0" anchor="ctr"/>
                <a:lstStyle/>
                <a:p>
                  <a:endParaRPr lang="en-US" dirty="0"/>
                </a:p>
              </p:txBody>
            </p:sp>
            <p:sp>
              <p:nvSpPr>
                <p:cNvPr id="266" name="Freeform 265">
                  <a:extLst>
                    <a:ext uri="{FF2B5EF4-FFF2-40B4-BE49-F238E27FC236}">
                      <a16:creationId xmlns:a16="http://schemas.microsoft.com/office/drawing/2014/main" id="{22BDA656-B9BF-4D41-9BB1-4A801019F2A7}"/>
                    </a:ext>
                  </a:extLst>
                </p:cNvPr>
                <p:cNvSpPr/>
                <p:nvPr/>
              </p:nvSpPr>
              <p:spPr>
                <a:xfrm>
                  <a:off x="8635262" y="5027199"/>
                  <a:ext cx="23513" cy="26193"/>
                </a:xfrm>
                <a:custGeom>
                  <a:avLst/>
                  <a:gdLst>
                    <a:gd name="connsiteX0" fmla="*/ 0 w 23513"/>
                    <a:gd name="connsiteY0" fmla="*/ 13049 h 26193"/>
                    <a:gd name="connsiteX1" fmla="*/ 3903 w 23513"/>
                    <a:gd name="connsiteY1" fmla="*/ 2762 h 26193"/>
                    <a:gd name="connsiteX2" fmla="*/ 11804 w 23513"/>
                    <a:gd name="connsiteY2" fmla="*/ 0 h 26193"/>
                    <a:gd name="connsiteX3" fmla="*/ 20277 w 23513"/>
                    <a:gd name="connsiteY3" fmla="*/ 3429 h 26193"/>
                    <a:gd name="connsiteX4" fmla="*/ 23513 w 23513"/>
                    <a:gd name="connsiteY4" fmla="*/ 12764 h 26193"/>
                    <a:gd name="connsiteX5" fmla="*/ 22085 w 23513"/>
                    <a:gd name="connsiteY5" fmla="*/ 20383 h 26193"/>
                    <a:gd name="connsiteX6" fmla="*/ 17897 w 23513"/>
                    <a:gd name="connsiteY6" fmla="*/ 24670 h 26193"/>
                    <a:gd name="connsiteX7" fmla="*/ 11900 w 23513"/>
                    <a:gd name="connsiteY7" fmla="*/ 26194 h 26193"/>
                    <a:gd name="connsiteX8" fmla="*/ 3427 w 23513"/>
                    <a:gd name="connsiteY8" fmla="*/ 22860 h 26193"/>
                    <a:gd name="connsiteX9" fmla="*/ 0 w 23513"/>
                    <a:gd name="connsiteY9" fmla="*/ 13049 h 26193"/>
                    <a:gd name="connsiteX10" fmla="*/ 4379 w 23513"/>
                    <a:gd name="connsiteY10" fmla="*/ 13049 h 26193"/>
                    <a:gd name="connsiteX11" fmla="*/ 6473 w 23513"/>
                    <a:gd name="connsiteY11" fmla="*/ 20288 h 26193"/>
                    <a:gd name="connsiteX12" fmla="*/ 11709 w 23513"/>
                    <a:gd name="connsiteY12" fmla="*/ 22670 h 26193"/>
                    <a:gd name="connsiteX13" fmla="*/ 16945 w 23513"/>
                    <a:gd name="connsiteY13" fmla="*/ 20288 h 26193"/>
                    <a:gd name="connsiteX14" fmla="*/ 19039 w 23513"/>
                    <a:gd name="connsiteY14" fmla="*/ 12954 h 26193"/>
                    <a:gd name="connsiteX15" fmla="*/ 16945 w 23513"/>
                    <a:gd name="connsiteY15" fmla="*/ 5906 h 26193"/>
                    <a:gd name="connsiteX16" fmla="*/ 11709 w 23513"/>
                    <a:gd name="connsiteY16" fmla="*/ 3524 h 26193"/>
                    <a:gd name="connsiteX17" fmla="*/ 6473 w 23513"/>
                    <a:gd name="connsiteY17" fmla="*/ 5906 h 26193"/>
                    <a:gd name="connsiteX18" fmla="*/ 4379 w 23513"/>
                    <a:gd name="connsiteY18" fmla="*/ 13049 h 2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3513" h="26193">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w="9509" cap="flat">
                  <a:noFill/>
                  <a:prstDash val="solid"/>
                  <a:miter/>
                </a:ln>
              </p:spPr>
              <p:txBody>
                <a:bodyPr rtlCol="0" anchor="ctr"/>
                <a:lstStyle/>
                <a:p>
                  <a:endParaRPr lang="en-US" dirty="0"/>
                </a:p>
              </p:txBody>
            </p:sp>
            <p:sp>
              <p:nvSpPr>
                <p:cNvPr id="267" name="Freeform 266">
                  <a:extLst>
                    <a:ext uri="{FF2B5EF4-FFF2-40B4-BE49-F238E27FC236}">
                      <a16:creationId xmlns:a16="http://schemas.microsoft.com/office/drawing/2014/main" id="{C66FBAEB-801C-7A43-B0B2-37F7CE290E26}"/>
                    </a:ext>
                  </a:extLst>
                </p:cNvPr>
                <p:cNvSpPr/>
                <p:nvPr/>
              </p:nvSpPr>
              <p:spPr>
                <a:xfrm>
                  <a:off x="8663726" y="5027104"/>
                  <a:ext cx="20371" cy="25622"/>
                </a:xfrm>
                <a:custGeom>
                  <a:avLst/>
                  <a:gdLst>
                    <a:gd name="connsiteX0" fmla="*/ 0 w 20371"/>
                    <a:gd name="connsiteY0" fmla="*/ 25622 h 25622"/>
                    <a:gd name="connsiteX1" fmla="*/ 0 w 20371"/>
                    <a:gd name="connsiteY1" fmla="*/ 571 h 25622"/>
                    <a:gd name="connsiteX2" fmla="*/ 3808 w 20371"/>
                    <a:gd name="connsiteY2" fmla="*/ 571 h 25622"/>
                    <a:gd name="connsiteX3" fmla="*/ 3808 w 20371"/>
                    <a:gd name="connsiteY3" fmla="*/ 4096 h 25622"/>
                    <a:gd name="connsiteX4" fmla="*/ 11804 w 20371"/>
                    <a:gd name="connsiteY4" fmla="*/ 0 h 25622"/>
                    <a:gd name="connsiteX5" fmla="*/ 15993 w 20371"/>
                    <a:gd name="connsiteY5" fmla="*/ 857 h 25622"/>
                    <a:gd name="connsiteX6" fmla="*/ 18849 w 20371"/>
                    <a:gd name="connsiteY6" fmla="*/ 2953 h 25622"/>
                    <a:gd name="connsiteX7" fmla="*/ 20182 w 20371"/>
                    <a:gd name="connsiteY7" fmla="*/ 6096 h 25622"/>
                    <a:gd name="connsiteX8" fmla="*/ 20372 w 20371"/>
                    <a:gd name="connsiteY8" fmla="*/ 10192 h 25622"/>
                    <a:gd name="connsiteX9" fmla="*/ 20372 w 20371"/>
                    <a:gd name="connsiteY9" fmla="*/ 25622 h 25622"/>
                    <a:gd name="connsiteX10" fmla="*/ 16088 w 20371"/>
                    <a:gd name="connsiteY10" fmla="*/ 25622 h 25622"/>
                    <a:gd name="connsiteX11" fmla="*/ 16088 w 20371"/>
                    <a:gd name="connsiteY11" fmla="*/ 10382 h 25622"/>
                    <a:gd name="connsiteX12" fmla="*/ 15612 w 20371"/>
                    <a:gd name="connsiteY12" fmla="*/ 6477 h 25622"/>
                    <a:gd name="connsiteX13" fmla="*/ 13899 w 20371"/>
                    <a:gd name="connsiteY13" fmla="*/ 4382 h 25622"/>
                    <a:gd name="connsiteX14" fmla="*/ 10948 w 20371"/>
                    <a:gd name="connsiteY14" fmla="*/ 3620 h 25622"/>
                    <a:gd name="connsiteX15" fmla="*/ 6283 w 20371"/>
                    <a:gd name="connsiteY15" fmla="*/ 5334 h 25622"/>
                    <a:gd name="connsiteX16" fmla="*/ 4284 w 20371"/>
                    <a:gd name="connsiteY16" fmla="*/ 11906 h 25622"/>
                    <a:gd name="connsiteX17" fmla="*/ 4284 w 20371"/>
                    <a:gd name="connsiteY17" fmla="*/ 25622 h 25622"/>
                    <a:gd name="connsiteX18" fmla="*/ 0 w 20371"/>
                    <a:gd name="connsiteY18" fmla="*/ 25622 h 25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0371" h="25622">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w="9509" cap="flat">
                  <a:noFill/>
                  <a:prstDash val="solid"/>
                  <a:miter/>
                </a:ln>
              </p:spPr>
              <p:txBody>
                <a:bodyPr rtlCol="0" anchor="ctr"/>
                <a:lstStyle/>
                <a:p>
                  <a:endParaRPr lang="en-US" dirty="0"/>
                </a:p>
              </p:txBody>
            </p:sp>
          </p:grpSp>
        </p:grpSp>
        <p:sp>
          <p:nvSpPr>
            <p:cNvPr id="305" name="Rectangle 304">
              <a:extLst>
                <a:ext uri="{FF2B5EF4-FFF2-40B4-BE49-F238E27FC236}">
                  <a16:creationId xmlns:a16="http://schemas.microsoft.com/office/drawing/2014/main" id="{2F7FA91F-2DFB-394E-98D9-15F795DE9C9A}"/>
                </a:ext>
              </a:extLst>
            </p:cNvPr>
            <p:cNvSpPr/>
            <p:nvPr userDrawn="1"/>
          </p:nvSpPr>
          <p:spPr>
            <a:xfrm>
              <a:off x="1469056" y="8636776"/>
              <a:ext cx="1567655" cy="431822"/>
            </a:xfrm>
            <a:prstGeom prst="rect">
              <a:avLst/>
            </a:prstGeom>
          </p:spPr>
          <p:txBody>
            <a:bodyPr wrap="square">
              <a:spAutoFit/>
            </a:bodyPr>
            <a:lstStyle/>
            <a:p>
              <a:pPr algn="just"/>
              <a:r>
                <a:rPr lang="en-IE" sz="350" b="0" i="0" u="none" strike="noStrike" dirty="0">
                  <a:solidFill>
                    <a:srgbClr val="323338"/>
                  </a:solidFill>
                  <a:effectLst/>
                  <a:latin typeface="Calibri" panose="020F0502020204030204" pitchFamily="34" charset="0"/>
                  <a:cs typeface="Calibri" panose="020F0502020204030204" pitchFamily="34" charset="0"/>
                </a:rPr>
                <a:t>This programme has been funded with support from the European Commission. The author is solely responsible for this publication (communication) and the Commission accepts no responsibility for any use that may be made of the information contained therein.  2020-1-DE02-KA202-007503﻿</a:t>
              </a:r>
              <a:endParaRPr lang="en-US" sz="350" b="0" dirty="0">
                <a:latin typeface="Calibri" panose="020F0502020204030204" pitchFamily="34" charset="0"/>
                <a:cs typeface="Calibri" panose="020F0502020204030204" pitchFamily="34" charset="0"/>
              </a:endParaRPr>
            </a:p>
          </p:txBody>
        </p:sp>
      </p:grpSp>
      <p:grpSp>
        <p:nvGrpSpPr>
          <p:cNvPr id="306" name="Group 305">
            <a:extLst>
              <a:ext uri="{FF2B5EF4-FFF2-40B4-BE49-F238E27FC236}">
                <a16:creationId xmlns:a16="http://schemas.microsoft.com/office/drawing/2014/main" id="{EE591CD3-7FA5-3B41-9813-0725DCC5BF23}"/>
              </a:ext>
            </a:extLst>
          </p:cNvPr>
          <p:cNvGrpSpPr/>
          <p:nvPr userDrawn="1"/>
        </p:nvGrpSpPr>
        <p:grpSpPr>
          <a:xfrm>
            <a:off x="368816" y="9070645"/>
            <a:ext cx="3302838" cy="358072"/>
            <a:chOff x="2403038" y="8660032"/>
            <a:chExt cx="4468858" cy="484484"/>
          </a:xfrm>
        </p:grpSpPr>
        <p:pic>
          <p:nvPicPr>
            <p:cNvPr id="3" name="Picture 2">
              <a:extLst>
                <a:ext uri="{FF2B5EF4-FFF2-40B4-BE49-F238E27FC236}">
                  <a16:creationId xmlns:a16="http://schemas.microsoft.com/office/drawing/2014/main" id="{F9293BB8-F95C-7D4A-B687-382564360369}"/>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403038" y="8690503"/>
              <a:ext cx="825756" cy="423543"/>
            </a:xfrm>
            <a:prstGeom prst="rect">
              <a:avLst/>
            </a:prstGeom>
          </p:spPr>
        </p:pic>
        <p:pic>
          <p:nvPicPr>
            <p:cNvPr id="5" name="Picture 4">
              <a:extLst>
                <a:ext uri="{FF2B5EF4-FFF2-40B4-BE49-F238E27FC236}">
                  <a16:creationId xmlns:a16="http://schemas.microsoft.com/office/drawing/2014/main" id="{B3E1716E-25F4-FF4E-B709-C61523ADEFB5}"/>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185952" y="8741541"/>
              <a:ext cx="974657" cy="321466"/>
            </a:xfrm>
            <a:prstGeom prst="rect">
              <a:avLst/>
            </a:prstGeom>
          </p:spPr>
        </p:pic>
        <p:pic>
          <p:nvPicPr>
            <p:cNvPr id="10" name="Picture 9">
              <a:extLst>
                <a:ext uri="{FF2B5EF4-FFF2-40B4-BE49-F238E27FC236}">
                  <a16:creationId xmlns:a16="http://schemas.microsoft.com/office/drawing/2014/main" id="{8EFB39C2-FFB2-064B-AA81-9DB073F94504}"/>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4249205" y="8675268"/>
              <a:ext cx="929355" cy="454013"/>
            </a:xfrm>
            <a:prstGeom prst="rect">
              <a:avLst/>
            </a:prstGeom>
          </p:spPr>
        </p:pic>
        <p:pic>
          <p:nvPicPr>
            <p:cNvPr id="27" name="Picture 26">
              <a:extLst>
                <a:ext uri="{FF2B5EF4-FFF2-40B4-BE49-F238E27FC236}">
                  <a16:creationId xmlns:a16="http://schemas.microsoft.com/office/drawing/2014/main" id="{84669604-9D81-7F44-A369-25365F610FB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178560" y="8660032"/>
              <a:ext cx="703873" cy="484484"/>
            </a:xfrm>
            <a:prstGeom prst="rect">
              <a:avLst/>
            </a:prstGeom>
          </p:spPr>
        </p:pic>
        <p:pic>
          <p:nvPicPr>
            <p:cNvPr id="33" name="Picture 32">
              <a:extLst>
                <a:ext uri="{FF2B5EF4-FFF2-40B4-BE49-F238E27FC236}">
                  <a16:creationId xmlns:a16="http://schemas.microsoft.com/office/drawing/2014/main" id="{585DCEA8-CF0F-F948-948E-0E50AD0CD76E}"/>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5951682" y="8724021"/>
              <a:ext cx="920214" cy="356507"/>
            </a:xfrm>
            <a:prstGeom prst="rect">
              <a:avLst/>
            </a:prstGeom>
          </p:spPr>
        </p:pic>
      </p:grpSp>
    </p:spTree>
    <p:extLst>
      <p:ext uri="{BB962C8B-B14F-4D97-AF65-F5344CB8AC3E}">
        <p14:creationId xmlns:p14="http://schemas.microsoft.com/office/powerpoint/2010/main" val="392139118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4_Slide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3FF70B2-6459-E76E-47EB-B62AA7997D50}"/>
              </a:ext>
            </a:extLst>
          </p:cNvPr>
          <p:cNvSpPr/>
          <p:nvPr userDrawn="1"/>
        </p:nvSpPr>
        <p:spPr>
          <a:xfrm>
            <a:off x="0" y="0"/>
            <a:ext cx="6858000" cy="9906000"/>
          </a:xfrm>
          <a:prstGeom prst="rect">
            <a:avLst/>
          </a:prstGeom>
          <a:solidFill>
            <a:srgbClr val="027354"/>
          </a:solidFill>
          <a:ln w="127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2681346" rtl="0" fontAlgn="auto" latinLnBrk="0" hangingPunct="0">
              <a:lnSpc>
                <a:spcPct val="100000"/>
              </a:lnSpc>
              <a:spcBef>
                <a:spcPts val="0"/>
              </a:spcBef>
              <a:spcAft>
                <a:spcPts val="0"/>
              </a:spcAft>
              <a:buClrTx/>
              <a:buSzTx/>
              <a:buFontTx/>
              <a:buNone/>
              <a:tabLst/>
            </a:pPr>
            <a:endParaRPr kumimoji="0" lang="en-NL" sz="102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spTree>
    <p:extLst>
      <p:ext uri="{BB962C8B-B14F-4D97-AF65-F5344CB8AC3E}">
        <p14:creationId xmlns:p14="http://schemas.microsoft.com/office/powerpoint/2010/main" val="305248827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Text"/>
          <p:cNvSpPr txBox="1"/>
          <p:nvPr/>
        </p:nvSpPr>
        <p:spPr>
          <a:xfrm>
            <a:off x="6482251" y="9547428"/>
            <a:ext cx="330826" cy="136575"/>
          </a:xfrm>
          <a:prstGeom prst="rect">
            <a:avLst/>
          </a:prstGeom>
          <a:ln w="12700">
            <a:miter lim="400000"/>
          </a:ln>
          <a:extLst>
            <a:ext uri="{C572A759-6A51-4108-AA02-DFA0A04FC94B}">
              <ma14:wrappingTextBoxFlag xmlns:ma14="http://schemas.microsoft.com/office/mac/drawingml/2011/main" xmlns:a14="http://schemas.microsoft.com/office/drawing/2010/main" xmlns:a16="http://schemas.microsoft.com/office/drawing/2014/main" xmlns="" val="1"/>
            </a:ext>
          </a:extLst>
        </p:spPr>
        <p:txBody>
          <a:bodyPr lIns="14287" tIns="14287" rIns="14287" bIns="14287">
            <a:spAutoFit/>
          </a:bodyPr>
          <a:lstStyle/>
          <a:p>
            <a:pPr algn="l" defTabSz="583729">
              <a:defRPr sz="4800">
                <a:solidFill>
                  <a:srgbClr val="000000"/>
                </a:solidFill>
                <a:latin typeface="Helvetica Light"/>
                <a:ea typeface="Helvetica Light"/>
                <a:cs typeface="Helvetica Light"/>
                <a:sym typeface="Helvetica Light"/>
              </a:defRPr>
            </a:pPr>
            <a:fld id="{86CB4B4D-7CA3-9044-876B-883B54F8677D}" type="slidenum">
              <a:rPr sz="700" b="0" i="0">
                <a:solidFill>
                  <a:srgbClr val="027354"/>
                </a:solidFill>
                <a:latin typeface="Gotham Book" pitchFamily="2" charset="0"/>
                <a:cs typeface="Gotham Book" pitchFamily="2" charset="0"/>
              </a:rPr>
              <a:t>‹#›</a:t>
            </a:fld>
            <a:r>
              <a:rPr sz="700" b="0" i="0" dirty="0">
                <a:solidFill>
                  <a:srgbClr val="027354"/>
                </a:solidFill>
                <a:latin typeface="Gotham Book" pitchFamily="2" charset="0"/>
                <a:cs typeface="Gotham Book" pitchFamily="2" charset="0"/>
              </a:rPr>
              <a:t>'￼</a:t>
            </a:r>
          </a:p>
        </p:txBody>
      </p:sp>
      <p:grpSp>
        <p:nvGrpSpPr>
          <p:cNvPr id="5" name="Group 4">
            <a:extLst>
              <a:ext uri="{FF2B5EF4-FFF2-40B4-BE49-F238E27FC236}">
                <a16:creationId xmlns:a16="http://schemas.microsoft.com/office/drawing/2014/main" id="{79219B09-E497-4E44-A088-408E6A11FEB1}"/>
              </a:ext>
            </a:extLst>
          </p:cNvPr>
          <p:cNvGrpSpPr/>
          <p:nvPr userDrawn="1"/>
        </p:nvGrpSpPr>
        <p:grpSpPr>
          <a:xfrm rot="16200000">
            <a:off x="5670664" y="8503632"/>
            <a:ext cx="1724785" cy="276514"/>
            <a:chOff x="296428" y="6035883"/>
            <a:chExt cx="3143755" cy="504000"/>
          </a:xfrm>
        </p:grpSpPr>
        <p:pic>
          <p:nvPicPr>
            <p:cNvPr id="6" name="Picture 5" descr="A picture containing text&#10;&#10;Description automatically generated">
              <a:extLst>
                <a:ext uri="{FF2B5EF4-FFF2-40B4-BE49-F238E27FC236}">
                  <a16:creationId xmlns:a16="http://schemas.microsoft.com/office/drawing/2014/main" id="{C9E17E25-4412-8049-B5FE-BEDD213DD9F5}"/>
                </a:ext>
              </a:extLst>
            </p:cNvPr>
            <p:cNvPicPr/>
            <p:nvPr userDrawn="1"/>
          </p:nvPicPr>
          <p:blipFill rotWithShape="1">
            <a:blip r:embed="rId11" cstate="print">
              <a:extLst>
                <a:ext uri="{28A0092B-C50C-407E-A947-70E740481C1C}">
                  <a14:useLocalDpi xmlns:a14="http://schemas.microsoft.com/office/drawing/2010/main" val="0"/>
                </a:ext>
              </a:extLst>
            </a:blip>
            <a:srcRect t="71161" r="14342" b="1"/>
            <a:stretch/>
          </p:blipFill>
          <p:spPr>
            <a:xfrm>
              <a:off x="464462" y="6185185"/>
              <a:ext cx="2975721" cy="180000"/>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F1205F0D-3509-E94C-925E-54E4B19D5358}"/>
                </a:ext>
              </a:extLst>
            </p:cNvPr>
            <p:cNvPicPr>
              <a:picLocks noChangeAspect="1"/>
            </p:cNvPicPr>
            <p:nvPr userDrawn="1"/>
          </p:nvPicPr>
          <p:blipFill rotWithShape="1">
            <a:blip r:embed="rId12" cstate="print">
              <a:extLst>
                <a:ext uri="{28A0092B-C50C-407E-A947-70E740481C1C}">
                  <a14:useLocalDpi xmlns:a14="http://schemas.microsoft.com/office/drawing/2010/main" val="0"/>
                </a:ext>
              </a:extLst>
            </a:blip>
            <a:srcRect l="35287" t="-1662" r="54747" b="36172"/>
            <a:stretch/>
          </p:blipFill>
          <p:spPr>
            <a:xfrm>
              <a:off x="296428" y="6035883"/>
              <a:ext cx="366916" cy="504000"/>
            </a:xfrm>
            <a:prstGeom prst="rect">
              <a:avLst/>
            </a:prstGeom>
          </p:spPr>
        </p:pic>
      </p:grpSp>
    </p:spTree>
  </p:cSld>
  <p:clrMap bg1="lt1" tx1="dk1" bg2="lt2" tx2="dk2" accent1="accent1" accent2="accent2" accent3="accent3" accent4="accent4" accent5="accent5" accent6="accent6" hlink="hlink" folHlink="folHlink"/>
  <p:sldLayoutIdLst>
    <p:sldLayoutId id="2147483832" r:id="rId1"/>
    <p:sldLayoutId id="2147483833" r:id="rId2"/>
    <p:sldLayoutId id="2147483826" r:id="rId3"/>
    <p:sldLayoutId id="2147483830" r:id="rId4"/>
    <p:sldLayoutId id="2147483827" r:id="rId5"/>
    <p:sldLayoutId id="2147483828" r:id="rId6"/>
    <p:sldLayoutId id="2147483831" r:id="rId7"/>
    <p:sldLayoutId id="2147483829" r:id="rId8"/>
    <p:sldLayoutId id="2147483834" r:id="rId9"/>
  </p:sldLayoutIdLst>
  <p:transition spd="med"/>
  <p:txStyles>
    <p:titleStyle>
      <a:lvl1pPr marL="0" marR="0" indent="0" algn="l" defTabSz="583729" rtl="0" latinLnBrk="0">
        <a:lnSpc>
          <a:spcPct val="80000"/>
        </a:lnSpc>
        <a:spcBef>
          <a:spcPts val="0"/>
        </a:spcBef>
        <a:spcAft>
          <a:spcPts val="0"/>
        </a:spcAft>
        <a:buClrTx/>
        <a:buSzTx/>
        <a:buFontTx/>
        <a:buNone/>
        <a:tabLst/>
        <a:defRPr sz="3222" b="0" i="0" u="none" strike="noStrike" cap="none" spc="322" baseline="0">
          <a:ln>
            <a:noFill/>
          </a:ln>
          <a:solidFill>
            <a:srgbClr val="2F355A"/>
          </a:solidFill>
          <a:uFillTx/>
          <a:latin typeface="+mn-lt"/>
          <a:ea typeface="+mn-ea"/>
          <a:cs typeface="+mn-cs"/>
          <a:sym typeface="Montserrat Bold"/>
        </a:defRPr>
      </a:lvl1pPr>
      <a:lvl2pPr marL="0" marR="0" indent="49766"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2pPr>
      <a:lvl3pPr marL="0" marR="0" indent="99532"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3pPr>
      <a:lvl4pPr marL="0" marR="0" indent="149299"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4pPr>
      <a:lvl5pPr marL="0" marR="0" indent="199065"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5pPr>
      <a:lvl6pPr marL="0" marR="0" indent="248831"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6pPr>
      <a:lvl7pPr marL="0" marR="0" indent="298597"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7pPr>
      <a:lvl8pPr marL="0" marR="0" indent="348364"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8pPr>
      <a:lvl9pPr marL="0" marR="0" indent="398130" algn="l" defTabSz="583729" rtl="0" latinLnBrk="0">
        <a:lnSpc>
          <a:spcPct val="80000"/>
        </a:lnSpc>
        <a:spcBef>
          <a:spcPts val="0"/>
        </a:spcBef>
        <a:spcAft>
          <a:spcPts val="0"/>
        </a:spcAft>
        <a:buClrTx/>
        <a:buSzTx/>
        <a:buFontTx/>
        <a:buNone/>
        <a:tabLst/>
        <a:defRPr sz="3222" b="0" i="0" u="none" strike="noStrike" cap="none" spc="322" baseline="0">
          <a:ln>
            <a:noFill/>
          </a:ln>
          <a:solidFill>
            <a:srgbClr val="151314"/>
          </a:solidFill>
          <a:uFillTx/>
          <a:latin typeface="+mn-lt"/>
          <a:ea typeface="+mn-ea"/>
          <a:cs typeface="+mn-cs"/>
          <a:sym typeface="Montserrat Bold"/>
        </a:defRPr>
      </a:lvl9pPr>
    </p:titleStyle>
    <p:bodyStyle>
      <a:lvl1pPr marL="0" marR="0" indent="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1pPr>
      <a:lvl2pPr marL="0" marR="0" indent="49766"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2pPr>
      <a:lvl3pPr marL="0" marR="0" indent="99532"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3pPr>
      <a:lvl4pPr marL="0" marR="0" indent="149299"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4pPr>
      <a:lvl5pPr marL="0" marR="0" indent="199065"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p:bodyStyle>
    <p:otherStyle>
      <a:lvl1pPr marL="0" marR="0" indent="0"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1pPr>
      <a:lvl2pPr marL="0" marR="0" indent="49766"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2pPr>
      <a:lvl3pPr marL="0" marR="0" indent="99532"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3pPr>
      <a:lvl4pPr marL="0" marR="0" indent="149299"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4pPr>
      <a:lvl5pPr marL="0" marR="0" indent="199065"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5pPr>
      <a:lvl6pPr marL="0" marR="0" indent="248831"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6pPr>
      <a:lvl7pPr marL="0" marR="0" indent="298597"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7pPr>
      <a:lvl8pPr marL="0" marR="0" indent="348364"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8pPr>
      <a:lvl9pPr marL="0" marR="0" indent="398130" algn="l" defTabSz="583729" rtl="0" latinLnBrk="0">
        <a:lnSpc>
          <a:spcPct val="100000"/>
        </a:lnSpc>
        <a:spcBef>
          <a:spcPts val="0"/>
        </a:spcBef>
        <a:spcAft>
          <a:spcPts val="0"/>
        </a:spcAft>
        <a:buClrTx/>
        <a:buSzTx/>
        <a:buFontTx/>
        <a:buNone/>
        <a:tabLst/>
        <a:defRPr sz="1045" b="0" i="0" u="none" strike="noStrike" cap="none" spc="0" baseline="0">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f.hubspotusercontent20.net/hubfs/2695425/NeumarkterLammsbraeu/resources/documents/Nachhaltigkeitsberichte/Nachhaltigkeitsbericht_2020.pdf?__hstc=&amp;__hssc=" TargetMode="External"/><Relationship Id="rId2" Type="http://schemas.openxmlformats.org/officeDocument/2006/relationships/hyperlink" Target="https://www.lammsbraeu.de/" TargetMode="Externa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lammsbraeu.de/ueber-uns/arbeiten-bei-der-neumarkter-lammsbraeu?hsCtaTracking=6246f7b1-6095-4338-a99c-d5fe61fcbd05%7C02471721-c539-4dd9-9de0-5df4934d85c5"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f.hubspotusercontent20.net/hubfs/2695425/NeumarkterLammsbraeu/resources/documents/Nachhaltigkeitsberichte/Nachhaltigkeitsbericht_2020.pdf?__hstc=&amp;__hssc="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s://www.healthatwork-online.de/" TargetMode="External"/><Relationship Id="rId13" Type="http://schemas.openxmlformats.org/officeDocument/2006/relationships/image" Target="../media/image9.png"/><Relationship Id="rId3" Type="http://schemas.openxmlformats.org/officeDocument/2006/relationships/hyperlink" Target="https://link.springer.com/book/10.1007/978-3-658-28807-5" TargetMode="External"/><Relationship Id="rId7" Type="http://schemas.openxmlformats.org/officeDocument/2006/relationships/hyperlink" Target="https://www.hcc-magazin.com/" TargetMode="External"/><Relationship Id="rId12" Type="http://schemas.openxmlformats.org/officeDocument/2006/relationships/image" Target="../media/image15.jpg"/><Relationship Id="rId2" Type="http://schemas.openxmlformats.org/officeDocument/2006/relationships/hyperlink" Target="https://nachhaltig-forschen.de/fileadmin/user_upload/FactSheets_LeNa_Personal.pdf" TargetMode="External"/><Relationship Id="rId1" Type="http://schemas.openxmlformats.org/officeDocument/2006/relationships/slideLayout" Target="../slideLayouts/slideLayout6.xml"/><Relationship Id="rId6" Type="http://schemas.openxmlformats.org/officeDocument/2006/relationships/hyperlink" Target="https://open.spotify.com/show/33sEx7nI7phTNtIx5MZS3n?si=efd3634ae7754969" TargetMode="External"/><Relationship Id="rId11" Type="http://schemas.openxmlformats.org/officeDocument/2006/relationships/image" Target="../media/image14.svg"/><Relationship Id="rId5" Type="http://schemas.openxmlformats.org/officeDocument/2006/relationships/hyperlink" Target="https://open.spotify.com/episode/3UE6pdSJ6jGm3bH3Xw1Qub?si=0b39a9f11797479f" TargetMode="External"/><Relationship Id="rId10" Type="http://schemas.openxmlformats.org/officeDocument/2006/relationships/image" Target="../media/image13.png"/><Relationship Id="rId4" Type="http://schemas.openxmlformats.org/officeDocument/2006/relationships/hyperlink" Target="https://link.springer.com/book/10.1007/978-3-662-50527-4" TargetMode="External"/><Relationship Id="rId9" Type="http://schemas.openxmlformats.org/officeDocument/2006/relationships/hyperlink" Target="https://www.humancapitalclub.de/hcc.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csrready.eu/knowledge-platform/"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BD81EACF-6C71-9FD2-9C2D-EB30576BB038}"/>
              </a:ext>
            </a:extLst>
          </p:cNvPr>
          <p:cNvSpPr>
            <a:spLocks noGrp="1"/>
          </p:cNvSpPr>
          <p:nvPr>
            <p:ph type="body" sz="quarter" idx="101"/>
          </p:nvPr>
        </p:nvSpPr>
        <p:spPr>
          <a:xfrm>
            <a:off x="3958405" y="4247565"/>
            <a:ext cx="2665071" cy="320685"/>
          </a:xfrm>
        </p:spPr>
        <p:txBody>
          <a:bodyPr/>
          <a:lstStyle/>
          <a:p>
            <a:pPr>
              <a:lnSpc>
                <a:spcPts val="1380"/>
              </a:lnSpc>
            </a:pPr>
            <a:r>
              <a:rPr lang="en-US" sz="1400" dirty="0"/>
              <a:t>Biologische Brouwerij</a:t>
            </a:r>
          </a:p>
        </p:txBody>
      </p:sp>
      <p:sp>
        <p:nvSpPr>
          <p:cNvPr id="15" name="Text Placeholder 14">
            <a:extLst>
              <a:ext uri="{FF2B5EF4-FFF2-40B4-BE49-F238E27FC236}">
                <a16:creationId xmlns:a16="http://schemas.microsoft.com/office/drawing/2014/main" id="{7E020015-9FE1-E9B1-F753-D1B8FB887AF8}"/>
              </a:ext>
            </a:extLst>
          </p:cNvPr>
          <p:cNvSpPr>
            <a:spLocks noGrp="1"/>
          </p:cNvSpPr>
          <p:nvPr>
            <p:ph type="body" sz="quarter" idx="102"/>
          </p:nvPr>
        </p:nvSpPr>
        <p:spPr>
          <a:xfrm>
            <a:off x="3940753" y="4798790"/>
            <a:ext cx="2559041" cy="234000"/>
          </a:xfrm>
        </p:spPr>
        <p:txBody>
          <a:bodyPr/>
          <a:lstStyle/>
          <a:p>
            <a:pPr>
              <a:lnSpc>
                <a:spcPts val="1380"/>
              </a:lnSpc>
            </a:pPr>
            <a:r>
              <a:rPr lang="en-US" sz="1400" dirty="0">
                <a:solidFill>
                  <a:schemeClr val="tx1"/>
                </a:solidFill>
                <a:hlinkClick r:id="rId2">
                  <a:extLst>
                    <a:ext uri="{A12FA001-AC4F-418D-AE19-62706E023703}">
                      <ahyp:hlinkClr xmlns:ahyp="http://schemas.microsoft.com/office/drawing/2018/hyperlinkcolor" val="tx"/>
                    </a:ext>
                  </a:extLst>
                </a:hlinkClick>
              </a:rPr>
              <a:t>https://www.lammsbraeu.de/ </a:t>
            </a:r>
          </a:p>
        </p:txBody>
      </p:sp>
      <p:sp>
        <p:nvSpPr>
          <p:cNvPr id="12" name="Text Placeholder 11">
            <a:extLst>
              <a:ext uri="{FF2B5EF4-FFF2-40B4-BE49-F238E27FC236}">
                <a16:creationId xmlns:a16="http://schemas.microsoft.com/office/drawing/2014/main" id="{3E8CF3C9-14F7-D016-288C-FA665CA0E644}"/>
              </a:ext>
            </a:extLst>
          </p:cNvPr>
          <p:cNvSpPr>
            <a:spLocks noGrp="1"/>
          </p:cNvSpPr>
          <p:nvPr>
            <p:ph type="body" sz="quarter" idx="96"/>
          </p:nvPr>
        </p:nvSpPr>
        <p:spPr>
          <a:xfrm>
            <a:off x="249382" y="1026644"/>
            <a:ext cx="2157468" cy="265337"/>
          </a:xfrm>
        </p:spPr>
        <p:txBody>
          <a:bodyPr/>
          <a:lstStyle/>
          <a:p>
            <a:r>
              <a:rPr lang="en-US" sz="1600" dirty="0"/>
              <a:t>CASUSBEELD</a:t>
            </a:r>
          </a:p>
        </p:txBody>
      </p:sp>
      <p:sp>
        <p:nvSpPr>
          <p:cNvPr id="17" name="Text Placeholder 16">
            <a:extLst>
              <a:ext uri="{FF2B5EF4-FFF2-40B4-BE49-F238E27FC236}">
                <a16:creationId xmlns:a16="http://schemas.microsoft.com/office/drawing/2014/main" id="{754EAE80-485F-F553-A71E-1E3D10390E24}"/>
              </a:ext>
            </a:extLst>
          </p:cNvPr>
          <p:cNvSpPr>
            <a:spLocks noGrp="1"/>
          </p:cNvSpPr>
          <p:nvPr>
            <p:ph type="body" sz="quarter" idx="109"/>
          </p:nvPr>
        </p:nvSpPr>
        <p:spPr>
          <a:xfrm>
            <a:off x="240989" y="3569326"/>
            <a:ext cx="2480170" cy="625247"/>
          </a:xfrm>
        </p:spPr>
        <p:txBody>
          <a:bodyPr/>
          <a:lstStyle/>
          <a:p>
            <a:pPr algn="l">
              <a:lnSpc>
                <a:spcPts val="1620"/>
              </a:lnSpc>
            </a:pPr>
            <a:r>
              <a:rPr lang="en-US" sz="1600" b="1" dirty="0"/>
              <a:t>Neumarkter </a:t>
            </a:r>
            <a:r>
              <a:rPr lang="en-US" sz="1600" b="1" dirty="0" err="1"/>
              <a:t>Lammsbräu's </a:t>
            </a:r>
            <a:r>
              <a:rPr lang="en-US" sz="1600" b="1"/>
              <a:t>CSR </a:t>
            </a:r>
            <a:r>
              <a:rPr lang="en-US" sz="1600" b="1" dirty="0"/>
              <a:t>Personeelsmanagement</a:t>
            </a:r>
          </a:p>
        </p:txBody>
      </p:sp>
      <p:sp>
        <p:nvSpPr>
          <p:cNvPr id="18" name="Text Placeholder 17">
            <a:extLst>
              <a:ext uri="{FF2B5EF4-FFF2-40B4-BE49-F238E27FC236}">
                <a16:creationId xmlns:a16="http://schemas.microsoft.com/office/drawing/2014/main" id="{E3CC7BE5-59F5-2091-C91B-338A40C06AD7}"/>
              </a:ext>
            </a:extLst>
          </p:cNvPr>
          <p:cNvSpPr>
            <a:spLocks noGrp="1"/>
          </p:cNvSpPr>
          <p:nvPr>
            <p:ph type="body" sz="quarter" idx="110"/>
          </p:nvPr>
        </p:nvSpPr>
        <p:spPr>
          <a:xfrm>
            <a:off x="249382" y="4398260"/>
            <a:ext cx="2100830" cy="360837"/>
          </a:xfrm>
        </p:spPr>
        <p:txBody>
          <a:bodyPr/>
          <a:lstStyle/>
          <a:p>
            <a:r>
              <a:rPr lang="en-US" sz="1600" dirty="0"/>
              <a:t>LOCATIE</a:t>
            </a:r>
          </a:p>
        </p:txBody>
      </p:sp>
      <p:sp>
        <p:nvSpPr>
          <p:cNvPr id="19" name="Text Placeholder 18">
            <a:extLst>
              <a:ext uri="{FF2B5EF4-FFF2-40B4-BE49-F238E27FC236}">
                <a16:creationId xmlns:a16="http://schemas.microsoft.com/office/drawing/2014/main" id="{83F136D8-3C2F-4F10-A607-272D28F19EA2}"/>
              </a:ext>
            </a:extLst>
          </p:cNvPr>
          <p:cNvSpPr>
            <a:spLocks noGrp="1"/>
          </p:cNvSpPr>
          <p:nvPr>
            <p:ph type="body" sz="quarter" idx="111"/>
          </p:nvPr>
        </p:nvSpPr>
        <p:spPr>
          <a:xfrm>
            <a:off x="226355" y="4663325"/>
            <a:ext cx="2154449" cy="625247"/>
          </a:xfrm>
        </p:spPr>
        <p:txBody>
          <a:bodyPr/>
          <a:lstStyle/>
          <a:p>
            <a:r>
              <a:rPr lang="en-US" sz="1600" b="1" dirty="0"/>
              <a:t>Duitsland</a:t>
            </a:r>
          </a:p>
        </p:txBody>
      </p:sp>
      <p:cxnSp>
        <p:nvCxnSpPr>
          <p:cNvPr id="29" name="Straight Connector 28">
            <a:extLst>
              <a:ext uri="{FF2B5EF4-FFF2-40B4-BE49-F238E27FC236}">
                <a16:creationId xmlns:a16="http://schemas.microsoft.com/office/drawing/2014/main" id="{D2A2E230-7D7B-633F-562B-C4E3304E76F7}"/>
              </a:ext>
            </a:extLst>
          </p:cNvPr>
          <p:cNvCxnSpPr>
            <a:cxnSpLocks/>
          </p:cNvCxnSpPr>
          <p:nvPr/>
        </p:nvCxnSpPr>
        <p:spPr>
          <a:xfrm flipH="1">
            <a:off x="0" y="4663325"/>
            <a:ext cx="2906829"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FBE8F520-4B35-9099-DDBD-755FD5917FF1}"/>
              </a:ext>
            </a:extLst>
          </p:cNvPr>
          <p:cNvGrpSpPr>
            <a:grpSpLocks noChangeAspect="1"/>
          </p:cNvGrpSpPr>
          <p:nvPr/>
        </p:nvGrpSpPr>
        <p:grpSpPr>
          <a:xfrm>
            <a:off x="336506" y="5389063"/>
            <a:ext cx="480649" cy="555039"/>
            <a:chOff x="8823055" y="3850915"/>
            <a:chExt cx="751563" cy="867883"/>
          </a:xfrm>
          <a:solidFill>
            <a:srgbClr val="027354"/>
          </a:solidFill>
        </p:grpSpPr>
        <p:sp>
          <p:nvSpPr>
            <p:cNvPr id="6" name="Freeform 5">
              <a:extLst>
                <a:ext uri="{FF2B5EF4-FFF2-40B4-BE49-F238E27FC236}">
                  <a16:creationId xmlns:a16="http://schemas.microsoft.com/office/drawing/2014/main" id="{8CFEF403-32BF-92D2-92C7-323432F49E58}"/>
                </a:ext>
              </a:extLst>
            </p:cNvPr>
            <p:cNvSpPr/>
            <p:nvPr/>
          </p:nvSpPr>
          <p:spPr>
            <a:xfrm>
              <a:off x="9039852" y="3869676"/>
              <a:ext cx="346875" cy="361328"/>
            </a:xfrm>
            <a:custGeom>
              <a:avLst/>
              <a:gdLst>
                <a:gd name="connsiteX0" fmla="*/ 0 w 346875"/>
                <a:gd name="connsiteY0" fmla="*/ 173437 h 361328"/>
                <a:gd name="connsiteX1" fmla="*/ 173438 w 346875"/>
                <a:gd name="connsiteY1" fmla="*/ 0 h 361328"/>
                <a:gd name="connsiteX2" fmla="*/ 346875 w 346875"/>
                <a:gd name="connsiteY2" fmla="*/ 173437 h 361328"/>
                <a:gd name="connsiteX3" fmla="*/ 240283 w 346875"/>
                <a:gd name="connsiteY3" fmla="*/ 333325 h 361328"/>
                <a:gd name="connsiteX4" fmla="*/ 231250 w 346875"/>
                <a:gd name="connsiteY4" fmla="*/ 346875 h 361328"/>
                <a:gd name="connsiteX5" fmla="*/ 231250 w 346875"/>
                <a:gd name="connsiteY5" fmla="*/ 361329 h 361328"/>
                <a:gd name="connsiteX6" fmla="*/ 115625 w 346875"/>
                <a:gd name="connsiteY6" fmla="*/ 361329 h 361328"/>
                <a:gd name="connsiteX7" fmla="*/ 115625 w 346875"/>
                <a:gd name="connsiteY7" fmla="*/ 346875 h 361328"/>
                <a:gd name="connsiteX8" fmla="*/ 106592 w 346875"/>
                <a:gd name="connsiteY8" fmla="*/ 333325 h 361328"/>
                <a:gd name="connsiteX9" fmla="*/ 0 w 346875"/>
                <a:gd name="connsiteY9" fmla="*/ 173437 h 361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6875" h="361328">
                  <a:moveTo>
                    <a:pt x="0" y="173437"/>
                  </a:moveTo>
                  <a:cubicBezTo>
                    <a:pt x="0" y="77685"/>
                    <a:pt x="77685" y="0"/>
                    <a:pt x="173438" y="0"/>
                  </a:cubicBezTo>
                  <a:cubicBezTo>
                    <a:pt x="269190" y="0"/>
                    <a:pt x="346875" y="77685"/>
                    <a:pt x="346875" y="173437"/>
                  </a:cubicBezTo>
                  <a:cubicBezTo>
                    <a:pt x="346875" y="242993"/>
                    <a:pt x="304419" y="306226"/>
                    <a:pt x="240283" y="333325"/>
                  </a:cubicBezTo>
                  <a:cubicBezTo>
                    <a:pt x="234864" y="335132"/>
                    <a:pt x="231250" y="340552"/>
                    <a:pt x="231250" y="346875"/>
                  </a:cubicBezTo>
                  <a:lnTo>
                    <a:pt x="231250" y="361329"/>
                  </a:lnTo>
                  <a:lnTo>
                    <a:pt x="115625" y="361329"/>
                  </a:lnTo>
                  <a:lnTo>
                    <a:pt x="115625" y="346875"/>
                  </a:lnTo>
                  <a:cubicBezTo>
                    <a:pt x="115625" y="341455"/>
                    <a:pt x="112012" y="336035"/>
                    <a:pt x="106592" y="333325"/>
                  </a:cubicBezTo>
                  <a:cubicBezTo>
                    <a:pt x="42456" y="307129"/>
                    <a:pt x="0" y="243897"/>
                    <a:pt x="0" y="173437"/>
                  </a:cubicBezTo>
                  <a:close/>
                </a:path>
              </a:pathLst>
            </a:custGeom>
            <a:solidFill>
              <a:srgbClr val="F29E38"/>
            </a:solidFill>
            <a:ln w="9028" cap="flat">
              <a:noFill/>
              <a:prstDash val="solid"/>
              <a:miter/>
            </a:ln>
          </p:spPr>
          <p:txBody>
            <a:bodyPr rtlCol="0" anchor="ctr"/>
            <a:lstStyle/>
            <a:p>
              <a:endParaRPr lang="en-US" dirty="0"/>
            </a:p>
          </p:txBody>
        </p:sp>
        <p:grpSp>
          <p:nvGrpSpPr>
            <p:cNvPr id="7" name="Graphic 2">
              <a:extLst>
                <a:ext uri="{FF2B5EF4-FFF2-40B4-BE49-F238E27FC236}">
                  <a16:creationId xmlns:a16="http://schemas.microsoft.com/office/drawing/2014/main" id="{2A1FA6C2-13CC-7CCB-FFDE-B882655E3B9E}"/>
                </a:ext>
              </a:extLst>
            </p:cNvPr>
            <p:cNvGrpSpPr/>
            <p:nvPr/>
          </p:nvGrpSpPr>
          <p:grpSpPr>
            <a:xfrm>
              <a:off x="8823055" y="3850915"/>
              <a:ext cx="751563" cy="867883"/>
              <a:chOff x="8823055" y="3850915"/>
              <a:chExt cx="751563" cy="867883"/>
            </a:xfrm>
            <a:grpFill/>
          </p:grpSpPr>
          <p:sp>
            <p:nvSpPr>
              <p:cNvPr id="8" name="Freeform 7">
                <a:extLst>
                  <a:ext uri="{FF2B5EF4-FFF2-40B4-BE49-F238E27FC236}">
                    <a16:creationId xmlns:a16="http://schemas.microsoft.com/office/drawing/2014/main" id="{68EE8C0E-8E23-E4AD-8486-2FD5082E366A}"/>
                  </a:ext>
                </a:extLst>
              </p:cNvPr>
              <p:cNvSpPr/>
              <p:nvPr/>
            </p:nvSpPr>
            <p:spPr>
              <a:xfrm>
                <a:off x="9444540" y="4039501"/>
                <a:ext cx="72265" cy="28906"/>
              </a:xfrm>
              <a:custGeom>
                <a:avLst/>
                <a:gdLst>
                  <a:gd name="connsiteX0" fmla="*/ 57813 w 72265"/>
                  <a:gd name="connsiteY0" fmla="*/ 28906 h 28906"/>
                  <a:gd name="connsiteX1" fmla="*/ 14453 w 72265"/>
                  <a:gd name="connsiteY1" fmla="*/ 28906 h 28906"/>
                  <a:gd name="connsiteX2" fmla="*/ 0 w 72265"/>
                  <a:gd name="connsiteY2" fmla="*/ 14453 h 28906"/>
                  <a:gd name="connsiteX3" fmla="*/ 14453 w 72265"/>
                  <a:gd name="connsiteY3" fmla="*/ 0 h 28906"/>
                  <a:gd name="connsiteX4" fmla="*/ 57813 w 72265"/>
                  <a:gd name="connsiteY4" fmla="*/ 0 h 28906"/>
                  <a:gd name="connsiteX5" fmla="*/ 72266 w 72265"/>
                  <a:gd name="connsiteY5" fmla="*/ 14453 h 28906"/>
                  <a:gd name="connsiteX6" fmla="*/ 57813 w 72265"/>
                  <a:gd name="connsiteY6" fmla="*/ 28906 h 2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65" h="28906">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grpFill/>
              <a:ln w="9028" cap="flat">
                <a:noFill/>
                <a:prstDash val="solid"/>
                <a:miter/>
              </a:ln>
            </p:spPr>
            <p:txBody>
              <a:bodyPr rtlCol="0" anchor="ctr"/>
              <a:lstStyle/>
              <a:p>
                <a:endParaRPr lang="en-US" dirty="0"/>
              </a:p>
            </p:txBody>
          </p:sp>
          <p:sp>
            <p:nvSpPr>
              <p:cNvPr id="9" name="Freeform 8">
                <a:extLst>
                  <a:ext uri="{FF2B5EF4-FFF2-40B4-BE49-F238E27FC236}">
                    <a16:creationId xmlns:a16="http://schemas.microsoft.com/office/drawing/2014/main" id="{7A3F26AF-2B95-A99B-F3C6-6A88CA00BC7D}"/>
                  </a:ext>
                </a:extLst>
              </p:cNvPr>
              <p:cNvSpPr/>
              <p:nvPr/>
            </p:nvSpPr>
            <p:spPr>
              <a:xfrm>
                <a:off x="9413827" y="3902196"/>
                <a:ext cx="66846" cy="50585"/>
              </a:xfrm>
              <a:custGeom>
                <a:avLst/>
                <a:gdLst>
                  <a:gd name="connsiteX0" fmla="*/ 14453 w 66846"/>
                  <a:gd name="connsiteY0" fmla="*/ 50586 h 50585"/>
                  <a:gd name="connsiteX1" fmla="*/ 0 w 66846"/>
                  <a:gd name="connsiteY1" fmla="*/ 36133 h 50585"/>
                  <a:gd name="connsiteX2" fmla="*/ 7227 w 66846"/>
                  <a:gd name="connsiteY2" fmla="*/ 23486 h 50585"/>
                  <a:gd name="connsiteX3" fmla="*/ 45166 w 66846"/>
                  <a:gd name="connsiteY3" fmla="*/ 1807 h 50585"/>
                  <a:gd name="connsiteX4" fmla="*/ 65039 w 66846"/>
                  <a:gd name="connsiteY4" fmla="*/ 7226 h 50585"/>
                  <a:gd name="connsiteX5" fmla="*/ 59620 w 66846"/>
                  <a:gd name="connsiteY5" fmla="*/ 27100 h 50585"/>
                  <a:gd name="connsiteX6" fmla="*/ 21680 w 66846"/>
                  <a:gd name="connsiteY6" fmla="*/ 48780 h 50585"/>
                  <a:gd name="connsiteX7" fmla="*/ 14453 w 66846"/>
                  <a:gd name="connsiteY7" fmla="*/ 50586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6" h="50585">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grpFill/>
              <a:ln w="9028" cap="flat">
                <a:noFill/>
                <a:prstDash val="solid"/>
                <a:miter/>
              </a:ln>
            </p:spPr>
            <p:txBody>
              <a:bodyPr rtlCol="0" anchor="ctr"/>
              <a:lstStyle/>
              <a:p>
                <a:endParaRPr lang="en-US" dirty="0"/>
              </a:p>
            </p:txBody>
          </p:sp>
          <p:sp>
            <p:nvSpPr>
              <p:cNvPr id="16" name="Freeform 15">
                <a:extLst>
                  <a:ext uri="{FF2B5EF4-FFF2-40B4-BE49-F238E27FC236}">
                    <a16:creationId xmlns:a16="http://schemas.microsoft.com/office/drawing/2014/main" id="{61CC4D95-F41C-96B7-8EEA-4F6095A67F0B}"/>
                  </a:ext>
                </a:extLst>
              </p:cNvPr>
              <p:cNvSpPr/>
              <p:nvPr/>
            </p:nvSpPr>
            <p:spPr>
              <a:xfrm>
                <a:off x="8880867" y="4039501"/>
                <a:ext cx="72265" cy="28906"/>
              </a:xfrm>
              <a:custGeom>
                <a:avLst/>
                <a:gdLst>
                  <a:gd name="connsiteX0" fmla="*/ 57813 w 72265"/>
                  <a:gd name="connsiteY0" fmla="*/ 28906 h 28906"/>
                  <a:gd name="connsiteX1" fmla="*/ 14453 w 72265"/>
                  <a:gd name="connsiteY1" fmla="*/ 28906 h 28906"/>
                  <a:gd name="connsiteX2" fmla="*/ 0 w 72265"/>
                  <a:gd name="connsiteY2" fmla="*/ 14453 h 28906"/>
                  <a:gd name="connsiteX3" fmla="*/ 14453 w 72265"/>
                  <a:gd name="connsiteY3" fmla="*/ 0 h 28906"/>
                  <a:gd name="connsiteX4" fmla="*/ 57813 w 72265"/>
                  <a:gd name="connsiteY4" fmla="*/ 0 h 28906"/>
                  <a:gd name="connsiteX5" fmla="*/ 72266 w 72265"/>
                  <a:gd name="connsiteY5" fmla="*/ 14453 h 28906"/>
                  <a:gd name="connsiteX6" fmla="*/ 57813 w 72265"/>
                  <a:gd name="connsiteY6" fmla="*/ 28906 h 28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265" h="28906">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grpFill/>
              <a:ln w="9028" cap="flat">
                <a:noFill/>
                <a:prstDash val="solid"/>
                <a:miter/>
              </a:ln>
            </p:spPr>
            <p:txBody>
              <a:bodyPr rtlCol="0" anchor="ctr"/>
              <a:lstStyle/>
              <a:p>
                <a:endParaRPr lang="en-US" dirty="0"/>
              </a:p>
            </p:txBody>
          </p:sp>
          <p:sp>
            <p:nvSpPr>
              <p:cNvPr id="20" name="Freeform 19">
                <a:extLst>
                  <a:ext uri="{FF2B5EF4-FFF2-40B4-BE49-F238E27FC236}">
                    <a16:creationId xmlns:a16="http://schemas.microsoft.com/office/drawing/2014/main" id="{7358A028-1CA3-762E-4F98-D207C5D93552}"/>
                  </a:ext>
                </a:extLst>
              </p:cNvPr>
              <p:cNvSpPr/>
              <p:nvPr/>
            </p:nvSpPr>
            <p:spPr>
              <a:xfrm>
                <a:off x="8917904" y="3902196"/>
                <a:ext cx="66845" cy="50585"/>
              </a:xfrm>
              <a:custGeom>
                <a:avLst/>
                <a:gdLst>
                  <a:gd name="connsiteX0" fmla="*/ 52393 w 66845"/>
                  <a:gd name="connsiteY0" fmla="*/ 50586 h 50585"/>
                  <a:gd name="connsiteX1" fmla="*/ 45166 w 66845"/>
                  <a:gd name="connsiteY1" fmla="*/ 48780 h 50585"/>
                  <a:gd name="connsiteX2" fmla="*/ 7226 w 66845"/>
                  <a:gd name="connsiteY2" fmla="*/ 27100 h 50585"/>
                  <a:gd name="connsiteX3" fmla="*/ 1807 w 66845"/>
                  <a:gd name="connsiteY3" fmla="*/ 7226 h 50585"/>
                  <a:gd name="connsiteX4" fmla="*/ 21679 w 66845"/>
                  <a:gd name="connsiteY4" fmla="*/ 1807 h 50585"/>
                  <a:gd name="connsiteX5" fmla="*/ 59619 w 66845"/>
                  <a:gd name="connsiteY5" fmla="*/ 23486 h 50585"/>
                  <a:gd name="connsiteX6" fmla="*/ 65039 w 66845"/>
                  <a:gd name="connsiteY6" fmla="*/ 43359 h 50585"/>
                  <a:gd name="connsiteX7" fmla="*/ 52393 w 66845"/>
                  <a:gd name="connsiteY7" fmla="*/ 50586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5" h="50585">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grpFill/>
              <a:ln w="9028" cap="flat">
                <a:noFill/>
                <a:prstDash val="solid"/>
                <a:miter/>
              </a:ln>
            </p:spPr>
            <p:txBody>
              <a:bodyPr rtlCol="0" anchor="ctr"/>
              <a:lstStyle/>
              <a:p>
                <a:endParaRPr lang="en-US" dirty="0"/>
              </a:p>
            </p:txBody>
          </p:sp>
          <p:sp>
            <p:nvSpPr>
              <p:cNvPr id="23" name="Freeform 22">
                <a:extLst>
                  <a:ext uri="{FF2B5EF4-FFF2-40B4-BE49-F238E27FC236}">
                    <a16:creationId xmlns:a16="http://schemas.microsoft.com/office/drawing/2014/main" id="{2C93EF73-2FE9-AB57-C3F6-3D8AFD11F8C9}"/>
                  </a:ext>
                </a:extLst>
              </p:cNvPr>
              <p:cNvSpPr/>
              <p:nvPr/>
            </p:nvSpPr>
            <p:spPr>
              <a:xfrm>
                <a:off x="8917904" y="4155126"/>
                <a:ext cx="66845" cy="50585"/>
              </a:xfrm>
              <a:custGeom>
                <a:avLst/>
                <a:gdLst>
                  <a:gd name="connsiteX0" fmla="*/ 14453 w 66845"/>
                  <a:gd name="connsiteY0" fmla="*/ 50586 h 50585"/>
                  <a:gd name="connsiteX1" fmla="*/ 0 w 66845"/>
                  <a:gd name="connsiteY1" fmla="*/ 36133 h 50585"/>
                  <a:gd name="connsiteX2" fmla="*/ 7226 w 66845"/>
                  <a:gd name="connsiteY2" fmla="*/ 23486 h 50585"/>
                  <a:gd name="connsiteX3" fmla="*/ 45166 w 66845"/>
                  <a:gd name="connsiteY3" fmla="*/ 1807 h 50585"/>
                  <a:gd name="connsiteX4" fmla="*/ 65039 w 66845"/>
                  <a:gd name="connsiteY4" fmla="*/ 7226 h 50585"/>
                  <a:gd name="connsiteX5" fmla="*/ 59619 w 66845"/>
                  <a:gd name="connsiteY5" fmla="*/ 27100 h 50585"/>
                  <a:gd name="connsiteX6" fmla="*/ 21679 w 66845"/>
                  <a:gd name="connsiteY6" fmla="*/ 48780 h 50585"/>
                  <a:gd name="connsiteX7" fmla="*/ 14453 w 66845"/>
                  <a:gd name="connsiteY7" fmla="*/ 50586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5" h="50585">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grpFill/>
              <a:ln w="9028" cap="flat">
                <a:noFill/>
                <a:prstDash val="solid"/>
                <a:miter/>
              </a:ln>
            </p:spPr>
            <p:txBody>
              <a:bodyPr rtlCol="0" anchor="ctr"/>
              <a:lstStyle/>
              <a:p>
                <a:endParaRPr lang="en-US" dirty="0"/>
              </a:p>
            </p:txBody>
          </p:sp>
          <p:sp>
            <p:nvSpPr>
              <p:cNvPr id="24" name="Freeform 23">
                <a:extLst>
                  <a:ext uri="{FF2B5EF4-FFF2-40B4-BE49-F238E27FC236}">
                    <a16:creationId xmlns:a16="http://schemas.microsoft.com/office/drawing/2014/main" id="{7F255B9E-559B-6D87-1A41-6BC5E9FFC3C7}"/>
                  </a:ext>
                </a:extLst>
              </p:cNvPr>
              <p:cNvSpPr/>
              <p:nvPr/>
            </p:nvSpPr>
            <p:spPr>
              <a:xfrm>
                <a:off x="9213290" y="3952782"/>
                <a:ext cx="130155" cy="202344"/>
              </a:xfrm>
              <a:custGeom>
                <a:avLst/>
                <a:gdLst>
                  <a:gd name="connsiteX0" fmla="*/ 43359 w 130155"/>
                  <a:gd name="connsiteY0" fmla="*/ 202344 h 202344"/>
                  <a:gd name="connsiteX1" fmla="*/ 0 w 130155"/>
                  <a:gd name="connsiteY1" fmla="*/ 158985 h 202344"/>
                  <a:gd name="connsiteX2" fmla="*/ 0 w 130155"/>
                  <a:gd name="connsiteY2" fmla="*/ 43360 h 202344"/>
                  <a:gd name="connsiteX3" fmla="*/ 43359 w 130155"/>
                  <a:gd name="connsiteY3" fmla="*/ 0 h 202344"/>
                  <a:gd name="connsiteX4" fmla="*/ 86719 w 130155"/>
                  <a:gd name="connsiteY4" fmla="*/ 43360 h 202344"/>
                  <a:gd name="connsiteX5" fmla="*/ 86719 w 130155"/>
                  <a:gd name="connsiteY5" fmla="*/ 45166 h 202344"/>
                  <a:gd name="connsiteX6" fmla="*/ 128271 w 130155"/>
                  <a:gd name="connsiteY6" fmla="*/ 115626 h 202344"/>
                  <a:gd name="connsiteX7" fmla="*/ 86719 w 130155"/>
                  <a:gd name="connsiteY7" fmla="*/ 157178 h 202344"/>
                  <a:gd name="connsiteX8" fmla="*/ 86719 w 130155"/>
                  <a:gd name="connsiteY8" fmla="*/ 158985 h 202344"/>
                  <a:gd name="connsiteX9" fmla="*/ 43359 w 130155"/>
                  <a:gd name="connsiteY9" fmla="*/ 202344 h 202344"/>
                  <a:gd name="connsiteX10" fmla="*/ 43359 w 130155"/>
                  <a:gd name="connsiteY10" fmla="*/ 28906 h 202344"/>
                  <a:gd name="connsiteX11" fmla="*/ 28906 w 130155"/>
                  <a:gd name="connsiteY11" fmla="*/ 43360 h 202344"/>
                  <a:gd name="connsiteX12" fmla="*/ 28906 w 130155"/>
                  <a:gd name="connsiteY12" fmla="*/ 158985 h 202344"/>
                  <a:gd name="connsiteX13" fmla="*/ 43359 w 130155"/>
                  <a:gd name="connsiteY13" fmla="*/ 173438 h 202344"/>
                  <a:gd name="connsiteX14" fmla="*/ 57812 w 130155"/>
                  <a:gd name="connsiteY14" fmla="*/ 158985 h 202344"/>
                  <a:gd name="connsiteX15" fmla="*/ 56005 w 130155"/>
                  <a:gd name="connsiteY15" fmla="*/ 151758 h 202344"/>
                  <a:gd name="connsiteX16" fmla="*/ 60522 w 130155"/>
                  <a:gd name="connsiteY16" fmla="*/ 131885 h 202344"/>
                  <a:gd name="connsiteX17" fmla="*/ 71362 w 130155"/>
                  <a:gd name="connsiteY17" fmla="*/ 130079 h 202344"/>
                  <a:gd name="connsiteX18" fmla="*/ 101172 w 130155"/>
                  <a:gd name="connsiteY18" fmla="*/ 101172 h 202344"/>
                  <a:gd name="connsiteX19" fmla="*/ 101172 w 130155"/>
                  <a:gd name="connsiteY19" fmla="*/ 101172 h 202344"/>
                  <a:gd name="connsiteX20" fmla="*/ 72266 w 130155"/>
                  <a:gd name="connsiteY20" fmla="*/ 72266 h 202344"/>
                  <a:gd name="connsiteX21" fmla="*/ 56909 w 130155"/>
                  <a:gd name="connsiteY21" fmla="*/ 66846 h 202344"/>
                  <a:gd name="connsiteX22" fmla="*/ 56005 w 130155"/>
                  <a:gd name="connsiteY22" fmla="*/ 50586 h 202344"/>
                  <a:gd name="connsiteX23" fmla="*/ 57812 w 130155"/>
                  <a:gd name="connsiteY23" fmla="*/ 43360 h 202344"/>
                  <a:gd name="connsiteX24" fmla="*/ 43359 w 130155"/>
                  <a:gd name="connsiteY24" fmla="*/ 28906 h 202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30155" h="202344">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grpFill/>
              <a:ln w="9028" cap="flat">
                <a:noFill/>
                <a:prstDash val="solid"/>
                <a:miter/>
              </a:ln>
            </p:spPr>
            <p:txBody>
              <a:bodyPr rtlCol="0" anchor="ctr"/>
              <a:lstStyle/>
              <a:p>
                <a:endParaRPr lang="en-US" dirty="0"/>
              </a:p>
            </p:txBody>
          </p:sp>
          <p:sp>
            <p:nvSpPr>
              <p:cNvPr id="26" name="Freeform 25">
                <a:extLst>
                  <a:ext uri="{FF2B5EF4-FFF2-40B4-BE49-F238E27FC236}">
                    <a16:creationId xmlns:a16="http://schemas.microsoft.com/office/drawing/2014/main" id="{DB977A14-60E8-F72D-095B-A417B5170F64}"/>
                  </a:ext>
                </a:extLst>
              </p:cNvPr>
              <p:cNvSpPr/>
              <p:nvPr/>
            </p:nvSpPr>
            <p:spPr>
              <a:xfrm>
                <a:off x="9054227" y="3952782"/>
                <a:ext cx="130156" cy="202344"/>
              </a:xfrm>
              <a:custGeom>
                <a:avLst/>
                <a:gdLst>
                  <a:gd name="connsiteX0" fmla="*/ 86797 w 130156"/>
                  <a:gd name="connsiteY0" fmla="*/ 202344 h 202344"/>
                  <a:gd name="connsiteX1" fmla="*/ 43437 w 130156"/>
                  <a:gd name="connsiteY1" fmla="*/ 158985 h 202344"/>
                  <a:gd name="connsiteX2" fmla="*/ 43437 w 130156"/>
                  <a:gd name="connsiteY2" fmla="*/ 157178 h 202344"/>
                  <a:gd name="connsiteX3" fmla="*/ 1885 w 130156"/>
                  <a:gd name="connsiteY3" fmla="*/ 86719 h 202344"/>
                  <a:gd name="connsiteX4" fmla="*/ 43437 w 130156"/>
                  <a:gd name="connsiteY4" fmla="*/ 45166 h 202344"/>
                  <a:gd name="connsiteX5" fmla="*/ 43437 w 130156"/>
                  <a:gd name="connsiteY5" fmla="*/ 43360 h 202344"/>
                  <a:gd name="connsiteX6" fmla="*/ 86797 w 130156"/>
                  <a:gd name="connsiteY6" fmla="*/ 0 h 202344"/>
                  <a:gd name="connsiteX7" fmla="*/ 130156 w 130156"/>
                  <a:gd name="connsiteY7" fmla="*/ 43360 h 202344"/>
                  <a:gd name="connsiteX8" fmla="*/ 130156 w 130156"/>
                  <a:gd name="connsiteY8" fmla="*/ 158985 h 202344"/>
                  <a:gd name="connsiteX9" fmla="*/ 86797 w 130156"/>
                  <a:gd name="connsiteY9" fmla="*/ 202344 h 202344"/>
                  <a:gd name="connsiteX10" fmla="*/ 61504 w 130156"/>
                  <a:gd name="connsiteY10" fmla="*/ 130079 h 202344"/>
                  <a:gd name="connsiteX11" fmla="*/ 73247 w 130156"/>
                  <a:gd name="connsiteY11" fmla="*/ 136402 h 202344"/>
                  <a:gd name="connsiteX12" fmla="*/ 74150 w 130156"/>
                  <a:gd name="connsiteY12" fmla="*/ 152662 h 202344"/>
                  <a:gd name="connsiteX13" fmla="*/ 72344 w 130156"/>
                  <a:gd name="connsiteY13" fmla="*/ 159888 h 202344"/>
                  <a:gd name="connsiteX14" fmla="*/ 86797 w 130156"/>
                  <a:gd name="connsiteY14" fmla="*/ 174341 h 202344"/>
                  <a:gd name="connsiteX15" fmla="*/ 101250 w 130156"/>
                  <a:gd name="connsiteY15" fmla="*/ 159888 h 202344"/>
                  <a:gd name="connsiteX16" fmla="*/ 101250 w 130156"/>
                  <a:gd name="connsiteY16" fmla="*/ 44263 h 202344"/>
                  <a:gd name="connsiteX17" fmla="*/ 86797 w 130156"/>
                  <a:gd name="connsiteY17" fmla="*/ 29810 h 202344"/>
                  <a:gd name="connsiteX18" fmla="*/ 72344 w 130156"/>
                  <a:gd name="connsiteY18" fmla="*/ 44263 h 202344"/>
                  <a:gd name="connsiteX19" fmla="*/ 74150 w 130156"/>
                  <a:gd name="connsiteY19" fmla="*/ 51489 h 202344"/>
                  <a:gd name="connsiteX20" fmla="*/ 69634 w 130156"/>
                  <a:gd name="connsiteY20" fmla="*/ 71363 h 202344"/>
                  <a:gd name="connsiteX21" fmla="*/ 58794 w 130156"/>
                  <a:gd name="connsiteY21" fmla="*/ 73169 h 202344"/>
                  <a:gd name="connsiteX22" fmla="*/ 28984 w 130156"/>
                  <a:gd name="connsiteY22" fmla="*/ 102076 h 202344"/>
                  <a:gd name="connsiteX23" fmla="*/ 28984 w 130156"/>
                  <a:gd name="connsiteY23" fmla="*/ 102076 h 202344"/>
                  <a:gd name="connsiteX24" fmla="*/ 57891 w 130156"/>
                  <a:gd name="connsiteY24" fmla="*/ 130982 h 202344"/>
                  <a:gd name="connsiteX25" fmla="*/ 61504 w 130156"/>
                  <a:gd name="connsiteY25" fmla="*/ 130079 h 202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0156" h="202344">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grpFill/>
              <a:ln w="9028" cap="flat">
                <a:noFill/>
                <a:prstDash val="solid"/>
                <a:miter/>
              </a:ln>
            </p:spPr>
            <p:txBody>
              <a:bodyPr rtlCol="0" anchor="ctr"/>
              <a:lstStyle/>
              <a:p>
                <a:endParaRPr lang="en-US" dirty="0"/>
              </a:p>
            </p:txBody>
          </p:sp>
          <p:sp>
            <p:nvSpPr>
              <p:cNvPr id="27" name="Freeform 26">
                <a:extLst>
                  <a:ext uri="{FF2B5EF4-FFF2-40B4-BE49-F238E27FC236}">
                    <a16:creationId xmlns:a16="http://schemas.microsoft.com/office/drawing/2014/main" id="{D58265B5-44F0-2BA1-C8C3-DCE224660333}"/>
                  </a:ext>
                </a:extLst>
              </p:cNvPr>
              <p:cNvSpPr/>
              <p:nvPr/>
            </p:nvSpPr>
            <p:spPr>
              <a:xfrm>
                <a:off x="9413426" y="4155126"/>
                <a:ext cx="67247" cy="50585"/>
              </a:xfrm>
              <a:custGeom>
                <a:avLst/>
                <a:gdLst>
                  <a:gd name="connsiteX0" fmla="*/ 7628 w 67247"/>
                  <a:gd name="connsiteY0" fmla="*/ 27100 h 50585"/>
                  <a:gd name="connsiteX1" fmla="*/ 45567 w 67247"/>
                  <a:gd name="connsiteY1" fmla="*/ 48780 h 50585"/>
                  <a:gd name="connsiteX2" fmla="*/ 65441 w 67247"/>
                  <a:gd name="connsiteY2" fmla="*/ 43359 h 50585"/>
                  <a:gd name="connsiteX3" fmla="*/ 60021 w 67247"/>
                  <a:gd name="connsiteY3" fmla="*/ 23486 h 50585"/>
                  <a:gd name="connsiteX4" fmla="*/ 22081 w 67247"/>
                  <a:gd name="connsiteY4" fmla="*/ 1807 h 50585"/>
                  <a:gd name="connsiteX5" fmla="*/ 2208 w 67247"/>
                  <a:gd name="connsiteY5" fmla="*/ 7226 h 50585"/>
                  <a:gd name="connsiteX6" fmla="*/ 7628 w 67247"/>
                  <a:gd name="connsiteY6" fmla="*/ 27100 h 50585"/>
                  <a:gd name="connsiteX7" fmla="*/ 7628 w 67247"/>
                  <a:gd name="connsiteY7" fmla="*/ 27100 h 5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247" h="50585">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grpFill/>
              <a:ln w="9028" cap="flat">
                <a:noFill/>
                <a:prstDash val="solid"/>
                <a:miter/>
              </a:ln>
            </p:spPr>
            <p:txBody>
              <a:bodyPr rtlCol="0" anchor="ctr"/>
              <a:lstStyle/>
              <a:p>
                <a:endParaRPr lang="en-US" dirty="0"/>
              </a:p>
            </p:txBody>
          </p:sp>
          <p:sp>
            <p:nvSpPr>
              <p:cNvPr id="28" name="Freeform 27">
                <a:extLst>
                  <a:ext uri="{FF2B5EF4-FFF2-40B4-BE49-F238E27FC236}">
                    <a16:creationId xmlns:a16="http://schemas.microsoft.com/office/drawing/2014/main" id="{0893B741-7C01-DE3F-C811-36DA1BBC777A}"/>
                  </a:ext>
                </a:extLst>
              </p:cNvPr>
              <p:cNvSpPr/>
              <p:nvPr/>
            </p:nvSpPr>
            <p:spPr>
              <a:xfrm>
                <a:off x="8823055" y="3850915"/>
                <a:ext cx="751563" cy="867883"/>
              </a:xfrm>
              <a:custGeom>
                <a:avLst/>
                <a:gdLst>
                  <a:gd name="connsiteX0" fmla="*/ 653101 w 751563"/>
                  <a:gd name="connsiteY0" fmla="*/ 546301 h 867883"/>
                  <a:gd name="connsiteX1" fmla="*/ 519410 w 751563"/>
                  <a:gd name="connsiteY1" fmla="*/ 512878 h 867883"/>
                  <a:gd name="connsiteX2" fmla="*/ 520313 w 751563"/>
                  <a:gd name="connsiteY2" fmla="*/ 509265 h 867883"/>
                  <a:gd name="connsiteX3" fmla="*/ 509473 w 751563"/>
                  <a:gd name="connsiteY3" fmla="*/ 492101 h 867883"/>
                  <a:gd name="connsiteX4" fmla="*/ 462501 w 751563"/>
                  <a:gd name="connsiteY4" fmla="*/ 480358 h 867883"/>
                  <a:gd name="connsiteX5" fmla="*/ 462501 w 751563"/>
                  <a:gd name="connsiteY5" fmla="*/ 476745 h 867883"/>
                  <a:gd name="connsiteX6" fmla="*/ 476954 w 751563"/>
                  <a:gd name="connsiteY6" fmla="*/ 476745 h 867883"/>
                  <a:gd name="connsiteX7" fmla="*/ 491407 w 751563"/>
                  <a:gd name="connsiteY7" fmla="*/ 462292 h 867883"/>
                  <a:gd name="connsiteX8" fmla="*/ 491407 w 751563"/>
                  <a:gd name="connsiteY8" fmla="*/ 404479 h 867883"/>
                  <a:gd name="connsiteX9" fmla="*/ 476954 w 751563"/>
                  <a:gd name="connsiteY9" fmla="*/ 390026 h 867883"/>
                  <a:gd name="connsiteX10" fmla="*/ 462501 w 751563"/>
                  <a:gd name="connsiteY10" fmla="*/ 390026 h 867883"/>
                  <a:gd name="connsiteX11" fmla="*/ 462501 w 751563"/>
                  <a:gd name="connsiteY11" fmla="*/ 384606 h 867883"/>
                  <a:gd name="connsiteX12" fmla="*/ 558253 w 751563"/>
                  <a:gd name="connsiteY12" fmla="*/ 115416 h 867883"/>
                  <a:gd name="connsiteX13" fmla="*/ 289063 w 751563"/>
                  <a:gd name="connsiteY13" fmla="*/ 19664 h 867883"/>
                  <a:gd name="connsiteX14" fmla="*/ 193310 w 751563"/>
                  <a:gd name="connsiteY14" fmla="*/ 288854 h 867883"/>
                  <a:gd name="connsiteX15" fmla="*/ 289063 w 751563"/>
                  <a:gd name="connsiteY15" fmla="*/ 384606 h 867883"/>
                  <a:gd name="connsiteX16" fmla="*/ 289063 w 751563"/>
                  <a:gd name="connsiteY16" fmla="*/ 390026 h 867883"/>
                  <a:gd name="connsiteX17" fmla="*/ 274609 w 751563"/>
                  <a:gd name="connsiteY17" fmla="*/ 390026 h 867883"/>
                  <a:gd name="connsiteX18" fmla="*/ 260156 w 751563"/>
                  <a:gd name="connsiteY18" fmla="*/ 404479 h 867883"/>
                  <a:gd name="connsiteX19" fmla="*/ 260156 w 751563"/>
                  <a:gd name="connsiteY19" fmla="*/ 462292 h 867883"/>
                  <a:gd name="connsiteX20" fmla="*/ 274609 w 751563"/>
                  <a:gd name="connsiteY20" fmla="*/ 476745 h 867883"/>
                  <a:gd name="connsiteX21" fmla="*/ 289063 w 751563"/>
                  <a:gd name="connsiteY21" fmla="*/ 476745 h 867883"/>
                  <a:gd name="connsiteX22" fmla="*/ 289063 w 751563"/>
                  <a:gd name="connsiteY22" fmla="*/ 480358 h 867883"/>
                  <a:gd name="connsiteX23" fmla="*/ 242090 w 751563"/>
                  <a:gd name="connsiteY23" fmla="*/ 492101 h 867883"/>
                  <a:gd name="connsiteX24" fmla="*/ 231250 w 751563"/>
                  <a:gd name="connsiteY24" fmla="*/ 509265 h 867883"/>
                  <a:gd name="connsiteX25" fmla="*/ 232154 w 751563"/>
                  <a:gd name="connsiteY25" fmla="*/ 512878 h 867883"/>
                  <a:gd name="connsiteX26" fmla="*/ 98462 w 751563"/>
                  <a:gd name="connsiteY26" fmla="*/ 546301 h 867883"/>
                  <a:gd name="connsiteX27" fmla="*/ 0 w 751563"/>
                  <a:gd name="connsiteY27" fmla="*/ 672766 h 867883"/>
                  <a:gd name="connsiteX28" fmla="*/ 0 w 751563"/>
                  <a:gd name="connsiteY28" fmla="*/ 853430 h 867883"/>
                  <a:gd name="connsiteX29" fmla="*/ 14453 w 751563"/>
                  <a:gd name="connsiteY29" fmla="*/ 867883 h 867883"/>
                  <a:gd name="connsiteX30" fmla="*/ 737110 w 751563"/>
                  <a:gd name="connsiteY30" fmla="*/ 867883 h 867883"/>
                  <a:gd name="connsiteX31" fmla="*/ 751564 w 751563"/>
                  <a:gd name="connsiteY31" fmla="*/ 853430 h 867883"/>
                  <a:gd name="connsiteX32" fmla="*/ 751564 w 751563"/>
                  <a:gd name="connsiteY32" fmla="*/ 672766 h 867883"/>
                  <a:gd name="connsiteX33" fmla="*/ 653101 w 751563"/>
                  <a:gd name="connsiteY33" fmla="*/ 546301 h 867883"/>
                  <a:gd name="connsiteX34" fmla="*/ 488697 w 751563"/>
                  <a:gd name="connsiteY34" fmla="*/ 517394 h 867883"/>
                  <a:gd name="connsiteX35" fmla="*/ 475147 w 751563"/>
                  <a:gd name="connsiteY35" fmla="*/ 582433 h 867883"/>
                  <a:gd name="connsiteX36" fmla="*/ 401978 w 751563"/>
                  <a:gd name="connsiteY36" fmla="*/ 558044 h 867883"/>
                  <a:gd name="connsiteX37" fmla="*/ 451661 w 751563"/>
                  <a:gd name="connsiteY37" fmla="*/ 508361 h 867883"/>
                  <a:gd name="connsiteX38" fmla="*/ 488697 w 751563"/>
                  <a:gd name="connsiteY38" fmla="*/ 517394 h 867883"/>
                  <a:gd name="connsiteX39" fmla="*/ 375782 w 751563"/>
                  <a:gd name="connsiteY39" fmla="*/ 544494 h 867883"/>
                  <a:gd name="connsiteX40" fmla="*/ 317969 w 751563"/>
                  <a:gd name="connsiteY40" fmla="*/ 486682 h 867883"/>
                  <a:gd name="connsiteX41" fmla="*/ 317969 w 751563"/>
                  <a:gd name="connsiteY41" fmla="*/ 478551 h 867883"/>
                  <a:gd name="connsiteX42" fmla="*/ 433594 w 751563"/>
                  <a:gd name="connsiteY42" fmla="*/ 478551 h 867883"/>
                  <a:gd name="connsiteX43" fmla="*/ 433594 w 751563"/>
                  <a:gd name="connsiteY43" fmla="*/ 486682 h 867883"/>
                  <a:gd name="connsiteX44" fmla="*/ 375782 w 751563"/>
                  <a:gd name="connsiteY44" fmla="*/ 544494 h 867883"/>
                  <a:gd name="connsiteX45" fmla="*/ 395655 w 751563"/>
                  <a:gd name="connsiteY45" fmla="*/ 614953 h 867883"/>
                  <a:gd name="connsiteX46" fmla="*/ 376685 w 751563"/>
                  <a:gd name="connsiteY46" fmla="*/ 621276 h 867883"/>
                  <a:gd name="connsiteX47" fmla="*/ 356812 w 751563"/>
                  <a:gd name="connsiteY47" fmla="*/ 614953 h 867883"/>
                  <a:gd name="connsiteX48" fmla="*/ 359522 w 751563"/>
                  <a:gd name="connsiteY48" fmla="*/ 585143 h 867883"/>
                  <a:gd name="connsiteX49" fmla="*/ 375782 w 751563"/>
                  <a:gd name="connsiteY49" fmla="*/ 579724 h 867883"/>
                  <a:gd name="connsiteX50" fmla="*/ 392041 w 751563"/>
                  <a:gd name="connsiteY50" fmla="*/ 585143 h 867883"/>
                  <a:gd name="connsiteX51" fmla="*/ 395655 w 751563"/>
                  <a:gd name="connsiteY51" fmla="*/ 614953 h 867883"/>
                  <a:gd name="connsiteX52" fmla="*/ 202344 w 751563"/>
                  <a:gd name="connsiteY52" fmla="*/ 203038 h 867883"/>
                  <a:gd name="connsiteX53" fmla="*/ 375782 w 751563"/>
                  <a:gd name="connsiteY53" fmla="*/ 29601 h 867883"/>
                  <a:gd name="connsiteX54" fmla="*/ 549219 w 751563"/>
                  <a:gd name="connsiteY54" fmla="*/ 203038 h 867883"/>
                  <a:gd name="connsiteX55" fmla="*/ 442628 w 751563"/>
                  <a:gd name="connsiteY55" fmla="*/ 362926 h 867883"/>
                  <a:gd name="connsiteX56" fmla="*/ 433594 w 751563"/>
                  <a:gd name="connsiteY56" fmla="*/ 376476 h 867883"/>
                  <a:gd name="connsiteX57" fmla="*/ 433594 w 751563"/>
                  <a:gd name="connsiteY57" fmla="*/ 390929 h 867883"/>
                  <a:gd name="connsiteX58" fmla="*/ 317969 w 751563"/>
                  <a:gd name="connsiteY58" fmla="*/ 390929 h 867883"/>
                  <a:gd name="connsiteX59" fmla="*/ 317969 w 751563"/>
                  <a:gd name="connsiteY59" fmla="*/ 376476 h 867883"/>
                  <a:gd name="connsiteX60" fmla="*/ 308936 w 751563"/>
                  <a:gd name="connsiteY60" fmla="*/ 362926 h 867883"/>
                  <a:gd name="connsiteX61" fmla="*/ 202344 w 751563"/>
                  <a:gd name="connsiteY61" fmla="*/ 203038 h 867883"/>
                  <a:gd name="connsiteX62" fmla="*/ 289063 w 751563"/>
                  <a:gd name="connsiteY62" fmla="*/ 419836 h 867883"/>
                  <a:gd name="connsiteX63" fmla="*/ 462501 w 751563"/>
                  <a:gd name="connsiteY63" fmla="*/ 419836 h 867883"/>
                  <a:gd name="connsiteX64" fmla="*/ 462501 w 751563"/>
                  <a:gd name="connsiteY64" fmla="*/ 448742 h 867883"/>
                  <a:gd name="connsiteX65" fmla="*/ 289063 w 751563"/>
                  <a:gd name="connsiteY65" fmla="*/ 448742 h 867883"/>
                  <a:gd name="connsiteX66" fmla="*/ 289063 w 751563"/>
                  <a:gd name="connsiteY66" fmla="*/ 419836 h 867883"/>
                  <a:gd name="connsiteX67" fmla="*/ 298999 w 751563"/>
                  <a:gd name="connsiteY67" fmla="*/ 508361 h 867883"/>
                  <a:gd name="connsiteX68" fmla="*/ 348682 w 751563"/>
                  <a:gd name="connsiteY68" fmla="*/ 558044 h 867883"/>
                  <a:gd name="connsiteX69" fmla="*/ 275513 w 751563"/>
                  <a:gd name="connsiteY69" fmla="*/ 582433 h 867883"/>
                  <a:gd name="connsiteX70" fmla="*/ 261963 w 751563"/>
                  <a:gd name="connsiteY70" fmla="*/ 517394 h 867883"/>
                  <a:gd name="connsiteX71" fmla="*/ 298999 w 751563"/>
                  <a:gd name="connsiteY71" fmla="*/ 508361 h 867883"/>
                  <a:gd name="connsiteX72" fmla="*/ 173438 w 751563"/>
                  <a:gd name="connsiteY72" fmla="*/ 838977 h 867883"/>
                  <a:gd name="connsiteX73" fmla="*/ 173438 w 751563"/>
                  <a:gd name="connsiteY73" fmla="*/ 708898 h 867883"/>
                  <a:gd name="connsiteX74" fmla="*/ 158984 w 751563"/>
                  <a:gd name="connsiteY74" fmla="*/ 694445 h 867883"/>
                  <a:gd name="connsiteX75" fmla="*/ 144531 w 751563"/>
                  <a:gd name="connsiteY75" fmla="*/ 708898 h 867883"/>
                  <a:gd name="connsiteX76" fmla="*/ 144531 w 751563"/>
                  <a:gd name="connsiteY76" fmla="*/ 838977 h 867883"/>
                  <a:gd name="connsiteX77" fmla="*/ 28906 w 751563"/>
                  <a:gd name="connsiteY77" fmla="*/ 838977 h 867883"/>
                  <a:gd name="connsiteX78" fmla="*/ 28906 w 751563"/>
                  <a:gd name="connsiteY78" fmla="*/ 672766 h 867883"/>
                  <a:gd name="connsiteX79" fmla="*/ 105689 w 751563"/>
                  <a:gd name="connsiteY79" fmla="*/ 574304 h 867883"/>
                  <a:gd name="connsiteX80" fmla="*/ 225830 w 751563"/>
                  <a:gd name="connsiteY80" fmla="*/ 544494 h 867883"/>
                  <a:gd name="connsiteX81" fmla="*/ 176148 w 751563"/>
                  <a:gd name="connsiteY81" fmla="*/ 614050 h 867883"/>
                  <a:gd name="connsiteX82" fmla="*/ 177954 w 751563"/>
                  <a:gd name="connsiteY82" fmla="*/ 633020 h 867883"/>
                  <a:gd name="connsiteX83" fmla="*/ 225830 w 751563"/>
                  <a:gd name="connsiteY83" fmla="*/ 680896 h 867883"/>
                  <a:gd name="connsiteX84" fmla="*/ 206860 w 751563"/>
                  <a:gd name="connsiteY84" fmla="*/ 699865 h 867883"/>
                  <a:gd name="connsiteX85" fmla="*/ 203247 w 751563"/>
                  <a:gd name="connsiteY85" fmla="*/ 714319 h 867883"/>
                  <a:gd name="connsiteX86" fmla="*/ 241187 w 751563"/>
                  <a:gd name="connsiteY86" fmla="*/ 839880 h 867883"/>
                  <a:gd name="connsiteX87" fmla="*/ 173438 w 751563"/>
                  <a:gd name="connsiteY87" fmla="*/ 839880 h 867883"/>
                  <a:gd name="connsiteX88" fmla="*/ 270996 w 751563"/>
                  <a:gd name="connsiteY88" fmla="*/ 838977 h 867883"/>
                  <a:gd name="connsiteX89" fmla="*/ 233057 w 751563"/>
                  <a:gd name="connsiteY89" fmla="*/ 712512 h 867883"/>
                  <a:gd name="connsiteX90" fmla="*/ 255640 w 751563"/>
                  <a:gd name="connsiteY90" fmla="*/ 689929 h 867883"/>
                  <a:gd name="connsiteX91" fmla="*/ 255640 w 751563"/>
                  <a:gd name="connsiteY91" fmla="*/ 669153 h 867883"/>
                  <a:gd name="connsiteX92" fmla="*/ 206860 w 751563"/>
                  <a:gd name="connsiteY92" fmla="*/ 620373 h 867883"/>
                  <a:gd name="connsiteX93" fmla="*/ 243897 w 751563"/>
                  <a:gd name="connsiteY93" fmla="*/ 568884 h 867883"/>
                  <a:gd name="connsiteX94" fmla="*/ 299903 w 751563"/>
                  <a:gd name="connsiteY94" fmla="*/ 838977 h 867883"/>
                  <a:gd name="connsiteX95" fmla="*/ 270996 w 751563"/>
                  <a:gd name="connsiteY95" fmla="*/ 838977 h 867883"/>
                  <a:gd name="connsiteX96" fmla="*/ 313453 w 751563"/>
                  <a:gd name="connsiteY96" fmla="*/ 758581 h 867883"/>
                  <a:gd name="connsiteX97" fmla="*/ 282740 w 751563"/>
                  <a:gd name="connsiteY97" fmla="*/ 611340 h 867883"/>
                  <a:gd name="connsiteX98" fmla="*/ 329712 w 751563"/>
                  <a:gd name="connsiteY98" fmla="*/ 595983 h 867883"/>
                  <a:gd name="connsiteX99" fmla="*/ 313453 w 751563"/>
                  <a:gd name="connsiteY99" fmla="*/ 758581 h 867883"/>
                  <a:gd name="connsiteX100" fmla="*/ 334229 w 751563"/>
                  <a:gd name="connsiteY100" fmla="*/ 838977 h 867883"/>
                  <a:gd name="connsiteX101" fmla="*/ 353198 w 751563"/>
                  <a:gd name="connsiteY101" fmla="*/ 644763 h 867883"/>
                  <a:gd name="connsiteX102" fmla="*/ 371265 w 751563"/>
                  <a:gd name="connsiteY102" fmla="*/ 651086 h 867883"/>
                  <a:gd name="connsiteX103" fmla="*/ 375782 w 751563"/>
                  <a:gd name="connsiteY103" fmla="*/ 651989 h 867883"/>
                  <a:gd name="connsiteX104" fmla="*/ 380298 w 751563"/>
                  <a:gd name="connsiteY104" fmla="*/ 651086 h 867883"/>
                  <a:gd name="connsiteX105" fmla="*/ 398365 w 751563"/>
                  <a:gd name="connsiteY105" fmla="*/ 644763 h 867883"/>
                  <a:gd name="connsiteX106" fmla="*/ 417335 w 751563"/>
                  <a:gd name="connsiteY106" fmla="*/ 838977 h 867883"/>
                  <a:gd name="connsiteX107" fmla="*/ 334229 w 751563"/>
                  <a:gd name="connsiteY107" fmla="*/ 838977 h 867883"/>
                  <a:gd name="connsiteX108" fmla="*/ 422754 w 751563"/>
                  <a:gd name="connsiteY108" fmla="*/ 595080 h 867883"/>
                  <a:gd name="connsiteX109" fmla="*/ 469727 w 751563"/>
                  <a:gd name="connsiteY109" fmla="*/ 610437 h 867883"/>
                  <a:gd name="connsiteX110" fmla="*/ 439014 w 751563"/>
                  <a:gd name="connsiteY110" fmla="*/ 758581 h 867883"/>
                  <a:gd name="connsiteX111" fmla="*/ 422754 w 751563"/>
                  <a:gd name="connsiteY111" fmla="*/ 595080 h 867883"/>
                  <a:gd name="connsiteX112" fmla="*/ 451661 w 751563"/>
                  <a:gd name="connsiteY112" fmla="*/ 838977 h 867883"/>
                  <a:gd name="connsiteX113" fmla="*/ 507667 w 751563"/>
                  <a:gd name="connsiteY113" fmla="*/ 568884 h 867883"/>
                  <a:gd name="connsiteX114" fmla="*/ 544703 w 751563"/>
                  <a:gd name="connsiteY114" fmla="*/ 620373 h 867883"/>
                  <a:gd name="connsiteX115" fmla="*/ 495923 w 751563"/>
                  <a:gd name="connsiteY115" fmla="*/ 669153 h 867883"/>
                  <a:gd name="connsiteX116" fmla="*/ 495923 w 751563"/>
                  <a:gd name="connsiteY116" fmla="*/ 689929 h 867883"/>
                  <a:gd name="connsiteX117" fmla="*/ 518506 w 751563"/>
                  <a:gd name="connsiteY117" fmla="*/ 712512 h 867883"/>
                  <a:gd name="connsiteX118" fmla="*/ 480567 w 751563"/>
                  <a:gd name="connsiteY118" fmla="*/ 838977 h 867883"/>
                  <a:gd name="connsiteX119" fmla="*/ 451661 w 751563"/>
                  <a:gd name="connsiteY119" fmla="*/ 838977 h 867883"/>
                  <a:gd name="connsiteX120" fmla="*/ 722657 w 751563"/>
                  <a:gd name="connsiteY120" fmla="*/ 838977 h 867883"/>
                  <a:gd name="connsiteX121" fmla="*/ 607032 w 751563"/>
                  <a:gd name="connsiteY121" fmla="*/ 838977 h 867883"/>
                  <a:gd name="connsiteX122" fmla="*/ 607032 w 751563"/>
                  <a:gd name="connsiteY122" fmla="*/ 708898 h 867883"/>
                  <a:gd name="connsiteX123" fmla="*/ 592579 w 751563"/>
                  <a:gd name="connsiteY123" fmla="*/ 694445 h 867883"/>
                  <a:gd name="connsiteX124" fmla="*/ 578126 w 751563"/>
                  <a:gd name="connsiteY124" fmla="*/ 708898 h 867883"/>
                  <a:gd name="connsiteX125" fmla="*/ 578126 w 751563"/>
                  <a:gd name="connsiteY125" fmla="*/ 838977 h 867883"/>
                  <a:gd name="connsiteX126" fmla="*/ 510377 w 751563"/>
                  <a:gd name="connsiteY126" fmla="*/ 838977 h 867883"/>
                  <a:gd name="connsiteX127" fmla="*/ 548316 w 751563"/>
                  <a:gd name="connsiteY127" fmla="*/ 713415 h 867883"/>
                  <a:gd name="connsiteX128" fmla="*/ 544703 w 751563"/>
                  <a:gd name="connsiteY128" fmla="*/ 698962 h 867883"/>
                  <a:gd name="connsiteX129" fmla="*/ 525733 w 751563"/>
                  <a:gd name="connsiteY129" fmla="*/ 679992 h 867883"/>
                  <a:gd name="connsiteX130" fmla="*/ 573609 w 751563"/>
                  <a:gd name="connsiteY130" fmla="*/ 632116 h 867883"/>
                  <a:gd name="connsiteX131" fmla="*/ 575416 w 751563"/>
                  <a:gd name="connsiteY131" fmla="*/ 613147 h 867883"/>
                  <a:gd name="connsiteX132" fmla="*/ 525733 w 751563"/>
                  <a:gd name="connsiteY132" fmla="*/ 543591 h 867883"/>
                  <a:gd name="connsiteX133" fmla="*/ 645875 w 751563"/>
                  <a:gd name="connsiteY133" fmla="*/ 573400 h 867883"/>
                  <a:gd name="connsiteX134" fmla="*/ 722657 w 751563"/>
                  <a:gd name="connsiteY134" fmla="*/ 671862 h 867883"/>
                  <a:gd name="connsiteX135" fmla="*/ 722657 w 751563"/>
                  <a:gd name="connsiteY135" fmla="*/ 838977 h 867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751563" h="867883">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grpFill/>
              <a:ln w="9028" cap="flat">
                <a:noFill/>
                <a:prstDash val="solid"/>
                <a:miter/>
              </a:ln>
            </p:spPr>
            <p:txBody>
              <a:bodyPr rtlCol="0" anchor="ctr"/>
              <a:lstStyle/>
              <a:p>
                <a:endParaRPr lang="en-US" dirty="0"/>
              </a:p>
            </p:txBody>
          </p:sp>
        </p:grpSp>
      </p:grpSp>
      <p:cxnSp>
        <p:nvCxnSpPr>
          <p:cNvPr id="41" name="Straight Connector 40">
            <a:extLst>
              <a:ext uri="{FF2B5EF4-FFF2-40B4-BE49-F238E27FC236}">
                <a16:creationId xmlns:a16="http://schemas.microsoft.com/office/drawing/2014/main" id="{1E58B266-1E02-63C4-8762-71856ABDD297}"/>
              </a:ext>
            </a:extLst>
          </p:cNvPr>
          <p:cNvCxnSpPr>
            <a:cxnSpLocks/>
          </p:cNvCxnSpPr>
          <p:nvPr/>
        </p:nvCxnSpPr>
        <p:spPr>
          <a:xfrm flipH="1">
            <a:off x="827326" y="5922642"/>
            <a:ext cx="6019214"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2" name="Text Placeholder 6">
            <a:extLst>
              <a:ext uri="{FF2B5EF4-FFF2-40B4-BE49-F238E27FC236}">
                <a16:creationId xmlns:a16="http://schemas.microsoft.com/office/drawing/2014/main" id="{EA662610-AEF3-3C8F-36EE-D2E4DA371AC5}"/>
              </a:ext>
            </a:extLst>
          </p:cNvPr>
          <p:cNvSpPr txBox="1">
            <a:spLocks/>
          </p:cNvSpPr>
          <p:nvPr/>
        </p:nvSpPr>
        <p:spPr>
          <a:xfrm>
            <a:off x="920639" y="5588966"/>
            <a:ext cx="5435599"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r>
              <a:rPr lang="en-US" dirty="0"/>
              <a:t>INWERK- EN WERVINGSPROCES</a:t>
            </a:r>
          </a:p>
          <a:p>
            <a:r>
              <a:rPr lang="en-IE" sz="1200" b="0" i="1" dirty="0">
                <a:solidFill>
                  <a:srgbClr val="F29E38"/>
                </a:solidFill>
                <a:ea typeface="Calibri" panose="020F0502020204030204" pitchFamily="34" charset="0"/>
              </a:rPr>
              <a:t>(bijv. Non-discriminatie, Stage, Werken naar Werk, Leerlingwezen)</a:t>
            </a:r>
            <a:endParaRPr lang="en-US" sz="1200" b="0" dirty="0">
              <a:solidFill>
                <a:srgbClr val="F29E38"/>
              </a:solidFill>
            </a:endParaRPr>
          </a:p>
          <a:p>
            <a:pPr hangingPunct="1"/>
            <a:endParaRPr lang="en-US" sz="1600" dirty="0"/>
          </a:p>
        </p:txBody>
      </p:sp>
      <p:sp>
        <p:nvSpPr>
          <p:cNvPr id="43" name="Rectángulo 4">
            <a:extLst>
              <a:ext uri="{FF2B5EF4-FFF2-40B4-BE49-F238E27FC236}">
                <a16:creationId xmlns:a16="http://schemas.microsoft.com/office/drawing/2014/main" id="{8CA0A399-0696-5E98-B6D3-036FE028A888}"/>
              </a:ext>
            </a:extLst>
          </p:cNvPr>
          <p:cNvSpPr/>
          <p:nvPr/>
        </p:nvSpPr>
        <p:spPr>
          <a:xfrm>
            <a:off x="914659" y="5957146"/>
            <a:ext cx="5529215" cy="3231654"/>
          </a:xfrm>
          <a:prstGeom prst="rect">
            <a:avLst/>
          </a:prstGeom>
        </p:spPr>
        <p:txBody>
          <a:bodyPr wrap="square" anchor="t">
            <a:spAutoFit/>
          </a:bodyPr>
          <a:lstStyle/>
          <a:p>
            <a:pPr algn="just"/>
            <a:r>
              <a:rPr lang="en-US" sz="1100" dirty="0">
                <a:solidFill>
                  <a:srgbClr val="027354"/>
                </a:solidFill>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"Vanaf het begin meedoen en erbij horen" </a:t>
            </a:r>
            <a:r>
              <a:rPr lang="en-US" sz="1100" dirty="0">
                <a:latin typeface="Calibri" panose="020F0502020204030204" pitchFamily="34" charset="0"/>
                <a:ea typeface="Calibri" panose="020F0502020204030204" pitchFamily="34" charset="0"/>
                <a:cs typeface="Times New Roman" panose="02020603050405020304" pitchFamily="18" charset="0"/>
              </a:rPr>
              <a:t>- of het nu via een van de twee leercontracten, een studentenbaan of een stage is: bij de biologische brouwerij Neumarkter Lammsbräu wordt praktijkgericht leren gecombineerd met een familiaire omgeving en zijn alle medewerkers direct betrokken. Open en transparante interactie is hier een integraal onderdeel van: zo worden er regelmatig feedbackbijeenkomsten gehouden met de managers in opleiding als onderdeel van de opleiding, net als jaarlijkse excursies voor stagiairs en een gezamenlijke lunch op de eerste dag van de opleiding om het bedrijf in een informele setting te leren kennen. De zelfredzaamheid van de nieuwkomers wordt ook bevorderd door speciale stageprojecten.  En stagiairs die aan het einde van de stageperiode niet kunnen worden aangenomen, worden actief ondersteund bij de verdere sollicitatieprocedure. Het bedrijf past het principe van gelijke kansen toe in het wervingsproces en bij de toewijzing van banen - ongeacht leeftijd, etnische afkomst, religie, seksuele identiteit of geslacht. Met werknemers die na bijvoorbeeld ouderschapsverlof weer in dienst willen treden, wordt in een vroeg stadium contact opgenomen door de verantwoordelijke manager, zodat eventuele aanpassingen aan de functie tijdig kunnen worden doorgevoerd. In het geval van gezondheidsbeperkingen kunnen werknemers zich wenden tot het bedrijfsintegratiemanagement. Op die manier kunnen individuele jobaanpassingen worden uitgevoerd of, indien nodig, kan een interne functiewijziging worden georganiseerd. </a:t>
            </a:r>
            <a:endParaRPr lang="de-DE" sz="11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62" name="Picture Placeholder 361">
            <a:extLst>
              <a:ext uri="{FF2B5EF4-FFF2-40B4-BE49-F238E27FC236}">
                <a16:creationId xmlns:a16="http://schemas.microsoft.com/office/drawing/2014/main" id="{C0901213-2FA6-276E-C6AE-9957A4EF87D6}"/>
              </a:ext>
            </a:extLst>
          </p:cNvPr>
          <p:cNvPicPr>
            <a:picLocks noGrp="1" noChangeAspect="1"/>
          </p:cNvPicPr>
          <p:nvPr>
            <p:ph type="pic" sz="quarter" idx="112"/>
          </p:nvPr>
        </p:nvPicPr>
        <p:blipFill rotWithShape="1">
          <a:blip r:embed="rId4">
            <a:extLst>
              <a:ext uri="{28A0092B-C50C-407E-A947-70E740481C1C}">
                <a14:useLocalDpi xmlns:a14="http://schemas.microsoft.com/office/drawing/2010/main" val="0"/>
              </a:ext>
            </a:extLst>
          </a:blip>
          <a:srcRect t="13384" b="38778"/>
          <a:stretch/>
        </p:blipFill>
        <p:spPr>
          <a:xfrm>
            <a:off x="0" y="1393825"/>
            <a:ext cx="6924675" cy="1998663"/>
          </a:xfrm>
        </p:spPr>
      </p:pic>
      <p:pic>
        <p:nvPicPr>
          <p:cNvPr id="357" name="Grafik 64">
            <a:extLst>
              <a:ext uri="{FF2B5EF4-FFF2-40B4-BE49-F238E27FC236}">
                <a16:creationId xmlns:a16="http://schemas.microsoft.com/office/drawing/2014/main" id="{C790BAD8-98F2-3E91-B1B8-D1D5284D07E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 r="1879" b="6944"/>
          <a:stretch/>
        </p:blipFill>
        <p:spPr>
          <a:xfrm>
            <a:off x="5337140" y="308235"/>
            <a:ext cx="1175033" cy="668624"/>
          </a:xfrm>
          <a:prstGeom prst="rect">
            <a:avLst/>
          </a:prstGeom>
          <a:ln w="28575">
            <a:noFill/>
          </a:ln>
        </p:spPr>
      </p:pic>
      <p:sp>
        <p:nvSpPr>
          <p:cNvPr id="363" name="Text Placeholder 17">
            <a:extLst>
              <a:ext uri="{FF2B5EF4-FFF2-40B4-BE49-F238E27FC236}">
                <a16:creationId xmlns:a16="http://schemas.microsoft.com/office/drawing/2014/main" id="{46EB0C3B-C775-2222-065B-D47CAF515B5B}"/>
              </a:ext>
            </a:extLst>
          </p:cNvPr>
          <p:cNvSpPr txBox="1">
            <a:spLocks/>
          </p:cNvSpPr>
          <p:nvPr/>
        </p:nvSpPr>
        <p:spPr>
          <a:xfrm>
            <a:off x="180850" y="188619"/>
            <a:ext cx="3691145" cy="601179"/>
          </a:xfrm>
          <a:prstGeom prst="rect">
            <a:avLst/>
          </a:prstGeom>
        </p:spPr>
        <p:txBody>
          <a:bodyPr anchor="t">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chemeClr val="bg1"/>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lnSpc>
                <a:spcPts val="2820"/>
              </a:lnSpc>
            </a:pPr>
            <a:r>
              <a:rPr lang="en-US" sz="3000" dirty="0"/>
              <a:t>Neumarkter </a:t>
            </a:r>
            <a:r>
              <a:rPr lang="en-US" sz="3000" dirty="0" err="1"/>
              <a:t>Lammsbräu</a:t>
            </a:r>
            <a:endParaRPr lang="en-US" sz="3000" dirty="0"/>
          </a:p>
        </p:txBody>
      </p:sp>
      <p:grpSp>
        <p:nvGrpSpPr>
          <p:cNvPr id="2" name="Graphic 2">
            <a:extLst>
              <a:ext uri="{FF2B5EF4-FFF2-40B4-BE49-F238E27FC236}">
                <a16:creationId xmlns:a16="http://schemas.microsoft.com/office/drawing/2014/main" id="{5230251A-9295-80F4-CE5A-292C2253415E}"/>
              </a:ext>
            </a:extLst>
          </p:cNvPr>
          <p:cNvGrpSpPr/>
          <p:nvPr/>
        </p:nvGrpSpPr>
        <p:grpSpPr>
          <a:xfrm>
            <a:off x="1024225" y="9270352"/>
            <a:ext cx="858378" cy="186556"/>
            <a:chOff x="2806378" y="8808107"/>
            <a:chExt cx="858378" cy="186556"/>
          </a:xfrm>
        </p:grpSpPr>
        <p:sp>
          <p:nvSpPr>
            <p:cNvPr id="3" name="Freeform 2">
              <a:extLst>
                <a:ext uri="{FF2B5EF4-FFF2-40B4-BE49-F238E27FC236}">
                  <a16:creationId xmlns:a16="http://schemas.microsoft.com/office/drawing/2014/main" id="{3958DCF3-CD9E-2919-EE8E-4B39517AAC0F}"/>
                </a:ext>
              </a:extLst>
            </p:cNvPr>
            <p:cNvSpPr/>
            <p:nvPr/>
          </p:nvSpPr>
          <p:spPr>
            <a:xfrm>
              <a:off x="2806378" y="8808107"/>
              <a:ext cx="275263" cy="185863"/>
            </a:xfrm>
            <a:custGeom>
              <a:avLst/>
              <a:gdLst>
                <a:gd name="connsiteX0" fmla="*/ 0 w 275263"/>
                <a:gd name="connsiteY0" fmla="*/ 0 h 185863"/>
                <a:gd name="connsiteX1" fmla="*/ 275263 w 275263"/>
                <a:gd name="connsiteY1" fmla="*/ 0 h 185863"/>
                <a:gd name="connsiteX2" fmla="*/ 275263 w 275263"/>
                <a:gd name="connsiteY2" fmla="*/ 185863 h 185863"/>
                <a:gd name="connsiteX3" fmla="*/ 0 w 275263"/>
                <a:gd name="connsiteY3" fmla="*/ 185863 h 185863"/>
              </a:gdLst>
              <a:ahLst/>
              <a:cxnLst>
                <a:cxn ang="0">
                  <a:pos x="connsiteX0" y="connsiteY0"/>
                </a:cxn>
                <a:cxn ang="0">
                  <a:pos x="connsiteX1" y="connsiteY1"/>
                </a:cxn>
                <a:cxn ang="0">
                  <a:pos x="connsiteX2" y="connsiteY2"/>
                </a:cxn>
                <a:cxn ang="0">
                  <a:pos x="connsiteX3" y="connsiteY3"/>
                </a:cxn>
              </a:cxnLst>
              <a:rect l="l" t="t" r="r" b="b"/>
              <a:pathLst>
                <a:path w="275263" h="185863">
                  <a:moveTo>
                    <a:pt x="0" y="0"/>
                  </a:moveTo>
                  <a:lnTo>
                    <a:pt x="275263" y="0"/>
                  </a:lnTo>
                  <a:lnTo>
                    <a:pt x="275263" y="185863"/>
                  </a:lnTo>
                  <a:lnTo>
                    <a:pt x="0" y="185863"/>
                  </a:lnTo>
                  <a:close/>
                </a:path>
              </a:pathLst>
            </a:custGeom>
            <a:solidFill>
              <a:srgbClr val="23509E"/>
            </a:solidFill>
            <a:ln w="6923" cap="flat">
              <a:noFill/>
              <a:prstDash val="solid"/>
              <a:miter/>
            </a:ln>
          </p:spPr>
          <p:txBody>
            <a:bodyPr rtlCol="0" anchor="ctr"/>
            <a:lstStyle/>
            <a:p>
              <a:endParaRPr lang="en-US" dirty="0"/>
            </a:p>
          </p:txBody>
        </p:sp>
        <p:sp>
          <p:nvSpPr>
            <p:cNvPr id="4" name="Freeform 3">
              <a:extLst>
                <a:ext uri="{FF2B5EF4-FFF2-40B4-BE49-F238E27FC236}">
                  <a16:creationId xmlns:a16="http://schemas.microsoft.com/office/drawing/2014/main" id="{5867918E-D110-A29B-5547-F5FD3E3FBE7A}"/>
                </a:ext>
              </a:extLst>
            </p:cNvPr>
            <p:cNvSpPr/>
            <p:nvPr/>
          </p:nvSpPr>
          <p:spPr>
            <a:xfrm>
              <a:off x="2994972" y="8892022"/>
              <a:ext cx="18720" cy="16644"/>
            </a:xfrm>
            <a:custGeom>
              <a:avLst/>
              <a:gdLst>
                <a:gd name="connsiteX0" fmla="*/ 18721 w 18720"/>
                <a:gd name="connsiteY0" fmla="*/ 6242 h 16644"/>
                <a:gd name="connsiteX1" fmla="*/ 15947 w 18720"/>
                <a:gd name="connsiteY1" fmla="*/ 6242 h 16644"/>
                <a:gd name="connsiteX2" fmla="*/ 11094 w 18720"/>
                <a:gd name="connsiteY2" fmla="*/ 5548 h 16644"/>
                <a:gd name="connsiteX3" fmla="*/ 9707 w 18720"/>
                <a:gd name="connsiteY3" fmla="*/ 2081 h 16644"/>
                <a:gd name="connsiteX4" fmla="*/ 9014 w 18720"/>
                <a:gd name="connsiteY4" fmla="*/ 0 h 16644"/>
                <a:gd name="connsiteX5" fmla="*/ 8320 w 18720"/>
                <a:gd name="connsiteY5" fmla="*/ 2081 h 16644"/>
                <a:gd name="connsiteX6" fmla="*/ 6934 w 18720"/>
                <a:gd name="connsiteY6" fmla="*/ 5548 h 16644"/>
                <a:gd name="connsiteX7" fmla="*/ 2773 w 18720"/>
                <a:gd name="connsiteY7" fmla="*/ 6242 h 16644"/>
                <a:gd name="connsiteX8" fmla="*/ 0 w 18720"/>
                <a:gd name="connsiteY8" fmla="*/ 6242 h 16644"/>
                <a:gd name="connsiteX9" fmla="*/ 2080 w 18720"/>
                <a:gd name="connsiteY9" fmla="*/ 7629 h 16644"/>
                <a:gd name="connsiteX10" fmla="*/ 5547 w 18720"/>
                <a:gd name="connsiteY10" fmla="*/ 10403 h 16644"/>
                <a:gd name="connsiteX11" fmla="*/ 4160 w 18720"/>
                <a:gd name="connsiteY11" fmla="*/ 13870 h 16644"/>
                <a:gd name="connsiteX12" fmla="*/ 3467 w 18720"/>
                <a:gd name="connsiteY12" fmla="*/ 16645 h 16644"/>
                <a:gd name="connsiteX13" fmla="*/ 5547 w 18720"/>
                <a:gd name="connsiteY13" fmla="*/ 15258 h 16644"/>
                <a:gd name="connsiteX14" fmla="*/ 9014 w 18720"/>
                <a:gd name="connsiteY14" fmla="*/ 12483 h 16644"/>
                <a:gd name="connsiteX15" fmla="*/ 12480 w 18720"/>
                <a:gd name="connsiteY15" fmla="*/ 15258 h 16644"/>
                <a:gd name="connsiteX16" fmla="*/ 14561 w 18720"/>
                <a:gd name="connsiteY16" fmla="*/ 16645 h 16644"/>
                <a:gd name="connsiteX17" fmla="*/ 12480 w 18720"/>
                <a:gd name="connsiteY17" fmla="*/ 10403 h 16644"/>
                <a:gd name="connsiteX18" fmla="*/ 18721 w 18720"/>
                <a:gd name="connsiteY18"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720" h="16644">
                  <a:moveTo>
                    <a:pt x="18721" y="6242"/>
                  </a:moveTo>
                  <a:lnTo>
                    <a:pt x="15947" y="6242"/>
                  </a:lnTo>
                  <a:lnTo>
                    <a:pt x="11094" y="5548"/>
                  </a:lnTo>
                  <a:lnTo>
                    <a:pt x="9707" y="2081"/>
                  </a:lnTo>
                  <a:lnTo>
                    <a:pt x="9014" y="0"/>
                  </a:lnTo>
                  <a:lnTo>
                    <a:pt x="8320" y="2081"/>
                  </a:lnTo>
                  <a:lnTo>
                    <a:pt x="6934" y="5548"/>
                  </a:lnTo>
                  <a:lnTo>
                    <a:pt x="2773" y="6242"/>
                  </a:lnTo>
                  <a:lnTo>
                    <a:pt x="0" y="6242"/>
                  </a:lnTo>
                  <a:lnTo>
                    <a:pt x="2080" y="7629"/>
                  </a:lnTo>
                  <a:lnTo>
                    <a:pt x="5547" y="10403"/>
                  </a:lnTo>
                  <a:lnTo>
                    <a:pt x="4160" y="13870"/>
                  </a:lnTo>
                  <a:lnTo>
                    <a:pt x="3467" y="16645"/>
                  </a:lnTo>
                  <a:lnTo>
                    <a:pt x="5547" y="15258"/>
                  </a:lnTo>
                  <a:lnTo>
                    <a:pt x="9014" y="12483"/>
                  </a:lnTo>
                  <a:lnTo>
                    <a:pt x="12480" y="15258"/>
                  </a:lnTo>
                  <a:lnTo>
                    <a:pt x="14561" y="16645"/>
                  </a:lnTo>
                  <a:lnTo>
                    <a:pt x="12480" y="10403"/>
                  </a:lnTo>
                  <a:lnTo>
                    <a:pt x="18721" y="6242"/>
                  </a:lnTo>
                </a:path>
              </a:pathLst>
            </a:custGeom>
            <a:solidFill>
              <a:srgbClr val="F8EB37"/>
            </a:solidFill>
            <a:ln w="6923" cap="flat">
              <a:noFill/>
              <a:prstDash val="solid"/>
              <a:miter/>
            </a:ln>
          </p:spPr>
          <p:txBody>
            <a:bodyPr rtlCol="0" anchor="ctr"/>
            <a:lstStyle/>
            <a:p>
              <a:endParaRPr lang="en-US" dirty="0"/>
            </a:p>
          </p:txBody>
        </p:sp>
        <p:sp>
          <p:nvSpPr>
            <p:cNvPr id="10" name="Freeform 9">
              <a:extLst>
                <a:ext uri="{FF2B5EF4-FFF2-40B4-BE49-F238E27FC236}">
                  <a16:creationId xmlns:a16="http://schemas.microsoft.com/office/drawing/2014/main" id="{4C6BB34A-861D-66CA-D8D5-AF187475D4E5}"/>
                </a:ext>
              </a:extLst>
            </p:cNvPr>
            <p:cNvSpPr/>
            <p:nvPr/>
          </p:nvSpPr>
          <p:spPr>
            <a:xfrm>
              <a:off x="2992892" y="8889942"/>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027 w 22187"/>
                <a:gd name="connsiteY10" fmla="*/ 20112 h 20112"/>
                <a:gd name="connsiteX11" fmla="*/ 3467 w 22187"/>
                <a:gd name="connsiteY11" fmla="*/ 9016 h 20112"/>
                <a:gd name="connsiteX12" fmla="*/ 8320 w 22187"/>
                <a:gd name="connsiteY12" fmla="*/ 12483 h 20112"/>
                <a:gd name="connsiteX13" fmla="*/ 6934 w 22187"/>
                <a:gd name="connsiteY13" fmla="*/ 17338 h 20112"/>
                <a:gd name="connsiteX14" fmla="*/ 11787 w 22187"/>
                <a:gd name="connsiteY14" fmla="*/ 14564 h 20112"/>
                <a:gd name="connsiteX15" fmla="*/ 16641 w 22187"/>
                <a:gd name="connsiteY15" fmla="*/ 17338 h 20112"/>
                <a:gd name="connsiteX16" fmla="*/ 15254 w 22187"/>
                <a:gd name="connsiteY16" fmla="*/ 12483 h 20112"/>
                <a:gd name="connsiteX17" fmla="*/ 20107 w 22187"/>
                <a:gd name="connsiteY17" fmla="*/ 9016 h 20112"/>
                <a:gd name="connsiteX18" fmla="*/ 14561 w 22187"/>
                <a:gd name="connsiteY18" fmla="*/ 9016 h 20112"/>
                <a:gd name="connsiteX19" fmla="*/ 12480 w 22187"/>
                <a:gd name="connsiteY19" fmla="*/ 4161 h 20112"/>
                <a:gd name="connsiteX20" fmla="*/ 10400 w 22187"/>
                <a:gd name="connsiteY20" fmla="*/ 9016 h 20112"/>
                <a:gd name="connsiteX21" fmla="*/ 3467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7" y="7629"/>
                  </a:lnTo>
                  <a:lnTo>
                    <a:pt x="15254" y="12483"/>
                  </a:lnTo>
                  <a:lnTo>
                    <a:pt x="18027" y="20112"/>
                  </a:lnTo>
                  <a:close/>
                  <a:moveTo>
                    <a:pt x="3467" y="9016"/>
                  </a:moveTo>
                  <a:lnTo>
                    <a:pt x="8320" y="12483"/>
                  </a:lnTo>
                  <a:lnTo>
                    <a:pt x="6934" y="17338"/>
                  </a:lnTo>
                  <a:lnTo>
                    <a:pt x="11787" y="14564"/>
                  </a:lnTo>
                  <a:lnTo>
                    <a:pt x="16641" y="17338"/>
                  </a:lnTo>
                  <a:lnTo>
                    <a:pt x="15254" y="12483"/>
                  </a:lnTo>
                  <a:lnTo>
                    <a:pt x="20107" y="9016"/>
                  </a:lnTo>
                  <a:lnTo>
                    <a:pt x="14561" y="9016"/>
                  </a:lnTo>
                  <a:lnTo>
                    <a:pt x="12480" y="4161"/>
                  </a:lnTo>
                  <a:lnTo>
                    <a:pt x="10400" y="9016"/>
                  </a:lnTo>
                  <a:lnTo>
                    <a:pt x="3467" y="9016"/>
                  </a:lnTo>
                  <a:close/>
                </a:path>
              </a:pathLst>
            </a:custGeom>
            <a:solidFill>
              <a:srgbClr val="F8EB37"/>
            </a:solidFill>
            <a:ln w="6923" cap="flat">
              <a:noFill/>
              <a:prstDash val="solid"/>
              <a:miter/>
            </a:ln>
          </p:spPr>
          <p:txBody>
            <a:bodyPr rtlCol="0" anchor="ctr"/>
            <a:lstStyle/>
            <a:p>
              <a:endParaRPr lang="en-US" dirty="0"/>
            </a:p>
          </p:txBody>
        </p:sp>
        <p:sp>
          <p:nvSpPr>
            <p:cNvPr id="11" name="Freeform 10">
              <a:extLst>
                <a:ext uri="{FF2B5EF4-FFF2-40B4-BE49-F238E27FC236}">
                  <a16:creationId xmlns:a16="http://schemas.microsoft.com/office/drawing/2014/main" id="{57F1B76A-A464-61E2-E8DE-75975182FAA9}"/>
                </a:ext>
              </a:extLst>
            </p:cNvPr>
            <p:cNvSpPr/>
            <p:nvPr/>
          </p:nvSpPr>
          <p:spPr>
            <a:xfrm>
              <a:off x="2986651" y="8861507"/>
              <a:ext cx="18720" cy="17337"/>
            </a:xfrm>
            <a:custGeom>
              <a:avLst/>
              <a:gdLst>
                <a:gd name="connsiteX0" fmla="*/ 5547 w 18720"/>
                <a:gd name="connsiteY0" fmla="*/ 10403 h 17337"/>
                <a:gd name="connsiteX1" fmla="*/ 4160 w 18720"/>
                <a:gd name="connsiteY1" fmla="*/ 14564 h 17337"/>
                <a:gd name="connsiteX2" fmla="*/ 3467 w 18720"/>
                <a:gd name="connsiteY2" fmla="*/ 17338 h 17337"/>
                <a:gd name="connsiteX3" fmla="*/ 6240 w 18720"/>
                <a:gd name="connsiteY3" fmla="*/ 15258 h 17337"/>
                <a:gd name="connsiteX4" fmla="*/ 9707 w 18720"/>
                <a:gd name="connsiteY4" fmla="*/ 13177 h 17337"/>
                <a:gd name="connsiteX5" fmla="*/ 13174 w 18720"/>
                <a:gd name="connsiteY5" fmla="*/ 15258 h 17337"/>
                <a:gd name="connsiteX6" fmla="*/ 15254 w 18720"/>
                <a:gd name="connsiteY6" fmla="*/ 17338 h 17337"/>
                <a:gd name="connsiteX7" fmla="*/ 14560 w 18720"/>
                <a:gd name="connsiteY7" fmla="*/ 14564 h 17337"/>
                <a:gd name="connsiteX8" fmla="*/ 13174 w 18720"/>
                <a:gd name="connsiteY8" fmla="*/ 10403 h 17337"/>
                <a:gd name="connsiteX9" fmla="*/ 16641 w 18720"/>
                <a:gd name="connsiteY9" fmla="*/ 8322 h 17337"/>
                <a:gd name="connsiteX10" fmla="*/ 18721 w 18720"/>
                <a:gd name="connsiteY10" fmla="*/ 6242 h 17337"/>
                <a:gd name="connsiteX11" fmla="*/ 15947 w 18720"/>
                <a:gd name="connsiteY11" fmla="*/ 6242 h 17337"/>
                <a:gd name="connsiteX12" fmla="*/ 11787 w 18720"/>
                <a:gd name="connsiteY12" fmla="*/ 6242 h 17337"/>
                <a:gd name="connsiteX13" fmla="*/ 10400 w 18720"/>
                <a:gd name="connsiteY13" fmla="*/ 2774 h 17337"/>
                <a:gd name="connsiteX14" fmla="*/ 9707 w 18720"/>
                <a:gd name="connsiteY14" fmla="*/ 0 h 17337"/>
                <a:gd name="connsiteX15" fmla="*/ 8320 w 18720"/>
                <a:gd name="connsiteY15" fmla="*/ 2774 h 17337"/>
                <a:gd name="connsiteX16" fmla="*/ 6934 w 18720"/>
                <a:gd name="connsiteY16" fmla="*/ 6242 h 17337"/>
                <a:gd name="connsiteX17" fmla="*/ 2773 w 18720"/>
                <a:gd name="connsiteY17" fmla="*/ 6242 h 17337"/>
                <a:gd name="connsiteX18" fmla="*/ 0 w 18720"/>
                <a:gd name="connsiteY18" fmla="*/ 6242 h 17337"/>
                <a:gd name="connsiteX19" fmla="*/ 2080 w 18720"/>
                <a:gd name="connsiteY19" fmla="*/ 8322 h 17337"/>
                <a:gd name="connsiteX20" fmla="*/ 5547 w 18720"/>
                <a:gd name="connsiteY20" fmla="*/ 10403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5547" y="10403"/>
                  </a:moveTo>
                  <a:lnTo>
                    <a:pt x="4160" y="14564"/>
                  </a:lnTo>
                  <a:lnTo>
                    <a:pt x="3467" y="17338"/>
                  </a:lnTo>
                  <a:lnTo>
                    <a:pt x="6240" y="15258"/>
                  </a:lnTo>
                  <a:lnTo>
                    <a:pt x="9707" y="13177"/>
                  </a:lnTo>
                  <a:lnTo>
                    <a:pt x="13174" y="15258"/>
                  </a:lnTo>
                  <a:lnTo>
                    <a:pt x="15254" y="17338"/>
                  </a:lnTo>
                  <a:lnTo>
                    <a:pt x="14560" y="14564"/>
                  </a:lnTo>
                  <a:lnTo>
                    <a:pt x="13174" y="10403"/>
                  </a:lnTo>
                  <a:lnTo>
                    <a:pt x="16641" y="8322"/>
                  </a:lnTo>
                  <a:lnTo>
                    <a:pt x="18721" y="6242"/>
                  </a:lnTo>
                  <a:lnTo>
                    <a:pt x="15947" y="6242"/>
                  </a:lnTo>
                  <a:lnTo>
                    <a:pt x="11787" y="6242"/>
                  </a:lnTo>
                  <a:lnTo>
                    <a:pt x="10400" y="2774"/>
                  </a:lnTo>
                  <a:lnTo>
                    <a:pt x="9707" y="0"/>
                  </a:lnTo>
                  <a:lnTo>
                    <a:pt x="8320" y="2774"/>
                  </a:lnTo>
                  <a:lnTo>
                    <a:pt x="6934" y="6242"/>
                  </a:lnTo>
                  <a:lnTo>
                    <a:pt x="2773" y="6242"/>
                  </a:lnTo>
                  <a:lnTo>
                    <a:pt x="0" y="6242"/>
                  </a:lnTo>
                  <a:lnTo>
                    <a:pt x="2080" y="8322"/>
                  </a:lnTo>
                  <a:lnTo>
                    <a:pt x="5547" y="10403"/>
                  </a:lnTo>
                </a:path>
              </a:pathLst>
            </a:custGeom>
            <a:solidFill>
              <a:srgbClr val="F8EB37"/>
            </a:solidFill>
            <a:ln w="6923" cap="flat">
              <a:noFill/>
              <a:prstDash val="solid"/>
              <a:miter/>
            </a:ln>
          </p:spPr>
          <p:txBody>
            <a:bodyPr rtlCol="0" anchor="ctr"/>
            <a:lstStyle/>
            <a:p>
              <a:endParaRPr lang="en-US" dirty="0"/>
            </a:p>
          </p:txBody>
        </p:sp>
        <p:sp>
          <p:nvSpPr>
            <p:cNvPr id="21" name="Freeform 20">
              <a:extLst>
                <a:ext uri="{FF2B5EF4-FFF2-40B4-BE49-F238E27FC236}">
                  <a16:creationId xmlns:a16="http://schemas.microsoft.com/office/drawing/2014/main" id="{6D635B86-CBA8-ED80-2DA8-9DA71E099ABF}"/>
                </a:ext>
              </a:extLst>
            </p:cNvPr>
            <p:cNvSpPr/>
            <p:nvPr/>
          </p:nvSpPr>
          <p:spPr>
            <a:xfrm>
              <a:off x="2984571" y="8860121"/>
              <a:ext cx="22187" cy="20112"/>
            </a:xfrm>
            <a:custGeom>
              <a:avLst/>
              <a:gdLst>
                <a:gd name="connsiteX0" fmla="*/ 18721 w 22187"/>
                <a:gd name="connsiteY0" fmla="*/ 20112 h 20112"/>
                <a:gd name="connsiteX1" fmla="*/ 11787 w 22187"/>
                <a:gd name="connsiteY1" fmla="*/ 15257 h 20112"/>
                <a:gd name="connsiteX2" fmla="*/ 4853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721 w 22187"/>
                <a:gd name="connsiteY10" fmla="*/ 20112 h 20112"/>
                <a:gd name="connsiteX11" fmla="*/ 4160 w 22187"/>
                <a:gd name="connsiteY11" fmla="*/ 8322 h 20112"/>
                <a:gd name="connsiteX12" fmla="*/ 9014 w 22187"/>
                <a:gd name="connsiteY12" fmla="*/ 11790 h 20112"/>
                <a:gd name="connsiteX13" fmla="*/ 7627 w 22187"/>
                <a:gd name="connsiteY13" fmla="*/ 16644 h 20112"/>
                <a:gd name="connsiteX14" fmla="*/ 12480 w 22187"/>
                <a:gd name="connsiteY14" fmla="*/ 13870 h 20112"/>
                <a:gd name="connsiteX15" fmla="*/ 17334 w 22187"/>
                <a:gd name="connsiteY15" fmla="*/ 16644 h 20112"/>
                <a:gd name="connsiteX16" fmla="*/ 15947 w 22187"/>
                <a:gd name="connsiteY16" fmla="*/ 11790 h 20112"/>
                <a:gd name="connsiteX17" fmla="*/ 20801 w 22187"/>
                <a:gd name="connsiteY17" fmla="*/ 8322 h 20112"/>
                <a:gd name="connsiteX18" fmla="*/ 15254 w 22187"/>
                <a:gd name="connsiteY18" fmla="*/ 8322 h 20112"/>
                <a:gd name="connsiteX19" fmla="*/ 13174 w 22187"/>
                <a:gd name="connsiteY19" fmla="*/ 3468 h 20112"/>
                <a:gd name="connsiteX20" fmla="*/ 11094 w 22187"/>
                <a:gd name="connsiteY20" fmla="*/ 8322 h 20112"/>
                <a:gd name="connsiteX21" fmla="*/ 4160 w 22187"/>
                <a:gd name="connsiteY21" fmla="*/ 8322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7"/>
                  </a:lnTo>
                  <a:lnTo>
                    <a:pt x="4853" y="20112"/>
                  </a:lnTo>
                  <a:lnTo>
                    <a:pt x="6934" y="12483"/>
                  </a:lnTo>
                  <a:lnTo>
                    <a:pt x="0" y="7629"/>
                  </a:lnTo>
                  <a:lnTo>
                    <a:pt x="8320" y="7629"/>
                  </a:lnTo>
                  <a:lnTo>
                    <a:pt x="11094" y="0"/>
                  </a:lnTo>
                  <a:lnTo>
                    <a:pt x="13867" y="7629"/>
                  </a:lnTo>
                  <a:lnTo>
                    <a:pt x="22187" y="7629"/>
                  </a:lnTo>
                  <a:lnTo>
                    <a:pt x="15254" y="12483"/>
                  </a:lnTo>
                  <a:lnTo>
                    <a:pt x="18721" y="20112"/>
                  </a:lnTo>
                  <a:close/>
                  <a:moveTo>
                    <a:pt x="4160" y="8322"/>
                  </a:moveTo>
                  <a:lnTo>
                    <a:pt x="9014" y="11790"/>
                  </a:lnTo>
                  <a:lnTo>
                    <a:pt x="7627" y="16644"/>
                  </a:lnTo>
                  <a:lnTo>
                    <a:pt x="12480" y="13870"/>
                  </a:lnTo>
                  <a:lnTo>
                    <a:pt x="17334" y="16644"/>
                  </a:lnTo>
                  <a:lnTo>
                    <a:pt x="15947" y="11790"/>
                  </a:lnTo>
                  <a:lnTo>
                    <a:pt x="20801" y="8322"/>
                  </a:lnTo>
                  <a:lnTo>
                    <a:pt x="15254" y="8322"/>
                  </a:lnTo>
                  <a:lnTo>
                    <a:pt x="13174" y="3468"/>
                  </a:lnTo>
                  <a:lnTo>
                    <a:pt x="11094" y="8322"/>
                  </a:lnTo>
                  <a:lnTo>
                    <a:pt x="4160" y="8322"/>
                  </a:lnTo>
                  <a:close/>
                </a:path>
              </a:pathLst>
            </a:custGeom>
            <a:solidFill>
              <a:srgbClr val="F8EB37"/>
            </a:solidFill>
            <a:ln w="6923" cap="flat">
              <a:noFill/>
              <a:prstDash val="solid"/>
              <a:miter/>
            </a:ln>
          </p:spPr>
          <p:txBody>
            <a:bodyPr rtlCol="0" anchor="ctr"/>
            <a:lstStyle/>
            <a:p>
              <a:endParaRPr lang="en-US" dirty="0"/>
            </a:p>
          </p:txBody>
        </p:sp>
        <p:sp>
          <p:nvSpPr>
            <p:cNvPr id="22" name="Freeform 21">
              <a:extLst>
                <a:ext uri="{FF2B5EF4-FFF2-40B4-BE49-F238E27FC236}">
                  <a16:creationId xmlns:a16="http://schemas.microsoft.com/office/drawing/2014/main" id="{D65EBF00-2DCE-73A1-5FD9-E725DDB587BC}"/>
                </a:ext>
              </a:extLst>
            </p:cNvPr>
            <p:cNvSpPr/>
            <p:nvPr/>
          </p:nvSpPr>
          <p:spPr>
            <a:xfrm>
              <a:off x="2965157" y="8840008"/>
              <a:ext cx="18720" cy="16644"/>
            </a:xfrm>
            <a:custGeom>
              <a:avLst/>
              <a:gdLst>
                <a:gd name="connsiteX0" fmla="*/ 11787 w 18720"/>
                <a:gd name="connsiteY0" fmla="*/ 6242 h 16644"/>
                <a:gd name="connsiteX1" fmla="*/ 10400 w 18720"/>
                <a:gd name="connsiteY1" fmla="*/ 2081 h 16644"/>
                <a:gd name="connsiteX2" fmla="*/ 9014 w 18720"/>
                <a:gd name="connsiteY2" fmla="*/ 0 h 16644"/>
                <a:gd name="connsiteX3" fmla="*/ 6934 w 18720"/>
                <a:gd name="connsiteY3" fmla="*/ 6242 h 16644"/>
                <a:gd name="connsiteX4" fmla="*/ 2773 w 18720"/>
                <a:gd name="connsiteY4" fmla="*/ 6242 h 16644"/>
                <a:gd name="connsiteX5" fmla="*/ 0 w 18720"/>
                <a:gd name="connsiteY5" fmla="*/ 6242 h 16644"/>
                <a:gd name="connsiteX6" fmla="*/ 2080 w 18720"/>
                <a:gd name="connsiteY6" fmla="*/ 8322 h 16644"/>
                <a:gd name="connsiteX7" fmla="*/ 5547 w 18720"/>
                <a:gd name="connsiteY7" fmla="*/ 10403 h 16644"/>
                <a:gd name="connsiteX8" fmla="*/ 4160 w 18720"/>
                <a:gd name="connsiteY8" fmla="*/ 14564 h 16644"/>
                <a:gd name="connsiteX9" fmla="*/ 3467 w 18720"/>
                <a:gd name="connsiteY9" fmla="*/ 16645 h 16644"/>
                <a:gd name="connsiteX10" fmla="*/ 5547 w 18720"/>
                <a:gd name="connsiteY10" fmla="*/ 15258 h 16644"/>
                <a:gd name="connsiteX11" fmla="*/ 9014 w 18720"/>
                <a:gd name="connsiteY11" fmla="*/ 13177 h 16644"/>
                <a:gd name="connsiteX12" fmla="*/ 12480 w 18720"/>
                <a:gd name="connsiteY12" fmla="*/ 15258 h 16644"/>
                <a:gd name="connsiteX13" fmla="*/ 15254 w 18720"/>
                <a:gd name="connsiteY13" fmla="*/ 16645 h 16644"/>
                <a:gd name="connsiteX14" fmla="*/ 13867 w 18720"/>
                <a:gd name="connsiteY14" fmla="*/ 14564 h 16644"/>
                <a:gd name="connsiteX15" fmla="*/ 13174 w 18720"/>
                <a:gd name="connsiteY15" fmla="*/ 10403 h 16644"/>
                <a:gd name="connsiteX16" fmla="*/ 16641 w 18720"/>
                <a:gd name="connsiteY16" fmla="*/ 8322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081"/>
                  </a:lnTo>
                  <a:lnTo>
                    <a:pt x="9014" y="0"/>
                  </a:lnTo>
                  <a:lnTo>
                    <a:pt x="6934" y="6242"/>
                  </a:lnTo>
                  <a:lnTo>
                    <a:pt x="2773" y="6242"/>
                  </a:lnTo>
                  <a:lnTo>
                    <a:pt x="0" y="6242"/>
                  </a:lnTo>
                  <a:lnTo>
                    <a:pt x="2080" y="8322"/>
                  </a:lnTo>
                  <a:lnTo>
                    <a:pt x="5547" y="10403"/>
                  </a:lnTo>
                  <a:lnTo>
                    <a:pt x="4160" y="14564"/>
                  </a:lnTo>
                  <a:lnTo>
                    <a:pt x="3467" y="16645"/>
                  </a:lnTo>
                  <a:lnTo>
                    <a:pt x="5547" y="15258"/>
                  </a:lnTo>
                  <a:lnTo>
                    <a:pt x="9014" y="13177"/>
                  </a:lnTo>
                  <a:lnTo>
                    <a:pt x="12480" y="15258"/>
                  </a:lnTo>
                  <a:lnTo>
                    <a:pt x="15254" y="16645"/>
                  </a:lnTo>
                  <a:lnTo>
                    <a:pt x="13867"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25" name="Freeform 24">
              <a:extLst>
                <a:ext uri="{FF2B5EF4-FFF2-40B4-BE49-F238E27FC236}">
                  <a16:creationId xmlns:a16="http://schemas.microsoft.com/office/drawing/2014/main" id="{A58A933B-4AD5-C3F4-DF6C-0C6ED9BE1EE2}"/>
                </a:ext>
              </a:extLst>
            </p:cNvPr>
            <p:cNvSpPr/>
            <p:nvPr/>
          </p:nvSpPr>
          <p:spPr>
            <a:xfrm>
              <a:off x="2963077" y="8837928"/>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8 w 22187"/>
                <a:gd name="connsiteY8" fmla="*/ 7629 h 20112"/>
                <a:gd name="connsiteX9" fmla="*/ 15254 w 22187"/>
                <a:gd name="connsiteY9" fmla="*/ 12483 h 20112"/>
                <a:gd name="connsiteX10" fmla="*/ 18027 w 22187"/>
                <a:gd name="connsiteY10" fmla="*/ 20112 h 20112"/>
                <a:gd name="connsiteX11" fmla="*/ 3467 w 22187"/>
                <a:gd name="connsiteY11" fmla="*/ 9016 h 20112"/>
                <a:gd name="connsiteX12" fmla="*/ 8320 w 22187"/>
                <a:gd name="connsiteY12" fmla="*/ 12483 h 20112"/>
                <a:gd name="connsiteX13" fmla="*/ 6934 w 22187"/>
                <a:gd name="connsiteY13" fmla="*/ 17338 h 20112"/>
                <a:gd name="connsiteX14" fmla="*/ 11787 w 22187"/>
                <a:gd name="connsiteY14" fmla="*/ 14564 h 20112"/>
                <a:gd name="connsiteX15" fmla="*/ 16641 w 22187"/>
                <a:gd name="connsiteY15" fmla="*/ 17338 h 20112"/>
                <a:gd name="connsiteX16" fmla="*/ 15254 w 22187"/>
                <a:gd name="connsiteY16" fmla="*/ 12483 h 20112"/>
                <a:gd name="connsiteX17" fmla="*/ 20107 w 22187"/>
                <a:gd name="connsiteY17" fmla="*/ 9016 h 20112"/>
                <a:gd name="connsiteX18" fmla="*/ 14561 w 22187"/>
                <a:gd name="connsiteY18" fmla="*/ 9016 h 20112"/>
                <a:gd name="connsiteX19" fmla="*/ 12480 w 22187"/>
                <a:gd name="connsiteY19" fmla="*/ 4161 h 20112"/>
                <a:gd name="connsiteX20" fmla="*/ 10400 w 22187"/>
                <a:gd name="connsiteY20" fmla="*/ 9016 h 20112"/>
                <a:gd name="connsiteX21" fmla="*/ 3467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8" y="7629"/>
                  </a:lnTo>
                  <a:lnTo>
                    <a:pt x="15254" y="12483"/>
                  </a:lnTo>
                  <a:lnTo>
                    <a:pt x="18027" y="20112"/>
                  </a:lnTo>
                  <a:close/>
                  <a:moveTo>
                    <a:pt x="3467" y="9016"/>
                  </a:moveTo>
                  <a:lnTo>
                    <a:pt x="8320" y="12483"/>
                  </a:lnTo>
                  <a:lnTo>
                    <a:pt x="6934" y="17338"/>
                  </a:lnTo>
                  <a:lnTo>
                    <a:pt x="11787" y="14564"/>
                  </a:lnTo>
                  <a:lnTo>
                    <a:pt x="16641" y="17338"/>
                  </a:lnTo>
                  <a:lnTo>
                    <a:pt x="15254" y="12483"/>
                  </a:lnTo>
                  <a:lnTo>
                    <a:pt x="20107" y="9016"/>
                  </a:lnTo>
                  <a:lnTo>
                    <a:pt x="14561" y="9016"/>
                  </a:lnTo>
                  <a:lnTo>
                    <a:pt x="12480" y="4161"/>
                  </a:lnTo>
                  <a:lnTo>
                    <a:pt x="10400" y="9016"/>
                  </a:lnTo>
                  <a:lnTo>
                    <a:pt x="3467" y="9016"/>
                  </a:lnTo>
                  <a:close/>
                </a:path>
              </a:pathLst>
            </a:custGeom>
            <a:solidFill>
              <a:srgbClr val="F8EB37"/>
            </a:solidFill>
            <a:ln w="6923" cap="flat">
              <a:noFill/>
              <a:prstDash val="solid"/>
              <a:miter/>
            </a:ln>
          </p:spPr>
          <p:txBody>
            <a:bodyPr rtlCol="0" anchor="ctr"/>
            <a:lstStyle/>
            <a:p>
              <a:endParaRPr lang="en-US" dirty="0"/>
            </a:p>
          </p:txBody>
        </p:sp>
        <p:sp>
          <p:nvSpPr>
            <p:cNvPr id="30" name="Freeform 29">
              <a:extLst>
                <a:ext uri="{FF2B5EF4-FFF2-40B4-BE49-F238E27FC236}">
                  <a16:creationId xmlns:a16="http://schemas.microsoft.com/office/drawing/2014/main" id="{47055F12-FA46-F5CD-B71A-C272DE1BDA70}"/>
                </a:ext>
              </a:extLst>
            </p:cNvPr>
            <p:cNvSpPr/>
            <p:nvPr/>
          </p:nvSpPr>
          <p:spPr>
            <a:xfrm>
              <a:off x="2934650" y="8831686"/>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935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6240 w 18720"/>
                <a:gd name="connsiteY11" fmla="*/ 15951 h 17337"/>
                <a:gd name="connsiteX12" fmla="*/ 9707 w 18720"/>
                <a:gd name="connsiteY12" fmla="*/ 13177 h 17337"/>
                <a:gd name="connsiteX13" fmla="*/ 13174 w 18720"/>
                <a:gd name="connsiteY13" fmla="*/ 15951 h 17337"/>
                <a:gd name="connsiteX14" fmla="*/ 15254 w 18720"/>
                <a:gd name="connsiteY14" fmla="*/ 17338 h 17337"/>
                <a:gd name="connsiteX15" fmla="*/ 14560 w 18720"/>
                <a:gd name="connsiteY15" fmla="*/ 14564 h 17337"/>
                <a:gd name="connsiteX16" fmla="*/ 13174 w 18720"/>
                <a:gd name="connsiteY16" fmla="*/ 10403 h 17337"/>
                <a:gd name="connsiteX17" fmla="*/ 16641 w 18720"/>
                <a:gd name="connsiteY17" fmla="*/ 8322 h 17337"/>
                <a:gd name="connsiteX18" fmla="*/ 18721 w 18720"/>
                <a:gd name="connsiteY18" fmla="*/ 6935 h 17337"/>
                <a:gd name="connsiteX19" fmla="*/ 15947 w 18720"/>
                <a:gd name="connsiteY19" fmla="*/ 6242 h 17337"/>
                <a:gd name="connsiteX20" fmla="*/ 11787 w 18720"/>
                <a:gd name="connsiteY20"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11787" y="6242"/>
                  </a:moveTo>
                  <a:lnTo>
                    <a:pt x="10400" y="2774"/>
                  </a:lnTo>
                  <a:lnTo>
                    <a:pt x="9707" y="0"/>
                  </a:lnTo>
                  <a:lnTo>
                    <a:pt x="8320" y="2774"/>
                  </a:lnTo>
                  <a:lnTo>
                    <a:pt x="6934" y="6242"/>
                  </a:lnTo>
                  <a:lnTo>
                    <a:pt x="2773" y="6242"/>
                  </a:lnTo>
                  <a:lnTo>
                    <a:pt x="0" y="6935"/>
                  </a:lnTo>
                  <a:lnTo>
                    <a:pt x="2080" y="8322"/>
                  </a:lnTo>
                  <a:lnTo>
                    <a:pt x="5547" y="10403"/>
                  </a:lnTo>
                  <a:lnTo>
                    <a:pt x="4853" y="14564"/>
                  </a:lnTo>
                  <a:lnTo>
                    <a:pt x="3467" y="17338"/>
                  </a:lnTo>
                  <a:lnTo>
                    <a:pt x="6240" y="15951"/>
                  </a:lnTo>
                  <a:lnTo>
                    <a:pt x="9707" y="13177"/>
                  </a:lnTo>
                  <a:lnTo>
                    <a:pt x="13174" y="15951"/>
                  </a:lnTo>
                  <a:lnTo>
                    <a:pt x="15254" y="17338"/>
                  </a:lnTo>
                  <a:lnTo>
                    <a:pt x="14560" y="14564"/>
                  </a:lnTo>
                  <a:lnTo>
                    <a:pt x="13174" y="10403"/>
                  </a:lnTo>
                  <a:lnTo>
                    <a:pt x="16641" y="8322"/>
                  </a:lnTo>
                  <a:lnTo>
                    <a:pt x="18721" y="6935"/>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1" name="Freeform 30">
              <a:extLst>
                <a:ext uri="{FF2B5EF4-FFF2-40B4-BE49-F238E27FC236}">
                  <a16:creationId xmlns:a16="http://schemas.microsoft.com/office/drawing/2014/main" id="{38D67BF8-E69F-1A33-270C-57F72665ADB4}"/>
                </a:ext>
              </a:extLst>
            </p:cNvPr>
            <p:cNvSpPr/>
            <p:nvPr/>
          </p:nvSpPr>
          <p:spPr>
            <a:xfrm>
              <a:off x="2933263" y="8830299"/>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160 w 22187"/>
                <a:gd name="connsiteY10" fmla="*/ 20112 h 20112"/>
                <a:gd name="connsiteX11" fmla="*/ 11094 w 22187"/>
                <a:gd name="connsiteY11" fmla="*/ 13870 h 20112"/>
                <a:gd name="connsiteX12" fmla="*/ 15947 w 22187"/>
                <a:gd name="connsiteY12" fmla="*/ 16644 h 20112"/>
                <a:gd name="connsiteX13" fmla="*/ 14560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160" y="20112"/>
                  </a:lnTo>
                  <a:close/>
                  <a:moveTo>
                    <a:pt x="11094" y="13870"/>
                  </a:moveTo>
                  <a:lnTo>
                    <a:pt x="15947" y="16644"/>
                  </a:lnTo>
                  <a:lnTo>
                    <a:pt x="14560" y="11790"/>
                  </a:lnTo>
                  <a:lnTo>
                    <a:pt x="19414" y="8322"/>
                  </a:lnTo>
                  <a:lnTo>
                    <a:pt x="13867" y="8322"/>
                  </a:lnTo>
                  <a:lnTo>
                    <a:pt x="11787" y="3468"/>
                  </a:lnTo>
                  <a:lnTo>
                    <a:pt x="9707" y="8322"/>
                  </a:lnTo>
                  <a:lnTo>
                    <a:pt x="4160" y="8322"/>
                  </a:lnTo>
                  <a:lnTo>
                    <a:pt x="9014" y="11790"/>
                  </a:lnTo>
                  <a:lnTo>
                    <a:pt x="7627" y="16644"/>
                  </a:lnTo>
                  <a:lnTo>
                    <a:pt x="11094" y="13870"/>
                  </a:lnTo>
                  <a:close/>
                </a:path>
              </a:pathLst>
            </a:custGeom>
            <a:solidFill>
              <a:srgbClr val="F8EB37"/>
            </a:solidFill>
            <a:ln w="6923" cap="flat">
              <a:noFill/>
              <a:prstDash val="solid"/>
              <a:miter/>
            </a:ln>
          </p:spPr>
          <p:txBody>
            <a:bodyPr rtlCol="0" anchor="ctr"/>
            <a:lstStyle/>
            <a:p>
              <a:endParaRPr lang="en-US" dirty="0"/>
            </a:p>
          </p:txBody>
        </p:sp>
        <p:sp>
          <p:nvSpPr>
            <p:cNvPr id="32" name="Freeform 31">
              <a:extLst>
                <a:ext uri="{FF2B5EF4-FFF2-40B4-BE49-F238E27FC236}">
                  <a16:creationId xmlns:a16="http://schemas.microsoft.com/office/drawing/2014/main" id="{21395795-D900-943B-6F82-B50186587AF5}"/>
                </a:ext>
              </a:extLst>
            </p:cNvPr>
            <p:cNvSpPr/>
            <p:nvPr/>
          </p:nvSpPr>
          <p:spPr>
            <a:xfrm>
              <a:off x="2904835" y="8840008"/>
              <a:ext cx="18720" cy="16644"/>
            </a:xfrm>
            <a:custGeom>
              <a:avLst/>
              <a:gdLst>
                <a:gd name="connsiteX0" fmla="*/ 11787 w 18720"/>
                <a:gd name="connsiteY0" fmla="*/ 6242 h 16644"/>
                <a:gd name="connsiteX1" fmla="*/ 10400 w 18720"/>
                <a:gd name="connsiteY1" fmla="*/ 2081 h 16644"/>
                <a:gd name="connsiteX2" fmla="*/ 9014 w 18720"/>
                <a:gd name="connsiteY2" fmla="*/ 0 h 16644"/>
                <a:gd name="connsiteX3" fmla="*/ 8320 w 18720"/>
                <a:gd name="connsiteY3" fmla="*/ 2081 h 16644"/>
                <a:gd name="connsiteX4" fmla="*/ 6934 w 18720"/>
                <a:gd name="connsiteY4" fmla="*/ 6242 h 16644"/>
                <a:gd name="connsiteX5" fmla="*/ 2773 w 18720"/>
                <a:gd name="connsiteY5" fmla="*/ 6242 h 16644"/>
                <a:gd name="connsiteX6" fmla="*/ 0 w 18720"/>
                <a:gd name="connsiteY6" fmla="*/ 6242 h 16644"/>
                <a:gd name="connsiteX7" fmla="*/ 2080 w 18720"/>
                <a:gd name="connsiteY7" fmla="*/ 8322 h 16644"/>
                <a:gd name="connsiteX8" fmla="*/ 5547 w 18720"/>
                <a:gd name="connsiteY8" fmla="*/ 10403 h 16644"/>
                <a:gd name="connsiteX9" fmla="*/ 4160 w 18720"/>
                <a:gd name="connsiteY9" fmla="*/ 13870 h 16644"/>
                <a:gd name="connsiteX10" fmla="*/ 3467 w 18720"/>
                <a:gd name="connsiteY10" fmla="*/ 16645 h 16644"/>
                <a:gd name="connsiteX11" fmla="*/ 5547 w 18720"/>
                <a:gd name="connsiteY11" fmla="*/ 15258 h 16644"/>
                <a:gd name="connsiteX12" fmla="*/ 9014 w 18720"/>
                <a:gd name="connsiteY12" fmla="*/ 13177 h 16644"/>
                <a:gd name="connsiteX13" fmla="*/ 12480 w 18720"/>
                <a:gd name="connsiteY13" fmla="*/ 15258 h 16644"/>
                <a:gd name="connsiteX14" fmla="*/ 15254 w 18720"/>
                <a:gd name="connsiteY14" fmla="*/ 16645 h 16644"/>
                <a:gd name="connsiteX15" fmla="*/ 13867 w 18720"/>
                <a:gd name="connsiteY15" fmla="*/ 13870 h 16644"/>
                <a:gd name="connsiteX16" fmla="*/ 13174 w 18720"/>
                <a:gd name="connsiteY16" fmla="*/ 10403 h 16644"/>
                <a:gd name="connsiteX17" fmla="*/ 16641 w 18720"/>
                <a:gd name="connsiteY17" fmla="*/ 8322 h 16644"/>
                <a:gd name="connsiteX18" fmla="*/ 18721 w 18720"/>
                <a:gd name="connsiteY18" fmla="*/ 6242 h 16644"/>
                <a:gd name="connsiteX19" fmla="*/ 15947 w 18720"/>
                <a:gd name="connsiteY19" fmla="*/ 6242 h 16644"/>
                <a:gd name="connsiteX20" fmla="*/ 11787 w 18720"/>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6644">
                  <a:moveTo>
                    <a:pt x="11787" y="6242"/>
                  </a:moveTo>
                  <a:lnTo>
                    <a:pt x="10400" y="2081"/>
                  </a:lnTo>
                  <a:lnTo>
                    <a:pt x="9014" y="0"/>
                  </a:lnTo>
                  <a:lnTo>
                    <a:pt x="8320" y="2081"/>
                  </a:lnTo>
                  <a:lnTo>
                    <a:pt x="6934" y="6242"/>
                  </a:lnTo>
                  <a:lnTo>
                    <a:pt x="2773" y="6242"/>
                  </a:lnTo>
                  <a:lnTo>
                    <a:pt x="0" y="6242"/>
                  </a:lnTo>
                  <a:lnTo>
                    <a:pt x="2080" y="8322"/>
                  </a:lnTo>
                  <a:lnTo>
                    <a:pt x="5547" y="10403"/>
                  </a:lnTo>
                  <a:lnTo>
                    <a:pt x="4160" y="13870"/>
                  </a:lnTo>
                  <a:lnTo>
                    <a:pt x="3467" y="16645"/>
                  </a:lnTo>
                  <a:lnTo>
                    <a:pt x="5547" y="15258"/>
                  </a:lnTo>
                  <a:lnTo>
                    <a:pt x="9014" y="13177"/>
                  </a:lnTo>
                  <a:lnTo>
                    <a:pt x="12480" y="15258"/>
                  </a:lnTo>
                  <a:lnTo>
                    <a:pt x="15254" y="16645"/>
                  </a:lnTo>
                  <a:lnTo>
                    <a:pt x="13867" y="13870"/>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3" name="Freeform 32">
              <a:extLst>
                <a:ext uri="{FF2B5EF4-FFF2-40B4-BE49-F238E27FC236}">
                  <a16:creationId xmlns:a16="http://schemas.microsoft.com/office/drawing/2014/main" id="{CB2B4A36-02BD-3654-7C86-EE986E81094C}"/>
                </a:ext>
              </a:extLst>
            </p:cNvPr>
            <p:cNvSpPr/>
            <p:nvPr/>
          </p:nvSpPr>
          <p:spPr>
            <a:xfrm>
              <a:off x="2902755" y="8837928"/>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160 w 22187"/>
                <a:gd name="connsiteY10" fmla="*/ 20112 h 20112"/>
                <a:gd name="connsiteX11" fmla="*/ 11094 w 22187"/>
                <a:gd name="connsiteY11" fmla="*/ 14564 h 20112"/>
                <a:gd name="connsiteX12" fmla="*/ 15947 w 22187"/>
                <a:gd name="connsiteY12" fmla="*/ 17338 h 20112"/>
                <a:gd name="connsiteX13" fmla="*/ 14561 w 22187"/>
                <a:gd name="connsiteY13" fmla="*/ 12483 h 20112"/>
                <a:gd name="connsiteX14" fmla="*/ 19414 w 22187"/>
                <a:gd name="connsiteY14" fmla="*/ 9016 h 20112"/>
                <a:gd name="connsiteX15" fmla="*/ 13867 w 22187"/>
                <a:gd name="connsiteY15" fmla="*/ 9016 h 20112"/>
                <a:gd name="connsiteX16" fmla="*/ 11787 w 22187"/>
                <a:gd name="connsiteY16" fmla="*/ 4161 h 20112"/>
                <a:gd name="connsiteX17" fmla="*/ 9707 w 22187"/>
                <a:gd name="connsiteY17" fmla="*/ 9016 h 20112"/>
                <a:gd name="connsiteX18" fmla="*/ 4160 w 22187"/>
                <a:gd name="connsiteY18" fmla="*/ 9016 h 20112"/>
                <a:gd name="connsiteX19" fmla="*/ 9014 w 22187"/>
                <a:gd name="connsiteY19" fmla="*/ 12483 h 20112"/>
                <a:gd name="connsiteX20" fmla="*/ 7627 w 22187"/>
                <a:gd name="connsiteY20" fmla="*/ 17338 h 20112"/>
                <a:gd name="connsiteX21" fmla="*/ 11094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160" y="20112"/>
                  </a:lnTo>
                  <a:close/>
                  <a:moveTo>
                    <a:pt x="11094" y="14564"/>
                  </a:moveTo>
                  <a:lnTo>
                    <a:pt x="15947" y="17338"/>
                  </a:lnTo>
                  <a:lnTo>
                    <a:pt x="14561" y="12483"/>
                  </a:lnTo>
                  <a:lnTo>
                    <a:pt x="19414" y="9016"/>
                  </a:lnTo>
                  <a:lnTo>
                    <a:pt x="13867" y="9016"/>
                  </a:lnTo>
                  <a:lnTo>
                    <a:pt x="11787" y="4161"/>
                  </a:lnTo>
                  <a:lnTo>
                    <a:pt x="9707" y="9016"/>
                  </a:lnTo>
                  <a:lnTo>
                    <a:pt x="4160" y="9016"/>
                  </a:lnTo>
                  <a:lnTo>
                    <a:pt x="9014" y="12483"/>
                  </a:lnTo>
                  <a:lnTo>
                    <a:pt x="7627" y="17338"/>
                  </a:lnTo>
                  <a:lnTo>
                    <a:pt x="11094" y="14564"/>
                  </a:lnTo>
                  <a:close/>
                </a:path>
              </a:pathLst>
            </a:custGeom>
            <a:solidFill>
              <a:srgbClr val="F8EB37"/>
            </a:solidFill>
            <a:ln w="6923" cap="flat">
              <a:noFill/>
              <a:prstDash val="solid"/>
              <a:miter/>
            </a:ln>
          </p:spPr>
          <p:txBody>
            <a:bodyPr rtlCol="0" anchor="ctr"/>
            <a:lstStyle/>
            <a:p>
              <a:endParaRPr lang="en-US" dirty="0"/>
            </a:p>
          </p:txBody>
        </p:sp>
        <p:sp>
          <p:nvSpPr>
            <p:cNvPr id="34" name="Freeform 33">
              <a:extLst>
                <a:ext uri="{FF2B5EF4-FFF2-40B4-BE49-F238E27FC236}">
                  <a16:creationId xmlns:a16="http://schemas.microsoft.com/office/drawing/2014/main" id="{5ABA42E3-3DB4-98AE-A0EA-3561D266B469}"/>
                </a:ext>
              </a:extLst>
            </p:cNvPr>
            <p:cNvSpPr/>
            <p:nvPr/>
          </p:nvSpPr>
          <p:spPr>
            <a:xfrm>
              <a:off x="2882648" y="8861507"/>
              <a:ext cx="18720" cy="16644"/>
            </a:xfrm>
            <a:custGeom>
              <a:avLst/>
              <a:gdLst>
                <a:gd name="connsiteX0" fmla="*/ 11787 w 18720"/>
                <a:gd name="connsiteY0" fmla="*/ 6242 h 16644"/>
                <a:gd name="connsiteX1" fmla="*/ 10400 w 18720"/>
                <a:gd name="connsiteY1" fmla="*/ 2774 h 16644"/>
                <a:gd name="connsiteX2" fmla="*/ 9707 w 18720"/>
                <a:gd name="connsiteY2" fmla="*/ 0 h 16644"/>
                <a:gd name="connsiteX3" fmla="*/ 9014 w 18720"/>
                <a:gd name="connsiteY3" fmla="*/ 2774 h 16644"/>
                <a:gd name="connsiteX4" fmla="*/ 7627 w 18720"/>
                <a:gd name="connsiteY4" fmla="*/ 6242 h 16644"/>
                <a:gd name="connsiteX5" fmla="*/ 2773 w 18720"/>
                <a:gd name="connsiteY5" fmla="*/ 6242 h 16644"/>
                <a:gd name="connsiteX6" fmla="*/ 0 w 18720"/>
                <a:gd name="connsiteY6" fmla="*/ 6242 h 16644"/>
                <a:gd name="connsiteX7" fmla="*/ 2773 w 18720"/>
                <a:gd name="connsiteY7" fmla="*/ 8322 h 16644"/>
                <a:gd name="connsiteX8" fmla="*/ 5547 w 18720"/>
                <a:gd name="connsiteY8" fmla="*/ 10403 h 16644"/>
                <a:gd name="connsiteX9" fmla="*/ 4853 w 18720"/>
                <a:gd name="connsiteY9" fmla="*/ 14564 h 16644"/>
                <a:gd name="connsiteX10" fmla="*/ 4160 w 18720"/>
                <a:gd name="connsiteY10" fmla="*/ 16644 h 16644"/>
                <a:gd name="connsiteX11" fmla="*/ 6240 w 18720"/>
                <a:gd name="connsiteY11" fmla="*/ 15258 h 16644"/>
                <a:gd name="connsiteX12" fmla="*/ 9707 w 18720"/>
                <a:gd name="connsiteY12" fmla="*/ 13177 h 16644"/>
                <a:gd name="connsiteX13" fmla="*/ 13174 w 18720"/>
                <a:gd name="connsiteY13" fmla="*/ 15258 h 16644"/>
                <a:gd name="connsiteX14" fmla="*/ 15254 w 18720"/>
                <a:gd name="connsiteY14" fmla="*/ 16644 h 16644"/>
                <a:gd name="connsiteX15" fmla="*/ 13174 w 18720"/>
                <a:gd name="connsiteY15" fmla="*/ 10403 h 16644"/>
                <a:gd name="connsiteX16" fmla="*/ 16641 w 18720"/>
                <a:gd name="connsiteY16" fmla="*/ 8322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774"/>
                  </a:lnTo>
                  <a:lnTo>
                    <a:pt x="9707" y="0"/>
                  </a:lnTo>
                  <a:lnTo>
                    <a:pt x="9014" y="2774"/>
                  </a:lnTo>
                  <a:lnTo>
                    <a:pt x="7627" y="6242"/>
                  </a:lnTo>
                  <a:lnTo>
                    <a:pt x="2773" y="6242"/>
                  </a:lnTo>
                  <a:lnTo>
                    <a:pt x="0" y="6242"/>
                  </a:lnTo>
                  <a:lnTo>
                    <a:pt x="2773" y="8322"/>
                  </a:lnTo>
                  <a:lnTo>
                    <a:pt x="5547" y="10403"/>
                  </a:lnTo>
                  <a:lnTo>
                    <a:pt x="4853" y="14564"/>
                  </a:lnTo>
                  <a:lnTo>
                    <a:pt x="4160" y="16644"/>
                  </a:lnTo>
                  <a:lnTo>
                    <a:pt x="6240" y="15258"/>
                  </a:lnTo>
                  <a:lnTo>
                    <a:pt x="9707" y="13177"/>
                  </a:lnTo>
                  <a:lnTo>
                    <a:pt x="13174" y="15258"/>
                  </a:lnTo>
                  <a:lnTo>
                    <a:pt x="15254" y="1664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5" name="Freeform 34">
              <a:extLst>
                <a:ext uri="{FF2B5EF4-FFF2-40B4-BE49-F238E27FC236}">
                  <a16:creationId xmlns:a16="http://schemas.microsoft.com/office/drawing/2014/main" id="{4386A53D-B2A7-88DE-7C3B-D7C565D365E0}"/>
                </a:ext>
              </a:extLst>
            </p:cNvPr>
            <p:cNvSpPr/>
            <p:nvPr/>
          </p:nvSpPr>
          <p:spPr>
            <a:xfrm>
              <a:off x="2880568" y="8859427"/>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7 h 20112"/>
                <a:gd name="connsiteX10" fmla="*/ 4853 w 22187"/>
                <a:gd name="connsiteY10" fmla="*/ 20112 h 20112"/>
                <a:gd name="connsiteX11" fmla="*/ 11787 w 22187"/>
                <a:gd name="connsiteY11" fmla="*/ 14564 h 20112"/>
                <a:gd name="connsiteX12" fmla="*/ 16641 w 22187"/>
                <a:gd name="connsiteY12" fmla="*/ 17338 h 20112"/>
                <a:gd name="connsiteX13" fmla="*/ 15254 w 22187"/>
                <a:gd name="connsiteY13" fmla="*/ 12483 h 20112"/>
                <a:gd name="connsiteX14" fmla="*/ 20107 w 22187"/>
                <a:gd name="connsiteY14" fmla="*/ 9016 h 20112"/>
                <a:gd name="connsiteX15" fmla="*/ 14561 w 22187"/>
                <a:gd name="connsiteY15" fmla="*/ 9016 h 20112"/>
                <a:gd name="connsiteX16" fmla="*/ 12480 w 22187"/>
                <a:gd name="connsiteY16" fmla="*/ 4161 h 20112"/>
                <a:gd name="connsiteX17" fmla="*/ 10400 w 22187"/>
                <a:gd name="connsiteY17" fmla="*/ 9016 h 20112"/>
                <a:gd name="connsiteX18" fmla="*/ 4853 w 22187"/>
                <a:gd name="connsiteY18" fmla="*/ 9016 h 20112"/>
                <a:gd name="connsiteX19" fmla="*/ 9707 w 22187"/>
                <a:gd name="connsiteY19" fmla="*/ 12483 h 20112"/>
                <a:gd name="connsiteX20" fmla="*/ 8320 w 22187"/>
                <a:gd name="connsiteY20" fmla="*/ 17338 h 20112"/>
                <a:gd name="connsiteX21" fmla="*/ 11787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7"/>
                  </a:lnTo>
                  <a:lnTo>
                    <a:pt x="4853" y="20112"/>
                  </a:lnTo>
                  <a:close/>
                  <a:moveTo>
                    <a:pt x="11787" y="14564"/>
                  </a:moveTo>
                  <a:lnTo>
                    <a:pt x="16641" y="17338"/>
                  </a:lnTo>
                  <a:lnTo>
                    <a:pt x="15254" y="12483"/>
                  </a:lnTo>
                  <a:lnTo>
                    <a:pt x="20107" y="9016"/>
                  </a:lnTo>
                  <a:lnTo>
                    <a:pt x="14561" y="9016"/>
                  </a:lnTo>
                  <a:lnTo>
                    <a:pt x="12480" y="4161"/>
                  </a:lnTo>
                  <a:lnTo>
                    <a:pt x="10400" y="9016"/>
                  </a:lnTo>
                  <a:lnTo>
                    <a:pt x="4853" y="9016"/>
                  </a:lnTo>
                  <a:lnTo>
                    <a:pt x="9707" y="12483"/>
                  </a:lnTo>
                  <a:lnTo>
                    <a:pt x="8320" y="17338"/>
                  </a:lnTo>
                  <a:lnTo>
                    <a:pt x="11787" y="14564"/>
                  </a:lnTo>
                  <a:close/>
                </a:path>
              </a:pathLst>
            </a:custGeom>
            <a:solidFill>
              <a:srgbClr val="F8EB37"/>
            </a:solidFill>
            <a:ln w="6923" cap="flat">
              <a:noFill/>
              <a:prstDash val="solid"/>
              <a:miter/>
            </a:ln>
          </p:spPr>
          <p:txBody>
            <a:bodyPr rtlCol="0" anchor="ctr"/>
            <a:lstStyle/>
            <a:p>
              <a:endParaRPr lang="en-US" dirty="0"/>
            </a:p>
          </p:txBody>
        </p:sp>
        <p:sp>
          <p:nvSpPr>
            <p:cNvPr id="36" name="Freeform 35">
              <a:extLst>
                <a:ext uri="{FF2B5EF4-FFF2-40B4-BE49-F238E27FC236}">
                  <a16:creationId xmlns:a16="http://schemas.microsoft.com/office/drawing/2014/main" id="{B0058BE1-1C7B-BA82-BF3D-225425863A37}"/>
                </a:ext>
              </a:extLst>
            </p:cNvPr>
            <p:cNvSpPr/>
            <p:nvPr/>
          </p:nvSpPr>
          <p:spPr>
            <a:xfrm>
              <a:off x="2874327" y="8891329"/>
              <a:ext cx="19413" cy="17337"/>
            </a:xfrm>
            <a:custGeom>
              <a:avLst/>
              <a:gdLst>
                <a:gd name="connsiteX0" fmla="*/ 13174 w 19413"/>
                <a:gd name="connsiteY0" fmla="*/ 15951 h 17337"/>
                <a:gd name="connsiteX1" fmla="*/ 15254 w 19413"/>
                <a:gd name="connsiteY1" fmla="*/ 17338 h 17337"/>
                <a:gd name="connsiteX2" fmla="*/ 14560 w 19413"/>
                <a:gd name="connsiteY2" fmla="*/ 14564 h 17337"/>
                <a:gd name="connsiteX3" fmla="*/ 13174 w 19413"/>
                <a:gd name="connsiteY3" fmla="*/ 11096 h 17337"/>
                <a:gd name="connsiteX4" fmla="*/ 16641 w 19413"/>
                <a:gd name="connsiteY4" fmla="*/ 8322 h 17337"/>
                <a:gd name="connsiteX5" fmla="*/ 19414 w 19413"/>
                <a:gd name="connsiteY5" fmla="*/ 6935 h 17337"/>
                <a:gd name="connsiteX6" fmla="*/ 15947 w 19413"/>
                <a:gd name="connsiteY6" fmla="*/ 6935 h 17337"/>
                <a:gd name="connsiteX7" fmla="*/ 11787 w 19413"/>
                <a:gd name="connsiteY7" fmla="*/ 6242 h 17337"/>
                <a:gd name="connsiteX8" fmla="*/ 10400 w 19413"/>
                <a:gd name="connsiteY8" fmla="*/ 2774 h 17337"/>
                <a:gd name="connsiteX9" fmla="*/ 9707 w 19413"/>
                <a:gd name="connsiteY9" fmla="*/ 0 h 17337"/>
                <a:gd name="connsiteX10" fmla="*/ 9014 w 19413"/>
                <a:gd name="connsiteY10" fmla="*/ 2774 h 17337"/>
                <a:gd name="connsiteX11" fmla="*/ 7627 w 19413"/>
                <a:gd name="connsiteY11" fmla="*/ 6242 h 17337"/>
                <a:gd name="connsiteX12" fmla="*/ 3467 w 19413"/>
                <a:gd name="connsiteY12" fmla="*/ 6935 h 17337"/>
                <a:gd name="connsiteX13" fmla="*/ 0 w 19413"/>
                <a:gd name="connsiteY13" fmla="*/ 6935 h 17337"/>
                <a:gd name="connsiteX14" fmla="*/ 2773 w 19413"/>
                <a:gd name="connsiteY14" fmla="*/ 8322 h 17337"/>
                <a:gd name="connsiteX15" fmla="*/ 6240 w 19413"/>
                <a:gd name="connsiteY15" fmla="*/ 11096 h 17337"/>
                <a:gd name="connsiteX16" fmla="*/ 4853 w 19413"/>
                <a:gd name="connsiteY16" fmla="*/ 14564 h 17337"/>
                <a:gd name="connsiteX17" fmla="*/ 4160 w 19413"/>
                <a:gd name="connsiteY17" fmla="*/ 17338 h 17337"/>
                <a:gd name="connsiteX18" fmla="*/ 6240 w 19413"/>
                <a:gd name="connsiteY18" fmla="*/ 15951 h 17337"/>
                <a:gd name="connsiteX19" fmla="*/ 9707 w 19413"/>
                <a:gd name="connsiteY19" fmla="*/ 13177 h 17337"/>
                <a:gd name="connsiteX20" fmla="*/ 13174 w 19413"/>
                <a:gd name="connsiteY20" fmla="*/ 15951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3" h="17337">
                  <a:moveTo>
                    <a:pt x="13174" y="15951"/>
                  </a:moveTo>
                  <a:lnTo>
                    <a:pt x="15254" y="17338"/>
                  </a:lnTo>
                  <a:lnTo>
                    <a:pt x="14560" y="14564"/>
                  </a:lnTo>
                  <a:lnTo>
                    <a:pt x="13174" y="11096"/>
                  </a:lnTo>
                  <a:lnTo>
                    <a:pt x="16641" y="8322"/>
                  </a:lnTo>
                  <a:lnTo>
                    <a:pt x="19414" y="6935"/>
                  </a:lnTo>
                  <a:lnTo>
                    <a:pt x="15947" y="6935"/>
                  </a:lnTo>
                  <a:lnTo>
                    <a:pt x="11787" y="6242"/>
                  </a:lnTo>
                  <a:lnTo>
                    <a:pt x="10400" y="2774"/>
                  </a:lnTo>
                  <a:lnTo>
                    <a:pt x="9707" y="0"/>
                  </a:lnTo>
                  <a:lnTo>
                    <a:pt x="9014" y="2774"/>
                  </a:lnTo>
                  <a:lnTo>
                    <a:pt x="7627" y="6242"/>
                  </a:lnTo>
                  <a:lnTo>
                    <a:pt x="3467" y="6935"/>
                  </a:lnTo>
                  <a:lnTo>
                    <a:pt x="0" y="6935"/>
                  </a:lnTo>
                  <a:lnTo>
                    <a:pt x="2773" y="8322"/>
                  </a:lnTo>
                  <a:lnTo>
                    <a:pt x="6240" y="11096"/>
                  </a:lnTo>
                  <a:lnTo>
                    <a:pt x="4853" y="14564"/>
                  </a:lnTo>
                  <a:lnTo>
                    <a:pt x="4160" y="17338"/>
                  </a:lnTo>
                  <a:lnTo>
                    <a:pt x="6240" y="15951"/>
                  </a:lnTo>
                  <a:lnTo>
                    <a:pt x="9707" y="13177"/>
                  </a:lnTo>
                  <a:lnTo>
                    <a:pt x="13174" y="15951"/>
                  </a:lnTo>
                </a:path>
              </a:pathLst>
            </a:custGeom>
            <a:solidFill>
              <a:srgbClr val="F8EB37"/>
            </a:solidFill>
            <a:ln w="6923" cap="flat">
              <a:noFill/>
              <a:prstDash val="solid"/>
              <a:miter/>
            </a:ln>
          </p:spPr>
          <p:txBody>
            <a:bodyPr rtlCol="0" anchor="ctr"/>
            <a:lstStyle/>
            <a:p>
              <a:endParaRPr lang="en-US" dirty="0"/>
            </a:p>
          </p:txBody>
        </p:sp>
        <p:sp>
          <p:nvSpPr>
            <p:cNvPr id="37" name="Freeform 36">
              <a:extLst>
                <a:ext uri="{FF2B5EF4-FFF2-40B4-BE49-F238E27FC236}">
                  <a16:creationId xmlns:a16="http://schemas.microsoft.com/office/drawing/2014/main" id="{E250B89B-AD3B-98A4-3345-EB004E2B34D0}"/>
                </a:ext>
              </a:extLst>
            </p:cNvPr>
            <p:cNvSpPr/>
            <p:nvPr/>
          </p:nvSpPr>
          <p:spPr>
            <a:xfrm>
              <a:off x="2872247" y="8889942"/>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853 w 22187"/>
                <a:gd name="connsiteY10" fmla="*/ 20112 h 20112"/>
                <a:gd name="connsiteX11" fmla="*/ 11787 w 22187"/>
                <a:gd name="connsiteY11" fmla="*/ 13870 h 20112"/>
                <a:gd name="connsiteX12" fmla="*/ 16641 w 22187"/>
                <a:gd name="connsiteY12" fmla="*/ 16644 h 20112"/>
                <a:gd name="connsiteX13" fmla="*/ 15254 w 22187"/>
                <a:gd name="connsiteY13" fmla="*/ 11790 h 20112"/>
                <a:gd name="connsiteX14" fmla="*/ 20107 w 22187"/>
                <a:gd name="connsiteY14" fmla="*/ 8322 h 20112"/>
                <a:gd name="connsiteX15" fmla="*/ 14560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787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853" y="20112"/>
                  </a:lnTo>
                  <a:close/>
                  <a:moveTo>
                    <a:pt x="11787" y="13870"/>
                  </a:moveTo>
                  <a:lnTo>
                    <a:pt x="16641" y="16644"/>
                  </a:lnTo>
                  <a:lnTo>
                    <a:pt x="15254" y="11790"/>
                  </a:lnTo>
                  <a:lnTo>
                    <a:pt x="20107" y="8322"/>
                  </a:lnTo>
                  <a:lnTo>
                    <a:pt x="14560" y="8322"/>
                  </a:lnTo>
                  <a:lnTo>
                    <a:pt x="11787" y="3468"/>
                  </a:lnTo>
                  <a:lnTo>
                    <a:pt x="9707" y="8322"/>
                  </a:lnTo>
                  <a:lnTo>
                    <a:pt x="4160" y="8322"/>
                  </a:lnTo>
                  <a:lnTo>
                    <a:pt x="9014" y="11790"/>
                  </a:lnTo>
                  <a:lnTo>
                    <a:pt x="7627" y="16644"/>
                  </a:lnTo>
                  <a:lnTo>
                    <a:pt x="11787" y="13870"/>
                  </a:lnTo>
                  <a:close/>
                </a:path>
              </a:pathLst>
            </a:custGeom>
            <a:solidFill>
              <a:srgbClr val="F8EB37"/>
            </a:solidFill>
            <a:ln w="6923" cap="flat">
              <a:noFill/>
              <a:prstDash val="solid"/>
              <a:miter/>
            </a:ln>
          </p:spPr>
          <p:txBody>
            <a:bodyPr rtlCol="0" anchor="ctr"/>
            <a:lstStyle/>
            <a:p>
              <a:endParaRPr lang="en-US" dirty="0"/>
            </a:p>
          </p:txBody>
        </p:sp>
        <p:sp>
          <p:nvSpPr>
            <p:cNvPr id="38" name="Freeform 37">
              <a:extLst>
                <a:ext uri="{FF2B5EF4-FFF2-40B4-BE49-F238E27FC236}">
                  <a16:creationId xmlns:a16="http://schemas.microsoft.com/office/drawing/2014/main" id="{F5CB5742-DA79-5B13-C7B6-DD0FD52A849D}"/>
                </a:ext>
              </a:extLst>
            </p:cNvPr>
            <p:cNvSpPr/>
            <p:nvPr/>
          </p:nvSpPr>
          <p:spPr>
            <a:xfrm>
              <a:off x="2882648" y="8921150"/>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242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6240 w 18720"/>
                <a:gd name="connsiteY11" fmla="*/ 15258 h 17337"/>
                <a:gd name="connsiteX12" fmla="*/ 9707 w 18720"/>
                <a:gd name="connsiteY12" fmla="*/ 13177 h 17337"/>
                <a:gd name="connsiteX13" fmla="*/ 13174 w 18720"/>
                <a:gd name="connsiteY13" fmla="*/ 15258 h 17337"/>
                <a:gd name="connsiteX14" fmla="*/ 15254 w 18720"/>
                <a:gd name="connsiteY14" fmla="*/ 17338 h 17337"/>
                <a:gd name="connsiteX15" fmla="*/ 14560 w 18720"/>
                <a:gd name="connsiteY15" fmla="*/ 14564 h 17337"/>
                <a:gd name="connsiteX16" fmla="*/ 13174 w 18720"/>
                <a:gd name="connsiteY16" fmla="*/ 10403 h 17337"/>
                <a:gd name="connsiteX17" fmla="*/ 16641 w 18720"/>
                <a:gd name="connsiteY17" fmla="*/ 8322 h 17337"/>
                <a:gd name="connsiteX18" fmla="*/ 18721 w 18720"/>
                <a:gd name="connsiteY18" fmla="*/ 6242 h 17337"/>
                <a:gd name="connsiteX19" fmla="*/ 15947 w 18720"/>
                <a:gd name="connsiteY19" fmla="*/ 6242 h 17337"/>
                <a:gd name="connsiteX20" fmla="*/ 11787 w 18720"/>
                <a:gd name="connsiteY20"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8720" h="17337">
                  <a:moveTo>
                    <a:pt x="11787" y="6242"/>
                  </a:moveTo>
                  <a:lnTo>
                    <a:pt x="10400" y="2774"/>
                  </a:lnTo>
                  <a:lnTo>
                    <a:pt x="9707" y="0"/>
                  </a:lnTo>
                  <a:lnTo>
                    <a:pt x="8320" y="2774"/>
                  </a:lnTo>
                  <a:lnTo>
                    <a:pt x="6934" y="6242"/>
                  </a:lnTo>
                  <a:lnTo>
                    <a:pt x="2773" y="6242"/>
                  </a:lnTo>
                  <a:lnTo>
                    <a:pt x="0" y="6242"/>
                  </a:lnTo>
                  <a:lnTo>
                    <a:pt x="2080" y="8322"/>
                  </a:lnTo>
                  <a:lnTo>
                    <a:pt x="5547" y="10403"/>
                  </a:lnTo>
                  <a:lnTo>
                    <a:pt x="4853" y="14564"/>
                  </a:lnTo>
                  <a:lnTo>
                    <a:pt x="3467" y="17338"/>
                  </a:lnTo>
                  <a:lnTo>
                    <a:pt x="6240" y="15258"/>
                  </a:lnTo>
                  <a:lnTo>
                    <a:pt x="9707" y="13177"/>
                  </a:lnTo>
                  <a:lnTo>
                    <a:pt x="13174" y="15258"/>
                  </a:lnTo>
                  <a:lnTo>
                    <a:pt x="15254" y="17338"/>
                  </a:lnTo>
                  <a:lnTo>
                    <a:pt x="14560"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39" name="Freeform 38">
              <a:extLst>
                <a:ext uri="{FF2B5EF4-FFF2-40B4-BE49-F238E27FC236}">
                  <a16:creationId xmlns:a16="http://schemas.microsoft.com/office/drawing/2014/main" id="{9CC9D53B-1A85-41DB-FA91-07A7A247BA09}"/>
                </a:ext>
              </a:extLst>
            </p:cNvPr>
            <p:cNvSpPr/>
            <p:nvPr/>
          </p:nvSpPr>
          <p:spPr>
            <a:xfrm>
              <a:off x="2881261" y="8919763"/>
              <a:ext cx="22187" cy="20112"/>
            </a:xfrm>
            <a:custGeom>
              <a:avLst/>
              <a:gdLst>
                <a:gd name="connsiteX0" fmla="*/ 18027 w 22187"/>
                <a:gd name="connsiteY0" fmla="*/ 20112 h 20112"/>
                <a:gd name="connsiteX1" fmla="*/ 11094 w 22187"/>
                <a:gd name="connsiteY1" fmla="*/ 15258 h 20112"/>
                <a:gd name="connsiteX2" fmla="*/ 4160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027 w 22187"/>
                <a:gd name="connsiteY10" fmla="*/ 20112 h 20112"/>
                <a:gd name="connsiteX11" fmla="*/ 11094 w 22187"/>
                <a:gd name="connsiteY11" fmla="*/ 13870 h 20112"/>
                <a:gd name="connsiteX12" fmla="*/ 15947 w 22187"/>
                <a:gd name="connsiteY12" fmla="*/ 16645 h 20112"/>
                <a:gd name="connsiteX13" fmla="*/ 14560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5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027" y="20112"/>
                  </a:moveTo>
                  <a:lnTo>
                    <a:pt x="11094" y="15258"/>
                  </a:lnTo>
                  <a:lnTo>
                    <a:pt x="4160" y="20112"/>
                  </a:lnTo>
                  <a:lnTo>
                    <a:pt x="6934" y="12483"/>
                  </a:lnTo>
                  <a:lnTo>
                    <a:pt x="0" y="7629"/>
                  </a:lnTo>
                  <a:lnTo>
                    <a:pt x="8320" y="7629"/>
                  </a:lnTo>
                  <a:lnTo>
                    <a:pt x="11094" y="0"/>
                  </a:lnTo>
                  <a:lnTo>
                    <a:pt x="13867" y="7629"/>
                  </a:lnTo>
                  <a:lnTo>
                    <a:pt x="22187" y="7629"/>
                  </a:lnTo>
                  <a:lnTo>
                    <a:pt x="15254" y="12483"/>
                  </a:lnTo>
                  <a:lnTo>
                    <a:pt x="18027" y="20112"/>
                  </a:lnTo>
                  <a:close/>
                  <a:moveTo>
                    <a:pt x="11094" y="13870"/>
                  </a:moveTo>
                  <a:lnTo>
                    <a:pt x="15947" y="16645"/>
                  </a:lnTo>
                  <a:lnTo>
                    <a:pt x="14560" y="11790"/>
                  </a:lnTo>
                  <a:lnTo>
                    <a:pt x="19414" y="8322"/>
                  </a:lnTo>
                  <a:lnTo>
                    <a:pt x="13867" y="8322"/>
                  </a:lnTo>
                  <a:lnTo>
                    <a:pt x="11787" y="3468"/>
                  </a:lnTo>
                  <a:lnTo>
                    <a:pt x="9707" y="8322"/>
                  </a:lnTo>
                  <a:lnTo>
                    <a:pt x="4160" y="8322"/>
                  </a:lnTo>
                  <a:lnTo>
                    <a:pt x="9014" y="11790"/>
                  </a:lnTo>
                  <a:lnTo>
                    <a:pt x="7627" y="16645"/>
                  </a:lnTo>
                  <a:lnTo>
                    <a:pt x="11094" y="13870"/>
                  </a:lnTo>
                  <a:close/>
                </a:path>
              </a:pathLst>
            </a:custGeom>
            <a:solidFill>
              <a:srgbClr val="F8EB37"/>
            </a:solidFill>
            <a:ln w="6923" cap="flat">
              <a:noFill/>
              <a:prstDash val="solid"/>
              <a:miter/>
            </a:ln>
          </p:spPr>
          <p:txBody>
            <a:bodyPr rtlCol="0" anchor="ctr"/>
            <a:lstStyle/>
            <a:p>
              <a:endParaRPr lang="en-US" dirty="0"/>
            </a:p>
          </p:txBody>
        </p:sp>
        <p:sp>
          <p:nvSpPr>
            <p:cNvPr id="40" name="Freeform 39">
              <a:extLst>
                <a:ext uri="{FF2B5EF4-FFF2-40B4-BE49-F238E27FC236}">
                  <a16:creationId xmlns:a16="http://schemas.microsoft.com/office/drawing/2014/main" id="{97E15DF1-4046-3079-9510-23939B3DF5C3}"/>
                </a:ext>
              </a:extLst>
            </p:cNvPr>
            <p:cNvSpPr/>
            <p:nvPr/>
          </p:nvSpPr>
          <p:spPr>
            <a:xfrm>
              <a:off x="2904142" y="8943343"/>
              <a:ext cx="19414" cy="16644"/>
            </a:xfrm>
            <a:custGeom>
              <a:avLst/>
              <a:gdLst>
                <a:gd name="connsiteX0" fmla="*/ 11787 w 19414"/>
                <a:gd name="connsiteY0" fmla="*/ 6242 h 16644"/>
                <a:gd name="connsiteX1" fmla="*/ 10400 w 19414"/>
                <a:gd name="connsiteY1" fmla="*/ 2080 h 16644"/>
                <a:gd name="connsiteX2" fmla="*/ 9707 w 19414"/>
                <a:gd name="connsiteY2" fmla="*/ 0 h 16644"/>
                <a:gd name="connsiteX3" fmla="*/ 9014 w 19414"/>
                <a:gd name="connsiteY3" fmla="*/ 2080 h 16644"/>
                <a:gd name="connsiteX4" fmla="*/ 7627 w 19414"/>
                <a:gd name="connsiteY4" fmla="*/ 6242 h 16644"/>
                <a:gd name="connsiteX5" fmla="*/ 3467 w 19414"/>
                <a:gd name="connsiteY5" fmla="*/ 6242 h 16644"/>
                <a:gd name="connsiteX6" fmla="*/ 0 w 19414"/>
                <a:gd name="connsiteY6" fmla="*/ 6242 h 16644"/>
                <a:gd name="connsiteX7" fmla="*/ 2773 w 19414"/>
                <a:gd name="connsiteY7" fmla="*/ 7629 h 16644"/>
                <a:gd name="connsiteX8" fmla="*/ 6240 w 19414"/>
                <a:gd name="connsiteY8" fmla="*/ 10403 h 16644"/>
                <a:gd name="connsiteX9" fmla="*/ 4854 w 19414"/>
                <a:gd name="connsiteY9" fmla="*/ 13870 h 16644"/>
                <a:gd name="connsiteX10" fmla="*/ 4160 w 19414"/>
                <a:gd name="connsiteY10" fmla="*/ 16644 h 16644"/>
                <a:gd name="connsiteX11" fmla="*/ 6240 w 19414"/>
                <a:gd name="connsiteY11" fmla="*/ 15257 h 16644"/>
                <a:gd name="connsiteX12" fmla="*/ 9707 w 19414"/>
                <a:gd name="connsiteY12" fmla="*/ 12483 h 16644"/>
                <a:gd name="connsiteX13" fmla="*/ 13174 w 19414"/>
                <a:gd name="connsiteY13" fmla="*/ 15257 h 16644"/>
                <a:gd name="connsiteX14" fmla="*/ 15254 w 19414"/>
                <a:gd name="connsiteY14" fmla="*/ 16644 h 16644"/>
                <a:gd name="connsiteX15" fmla="*/ 14561 w 19414"/>
                <a:gd name="connsiteY15" fmla="*/ 13870 h 16644"/>
                <a:gd name="connsiteX16" fmla="*/ 13174 w 19414"/>
                <a:gd name="connsiteY16" fmla="*/ 10403 h 16644"/>
                <a:gd name="connsiteX17" fmla="*/ 16641 w 19414"/>
                <a:gd name="connsiteY17" fmla="*/ 7629 h 16644"/>
                <a:gd name="connsiteX18" fmla="*/ 19414 w 19414"/>
                <a:gd name="connsiteY18" fmla="*/ 6242 h 16644"/>
                <a:gd name="connsiteX19" fmla="*/ 15947 w 19414"/>
                <a:gd name="connsiteY19" fmla="*/ 6242 h 16644"/>
                <a:gd name="connsiteX20" fmla="*/ 11787 w 19414"/>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4" h="16644">
                  <a:moveTo>
                    <a:pt x="11787" y="6242"/>
                  </a:moveTo>
                  <a:lnTo>
                    <a:pt x="10400" y="2080"/>
                  </a:lnTo>
                  <a:lnTo>
                    <a:pt x="9707" y="0"/>
                  </a:lnTo>
                  <a:lnTo>
                    <a:pt x="9014" y="2080"/>
                  </a:lnTo>
                  <a:lnTo>
                    <a:pt x="7627" y="6242"/>
                  </a:lnTo>
                  <a:lnTo>
                    <a:pt x="3467" y="6242"/>
                  </a:lnTo>
                  <a:lnTo>
                    <a:pt x="0" y="6242"/>
                  </a:lnTo>
                  <a:lnTo>
                    <a:pt x="2773" y="7629"/>
                  </a:lnTo>
                  <a:lnTo>
                    <a:pt x="6240" y="10403"/>
                  </a:lnTo>
                  <a:lnTo>
                    <a:pt x="4854" y="13870"/>
                  </a:lnTo>
                  <a:lnTo>
                    <a:pt x="4160" y="16644"/>
                  </a:lnTo>
                  <a:lnTo>
                    <a:pt x="6240" y="15257"/>
                  </a:lnTo>
                  <a:lnTo>
                    <a:pt x="9707" y="12483"/>
                  </a:lnTo>
                  <a:lnTo>
                    <a:pt x="13174" y="15257"/>
                  </a:lnTo>
                  <a:lnTo>
                    <a:pt x="15254" y="16644"/>
                  </a:lnTo>
                  <a:lnTo>
                    <a:pt x="14561" y="13870"/>
                  </a:lnTo>
                  <a:lnTo>
                    <a:pt x="13174" y="10403"/>
                  </a:lnTo>
                  <a:lnTo>
                    <a:pt x="16641" y="7629"/>
                  </a:lnTo>
                  <a:lnTo>
                    <a:pt x="19414"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44" name="Freeform 43">
              <a:extLst>
                <a:ext uri="{FF2B5EF4-FFF2-40B4-BE49-F238E27FC236}">
                  <a16:creationId xmlns:a16="http://schemas.microsoft.com/office/drawing/2014/main" id="{4466112F-AC31-8D58-5E14-14991561AE62}"/>
                </a:ext>
              </a:extLst>
            </p:cNvPr>
            <p:cNvSpPr/>
            <p:nvPr/>
          </p:nvSpPr>
          <p:spPr>
            <a:xfrm>
              <a:off x="2902755" y="8941262"/>
              <a:ext cx="22187" cy="20112"/>
            </a:xfrm>
            <a:custGeom>
              <a:avLst/>
              <a:gdLst>
                <a:gd name="connsiteX0" fmla="*/ 4160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8027 w 22187"/>
                <a:gd name="connsiteY8" fmla="*/ 20112 h 20112"/>
                <a:gd name="connsiteX9" fmla="*/ 11094 w 22187"/>
                <a:gd name="connsiteY9" fmla="*/ 15258 h 20112"/>
                <a:gd name="connsiteX10" fmla="*/ 4160 w 22187"/>
                <a:gd name="connsiteY10" fmla="*/ 20112 h 20112"/>
                <a:gd name="connsiteX11" fmla="*/ 11094 w 22187"/>
                <a:gd name="connsiteY11" fmla="*/ 13870 h 20112"/>
                <a:gd name="connsiteX12" fmla="*/ 15947 w 22187"/>
                <a:gd name="connsiteY12" fmla="*/ 16644 h 20112"/>
                <a:gd name="connsiteX13" fmla="*/ 14561 w 22187"/>
                <a:gd name="connsiteY13" fmla="*/ 11790 h 20112"/>
                <a:gd name="connsiteX14" fmla="*/ 19414 w 22187"/>
                <a:gd name="connsiteY14" fmla="*/ 8322 h 20112"/>
                <a:gd name="connsiteX15" fmla="*/ 13867 w 22187"/>
                <a:gd name="connsiteY15" fmla="*/ 8322 h 20112"/>
                <a:gd name="connsiteX16" fmla="*/ 11787 w 22187"/>
                <a:gd name="connsiteY16" fmla="*/ 3468 h 20112"/>
                <a:gd name="connsiteX17" fmla="*/ 9707 w 22187"/>
                <a:gd name="connsiteY17" fmla="*/ 8322 h 20112"/>
                <a:gd name="connsiteX18" fmla="*/ 4160 w 22187"/>
                <a:gd name="connsiteY18" fmla="*/ 8322 h 20112"/>
                <a:gd name="connsiteX19" fmla="*/ 9014 w 22187"/>
                <a:gd name="connsiteY19" fmla="*/ 11790 h 20112"/>
                <a:gd name="connsiteX20" fmla="*/ 7627 w 22187"/>
                <a:gd name="connsiteY20" fmla="*/ 16644 h 20112"/>
                <a:gd name="connsiteX21" fmla="*/ 11094 w 22187"/>
                <a:gd name="connsiteY21" fmla="*/ 13870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160" y="20112"/>
                  </a:moveTo>
                  <a:lnTo>
                    <a:pt x="6934" y="12483"/>
                  </a:lnTo>
                  <a:lnTo>
                    <a:pt x="0" y="7629"/>
                  </a:lnTo>
                  <a:lnTo>
                    <a:pt x="8320" y="7629"/>
                  </a:lnTo>
                  <a:lnTo>
                    <a:pt x="11094" y="0"/>
                  </a:lnTo>
                  <a:lnTo>
                    <a:pt x="13867" y="7629"/>
                  </a:lnTo>
                  <a:lnTo>
                    <a:pt x="22187" y="7629"/>
                  </a:lnTo>
                  <a:lnTo>
                    <a:pt x="15254" y="12483"/>
                  </a:lnTo>
                  <a:lnTo>
                    <a:pt x="18027" y="20112"/>
                  </a:lnTo>
                  <a:lnTo>
                    <a:pt x="11094" y="15258"/>
                  </a:lnTo>
                  <a:lnTo>
                    <a:pt x="4160" y="20112"/>
                  </a:lnTo>
                  <a:close/>
                  <a:moveTo>
                    <a:pt x="11094" y="13870"/>
                  </a:moveTo>
                  <a:lnTo>
                    <a:pt x="15947" y="16644"/>
                  </a:lnTo>
                  <a:lnTo>
                    <a:pt x="14561" y="11790"/>
                  </a:lnTo>
                  <a:lnTo>
                    <a:pt x="19414" y="8322"/>
                  </a:lnTo>
                  <a:lnTo>
                    <a:pt x="13867" y="8322"/>
                  </a:lnTo>
                  <a:lnTo>
                    <a:pt x="11787" y="3468"/>
                  </a:lnTo>
                  <a:lnTo>
                    <a:pt x="9707" y="8322"/>
                  </a:lnTo>
                  <a:lnTo>
                    <a:pt x="4160" y="8322"/>
                  </a:lnTo>
                  <a:lnTo>
                    <a:pt x="9014" y="11790"/>
                  </a:lnTo>
                  <a:lnTo>
                    <a:pt x="7627" y="16644"/>
                  </a:lnTo>
                  <a:lnTo>
                    <a:pt x="11094" y="13870"/>
                  </a:lnTo>
                  <a:close/>
                </a:path>
              </a:pathLst>
            </a:custGeom>
            <a:solidFill>
              <a:srgbClr val="F8EB37"/>
            </a:solidFill>
            <a:ln w="6923" cap="flat">
              <a:noFill/>
              <a:prstDash val="solid"/>
              <a:miter/>
            </a:ln>
          </p:spPr>
          <p:txBody>
            <a:bodyPr rtlCol="0" anchor="ctr"/>
            <a:lstStyle/>
            <a:p>
              <a:endParaRPr lang="en-US" dirty="0"/>
            </a:p>
          </p:txBody>
        </p:sp>
        <p:sp>
          <p:nvSpPr>
            <p:cNvPr id="45" name="Freeform 44">
              <a:extLst>
                <a:ext uri="{FF2B5EF4-FFF2-40B4-BE49-F238E27FC236}">
                  <a16:creationId xmlns:a16="http://schemas.microsoft.com/office/drawing/2014/main" id="{81B57C19-92A4-28F4-EF0D-84384C0BA541}"/>
                </a:ext>
              </a:extLst>
            </p:cNvPr>
            <p:cNvSpPr/>
            <p:nvPr/>
          </p:nvSpPr>
          <p:spPr>
            <a:xfrm>
              <a:off x="2934650" y="8950971"/>
              <a:ext cx="18720" cy="17337"/>
            </a:xfrm>
            <a:custGeom>
              <a:avLst/>
              <a:gdLst>
                <a:gd name="connsiteX0" fmla="*/ 11787 w 18720"/>
                <a:gd name="connsiteY0" fmla="*/ 6242 h 17337"/>
                <a:gd name="connsiteX1" fmla="*/ 10400 w 18720"/>
                <a:gd name="connsiteY1" fmla="*/ 2774 h 17337"/>
                <a:gd name="connsiteX2" fmla="*/ 9707 w 18720"/>
                <a:gd name="connsiteY2" fmla="*/ 0 h 17337"/>
                <a:gd name="connsiteX3" fmla="*/ 8320 w 18720"/>
                <a:gd name="connsiteY3" fmla="*/ 2774 h 17337"/>
                <a:gd name="connsiteX4" fmla="*/ 6934 w 18720"/>
                <a:gd name="connsiteY4" fmla="*/ 6242 h 17337"/>
                <a:gd name="connsiteX5" fmla="*/ 2773 w 18720"/>
                <a:gd name="connsiteY5" fmla="*/ 6242 h 17337"/>
                <a:gd name="connsiteX6" fmla="*/ 0 w 18720"/>
                <a:gd name="connsiteY6" fmla="*/ 6242 h 17337"/>
                <a:gd name="connsiteX7" fmla="*/ 2080 w 18720"/>
                <a:gd name="connsiteY7" fmla="*/ 8322 h 17337"/>
                <a:gd name="connsiteX8" fmla="*/ 5547 w 18720"/>
                <a:gd name="connsiteY8" fmla="*/ 10403 h 17337"/>
                <a:gd name="connsiteX9" fmla="*/ 4853 w 18720"/>
                <a:gd name="connsiteY9" fmla="*/ 14564 h 17337"/>
                <a:gd name="connsiteX10" fmla="*/ 3467 w 18720"/>
                <a:gd name="connsiteY10" fmla="*/ 17338 h 17337"/>
                <a:gd name="connsiteX11" fmla="*/ 9707 w 18720"/>
                <a:gd name="connsiteY11" fmla="*/ 13177 h 17337"/>
                <a:gd name="connsiteX12" fmla="*/ 13174 w 18720"/>
                <a:gd name="connsiteY12" fmla="*/ 15258 h 17337"/>
                <a:gd name="connsiteX13" fmla="*/ 15254 w 18720"/>
                <a:gd name="connsiteY13" fmla="*/ 17338 h 17337"/>
                <a:gd name="connsiteX14" fmla="*/ 14560 w 18720"/>
                <a:gd name="connsiteY14" fmla="*/ 14564 h 17337"/>
                <a:gd name="connsiteX15" fmla="*/ 13174 w 18720"/>
                <a:gd name="connsiteY15" fmla="*/ 10403 h 17337"/>
                <a:gd name="connsiteX16" fmla="*/ 16641 w 18720"/>
                <a:gd name="connsiteY16" fmla="*/ 8322 h 17337"/>
                <a:gd name="connsiteX17" fmla="*/ 18721 w 18720"/>
                <a:gd name="connsiteY17" fmla="*/ 6242 h 17337"/>
                <a:gd name="connsiteX18" fmla="*/ 15947 w 18720"/>
                <a:gd name="connsiteY18" fmla="*/ 6242 h 17337"/>
                <a:gd name="connsiteX19" fmla="*/ 11787 w 18720"/>
                <a:gd name="connsiteY19" fmla="*/ 6242 h 17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7337">
                  <a:moveTo>
                    <a:pt x="11787" y="6242"/>
                  </a:moveTo>
                  <a:lnTo>
                    <a:pt x="10400" y="2774"/>
                  </a:lnTo>
                  <a:lnTo>
                    <a:pt x="9707" y="0"/>
                  </a:lnTo>
                  <a:lnTo>
                    <a:pt x="8320" y="2774"/>
                  </a:lnTo>
                  <a:lnTo>
                    <a:pt x="6934" y="6242"/>
                  </a:lnTo>
                  <a:lnTo>
                    <a:pt x="2773" y="6242"/>
                  </a:lnTo>
                  <a:lnTo>
                    <a:pt x="0" y="6242"/>
                  </a:lnTo>
                  <a:lnTo>
                    <a:pt x="2080" y="8322"/>
                  </a:lnTo>
                  <a:lnTo>
                    <a:pt x="5547" y="10403"/>
                  </a:lnTo>
                  <a:lnTo>
                    <a:pt x="4853" y="14564"/>
                  </a:lnTo>
                  <a:lnTo>
                    <a:pt x="3467" y="17338"/>
                  </a:lnTo>
                  <a:lnTo>
                    <a:pt x="9707" y="13177"/>
                  </a:lnTo>
                  <a:lnTo>
                    <a:pt x="13174" y="15258"/>
                  </a:lnTo>
                  <a:lnTo>
                    <a:pt x="15254" y="17338"/>
                  </a:lnTo>
                  <a:lnTo>
                    <a:pt x="14560" y="14564"/>
                  </a:lnTo>
                  <a:lnTo>
                    <a:pt x="13174" y="10403"/>
                  </a:lnTo>
                  <a:lnTo>
                    <a:pt x="16641" y="8322"/>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46" name="Freeform 45">
              <a:extLst>
                <a:ext uri="{FF2B5EF4-FFF2-40B4-BE49-F238E27FC236}">
                  <a16:creationId xmlns:a16="http://schemas.microsoft.com/office/drawing/2014/main" id="{AAABFEDE-888E-13BC-7A1B-AF70DC97E0E8}"/>
                </a:ext>
              </a:extLst>
            </p:cNvPr>
            <p:cNvSpPr/>
            <p:nvPr/>
          </p:nvSpPr>
          <p:spPr>
            <a:xfrm>
              <a:off x="2932569" y="8949585"/>
              <a:ext cx="22187" cy="20112"/>
            </a:xfrm>
            <a:custGeom>
              <a:avLst/>
              <a:gdLst>
                <a:gd name="connsiteX0" fmla="*/ 18721 w 22187"/>
                <a:gd name="connsiteY0" fmla="*/ 20112 h 20112"/>
                <a:gd name="connsiteX1" fmla="*/ 11787 w 22187"/>
                <a:gd name="connsiteY1" fmla="*/ 15257 h 20112"/>
                <a:gd name="connsiteX2" fmla="*/ 4853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7 w 22187"/>
                <a:gd name="connsiteY8" fmla="*/ 7629 h 20112"/>
                <a:gd name="connsiteX9" fmla="*/ 15254 w 22187"/>
                <a:gd name="connsiteY9" fmla="*/ 12483 h 20112"/>
                <a:gd name="connsiteX10" fmla="*/ 18721 w 22187"/>
                <a:gd name="connsiteY10" fmla="*/ 20112 h 20112"/>
                <a:gd name="connsiteX11" fmla="*/ 4160 w 22187"/>
                <a:gd name="connsiteY11" fmla="*/ 8322 h 20112"/>
                <a:gd name="connsiteX12" fmla="*/ 9014 w 22187"/>
                <a:gd name="connsiteY12" fmla="*/ 11790 h 20112"/>
                <a:gd name="connsiteX13" fmla="*/ 7627 w 22187"/>
                <a:gd name="connsiteY13" fmla="*/ 16644 h 20112"/>
                <a:gd name="connsiteX14" fmla="*/ 12480 w 22187"/>
                <a:gd name="connsiteY14" fmla="*/ 13870 h 20112"/>
                <a:gd name="connsiteX15" fmla="*/ 17334 w 22187"/>
                <a:gd name="connsiteY15" fmla="*/ 16644 h 20112"/>
                <a:gd name="connsiteX16" fmla="*/ 15947 w 22187"/>
                <a:gd name="connsiteY16" fmla="*/ 11790 h 20112"/>
                <a:gd name="connsiteX17" fmla="*/ 20801 w 22187"/>
                <a:gd name="connsiteY17" fmla="*/ 8322 h 20112"/>
                <a:gd name="connsiteX18" fmla="*/ 15254 w 22187"/>
                <a:gd name="connsiteY18" fmla="*/ 8322 h 20112"/>
                <a:gd name="connsiteX19" fmla="*/ 13174 w 22187"/>
                <a:gd name="connsiteY19" fmla="*/ 3468 h 20112"/>
                <a:gd name="connsiteX20" fmla="*/ 11094 w 22187"/>
                <a:gd name="connsiteY20" fmla="*/ 8322 h 20112"/>
                <a:gd name="connsiteX21" fmla="*/ 4160 w 22187"/>
                <a:gd name="connsiteY21" fmla="*/ 8322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7"/>
                  </a:lnTo>
                  <a:lnTo>
                    <a:pt x="4853" y="20112"/>
                  </a:lnTo>
                  <a:lnTo>
                    <a:pt x="6934" y="12483"/>
                  </a:lnTo>
                  <a:lnTo>
                    <a:pt x="0" y="7629"/>
                  </a:lnTo>
                  <a:lnTo>
                    <a:pt x="8320" y="7629"/>
                  </a:lnTo>
                  <a:lnTo>
                    <a:pt x="11094" y="0"/>
                  </a:lnTo>
                  <a:lnTo>
                    <a:pt x="13867" y="7629"/>
                  </a:lnTo>
                  <a:lnTo>
                    <a:pt x="22187" y="7629"/>
                  </a:lnTo>
                  <a:lnTo>
                    <a:pt x="15254" y="12483"/>
                  </a:lnTo>
                  <a:lnTo>
                    <a:pt x="18721" y="20112"/>
                  </a:lnTo>
                  <a:close/>
                  <a:moveTo>
                    <a:pt x="4160" y="8322"/>
                  </a:moveTo>
                  <a:lnTo>
                    <a:pt x="9014" y="11790"/>
                  </a:lnTo>
                  <a:lnTo>
                    <a:pt x="7627" y="16644"/>
                  </a:lnTo>
                  <a:lnTo>
                    <a:pt x="12480" y="13870"/>
                  </a:lnTo>
                  <a:lnTo>
                    <a:pt x="17334" y="16644"/>
                  </a:lnTo>
                  <a:lnTo>
                    <a:pt x="15947" y="11790"/>
                  </a:lnTo>
                  <a:lnTo>
                    <a:pt x="20801" y="8322"/>
                  </a:lnTo>
                  <a:lnTo>
                    <a:pt x="15254" y="8322"/>
                  </a:lnTo>
                  <a:lnTo>
                    <a:pt x="13174" y="3468"/>
                  </a:lnTo>
                  <a:lnTo>
                    <a:pt x="11094" y="8322"/>
                  </a:lnTo>
                  <a:lnTo>
                    <a:pt x="4160" y="8322"/>
                  </a:lnTo>
                  <a:close/>
                </a:path>
              </a:pathLst>
            </a:custGeom>
            <a:solidFill>
              <a:srgbClr val="F8EB37"/>
            </a:solidFill>
            <a:ln w="6923" cap="flat">
              <a:noFill/>
              <a:prstDash val="solid"/>
              <a:miter/>
            </a:ln>
          </p:spPr>
          <p:txBody>
            <a:bodyPr rtlCol="0" anchor="ctr"/>
            <a:lstStyle/>
            <a:p>
              <a:endParaRPr lang="en-US" dirty="0"/>
            </a:p>
          </p:txBody>
        </p:sp>
        <p:sp>
          <p:nvSpPr>
            <p:cNvPr id="47" name="Freeform 46">
              <a:extLst>
                <a:ext uri="{FF2B5EF4-FFF2-40B4-BE49-F238E27FC236}">
                  <a16:creationId xmlns:a16="http://schemas.microsoft.com/office/drawing/2014/main" id="{C5797877-B466-BFD6-BA32-97ABF115F492}"/>
                </a:ext>
              </a:extLst>
            </p:cNvPr>
            <p:cNvSpPr/>
            <p:nvPr/>
          </p:nvSpPr>
          <p:spPr>
            <a:xfrm>
              <a:off x="2964464" y="8943343"/>
              <a:ext cx="19413" cy="16644"/>
            </a:xfrm>
            <a:custGeom>
              <a:avLst/>
              <a:gdLst>
                <a:gd name="connsiteX0" fmla="*/ 11787 w 19413"/>
                <a:gd name="connsiteY0" fmla="*/ 6242 h 16644"/>
                <a:gd name="connsiteX1" fmla="*/ 10400 w 19413"/>
                <a:gd name="connsiteY1" fmla="*/ 2080 h 16644"/>
                <a:gd name="connsiteX2" fmla="*/ 9707 w 19413"/>
                <a:gd name="connsiteY2" fmla="*/ 0 h 16644"/>
                <a:gd name="connsiteX3" fmla="*/ 9014 w 19413"/>
                <a:gd name="connsiteY3" fmla="*/ 2080 h 16644"/>
                <a:gd name="connsiteX4" fmla="*/ 7627 w 19413"/>
                <a:gd name="connsiteY4" fmla="*/ 6242 h 16644"/>
                <a:gd name="connsiteX5" fmla="*/ 3467 w 19413"/>
                <a:gd name="connsiteY5" fmla="*/ 6242 h 16644"/>
                <a:gd name="connsiteX6" fmla="*/ 0 w 19413"/>
                <a:gd name="connsiteY6" fmla="*/ 6242 h 16644"/>
                <a:gd name="connsiteX7" fmla="*/ 2773 w 19413"/>
                <a:gd name="connsiteY7" fmla="*/ 7629 h 16644"/>
                <a:gd name="connsiteX8" fmla="*/ 6240 w 19413"/>
                <a:gd name="connsiteY8" fmla="*/ 10403 h 16644"/>
                <a:gd name="connsiteX9" fmla="*/ 4853 w 19413"/>
                <a:gd name="connsiteY9" fmla="*/ 13870 h 16644"/>
                <a:gd name="connsiteX10" fmla="*/ 4160 w 19413"/>
                <a:gd name="connsiteY10" fmla="*/ 16644 h 16644"/>
                <a:gd name="connsiteX11" fmla="*/ 6240 w 19413"/>
                <a:gd name="connsiteY11" fmla="*/ 15257 h 16644"/>
                <a:gd name="connsiteX12" fmla="*/ 9707 w 19413"/>
                <a:gd name="connsiteY12" fmla="*/ 13177 h 16644"/>
                <a:gd name="connsiteX13" fmla="*/ 13174 w 19413"/>
                <a:gd name="connsiteY13" fmla="*/ 15257 h 16644"/>
                <a:gd name="connsiteX14" fmla="*/ 15254 w 19413"/>
                <a:gd name="connsiteY14" fmla="*/ 16644 h 16644"/>
                <a:gd name="connsiteX15" fmla="*/ 14560 w 19413"/>
                <a:gd name="connsiteY15" fmla="*/ 13870 h 16644"/>
                <a:gd name="connsiteX16" fmla="*/ 13174 w 19413"/>
                <a:gd name="connsiteY16" fmla="*/ 10403 h 16644"/>
                <a:gd name="connsiteX17" fmla="*/ 16641 w 19413"/>
                <a:gd name="connsiteY17" fmla="*/ 7629 h 16644"/>
                <a:gd name="connsiteX18" fmla="*/ 19414 w 19413"/>
                <a:gd name="connsiteY18" fmla="*/ 6242 h 16644"/>
                <a:gd name="connsiteX19" fmla="*/ 15947 w 19413"/>
                <a:gd name="connsiteY19" fmla="*/ 6242 h 16644"/>
                <a:gd name="connsiteX20" fmla="*/ 11787 w 19413"/>
                <a:gd name="connsiteY20"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413" h="16644">
                  <a:moveTo>
                    <a:pt x="11787" y="6242"/>
                  </a:moveTo>
                  <a:lnTo>
                    <a:pt x="10400" y="2080"/>
                  </a:lnTo>
                  <a:lnTo>
                    <a:pt x="9707" y="0"/>
                  </a:lnTo>
                  <a:lnTo>
                    <a:pt x="9014" y="2080"/>
                  </a:lnTo>
                  <a:lnTo>
                    <a:pt x="7627" y="6242"/>
                  </a:lnTo>
                  <a:lnTo>
                    <a:pt x="3467" y="6242"/>
                  </a:lnTo>
                  <a:lnTo>
                    <a:pt x="0" y="6242"/>
                  </a:lnTo>
                  <a:lnTo>
                    <a:pt x="2773" y="7629"/>
                  </a:lnTo>
                  <a:lnTo>
                    <a:pt x="6240" y="10403"/>
                  </a:lnTo>
                  <a:lnTo>
                    <a:pt x="4853" y="13870"/>
                  </a:lnTo>
                  <a:lnTo>
                    <a:pt x="4160" y="16644"/>
                  </a:lnTo>
                  <a:lnTo>
                    <a:pt x="6240" y="15257"/>
                  </a:lnTo>
                  <a:lnTo>
                    <a:pt x="9707" y="13177"/>
                  </a:lnTo>
                  <a:lnTo>
                    <a:pt x="13174" y="15257"/>
                  </a:lnTo>
                  <a:lnTo>
                    <a:pt x="15254" y="16644"/>
                  </a:lnTo>
                  <a:lnTo>
                    <a:pt x="14560" y="13870"/>
                  </a:lnTo>
                  <a:lnTo>
                    <a:pt x="13174" y="10403"/>
                  </a:lnTo>
                  <a:lnTo>
                    <a:pt x="16641" y="7629"/>
                  </a:lnTo>
                  <a:lnTo>
                    <a:pt x="19414"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48" name="Freeform 47">
              <a:extLst>
                <a:ext uri="{FF2B5EF4-FFF2-40B4-BE49-F238E27FC236}">
                  <a16:creationId xmlns:a16="http://schemas.microsoft.com/office/drawing/2014/main" id="{6EE9547B-3931-2712-601F-21FC60B267B3}"/>
                </a:ext>
              </a:extLst>
            </p:cNvPr>
            <p:cNvSpPr/>
            <p:nvPr/>
          </p:nvSpPr>
          <p:spPr>
            <a:xfrm>
              <a:off x="2962384" y="8941262"/>
              <a:ext cx="22187" cy="20112"/>
            </a:xfrm>
            <a:custGeom>
              <a:avLst/>
              <a:gdLst>
                <a:gd name="connsiteX0" fmla="*/ 4853 w 22187"/>
                <a:gd name="connsiteY0" fmla="*/ 20112 h 20112"/>
                <a:gd name="connsiteX1" fmla="*/ 6934 w 22187"/>
                <a:gd name="connsiteY1" fmla="*/ 12483 h 20112"/>
                <a:gd name="connsiteX2" fmla="*/ 0 w 22187"/>
                <a:gd name="connsiteY2" fmla="*/ 7629 h 20112"/>
                <a:gd name="connsiteX3" fmla="*/ 8320 w 22187"/>
                <a:gd name="connsiteY3" fmla="*/ 7629 h 20112"/>
                <a:gd name="connsiteX4" fmla="*/ 11094 w 22187"/>
                <a:gd name="connsiteY4" fmla="*/ 0 h 20112"/>
                <a:gd name="connsiteX5" fmla="*/ 13867 w 22187"/>
                <a:gd name="connsiteY5" fmla="*/ 7629 h 20112"/>
                <a:gd name="connsiteX6" fmla="*/ 22187 w 22187"/>
                <a:gd name="connsiteY6" fmla="*/ 7629 h 20112"/>
                <a:gd name="connsiteX7" fmla="*/ 15254 w 22187"/>
                <a:gd name="connsiteY7" fmla="*/ 12483 h 20112"/>
                <a:gd name="connsiteX8" fmla="*/ 17334 w 22187"/>
                <a:gd name="connsiteY8" fmla="*/ 20112 h 20112"/>
                <a:gd name="connsiteX9" fmla="*/ 10400 w 22187"/>
                <a:gd name="connsiteY9" fmla="*/ 15258 h 20112"/>
                <a:gd name="connsiteX10" fmla="*/ 4853 w 22187"/>
                <a:gd name="connsiteY10" fmla="*/ 20112 h 20112"/>
                <a:gd name="connsiteX11" fmla="*/ 11787 w 22187"/>
                <a:gd name="connsiteY11" fmla="*/ 14564 h 20112"/>
                <a:gd name="connsiteX12" fmla="*/ 16641 w 22187"/>
                <a:gd name="connsiteY12" fmla="*/ 17338 h 20112"/>
                <a:gd name="connsiteX13" fmla="*/ 15254 w 22187"/>
                <a:gd name="connsiteY13" fmla="*/ 12483 h 20112"/>
                <a:gd name="connsiteX14" fmla="*/ 20107 w 22187"/>
                <a:gd name="connsiteY14" fmla="*/ 9016 h 20112"/>
                <a:gd name="connsiteX15" fmla="*/ 14560 w 22187"/>
                <a:gd name="connsiteY15" fmla="*/ 9016 h 20112"/>
                <a:gd name="connsiteX16" fmla="*/ 12480 w 22187"/>
                <a:gd name="connsiteY16" fmla="*/ 4161 h 20112"/>
                <a:gd name="connsiteX17" fmla="*/ 10400 w 22187"/>
                <a:gd name="connsiteY17" fmla="*/ 9016 h 20112"/>
                <a:gd name="connsiteX18" fmla="*/ 4853 w 22187"/>
                <a:gd name="connsiteY18" fmla="*/ 9016 h 20112"/>
                <a:gd name="connsiteX19" fmla="*/ 9707 w 22187"/>
                <a:gd name="connsiteY19" fmla="*/ 12483 h 20112"/>
                <a:gd name="connsiteX20" fmla="*/ 8320 w 22187"/>
                <a:gd name="connsiteY20" fmla="*/ 17338 h 20112"/>
                <a:gd name="connsiteX21" fmla="*/ 11787 w 22187"/>
                <a:gd name="connsiteY21" fmla="*/ 14564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4853" y="20112"/>
                  </a:moveTo>
                  <a:lnTo>
                    <a:pt x="6934" y="12483"/>
                  </a:lnTo>
                  <a:lnTo>
                    <a:pt x="0" y="7629"/>
                  </a:lnTo>
                  <a:lnTo>
                    <a:pt x="8320" y="7629"/>
                  </a:lnTo>
                  <a:lnTo>
                    <a:pt x="11094" y="0"/>
                  </a:lnTo>
                  <a:lnTo>
                    <a:pt x="13867" y="7629"/>
                  </a:lnTo>
                  <a:lnTo>
                    <a:pt x="22187" y="7629"/>
                  </a:lnTo>
                  <a:lnTo>
                    <a:pt x="15254" y="12483"/>
                  </a:lnTo>
                  <a:lnTo>
                    <a:pt x="17334" y="20112"/>
                  </a:lnTo>
                  <a:lnTo>
                    <a:pt x="10400" y="15258"/>
                  </a:lnTo>
                  <a:lnTo>
                    <a:pt x="4853" y="20112"/>
                  </a:lnTo>
                  <a:close/>
                  <a:moveTo>
                    <a:pt x="11787" y="14564"/>
                  </a:moveTo>
                  <a:lnTo>
                    <a:pt x="16641" y="17338"/>
                  </a:lnTo>
                  <a:lnTo>
                    <a:pt x="15254" y="12483"/>
                  </a:lnTo>
                  <a:lnTo>
                    <a:pt x="20107" y="9016"/>
                  </a:lnTo>
                  <a:lnTo>
                    <a:pt x="14560" y="9016"/>
                  </a:lnTo>
                  <a:lnTo>
                    <a:pt x="12480" y="4161"/>
                  </a:lnTo>
                  <a:lnTo>
                    <a:pt x="10400" y="9016"/>
                  </a:lnTo>
                  <a:lnTo>
                    <a:pt x="4853" y="9016"/>
                  </a:lnTo>
                  <a:lnTo>
                    <a:pt x="9707" y="12483"/>
                  </a:lnTo>
                  <a:lnTo>
                    <a:pt x="8320" y="17338"/>
                  </a:lnTo>
                  <a:lnTo>
                    <a:pt x="11787" y="14564"/>
                  </a:lnTo>
                  <a:close/>
                </a:path>
              </a:pathLst>
            </a:custGeom>
            <a:solidFill>
              <a:srgbClr val="F8EB37"/>
            </a:solidFill>
            <a:ln w="6923" cap="flat">
              <a:noFill/>
              <a:prstDash val="solid"/>
              <a:miter/>
            </a:ln>
          </p:spPr>
          <p:txBody>
            <a:bodyPr rtlCol="0" anchor="ctr"/>
            <a:lstStyle/>
            <a:p>
              <a:endParaRPr lang="en-US" dirty="0"/>
            </a:p>
          </p:txBody>
        </p:sp>
        <p:sp>
          <p:nvSpPr>
            <p:cNvPr id="49" name="Freeform 48">
              <a:extLst>
                <a:ext uri="{FF2B5EF4-FFF2-40B4-BE49-F238E27FC236}">
                  <a16:creationId xmlns:a16="http://schemas.microsoft.com/office/drawing/2014/main" id="{1FEC34EA-0EE4-2708-E9EE-D66EDC2E64E4}"/>
                </a:ext>
              </a:extLst>
            </p:cNvPr>
            <p:cNvSpPr/>
            <p:nvPr/>
          </p:nvSpPr>
          <p:spPr>
            <a:xfrm>
              <a:off x="2986651" y="8921844"/>
              <a:ext cx="18720" cy="16644"/>
            </a:xfrm>
            <a:custGeom>
              <a:avLst/>
              <a:gdLst>
                <a:gd name="connsiteX0" fmla="*/ 11787 w 18720"/>
                <a:gd name="connsiteY0" fmla="*/ 6242 h 16644"/>
                <a:gd name="connsiteX1" fmla="*/ 10400 w 18720"/>
                <a:gd name="connsiteY1" fmla="*/ 2080 h 16644"/>
                <a:gd name="connsiteX2" fmla="*/ 9014 w 18720"/>
                <a:gd name="connsiteY2" fmla="*/ 0 h 16644"/>
                <a:gd name="connsiteX3" fmla="*/ 6934 w 18720"/>
                <a:gd name="connsiteY3" fmla="*/ 6242 h 16644"/>
                <a:gd name="connsiteX4" fmla="*/ 2773 w 18720"/>
                <a:gd name="connsiteY4" fmla="*/ 6242 h 16644"/>
                <a:gd name="connsiteX5" fmla="*/ 0 w 18720"/>
                <a:gd name="connsiteY5" fmla="*/ 6242 h 16644"/>
                <a:gd name="connsiteX6" fmla="*/ 2080 w 18720"/>
                <a:gd name="connsiteY6" fmla="*/ 7629 h 16644"/>
                <a:gd name="connsiteX7" fmla="*/ 5547 w 18720"/>
                <a:gd name="connsiteY7" fmla="*/ 10403 h 16644"/>
                <a:gd name="connsiteX8" fmla="*/ 4160 w 18720"/>
                <a:gd name="connsiteY8" fmla="*/ 13870 h 16644"/>
                <a:gd name="connsiteX9" fmla="*/ 3467 w 18720"/>
                <a:gd name="connsiteY9" fmla="*/ 16644 h 16644"/>
                <a:gd name="connsiteX10" fmla="*/ 5547 w 18720"/>
                <a:gd name="connsiteY10" fmla="*/ 15257 h 16644"/>
                <a:gd name="connsiteX11" fmla="*/ 9014 w 18720"/>
                <a:gd name="connsiteY11" fmla="*/ 12483 h 16644"/>
                <a:gd name="connsiteX12" fmla="*/ 13174 w 18720"/>
                <a:gd name="connsiteY12" fmla="*/ 15257 h 16644"/>
                <a:gd name="connsiteX13" fmla="*/ 15254 w 18720"/>
                <a:gd name="connsiteY13" fmla="*/ 16644 h 16644"/>
                <a:gd name="connsiteX14" fmla="*/ 14560 w 18720"/>
                <a:gd name="connsiteY14" fmla="*/ 13870 h 16644"/>
                <a:gd name="connsiteX15" fmla="*/ 13174 w 18720"/>
                <a:gd name="connsiteY15" fmla="*/ 10403 h 16644"/>
                <a:gd name="connsiteX16" fmla="*/ 16641 w 18720"/>
                <a:gd name="connsiteY16" fmla="*/ 7629 h 16644"/>
                <a:gd name="connsiteX17" fmla="*/ 18721 w 18720"/>
                <a:gd name="connsiteY17" fmla="*/ 6242 h 16644"/>
                <a:gd name="connsiteX18" fmla="*/ 15947 w 18720"/>
                <a:gd name="connsiteY18" fmla="*/ 6242 h 16644"/>
                <a:gd name="connsiteX19" fmla="*/ 11787 w 18720"/>
                <a:gd name="connsiteY19" fmla="*/ 6242 h 166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720" h="16644">
                  <a:moveTo>
                    <a:pt x="11787" y="6242"/>
                  </a:moveTo>
                  <a:lnTo>
                    <a:pt x="10400" y="2080"/>
                  </a:lnTo>
                  <a:lnTo>
                    <a:pt x="9014" y="0"/>
                  </a:lnTo>
                  <a:lnTo>
                    <a:pt x="6934" y="6242"/>
                  </a:lnTo>
                  <a:lnTo>
                    <a:pt x="2773" y="6242"/>
                  </a:lnTo>
                  <a:lnTo>
                    <a:pt x="0" y="6242"/>
                  </a:lnTo>
                  <a:lnTo>
                    <a:pt x="2080" y="7629"/>
                  </a:lnTo>
                  <a:lnTo>
                    <a:pt x="5547" y="10403"/>
                  </a:lnTo>
                  <a:lnTo>
                    <a:pt x="4160" y="13870"/>
                  </a:lnTo>
                  <a:lnTo>
                    <a:pt x="3467" y="16644"/>
                  </a:lnTo>
                  <a:lnTo>
                    <a:pt x="5547" y="15257"/>
                  </a:lnTo>
                  <a:lnTo>
                    <a:pt x="9014" y="12483"/>
                  </a:lnTo>
                  <a:lnTo>
                    <a:pt x="13174" y="15257"/>
                  </a:lnTo>
                  <a:lnTo>
                    <a:pt x="15254" y="16644"/>
                  </a:lnTo>
                  <a:lnTo>
                    <a:pt x="14560" y="13870"/>
                  </a:lnTo>
                  <a:lnTo>
                    <a:pt x="13174" y="10403"/>
                  </a:lnTo>
                  <a:lnTo>
                    <a:pt x="16641" y="7629"/>
                  </a:lnTo>
                  <a:lnTo>
                    <a:pt x="18721" y="6242"/>
                  </a:lnTo>
                  <a:lnTo>
                    <a:pt x="15947" y="6242"/>
                  </a:lnTo>
                  <a:lnTo>
                    <a:pt x="11787" y="6242"/>
                  </a:lnTo>
                </a:path>
              </a:pathLst>
            </a:custGeom>
            <a:solidFill>
              <a:srgbClr val="F8EB37"/>
            </a:solidFill>
            <a:ln w="6923" cap="flat">
              <a:noFill/>
              <a:prstDash val="solid"/>
              <a:miter/>
            </a:ln>
          </p:spPr>
          <p:txBody>
            <a:bodyPr rtlCol="0" anchor="ctr"/>
            <a:lstStyle/>
            <a:p>
              <a:endParaRPr lang="en-US" dirty="0"/>
            </a:p>
          </p:txBody>
        </p:sp>
        <p:sp>
          <p:nvSpPr>
            <p:cNvPr id="50" name="Freeform 49">
              <a:extLst>
                <a:ext uri="{FF2B5EF4-FFF2-40B4-BE49-F238E27FC236}">
                  <a16:creationId xmlns:a16="http://schemas.microsoft.com/office/drawing/2014/main" id="{9E2DE2D8-FAEA-5200-75E0-6168D07F73DC}"/>
                </a:ext>
              </a:extLst>
            </p:cNvPr>
            <p:cNvSpPr/>
            <p:nvPr/>
          </p:nvSpPr>
          <p:spPr>
            <a:xfrm>
              <a:off x="2983878" y="8919763"/>
              <a:ext cx="22187" cy="20112"/>
            </a:xfrm>
            <a:custGeom>
              <a:avLst/>
              <a:gdLst>
                <a:gd name="connsiteX0" fmla="*/ 18721 w 22187"/>
                <a:gd name="connsiteY0" fmla="*/ 20112 h 20112"/>
                <a:gd name="connsiteX1" fmla="*/ 11787 w 22187"/>
                <a:gd name="connsiteY1" fmla="*/ 15258 h 20112"/>
                <a:gd name="connsiteX2" fmla="*/ 4854 w 22187"/>
                <a:gd name="connsiteY2" fmla="*/ 20112 h 20112"/>
                <a:gd name="connsiteX3" fmla="*/ 6934 w 22187"/>
                <a:gd name="connsiteY3" fmla="*/ 12483 h 20112"/>
                <a:gd name="connsiteX4" fmla="*/ 0 w 22187"/>
                <a:gd name="connsiteY4" fmla="*/ 7629 h 20112"/>
                <a:gd name="connsiteX5" fmla="*/ 8320 w 22187"/>
                <a:gd name="connsiteY5" fmla="*/ 7629 h 20112"/>
                <a:gd name="connsiteX6" fmla="*/ 11094 w 22187"/>
                <a:gd name="connsiteY6" fmla="*/ 0 h 20112"/>
                <a:gd name="connsiteX7" fmla="*/ 13867 w 22187"/>
                <a:gd name="connsiteY7" fmla="*/ 7629 h 20112"/>
                <a:gd name="connsiteX8" fmla="*/ 22188 w 22187"/>
                <a:gd name="connsiteY8" fmla="*/ 7629 h 20112"/>
                <a:gd name="connsiteX9" fmla="*/ 15254 w 22187"/>
                <a:gd name="connsiteY9" fmla="*/ 12483 h 20112"/>
                <a:gd name="connsiteX10" fmla="*/ 18721 w 22187"/>
                <a:gd name="connsiteY10" fmla="*/ 20112 h 20112"/>
                <a:gd name="connsiteX11" fmla="*/ 4854 w 22187"/>
                <a:gd name="connsiteY11" fmla="*/ 9016 h 20112"/>
                <a:gd name="connsiteX12" fmla="*/ 9707 w 22187"/>
                <a:gd name="connsiteY12" fmla="*/ 12483 h 20112"/>
                <a:gd name="connsiteX13" fmla="*/ 8320 w 22187"/>
                <a:gd name="connsiteY13" fmla="*/ 17338 h 20112"/>
                <a:gd name="connsiteX14" fmla="*/ 13174 w 22187"/>
                <a:gd name="connsiteY14" fmla="*/ 14564 h 20112"/>
                <a:gd name="connsiteX15" fmla="*/ 18027 w 22187"/>
                <a:gd name="connsiteY15" fmla="*/ 17338 h 20112"/>
                <a:gd name="connsiteX16" fmla="*/ 16641 w 22187"/>
                <a:gd name="connsiteY16" fmla="*/ 12483 h 20112"/>
                <a:gd name="connsiteX17" fmla="*/ 21494 w 22187"/>
                <a:gd name="connsiteY17" fmla="*/ 9016 h 20112"/>
                <a:gd name="connsiteX18" fmla="*/ 15947 w 22187"/>
                <a:gd name="connsiteY18" fmla="*/ 9016 h 20112"/>
                <a:gd name="connsiteX19" fmla="*/ 13867 w 22187"/>
                <a:gd name="connsiteY19" fmla="*/ 4161 h 20112"/>
                <a:gd name="connsiteX20" fmla="*/ 11787 w 22187"/>
                <a:gd name="connsiteY20" fmla="*/ 9016 h 20112"/>
                <a:gd name="connsiteX21" fmla="*/ 4854 w 22187"/>
                <a:gd name="connsiteY21" fmla="*/ 9016 h 20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187" h="20112">
                  <a:moveTo>
                    <a:pt x="18721" y="20112"/>
                  </a:moveTo>
                  <a:lnTo>
                    <a:pt x="11787" y="15258"/>
                  </a:lnTo>
                  <a:lnTo>
                    <a:pt x="4854" y="20112"/>
                  </a:lnTo>
                  <a:lnTo>
                    <a:pt x="6934" y="12483"/>
                  </a:lnTo>
                  <a:lnTo>
                    <a:pt x="0" y="7629"/>
                  </a:lnTo>
                  <a:lnTo>
                    <a:pt x="8320" y="7629"/>
                  </a:lnTo>
                  <a:lnTo>
                    <a:pt x="11094" y="0"/>
                  </a:lnTo>
                  <a:lnTo>
                    <a:pt x="13867" y="7629"/>
                  </a:lnTo>
                  <a:lnTo>
                    <a:pt x="22188" y="7629"/>
                  </a:lnTo>
                  <a:lnTo>
                    <a:pt x="15254" y="12483"/>
                  </a:lnTo>
                  <a:lnTo>
                    <a:pt x="18721" y="20112"/>
                  </a:lnTo>
                  <a:close/>
                  <a:moveTo>
                    <a:pt x="4854" y="9016"/>
                  </a:moveTo>
                  <a:lnTo>
                    <a:pt x="9707" y="12483"/>
                  </a:lnTo>
                  <a:lnTo>
                    <a:pt x="8320" y="17338"/>
                  </a:lnTo>
                  <a:lnTo>
                    <a:pt x="13174" y="14564"/>
                  </a:lnTo>
                  <a:lnTo>
                    <a:pt x="18027" y="17338"/>
                  </a:lnTo>
                  <a:lnTo>
                    <a:pt x="16641" y="12483"/>
                  </a:lnTo>
                  <a:lnTo>
                    <a:pt x="21494" y="9016"/>
                  </a:lnTo>
                  <a:lnTo>
                    <a:pt x="15947" y="9016"/>
                  </a:lnTo>
                  <a:lnTo>
                    <a:pt x="13867" y="4161"/>
                  </a:lnTo>
                  <a:lnTo>
                    <a:pt x="11787" y="9016"/>
                  </a:lnTo>
                  <a:lnTo>
                    <a:pt x="4854" y="9016"/>
                  </a:lnTo>
                  <a:close/>
                </a:path>
              </a:pathLst>
            </a:custGeom>
            <a:solidFill>
              <a:srgbClr val="F8EB37"/>
            </a:solidFill>
            <a:ln w="6923" cap="flat">
              <a:noFill/>
              <a:prstDash val="solid"/>
              <a:miter/>
            </a:ln>
          </p:spPr>
          <p:txBody>
            <a:bodyPr rtlCol="0" anchor="ctr"/>
            <a:lstStyle/>
            <a:p>
              <a:endParaRPr lang="en-US" dirty="0"/>
            </a:p>
          </p:txBody>
        </p:sp>
        <p:grpSp>
          <p:nvGrpSpPr>
            <p:cNvPr id="51" name="Graphic 2">
              <a:extLst>
                <a:ext uri="{FF2B5EF4-FFF2-40B4-BE49-F238E27FC236}">
                  <a16:creationId xmlns:a16="http://schemas.microsoft.com/office/drawing/2014/main" id="{F8239F7C-EB47-657D-8C86-E874A86E2BCD}"/>
                </a:ext>
              </a:extLst>
            </p:cNvPr>
            <p:cNvGrpSpPr/>
            <p:nvPr/>
          </p:nvGrpSpPr>
          <p:grpSpPr>
            <a:xfrm>
              <a:off x="3111456" y="8819203"/>
              <a:ext cx="421562" cy="52013"/>
              <a:chOff x="3111456" y="8819203"/>
              <a:chExt cx="421562" cy="52013"/>
            </a:xfrm>
            <a:solidFill>
              <a:srgbClr val="23509E"/>
            </a:solidFill>
          </p:grpSpPr>
          <p:sp>
            <p:nvSpPr>
              <p:cNvPr id="323" name="Freeform 322">
                <a:extLst>
                  <a:ext uri="{FF2B5EF4-FFF2-40B4-BE49-F238E27FC236}">
                    <a16:creationId xmlns:a16="http://schemas.microsoft.com/office/drawing/2014/main" id="{F29C4ABF-8701-64BC-81A6-4EAA2D29AA38}"/>
                  </a:ext>
                </a:extLst>
              </p:cNvPr>
              <p:cNvSpPr/>
              <p:nvPr/>
            </p:nvSpPr>
            <p:spPr>
              <a:xfrm>
                <a:off x="3111456" y="8819203"/>
                <a:ext cx="35361" cy="40917"/>
              </a:xfrm>
              <a:custGeom>
                <a:avLst/>
                <a:gdLst>
                  <a:gd name="connsiteX0" fmla="*/ 29814 w 35361"/>
                  <a:gd name="connsiteY0" fmla="*/ 26354 h 40917"/>
                  <a:gd name="connsiteX1" fmla="*/ 35361 w 35361"/>
                  <a:gd name="connsiteY1" fmla="*/ 27741 h 40917"/>
                  <a:gd name="connsiteX2" fmla="*/ 29121 w 35361"/>
                  <a:gd name="connsiteY2" fmla="*/ 37450 h 40917"/>
                  <a:gd name="connsiteX3" fmla="*/ 18721 w 35361"/>
                  <a:gd name="connsiteY3" fmla="*/ 40918 h 40917"/>
                  <a:gd name="connsiteX4" fmla="*/ 8320 w 35361"/>
                  <a:gd name="connsiteY4" fmla="*/ 38144 h 40917"/>
                  <a:gd name="connsiteX5" fmla="*/ 2080 w 35361"/>
                  <a:gd name="connsiteY5" fmla="*/ 30515 h 40917"/>
                  <a:gd name="connsiteX6" fmla="*/ 0 w 35361"/>
                  <a:gd name="connsiteY6" fmla="*/ 20112 h 40917"/>
                  <a:gd name="connsiteX7" fmla="*/ 2080 w 35361"/>
                  <a:gd name="connsiteY7" fmla="*/ 9016 h 40917"/>
                  <a:gd name="connsiteX8" fmla="*/ 9014 w 35361"/>
                  <a:gd name="connsiteY8" fmla="*/ 2081 h 40917"/>
                  <a:gd name="connsiteX9" fmla="*/ 18721 w 35361"/>
                  <a:gd name="connsiteY9" fmla="*/ 0 h 40917"/>
                  <a:gd name="connsiteX10" fmla="*/ 28428 w 35361"/>
                  <a:gd name="connsiteY10" fmla="*/ 2774 h 40917"/>
                  <a:gd name="connsiteX11" fmla="*/ 33975 w 35361"/>
                  <a:gd name="connsiteY11" fmla="*/ 11096 h 40917"/>
                  <a:gd name="connsiteX12" fmla="*/ 29121 w 35361"/>
                  <a:gd name="connsiteY12" fmla="*/ 12483 h 40917"/>
                  <a:gd name="connsiteX13" fmla="*/ 24961 w 35361"/>
                  <a:gd name="connsiteY13" fmla="*/ 6242 h 40917"/>
                  <a:gd name="connsiteX14" fmla="*/ 18027 w 35361"/>
                  <a:gd name="connsiteY14" fmla="*/ 4161 h 40917"/>
                  <a:gd name="connsiteX15" fmla="*/ 10400 w 35361"/>
                  <a:gd name="connsiteY15" fmla="*/ 6242 h 40917"/>
                  <a:gd name="connsiteX16" fmla="*/ 6240 w 35361"/>
                  <a:gd name="connsiteY16" fmla="*/ 12483 h 40917"/>
                  <a:gd name="connsiteX17" fmla="*/ 4853 w 35361"/>
                  <a:gd name="connsiteY17" fmla="*/ 20112 h 40917"/>
                  <a:gd name="connsiteX18" fmla="*/ 6240 w 35361"/>
                  <a:gd name="connsiteY18" fmla="*/ 29128 h 40917"/>
                  <a:gd name="connsiteX19" fmla="*/ 11094 w 35361"/>
                  <a:gd name="connsiteY19" fmla="*/ 34676 h 40917"/>
                  <a:gd name="connsiteX20" fmla="*/ 18027 w 35361"/>
                  <a:gd name="connsiteY20" fmla="*/ 36757 h 40917"/>
                  <a:gd name="connsiteX21" fmla="*/ 25654 w 35361"/>
                  <a:gd name="connsiteY21" fmla="*/ 33983 h 40917"/>
                  <a:gd name="connsiteX22" fmla="*/ 29814 w 35361"/>
                  <a:gd name="connsiteY22" fmla="*/ 2635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361" h="40917">
                    <a:moveTo>
                      <a:pt x="29814" y="26354"/>
                    </a:moveTo>
                    <a:lnTo>
                      <a:pt x="35361" y="27741"/>
                    </a:lnTo>
                    <a:cubicBezTo>
                      <a:pt x="33975" y="31902"/>
                      <a:pt x="32588" y="35370"/>
                      <a:pt x="29121" y="37450"/>
                    </a:cubicBezTo>
                    <a:cubicBezTo>
                      <a:pt x="26348" y="39531"/>
                      <a:pt x="22881" y="40918"/>
                      <a:pt x="18721" y="40918"/>
                    </a:cubicBezTo>
                    <a:cubicBezTo>
                      <a:pt x="14560" y="40918"/>
                      <a:pt x="11094" y="40224"/>
                      <a:pt x="8320" y="38144"/>
                    </a:cubicBezTo>
                    <a:cubicBezTo>
                      <a:pt x="5547" y="36063"/>
                      <a:pt x="3467" y="33983"/>
                      <a:pt x="2080" y="30515"/>
                    </a:cubicBezTo>
                    <a:cubicBezTo>
                      <a:pt x="693" y="27047"/>
                      <a:pt x="0" y="23580"/>
                      <a:pt x="0" y="20112"/>
                    </a:cubicBezTo>
                    <a:cubicBezTo>
                      <a:pt x="0" y="15951"/>
                      <a:pt x="693" y="12483"/>
                      <a:pt x="2080" y="9016"/>
                    </a:cubicBezTo>
                    <a:cubicBezTo>
                      <a:pt x="3467" y="6242"/>
                      <a:pt x="6240" y="3468"/>
                      <a:pt x="9014" y="2081"/>
                    </a:cubicBezTo>
                    <a:cubicBezTo>
                      <a:pt x="11787" y="694"/>
                      <a:pt x="15254" y="0"/>
                      <a:pt x="18721" y="0"/>
                    </a:cubicBezTo>
                    <a:cubicBezTo>
                      <a:pt x="22881" y="0"/>
                      <a:pt x="26348" y="694"/>
                      <a:pt x="28428" y="2774"/>
                    </a:cubicBezTo>
                    <a:cubicBezTo>
                      <a:pt x="31201" y="4855"/>
                      <a:pt x="33281" y="7629"/>
                      <a:pt x="33975" y="11096"/>
                    </a:cubicBezTo>
                    <a:lnTo>
                      <a:pt x="29121" y="12483"/>
                    </a:lnTo>
                    <a:cubicBezTo>
                      <a:pt x="28428" y="9709"/>
                      <a:pt x="27041" y="7629"/>
                      <a:pt x="24961" y="6242"/>
                    </a:cubicBezTo>
                    <a:cubicBezTo>
                      <a:pt x="22881" y="4855"/>
                      <a:pt x="20801" y="4161"/>
                      <a:pt x="18027" y="4161"/>
                    </a:cubicBezTo>
                    <a:cubicBezTo>
                      <a:pt x="15254" y="4161"/>
                      <a:pt x="12480" y="4855"/>
                      <a:pt x="10400" y="6242"/>
                    </a:cubicBezTo>
                    <a:cubicBezTo>
                      <a:pt x="8320" y="7629"/>
                      <a:pt x="6934" y="9709"/>
                      <a:pt x="6240" y="12483"/>
                    </a:cubicBezTo>
                    <a:cubicBezTo>
                      <a:pt x="5547" y="15258"/>
                      <a:pt x="4853" y="17338"/>
                      <a:pt x="4853" y="20112"/>
                    </a:cubicBezTo>
                    <a:cubicBezTo>
                      <a:pt x="4853" y="23580"/>
                      <a:pt x="5547" y="26354"/>
                      <a:pt x="6240" y="29128"/>
                    </a:cubicBezTo>
                    <a:cubicBezTo>
                      <a:pt x="6934" y="31902"/>
                      <a:pt x="9014" y="33289"/>
                      <a:pt x="11094" y="34676"/>
                    </a:cubicBezTo>
                    <a:cubicBezTo>
                      <a:pt x="13174" y="36063"/>
                      <a:pt x="15254" y="36757"/>
                      <a:pt x="18027" y="36757"/>
                    </a:cubicBezTo>
                    <a:cubicBezTo>
                      <a:pt x="20801" y="36757"/>
                      <a:pt x="23574" y="36063"/>
                      <a:pt x="25654" y="33983"/>
                    </a:cubicBezTo>
                    <a:cubicBezTo>
                      <a:pt x="27734" y="31902"/>
                      <a:pt x="29121" y="29821"/>
                      <a:pt x="29814" y="26354"/>
                    </a:cubicBezTo>
                    <a:close/>
                  </a:path>
                </a:pathLst>
              </a:custGeom>
              <a:solidFill>
                <a:srgbClr val="23509E"/>
              </a:solidFill>
              <a:ln w="6923" cap="flat">
                <a:noFill/>
                <a:prstDash val="solid"/>
                <a:miter/>
              </a:ln>
            </p:spPr>
            <p:txBody>
              <a:bodyPr rtlCol="0" anchor="ctr"/>
              <a:lstStyle/>
              <a:p>
                <a:endParaRPr lang="en-US" dirty="0"/>
              </a:p>
            </p:txBody>
          </p:sp>
          <p:sp>
            <p:nvSpPr>
              <p:cNvPr id="324" name="Freeform 323">
                <a:extLst>
                  <a:ext uri="{FF2B5EF4-FFF2-40B4-BE49-F238E27FC236}">
                    <a16:creationId xmlns:a16="http://schemas.microsoft.com/office/drawing/2014/main" id="{436E2F64-8D81-D098-66F7-22CE9BBAB411}"/>
                  </a:ext>
                </a:extLst>
              </p:cNvPr>
              <p:cNvSpPr/>
              <p:nvPr/>
            </p:nvSpPr>
            <p:spPr>
              <a:xfrm>
                <a:off x="3150284" y="8829606"/>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8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8" y="18725"/>
                      <a:pt x="22188" y="15258"/>
                    </a:cubicBezTo>
                    <a:cubicBezTo>
                      <a:pt x="22188" y="11790"/>
                      <a:pt x="21494" y="9016"/>
                      <a:pt x="19414" y="6935"/>
                    </a:cubicBezTo>
                    <a:cubicBezTo>
                      <a:pt x="18027" y="4855"/>
                      <a:pt x="15947" y="4161"/>
                      <a:pt x="13174" y="4161"/>
                    </a:cubicBezTo>
                    <a:cubicBezTo>
                      <a:pt x="10400" y="4161"/>
                      <a:pt x="9014" y="4855"/>
                      <a:pt x="6934" y="6935"/>
                    </a:cubicBezTo>
                    <a:cubicBezTo>
                      <a:pt x="6240" y="9016"/>
                      <a:pt x="5547" y="11790"/>
                      <a:pt x="5547" y="15258"/>
                    </a:cubicBezTo>
                    <a:close/>
                  </a:path>
                </a:pathLst>
              </a:custGeom>
              <a:solidFill>
                <a:srgbClr val="23509E"/>
              </a:solidFill>
              <a:ln w="6923" cap="flat">
                <a:noFill/>
                <a:prstDash val="solid"/>
                <a:miter/>
              </a:ln>
            </p:spPr>
            <p:txBody>
              <a:bodyPr rtlCol="0" anchor="ctr"/>
              <a:lstStyle/>
              <a:p>
                <a:endParaRPr lang="en-US" dirty="0"/>
              </a:p>
            </p:txBody>
          </p:sp>
          <p:sp>
            <p:nvSpPr>
              <p:cNvPr id="325" name="Freeform 324">
                <a:extLst>
                  <a:ext uri="{FF2B5EF4-FFF2-40B4-BE49-F238E27FC236}">
                    <a16:creationId xmlns:a16="http://schemas.microsoft.com/office/drawing/2014/main" id="{37EBC25D-089C-A3A1-95EA-B6731D32BE8C}"/>
                  </a:ext>
                </a:extLst>
              </p:cNvPr>
              <p:cNvSpPr/>
              <p:nvPr/>
            </p:nvSpPr>
            <p:spPr>
              <a:xfrm>
                <a:off x="3181485" y="8842783"/>
                <a:ext cx="15253" cy="4854"/>
              </a:xfrm>
              <a:custGeom>
                <a:avLst/>
                <a:gdLst>
                  <a:gd name="connsiteX0" fmla="*/ 0 w 15253"/>
                  <a:gd name="connsiteY0" fmla="*/ 4855 h 4854"/>
                  <a:gd name="connsiteX1" fmla="*/ 0 w 15253"/>
                  <a:gd name="connsiteY1" fmla="*/ 0 h 4854"/>
                  <a:gd name="connsiteX2" fmla="*/ 15254 w 15253"/>
                  <a:gd name="connsiteY2" fmla="*/ 0 h 4854"/>
                  <a:gd name="connsiteX3" fmla="*/ 15254 w 15253"/>
                  <a:gd name="connsiteY3" fmla="*/ 4855 h 4854"/>
                  <a:gd name="connsiteX4" fmla="*/ 0 w 15253"/>
                  <a:gd name="connsiteY4" fmla="*/ 4855 h 48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53" h="4854">
                    <a:moveTo>
                      <a:pt x="0" y="4855"/>
                    </a:moveTo>
                    <a:lnTo>
                      <a:pt x="0" y="0"/>
                    </a:lnTo>
                    <a:lnTo>
                      <a:pt x="15254" y="0"/>
                    </a:lnTo>
                    <a:lnTo>
                      <a:pt x="15254" y="4855"/>
                    </a:lnTo>
                    <a:lnTo>
                      <a:pt x="0" y="4855"/>
                    </a:lnTo>
                    <a:close/>
                  </a:path>
                </a:pathLst>
              </a:custGeom>
              <a:solidFill>
                <a:srgbClr val="23509E"/>
              </a:solidFill>
              <a:ln w="6923" cap="flat">
                <a:noFill/>
                <a:prstDash val="solid"/>
                <a:miter/>
              </a:ln>
            </p:spPr>
            <p:txBody>
              <a:bodyPr rtlCol="0" anchor="ctr"/>
              <a:lstStyle/>
              <a:p>
                <a:endParaRPr lang="en-US" dirty="0"/>
              </a:p>
            </p:txBody>
          </p:sp>
          <p:sp>
            <p:nvSpPr>
              <p:cNvPr id="326" name="Freeform 325">
                <a:extLst>
                  <a:ext uri="{FF2B5EF4-FFF2-40B4-BE49-F238E27FC236}">
                    <a16:creationId xmlns:a16="http://schemas.microsoft.com/office/drawing/2014/main" id="{EBA28BB0-0E59-4A1A-FAA7-D677CCA846DA}"/>
                  </a:ext>
                </a:extLst>
              </p:cNvPr>
              <p:cNvSpPr/>
              <p:nvPr/>
            </p:nvSpPr>
            <p:spPr>
              <a:xfrm>
                <a:off x="3198819" y="8819896"/>
                <a:ext cx="17333" cy="40224"/>
              </a:xfrm>
              <a:custGeom>
                <a:avLst/>
                <a:gdLst>
                  <a:gd name="connsiteX0" fmla="*/ 4160 w 17333"/>
                  <a:gd name="connsiteY0" fmla="*/ 39531 h 40224"/>
                  <a:gd name="connsiteX1" fmla="*/ 4160 w 17333"/>
                  <a:gd name="connsiteY1" fmla="*/ 14564 h 40224"/>
                  <a:gd name="connsiteX2" fmla="*/ 0 w 17333"/>
                  <a:gd name="connsiteY2" fmla="*/ 14564 h 40224"/>
                  <a:gd name="connsiteX3" fmla="*/ 0 w 17333"/>
                  <a:gd name="connsiteY3" fmla="*/ 11096 h 40224"/>
                  <a:gd name="connsiteX4" fmla="*/ 4160 w 17333"/>
                  <a:gd name="connsiteY4" fmla="*/ 11096 h 40224"/>
                  <a:gd name="connsiteX5" fmla="*/ 4160 w 17333"/>
                  <a:gd name="connsiteY5" fmla="*/ 8322 h 40224"/>
                  <a:gd name="connsiteX6" fmla="*/ 4854 w 17333"/>
                  <a:gd name="connsiteY6" fmla="*/ 4161 h 40224"/>
                  <a:gd name="connsiteX7" fmla="*/ 7627 w 17333"/>
                  <a:gd name="connsiteY7" fmla="*/ 1387 h 40224"/>
                  <a:gd name="connsiteX8" fmla="*/ 12481 w 17333"/>
                  <a:gd name="connsiteY8" fmla="*/ 0 h 40224"/>
                  <a:gd name="connsiteX9" fmla="*/ 17334 w 17333"/>
                  <a:gd name="connsiteY9" fmla="*/ 694 h 40224"/>
                  <a:gd name="connsiteX10" fmla="*/ 16641 w 17333"/>
                  <a:gd name="connsiteY10" fmla="*/ 4855 h 40224"/>
                  <a:gd name="connsiteX11" fmla="*/ 13867 w 17333"/>
                  <a:gd name="connsiteY11" fmla="*/ 4855 h 40224"/>
                  <a:gd name="connsiteX12" fmla="*/ 10400 w 17333"/>
                  <a:gd name="connsiteY12" fmla="*/ 5548 h 40224"/>
                  <a:gd name="connsiteX13" fmla="*/ 9707 w 17333"/>
                  <a:gd name="connsiteY13" fmla="*/ 9016 h 40224"/>
                  <a:gd name="connsiteX14" fmla="*/ 9707 w 17333"/>
                  <a:gd name="connsiteY14" fmla="*/ 11790 h 40224"/>
                  <a:gd name="connsiteX15" fmla="*/ 15254 w 17333"/>
                  <a:gd name="connsiteY15" fmla="*/ 11790 h 40224"/>
                  <a:gd name="connsiteX16" fmla="*/ 15254 w 17333"/>
                  <a:gd name="connsiteY16" fmla="*/ 15258 h 40224"/>
                  <a:gd name="connsiteX17" fmla="*/ 9707 w 17333"/>
                  <a:gd name="connsiteY17" fmla="*/ 15258 h 40224"/>
                  <a:gd name="connsiteX18" fmla="*/ 9707 w 17333"/>
                  <a:gd name="connsiteY18" fmla="*/ 40224 h 40224"/>
                  <a:gd name="connsiteX19" fmla="*/ 4160 w 17333"/>
                  <a:gd name="connsiteY19"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333" h="40224">
                    <a:moveTo>
                      <a:pt x="4160" y="39531"/>
                    </a:moveTo>
                    <a:lnTo>
                      <a:pt x="4160" y="14564"/>
                    </a:lnTo>
                    <a:lnTo>
                      <a:pt x="0" y="14564"/>
                    </a:lnTo>
                    <a:lnTo>
                      <a:pt x="0" y="11096"/>
                    </a:lnTo>
                    <a:lnTo>
                      <a:pt x="4160" y="11096"/>
                    </a:lnTo>
                    <a:lnTo>
                      <a:pt x="4160" y="8322"/>
                    </a:lnTo>
                    <a:cubicBezTo>
                      <a:pt x="4160" y="6242"/>
                      <a:pt x="4160" y="4855"/>
                      <a:pt x="4854" y="4161"/>
                    </a:cubicBezTo>
                    <a:cubicBezTo>
                      <a:pt x="5547" y="2774"/>
                      <a:pt x="6240" y="2081"/>
                      <a:pt x="7627" y="1387"/>
                    </a:cubicBezTo>
                    <a:cubicBezTo>
                      <a:pt x="9014" y="694"/>
                      <a:pt x="10400" y="0"/>
                      <a:pt x="12481" y="0"/>
                    </a:cubicBezTo>
                    <a:cubicBezTo>
                      <a:pt x="13867" y="0"/>
                      <a:pt x="15254" y="0"/>
                      <a:pt x="17334" y="694"/>
                    </a:cubicBezTo>
                    <a:lnTo>
                      <a:pt x="16641" y="4855"/>
                    </a:lnTo>
                    <a:cubicBezTo>
                      <a:pt x="15947" y="4855"/>
                      <a:pt x="14561" y="4855"/>
                      <a:pt x="13867" y="4855"/>
                    </a:cubicBezTo>
                    <a:cubicBezTo>
                      <a:pt x="12481" y="4855"/>
                      <a:pt x="11094" y="4855"/>
                      <a:pt x="10400" y="5548"/>
                    </a:cubicBezTo>
                    <a:cubicBezTo>
                      <a:pt x="9707" y="6242"/>
                      <a:pt x="9707" y="7629"/>
                      <a:pt x="9707" y="9016"/>
                    </a:cubicBezTo>
                    <a:lnTo>
                      <a:pt x="9707" y="11790"/>
                    </a:lnTo>
                    <a:lnTo>
                      <a:pt x="15254" y="11790"/>
                    </a:lnTo>
                    <a:lnTo>
                      <a:pt x="15254" y="15258"/>
                    </a:lnTo>
                    <a:lnTo>
                      <a:pt x="9707" y="15258"/>
                    </a:lnTo>
                    <a:lnTo>
                      <a:pt x="9707" y="40224"/>
                    </a:lnTo>
                    <a:lnTo>
                      <a:pt x="4160" y="40224"/>
                    </a:lnTo>
                    <a:close/>
                  </a:path>
                </a:pathLst>
              </a:custGeom>
              <a:solidFill>
                <a:srgbClr val="23509E"/>
              </a:solidFill>
              <a:ln w="6923" cap="flat">
                <a:noFill/>
                <a:prstDash val="solid"/>
                <a:miter/>
              </a:ln>
            </p:spPr>
            <p:txBody>
              <a:bodyPr rtlCol="0" anchor="ctr"/>
              <a:lstStyle/>
              <a:p>
                <a:endParaRPr lang="en-US" dirty="0"/>
              </a:p>
            </p:txBody>
          </p:sp>
          <p:sp>
            <p:nvSpPr>
              <p:cNvPr id="327" name="Freeform 326">
                <a:extLst>
                  <a:ext uri="{FF2B5EF4-FFF2-40B4-BE49-F238E27FC236}">
                    <a16:creationId xmlns:a16="http://schemas.microsoft.com/office/drawing/2014/main" id="{8D680B01-B066-6EE6-A684-22338A74967F}"/>
                  </a:ext>
                </a:extLst>
              </p:cNvPr>
              <p:cNvSpPr/>
              <p:nvPr/>
            </p:nvSpPr>
            <p:spPr>
              <a:xfrm>
                <a:off x="3217540" y="8830299"/>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dirty="0"/>
              </a:p>
            </p:txBody>
          </p:sp>
          <p:sp>
            <p:nvSpPr>
              <p:cNvPr id="328" name="Freeform 327">
                <a:extLst>
                  <a:ext uri="{FF2B5EF4-FFF2-40B4-BE49-F238E27FC236}">
                    <a16:creationId xmlns:a16="http://schemas.microsoft.com/office/drawing/2014/main" id="{234B5271-8153-BC88-C81C-08642E98DA8A}"/>
                  </a:ext>
                </a:extLst>
              </p:cNvPr>
              <p:cNvSpPr/>
              <p:nvPr/>
            </p:nvSpPr>
            <p:spPr>
              <a:xfrm>
                <a:off x="3248048" y="8829606"/>
                <a:ext cx="22880" cy="31208"/>
              </a:xfrm>
              <a:custGeom>
                <a:avLst/>
                <a:gdLst>
                  <a:gd name="connsiteX0" fmla="*/ 0 w 22880"/>
                  <a:gd name="connsiteY0" fmla="*/ 29821 h 31208"/>
                  <a:gd name="connsiteX1" fmla="*/ 0 w 22880"/>
                  <a:gd name="connsiteY1" fmla="*/ 694 h 31208"/>
                  <a:gd name="connsiteX2" fmla="*/ 4160 w 22880"/>
                  <a:gd name="connsiteY2" fmla="*/ 694 h 31208"/>
                  <a:gd name="connsiteX3" fmla="*/ 4160 w 22880"/>
                  <a:gd name="connsiteY3" fmla="*/ 4855 h 31208"/>
                  <a:gd name="connsiteX4" fmla="*/ 13174 w 22880"/>
                  <a:gd name="connsiteY4" fmla="*/ 0 h 31208"/>
                  <a:gd name="connsiteX5" fmla="*/ 18027 w 22880"/>
                  <a:gd name="connsiteY5" fmla="*/ 694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8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4"/>
                    </a:lnTo>
                    <a:lnTo>
                      <a:pt x="4160" y="694"/>
                    </a:lnTo>
                    <a:lnTo>
                      <a:pt x="4160" y="4855"/>
                    </a:lnTo>
                    <a:cubicBezTo>
                      <a:pt x="6240" y="1387"/>
                      <a:pt x="9014" y="0"/>
                      <a:pt x="13174" y="0"/>
                    </a:cubicBezTo>
                    <a:cubicBezTo>
                      <a:pt x="15254" y="0"/>
                      <a:pt x="16641" y="0"/>
                      <a:pt x="18027" y="694"/>
                    </a:cubicBezTo>
                    <a:cubicBezTo>
                      <a:pt x="19414" y="1387"/>
                      <a:pt x="20801" y="2081"/>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8"/>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329" name="Freeform 328">
                <a:extLst>
                  <a:ext uri="{FF2B5EF4-FFF2-40B4-BE49-F238E27FC236}">
                    <a16:creationId xmlns:a16="http://schemas.microsoft.com/office/drawing/2014/main" id="{73D4BC15-C213-E57A-B6B1-54240A70F3D1}"/>
                  </a:ext>
                </a:extLst>
              </p:cNvPr>
              <p:cNvSpPr/>
              <p:nvPr/>
            </p:nvSpPr>
            <p:spPr>
              <a:xfrm>
                <a:off x="3277862" y="8819203"/>
                <a:ext cx="24960" cy="40917"/>
              </a:xfrm>
              <a:custGeom>
                <a:avLst/>
                <a:gdLst>
                  <a:gd name="connsiteX0" fmla="*/ 20108 w 24960"/>
                  <a:gd name="connsiteY0" fmla="*/ 40224 h 40917"/>
                  <a:gd name="connsiteX1" fmla="*/ 20108 w 24960"/>
                  <a:gd name="connsiteY1" fmla="*/ 36757 h 40917"/>
                  <a:gd name="connsiteX2" fmla="*/ 11787 w 24960"/>
                  <a:gd name="connsiteY2" fmla="*/ 40918 h 40917"/>
                  <a:gd name="connsiteX3" fmla="*/ 5547 w 24960"/>
                  <a:gd name="connsiteY3" fmla="*/ 38837 h 40917"/>
                  <a:gd name="connsiteX4" fmla="*/ 1387 w 24960"/>
                  <a:gd name="connsiteY4" fmla="*/ 33289 h 40917"/>
                  <a:gd name="connsiteX5" fmla="*/ 0 w 24960"/>
                  <a:gd name="connsiteY5" fmla="*/ 25660 h 40917"/>
                  <a:gd name="connsiteX6" fmla="*/ 1387 w 24960"/>
                  <a:gd name="connsiteY6" fmla="*/ 18032 h 40917"/>
                  <a:gd name="connsiteX7" fmla="*/ 5547 w 24960"/>
                  <a:gd name="connsiteY7" fmla="*/ 12483 h 40917"/>
                  <a:gd name="connsiteX8" fmla="*/ 11787 w 24960"/>
                  <a:gd name="connsiteY8" fmla="*/ 10403 h 40917"/>
                  <a:gd name="connsiteX9" fmla="*/ 16641 w 24960"/>
                  <a:gd name="connsiteY9" fmla="*/ 11790 h 40917"/>
                  <a:gd name="connsiteX10" fmla="*/ 20108 w 24960"/>
                  <a:gd name="connsiteY10" fmla="*/ 14564 h 40917"/>
                  <a:gd name="connsiteX11" fmla="*/ 20108 w 24960"/>
                  <a:gd name="connsiteY11" fmla="*/ 0 h 40917"/>
                  <a:gd name="connsiteX12" fmla="*/ 24961 w 24960"/>
                  <a:gd name="connsiteY12" fmla="*/ 0 h 40917"/>
                  <a:gd name="connsiteX13" fmla="*/ 24961 w 24960"/>
                  <a:gd name="connsiteY13" fmla="*/ 39531 h 40917"/>
                  <a:gd name="connsiteX14" fmla="*/ 20108 w 24960"/>
                  <a:gd name="connsiteY14" fmla="*/ 39531 h 40917"/>
                  <a:gd name="connsiteX15" fmla="*/ 4854 w 24960"/>
                  <a:gd name="connsiteY15" fmla="*/ 25660 h 40917"/>
                  <a:gd name="connsiteX16" fmla="*/ 6934 w 24960"/>
                  <a:gd name="connsiteY16" fmla="*/ 33983 h 40917"/>
                  <a:gd name="connsiteX17" fmla="*/ 12481 w 24960"/>
                  <a:gd name="connsiteY17" fmla="*/ 36757 h 40917"/>
                  <a:gd name="connsiteX18" fmla="*/ 18027 w 24960"/>
                  <a:gd name="connsiteY18" fmla="*/ 33983 h 40917"/>
                  <a:gd name="connsiteX19" fmla="*/ 20108 w 24960"/>
                  <a:gd name="connsiteY19" fmla="*/ 25660 h 40917"/>
                  <a:gd name="connsiteX20" fmla="*/ 18027 w 24960"/>
                  <a:gd name="connsiteY20" fmla="*/ 16645 h 40917"/>
                  <a:gd name="connsiteX21" fmla="*/ 12481 w 24960"/>
                  <a:gd name="connsiteY21" fmla="*/ 13870 h 40917"/>
                  <a:gd name="connsiteX22" fmla="*/ 6934 w 24960"/>
                  <a:gd name="connsiteY22" fmla="*/ 16645 h 40917"/>
                  <a:gd name="connsiteX23" fmla="*/ 4854 w 24960"/>
                  <a:gd name="connsiteY23" fmla="*/ 25660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60" h="40917">
                    <a:moveTo>
                      <a:pt x="20108" y="40224"/>
                    </a:moveTo>
                    <a:lnTo>
                      <a:pt x="20108" y="36757"/>
                    </a:lnTo>
                    <a:cubicBezTo>
                      <a:pt x="18027" y="39531"/>
                      <a:pt x="15254" y="40918"/>
                      <a:pt x="11787" y="40918"/>
                    </a:cubicBezTo>
                    <a:cubicBezTo>
                      <a:pt x="9707" y="40918"/>
                      <a:pt x="7627" y="40224"/>
                      <a:pt x="5547" y="38837"/>
                    </a:cubicBezTo>
                    <a:cubicBezTo>
                      <a:pt x="3467" y="37450"/>
                      <a:pt x="2080" y="36063"/>
                      <a:pt x="1387" y="33289"/>
                    </a:cubicBezTo>
                    <a:cubicBezTo>
                      <a:pt x="0" y="31208"/>
                      <a:pt x="0" y="28434"/>
                      <a:pt x="0" y="25660"/>
                    </a:cubicBezTo>
                    <a:cubicBezTo>
                      <a:pt x="0" y="22886"/>
                      <a:pt x="693" y="20112"/>
                      <a:pt x="1387" y="18032"/>
                    </a:cubicBezTo>
                    <a:cubicBezTo>
                      <a:pt x="2080" y="15951"/>
                      <a:pt x="3467" y="13870"/>
                      <a:pt x="5547" y="12483"/>
                    </a:cubicBezTo>
                    <a:cubicBezTo>
                      <a:pt x="7627" y="11096"/>
                      <a:pt x="9707" y="10403"/>
                      <a:pt x="11787" y="10403"/>
                    </a:cubicBezTo>
                    <a:cubicBezTo>
                      <a:pt x="13867" y="10403"/>
                      <a:pt x="15254" y="11096"/>
                      <a:pt x="16641" y="11790"/>
                    </a:cubicBezTo>
                    <a:cubicBezTo>
                      <a:pt x="18027" y="12483"/>
                      <a:pt x="19414" y="13177"/>
                      <a:pt x="20108" y="14564"/>
                    </a:cubicBezTo>
                    <a:lnTo>
                      <a:pt x="20108" y="0"/>
                    </a:lnTo>
                    <a:lnTo>
                      <a:pt x="24961" y="0"/>
                    </a:lnTo>
                    <a:lnTo>
                      <a:pt x="24961" y="39531"/>
                    </a:lnTo>
                    <a:lnTo>
                      <a:pt x="20108" y="39531"/>
                    </a:lnTo>
                    <a:close/>
                    <a:moveTo>
                      <a:pt x="4854" y="25660"/>
                    </a:moveTo>
                    <a:cubicBezTo>
                      <a:pt x="4854" y="29128"/>
                      <a:pt x="5547" y="31902"/>
                      <a:pt x="6934" y="33983"/>
                    </a:cubicBezTo>
                    <a:cubicBezTo>
                      <a:pt x="8320" y="36063"/>
                      <a:pt x="10400" y="36757"/>
                      <a:pt x="12481" y="36757"/>
                    </a:cubicBezTo>
                    <a:cubicBezTo>
                      <a:pt x="14561" y="36757"/>
                      <a:pt x="16641" y="36063"/>
                      <a:pt x="18027" y="33983"/>
                    </a:cubicBezTo>
                    <a:cubicBezTo>
                      <a:pt x="19414" y="31902"/>
                      <a:pt x="20108" y="29821"/>
                      <a:pt x="20108" y="25660"/>
                    </a:cubicBezTo>
                    <a:cubicBezTo>
                      <a:pt x="20108" y="21499"/>
                      <a:pt x="19414" y="18725"/>
                      <a:pt x="18027" y="16645"/>
                    </a:cubicBezTo>
                    <a:cubicBezTo>
                      <a:pt x="16641" y="14564"/>
                      <a:pt x="14561" y="13870"/>
                      <a:pt x="12481" y="13870"/>
                    </a:cubicBezTo>
                    <a:cubicBezTo>
                      <a:pt x="10400" y="13870"/>
                      <a:pt x="8320" y="14564"/>
                      <a:pt x="6934" y="16645"/>
                    </a:cubicBezTo>
                    <a:cubicBezTo>
                      <a:pt x="5547" y="19419"/>
                      <a:pt x="4854" y="22193"/>
                      <a:pt x="4854" y="25660"/>
                    </a:cubicBezTo>
                    <a:close/>
                  </a:path>
                </a:pathLst>
              </a:custGeom>
              <a:solidFill>
                <a:srgbClr val="23509E"/>
              </a:solidFill>
              <a:ln w="6923" cap="flat">
                <a:noFill/>
                <a:prstDash val="solid"/>
                <a:miter/>
              </a:ln>
            </p:spPr>
            <p:txBody>
              <a:bodyPr rtlCol="0" anchor="ctr"/>
              <a:lstStyle/>
              <a:p>
                <a:endParaRPr lang="en-US" dirty="0"/>
              </a:p>
            </p:txBody>
          </p:sp>
          <p:sp>
            <p:nvSpPr>
              <p:cNvPr id="330" name="Freeform 329">
                <a:extLst>
                  <a:ext uri="{FF2B5EF4-FFF2-40B4-BE49-F238E27FC236}">
                    <a16:creationId xmlns:a16="http://schemas.microsoft.com/office/drawing/2014/main" id="{227C1583-11BA-00B3-041A-21EC62C4B4E0}"/>
                  </a:ext>
                </a:extLst>
              </p:cNvPr>
              <p:cNvSpPr/>
              <p:nvPr/>
            </p:nvSpPr>
            <p:spPr>
              <a:xfrm>
                <a:off x="3309063" y="8829606"/>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9414" y="24273"/>
                      <a:pt x="20108" y="22193"/>
                      <a:pt x="20801" y="20112"/>
                    </a:cubicBezTo>
                    <a:close/>
                    <a:moveTo>
                      <a:pt x="4854" y="12483"/>
                    </a:moveTo>
                    <a:lnTo>
                      <a:pt x="20801" y="12483"/>
                    </a:lnTo>
                    <a:cubicBezTo>
                      <a:pt x="20801" y="10403"/>
                      <a:pt x="20108" y="8322"/>
                      <a:pt x="18721" y="6935"/>
                    </a:cubicBezTo>
                    <a:cubicBezTo>
                      <a:pt x="17334" y="4855"/>
                      <a:pt x="15254" y="4161"/>
                      <a:pt x="12481"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dirty="0"/>
              </a:p>
            </p:txBody>
          </p:sp>
          <p:sp>
            <p:nvSpPr>
              <p:cNvPr id="331" name="Freeform 330">
                <a:extLst>
                  <a:ext uri="{FF2B5EF4-FFF2-40B4-BE49-F238E27FC236}">
                    <a16:creationId xmlns:a16="http://schemas.microsoft.com/office/drawing/2014/main" id="{F41DE7F8-D84A-52C9-A144-8F6222949E07}"/>
                  </a:ext>
                </a:extLst>
              </p:cNvPr>
              <p:cNvSpPr/>
              <p:nvPr/>
            </p:nvSpPr>
            <p:spPr>
              <a:xfrm>
                <a:off x="3339571" y="8819203"/>
                <a:ext cx="24960" cy="40917"/>
              </a:xfrm>
              <a:custGeom>
                <a:avLst/>
                <a:gdLst>
                  <a:gd name="connsiteX0" fmla="*/ 20107 w 24960"/>
                  <a:gd name="connsiteY0" fmla="*/ 40224 h 40917"/>
                  <a:gd name="connsiteX1" fmla="*/ 20107 w 24960"/>
                  <a:gd name="connsiteY1" fmla="*/ 36757 h 40917"/>
                  <a:gd name="connsiteX2" fmla="*/ 11787 w 24960"/>
                  <a:gd name="connsiteY2" fmla="*/ 40918 h 40917"/>
                  <a:gd name="connsiteX3" fmla="*/ 5547 w 24960"/>
                  <a:gd name="connsiteY3" fmla="*/ 38837 h 40917"/>
                  <a:gd name="connsiteX4" fmla="*/ 1387 w 24960"/>
                  <a:gd name="connsiteY4" fmla="*/ 33289 h 40917"/>
                  <a:gd name="connsiteX5" fmla="*/ 0 w 24960"/>
                  <a:gd name="connsiteY5" fmla="*/ 25660 h 40917"/>
                  <a:gd name="connsiteX6" fmla="*/ 1387 w 24960"/>
                  <a:gd name="connsiteY6" fmla="*/ 18032 h 40917"/>
                  <a:gd name="connsiteX7" fmla="*/ 5547 w 24960"/>
                  <a:gd name="connsiteY7" fmla="*/ 12483 h 40917"/>
                  <a:gd name="connsiteX8" fmla="*/ 11787 w 24960"/>
                  <a:gd name="connsiteY8" fmla="*/ 10403 h 40917"/>
                  <a:gd name="connsiteX9" fmla="*/ 16641 w 24960"/>
                  <a:gd name="connsiteY9" fmla="*/ 11790 h 40917"/>
                  <a:gd name="connsiteX10" fmla="*/ 20107 w 24960"/>
                  <a:gd name="connsiteY10" fmla="*/ 14564 h 40917"/>
                  <a:gd name="connsiteX11" fmla="*/ 20107 w 24960"/>
                  <a:gd name="connsiteY11" fmla="*/ 0 h 40917"/>
                  <a:gd name="connsiteX12" fmla="*/ 24961 w 24960"/>
                  <a:gd name="connsiteY12" fmla="*/ 0 h 40917"/>
                  <a:gd name="connsiteX13" fmla="*/ 24961 w 24960"/>
                  <a:gd name="connsiteY13" fmla="*/ 39531 h 40917"/>
                  <a:gd name="connsiteX14" fmla="*/ 20107 w 24960"/>
                  <a:gd name="connsiteY14" fmla="*/ 39531 h 40917"/>
                  <a:gd name="connsiteX15" fmla="*/ 4853 w 24960"/>
                  <a:gd name="connsiteY15" fmla="*/ 25660 h 40917"/>
                  <a:gd name="connsiteX16" fmla="*/ 6934 w 24960"/>
                  <a:gd name="connsiteY16" fmla="*/ 33983 h 40917"/>
                  <a:gd name="connsiteX17" fmla="*/ 12480 w 24960"/>
                  <a:gd name="connsiteY17" fmla="*/ 36757 h 40917"/>
                  <a:gd name="connsiteX18" fmla="*/ 18027 w 24960"/>
                  <a:gd name="connsiteY18" fmla="*/ 33983 h 40917"/>
                  <a:gd name="connsiteX19" fmla="*/ 20107 w 24960"/>
                  <a:gd name="connsiteY19" fmla="*/ 25660 h 40917"/>
                  <a:gd name="connsiteX20" fmla="*/ 18027 w 24960"/>
                  <a:gd name="connsiteY20" fmla="*/ 16645 h 40917"/>
                  <a:gd name="connsiteX21" fmla="*/ 12480 w 24960"/>
                  <a:gd name="connsiteY21" fmla="*/ 13870 h 40917"/>
                  <a:gd name="connsiteX22" fmla="*/ 6934 w 24960"/>
                  <a:gd name="connsiteY22" fmla="*/ 16645 h 40917"/>
                  <a:gd name="connsiteX23" fmla="*/ 4853 w 24960"/>
                  <a:gd name="connsiteY23" fmla="*/ 25660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960" h="40917">
                    <a:moveTo>
                      <a:pt x="20107" y="40224"/>
                    </a:moveTo>
                    <a:lnTo>
                      <a:pt x="20107" y="36757"/>
                    </a:lnTo>
                    <a:cubicBezTo>
                      <a:pt x="18027" y="39531"/>
                      <a:pt x="15254" y="40918"/>
                      <a:pt x="11787" y="40918"/>
                    </a:cubicBezTo>
                    <a:cubicBezTo>
                      <a:pt x="9707" y="40918"/>
                      <a:pt x="7627" y="40224"/>
                      <a:pt x="5547" y="38837"/>
                    </a:cubicBezTo>
                    <a:cubicBezTo>
                      <a:pt x="3467" y="37450"/>
                      <a:pt x="2080" y="36063"/>
                      <a:pt x="1387" y="33289"/>
                    </a:cubicBezTo>
                    <a:cubicBezTo>
                      <a:pt x="0" y="31208"/>
                      <a:pt x="0" y="28434"/>
                      <a:pt x="0" y="25660"/>
                    </a:cubicBezTo>
                    <a:cubicBezTo>
                      <a:pt x="0" y="22886"/>
                      <a:pt x="693" y="20112"/>
                      <a:pt x="1387" y="18032"/>
                    </a:cubicBezTo>
                    <a:cubicBezTo>
                      <a:pt x="2080" y="15951"/>
                      <a:pt x="3467" y="13870"/>
                      <a:pt x="5547" y="12483"/>
                    </a:cubicBezTo>
                    <a:cubicBezTo>
                      <a:pt x="7627" y="11096"/>
                      <a:pt x="9707" y="10403"/>
                      <a:pt x="11787" y="10403"/>
                    </a:cubicBezTo>
                    <a:cubicBezTo>
                      <a:pt x="13867" y="10403"/>
                      <a:pt x="15254" y="11096"/>
                      <a:pt x="16641" y="11790"/>
                    </a:cubicBezTo>
                    <a:cubicBezTo>
                      <a:pt x="18027" y="12483"/>
                      <a:pt x="19414" y="13177"/>
                      <a:pt x="20107" y="14564"/>
                    </a:cubicBezTo>
                    <a:lnTo>
                      <a:pt x="20107" y="0"/>
                    </a:lnTo>
                    <a:lnTo>
                      <a:pt x="24961" y="0"/>
                    </a:lnTo>
                    <a:lnTo>
                      <a:pt x="24961" y="39531"/>
                    </a:lnTo>
                    <a:lnTo>
                      <a:pt x="20107" y="39531"/>
                    </a:lnTo>
                    <a:close/>
                    <a:moveTo>
                      <a:pt x="4853" y="25660"/>
                    </a:moveTo>
                    <a:cubicBezTo>
                      <a:pt x="4853" y="29128"/>
                      <a:pt x="5547" y="31902"/>
                      <a:pt x="6934" y="33983"/>
                    </a:cubicBezTo>
                    <a:cubicBezTo>
                      <a:pt x="8320" y="36063"/>
                      <a:pt x="10400" y="36757"/>
                      <a:pt x="12480" y="36757"/>
                    </a:cubicBezTo>
                    <a:cubicBezTo>
                      <a:pt x="14560" y="36757"/>
                      <a:pt x="16641" y="36063"/>
                      <a:pt x="18027" y="33983"/>
                    </a:cubicBezTo>
                    <a:cubicBezTo>
                      <a:pt x="19414" y="31902"/>
                      <a:pt x="20107" y="29821"/>
                      <a:pt x="20107" y="25660"/>
                    </a:cubicBezTo>
                    <a:cubicBezTo>
                      <a:pt x="20107" y="21499"/>
                      <a:pt x="19414" y="18725"/>
                      <a:pt x="18027" y="16645"/>
                    </a:cubicBezTo>
                    <a:cubicBezTo>
                      <a:pt x="16641" y="14564"/>
                      <a:pt x="14560" y="13870"/>
                      <a:pt x="12480" y="13870"/>
                    </a:cubicBezTo>
                    <a:cubicBezTo>
                      <a:pt x="10400" y="13870"/>
                      <a:pt x="8320" y="14564"/>
                      <a:pt x="6934" y="16645"/>
                    </a:cubicBezTo>
                    <a:cubicBezTo>
                      <a:pt x="5547" y="19419"/>
                      <a:pt x="4853" y="22193"/>
                      <a:pt x="4853" y="25660"/>
                    </a:cubicBezTo>
                    <a:close/>
                  </a:path>
                </a:pathLst>
              </a:custGeom>
              <a:solidFill>
                <a:srgbClr val="23509E"/>
              </a:solidFill>
              <a:ln w="6923" cap="flat">
                <a:noFill/>
                <a:prstDash val="solid"/>
                <a:miter/>
              </a:ln>
            </p:spPr>
            <p:txBody>
              <a:bodyPr rtlCol="0" anchor="ctr"/>
              <a:lstStyle/>
              <a:p>
                <a:endParaRPr lang="en-US" dirty="0"/>
              </a:p>
            </p:txBody>
          </p:sp>
          <p:sp>
            <p:nvSpPr>
              <p:cNvPr id="332" name="Freeform 331">
                <a:extLst>
                  <a:ext uri="{FF2B5EF4-FFF2-40B4-BE49-F238E27FC236}">
                    <a16:creationId xmlns:a16="http://schemas.microsoft.com/office/drawing/2014/main" id="{10CE3F62-8D07-5E6F-F9EA-F17F866298F4}"/>
                  </a:ext>
                </a:extLst>
              </p:cNvPr>
              <p:cNvSpPr/>
              <p:nvPr/>
            </p:nvSpPr>
            <p:spPr>
              <a:xfrm>
                <a:off x="3387413" y="8819896"/>
                <a:ext cx="24267" cy="40224"/>
              </a:xfrm>
              <a:custGeom>
                <a:avLst/>
                <a:gdLst>
                  <a:gd name="connsiteX0" fmla="*/ 4853 w 24267"/>
                  <a:gd name="connsiteY0" fmla="*/ 39531 h 40224"/>
                  <a:gd name="connsiteX1" fmla="*/ 0 w 24267"/>
                  <a:gd name="connsiteY1" fmla="*/ 39531 h 40224"/>
                  <a:gd name="connsiteX2" fmla="*/ 0 w 24267"/>
                  <a:gd name="connsiteY2" fmla="*/ 0 h 40224"/>
                  <a:gd name="connsiteX3" fmla="*/ 4853 w 24267"/>
                  <a:gd name="connsiteY3" fmla="*/ 0 h 40224"/>
                  <a:gd name="connsiteX4" fmla="*/ 4853 w 24267"/>
                  <a:gd name="connsiteY4" fmla="*/ 13870 h 40224"/>
                  <a:gd name="connsiteX5" fmla="*/ 12480 w 24267"/>
                  <a:gd name="connsiteY5" fmla="*/ 9709 h 40224"/>
                  <a:gd name="connsiteX6" fmla="*/ 17334 w 24267"/>
                  <a:gd name="connsiteY6" fmla="*/ 11096 h 40224"/>
                  <a:gd name="connsiteX7" fmla="*/ 21494 w 24267"/>
                  <a:gd name="connsiteY7" fmla="*/ 13870 h 40224"/>
                  <a:gd name="connsiteX8" fmla="*/ 23574 w 24267"/>
                  <a:gd name="connsiteY8" fmla="*/ 18725 h 40224"/>
                  <a:gd name="connsiteX9" fmla="*/ 24268 w 24267"/>
                  <a:gd name="connsiteY9" fmla="*/ 24273 h 40224"/>
                  <a:gd name="connsiteX10" fmla="*/ 20801 w 24267"/>
                  <a:gd name="connsiteY10" fmla="*/ 36063 h 40224"/>
                  <a:gd name="connsiteX11" fmla="*/ 11787 w 24267"/>
                  <a:gd name="connsiteY11" fmla="*/ 40224 h 40224"/>
                  <a:gd name="connsiteX12" fmla="*/ 3467 w 24267"/>
                  <a:gd name="connsiteY12" fmla="*/ 36063 h 40224"/>
                  <a:gd name="connsiteX13" fmla="*/ 3467 w 24267"/>
                  <a:gd name="connsiteY13" fmla="*/ 39531 h 40224"/>
                  <a:gd name="connsiteX14" fmla="*/ 4160 w 24267"/>
                  <a:gd name="connsiteY14" fmla="*/ 24967 h 40224"/>
                  <a:gd name="connsiteX15" fmla="*/ 5547 w 24267"/>
                  <a:gd name="connsiteY15" fmla="*/ 32596 h 40224"/>
                  <a:gd name="connsiteX16" fmla="*/ 11787 w 24267"/>
                  <a:gd name="connsiteY16" fmla="*/ 36063 h 40224"/>
                  <a:gd name="connsiteX17" fmla="*/ 17334 w 24267"/>
                  <a:gd name="connsiteY17" fmla="*/ 33289 h 40224"/>
                  <a:gd name="connsiteX18" fmla="*/ 19414 w 24267"/>
                  <a:gd name="connsiteY18" fmla="*/ 24967 h 40224"/>
                  <a:gd name="connsiteX19" fmla="*/ 17334 w 24267"/>
                  <a:gd name="connsiteY19" fmla="*/ 16644 h 40224"/>
                  <a:gd name="connsiteX20" fmla="*/ 11787 w 24267"/>
                  <a:gd name="connsiteY20" fmla="*/ 13870 h 40224"/>
                  <a:gd name="connsiteX21" fmla="*/ 6240 w 24267"/>
                  <a:gd name="connsiteY21" fmla="*/ 16644 h 40224"/>
                  <a:gd name="connsiteX22" fmla="*/ 4160 w 24267"/>
                  <a:gd name="connsiteY22" fmla="*/ 24967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4267" h="40224">
                    <a:moveTo>
                      <a:pt x="4853" y="39531"/>
                    </a:moveTo>
                    <a:lnTo>
                      <a:pt x="0" y="39531"/>
                    </a:lnTo>
                    <a:lnTo>
                      <a:pt x="0" y="0"/>
                    </a:lnTo>
                    <a:lnTo>
                      <a:pt x="4853" y="0"/>
                    </a:lnTo>
                    <a:lnTo>
                      <a:pt x="4853" y="13870"/>
                    </a:lnTo>
                    <a:cubicBezTo>
                      <a:pt x="6934" y="11096"/>
                      <a:pt x="9707" y="9709"/>
                      <a:pt x="12480" y="9709"/>
                    </a:cubicBezTo>
                    <a:cubicBezTo>
                      <a:pt x="14561" y="9709"/>
                      <a:pt x="15947" y="10403"/>
                      <a:pt x="17334" y="11096"/>
                    </a:cubicBezTo>
                    <a:cubicBezTo>
                      <a:pt x="18721" y="11790"/>
                      <a:pt x="20107" y="12483"/>
                      <a:pt x="21494" y="13870"/>
                    </a:cubicBezTo>
                    <a:cubicBezTo>
                      <a:pt x="22187" y="15258"/>
                      <a:pt x="23574" y="16644"/>
                      <a:pt x="23574" y="18725"/>
                    </a:cubicBezTo>
                    <a:cubicBezTo>
                      <a:pt x="24268" y="20806"/>
                      <a:pt x="24268" y="22193"/>
                      <a:pt x="24268" y="24273"/>
                    </a:cubicBezTo>
                    <a:cubicBezTo>
                      <a:pt x="24268" y="29128"/>
                      <a:pt x="22881" y="33289"/>
                      <a:pt x="20801" y="36063"/>
                    </a:cubicBezTo>
                    <a:cubicBezTo>
                      <a:pt x="18027" y="38837"/>
                      <a:pt x="15254" y="40224"/>
                      <a:pt x="11787" y="40224"/>
                    </a:cubicBezTo>
                    <a:cubicBezTo>
                      <a:pt x="8320" y="40224"/>
                      <a:pt x="5547" y="38837"/>
                      <a:pt x="3467" y="36063"/>
                    </a:cubicBezTo>
                    <a:lnTo>
                      <a:pt x="3467" y="39531"/>
                    </a:lnTo>
                    <a:close/>
                    <a:moveTo>
                      <a:pt x="4160" y="24967"/>
                    </a:moveTo>
                    <a:cubicBezTo>
                      <a:pt x="4160" y="28434"/>
                      <a:pt x="4853" y="31208"/>
                      <a:pt x="5547" y="32596"/>
                    </a:cubicBezTo>
                    <a:cubicBezTo>
                      <a:pt x="6934" y="35370"/>
                      <a:pt x="9014" y="36063"/>
                      <a:pt x="11787" y="36063"/>
                    </a:cubicBezTo>
                    <a:cubicBezTo>
                      <a:pt x="13867" y="36063"/>
                      <a:pt x="15947" y="35370"/>
                      <a:pt x="17334" y="33289"/>
                    </a:cubicBezTo>
                    <a:cubicBezTo>
                      <a:pt x="18721" y="31208"/>
                      <a:pt x="19414" y="28434"/>
                      <a:pt x="19414" y="24967"/>
                    </a:cubicBezTo>
                    <a:cubicBezTo>
                      <a:pt x="19414" y="21499"/>
                      <a:pt x="18721" y="18725"/>
                      <a:pt x="17334" y="16644"/>
                    </a:cubicBezTo>
                    <a:cubicBezTo>
                      <a:pt x="15947" y="14564"/>
                      <a:pt x="13867" y="13870"/>
                      <a:pt x="11787" y="13870"/>
                    </a:cubicBezTo>
                    <a:cubicBezTo>
                      <a:pt x="9707" y="13870"/>
                      <a:pt x="7627" y="14564"/>
                      <a:pt x="6240" y="16644"/>
                    </a:cubicBezTo>
                    <a:cubicBezTo>
                      <a:pt x="5547" y="18725"/>
                      <a:pt x="4160" y="21499"/>
                      <a:pt x="4160" y="24967"/>
                    </a:cubicBezTo>
                    <a:close/>
                  </a:path>
                </a:pathLst>
              </a:custGeom>
              <a:solidFill>
                <a:srgbClr val="23509E"/>
              </a:solidFill>
              <a:ln w="6923" cap="flat">
                <a:noFill/>
                <a:prstDash val="solid"/>
                <a:miter/>
              </a:ln>
            </p:spPr>
            <p:txBody>
              <a:bodyPr rtlCol="0" anchor="ctr"/>
              <a:lstStyle/>
              <a:p>
                <a:endParaRPr lang="en-US" dirty="0"/>
              </a:p>
            </p:txBody>
          </p:sp>
          <p:sp>
            <p:nvSpPr>
              <p:cNvPr id="333" name="Freeform 332">
                <a:extLst>
                  <a:ext uri="{FF2B5EF4-FFF2-40B4-BE49-F238E27FC236}">
                    <a16:creationId xmlns:a16="http://schemas.microsoft.com/office/drawing/2014/main" id="{C77E49A5-842C-56D0-06A1-FF8EF75462E9}"/>
                  </a:ext>
                </a:extLst>
              </p:cNvPr>
              <p:cNvSpPr/>
              <p:nvPr/>
            </p:nvSpPr>
            <p:spPr>
              <a:xfrm>
                <a:off x="3415841" y="8830299"/>
                <a:ext cx="27040" cy="40917"/>
              </a:xfrm>
              <a:custGeom>
                <a:avLst/>
                <a:gdLst>
                  <a:gd name="connsiteX0" fmla="*/ 2080 w 27040"/>
                  <a:gd name="connsiteY0" fmla="*/ 40224 h 40917"/>
                  <a:gd name="connsiteX1" fmla="*/ 2080 w 27040"/>
                  <a:gd name="connsiteY1" fmla="*/ 35370 h 40917"/>
                  <a:gd name="connsiteX2" fmla="*/ 4853 w 27040"/>
                  <a:gd name="connsiteY2" fmla="*/ 36063 h 40917"/>
                  <a:gd name="connsiteX3" fmla="*/ 7627 w 27040"/>
                  <a:gd name="connsiteY3" fmla="*/ 35370 h 40917"/>
                  <a:gd name="connsiteX4" fmla="*/ 9014 w 27040"/>
                  <a:gd name="connsiteY4" fmla="*/ 33982 h 40917"/>
                  <a:gd name="connsiteX5" fmla="*/ 10400 w 27040"/>
                  <a:gd name="connsiteY5" fmla="*/ 30515 h 40917"/>
                  <a:gd name="connsiteX6" fmla="*/ 11094 w 27040"/>
                  <a:gd name="connsiteY6" fmla="*/ 29128 h 40917"/>
                  <a:gd name="connsiteX7" fmla="*/ 0 w 27040"/>
                  <a:gd name="connsiteY7" fmla="*/ 0 h 40917"/>
                  <a:gd name="connsiteX8" fmla="*/ 5547 w 27040"/>
                  <a:gd name="connsiteY8" fmla="*/ 0 h 40917"/>
                  <a:gd name="connsiteX9" fmla="*/ 11787 w 27040"/>
                  <a:gd name="connsiteY9" fmla="*/ 16644 h 40917"/>
                  <a:gd name="connsiteX10" fmla="*/ 13867 w 27040"/>
                  <a:gd name="connsiteY10" fmla="*/ 23580 h 40917"/>
                  <a:gd name="connsiteX11" fmla="*/ 15947 w 27040"/>
                  <a:gd name="connsiteY11" fmla="*/ 17338 h 40917"/>
                  <a:gd name="connsiteX12" fmla="*/ 22187 w 27040"/>
                  <a:gd name="connsiteY12" fmla="*/ 694 h 40917"/>
                  <a:gd name="connsiteX13" fmla="*/ 27041 w 27040"/>
                  <a:gd name="connsiteY13" fmla="*/ 694 h 40917"/>
                  <a:gd name="connsiteX14" fmla="*/ 15947 w 27040"/>
                  <a:gd name="connsiteY14" fmla="*/ 29821 h 40917"/>
                  <a:gd name="connsiteX15" fmla="*/ 13174 w 27040"/>
                  <a:gd name="connsiteY15" fmla="*/ 36063 h 40917"/>
                  <a:gd name="connsiteX16" fmla="*/ 10400 w 27040"/>
                  <a:gd name="connsiteY16" fmla="*/ 39531 h 40917"/>
                  <a:gd name="connsiteX17" fmla="*/ 6240 w 27040"/>
                  <a:gd name="connsiteY17" fmla="*/ 40918 h 40917"/>
                  <a:gd name="connsiteX18" fmla="*/ 2080 w 27040"/>
                  <a:gd name="connsiteY18" fmla="*/ 4022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7040" h="40917">
                    <a:moveTo>
                      <a:pt x="2080" y="40224"/>
                    </a:moveTo>
                    <a:lnTo>
                      <a:pt x="2080" y="35370"/>
                    </a:lnTo>
                    <a:cubicBezTo>
                      <a:pt x="3467" y="35370"/>
                      <a:pt x="4160" y="36063"/>
                      <a:pt x="4853" y="36063"/>
                    </a:cubicBezTo>
                    <a:cubicBezTo>
                      <a:pt x="6240" y="36063"/>
                      <a:pt x="6934" y="36063"/>
                      <a:pt x="7627" y="35370"/>
                    </a:cubicBezTo>
                    <a:cubicBezTo>
                      <a:pt x="8320" y="34676"/>
                      <a:pt x="9014" y="34676"/>
                      <a:pt x="9014" y="33982"/>
                    </a:cubicBezTo>
                    <a:cubicBezTo>
                      <a:pt x="9014" y="33289"/>
                      <a:pt x="9707" y="32596"/>
                      <a:pt x="10400" y="30515"/>
                    </a:cubicBezTo>
                    <a:cubicBezTo>
                      <a:pt x="10400" y="30515"/>
                      <a:pt x="10400" y="29821"/>
                      <a:pt x="11094" y="29128"/>
                    </a:cubicBezTo>
                    <a:lnTo>
                      <a:pt x="0" y="0"/>
                    </a:lnTo>
                    <a:lnTo>
                      <a:pt x="5547" y="0"/>
                    </a:lnTo>
                    <a:lnTo>
                      <a:pt x="11787" y="16644"/>
                    </a:lnTo>
                    <a:cubicBezTo>
                      <a:pt x="12480" y="18725"/>
                      <a:pt x="13174" y="20806"/>
                      <a:pt x="13867" y="23580"/>
                    </a:cubicBezTo>
                    <a:cubicBezTo>
                      <a:pt x="14560" y="21499"/>
                      <a:pt x="15254" y="19419"/>
                      <a:pt x="15947" y="17338"/>
                    </a:cubicBezTo>
                    <a:lnTo>
                      <a:pt x="22187" y="694"/>
                    </a:lnTo>
                    <a:lnTo>
                      <a:pt x="27041" y="694"/>
                    </a:lnTo>
                    <a:lnTo>
                      <a:pt x="15947" y="29821"/>
                    </a:lnTo>
                    <a:cubicBezTo>
                      <a:pt x="14560" y="33289"/>
                      <a:pt x="13867" y="35370"/>
                      <a:pt x="13174" y="36063"/>
                    </a:cubicBezTo>
                    <a:cubicBezTo>
                      <a:pt x="12480" y="37450"/>
                      <a:pt x="11094" y="38837"/>
                      <a:pt x="10400" y="39531"/>
                    </a:cubicBezTo>
                    <a:cubicBezTo>
                      <a:pt x="9014" y="40224"/>
                      <a:pt x="7627" y="40918"/>
                      <a:pt x="6240" y="40918"/>
                    </a:cubicBezTo>
                    <a:cubicBezTo>
                      <a:pt x="4853" y="40918"/>
                      <a:pt x="3467" y="40224"/>
                      <a:pt x="2080" y="40224"/>
                    </a:cubicBezTo>
                    <a:close/>
                  </a:path>
                </a:pathLst>
              </a:custGeom>
              <a:solidFill>
                <a:srgbClr val="23509E"/>
              </a:solidFill>
              <a:ln w="6923" cap="flat">
                <a:noFill/>
                <a:prstDash val="solid"/>
                <a:miter/>
              </a:ln>
            </p:spPr>
            <p:txBody>
              <a:bodyPr rtlCol="0" anchor="ctr"/>
              <a:lstStyle/>
              <a:p>
                <a:endParaRPr lang="en-US" dirty="0"/>
              </a:p>
            </p:txBody>
          </p:sp>
          <p:sp>
            <p:nvSpPr>
              <p:cNvPr id="334" name="Freeform 333">
                <a:extLst>
                  <a:ext uri="{FF2B5EF4-FFF2-40B4-BE49-F238E27FC236}">
                    <a16:creationId xmlns:a16="http://schemas.microsoft.com/office/drawing/2014/main" id="{B526B9B1-0055-6139-38C9-831576F47F13}"/>
                  </a:ext>
                </a:extLst>
              </p:cNvPr>
              <p:cNvSpPr/>
              <p:nvPr/>
            </p:nvSpPr>
            <p:spPr>
              <a:xfrm>
                <a:off x="3458829" y="8821283"/>
                <a:ext cx="13867" cy="38143"/>
              </a:xfrm>
              <a:custGeom>
                <a:avLst/>
                <a:gdLst>
                  <a:gd name="connsiteX0" fmla="*/ 13174 w 13867"/>
                  <a:gd name="connsiteY0" fmla="*/ 33289 h 38143"/>
                  <a:gd name="connsiteX1" fmla="*/ 13867 w 13867"/>
                  <a:gd name="connsiteY1" fmla="*/ 37450 h 38143"/>
                  <a:gd name="connsiteX2" fmla="*/ 10400 w 13867"/>
                  <a:gd name="connsiteY2" fmla="*/ 38144 h 38143"/>
                  <a:gd name="connsiteX3" fmla="*/ 6240 w 13867"/>
                  <a:gd name="connsiteY3" fmla="*/ 37450 h 38143"/>
                  <a:gd name="connsiteX4" fmla="*/ 4160 w 13867"/>
                  <a:gd name="connsiteY4" fmla="*/ 35370 h 38143"/>
                  <a:gd name="connsiteX5" fmla="*/ 3467 w 13867"/>
                  <a:gd name="connsiteY5" fmla="*/ 29821 h 38143"/>
                  <a:gd name="connsiteX6" fmla="*/ 3467 w 13867"/>
                  <a:gd name="connsiteY6" fmla="*/ 13177 h 38143"/>
                  <a:gd name="connsiteX7" fmla="*/ 0 w 13867"/>
                  <a:gd name="connsiteY7" fmla="*/ 13177 h 38143"/>
                  <a:gd name="connsiteX8" fmla="*/ 0 w 13867"/>
                  <a:gd name="connsiteY8" fmla="*/ 9709 h 38143"/>
                  <a:gd name="connsiteX9" fmla="*/ 3467 w 13867"/>
                  <a:gd name="connsiteY9" fmla="*/ 9709 h 38143"/>
                  <a:gd name="connsiteX10" fmla="*/ 3467 w 13867"/>
                  <a:gd name="connsiteY10" fmla="*/ 2774 h 38143"/>
                  <a:gd name="connsiteX11" fmla="*/ 8320 w 13867"/>
                  <a:gd name="connsiteY11" fmla="*/ 0 h 38143"/>
                  <a:gd name="connsiteX12" fmla="*/ 8320 w 13867"/>
                  <a:gd name="connsiteY12" fmla="*/ 10403 h 38143"/>
                  <a:gd name="connsiteX13" fmla="*/ 13174 w 13867"/>
                  <a:gd name="connsiteY13" fmla="*/ 10403 h 38143"/>
                  <a:gd name="connsiteX14" fmla="*/ 13174 w 13867"/>
                  <a:gd name="connsiteY14" fmla="*/ 13870 h 38143"/>
                  <a:gd name="connsiteX15" fmla="*/ 8320 w 13867"/>
                  <a:gd name="connsiteY15" fmla="*/ 13870 h 38143"/>
                  <a:gd name="connsiteX16" fmla="*/ 8320 w 13867"/>
                  <a:gd name="connsiteY16" fmla="*/ 30515 h 38143"/>
                  <a:gd name="connsiteX17" fmla="*/ 8320 w 13867"/>
                  <a:gd name="connsiteY17" fmla="*/ 33289 h 38143"/>
                  <a:gd name="connsiteX18" fmla="*/ 9014 w 13867"/>
                  <a:gd name="connsiteY18" fmla="*/ 33982 h 38143"/>
                  <a:gd name="connsiteX19" fmla="*/ 10400 w 13867"/>
                  <a:gd name="connsiteY19" fmla="*/ 34676 h 38143"/>
                  <a:gd name="connsiteX20" fmla="*/ 13174 w 13867"/>
                  <a:gd name="connsiteY20" fmla="*/ 33289 h 3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67" h="38143">
                    <a:moveTo>
                      <a:pt x="13174" y="33289"/>
                    </a:moveTo>
                    <a:lnTo>
                      <a:pt x="13867" y="37450"/>
                    </a:lnTo>
                    <a:cubicBezTo>
                      <a:pt x="12481" y="37450"/>
                      <a:pt x="11094" y="38144"/>
                      <a:pt x="10400" y="38144"/>
                    </a:cubicBezTo>
                    <a:cubicBezTo>
                      <a:pt x="8320" y="38144"/>
                      <a:pt x="6934" y="38144"/>
                      <a:pt x="6240" y="37450"/>
                    </a:cubicBezTo>
                    <a:cubicBezTo>
                      <a:pt x="5547" y="36756"/>
                      <a:pt x="4854" y="36063"/>
                      <a:pt x="4160" y="35370"/>
                    </a:cubicBezTo>
                    <a:cubicBezTo>
                      <a:pt x="3467" y="34676"/>
                      <a:pt x="3467" y="32595"/>
                      <a:pt x="3467" y="29821"/>
                    </a:cubicBezTo>
                    <a:lnTo>
                      <a:pt x="3467" y="13177"/>
                    </a:lnTo>
                    <a:lnTo>
                      <a:pt x="0" y="13177"/>
                    </a:lnTo>
                    <a:lnTo>
                      <a:pt x="0" y="9709"/>
                    </a:lnTo>
                    <a:lnTo>
                      <a:pt x="3467" y="9709"/>
                    </a:lnTo>
                    <a:lnTo>
                      <a:pt x="3467" y="2774"/>
                    </a:lnTo>
                    <a:lnTo>
                      <a:pt x="8320" y="0"/>
                    </a:lnTo>
                    <a:lnTo>
                      <a:pt x="8320" y="10403"/>
                    </a:lnTo>
                    <a:lnTo>
                      <a:pt x="13174" y="10403"/>
                    </a:lnTo>
                    <a:lnTo>
                      <a:pt x="13174" y="13870"/>
                    </a:lnTo>
                    <a:lnTo>
                      <a:pt x="8320" y="13870"/>
                    </a:lnTo>
                    <a:lnTo>
                      <a:pt x="8320" y="30515"/>
                    </a:lnTo>
                    <a:cubicBezTo>
                      <a:pt x="8320" y="31902"/>
                      <a:pt x="8320" y="32595"/>
                      <a:pt x="8320" y="33289"/>
                    </a:cubicBezTo>
                    <a:cubicBezTo>
                      <a:pt x="8320" y="33982"/>
                      <a:pt x="9014" y="33982"/>
                      <a:pt x="9014" y="33982"/>
                    </a:cubicBezTo>
                    <a:cubicBezTo>
                      <a:pt x="9707" y="33982"/>
                      <a:pt x="9707" y="34676"/>
                      <a:pt x="10400" y="34676"/>
                    </a:cubicBezTo>
                    <a:cubicBezTo>
                      <a:pt x="11787" y="33982"/>
                      <a:pt x="12481" y="33982"/>
                      <a:pt x="13174" y="33289"/>
                    </a:cubicBezTo>
                    <a:close/>
                  </a:path>
                </a:pathLst>
              </a:custGeom>
              <a:solidFill>
                <a:srgbClr val="23509E"/>
              </a:solidFill>
              <a:ln w="6923" cap="flat">
                <a:noFill/>
                <a:prstDash val="solid"/>
                <a:miter/>
              </a:ln>
            </p:spPr>
            <p:txBody>
              <a:bodyPr rtlCol="0" anchor="ctr"/>
              <a:lstStyle/>
              <a:p>
                <a:endParaRPr lang="en-US" dirty="0"/>
              </a:p>
            </p:txBody>
          </p:sp>
          <p:sp>
            <p:nvSpPr>
              <p:cNvPr id="335" name="Freeform 334">
                <a:extLst>
                  <a:ext uri="{FF2B5EF4-FFF2-40B4-BE49-F238E27FC236}">
                    <a16:creationId xmlns:a16="http://schemas.microsoft.com/office/drawing/2014/main" id="{1B75D7B9-D35E-5615-47AA-7CDB477C4A9D}"/>
                  </a:ext>
                </a:extLst>
              </p:cNvPr>
              <p:cNvSpPr/>
              <p:nvPr/>
            </p:nvSpPr>
            <p:spPr>
              <a:xfrm>
                <a:off x="3476856" y="8819896"/>
                <a:ext cx="22880" cy="40224"/>
              </a:xfrm>
              <a:custGeom>
                <a:avLst/>
                <a:gdLst>
                  <a:gd name="connsiteX0" fmla="*/ 0 w 22880"/>
                  <a:gd name="connsiteY0" fmla="*/ 39531 h 40224"/>
                  <a:gd name="connsiteX1" fmla="*/ 0 w 22880"/>
                  <a:gd name="connsiteY1" fmla="*/ 0 h 40224"/>
                  <a:gd name="connsiteX2" fmla="*/ 4854 w 22880"/>
                  <a:gd name="connsiteY2" fmla="*/ 0 h 40224"/>
                  <a:gd name="connsiteX3" fmla="*/ 4854 w 22880"/>
                  <a:gd name="connsiteY3" fmla="*/ 14564 h 40224"/>
                  <a:gd name="connsiteX4" fmla="*/ 13174 w 22880"/>
                  <a:gd name="connsiteY4" fmla="*/ 10403 h 40224"/>
                  <a:gd name="connsiteX5" fmla="*/ 18721 w 22880"/>
                  <a:gd name="connsiteY5" fmla="*/ 11790 h 40224"/>
                  <a:gd name="connsiteX6" fmla="*/ 22188 w 22880"/>
                  <a:gd name="connsiteY6" fmla="*/ 15258 h 40224"/>
                  <a:gd name="connsiteX7" fmla="*/ 22881 w 22880"/>
                  <a:gd name="connsiteY7" fmla="*/ 21499 h 40224"/>
                  <a:gd name="connsiteX8" fmla="*/ 22881 w 22880"/>
                  <a:gd name="connsiteY8" fmla="*/ 39531 h 40224"/>
                  <a:gd name="connsiteX9" fmla="*/ 18027 w 22880"/>
                  <a:gd name="connsiteY9" fmla="*/ 39531 h 40224"/>
                  <a:gd name="connsiteX10" fmla="*/ 18027 w 22880"/>
                  <a:gd name="connsiteY10" fmla="*/ 21499 h 40224"/>
                  <a:gd name="connsiteX11" fmla="*/ 16641 w 22880"/>
                  <a:gd name="connsiteY11" fmla="*/ 15951 h 40224"/>
                  <a:gd name="connsiteX12" fmla="*/ 12480 w 22880"/>
                  <a:gd name="connsiteY12" fmla="*/ 14564 h 40224"/>
                  <a:gd name="connsiteX13" fmla="*/ 8320 w 22880"/>
                  <a:gd name="connsiteY13" fmla="*/ 15951 h 40224"/>
                  <a:gd name="connsiteX14" fmla="*/ 5547 w 22880"/>
                  <a:gd name="connsiteY14" fmla="*/ 18725 h 40224"/>
                  <a:gd name="connsiteX15" fmla="*/ 4854 w 22880"/>
                  <a:gd name="connsiteY15" fmla="*/ 24273 h 40224"/>
                  <a:gd name="connsiteX16" fmla="*/ 4854 w 22880"/>
                  <a:gd name="connsiteY16" fmla="*/ 40224 h 40224"/>
                  <a:gd name="connsiteX17" fmla="*/ 0 w 22880"/>
                  <a:gd name="connsiteY17"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80" h="40224">
                    <a:moveTo>
                      <a:pt x="0" y="39531"/>
                    </a:moveTo>
                    <a:lnTo>
                      <a:pt x="0" y="0"/>
                    </a:lnTo>
                    <a:lnTo>
                      <a:pt x="4854" y="0"/>
                    </a:lnTo>
                    <a:lnTo>
                      <a:pt x="4854" y="14564"/>
                    </a:lnTo>
                    <a:cubicBezTo>
                      <a:pt x="6934" y="11790"/>
                      <a:pt x="9707" y="10403"/>
                      <a:pt x="13174" y="10403"/>
                    </a:cubicBezTo>
                    <a:cubicBezTo>
                      <a:pt x="15254" y="10403"/>
                      <a:pt x="17334" y="11096"/>
                      <a:pt x="18721" y="11790"/>
                    </a:cubicBezTo>
                    <a:cubicBezTo>
                      <a:pt x="20107" y="12483"/>
                      <a:pt x="21494" y="13870"/>
                      <a:pt x="22188" y="15258"/>
                    </a:cubicBezTo>
                    <a:cubicBezTo>
                      <a:pt x="22881" y="16644"/>
                      <a:pt x="22881" y="18725"/>
                      <a:pt x="22881" y="21499"/>
                    </a:cubicBezTo>
                    <a:lnTo>
                      <a:pt x="22881" y="39531"/>
                    </a:lnTo>
                    <a:lnTo>
                      <a:pt x="18027" y="39531"/>
                    </a:lnTo>
                    <a:lnTo>
                      <a:pt x="18027" y="21499"/>
                    </a:lnTo>
                    <a:cubicBezTo>
                      <a:pt x="18027" y="18725"/>
                      <a:pt x="17334" y="17338"/>
                      <a:pt x="16641" y="15951"/>
                    </a:cubicBezTo>
                    <a:cubicBezTo>
                      <a:pt x="15254" y="14564"/>
                      <a:pt x="13867" y="14564"/>
                      <a:pt x="12480" y="14564"/>
                    </a:cubicBezTo>
                    <a:cubicBezTo>
                      <a:pt x="11094" y="14564"/>
                      <a:pt x="9707" y="15258"/>
                      <a:pt x="8320" y="15951"/>
                    </a:cubicBezTo>
                    <a:cubicBezTo>
                      <a:pt x="6934" y="16644"/>
                      <a:pt x="6240" y="18032"/>
                      <a:pt x="5547" y="18725"/>
                    </a:cubicBezTo>
                    <a:cubicBezTo>
                      <a:pt x="4854" y="20112"/>
                      <a:pt x="4854" y="21499"/>
                      <a:pt x="4854" y="24273"/>
                    </a:cubicBezTo>
                    <a:lnTo>
                      <a:pt x="4854" y="40224"/>
                    </a:lnTo>
                    <a:lnTo>
                      <a:pt x="0" y="40224"/>
                    </a:lnTo>
                    <a:close/>
                  </a:path>
                </a:pathLst>
              </a:custGeom>
              <a:solidFill>
                <a:srgbClr val="23509E"/>
              </a:solidFill>
              <a:ln w="6923" cap="flat">
                <a:noFill/>
                <a:prstDash val="solid"/>
                <a:miter/>
              </a:ln>
            </p:spPr>
            <p:txBody>
              <a:bodyPr rtlCol="0" anchor="ctr"/>
              <a:lstStyle/>
              <a:p>
                <a:endParaRPr lang="en-US" dirty="0"/>
              </a:p>
            </p:txBody>
          </p:sp>
          <p:sp>
            <p:nvSpPr>
              <p:cNvPr id="336" name="Freeform 335">
                <a:extLst>
                  <a:ext uri="{FF2B5EF4-FFF2-40B4-BE49-F238E27FC236}">
                    <a16:creationId xmlns:a16="http://schemas.microsoft.com/office/drawing/2014/main" id="{A723123C-9B4C-C4A7-B034-555CBD4B7966}"/>
                  </a:ext>
                </a:extLst>
              </p:cNvPr>
              <p:cNvSpPr/>
              <p:nvPr/>
            </p:nvSpPr>
            <p:spPr>
              <a:xfrm>
                <a:off x="3506670" y="8829606"/>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9414" y="24273"/>
                      <a:pt x="20108" y="22193"/>
                      <a:pt x="20801" y="20112"/>
                    </a:cubicBezTo>
                    <a:close/>
                    <a:moveTo>
                      <a:pt x="4854" y="12483"/>
                    </a:moveTo>
                    <a:lnTo>
                      <a:pt x="20801" y="12483"/>
                    </a:lnTo>
                    <a:cubicBezTo>
                      <a:pt x="20801" y="10403"/>
                      <a:pt x="20108" y="8322"/>
                      <a:pt x="18721" y="6935"/>
                    </a:cubicBezTo>
                    <a:cubicBezTo>
                      <a:pt x="17334" y="4855"/>
                      <a:pt x="15254" y="4161"/>
                      <a:pt x="12481" y="4161"/>
                    </a:cubicBezTo>
                    <a:cubicBezTo>
                      <a:pt x="10400" y="4161"/>
                      <a:pt x="8320" y="4855"/>
                      <a:pt x="6934" y="6242"/>
                    </a:cubicBezTo>
                    <a:cubicBezTo>
                      <a:pt x="6240" y="7629"/>
                      <a:pt x="5547" y="9709"/>
                      <a:pt x="4854" y="12483"/>
                    </a:cubicBezTo>
                    <a:close/>
                  </a:path>
                </a:pathLst>
              </a:custGeom>
              <a:solidFill>
                <a:srgbClr val="23509E"/>
              </a:solidFill>
              <a:ln w="6923" cap="flat">
                <a:noFill/>
                <a:prstDash val="solid"/>
                <a:miter/>
              </a:ln>
            </p:spPr>
            <p:txBody>
              <a:bodyPr rtlCol="0" anchor="ctr"/>
              <a:lstStyle/>
              <a:p>
                <a:endParaRPr lang="en-US" dirty="0"/>
              </a:p>
            </p:txBody>
          </p:sp>
        </p:grpSp>
        <p:grpSp>
          <p:nvGrpSpPr>
            <p:cNvPr id="52" name="Graphic 2">
              <a:extLst>
                <a:ext uri="{FF2B5EF4-FFF2-40B4-BE49-F238E27FC236}">
                  <a16:creationId xmlns:a16="http://schemas.microsoft.com/office/drawing/2014/main" id="{5F00DDA1-2EC0-010C-B2ED-19CDA81C18C6}"/>
                </a:ext>
              </a:extLst>
            </p:cNvPr>
            <p:cNvGrpSpPr/>
            <p:nvPr/>
          </p:nvGrpSpPr>
          <p:grpSpPr>
            <a:xfrm>
              <a:off x="3112843" y="8882313"/>
              <a:ext cx="551913" cy="50627"/>
              <a:chOff x="3112843" y="8882313"/>
              <a:chExt cx="551913" cy="50627"/>
            </a:xfrm>
            <a:solidFill>
              <a:srgbClr val="23509E"/>
            </a:solidFill>
          </p:grpSpPr>
          <p:sp>
            <p:nvSpPr>
              <p:cNvPr id="690" name="Freeform 689">
                <a:extLst>
                  <a:ext uri="{FF2B5EF4-FFF2-40B4-BE49-F238E27FC236}">
                    <a16:creationId xmlns:a16="http://schemas.microsoft.com/office/drawing/2014/main" id="{718D196D-61F0-8AFD-53C8-8C4DD00FE935}"/>
                  </a:ext>
                </a:extLst>
              </p:cNvPr>
              <p:cNvSpPr/>
              <p:nvPr/>
            </p:nvSpPr>
            <p:spPr>
              <a:xfrm>
                <a:off x="3112843" y="8882313"/>
                <a:ext cx="29814" cy="40917"/>
              </a:xfrm>
              <a:custGeom>
                <a:avLst/>
                <a:gdLst>
                  <a:gd name="connsiteX0" fmla="*/ 0 w 29814"/>
                  <a:gd name="connsiteY0" fmla="*/ 39531 h 40917"/>
                  <a:gd name="connsiteX1" fmla="*/ 0 w 29814"/>
                  <a:gd name="connsiteY1" fmla="*/ 0 h 40917"/>
                  <a:gd name="connsiteX2" fmla="*/ 29121 w 29814"/>
                  <a:gd name="connsiteY2" fmla="*/ 0 h 40917"/>
                  <a:gd name="connsiteX3" fmla="*/ 29121 w 29814"/>
                  <a:gd name="connsiteY3" fmla="*/ 4855 h 40917"/>
                  <a:gd name="connsiteX4" fmla="*/ 5547 w 29814"/>
                  <a:gd name="connsiteY4" fmla="*/ 4855 h 40917"/>
                  <a:gd name="connsiteX5" fmla="*/ 5547 w 29814"/>
                  <a:gd name="connsiteY5" fmla="*/ 17338 h 40917"/>
                  <a:gd name="connsiteX6" fmla="*/ 27734 w 29814"/>
                  <a:gd name="connsiteY6" fmla="*/ 17338 h 40917"/>
                  <a:gd name="connsiteX7" fmla="*/ 27734 w 29814"/>
                  <a:gd name="connsiteY7" fmla="*/ 22193 h 40917"/>
                  <a:gd name="connsiteX8" fmla="*/ 5547 w 29814"/>
                  <a:gd name="connsiteY8" fmla="*/ 22193 h 40917"/>
                  <a:gd name="connsiteX9" fmla="*/ 5547 w 29814"/>
                  <a:gd name="connsiteY9" fmla="*/ 36063 h 40917"/>
                  <a:gd name="connsiteX10" fmla="*/ 29814 w 29814"/>
                  <a:gd name="connsiteY10" fmla="*/ 36063 h 40917"/>
                  <a:gd name="connsiteX11" fmla="*/ 29814 w 29814"/>
                  <a:gd name="connsiteY11" fmla="*/ 40918 h 40917"/>
                  <a:gd name="connsiteX12" fmla="*/ 0 w 29814"/>
                  <a:gd name="connsiteY12" fmla="*/ 40918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4" h="40917">
                    <a:moveTo>
                      <a:pt x="0" y="39531"/>
                    </a:moveTo>
                    <a:lnTo>
                      <a:pt x="0" y="0"/>
                    </a:lnTo>
                    <a:lnTo>
                      <a:pt x="29121" y="0"/>
                    </a:lnTo>
                    <a:lnTo>
                      <a:pt x="29121" y="4855"/>
                    </a:lnTo>
                    <a:lnTo>
                      <a:pt x="5547" y="4855"/>
                    </a:lnTo>
                    <a:lnTo>
                      <a:pt x="5547" y="17338"/>
                    </a:lnTo>
                    <a:lnTo>
                      <a:pt x="27734" y="17338"/>
                    </a:lnTo>
                    <a:lnTo>
                      <a:pt x="27734" y="22193"/>
                    </a:lnTo>
                    <a:lnTo>
                      <a:pt x="5547" y="22193"/>
                    </a:lnTo>
                    <a:lnTo>
                      <a:pt x="5547" y="36063"/>
                    </a:lnTo>
                    <a:lnTo>
                      <a:pt x="29814" y="36063"/>
                    </a:lnTo>
                    <a:lnTo>
                      <a:pt x="29814" y="40918"/>
                    </a:lnTo>
                    <a:lnTo>
                      <a:pt x="0" y="40918"/>
                    </a:lnTo>
                    <a:close/>
                  </a:path>
                </a:pathLst>
              </a:custGeom>
              <a:solidFill>
                <a:srgbClr val="23509E"/>
              </a:solidFill>
              <a:ln w="6923" cap="flat">
                <a:noFill/>
                <a:prstDash val="solid"/>
                <a:miter/>
              </a:ln>
            </p:spPr>
            <p:txBody>
              <a:bodyPr rtlCol="0" anchor="ctr"/>
              <a:lstStyle/>
              <a:p>
                <a:endParaRPr lang="en-US" dirty="0"/>
              </a:p>
            </p:txBody>
          </p:sp>
          <p:sp>
            <p:nvSpPr>
              <p:cNvPr id="691" name="Freeform 690">
                <a:extLst>
                  <a:ext uri="{FF2B5EF4-FFF2-40B4-BE49-F238E27FC236}">
                    <a16:creationId xmlns:a16="http://schemas.microsoft.com/office/drawing/2014/main" id="{0F84F41C-C7DD-A55D-8B95-BE90FB666466}"/>
                  </a:ext>
                </a:extLst>
              </p:cNvPr>
              <p:cNvSpPr/>
              <p:nvPr/>
            </p:nvSpPr>
            <p:spPr>
              <a:xfrm>
                <a:off x="3149591"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3 w 15253"/>
                  <a:gd name="connsiteY11" fmla="*/ 13870 h 29821"/>
                  <a:gd name="connsiteX12" fmla="*/ 4853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0" y="5548"/>
                      <a:pt x="11787" y="4855"/>
                      <a:pt x="10400" y="4855"/>
                    </a:cubicBezTo>
                    <a:cubicBezTo>
                      <a:pt x="9014" y="4855"/>
                      <a:pt x="8320" y="4855"/>
                      <a:pt x="7627" y="5548"/>
                    </a:cubicBezTo>
                    <a:cubicBezTo>
                      <a:pt x="6934" y="6242"/>
                      <a:pt x="6240" y="6935"/>
                      <a:pt x="5547" y="8322"/>
                    </a:cubicBezTo>
                    <a:cubicBezTo>
                      <a:pt x="4853" y="10403"/>
                      <a:pt x="4853" y="11790"/>
                      <a:pt x="4853" y="13870"/>
                    </a:cubicBezTo>
                    <a:lnTo>
                      <a:pt x="4853"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692" name="Freeform 691">
                <a:extLst>
                  <a:ext uri="{FF2B5EF4-FFF2-40B4-BE49-F238E27FC236}">
                    <a16:creationId xmlns:a16="http://schemas.microsoft.com/office/drawing/2014/main" id="{99B91F74-4F71-D334-5C4E-350D128E9FB9}"/>
                  </a:ext>
                </a:extLst>
              </p:cNvPr>
              <p:cNvSpPr/>
              <p:nvPr/>
            </p:nvSpPr>
            <p:spPr>
              <a:xfrm>
                <a:off x="3165538" y="8893409"/>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3870 h 29127"/>
                  <a:gd name="connsiteX29" fmla="*/ 12480 w 25654"/>
                  <a:gd name="connsiteY29" fmla="*/ 15951 h 29127"/>
                  <a:gd name="connsiteX30" fmla="*/ 8320 w 25654"/>
                  <a:gd name="connsiteY30" fmla="*/ 16644 h 29127"/>
                  <a:gd name="connsiteX31" fmla="*/ 6240 w 25654"/>
                  <a:gd name="connsiteY31" fmla="*/ 18032 h 29127"/>
                  <a:gd name="connsiteX32" fmla="*/ 5547 w 25654"/>
                  <a:gd name="connsiteY32" fmla="*/ 20112 h 29127"/>
                  <a:gd name="connsiteX33" fmla="*/ 6934 w 25654"/>
                  <a:gd name="connsiteY33" fmla="*/ 23580 h 29127"/>
                  <a:gd name="connsiteX34" fmla="*/ 11094 w 25654"/>
                  <a:gd name="connsiteY34" fmla="*/ 24967 h 29127"/>
                  <a:gd name="connsiteX35" fmla="*/ 15947 w 25654"/>
                  <a:gd name="connsiteY35" fmla="*/ 23580 h 29127"/>
                  <a:gd name="connsiteX36" fmla="*/ 19414 w 25654"/>
                  <a:gd name="connsiteY36" fmla="*/ 20112 h 29127"/>
                  <a:gd name="connsiteX37" fmla="*/ 20107 w 25654"/>
                  <a:gd name="connsiteY37" fmla="*/ 15258 h 29127"/>
                  <a:gd name="connsiteX38" fmla="*/ 20107 w 25654"/>
                  <a:gd name="connsiteY38" fmla="*/ 13870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8"/>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0"/>
                      <a:pt x="5547" y="1387"/>
                      <a:pt x="6934" y="694"/>
                    </a:cubicBezTo>
                    <a:cubicBezTo>
                      <a:pt x="9014" y="0"/>
                      <a:pt x="11094" y="0"/>
                      <a:pt x="13174" y="0"/>
                    </a:cubicBezTo>
                    <a:cubicBezTo>
                      <a:pt x="15947" y="0"/>
                      <a:pt x="17334" y="0"/>
                      <a:pt x="19414" y="694"/>
                    </a:cubicBezTo>
                    <a:cubicBezTo>
                      <a:pt x="20801" y="1387"/>
                      <a:pt x="22187" y="2080"/>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1494" y="27047"/>
                      <a:pt x="21494" y="25660"/>
                      <a:pt x="21494" y="24967"/>
                    </a:cubicBezTo>
                    <a:close/>
                    <a:moveTo>
                      <a:pt x="20801" y="13870"/>
                    </a:moveTo>
                    <a:cubicBezTo>
                      <a:pt x="18721" y="14564"/>
                      <a:pt x="16641" y="15258"/>
                      <a:pt x="12480" y="15951"/>
                    </a:cubicBezTo>
                    <a:cubicBezTo>
                      <a:pt x="10400" y="15951"/>
                      <a:pt x="9014" y="16644"/>
                      <a:pt x="8320" y="16644"/>
                    </a:cubicBezTo>
                    <a:cubicBezTo>
                      <a:pt x="7627" y="17338"/>
                      <a:pt x="6934" y="17338"/>
                      <a:pt x="6240" y="18032"/>
                    </a:cubicBezTo>
                    <a:cubicBezTo>
                      <a:pt x="5547" y="18725"/>
                      <a:pt x="5547" y="19418"/>
                      <a:pt x="5547" y="20112"/>
                    </a:cubicBezTo>
                    <a:cubicBezTo>
                      <a:pt x="5547" y="21499"/>
                      <a:pt x="6240" y="22193"/>
                      <a:pt x="6934" y="23580"/>
                    </a:cubicBezTo>
                    <a:cubicBezTo>
                      <a:pt x="7627" y="24273"/>
                      <a:pt x="9707" y="24967"/>
                      <a:pt x="11094" y="24967"/>
                    </a:cubicBezTo>
                    <a:cubicBezTo>
                      <a:pt x="13174" y="24967"/>
                      <a:pt x="14560" y="24273"/>
                      <a:pt x="15947" y="23580"/>
                    </a:cubicBezTo>
                    <a:cubicBezTo>
                      <a:pt x="17334" y="22886"/>
                      <a:pt x="18721" y="21499"/>
                      <a:pt x="19414" y="20112"/>
                    </a:cubicBezTo>
                    <a:cubicBezTo>
                      <a:pt x="20107" y="18725"/>
                      <a:pt x="20107" y="17338"/>
                      <a:pt x="20107" y="15258"/>
                    </a:cubicBezTo>
                    <a:lnTo>
                      <a:pt x="20107" y="13870"/>
                    </a:lnTo>
                    <a:close/>
                  </a:path>
                </a:pathLst>
              </a:custGeom>
              <a:solidFill>
                <a:srgbClr val="23509E"/>
              </a:solidFill>
              <a:ln w="6923" cap="flat">
                <a:noFill/>
                <a:prstDash val="solid"/>
                <a:miter/>
              </a:ln>
            </p:spPr>
            <p:txBody>
              <a:bodyPr rtlCol="0" anchor="ctr"/>
              <a:lstStyle/>
              <a:p>
                <a:endParaRPr lang="en-US" dirty="0"/>
              </a:p>
            </p:txBody>
          </p:sp>
          <p:sp>
            <p:nvSpPr>
              <p:cNvPr id="693" name="Freeform 692">
                <a:extLst>
                  <a:ext uri="{FF2B5EF4-FFF2-40B4-BE49-F238E27FC236}">
                    <a16:creationId xmlns:a16="http://schemas.microsoft.com/office/drawing/2014/main" id="{7EE6C84D-1D54-5399-D987-76C37145EA43}"/>
                  </a:ext>
                </a:extLst>
              </p:cNvPr>
              <p:cNvSpPr/>
              <p:nvPr/>
            </p:nvSpPr>
            <p:spPr>
              <a:xfrm>
                <a:off x="3196739" y="8891329"/>
                <a:ext cx="22187" cy="30514"/>
              </a:xfrm>
              <a:custGeom>
                <a:avLst/>
                <a:gdLst>
                  <a:gd name="connsiteX0" fmla="*/ 0 w 22187"/>
                  <a:gd name="connsiteY0" fmla="*/ 21499 h 30514"/>
                  <a:gd name="connsiteX1" fmla="*/ 4853 w 22187"/>
                  <a:gd name="connsiteY1" fmla="*/ 20806 h 30514"/>
                  <a:gd name="connsiteX2" fmla="*/ 6934 w 22187"/>
                  <a:gd name="connsiteY2" fmla="*/ 24967 h 30514"/>
                  <a:gd name="connsiteX3" fmla="*/ 12480 w 22187"/>
                  <a:gd name="connsiteY3" fmla="*/ 26354 h 30514"/>
                  <a:gd name="connsiteX4" fmla="*/ 17334 w 22187"/>
                  <a:gd name="connsiteY4" fmla="*/ 24967 h 30514"/>
                  <a:gd name="connsiteX5" fmla="*/ 18721 w 22187"/>
                  <a:gd name="connsiteY5" fmla="*/ 21499 h 30514"/>
                  <a:gd name="connsiteX6" fmla="*/ 17334 w 22187"/>
                  <a:gd name="connsiteY6" fmla="*/ 18725 h 30514"/>
                  <a:gd name="connsiteX7" fmla="*/ 12480 w 22187"/>
                  <a:gd name="connsiteY7" fmla="*/ 17338 h 30514"/>
                  <a:gd name="connsiteX8" fmla="*/ 4853 w 22187"/>
                  <a:gd name="connsiteY8" fmla="*/ 15257 h 30514"/>
                  <a:gd name="connsiteX9" fmla="*/ 1387 w 22187"/>
                  <a:gd name="connsiteY9" fmla="*/ 12483 h 30514"/>
                  <a:gd name="connsiteX10" fmla="*/ 0 w 22187"/>
                  <a:gd name="connsiteY10" fmla="*/ 8322 h 30514"/>
                  <a:gd name="connsiteX11" fmla="*/ 693 w 22187"/>
                  <a:gd name="connsiteY11" fmla="*/ 4855 h 30514"/>
                  <a:gd name="connsiteX12" fmla="*/ 2773 w 22187"/>
                  <a:gd name="connsiteY12" fmla="*/ 2080 h 30514"/>
                  <a:gd name="connsiteX13" fmla="*/ 5547 w 22187"/>
                  <a:gd name="connsiteY13" fmla="*/ 693 h 30514"/>
                  <a:gd name="connsiteX14" fmla="*/ 9707 w 22187"/>
                  <a:gd name="connsiteY14" fmla="*/ 0 h 30514"/>
                  <a:gd name="connsiteX15" fmla="*/ 15947 w 22187"/>
                  <a:gd name="connsiteY15" fmla="*/ 693 h 30514"/>
                  <a:gd name="connsiteX16" fmla="*/ 19414 w 22187"/>
                  <a:gd name="connsiteY16" fmla="*/ 3468 h 30514"/>
                  <a:gd name="connsiteX17" fmla="*/ 20801 w 22187"/>
                  <a:gd name="connsiteY17" fmla="*/ 7629 h 30514"/>
                  <a:gd name="connsiteX18" fmla="*/ 15947 w 22187"/>
                  <a:gd name="connsiteY18" fmla="*/ 8322 h 30514"/>
                  <a:gd name="connsiteX19" fmla="*/ 13867 w 22187"/>
                  <a:gd name="connsiteY19" fmla="*/ 4855 h 30514"/>
                  <a:gd name="connsiteX20" fmla="*/ 9707 w 22187"/>
                  <a:gd name="connsiteY20" fmla="*/ 3468 h 30514"/>
                  <a:gd name="connsiteX21" fmla="*/ 4853 w 22187"/>
                  <a:gd name="connsiteY21" fmla="*/ 4855 h 30514"/>
                  <a:gd name="connsiteX22" fmla="*/ 3467 w 22187"/>
                  <a:gd name="connsiteY22" fmla="*/ 7629 h 30514"/>
                  <a:gd name="connsiteX23" fmla="*/ 4160 w 22187"/>
                  <a:gd name="connsiteY23" fmla="*/ 9016 h 30514"/>
                  <a:gd name="connsiteX24" fmla="*/ 6240 w 22187"/>
                  <a:gd name="connsiteY24" fmla="*/ 10403 h 30514"/>
                  <a:gd name="connsiteX25" fmla="*/ 10400 w 22187"/>
                  <a:gd name="connsiteY25" fmla="*/ 11790 h 30514"/>
                  <a:gd name="connsiteX26" fmla="*/ 17334 w 22187"/>
                  <a:gd name="connsiteY26" fmla="*/ 13870 h 30514"/>
                  <a:gd name="connsiteX27" fmla="*/ 20801 w 22187"/>
                  <a:gd name="connsiteY27" fmla="*/ 16644 h 30514"/>
                  <a:gd name="connsiteX28" fmla="*/ 22187 w 22187"/>
                  <a:gd name="connsiteY28" fmla="*/ 20806 h 30514"/>
                  <a:gd name="connsiteX29" fmla="*/ 20801 w 22187"/>
                  <a:gd name="connsiteY29" fmla="*/ 25660 h 30514"/>
                  <a:gd name="connsiteX30" fmla="*/ 16641 w 22187"/>
                  <a:gd name="connsiteY30" fmla="*/ 29128 h 30514"/>
                  <a:gd name="connsiteX31" fmla="*/ 10400 w 22187"/>
                  <a:gd name="connsiteY31" fmla="*/ 30515 h 30514"/>
                  <a:gd name="connsiteX32" fmla="*/ 2080 w 22187"/>
                  <a:gd name="connsiteY32" fmla="*/ 28434 h 30514"/>
                  <a:gd name="connsiteX33" fmla="*/ 0 w 22187"/>
                  <a:gd name="connsiteY33" fmla="*/ 21499 h 3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187" h="30514">
                    <a:moveTo>
                      <a:pt x="0" y="21499"/>
                    </a:moveTo>
                    <a:lnTo>
                      <a:pt x="4853" y="20806"/>
                    </a:lnTo>
                    <a:cubicBezTo>
                      <a:pt x="4853" y="22886"/>
                      <a:pt x="5547" y="24273"/>
                      <a:pt x="6934" y="24967"/>
                    </a:cubicBezTo>
                    <a:cubicBezTo>
                      <a:pt x="8320" y="25660"/>
                      <a:pt x="9707" y="26354"/>
                      <a:pt x="12480" y="26354"/>
                    </a:cubicBezTo>
                    <a:cubicBezTo>
                      <a:pt x="14561" y="26354"/>
                      <a:pt x="16641" y="25660"/>
                      <a:pt x="17334" y="24967"/>
                    </a:cubicBezTo>
                    <a:cubicBezTo>
                      <a:pt x="18721" y="24273"/>
                      <a:pt x="18721" y="22886"/>
                      <a:pt x="18721" y="21499"/>
                    </a:cubicBezTo>
                    <a:cubicBezTo>
                      <a:pt x="18721" y="20112"/>
                      <a:pt x="18027" y="19418"/>
                      <a:pt x="17334" y="18725"/>
                    </a:cubicBezTo>
                    <a:cubicBezTo>
                      <a:pt x="16641" y="18031"/>
                      <a:pt x="15254" y="18031"/>
                      <a:pt x="12480" y="17338"/>
                    </a:cubicBezTo>
                    <a:cubicBezTo>
                      <a:pt x="9014" y="16644"/>
                      <a:pt x="6240" y="15951"/>
                      <a:pt x="4853" y="15257"/>
                    </a:cubicBezTo>
                    <a:cubicBezTo>
                      <a:pt x="3467" y="14564"/>
                      <a:pt x="2080" y="13870"/>
                      <a:pt x="1387" y="12483"/>
                    </a:cubicBezTo>
                    <a:cubicBezTo>
                      <a:pt x="693" y="11096"/>
                      <a:pt x="0" y="9709"/>
                      <a:pt x="0" y="8322"/>
                    </a:cubicBezTo>
                    <a:cubicBezTo>
                      <a:pt x="0" y="6935"/>
                      <a:pt x="0" y="5548"/>
                      <a:pt x="693" y="4855"/>
                    </a:cubicBezTo>
                    <a:cubicBezTo>
                      <a:pt x="1387" y="3468"/>
                      <a:pt x="2080" y="2774"/>
                      <a:pt x="2773" y="2080"/>
                    </a:cubicBezTo>
                    <a:cubicBezTo>
                      <a:pt x="3467" y="1387"/>
                      <a:pt x="4853" y="1387"/>
                      <a:pt x="5547" y="693"/>
                    </a:cubicBezTo>
                    <a:cubicBezTo>
                      <a:pt x="6934" y="0"/>
                      <a:pt x="8320" y="0"/>
                      <a:pt x="9707" y="0"/>
                    </a:cubicBezTo>
                    <a:cubicBezTo>
                      <a:pt x="11787" y="0"/>
                      <a:pt x="13867" y="0"/>
                      <a:pt x="15947" y="693"/>
                    </a:cubicBezTo>
                    <a:cubicBezTo>
                      <a:pt x="17334" y="1387"/>
                      <a:pt x="18721" y="2080"/>
                      <a:pt x="19414" y="3468"/>
                    </a:cubicBezTo>
                    <a:cubicBezTo>
                      <a:pt x="20107" y="4855"/>
                      <a:pt x="20801" y="6242"/>
                      <a:pt x="20801" y="7629"/>
                    </a:cubicBezTo>
                    <a:lnTo>
                      <a:pt x="15947" y="8322"/>
                    </a:lnTo>
                    <a:cubicBezTo>
                      <a:pt x="15947" y="6935"/>
                      <a:pt x="15254" y="5548"/>
                      <a:pt x="13867" y="4855"/>
                    </a:cubicBezTo>
                    <a:cubicBezTo>
                      <a:pt x="12480" y="4161"/>
                      <a:pt x="11094" y="3468"/>
                      <a:pt x="9707" y="3468"/>
                    </a:cubicBezTo>
                    <a:cubicBezTo>
                      <a:pt x="7627" y="3468"/>
                      <a:pt x="5547" y="4161"/>
                      <a:pt x="4853" y="4855"/>
                    </a:cubicBezTo>
                    <a:cubicBezTo>
                      <a:pt x="4160" y="5548"/>
                      <a:pt x="3467" y="6242"/>
                      <a:pt x="3467" y="7629"/>
                    </a:cubicBezTo>
                    <a:cubicBezTo>
                      <a:pt x="3467" y="8322"/>
                      <a:pt x="3467" y="9016"/>
                      <a:pt x="4160" y="9016"/>
                    </a:cubicBezTo>
                    <a:cubicBezTo>
                      <a:pt x="4853" y="9709"/>
                      <a:pt x="4853" y="9709"/>
                      <a:pt x="6240" y="10403"/>
                    </a:cubicBezTo>
                    <a:cubicBezTo>
                      <a:pt x="6934" y="10403"/>
                      <a:pt x="8320" y="11096"/>
                      <a:pt x="10400" y="11790"/>
                    </a:cubicBezTo>
                    <a:cubicBezTo>
                      <a:pt x="13867" y="12483"/>
                      <a:pt x="15947" y="13177"/>
                      <a:pt x="17334" y="13870"/>
                    </a:cubicBezTo>
                    <a:cubicBezTo>
                      <a:pt x="18721" y="14564"/>
                      <a:pt x="20107" y="15257"/>
                      <a:pt x="20801" y="16644"/>
                    </a:cubicBezTo>
                    <a:cubicBezTo>
                      <a:pt x="21494" y="18031"/>
                      <a:pt x="22187" y="19418"/>
                      <a:pt x="22187" y="20806"/>
                    </a:cubicBezTo>
                    <a:cubicBezTo>
                      <a:pt x="22187" y="22192"/>
                      <a:pt x="21494" y="24273"/>
                      <a:pt x="20801" y="25660"/>
                    </a:cubicBezTo>
                    <a:cubicBezTo>
                      <a:pt x="20107" y="27047"/>
                      <a:pt x="18721" y="28434"/>
                      <a:pt x="16641" y="29128"/>
                    </a:cubicBezTo>
                    <a:cubicBezTo>
                      <a:pt x="14561" y="29821"/>
                      <a:pt x="12480" y="30515"/>
                      <a:pt x="10400" y="30515"/>
                    </a:cubicBezTo>
                    <a:cubicBezTo>
                      <a:pt x="6934" y="30515"/>
                      <a:pt x="3467" y="29821"/>
                      <a:pt x="2080" y="28434"/>
                    </a:cubicBezTo>
                    <a:cubicBezTo>
                      <a:pt x="2080" y="27047"/>
                      <a:pt x="693" y="24967"/>
                      <a:pt x="0" y="21499"/>
                    </a:cubicBezTo>
                    <a:close/>
                  </a:path>
                </a:pathLst>
              </a:custGeom>
              <a:solidFill>
                <a:srgbClr val="23509E"/>
              </a:solidFill>
              <a:ln w="6923" cap="flat">
                <a:noFill/>
                <a:prstDash val="solid"/>
                <a:miter/>
              </a:ln>
            </p:spPr>
            <p:txBody>
              <a:bodyPr rtlCol="0" anchor="ctr"/>
              <a:lstStyle/>
              <a:p>
                <a:endParaRPr lang="en-US" dirty="0"/>
              </a:p>
            </p:txBody>
          </p:sp>
          <p:sp>
            <p:nvSpPr>
              <p:cNvPr id="694" name="Freeform 693">
                <a:extLst>
                  <a:ext uri="{FF2B5EF4-FFF2-40B4-BE49-F238E27FC236}">
                    <a16:creationId xmlns:a16="http://schemas.microsoft.com/office/drawing/2014/main" id="{D400BF35-DD48-FF11-6B57-9F7236C23869}"/>
                  </a:ext>
                </a:extLst>
              </p:cNvPr>
              <p:cNvSpPr/>
              <p:nvPr/>
            </p:nvSpPr>
            <p:spPr>
              <a:xfrm>
                <a:off x="3226554" y="8892022"/>
                <a:ext cx="38828" cy="31208"/>
              </a:xfrm>
              <a:custGeom>
                <a:avLst/>
                <a:gdLst>
                  <a:gd name="connsiteX0" fmla="*/ 0 w 38828"/>
                  <a:gd name="connsiteY0" fmla="*/ 29821 h 31208"/>
                  <a:gd name="connsiteX1" fmla="*/ 0 w 38828"/>
                  <a:gd name="connsiteY1" fmla="*/ 694 h 31208"/>
                  <a:gd name="connsiteX2" fmla="*/ 4160 w 38828"/>
                  <a:gd name="connsiteY2" fmla="*/ 694 h 31208"/>
                  <a:gd name="connsiteX3" fmla="*/ 4160 w 38828"/>
                  <a:gd name="connsiteY3" fmla="*/ 4855 h 31208"/>
                  <a:gd name="connsiteX4" fmla="*/ 7627 w 38828"/>
                  <a:gd name="connsiteY4" fmla="*/ 1387 h 31208"/>
                  <a:gd name="connsiteX5" fmla="*/ 12481 w 38828"/>
                  <a:gd name="connsiteY5" fmla="*/ 0 h 31208"/>
                  <a:gd name="connsiteX6" fmla="*/ 18027 w 38828"/>
                  <a:gd name="connsiteY6" fmla="*/ 1387 h 31208"/>
                  <a:gd name="connsiteX7" fmla="*/ 20801 w 38828"/>
                  <a:gd name="connsiteY7" fmla="*/ 4855 h 31208"/>
                  <a:gd name="connsiteX8" fmla="*/ 29815 w 38828"/>
                  <a:gd name="connsiteY8" fmla="*/ 0 h 31208"/>
                  <a:gd name="connsiteX9" fmla="*/ 36748 w 38828"/>
                  <a:gd name="connsiteY9" fmla="*/ 2081 h 31208"/>
                  <a:gd name="connsiteX10" fmla="*/ 38828 w 38828"/>
                  <a:gd name="connsiteY10" fmla="*/ 9709 h 31208"/>
                  <a:gd name="connsiteX11" fmla="*/ 38828 w 38828"/>
                  <a:gd name="connsiteY11" fmla="*/ 29821 h 31208"/>
                  <a:gd name="connsiteX12" fmla="*/ 33975 w 38828"/>
                  <a:gd name="connsiteY12" fmla="*/ 29821 h 31208"/>
                  <a:gd name="connsiteX13" fmla="*/ 33975 w 38828"/>
                  <a:gd name="connsiteY13" fmla="*/ 11790 h 31208"/>
                  <a:gd name="connsiteX14" fmla="*/ 33281 w 38828"/>
                  <a:gd name="connsiteY14" fmla="*/ 7629 h 31208"/>
                  <a:gd name="connsiteX15" fmla="*/ 31895 w 38828"/>
                  <a:gd name="connsiteY15" fmla="*/ 5548 h 31208"/>
                  <a:gd name="connsiteX16" fmla="*/ 29121 w 38828"/>
                  <a:gd name="connsiteY16" fmla="*/ 4855 h 31208"/>
                  <a:gd name="connsiteX17" fmla="*/ 24268 w 38828"/>
                  <a:gd name="connsiteY17" fmla="*/ 6935 h 31208"/>
                  <a:gd name="connsiteX18" fmla="*/ 22188 w 38828"/>
                  <a:gd name="connsiteY18" fmla="*/ 13177 h 31208"/>
                  <a:gd name="connsiteX19" fmla="*/ 22188 w 38828"/>
                  <a:gd name="connsiteY19" fmla="*/ 29821 h 31208"/>
                  <a:gd name="connsiteX20" fmla="*/ 17334 w 38828"/>
                  <a:gd name="connsiteY20" fmla="*/ 29821 h 31208"/>
                  <a:gd name="connsiteX21" fmla="*/ 17334 w 38828"/>
                  <a:gd name="connsiteY21" fmla="*/ 11096 h 31208"/>
                  <a:gd name="connsiteX22" fmla="*/ 15947 w 38828"/>
                  <a:gd name="connsiteY22" fmla="*/ 6242 h 31208"/>
                  <a:gd name="connsiteX23" fmla="*/ 11787 w 38828"/>
                  <a:gd name="connsiteY23" fmla="*/ 4855 h 31208"/>
                  <a:gd name="connsiteX24" fmla="*/ 7627 w 38828"/>
                  <a:gd name="connsiteY24" fmla="*/ 6242 h 31208"/>
                  <a:gd name="connsiteX25" fmla="*/ 4854 w 38828"/>
                  <a:gd name="connsiteY25" fmla="*/ 9709 h 31208"/>
                  <a:gd name="connsiteX26" fmla="*/ 4160 w 38828"/>
                  <a:gd name="connsiteY26" fmla="*/ 15951 h 31208"/>
                  <a:gd name="connsiteX27" fmla="*/ 4160 w 38828"/>
                  <a:gd name="connsiteY27" fmla="*/ 31208 h 31208"/>
                  <a:gd name="connsiteX28" fmla="*/ 0 w 38828"/>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8" h="31208">
                    <a:moveTo>
                      <a:pt x="0" y="29821"/>
                    </a:moveTo>
                    <a:lnTo>
                      <a:pt x="0" y="694"/>
                    </a:lnTo>
                    <a:lnTo>
                      <a:pt x="4160" y="694"/>
                    </a:lnTo>
                    <a:lnTo>
                      <a:pt x="4160" y="4855"/>
                    </a:lnTo>
                    <a:cubicBezTo>
                      <a:pt x="4854" y="3468"/>
                      <a:pt x="6240" y="2081"/>
                      <a:pt x="7627" y="1387"/>
                    </a:cubicBezTo>
                    <a:cubicBezTo>
                      <a:pt x="9014" y="694"/>
                      <a:pt x="11094" y="0"/>
                      <a:pt x="12481" y="0"/>
                    </a:cubicBezTo>
                    <a:cubicBezTo>
                      <a:pt x="14561" y="0"/>
                      <a:pt x="16641" y="694"/>
                      <a:pt x="18027" y="1387"/>
                    </a:cubicBezTo>
                    <a:cubicBezTo>
                      <a:pt x="19414" y="2081"/>
                      <a:pt x="20107" y="3468"/>
                      <a:pt x="20801" y="4855"/>
                    </a:cubicBezTo>
                    <a:cubicBezTo>
                      <a:pt x="22881" y="1387"/>
                      <a:pt x="26348" y="0"/>
                      <a:pt x="29815"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5" y="5548"/>
                    </a:cubicBezTo>
                    <a:cubicBezTo>
                      <a:pt x="31201" y="4855"/>
                      <a:pt x="29815" y="4855"/>
                      <a:pt x="29121" y="4855"/>
                    </a:cubicBezTo>
                    <a:cubicBezTo>
                      <a:pt x="27041" y="4855"/>
                      <a:pt x="25654" y="5548"/>
                      <a:pt x="24268" y="6935"/>
                    </a:cubicBezTo>
                    <a:cubicBezTo>
                      <a:pt x="22881" y="8322"/>
                      <a:pt x="22188" y="10403"/>
                      <a:pt x="22188" y="13177"/>
                    </a:cubicBezTo>
                    <a:lnTo>
                      <a:pt x="22188" y="29821"/>
                    </a:lnTo>
                    <a:lnTo>
                      <a:pt x="17334" y="29821"/>
                    </a:lnTo>
                    <a:lnTo>
                      <a:pt x="17334" y="11096"/>
                    </a:lnTo>
                    <a:cubicBezTo>
                      <a:pt x="17334" y="9016"/>
                      <a:pt x="16641" y="7629"/>
                      <a:pt x="15947" y="6242"/>
                    </a:cubicBezTo>
                    <a:cubicBezTo>
                      <a:pt x="15254" y="4855"/>
                      <a:pt x="13867" y="4855"/>
                      <a:pt x="11787" y="4855"/>
                    </a:cubicBezTo>
                    <a:cubicBezTo>
                      <a:pt x="10400" y="4855"/>
                      <a:pt x="9014" y="5548"/>
                      <a:pt x="7627" y="6242"/>
                    </a:cubicBezTo>
                    <a:cubicBezTo>
                      <a:pt x="6240" y="6935"/>
                      <a:pt x="5547" y="8322"/>
                      <a:pt x="4854" y="9709"/>
                    </a:cubicBezTo>
                    <a:cubicBezTo>
                      <a:pt x="4160" y="11096"/>
                      <a:pt x="4160" y="13177"/>
                      <a:pt x="4160" y="15951"/>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695" name="Freeform 694">
                <a:extLst>
                  <a:ext uri="{FF2B5EF4-FFF2-40B4-BE49-F238E27FC236}">
                    <a16:creationId xmlns:a16="http://schemas.microsoft.com/office/drawing/2014/main" id="{EFD34B06-0B86-7A7F-80FF-ADC543C122BB}"/>
                  </a:ext>
                </a:extLst>
              </p:cNvPr>
              <p:cNvSpPr/>
              <p:nvPr/>
            </p:nvSpPr>
            <p:spPr>
              <a:xfrm>
                <a:off x="3273009" y="8892716"/>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dirty="0"/>
              </a:p>
            </p:txBody>
          </p:sp>
          <p:sp>
            <p:nvSpPr>
              <p:cNvPr id="696" name="Freeform 695">
                <a:extLst>
                  <a:ext uri="{FF2B5EF4-FFF2-40B4-BE49-F238E27FC236}">
                    <a16:creationId xmlns:a16="http://schemas.microsoft.com/office/drawing/2014/main" id="{04CB38D7-671B-D50C-75B7-0F20AC96FCC6}"/>
                  </a:ext>
                </a:extLst>
              </p:cNvPr>
              <p:cNvSpPr/>
              <p:nvPr/>
            </p:nvSpPr>
            <p:spPr>
              <a:xfrm>
                <a:off x="3302130" y="8891329"/>
                <a:ext cx="22187" cy="30514"/>
              </a:xfrm>
              <a:custGeom>
                <a:avLst/>
                <a:gdLst>
                  <a:gd name="connsiteX0" fmla="*/ 0 w 22187"/>
                  <a:gd name="connsiteY0" fmla="*/ 21499 h 30514"/>
                  <a:gd name="connsiteX1" fmla="*/ 4854 w 22187"/>
                  <a:gd name="connsiteY1" fmla="*/ 20806 h 30514"/>
                  <a:gd name="connsiteX2" fmla="*/ 6934 w 22187"/>
                  <a:gd name="connsiteY2" fmla="*/ 24967 h 30514"/>
                  <a:gd name="connsiteX3" fmla="*/ 12481 w 22187"/>
                  <a:gd name="connsiteY3" fmla="*/ 26354 h 30514"/>
                  <a:gd name="connsiteX4" fmla="*/ 17334 w 22187"/>
                  <a:gd name="connsiteY4" fmla="*/ 24967 h 30514"/>
                  <a:gd name="connsiteX5" fmla="*/ 18721 w 22187"/>
                  <a:gd name="connsiteY5" fmla="*/ 21499 h 30514"/>
                  <a:gd name="connsiteX6" fmla="*/ 17334 w 22187"/>
                  <a:gd name="connsiteY6" fmla="*/ 18725 h 30514"/>
                  <a:gd name="connsiteX7" fmla="*/ 12481 w 22187"/>
                  <a:gd name="connsiteY7" fmla="*/ 17338 h 30514"/>
                  <a:gd name="connsiteX8" fmla="*/ 4854 w 22187"/>
                  <a:gd name="connsiteY8" fmla="*/ 15257 h 30514"/>
                  <a:gd name="connsiteX9" fmla="*/ 1387 w 22187"/>
                  <a:gd name="connsiteY9" fmla="*/ 12483 h 30514"/>
                  <a:gd name="connsiteX10" fmla="*/ 0 w 22187"/>
                  <a:gd name="connsiteY10" fmla="*/ 8322 h 30514"/>
                  <a:gd name="connsiteX11" fmla="*/ 693 w 22187"/>
                  <a:gd name="connsiteY11" fmla="*/ 4855 h 30514"/>
                  <a:gd name="connsiteX12" fmla="*/ 2774 w 22187"/>
                  <a:gd name="connsiteY12" fmla="*/ 2080 h 30514"/>
                  <a:gd name="connsiteX13" fmla="*/ 5547 w 22187"/>
                  <a:gd name="connsiteY13" fmla="*/ 693 h 30514"/>
                  <a:gd name="connsiteX14" fmla="*/ 9707 w 22187"/>
                  <a:gd name="connsiteY14" fmla="*/ 0 h 30514"/>
                  <a:gd name="connsiteX15" fmla="*/ 15947 w 22187"/>
                  <a:gd name="connsiteY15" fmla="*/ 693 h 30514"/>
                  <a:gd name="connsiteX16" fmla="*/ 19414 w 22187"/>
                  <a:gd name="connsiteY16" fmla="*/ 3468 h 30514"/>
                  <a:gd name="connsiteX17" fmla="*/ 20801 w 22187"/>
                  <a:gd name="connsiteY17" fmla="*/ 7629 h 30514"/>
                  <a:gd name="connsiteX18" fmla="*/ 15947 w 22187"/>
                  <a:gd name="connsiteY18" fmla="*/ 8322 h 30514"/>
                  <a:gd name="connsiteX19" fmla="*/ 13867 w 22187"/>
                  <a:gd name="connsiteY19" fmla="*/ 4855 h 30514"/>
                  <a:gd name="connsiteX20" fmla="*/ 9707 w 22187"/>
                  <a:gd name="connsiteY20" fmla="*/ 3468 h 30514"/>
                  <a:gd name="connsiteX21" fmla="*/ 4854 w 22187"/>
                  <a:gd name="connsiteY21" fmla="*/ 4855 h 30514"/>
                  <a:gd name="connsiteX22" fmla="*/ 3467 w 22187"/>
                  <a:gd name="connsiteY22" fmla="*/ 7629 h 30514"/>
                  <a:gd name="connsiteX23" fmla="*/ 4160 w 22187"/>
                  <a:gd name="connsiteY23" fmla="*/ 9016 h 30514"/>
                  <a:gd name="connsiteX24" fmla="*/ 6240 w 22187"/>
                  <a:gd name="connsiteY24" fmla="*/ 10403 h 30514"/>
                  <a:gd name="connsiteX25" fmla="*/ 10400 w 22187"/>
                  <a:gd name="connsiteY25" fmla="*/ 11790 h 30514"/>
                  <a:gd name="connsiteX26" fmla="*/ 17334 w 22187"/>
                  <a:gd name="connsiteY26" fmla="*/ 13870 h 30514"/>
                  <a:gd name="connsiteX27" fmla="*/ 20801 w 22187"/>
                  <a:gd name="connsiteY27" fmla="*/ 16644 h 30514"/>
                  <a:gd name="connsiteX28" fmla="*/ 22188 w 22187"/>
                  <a:gd name="connsiteY28" fmla="*/ 20806 h 30514"/>
                  <a:gd name="connsiteX29" fmla="*/ 20801 w 22187"/>
                  <a:gd name="connsiteY29" fmla="*/ 25660 h 30514"/>
                  <a:gd name="connsiteX30" fmla="*/ 16641 w 22187"/>
                  <a:gd name="connsiteY30" fmla="*/ 29128 h 30514"/>
                  <a:gd name="connsiteX31" fmla="*/ 10400 w 22187"/>
                  <a:gd name="connsiteY31" fmla="*/ 30515 h 30514"/>
                  <a:gd name="connsiteX32" fmla="*/ 2080 w 22187"/>
                  <a:gd name="connsiteY32" fmla="*/ 28434 h 30514"/>
                  <a:gd name="connsiteX33" fmla="*/ 0 w 22187"/>
                  <a:gd name="connsiteY33" fmla="*/ 21499 h 30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187" h="30514">
                    <a:moveTo>
                      <a:pt x="0" y="21499"/>
                    </a:moveTo>
                    <a:lnTo>
                      <a:pt x="4854" y="20806"/>
                    </a:lnTo>
                    <a:cubicBezTo>
                      <a:pt x="4854" y="22886"/>
                      <a:pt x="5547" y="24273"/>
                      <a:pt x="6934" y="24967"/>
                    </a:cubicBezTo>
                    <a:cubicBezTo>
                      <a:pt x="8320" y="25660"/>
                      <a:pt x="9707" y="26354"/>
                      <a:pt x="12481" y="26354"/>
                    </a:cubicBezTo>
                    <a:cubicBezTo>
                      <a:pt x="14561" y="26354"/>
                      <a:pt x="16641" y="25660"/>
                      <a:pt x="17334" y="24967"/>
                    </a:cubicBezTo>
                    <a:cubicBezTo>
                      <a:pt x="18721" y="24273"/>
                      <a:pt x="18721" y="22886"/>
                      <a:pt x="18721" y="21499"/>
                    </a:cubicBezTo>
                    <a:cubicBezTo>
                      <a:pt x="18721" y="20112"/>
                      <a:pt x="18027" y="19418"/>
                      <a:pt x="17334" y="18725"/>
                    </a:cubicBezTo>
                    <a:cubicBezTo>
                      <a:pt x="16641" y="18031"/>
                      <a:pt x="15254" y="18031"/>
                      <a:pt x="12481" y="17338"/>
                    </a:cubicBezTo>
                    <a:cubicBezTo>
                      <a:pt x="9014" y="16644"/>
                      <a:pt x="6240" y="15951"/>
                      <a:pt x="4854" y="15257"/>
                    </a:cubicBezTo>
                    <a:cubicBezTo>
                      <a:pt x="3467" y="14564"/>
                      <a:pt x="2080" y="13870"/>
                      <a:pt x="1387" y="12483"/>
                    </a:cubicBezTo>
                    <a:cubicBezTo>
                      <a:pt x="693" y="11096"/>
                      <a:pt x="0" y="9709"/>
                      <a:pt x="0" y="8322"/>
                    </a:cubicBezTo>
                    <a:cubicBezTo>
                      <a:pt x="0" y="6935"/>
                      <a:pt x="0" y="5548"/>
                      <a:pt x="693" y="4855"/>
                    </a:cubicBezTo>
                    <a:cubicBezTo>
                      <a:pt x="1387" y="3468"/>
                      <a:pt x="2080" y="2774"/>
                      <a:pt x="2774" y="2080"/>
                    </a:cubicBezTo>
                    <a:cubicBezTo>
                      <a:pt x="3467" y="1387"/>
                      <a:pt x="4854" y="1387"/>
                      <a:pt x="5547" y="693"/>
                    </a:cubicBezTo>
                    <a:cubicBezTo>
                      <a:pt x="6934" y="0"/>
                      <a:pt x="8320" y="0"/>
                      <a:pt x="9707" y="0"/>
                    </a:cubicBezTo>
                    <a:cubicBezTo>
                      <a:pt x="11787" y="0"/>
                      <a:pt x="13867" y="0"/>
                      <a:pt x="15947" y="693"/>
                    </a:cubicBezTo>
                    <a:cubicBezTo>
                      <a:pt x="17334" y="1387"/>
                      <a:pt x="18721" y="2080"/>
                      <a:pt x="19414" y="3468"/>
                    </a:cubicBezTo>
                    <a:cubicBezTo>
                      <a:pt x="20108" y="4855"/>
                      <a:pt x="20801" y="6242"/>
                      <a:pt x="20801" y="7629"/>
                    </a:cubicBezTo>
                    <a:lnTo>
                      <a:pt x="15947" y="8322"/>
                    </a:lnTo>
                    <a:cubicBezTo>
                      <a:pt x="15947" y="6935"/>
                      <a:pt x="15254" y="5548"/>
                      <a:pt x="13867" y="4855"/>
                    </a:cubicBezTo>
                    <a:cubicBezTo>
                      <a:pt x="12481" y="4161"/>
                      <a:pt x="11094" y="3468"/>
                      <a:pt x="9707" y="3468"/>
                    </a:cubicBezTo>
                    <a:cubicBezTo>
                      <a:pt x="7627" y="3468"/>
                      <a:pt x="5547" y="4161"/>
                      <a:pt x="4854" y="4855"/>
                    </a:cubicBezTo>
                    <a:cubicBezTo>
                      <a:pt x="4160" y="5548"/>
                      <a:pt x="3467" y="6242"/>
                      <a:pt x="3467" y="7629"/>
                    </a:cubicBezTo>
                    <a:cubicBezTo>
                      <a:pt x="3467" y="8322"/>
                      <a:pt x="3467" y="9016"/>
                      <a:pt x="4160" y="9016"/>
                    </a:cubicBezTo>
                    <a:cubicBezTo>
                      <a:pt x="4854" y="9709"/>
                      <a:pt x="4854" y="9709"/>
                      <a:pt x="6240" y="10403"/>
                    </a:cubicBezTo>
                    <a:cubicBezTo>
                      <a:pt x="6934" y="10403"/>
                      <a:pt x="8320" y="11096"/>
                      <a:pt x="10400" y="11790"/>
                    </a:cubicBezTo>
                    <a:cubicBezTo>
                      <a:pt x="13867" y="12483"/>
                      <a:pt x="15947" y="13177"/>
                      <a:pt x="17334" y="13870"/>
                    </a:cubicBezTo>
                    <a:cubicBezTo>
                      <a:pt x="18721" y="14564"/>
                      <a:pt x="20108" y="15257"/>
                      <a:pt x="20801" y="16644"/>
                    </a:cubicBezTo>
                    <a:cubicBezTo>
                      <a:pt x="21494" y="18031"/>
                      <a:pt x="22188" y="19418"/>
                      <a:pt x="22188" y="20806"/>
                    </a:cubicBezTo>
                    <a:cubicBezTo>
                      <a:pt x="22188" y="22192"/>
                      <a:pt x="21494" y="24273"/>
                      <a:pt x="20801" y="25660"/>
                    </a:cubicBezTo>
                    <a:cubicBezTo>
                      <a:pt x="20108" y="27047"/>
                      <a:pt x="18721" y="28434"/>
                      <a:pt x="16641" y="29128"/>
                    </a:cubicBezTo>
                    <a:cubicBezTo>
                      <a:pt x="14561" y="29821"/>
                      <a:pt x="12481" y="30515"/>
                      <a:pt x="10400" y="30515"/>
                    </a:cubicBezTo>
                    <a:cubicBezTo>
                      <a:pt x="6934" y="30515"/>
                      <a:pt x="3467" y="29821"/>
                      <a:pt x="2080" y="28434"/>
                    </a:cubicBezTo>
                    <a:cubicBezTo>
                      <a:pt x="1387" y="27047"/>
                      <a:pt x="693" y="24967"/>
                      <a:pt x="0" y="21499"/>
                    </a:cubicBezTo>
                    <a:close/>
                  </a:path>
                </a:pathLst>
              </a:custGeom>
              <a:solidFill>
                <a:srgbClr val="23509E"/>
              </a:solidFill>
              <a:ln w="6923" cap="flat">
                <a:noFill/>
                <a:prstDash val="solid"/>
                <a:miter/>
              </a:ln>
            </p:spPr>
            <p:txBody>
              <a:bodyPr rtlCol="0" anchor="ctr"/>
              <a:lstStyle/>
              <a:p>
                <a:endParaRPr lang="en-US" dirty="0"/>
              </a:p>
            </p:txBody>
          </p:sp>
          <p:sp>
            <p:nvSpPr>
              <p:cNvPr id="697" name="Freeform 696">
                <a:extLst>
                  <a:ext uri="{FF2B5EF4-FFF2-40B4-BE49-F238E27FC236}">
                    <a16:creationId xmlns:a16="http://schemas.microsoft.com/office/drawing/2014/main" id="{36DD1FCB-A4DB-50C1-3007-047BFFC64AA6}"/>
                  </a:ext>
                </a:extLst>
              </p:cNvPr>
              <p:cNvSpPr/>
              <p:nvPr/>
            </p:nvSpPr>
            <p:spPr>
              <a:xfrm>
                <a:off x="3330557" y="8887861"/>
                <a:ext cx="27040" cy="27047"/>
              </a:xfrm>
              <a:custGeom>
                <a:avLst/>
                <a:gdLst>
                  <a:gd name="connsiteX0" fmla="*/ 11094 w 27040"/>
                  <a:gd name="connsiteY0" fmla="*/ 27047 h 27047"/>
                  <a:gd name="connsiteX1" fmla="*/ 11094 w 27040"/>
                  <a:gd name="connsiteY1" fmla="*/ 15951 h 27047"/>
                  <a:gd name="connsiteX2" fmla="*/ 0 w 27040"/>
                  <a:gd name="connsiteY2" fmla="*/ 15951 h 27047"/>
                  <a:gd name="connsiteX3" fmla="*/ 0 w 27040"/>
                  <a:gd name="connsiteY3" fmla="*/ 11096 h 27047"/>
                  <a:gd name="connsiteX4" fmla="*/ 11094 w 27040"/>
                  <a:gd name="connsiteY4" fmla="*/ 11096 h 27047"/>
                  <a:gd name="connsiteX5" fmla="*/ 11094 w 27040"/>
                  <a:gd name="connsiteY5" fmla="*/ 0 h 27047"/>
                  <a:gd name="connsiteX6" fmla="*/ 15947 w 27040"/>
                  <a:gd name="connsiteY6" fmla="*/ 0 h 27047"/>
                  <a:gd name="connsiteX7" fmla="*/ 15947 w 27040"/>
                  <a:gd name="connsiteY7" fmla="*/ 11096 h 27047"/>
                  <a:gd name="connsiteX8" fmla="*/ 27041 w 27040"/>
                  <a:gd name="connsiteY8" fmla="*/ 11096 h 27047"/>
                  <a:gd name="connsiteX9" fmla="*/ 27041 w 27040"/>
                  <a:gd name="connsiteY9" fmla="*/ 15951 h 27047"/>
                  <a:gd name="connsiteX10" fmla="*/ 15947 w 27040"/>
                  <a:gd name="connsiteY10" fmla="*/ 15951 h 27047"/>
                  <a:gd name="connsiteX11" fmla="*/ 15947 w 27040"/>
                  <a:gd name="connsiteY11" fmla="*/ 27047 h 27047"/>
                  <a:gd name="connsiteX12" fmla="*/ 11094 w 27040"/>
                  <a:gd name="connsiteY12" fmla="*/ 27047 h 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040" h="27047">
                    <a:moveTo>
                      <a:pt x="11094" y="27047"/>
                    </a:moveTo>
                    <a:lnTo>
                      <a:pt x="11094" y="15951"/>
                    </a:lnTo>
                    <a:lnTo>
                      <a:pt x="0" y="15951"/>
                    </a:lnTo>
                    <a:lnTo>
                      <a:pt x="0" y="11096"/>
                    </a:lnTo>
                    <a:lnTo>
                      <a:pt x="11094" y="11096"/>
                    </a:lnTo>
                    <a:lnTo>
                      <a:pt x="11094" y="0"/>
                    </a:lnTo>
                    <a:lnTo>
                      <a:pt x="15947" y="0"/>
                    </a:lnTo>
                    <a:lnTo>
                      <a:pt x="15947" y="11096"/>
                    </a:lnTo>
                    <a:lnTo>
                      <a:pt x="27041" y="11096"/>
                    </a:lnTo>
                    <a:lnTo>
                      <a:pt x="27041" y="15951"/>
                    </a:lnTo>
                    <a:lnTo>
                      <a:pt x="15947" y="15951"/>
                    </a:lnTo>
                    <a:lnTo>
                      <a:pt x="15947" y="27047"/>
                    </a:lnTo>
                    <a:lnTo>
                      <a:pt x="11094" y="27047"/>
                    </a:lnTo>
                    <a:close/>
                  </a:path>
                </a:pathLst>
              </a:custGeom>
              <a:solidFill>
                <a:srgbClr val="23509E"/>
              </a:solidFill>
              <a:ln w="6923" cap="flat">
                <a:noFill/>
                <a:prstDash val="solid"/>
                <a:miter/>
              </a:ln>
            </p:spPr>
            <p:txBody>
              <a:bodyPr rtlCol="0" anchor="ctr"/>
              <a:lstStyle/>
              <a:p>
                <a:endParaRPr lang="en-US" dirty="0"/>
              </a:p>
            </p:txBody>
          </p:sp>
          <p:sp>
            <p:nvSpPr>
              <p:cNvPr id="698" name="Freeform 697">
                <a:extLst>
                  <a:ext uri="{FF2B5EF4-FFF2-40B4-BE49-F238E27FC236}">
                    <a16:creationId xmlns:a16="http://schemas.microsoft.com/office/drawing/2014/main" id="{D5E06ABD-8213-5DC5-04CF-6694102665BF}"/>
                  </a:ext>
                </a:extLst>
              </p:cNvPr>
              <p:cNvSpPr/>
              <p:nvPr/>
            </p:nvSpPr>
            <p:spPr>
              <a:xfrm>
                <a:off x="3380479" y="8882313"/>
                <a:ext cx="31201" cy="40224"/>
              </a:xfrm>
              <a:custGeom>
                <a:avLst/>
                <a:gdLst>
                  <a:gd name="connsiteX0" fmla="*/ 0 w 31201"/>
                  <a:gd name="connsiteY0" fmla="*/ 39531 h 40224"/>
                  <a:gd name="connsiteX1" fmla="*/ 0 w 31201"/>
                  <a:gd name="connsiteY1" fmla="*/ 0 h 40224"/>
                  <a:gd name="connsiteX2" fmla="*/ 15254 w 31201"/>
                  <a:gd name="connsiteY2" fmla="*/ 0 h 40224"/>
                  <a:gd name="connsiteX3" fmla="*/ 21494 w 31201"/>
                  <a:gd name="connsiteY3" fmla="*/ 694 h 40224"/>
                  <a:gd name="connsiteX4" fmla="*/ 26348 w 31201"/>
                  <a:gd name="connsiteY4" fmla="*/ 2774 h 40224"/>
                  <a:gd name="connsiteX5" fmla="*/ 29814 w 31201"/>
                  <a:gd name="connsiteY5" fmla="*/ 6935 h 40224"/>
                  <a:gd name="connsiteX6" fmla="*/ 31201 w 31201"/>
                  <a:gd name="connsiteY6" fmla="*/ 12483 h 40224"/>
                  <a:gd name="connsiteX7" fmla="*/ 27734 w 31201"/>
                  <a:gd name="connsiteY7" fmla="*/ 20806 h 40224"/>
                  <a:gd name="connsiteX8" fmla="*/ 15947 w 31201"/>
                  <a:gd name="connsiteY8" fmla="*/ 24273 h 40224"/>
                  <a:gd name="connsiteX9" fmla="*/ 5547 w 31201"/>
                  <a:gd name="connsiteY9" fmla="*/ 24273 h 40224"/>
                  <a:gd name="connsiteX10" fmla="*/ 5547 w 31201"/>
                  <a:gd name="connsiteY10" fmla="*/ 40224 h 40224"/>
                  <a:gd name="connsiteX11" fmla="*/ 0 w 31201"/>
                  <a:gd name="connsiteY11" fmla="*/ 40224 h 40224"/>
                  <a:gd name="connsiteX12" fmla="*/ 4853 w 31201"/>
                  <a:gd name="connsiteY12" fmla="*/ 18725 h 40224"/>
                  <a:gd name="connsiteX13" fmla="*/ 15254 w 31201"/>
                  <a:gd name="connsiteY13" fmla="*/ 18725 h 40224"/>
                  <a:gd name="connsiteX14" fmla="*/ 22187 w 31201"/>
                  <a:gd name="connsiteY14" fmla="*/ 16644 h 40224"/>
                  <a:gd name="connsiteX15" fmla="*/ 24268 w 31201"/>
                  <a:gd name="connsiteY15" fmla="*/ 11096 h 40224"/>
                  <a:gd name="connsiteX16" fmla="*/ 22881 w 31201"/>
                  <a:gd name="connsiteY16" fmla="*/ 6935 h 40224"/>
                  <a:gd name="connsiteX17" fmla="*/ 19414 w 31201"/>
                  <a:gd name="connsiteY17" fmla="*/ 4855 h 40224"/>
                  <a:gd name="connsiteX18" fmla="*/ 14561 w 31201"/>
                  <a:gd name="connsiteY18" fmla="*/ 4161 h 40224"/>
                  <a:gd name="connsiteX19" fmla="*/ 4160 w 31201"/>
                  <a:gd name="connsiteY19" fmla="*/ 4161 h 40224"/>
                  <a:gd name="connsiteX20" fmla="*/ 4160 w 31201"/>
                  <a:gd name="connsiteY20" fmla="*/ 18725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201" h="40224">
                    <a:moveTo>
                      <a:pt x="0" y="39531"/>
                    </a:moveTo>
                    <a:lnTo>
                      <a:pt x="0" y="0"/>
                    </a:lnTo>
                    <a:lnTo>
                      <a:pt x="15254" y="0"/>
                    </a:lnTo>
                    <a:cubicBezTo>
                      <a:pt x="18027" y="0"/>
                      <a:pt x="20107" y="0"/>
                      <a:pt x="21494" y="694"/>
                    </a:cubicBezTo>
                    <a:cubicBezTo>
                      <a:pt x="23574" y="694"/>
                      <a:pt x="24961" y="1387"/>
                      <a:pt x="26348" y="2774"/>
                    </a:cubicBezTo>
                    <a:cubicBezTo>
                      <a:pt x="27734" y="3468"/>
                      <a:pt x="28428" y="4855"/>
                      <a:pt x="29814" y="6935"/>
                    </a:cubicBezTo>
                    <a:cubicBezTo>
                      <a:pt x="30508" y="8322"/>
                      <a:pt x="31201" y="10403"/>
                      <a:pt x="31201" y="12483"/>
                    </a:cubicBezTo>
                    <a:cubicBezTo>
                      <a:pt x="31201" y="15951"/>
                      <a:pt x="29814" y="18725"/>
                      <a:pt x="27734" y="20806"/>
                    </a:cubicBezTo>
                    <a:cubicBezTo>
                      <a:pt x="25654" y="22886"/>
                      <a:pt x="21494" y="24273"/>
                      <a:pt x="15947" y="24273"/>
                    </a:cubicBezTo>
                    <a:lnTo>
                      <a:pt x="5547" y="24273"/>
                    </a:lnTo>
                    <a:lnTo>
                      <a:pt x="5547" y="40224"/>
                    </a:lnTo>
                    <a:lnTo>
                      <a:pt x="0" y="40224"/>
                    </a:lnTo>
                    <a:close/>
                    <a:moveTo>
                      <a:pt x="4853" y="18725"/>
                    </a:moveTo>
                    <a:lnTo>
                      <a:pt x="15254" y="18725"/>
                    </a:lnTo>
                    <a:cubicBezTo>
                      <a:pt x="18721" y="18725"/>
                      <a:pt x="20801" y="18032"/>
                      <a:pt x="22187" y="16644"/>
                    </a:cubicBezTo>
                    <a:cubicBezTo>
                      <a:pt x="23574" y="15258"/>
                      <a:pt x="24268" y="13870"/>
                      <a:pt x="24268" y="11096"/>
                    </a:cubicBezTo>
                    <a:cubicBezTo>
                      <a:pt x="24268" y="9709"/>
                      <a:pt x="23574" y="8322"/>
                      <a:pt x="22881" y="6935"/>
                    </a:cubicBezTo>
                    <a:cubicBezTo>
                      <a:pt x="22187" y="5548"/>
                      <a:pt x="20801" y="4855"/>
                      <a:pt x="19414" y="4855"/>
                    </a:cubicBezTo>
                    <a:cubicBezTo>
                      <a:pt x="18721" y="4855"/>
                      <a:pt x="16641" y="4161"/>
                      <a:pt x="14561" y="4161"/>
                    </a:cubicBezTo>
                    <a:lnTo>
                      <a:pt x="4160" y="4161"/>
                    </a:lnTo>
                    <a:lnTo>
                      <a:pt x="4160" y="18725"/>
                    </a:lnTo>
                    <a:close/>
                  </a:path>
                </a:pathLst>
              </a:custGeom>
              <a:solidFill>
                <a:srgbClr val="23509E"/>
              </a:solidFill>
              <a:ln w="6923" cap="flat">
                <a:noFill/>
                <a:prstDash val="solid"/>
                <a:miter/>
              </a:ln>
            </p:spPr>
            <p:txBody>
              <a:bodyPr rtlCol="0" anchor="ctr"/>
              <a:lstStyle/>
              <a:p>
                <a:endParaRPr lang="en-US" dirty="0"/>
              </a:p>
            </p:txBody>
          </p:sp>
          <p:sp>
            <p:nvSpPr>
              <p:cNvPr id="699" name="Freeform 698">
                <a:extLst>
                  <a:ext uri="{FF2B5EF4-FFF2-40B4-BE49-F238E27FC236}">
                    <a16:creationId xmlns:a16="http://schemas.microsoft.com/office/drawing/2014/main" id="{1C5C7948-B4D7-95C3-9522-704203EACD1D}"/>
                  </a:ext>
                </a:extLst>
              </p:cNvPr>
              <p:cNvSpPr/>
              <p:nvPr/>
            </p:nvSpPr>
            <p:spPr>
              <a:xfrm>
                <a:off x="3416534"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1"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700" name="Freeform 699">
                <a:extLst>
                  <a:ext uri="{FF2B5EF4-FFF2-40B4-BE49-F238E27FC236}">
                    <a16:creationId xmlns:a16="http://schemas.microsoft.com/office/drawing/2014/main" id="{D677656E-8E13-33E8-9746-DD16D6B45354}"/>
                  </a:ext>
                </a:extLst>
              </p:cNvPr>
              <p:cNvSpPr/>
              <p:nvPr/>
            </p:nvSpPr>
            <p:spPr>
              <a:xfrm>
                <a:off x="3433175" y="8892022"/>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7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7"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7" y="18725"/>
                      <a:pt x="22187" y="15258"/>
                    </a:cubicBezTo>
                    <a:cubicBezTo>
                      <a:pt x="22187" y="11790"/>
                      <a:pt x="21494" y="9016"/>
                      <a:pt x="19414" y="6935"/>
                    </a:cubicBezTo>
                    <a:cubicBezTo>
                      <a:pt x="18027" y="4855"/>
                      <a:pt x="15947" y="4161"/>
                      <a:pt x="13174" y="4161"/>
                    </a:cubicBezTo>
                    <a:cubicBezTo>
                      <a:pt x="10400" y="4161"/>
                      <a:pt x="9014" y="4855"/>
                      <a:pt x="6934" y="6935"/>
                    </a:cubicBezTo>
                    <a:cubicBezTo>
                      <a:pt x="6240" y="9016"/>
                      <a:pt x="5547" y="11790"/>
                      <a:pt x="5547" y="15258"/>
                    </a:cubicBezTo>
                    <a:close/>
                  </a:path>
                </a:pathLst>
              </a:custGeom>
              <a:solidFill>
                <a:srgbClr val="23509E"/>
              </a:solidFill>
              <a:ln w="6923" cap="flat">
                <a:noFill/>
                <a:prstDash val="solid"/>
                <a:miter/>
              </a:ln>
            </p:spPr>
            <p:txBody>
              <a:bodyPr rtlCol="0" anchor="ctr"/>
              <a:lstStyle/>
              <a:p>
                <a:endParaRPr lang="en-US" dirty="0"/>
              </a:p>
            </p:txBody>
          </p:sp>
          <p:sp>
            <p:nvSpPr>
              <p:cNvPr id="701" name="Freeform 700">
                <a:extLst>
                  <a:ext uri="{FF2B5EF4-FFF2-40B4-BE49-F238E27FC236}">
                    <a16:creationId xmlns:a16="http://schemas.microsoft.com/office/drawing/2014/main" id="{233A851E-2D1D-262F-B6D6-C6C10D843199}"/>
                  </a:ext>
                </a:extLst>
              </p:cNvPr>
              <p:cNvSpPr/>
              <p:nvPr/>
            </p:nvSpPr>
            <p:spPr>
              <a:xfrm>
                <a:off x="3464376" y="8892022"/>
                <a:ext cx="25654" cy="40917"/>
              </a:xfrm>
              <a:custGeom>
                <a:avLst/>
                <a:gdLst>
                  <a:gd name="connsiteX0" fmla="*/ 693 w 25654"/>
                  <a:gd name="connsiteY0" fmla="*/ 31902 h 40917"/>
                  <a:gd name="connsiteX1" fmla="*/ 5547 w 25654"/>
                  <a:gd name="connsiteY1" fmla="*/ 32596 h 40917"/>
                  <a:gd name="connsiteX2" fmla="*/ 6934 w 25654"/>
                  <a:gd name="connsiteY2" fmla="*/ 36063 h 40917"/>
                  <a:gd name="connsiteX3" fmla="*/ 11787 w 25654"/>
                  <a:gd name="connsiteY3" fmla="*/ 37450 h 40917"/>
                  <a:gd name="connsiteX4" fmla="*/ 17334 w 25654"/>
                  <a:gd name="connsiteY4" fmla="*/ 36063 h 40917"/>
                  <a:gd name="connsiteX5" fmla="*/ 20107 w 25654"/>
                  <a:gd name="connsiteY5" fmla="*/ 32596 h 40917"/>
                  <a:gd name="connsiteX6" fmla="*/ 20801 w 25654"/>
                  <a:gd name="connsiteY6" fmla="*/ 26354 h 40917"/>
                  <a:gd name="connsiteX7" fmla="*/ 12480 w 25654"/>
                  <a:gd name="connsiteY7" fmla="*/ 29821 h 40917"/>
                  <a:gd name="connsiteX8" fmla="*/ 3467 w 25654"/>
                  <a:gd name="connsiteY8" fmla="*/ 25660 h 40917"/>
                  <a:gd name="connsiteX9" fmla="*/ 0 w 25654"/>
                  <a:gd name="connsiteY9" fmla="*/ 15258 h 40917"/>
                  <a:gd name="connsiteX10" fmla="*/ 1387 w 25654"/>
                  <a:gd name="connsiteY10" fmla="*/ 7629 h 40917"/>
                  <a:gd name="connsiteX11" fmla="*/ 5547 w 25654"/>
                  <a:gd name="connsiteY11" fmla="*/ 2081 h 40917"/>
                  <a:gd name="connsiteX12" fmla="*/ 12480 w 25654"/>
                  <a:gd name="connsiteY12" fmla="*/ 0 h 40917"/>
                  <a:gd name="connsiteX13" fmla="*/ 20801 w 25654"/>
                  <a:gd name="connsiteY13" fmla="*/ 4161 h 40917"/>
                  <a:gd name="connsiteX14" fmla="*/ 20801 w 25654"/>
                  <a:gd name="connsiteY14" fmla="*/ 694 h 40917"/>
                  <a:gd name="connsiteX15" fmla="*/ 25654 w 25654"/>
                  <a:gd name="connsiteY15" fmla="*/ 694 h 40917"/>
                  <a:gd name="connsiteX16" fmla="*/ 25654 w 25654"/>
                  <a:gd name="connsiteY16" fmla="*/ 25660 h 40917"/>
                  <a:gd name="connsiteX17" fmla="*/ 24268 w 25654"/>
                  <a:gd name="connsiteY17" fmla="*/ 35370 h 40917"/>
                  <a:gd name="connsiteX18" fmla="*/ 20107 w 25654"/>
                  <a:gd name="connsiteY18" fmla="*/ 39531 h 40917"/>
                  <a:gd name="connsiteX19" fmla="*/ 12480 w 25654"/>
                  <a:gd name="connsiteY19" fmla="*/ 40918 h 40917"/>
                  <a:gd name="connsiteX20" fmla="*/ 4160 w 25654"/>
                  <a:gd name="connsiteY20" fmla="*/ 38837 h 40917"/>
                  <a:gd name="connsiteX21" fmla="*/ 693 w 25654"/>
                  <a:gd name="connsiteY21" fmla="*/ 31902 h 40917"/>
                  <a:gd name="connsiteX22" fmla="*/ 4853 w 25654"/>
                  <a:gd name="connsiteY22" fmla="*/ 14564 h 40917"/>
                  <a:gd name="connsiteX23" fmla="*/ 6934 w 25654"/>
                  <a:gd name="connsiteY23" fmla="*/ 22886 h 40917"/>
                  <a:gd name="connsiteX24" fmla="*/ 12480 w 25654"/>
                  <a:gd name="connsiteY24" fmla="*/ 25660 h 40917"/>
                  <a:gd name="connsiteX25" fmla="*/ 18027 w 25654"/>
                  <a:gd name="connsiteY25" fmla="*/ 22886 h 40917"/>
                  <a:gd name="connsiteX26" fmla="*/ 20107 w 25654"/>
                  <a:gd name="connsiteY26" fmla="*/ 14564 h 40917"/>
                  <a:gd name="connsiteX27" fmla="*/ 18027 w 25654"/>
                  <a:gd name="connsiteY27" fmla="*/ 6242 h 40917"/>
                  <a:gd name="connsiteX28" fmla="*/ 12480 w 25654"/>
                  <a:gd name="connsiteY28" fmla="*/ 3468 h 40917"/>
                  <a:gd name="connsiteX29" fmla="*/ 6934 w 25654"/>
                  <a:gd name="connsiteY29" fmla="*/ 6242 h 40917"/>
                  <a:gd name="connsiteX30" fmla="*/ 4853 w 25654"/>
                  <a:gd name="connsiteY30" fmla="*/ 14564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5654" h="40917">
                    <a:moveTo>
                      <a:pt x="693" y="31902"/>
                    </a:moveTo>
                    <a:lnTo>
                      <a:pt x="5547" y="32596"/>
                    </a:lnTo>
                    <a:cubicBezTo>
                      <a:pt x="5547" y="33983"/>
                      <a:pt x="6240" y="35370"/>
                      <a:pt x="6934" y="36063"/>
                    </a:cubicBezTo>
                    <a:cubicBezTo>
                      <a:pt x="8320" y="36757"/>
                      <a:pt x="9707" y="37450"/>
                      <a:pt x="11787" y="37450"/>
                    </a:cubicBezTo>
                    <a:cubicBezTo>
                      <a:pt x="13867" y="37450"/>
                      <a:pt x="15947" y="36757"/>
                      <a:pt x="17334" y="36063"/>
                    </a:cubicBezTo>
                    <a:cubicBezTo>
                      <a:pt x="18721" y="35370"/>
                      <a:pt x="19414" y="33983"/>
                      <a:pt x="20107" y="32596"/>
                    </a:cubicBezTo>
                    <a:cubicBezTo>
                      <a:pt x="20107" y="31902"/>
                      <a:pt x="20801" y="29821"/>
                      <a:pt x="20801" y="26354"/>
                    </a:cubicBezTo>
                    <a:cubicBezTo>
                      <a:pt x="18721" y="29128"/>
                      <a:pt x="15947" y="29821"/>
                      <a:pt x="12480" y="29821"/>
                    </a:cubicBezTo>
                    <a:cubicBezTo>
                      <a:pt x="8320" y="29821"/>
                      <a:pt x="5547" y="28434"/>
                      <a:pt x="3467" y="25660"/>
                    </a:cubicBezTo>
                    <a:cubicBezTo>
                      <a:pt x="1387" y="22886"/>
                      <a:pt x="0" y="19419"/>
                      <a:pt x="0" y="15258"/>
                    </a:cubicBezTo>
                    <a:cubicBezTo>
                      <a:pt x="0" y="12483"/>
                      <a:pt x="693" y="9709"/>
                      <a:pt x="1387" y="7629"/>
                    </a:cubicBezTo>
                    <a:cubicBezTo>
                      <a:pt x="2080" y="5548"/>
                      <a:pt x="4160" y="3468"/>
                      <a:pt x="5547" y="2081"/>
                    </a:cubicBezTo>
                    <a:cubicBezTo>
                      <a:pt x="7627" y="694"/>
                      <a:pt x="9707" y="0"/>
                      <a:pt x="12480" y="0"/>
                    </a:cubicBezTo>
                    <a:cubicBezTo>
                      <a:pt x="15947" y="0"/>
                      <a:pt x="18721" y="1387"/>
                      <a:pt x="20801" y="4161"/>
                    </a:cubicBezTo>
                    <a:lnTo>
                      <a:pt x="20801" y="694"/>
                    </a:lnTo>
                    <a:lnTo>
                      <a:pt x="25654" y="694"/>
                    </a:lnTo>
                    <a:lnTo>
                      <a:pt x="25654" y="25660"/>
                    </a:lnTo>
                    <a:cubicBezTo>
                      <a:pt x="25654" y="29821"/>
                      <a:pt x="24961" y="33289"/>
                      <a:pt x="24268" y="35370"/>
                    </a:cubicBezTo>
                    <a:cubicBezTo>
                      <a:pt x="23574" y="37450"/>
                      <a:pt x="22187" y="38837"/>
                      <a:pt x="20107" y="39531"/>
                    </a:cubicBezTo>
                    <a:cubicBezTo>
                      <a:pt x="18027" y="40918"/>
                      <a:pt x="15947" y="40918"/>
                      <a:pt x="12480" y="40918"/>
                    </a:cubicBezTo>
                    <a:cubicBezTo>
                      <a:pt x="9014" y="40918"/>
                      <a:pt x="6240" y="40224"/>
                      <a:pt x="4160" y="38837"/>
                    </a:cubicBezTo>
                    <a:cubicBezTo>
                      <a:pt x="2080" y="37450"/>
                      <a:pt x="693" y="35370"/>
                      <a:pt x="693" y="31902"/>
                    </a:cubicBezTo>
                    <a:close/>
                    <a:moveTo>
                      <a:pt x="4853" y="14564"/>
                    </a:moveTo>
                    <a:cubicBezTo>
                      <a:pt x="4853" y="18032"/>
                      <a:pt x="5547" y="20806"/>
                      <a:pt x="6934" y="22886"/>
                    </a:cubicBezTo>
                    <a:cubicBezTo>
                      <a:pt x="8320" y="24967"/>
                      <a:pt x="10400" y="25660"/>
                      <a:pt x="12480" y="25660"/>
                    </a:cubicBezTo>
                    <a:cubicBezTo>
                      <a:pt x="14560" y="25660"/>
                      <a:pt x="16641" y="24967"/>
                      <a:pt x="18027" y="22886"/>
                    </a:cubicBezTo>
                    <a:cubicBezTo>
                      <a:pt x="19414" y="21499"/>
                      <a:pt x="20107" y="18725"/>
                      <a:pt x="20107" y="14564"/>
                    </a:cubicBezTo>
                    <a:cubicBezTo>
                      <a:pt x="20107" y="11096"/>
                      <a:pt x="19414" y="8322"/>
                      <a:pt x="18027" y="6242"/>
                    </a:cubicBezTo>
                    <a:cubicBezTo>
                      <a:pt x="16641" y="4161"/>
                      <a:pt x="14560" y="3468"/>
                      <a:pt x="12480" y="3468"/>
                    </a:cubicBezTo>
                    <a:cubicBezTo>
                      <a:pt x="10400" y="3468"/>
                      <a:pt x="8320" y="4161"/>
                      <a:pt x="6934" y="6242"/>
                    </a:cubicBezTo>
                    <a:cubicBezTo>
                      <a:pt x="5547" y="8322"/>
                      <a:pt x="4853" y="11096"/>
                      <a:pt x="4853" y="14564"/>
                    </a:cubicBezTo>
                    <a:close/>
                  </a:path>
                </a:pathLst>
              </a:custGeom>
              <a:solidFill>
                <a:srgbClr val="23509E"/>
              </a:solidFill>
              <a:ln w="6923" cap="flat">
                <a:noFill/>
                <a:prstDash val="solid"/>
                <a:miter/>
              </a:ln>
            </p:spPr>
            <p:txBody>
              <a:bodyPr rtlCol="0" anchor="ctr"/>
              <a:lstStyle/>
              <a:p>
                <a:endParaRPr lang="en-US" dirty="0"/>
              </a:p>
            </p:txBody>
          </p:sp>
          <p:sp>
            <p:nvSpPr>
              <p:cNvPr id="702" name="Freeform 701">
                <a:extLst>
                  <a:ext uri="{FF2B5EF4-FFF2-40B4-BE49-F238E27FC236}">
                    <a16:creationId xmlns:a16="http://schemas.microsoft.com/office/drawing/2014/main" id="{79B9B60C-7E21-F958-20A4-ECBD9800ADCB}"/>
                  </a:ext>
                </a:extLst>
              </p:cNvPr>
              <p:cNvSpPr/>
              <p:nvPr/>
            </p:nvSpPr>
            <p:spPr>
              <a:xfrm>
                <a:off x="3496963" y="8892022"/>
                <a:ext cx="15253" cy="29821"/>
              </a:xfrm>
              <a:custGeom>
                <a:avLst/>
                <a:gdLst>
                  <a:gd name="connsiteX0" fmla="*/ 0 w 15253"/>
                  <a:gd name="connsiteY0" fmla="*/ 29821 h 29821"/>
                  <a:gd name="connsiteX1" fmla="*/ 0 w 15253"/>
                  <a:gd name="connsiteY1" fmla="*/ 694 h 29821"/>
                  <a:gd name="connsiteX2" fmla="*/ 4160 w 15253"/>
                  <a:gd name="connsiteY2" fmla="*/ 694 h 29821"/>
                  <a:gd name="connsiteX3" fmla="*/ 4160 w 15253"/>
                  <a:gd name="connsiteY3" fmla="*/ 4855 h 29821"/>
                  <a:gd name="connsiteX4" fmla="*/ 6934 w 15253"/>
                  <a:gd name="connsiteY4" fmla="*/ 694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4"/>
                    </a:lnTo>
                    <a:lnTo>
                      <a:pt x="4160" y="694"/>
                    </a:lnTo>
                    <a:lnTo>
                      <a:pt x="4160" y="4855"/>
                    </a:lnTo>
                    <a:cubicBezTo>
                      <a:pt x="5547" y="2774"/>
                      <a:pt x="6240" y="1387"/>
                      <a:pt x="6934" y="694"/>
                    </a:cubicBezTo>
                    <a:cubicBezTo>
                      <a:pt x="7627" y="0"/>
                      <a:pt x="9014" y="0"/>
                      <a:pt x="10400" y="0"/>
                    </a:cubicBezTo>
                    <a:cubicBezTo>
                      <a:pt x="11787" y="0"/>
                      <a:pt x="13867" y="694"/>
                      <a:pt x="15254" y="1387"/>
                    </a:cubicBezTo>
                    <a:lnTo>
                      <a:pt x="13867" y="6242"/>
                    </a:lnTo>
                    <a:cubicBezTo>
                      <a:pt x="12481"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703" name="Freeform 702">
                <a:extLst>
                  <a:ext uri="{FF2B5EF4-FFF2-40B4-BE49-F238E27FC236}">
                    <a16:creationId xmlns:a16="http://schemas.microsoft.com/office/drawing/2014/main" id="{9B59D39F-8A92-05EA-ED8B-ADB3EAE8AD70}"/>
                  </a:ext>
                </a:extLst>
              </p:cNvPr>
              <p:cNvSpPr/>
              <p:nvPr/>
            </p:nvSpPr>
            <p:spPr>
              <a:xfrm>
                <a:off x="3512911" y="8893409"/>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3870 h 29127"/>
                  <a:gd name="connsiteX29" fmla="*/ 12480 w 25654"/>
                  <a:gd name="connsiteY29" fmla="*/ 15951 h 29127"/>
                  <a:gd name="connsiteX30" fmla="*/ 8320 w 25654"/>
                  <a:gd name="connsiteY30" fmla="*/ 16644 h 29127"/>
                  <a:gd name="connsiteX31" fmla="*/ 6240 w 25654"/>
                  <a:gd name="connsiteY31" fmla="*/ 18032 h 29127"/>
                  <a:gd name="connsiteX32" fmla="*/ 5547 w 25654"/>
                  <a:gd name="connsiteY32" fmla="*/ 20112 h 29127"/>
                  <a:gd name="connsiteX33" fmla="*/ 6934 w 25654"/>
                  <a:gd name="connsiteY33" fmla="*/ 23580 h 29127"/>
                  <a:gd name="connsiteX34" fmla="*/ 11094 w 25654"/>
                  <a:gd name="connsiteY34" fmla="*/ 24967 h 29127"/>
                  <a:gd name="connsiteX35" fmla="*/ 15947 w 25654"/>
                  <a:gd name="connsiteY35" fmla="*/ 23580 h 29127"/>
                  <a:gd name="connsiteX36" fmla="*/ 19414 w 25654"/>
                  <a:gd name="connsiteY36" fmla="*/ 20112 h 29127"/>
                  <a:gd name="connsiteX37" fmla="*/ 20107 w 25654"/>
                  <a:gd name="connsiteY37" fmla="*/ 15258 h 29127"/>
                  <a:gd name="connsiteX38" fmla="*/ 20107 w 25654"/>
                  <a:gd name="connsiteY38" fmla="*/ 13870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8"/>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0"/>
                      <a:pt x="5547" y="1387"/>
                      <a:pt x="6934" y="694"/>
                    </a:cubicBezTo>
                    <a:cubicBezTo>
                      <a:pt x="9014" y="0"/>
                      <a:pt x="11094" y="0"/>
                      <a:pt x="13174" y="0"/>
                    </a:cubicBezTo>
                    <a:cubicBezTo>
                      <a:pt x="15947" y="0"/>
                      <a:pt x="17334" y="0"/>
                      <a:pt x="19414" y="694"/>
                    </a:cubicBezTo>
                    <a:cubicBezTo>
                      <a:pt x="20801" y="1387"/>
                      <a:pt x="22187" y="2080"/>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2187" y="27047"/>
                      <a:pt x="21494" y="25660"/>
                      <a:pt x="21494" y="24967"/>
                    </a:cubicBezTo>
                    <a:close/>
                    <a:moveTo>
                      <a:pt x="20801" y="13870"/>
                    </a:moveTo>
                    <a:cubicBezTo>
                      <a:pt x="18721" y="14564"/>
                      <a:pt x="16641" y="15258"/>
                      <a:pt x="12480" y="15951"/>
                    </a:cubicBezTo>
                    <a:cubicBezTo>
                      <a:pt x="10400" y="15951"/>
                      <a:pt x="9014" y="16644"/>
                      <a:pt x="8320" y="16644"/>
                    </a:cubicBezTo>
                    <a:cubicBezTo>
                      <a:pt x="7627" y="17338"/>
                      <a:pt x="6934" y="17338"/>
                      <a:pt x="6240" y="18032"/>
                    </a:cubicBezTo>
                    <a:cubicBezTo>
                      <a:pt x="5547" y="18725"/>
                      <a:pt x="5547" y="19418"/>
                      <a:pt x="5547" y="20112"/>
                    </a:cubicBezTo>
                    <a:cubicBezTo>
                      <a:pt x="5547" y="21499"/>
                      <a:pt x="6240" y="22193"/>
                      <a:pt x="6934" y="23580"/>
                    </a:cubicBezTo>
                    <a:cubicBezTo>
                      <a:pt x="7627" y="24273"/>
                      <a:pt x="9707" y="24967"/>
                      <a:pt x="11094" y="24967"/>
                    </a:cubicBezTo>
                    <a:cubicBezTo>
                      <a:pt x="13174" y="24967"/>
                      <a:pt x="14560" y="24273"/>
                      <a:pt x="15947" y="23580"/>
                    </a:cubicBezTo>
                    <a:cubicBezTo>
                      <a:pt x="17334" y="22886"/>
                      <a:pt x="18721" y="21499"/>
                      <a:pt x="19414" y="20112"/>
                    </a:cubicBezTo>
                    <a:cubicBezTo>
                      <a:pt x="20107" y="18725"/>
                      <a:pt x="20107" y="17338"/>
                      <a:pt x="20107" y="15258"/>
                    </a:cubicBezTo>
                    <a:lnTo>
                      <a:pt x="20107" y="13870"/>
                    </a:lnTo>
                    <a:close/>
                  </a:path>
                </a:pathLst>
              </a:custGeom>
              <a:solidFill>
                <a:srgbClr val="23509E"/>
              </a:solidFill>
              <a:ln w="6923" cap="flat">
                <a:noFill/>
                <a:prstDash val="solid"/>
                <a:miter/>
              </a:ln>
            </p:spPr>
            <p:txBody>
              <a:bodyPr rtlCol="0" anchor="ctr"/>
              <a:lstStyle/>
              <a:p>
                <a:endParaRPr lang="en-US" dirty="0"/>
              </a:p>
            </p:txBody>
          </p:sp>
          <p:sp>
            <p:nvSpPr>
              <p:cNvPr id="320" name="Freeform 319">
                <a:extLst>
                  <a:ext uri="{FF2B5EF4-FFF2-40B4-BE49-F238E27FC236}">
                    <a16:creationId xmlns:a16="http://schemas.microsoft.com/office/drawing/2014/main" id="{4688CF7C-10B4-2940-FA87-CCC2313086C7}"/>
                  </a:ext>
                </a:extLst>
              </p:cNvPr>
              <p:cNvSpPr/>
              <p:nvPr/>
            </p:nvSpPr>
            <p:spPr>
              <a:xfrm>
                <a:off x="3546885" y="8892022"/>
                <a:ext cx="38828" cy="31208"/>
              </a:xfrm>
              <a:custGeom>
                <a:avLst/>
                <a:gdLst>
                  <a:gd name="connsiteX0" fmla="*/ 0 w 38828"/>
                  <a:gd name="connsiteY0" fmla="*/ 29821 h 31208"/>
                  <a:gd name="connsiteX1" fmla="*/ 0 w 38828"/>
                  <a:gd name="connsiteY1" fmla="*/ 694 h 31208"/>
                  <a:gd name="connsiteX2" fmla="*/ 4160 w 38828"/>
                  <a:gd name="connsiteY2" fmla="*/ 694 h 31208"/>
                  <a:gd name="connsiteX3" fmla="*/ 4160 w 38828"/>
                  <a:gd name="connsiteY3" fmla="*/ 4855 h 31208"/>
                  <a:gd name="connsiteX4" fmla="*/ 7627 w 38828"/>
                  <a:gd name="connsiteY4" fmla="*/ 1387 h 31208"/>
                  <a:gd name="connsiteX5" fmla="*/ 12480 w 38828"/>
                  <a:gd name="connsiteY5" fmla="*/ 0 h 31208"/>
                  <a:gd name="connsiteX6" fmla="*/ 18027 w 38828"/>
                  <a:gd name="connsiteY6" fmla="*/ 1387 h 31208"/>
                  <a:gd name="connsiteX7" fmla="*/ 20801 w 38828"/>
                  <a:gd name="connsiteY7" fmla="*/ 4855 h 31208"/>
                  <a:gd name="connsiteX8" fmla="*/ 29814 w 38828"/>
                  <a:gd name="connsiteY8" fmla="*/ 0 h 31208"/>
                  <a:gd name="connsiteX9" fmla="*/ 36748 w 38828"/>
                  <a:gd name="connsiteY9" fmla="*/ 2081 h 31208"/>
                  <a:gd name="connsiteX10" fmla="*/ 38828 w 38828"/>
                  <a:gd name="connsiteY10" fmla="*/ 9709 h 31208"/>
                  <a:gd name="connsiteX11" fmla="*/ 38828 w 38828"/>
                  <a:gd name="connsiteY11" fmla="*/ 29821 h 31208"/>
                  <a:gd name="connsiteX12" fmla="*/ 33975 w 38828"/>
                  <a:gd name="connsiteY12" fmla="*/ 29821 h 31208"/>
                  <a:gd name="connsiteX13" fmla="*/ 33975 w 38828"/>
                  <a:gd name="connsiteY13" fmla="*/ 11790 h 31208"/>
                  <a:gd name="connsiteX14" fmla="*/ 33281 w 38828"/>
                  <a:gd name="connsiteY14" fmla="*/ 7629 h 31208"/>
                  <a:gd name="connsiteX15" fmla="*/ 31895 w 38828"/>
                  <a:gd name="connsiteY15" fmla="*/ 5548 h 31208"/>
                  <a:gd name="connsiteX16" fmla="*/ 29121 w 38828"/>
                  <a:gd name="connsiteY16" fmla="*/ 4855 h 31208"/>
                  <a:gd name="connsiteX17" fmla="*/ 24268 w 38828"/>
                  <a:gd name="connsiteY17" fmla="*/ 6935 h 31208"/>
                  <a:gd name="connsiteX18" fmla="*/ 22187 w 38828"/>
                  <a:gd name="connsiteY18" fmla="*/ 13177 h 31208"/>
                  <a:gd name="connsiteX19" fmla="*/ 22187 w 38828"/>
                  <a:gd name="connsiteY19" fmla="*/ 29821 h 31208"/>
                  <a:gd name="connsiteX20" fmla="*/ 16641 w 38828"/>
                  <a:gd name="connsiteY20" fmla="*/ 29821 h 31208"/>
                  <a:gd name="connsiteX21" fmla="*/ 16641 w 38828"/>
                  <a:gd name="connsiteY21" fmla="*/ 11096 h 31208"/>
                  <a:gd name="connsiteX22" fmla="*/ 15254 w 38828"/>
                  <a:gd name="connsiteY22" fmla="*/ 6242 h 31208"/>
                  <a:gd name="connsiteX23" fmla="*/ 11094 w 38828"/>
                  <a:gd name="connsiteY23" fmla="*/ 4855 h 31208"/>
                  <a:gd name="connsiteX24" fmla="*/ 6934 w 38828"/>
                  <a:gd name="connsiteY24" fmla="*/ 6242 h 31208"/>
                  <a:gd name="connsiteX25" fmla="*/ 4160 w 38828"/>
                  <a:gd name="connsiteY25" fmla="*/ 9709 h 31208"/>
                  <a:gd name="connsiteX26" fmla="*/ 3467 w 38828"/>
                  <a:gd name="connsiteY26" fmla="*/ 15951 h 31208"/>
                  <a:gd name="connsiteX27" fmla="*/ 3467 w 38828"/>
                  <a:gd name="connsiteY27" fmla="*/ 31208 h 31208"/>
                  <a:gd name="connsiteX28" fmla="*/ 0 w 38828"/>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8" h="31208">
                    <a:moveTo>
                      <a:pt x="0" y="29821"/>
                    </a:moveTo>
                    <a:lnTo>
                      <a:pt x="0" y="694"/>
                    </a:lnTo>
                    <a:lnTo>
                      <a:pt x="4160" y="694"/>
                    </a:lnTo>
                    <a:lnTo>
                      <a:pt x="4160" y="4855"/>
                    </a:lnTo>
                    <a:cubicBezTo>
                      <a:pt x="4853" y="3468"/>
                      <a:pt x="6240" y="2081"/>
                      <a:pt x="7627" y="1387"/>
                    </a:cubicBezTo>
                    <a:cubicBezTo>
                      <a:pt x="9014" y="694"/>
                      <a:pt x="11094" y="0"/>
                      <a:pt x="12480" y="0"/>
                    </a:cubicBezTo>
                    <a:cubicBezTo>
                      <a:pt x="14561" y="0"/>
                      <a:pt x="16641" y="694"/>
                      <a:pt x="18027" y="1387"/>
                    </a:cubicBezTo>
                    <a:cubicBezTo>
                      <a:pt x="19414" y="2081"/>
                      <a:pt x="20107" y="3468"/>
                      <a:pt x="20801" y="4855"/>
                    </a:cubicBezTo>
                    <a:cubicBezTo>
                      <a:pt x="22881" y="1387"/>
                      <a:pt x="26348" y="0"/>
                      <a:pt x="29814"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5" y="5548"/>
                    </a:cubicBezTo>
                    <a:cubicBezTo>
                      <a:pt x="31201" y="4855"/>
                      <a:pt x="29814" y="4855"/>
                      <a:pt x="29121" y="4855"/>
                    </a:cubicBezTo>
                    <a:cubicBezTo>
                      <a:pt x="27041" y="4855"/>
                      <a:pt x="25654" y="5548"/>
                      <a:pt x="24268" y="6935"/>
                    </a:cubicBezTo>
                    <a:cubicBezTo>
                      <a:pt x="22881" y="8322"/>
                      <a:pt x="22187" y="10403"/>
                      <a:pt x="22187" y="13177"/>
                    </a:cubicBezTo>
                    <a:lnTo>
                      <a:pt x="22187" y="29821"/>
                    </a:lnTo>
                    <a:lnTo>
                      <a:pt x="16641" y="29821"/>
                    </a:lnTo>
                    <a:lnTo>
                      <a:pt x="16641" y="11096"/>
                    </a:lnTo>
                    <a:cubicBezTo>
                      <a:pt x="16641" y="9016"/>
                      <a:pt x="15947" y="7629"/>
                      <a:pt x="15254" y="6242"/>
                    </a:cubicBezTo>
                    <a:cubicBezTo>
                      <a:pt x="14561" y="4855"/>
                      <a:pt x="13174" y="4855"/>
                      <a:pt x="11094" y="4855"/>
                    </a:cubicBezTo>
                    <a:cubicBezTo>
                      <a:pt x="9707" y="4855"/>
                      <a:pt x="8320" y="5548"/>
                      <a:pt x="6934" y="6242"/>
                    </a:cubicBezTo>
                    <a:cubicBezTo>
                      <a:pt x="5547" y="6935"/>
                      <a:pt x="4853" y="8322"/>
                      <a:pt x="4160" y="9709"/>
                    </a:cubicBezTo>
                    <a:cubicBezTo>
                      <a:pt x="3467" y="11096"/>
                      <a:pt x="3467" y="13177"/>
                      <a:pt x="3467" y="15951"/>
                    </a:cubicBezTo>
                    <a:lnTo>
                      <a:pt x="3467"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321" name="Freeform 320">
                <a:extLst>
                  <a:ext uri="{FF2B5EF4-FFF2-40B4-BE49-F238E27FC236}">
                    <a16:creationId xmlns:a16="http://schemas.microsoft.com/office/drawing/2014/main" id="{FE933D2A-40C2-DED9-FF11-DAC89AC481EC}"/>
                  </a:ext>
                </a:extLst>
              </p:cNvPr>
              <p:cNvSpPr/>
              <p:nvPr/>
            </p:nvSpPr>
            <p:spPr>
              <a:xfrm>
                <a:off x="3592647" y="8892022"/>
                <a:ext cx="38827" cy="31208"/>
              </a:xfrm>
              <a:custGeom>
                <a:avLst/>
                <a:gdLst>
                  <a:gd name="connsiteX0" fmla="*/ 0 w 38827"/>
                  <a:gd name="connsiteY0" fmla="*/ 29821 h 31208"/>
                  <a:gd name="connsiteX1" fmla="*/ 0 w 38827"/>
                  <a:gd name="connsiteY1" fmla="*/ 694 h 31208"/>
                  <a:gd name="connsiteX2" fmla="*/ 4160 w 38827"/>
                  <a:gd name="connsiteY2" fmla="*/ 694 h 31208"/>
                  <a:gd name="connsiteX3" fmla="*/ 4160 w 38827"/>
                  <a:gd name="connsiteY3" fmla="*/ 4855 h 31208"/>
                  <a:gd name="connsiteX4" fmla="*/ 7627 w 38827"/>
                  <a:gd name="connsiteY4" fmla="*/ 1387 h 31208"/>
                  <a:gd name="connsiteX5" fmla="*/ 12480 w 38827"/>
                  <a:gd name="connsiteY5" fmla="*/ 0 h 31208"/>
                  <a:gd name="connsiteX6" fmla="*/ 18027 w 38827"/>
                  <a:gd name="connsiteY6" fmla="*/ 1387 h 31208"/>
                  <a:gd name="connsiteX7" fmla="*/ 20801 w 38827"/>
                  <a:gd name="connsiteY7" fmla="*/ 4855 h 31208"/>
                  <a:gd name="connsiteX8" fmla="*/ 29814 w 38827"/>
                  <a:gd name="connsiteY8" fmla="*/ 0 h 31208"/>
                  <a:gd name="connsiteX9" fmla="*/ 36748 w 38827"/>
                  <a:gd name="connsiteY9" fmla="*/ 2081 h 31208"/>
                  <a:gd name="connsiteX10" fmla="*/ 38828 w 38827"/>
                  <a:gd name="connsiteY10" fmla="*/ 9709 h 31208"/>
                  <a:gd name="connsiteX11" fmla="*/ 38828 w 38827"/>
                  <a:gd name="connsiteY11" fmla="*/ 29821 h 31208"/>
                  <a:gd name="connsiteX12" fmla="*/ 33975 w 38827"/>
                  <a:gd name="connsiteY12" fmla="*/ 29821 h 31208"/>
                  <a:gd name="connsiteX13" fmla="*/ 33975 w 38827"/>
                  <a:gd name="connsiteY13" fmla="*/ 11790 h 31208"/>
                  <a:gd name="connsiteX14" fmla="*/ 33281 w 38827"/>
                  <a:gd name="connsiteY14" fmla="*/ 7629 h 31208"/>
                  <a:gd name="connsiteX15" fmla="*/ 31894 w 38827"/>
                  <a:gd name="connsiteY15" fmla="*/ 5548 h 31208"/>
                  <a:gd name="connsiteX16" fmla="*/ 29121 w 38827"/>
                  <a:gd name="connsiteY16" fmla="*/ 4855 h 31208"/>
                  <a:gd name="connsiteX17" fmla="*/ 24268 w 38827"/>
                  <a:gd name="connsiteY17" fmla="*/ 6935 h 31208"/>
                  <a:gd name="connsiteX18" fmla="*/ 22187 w 38827"/>
                  <a:gd name="connsiteY18" fmla="*/ 13177 h 31208"/>
                  <a:gd name="connsiteX19" fmla="*/ 22187 w 38827"/>
                  <a:gd name="connsiteY19" fmla="*/ 29821 h 31208"/>
                  <a:gd name="connsiteX20" fmla="*/ 17334 w 38827"/>
                  <a:gd name="connsiteY20" fmla="*/ 29821 h 31208"/>
                  <a:gd name="connsiteX21" fmla="*/ 17334 w 38827"/>
                  <a:gd name="connsiteY21" fmla="*/ 11096 h 31208"/>
                  <a:gd name="connsiteX22" fmla="*/ 15947 w 38827"/>
                  <a:gd name="connsiteY22" fmla="*/ 6242 h 31208"/>
                  <a:gd name="connsiteX23" fmla="*/ 11787 w 38827"/>
                  <a:gd name="connsiteY23" fmla="*/ 4855 h 31208"/>
                  <a:gd name="connsiteX24" fmla="*/ 7627 w 38827"/>
                  <a:gd name="connsiteY24" fmla="*/ 6242 h 31208"/>
                  <a:gd name="connsiteX25" fmla="*/ 4853 w 38827"/>
                  <a:gd name="connsiteY25" fmla="*/ 9709 h 31208"/>
                  <a:gd name="connsiteX26" fmla="*/ 4160 w 38827"/>
                  <a:gd name="connsiteY26" fmla="*/ 15951 h 31208"/>
                  <a:gd name="connsiteX27" fmla="*/ 4160 w 38827"/>
                  <a:gd name="connsiteY27" fmla="*/ 31208 h 31208"/>
                  <a:gd name="connsiteX28" fmla="*/ 0 w 38827"/>
                  <a:gd name="connsiteY2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827" h="31208">
                    <a:moveTo>
                      <a:pt x="0" y="29821"/>
                    </a:moveTo>
                    <a:lnTo>
                      <a:pt x="0" y="694"/>
                    </a:lnTo>
                    <a:lnTo>
                      <a:pt x="4160" y="694"/>
                    </a:lnTo>
                    <a:lnTo>
                      <a:pt x="4160" y="4855"/>
                    </a:lnTo>
                    <a:cubicBezTo>
                      <a:pt x="4853" y="3468"/>
                      <a:pt x="6240" y="2081"/>
                      <a:pt x="7627" y="1387"/>
                    </a:cubicBezTo>
                    <a:cubicBezTo>
                      <a:pt x="9014" y="694"/>
                      <a:pt x="11094" y="0"/>
                      <a:pt x="12480" y="0"/>
                    </a:cubicBezTo>
                    <a:cubicBezTo>
                      <a:pt x="14560" y="0"/>
                      <a:pt x="16641" y="694"/>
                      <a:pt x="18027" y="1387"/>
                    </a:cubicBezTo>
                    <a:cubicBezTo>
                      <a:pt x="19414" y="2081"/>
                      <a:pt x="20107" y="3468"/>
                      <a:pt x="20801" y="4855"/>
                    </a:cubicBezTo>
                    <a:cubicBezTo>
                      <a:pt x="22881" y="1387"/>
                      <a:pt x="26348" y="0"/>
                      <a:pt x="29814" y="0"/>
                    </a:cubicBezTo>
                    <a:cubicBezTo>
                      <a:pt x="32588" y="0"/>
                      <a:pt x="34668" y="694"/>
                      <a:pt x="36748" y="2081"/>
                    </a:cubicBezTo>
                    <a:cubicBezTo>
                      <a:pt x="38135" y="3468"/>
                      <a:pt x="38828" y="6242"/>
                      <a:pt x="38828" y="9709"/>
                    </a:cubicBezTo>
                    <a:lnTo>
                      <a:pt x="38828" y="29821"/>
                    </a:lnTo>
                    <a:lnTo>
                      <a:pt x="33975" y="29821"/>
                    </a:lnTo>
                    <a:lnTo>
                      <a:pt x="33975" y="11790"/>
                    </a:lnTo>
                    <a:cubicBezTo>
                      <a:pt x="33975" y="9709"/>
                      <a:pt x="33975" y="8322"/>
                      <a:pt x="33281" y="7629"/>
                    </a:cubicBezTo>
                    <a:cubicBezTo>
                      <a:pt x="33281" y="6935"/>
                      <a:pt x="32588" y="6242"/>
                      <a:pt x="31894" y="5548"/>
                    </a:cubicBezTo>
                    <a:cubicBezTo>
                      <a:pt x="31201" y="4855"/>
                      <a:pt x="29814" y="4855"/>
                      <a:pt x="29121" y="4855"/>
                    </a:cubicBezTo>
                    <a:cubicBezTo>
                      <a:pt x="27041" y="4855"/>
                      <a:pt x="25654" y="5548"/>
                      <a:pt x="24268" y="6935"/>
                    </a:cubicBezTo>
                    <a:cubicBezTo>
                      <a:pt x="22881" y="8322"/>
                      <a:pt x="22187" y="10403"/>
                      <a:pt x="22187" y="13177"/>
                    </a:cubicBezTo>
                    <a:lnTo>
                      <a:pt x="22187" y="29821"/>
                    </a:lnTo>
                    <a:lnTo>
                      <a:pt x="17334" y="29821"/>
                    </a:lnTo>
                    <a:lnTo>
                      <a:pt x="17334" y="11096"/>
                    </a:lnTo>
                    <a:cubicBezTo>
                      <a:pt x="17334" y="9016"/>
                      <a:pt x="16641" y="7629"/>
                      <a:pt x="15947" y="6242"/>
                    </a:cubicBezTo>
                    <a:cubicBezTo>
                      <a:pt x="15254" y="4855"/>
                      <a:pt x="13867" y="4855"/>
                      <a:pt x="11787" y="4855"/>
                    </a:cubicBezTo>
                    <a:cubicBezTo>
                      <a:pt x="10400" y="4855"/>
                      <a:pt x="9014" y="5548"/>
                      <a:pt x="7627" y="6242"/>
                    </a:cubicBezTo>
                    <a:cubicBezTo>
                      <a:pt x="6240" y="6935"/>
                      <a:pt x="5547" y="8322"/>
                      <a:pt x="4853" y="9709"/>
                    </a:cubicBezTo>
                    <a:cubicBezTo>
                      <a:pt x="4160" y="11096"/>
                      <a:pt x="4160" y="13177"/>
                      <a:pt x="4160" y="15951"/>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322" name="Freeform 321">
                <a:extLst>
                  <a:ext uri="{FF2B5EF4-FFF2-40B4-BE49-F238E27FC236}">
                    <a16:creationId xmlns:a16="http://schemas.microsoft.com/office/drawing/2014/main" id="{244DB9EC-9561-041E-67B9-D091B2CD0237}"/>
                  </a:ext>
                </a:extLst>
              </p:cNvPr>
              <p:cNvSpPr/>
              <p:nvPr/>
            </p:nvSpPr>
            <p:spPr>
              <a:xfrm>
                <a:off x="3638409" y="8892022"/>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160 w 26347"/>
                  <a:gd name="connsiteY16" fmla="*/ 12483 h 30515"/>
                  <a:gd name="connsiteX17" fmla="*/ 20108 w 26347"/>
                  <a:gd name="connsiteY17" fmla="*/ 12483 h 30515"/>
                  <a:gd name="connsiteX18" fmla="*/ 18027 w 26347"/>
                  <a:gd name="connsiteY18" fmla="*/ 6935 h 30515"/>
                  <a:gd name="connsiteX19" fmla="*/ 11787 w 26347"/>
                  <a:gd name="connsiteY19" fmla="*/ 4161 h 30515"/>
                  <a:gd name="connsiteX20" fmla="*/ 6240 w 26347"/>
                  <a:gd name="connsiteY20" fmla="*/ 6242 h 30515"/>
                  <a:gd name="connsiteX21" fmla="*/ 4160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8"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8721" y="23580"/>
                      <a:pt x="20108" y="22193"/>
                      <a:pt x="20801" y="20112"/>
                    </a:cubicBezTo>
                    <a:close/>
                    <a:moveTo>
                      <a:pt x="4160" y="12483"/>
                    </a:moveTo>
                    <a:lnTo>
                      <a:pt x="20108" y="12483"/>
                    </a:lnTo>
                    <a:cubicBezTo>
                      <a:pt x="20108" y="10403"/>
                      <a:pt x="19414" y="8322"/>
                      <a:pt x="18027" y="6935"/>
                    </a:cubicBezTo>
                    <a:cubicBezTo>
                      <a:pt x="16641" y="4855"/>
                      <a:pt x="14561" y="4161"/>
                      <a:pt x="11787" y="4161"/>
                    </a:cubicBezTo>
                    <a:cubicBezTo>
                      <a:pt x="9707" y="4161"/>
                      <a:pt x="7627" y="4855"/>
                      <a:pt x="6240" y="6242"/>
                    </a:cubicBezTo>
                    <a:cubicBezTo>
                      <a:pt x="5547" y="7629"/>
                      <a:pt x="4854" y="9709"/>
                      <a:pt x="4160" y="12483"/>
                    </a:cubicBezTo>
                    <a:close/>
                  </a:path>
                </a:pathLst>
              </a:custGeom>
              <a:solidFill>
                <a:srgbClr val="23509E"/>
              </a:solidFill>
              <a:ln w="6923" cap="flat">
                <a:noFill/>
                <a:prstDash val="solid"/>
                <a:miter/>
              </a:ln>
            </p:spPr>
            <p:txBody>
              <a:bodyPr rtlCol="0" anchor="ctr"/>
              <a:lstStyle/>
              <a:p>
                <a:endParaRPr lang="en-US" dirty="0"/>
              </a:p>
            </p:txBody>
          </p:sp>
        </p:grpSp>
        <p:grpSp>
          <p:nvGrpSpPr>
            <p:cNvPr id="53" name="Graphic 2">
              <a:extLst>
                <a:ext uri="{FF2B5EF4-FFF2-40B4-BE49-F238E27FC236}">
                  <a16:creationId xmlns:a16="http://schemas.microsoft.com/office/drawing/2014/main" id="{166FD555-4FAC-5A9C-E79A-90B7F17F5353}"/>
                </a:ext>
              </a:extLst>
            </p:cNvPr>
            <p:cNvGrpSpPr/>
            <p:nvPr/>
          </p:nvGrpSpPr>
          <p:grpSpPr>
            <a:xfrm>
              <a:off x="3110763" y="8944036"/>
              <a:ext cx="549833" cy="50627"/>
              <a:chOff x="3110763" y="8944036"/>
              <a:chExt cx="549833" cy="50627"/>
            </a:xfrm>
            <a:solidFill>
              <a:srgbClr val="23509E"/>
            </a:solidFill>
          </p:grpSpPr>
          <p:sp>
            <p:nvSpPr>
              <p:cNvPr id="54" name="Freeform 53">
                <a:extLst>
                  <a:ext uri="{FF2B5EF4-FFF2-40B4-BE49-F238E27FC236}">
                    <a16:creationId xmlns:a16="http://schemas.microsoft.com/office/drawing/2014/main" id="{F9FB9079-F5ED-11A3-9180-9152A14327E8}"/>
                  </a:ext>
                </a:extLst>
              </p:cNvPr>
              <p:cNvSpPr/>
              <p:nvPr/>
            </p:nvSpPr>
            <p:spPr>
              <a:xfrm>
                <a:off x="3110763"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4853 w 26347"/>
                  <a:gd name="connsiteY10" fmla="*/ 15258 h 31208"/>
                  <a:gd name="connsiteX11" fmla="*/ 6934 w 26347"/>
                  <a:gd name="connsiteY11" fmla="*/ 23580 h 31208"/>
                  <a:gd name="connsiteX12" fmla="*/ 13174 w 26347"/>
                  <a:gd name="connsiteY12" fmla="*/ 26354 h 31208"/>
                  <a:gd name="connsiteX13" fmla="*/ 19414 w 26347"/>
                  <a:gd name="connsiteY13" fmla="*/ 23580 h 31208"/>
                  <a:gd name="connsiteX14" fmla="*/ 21494 w 26347"/>
                  <a:gd name="connsiteY14" fmla="*/ 15258 h 31208"/>
                  <a:gd name="connsiteX15" fmla="*/ 18721 w 26347"/>
                  <a:gd name="connsiteY15" fmla="*/ 6935 h 31208"/>
                  <a:gd name="connsiteX16" fmla="*/ 12480 w 26347"/>
                  <a:gd name="connsiteY16" fmla="*/ 4161 h 31208"/>
                  <a:gd name="connsiteX17" fmla="*/ 6240 w 26347"/>
                  <a:gd name="connsiteY17" fmla="*/ 6935 h 31208"/>
                  <a:gd name="connsiteX18" fmla="*/ 4853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7" y="27741"/>
                      <a:pt x="20107" y="29128"/>
                    </a:cubicBezTo>
                    <a:cubicBezTo>
                      <a:pt x="18027" y="30515"/>
                      <a:pt x="15947" y="31208"/>
                      <a:pt x="13174" y="31208"/>
                    </a:cubicBezTo>
                    <a:cubicBezTo>
                      <a:pt x="9014" y="31208"/>
                      <a:pt x="5547" y="29821"/>
                      <a:pt x="3467" y="27047"/>
                    </a:cubicBezTo>
                    <a:cubicBezTo>
                      <a:pt x="693" y="23580"/>
                      <a:pt x="0" y="20112"/>
                      <a:pt x="0" y="15258"/>
                    </a:cubicBezTo>
                    <a:close/>
                    <a:moveTo>
                      <a:pt x="4853" y="15258"/>
                    </a:moveTo>
                    <a:cubicBezTo>
                      <a:pt x="4853" y="18725"/>
                      <a:pt x="5547" y="21499"/>
                      <a:pt x="6934" y="23580"/>
                    </a:cubicBezTo>
                    <a:cubicBezTo>
                      <a:pt x="8320" y="25660"/>
                      <a:pt x="10400" y="26354"/>
                      <a:pt x="13174" y="26354"/>
                    </a:cubicBezTo>
                    <a:cubicBezTo>
                      <a:pt x="15254" y="26354"/>
                      <a:pt x="17334" y="25660"/>
                      <a:pt x="19414" y="23580"/>
                    </a:cubicBezTo>
                    <a:cubicBezTo>
                      <a:pt x="20801" y="21499"/>
                      <a:pt x="21494" y="18725"/>
                      <a:pt x="21494" y="15258"/>
                    </a:cubicBezTo>
                    <a:cubicBezTo>
                      <a:pt x="21494" y="11790"/>
                      <a:pt x="20801" y="9016"/>
                      <a:pt x="18721" y="6935"/>
                    </a:cubicBezTo>
                    <a:cubicBezTo>
                      <a:pt x="17334" y="4855"/>
                      <a:pt x="15254" y="4161"/>
                      <a:pt x="12480" y="4161"/>
                    </a:cubicBezTo>
                    <a:cubicBezTo>
                      <a:pt x="9707" y="4161"/>
                      <a:pt x="8320" y="4855"/>
                      <a:pt x="6240" y="6935"/>
                    </a:cubicBezTo>
                    <a:cubicBezTo>
                      <a:pt x="5547" y="8322"/>
                      <a:pt x="4853" y="11096"/>
                      <a:pt x="4853" y="15258"/>
                    </a:cubicBezTo>
                    <a:close/>
                  </a:path>
                </a:pathLst>
              </a:custGeom>
              <a:solidFill>
                <a:srgbClr val="23509E"/>
              </a:solidFill>
              <a:ln w="6923" cap="flat">
                <a:noFill/>
                <a:prstDash val="solid"/>
                <a:miter/>
              </a:ln>
            </p:spPr>
            <p:txBody>
              <a:bodyPr rtlCol="0" anchor="ctr"/>
              <a:lstStyle/>
              <a:p>
                <a:endParaRPr lang="en-US" dirty="0"/>
              </a:p>
            </p:txBody>
          </p:sp>
          <p:sp>
            <p:nvSpPr>
              <p:cNvPr id="55" name="Freeform 54">
                <a:extLst>
                  <a:ext uri="{FF2B5EF4-FFF2-40B4-BE49-F238E27FC236}">
                    <a16:creationId xmlns:a16="http://schemas.microsoft.com/office/drawing/2014/main" id="{AE4AAA46-7414-1211-F6DC-4F5271C95134}"/>
                  </a:ext>
                </a:extLst>
              </p:cNvPr>
              <p:cNvSpPr/>
              <p:nvPr/>
            </p:nvSpPr>
            <p:spPr>
              <a:xfrm>
                <a:off x="3139884" y="8944036"/>
                <a:ext cx="17333" cy="40224"/>
              </a:xfrm>
              <a:custGeom>
                <a:avLst/>
                <a:gdLst>
                  <a:gd name="connsiteX0" fmla="*/ 4160 w 17333"/>
                  <a:gd name="connsiteY0" fmla="*/ 39531 h 40224"/>
                  <a:gd name="connsiteX1" fmla="*/ 4160 w 17333"/>
                  <a:gd name="connsiteY1" fmla="*/ 14564 h 40224"/>
                  <a:gd name="connsiteX2" fmla="*/ 0 w 17333"/>
                  <a:gd name="connsiteY2" fmla="*/ 14564 h 40224"/>
                  <a:gd name="connsiteX3" fmla="*/ 0 w 17333"/>
                  <a:gd name="connsiteY3" fmla="*/ 11096 h 40224"/>
                  <a:gd name="connsiteX4" fmla="*/ 4160 w 17333"/>
                  <a:gd name="connsiteY4" fmla="*/ 11096 h 40224"/>
                  <a:gd name="connsiteX5" fmla="*/ 4160 w 17333"/>
                  <a:gd name="connsiteY5" fmla="*/ 8322 h 40224"/>
                  <a:gd name="connsiteX6" fmla="*/ 4854 w 17333"/>
                  <a:gd name="connsiteY6" fmla="*/ 4161 h 40224"/>
                  <a:gd name="connsiteX7" fmla="*/ 7627 w 17333"/>
                  <a:gd name="connsiteY7" fmla="*/ 1387 h 40224"/>
                  <a:gd name="connsiteX8" fmla="*/ 12480 w 17333"/>
                  <a:gd name="connsiteY8" fmla="*/ 0 h 40224"/>
                  <a:gd name="connsiteX9" fmla="*/ 17334 w 17333"/>
                  <a:gd name="connsiteY9" fmla="*/ 694 h 40224"/>
                  <a:gd name="connsiteX10" fmla="*/ 16641 w 17333"/>
                  <a:gd name="connsiteY10" fmla="*/ 4855 h 40224"/>
                  <a:gd name="connsiteX11" fmla="*/ 13867 w 17333"/>
                  <a:gd name="connsiteY11" fmla="*/ 4855 h 40224"/>
                  <a:gd name="connsiteX12" fmla="*/ 10400 w 17333"/>
                  <a:gd name="connsiteY12" fmla="*/ 5548 h 40224"/>
                  <a:gd name="connsiteX13" fmla="*/ 9707 w 17333"/>
                  <a:gd name="connsiteY13" fmla="*/ 9016 h 40224"/>
                  <a:gd name="connsiteX14" fmla="*/ 9707 w 17333"/>
                  <a:gd name="connsiteY14" fmla="*/ 11790 h 40224"/>
                  <a:gd name="connsiteX15" fmla="*/ 15254 w 17333"/>
                  <a:gd name="connsiteY15" fmla="*/ 11790 h 40224"/>
                  <a:gd name="connsiteX16" fmla="*/ 15254 w 17333"/>
                  <a:gd name="connsiteY16" fmla="*/ 15258 h 40224"/>
                  <a:gd name="connsiteX17" fmla="*/ 9707 w 17333"/>
                  <a:gd name="connsiteY17" fmla="*/ 15258 h 40224"/>
                  <a:gd name="connsiteX18" fmla="*/ 9707 w 17333"/>
                  <a:gd name="connsiteY18" fmla="*/ 40224 h 40224"/>
                  <a:gd name="connsiteX19" fmla="*/ 4160 w 17333"/>
                  <a:gd name="connsiteY19"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7333" h="40224">
                    <a:moveTo>
                      <a:pt x="4160" y="39531"/>
                    </a:moveTo>
                    <a:lnTo>
                      <a:pt x="4160" y="14564"/>
                    </a:lnTo>
                    <a:lnTo>
                      <a:pt x="0" y="14564"/>
                    </a:lnTo>
                    <a:lnTo>
                      <a:pt x="0" y="11096"/>
                    </a:lnTo>
                    <a:lnTo>
                      <a:pt x="4160" y="11096"/>
                    </a:lnTo>
                    <a:lnTo>
                      <a:pt x="4160" y="8322"/>
                    </a:lnTo>
                    <a:cubicBezTo>
                      <a:pt x="4160" y="6242"/>
                      <a:pt x="4160" y="4855"/>
                      <a:pt x="4854" y="4161"/>
                    </a:cubicBezTo>
                    <a:cubicBezTo>
                      <a:pt x="5547" y="2774"/>
                      <a:pt x="6240" y="2081"/>
                      <a:pt x="7627" y="1387"/>
                    </a:cubicBezTo>
                    <a:cubicBezTo>
                      <a:pt x="9014" y="694"/>
                      <a:pt x="10400" y="0"/>
                      <a:pt x="12480" y="0"/>
                    </a:cubicBezTo>
                    <a:cubicBezTo>
                      <a:pt x="13867" y="0"/>
                      <a:pt x="15254" y="0"/>
                      <a:pt x="17334" y="694"/>
                    </a:cubicBezTo>
                    <a:lnTo>
                      <a:pt x="16641" y="4855"/>
                    </a:lnTo>
                    <a:cubicBezTo>
                      <a:pt x="15947" y="4855"/>
                      <a:pt x="14561" y="4855"/>
                      <a:pt x="13867" y="4855"/>
                    </a:cubicBezTo>
                    <a:cubicBezTo>
                      <a:pt x="12480" y="4855"/>
                      <a:pt x="11094" y="4855"/>
                      <a:pt x="10400" y="5548"/>
                    </a:cubicBezTo>
                    <a:cubicBezTo>
                      <a:pt x="9707" y="6242"/>
                      <a:pt x="9707" y="7629"/>
                      <a:pt x="9707" y="9016"/>
                    </a:cubicBezTo>
                    <a:lnTo>
                      <a:pt x="9707" y="11790"/>
                    </a:lnTo>
                    <a:lnTo>
                      <a:pt x="15254" y="11790"/>
                    </a:lnTo>
                    <a:lnTo>
                      <a:pt x="15254" y="15258"/>
                    </a:lnTo>
                    <a:lnTo>
                      <a:pt x="9707" y="15258"/>
                    </a:lnTo>
                    <a:lnTo>
                      <a:pt x="9707" y="40224"/>
                    </a:lnTo>
                    <a:lnTo>
                      <a:pt x="4160" y="40224"/>
                    </a:lnTo>
                    <a:close/>
                  </a:path>
                </a:pathLst>
              </a:custGeom>
              <a:solidFill>
                <a:srgbClr val="23509E"/>
              </a:solidFill>
              <a:ln w="6923" cap="flat">
                <a:noFill/>
                <a:prstDash val="solid"/>
                <a:miter/>
              </a:ln>
            </p:spPr>
            <p:txBody>
              <a:bodyPr rtlCol="0" anchor="ctr"/>
              <a:lstStyle/>
              <a:p>
                <a:endParaRPr lang="en-US" dirty="0"/>
              </a:p>
            </p:txBody>
          </p:sp>
          <p:sp>
            <p:nvSpPr>
              <p:cNvPr id="56" name="Freeform 55">
                <a:extLst>
                  <a:ext uri="{FF2B5EF4-FFF2-40B4-BE49-F238E27FC236}">
                    <a16:creationId xmlns:a16="http://schemas.microsoft.com/office/drawing/2014/main" id="{1C2CAF4C-E147-A3D8-C760-196EE72C4C76}"/>
                  </a:ext>
                </a:extLst>
              </p:cNvPr>
              <p:cNvSpPr/>
              <p:nvPr/>
            </p:nvSpPr>
            <p:spPr>
              <a:xfrm>
                <a:off x="3171778" y="8946117"/>
                <a:ext cx="13867" cy="38143"/>
              </a:xfrm>
              <a:custGeom>
                <a:avLst/>
                <a:gdLst>
                  <a:gd name="connsiteX0" fmla="*/ 13174 w 13867"/>
                  <a:gd name="connsiteY0" fmla="*/ 33289 h 38143"/>
                  <a:gd name="connsiteX1" fmla="*/ 13867 w 13867"/>
                  <a:gd name="connsiteY1" fmla="*/ 37450 h 38143"/>
                  <a:gd name="connsiteX2" fmla="*/ 10400 w 13867"/>
                  <a:gd name="connsiteY2" fmla="*/ 38144 h 38143"/>
                  <a:gd name="connsiteX3" fmla="*/ 6240 w 13867"/>
                  <a:gd name="connsiteY3" fmla="*/ 37450 h 38143"/>
                  <a:gd name="connsiteX4" fmla="*/ 4160 w 13867"/>
                  <a:gd name="connsiteY4" fmla="*/ 35370 h 38143"/>
                  <a:gd name="connsiteX5" fmla="*/ 3467 w 13867"/>
                  <a:gd name="connsiteY5" fmla="*/ 29821 h 38143"/>
                  <a:gd name="connsiteX6" fmla="*/ 3467 w 13867"/>
                  <a:gd name="connsiteY6" fmla="*/ 13177 h 38143"/>
                  <a:gd name="connsiteX7" fmla="*/ 0 w 13867"/>
                  <a:gd name="connsiteY7" fmla="*/ 13177 h 38143"/>
                  <a:gd name="connsiteX8" fmla="*/ 0 w 13867"/>
                  <a:gd name="connsiteY8" fmla="*/ 9709 h 38143"/>
                  <a:gd name="connsiteX9" fmla="*/ 3467 w 13867"/>
                  <a:gd name="connsiteY9" fmla="*/ 9709 h 38143"/>
                  <a:gd name="connsiteX10" fmla="*/ 3467 w 13867"/>
                  <a:gd name="connsiteY10" fmla="*/ 2774 h 38143"/>
                  <a:gd name="connsiteX11" fmla="*/ 8320 w 13867"/>
                  <a:gd name="connsiteY11" fmla="*/ 0 h 38143"/>
                  <a:gd name="connsiteX12" fmla="*/ 8320 w 13867"/>
                  <a:gd name="connsiteY12" fmla="*/ 10403 h 38143"/>
                  <a:gd name="connsiteX13" fmla="*/ 13174 w 13867"/>
                  <a:gd name="connsiteY13" fmla="*/ 10403 h 38143"/>
                  <a:gd name="connsiteX14" fmla="*/ 13174 w 13867"/>
                  <a:gd name="connsiteY14" fmla="*/ 13870 h 38143"/>
                  <a:gd name="connsiteX15" fmla="*/ 8320 w 13867"/>
                  <a:gd name="connsiteY15" fmla="*/ 13870 h 38143"/>
                  <a:gd name="connsiteX16" fmla="*/ 8320 w 13867"/>
                  <a:gd name="connsiteY16" fmla="*/ 30515 h 38143"/>
                  <a:gd name="connsiteX17" fmla="*/ 8320 w 13867"/>
                  <a:gd name="connsiteY17" fmla="*/ 33289 h 38143"/>
                  <a:gd name="connsiteX18" fmla="*/ 9014 w 13867"/>
                  <a:gd name="connsiteY18" fmla="*/ 33982 h 38143"/>
                  <a:gd name="connsiteX19" fmla="*/ 10400 w 13867"/>
                  <a:gd name="connsiteY19" fmla="*/ 34676 h 38143"/>
                  <a:gd name="connsiteX20" fmla="*/ 13174 w 13867"/>
                  <a:gd name="connsiteY20" fmla="*/ 33289 h 38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3867" h="38143">
                    <a:moveTo>
                      <a:pt x="13174" y="33289"/>
                    </a:moveTo>
                    <a:lnTo>
                      <a:pt x="13867" y="37450"/>
                    </a:lnTo>
                    <a:cubicBezTo>
                      <a:pt x="12480" y="37450"/>
                      <a:pt x="11094" y="38144"/>
                      <a:pt x="10400" y="38144"/>
                    </a:cubicBezTo>
                    <a:cubicBezTo>
                      <a:pt x="8320" y="38144"/>
                      <a:pt x="6934" y="38144"/>
                      <a:pt x="6240" y="37450"/>
                    </a:cubicBezTo>
                    <a:cubicBezTo>
                      <a:pt x="5547" y="36756"/>
                      <a:pt x="4853" y="36063"/>
                      <a:pt x="4160" y="35370"/>
                    </a:cubicBezTo>
                    <a:cubicBezTo>
                      <a:pt x="3467" y="34676"/>
                      <a:pt x="3467" y="32595"/>
                      <a:pt x="3467" y="29821"/>
                    </a:cubicBezTo>
                    <a:lnTo>
                      <a:pt x="3467" y="13177"/>
                    </a:lnTo>
                    <a:lnTo>
                      <a:pt x="0" y="13177"/>
                    </a:lnTo>
                    <a:lnTo>
                      <a:pt x="0" y="9709"/>
                    </a:lnTo>
                    <a:lnTo>
                      <a:pt x="3467" y="9709"/>
                    </a:lnTo>
                    <a:lnTo>
                      <a:pt x="3467" y="2774"/>
                    </a:lnTo>
                    <a:lnTo>
                      <a:pt x="8320" y="0"/>
                    </a:lnTo>
                    <a:lnTo>
                      <a:pt x="8320" y="10403"/>
                    </a:lnTo>
                    <a:lnTo>
                      <a:pt x="13174" y="10403"/>
                    </a:lnTo>
                    <a:lnTo>
                      <a:pt x="13174" y="13870"/>
                    </a:lnTo>
                    <a:lnTo>
                      <a:pt x="8320" y="13870"/>
                    </a:lnTo>
                    <a:lnTo>
                      <a:pt x="8320" y="30515"/>
                    </a:lnTo>
                    <a:cubicBezTo>
                      <a:pt x="8320" y="31902"/>
                      <a:pt x="8320" y="32595"/>
                      <a:pt x="8320" y="33289"/>
                    </a:cubicBezTo>
                    <a:cubicBezTo>
                      <a:pt x="8320" y="33982"/>
                      <a:pt x="9014" y="33982"/>
                      <a:pt x="9014" y="33982"/>
                    </a:cubicBezTo>
                    <a:cubicBezTo>
                      <a:pt x="9707" y="33982"/>
                      <a:pt x="9707" y="34676"/>
                      <a:pt x="10400" y="34676"/>
                    </a:cubicBezTo>
                    <a:cubicBezTo>
                      <a:pt x="11094" y="33289"/>
                      <a:pt x="11787" y="33289"/>
                      <a:pt x="13174" y="33289"/>
                    </a:cubicBezTo>
                    <a:close/>
                  </a:path>
                </a:pathLst>
              </a:custGeom>
              <a:solidFill>
                <a:srgbClr val="23509E"/>
              </a:solidFill>
              <a:ln w="6923" cap="flat">
                <a:noFill/>
                <a:prstDash val="solid"/>
                <a:miter/>
              </a:ln>
            </p:spPr>
            <p:txBody>
              <a:bodyPr rtlCol="0" anchor="ctr"/>
              <a:lstStyle/>
              <a:p>
                <a:endParaRPr lang="en-US" dirty="0"/>
              </a:p>
            </p:txBody>
          </p:sp>
          <p:sp>
            <p:nvSpPr>
              <p:cNvPr id="57" name="Freeform 56">
                <a:extLst>
                  <a:ext uri="{FF2B5EF4-FFF2-40B4-BE49-F238E27FC236}">
                    <a16:creationId xmlns:a16="http://schemas.microsoft.com/office/drawing/2014/main" id="{CF56FBBB-25B7-17F9-2BB5-FC72811898B6}"/>
                  </a:ext>
                </a:extLst>
              </p:cNvPr>
              <p:cNvSpPr/>
              <p:nvPr/>
            </p:nvSpPr>
            <p:spPr>
              <a:xfrm>
                <a:off x="3189806" y="8944036"/>
                <a:ext cx="22880" cy="40224"/>
              </a:xfrm>
              <a:custGeom>
                <a:avLst/>
                <a:gdLst>
                  <a:gd name="connsiteX0" fmla="*/ 0 w 22880"/>
                  <a:gd name="connsiteY0" fmla="*/ 39531 h 40224"/>
                  <a:gd name="connsiteX1" fmla="*/ 0 w 22880"/>
                  <a:gd name="connsiteY1" fmla="*/ 0 h 40224"/>
                  <a:gd name="connsiteX2" fmla="*/ 4853 w 22880"/>
                  <a:gd name="connsiteY2" fmla="*/ 0 h 40224"/>
                  <a:gd name="connsiteX3" fmla="*/ 4853 w 22880"/>
                  <a:gd name="connsiteY3" fmla="*/ 14564 h 40224"/>
                  <a:gd name="connsiteX4" fmla="*/ 13174 w 22880"/>
                  <a:gd name="connsiteY4" fmla="*/ 10403 h 40224"/>
                  <a:gd name="connsiteX5" fmla="*/ 18721 w 22880"/>
                  <a:gd name="connsiteY5" fmla="*/ 11790 h 40224"/>
                  <a:gd name="connsiteX6" fmla="*/ 22187 w 22880"/>
                  <a:gd name="connsiteY6" fmla="*/ 15258 h 40224"/>
                  <a:gd name="connsiteX7" fmla="*/ 22881 w 22880"/>
                  <a:gd name="connsiteY7" fmla="*/ 21499 h 40224"/>
                  <a:gd name="connsiteX8" fmla="*/ 22881 w 22880"/>
                  <a:gd name="connsiteY8" fmla="*/ 39531 h 40224"/>
                  <a:gd name="connsiteX9" fmla="*/ 18027 w 22880"/>
                  <a:gd name="connsiteY9" fmla="*/ 39531 h 40224"/>
                  <a:gd name="connsiteX10" fmla="*/ 18027 w 22880"/>
                  <a:gd name="connsiteY10" fmla="*/ 21499 h 40224"/>
                  <a:gd name="connsiteX11" fmla="*/ 16641 w 22880"/>
                  <a:gd name="connsiteY11" fmla="*/ 15951 h 40224"/>
                  <a:gd name="connsiteX12" fmla="*/ 12480 w 22880"/>
                  <a:gd name="connsiteY12" fmla="*/ 14564 h 40224"/>
                  <a:gd name="connsiteX13" fmla="*/ 8320 w 22880"/>
                  <a:gd name="connsiteY13" fmla="*/ 15951 h 40224"/>
                  <a:gd name="connsiteX14" fmla="*/ 5547 w 22880"/>
                  <a:gd name="connsiteY14" fmla="*/ 18725 h 40224"/>
                  <a:gd name="connsiteX15" fmla="*/ 4853 w 22880"/>
                  <a:gd name="connsiteY15" fmla="*/ 24273 h 40224"/>
                  <a:gd name="connsiteX16" fmla="*/ 4853 w 22880"/>
                  <a:gd name="connsiteY16" fmla="*/ 40224 h 40224"/>
                  <a:gd name="connsiteX17" fmla="*/ 0 w 22880"/>
                  <a:gd name="connsiteY17" fmla="*/ 40224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2880" h="40224">
                    <a:moveTo>
                      <a:pt x="0" y="39531"/>
                    </a:moveTo>
                    <a:lnTo>
                      <a:pt x="0" y="0"/>
                    </a:lnTo>
                    <a:lnTo>
                      <a:pt x="4853" y="0"/>
                    </a:lnTo>
                    <a:lnTo>
                      <a:pt x="4853" y="14564"/>
                    </a:lnTo>
                    <a:cubicBezTo>
                      <a:pt x="6934" y="11790"/>
                      <a:pt x="9707" y="10403"/>
                      <a:pt x="13174" y="10403"/>
                    </a:cubicBezTo>
                    <a:cubicBezTo>
                      <a:pt x="15254" y="10403"/>
                      <a:pt x="17334" y="11096"/>
                      <a:pt x="18721" y="11790"/>
                    </a:cubicBezTo>
                    <a:cubicBezTo>
                      <a:pt x="20107" y="12483"/>
                      <a:pt x="21494" y="13870"/>
                      <a:pt x="22187" y="15258"/>
                    </a:cubicBezTo>
                    <a:cubicBezTo>
                      <a:pt x="22881" y="16645"/>
                      <a:pt x="22881" y="18725"/>
                      <a:pt x="22881" y="21499"/>
                    </a:cubicBezTo>
                    <a:lnTo>
                      <a:pt x="22881" y="39531"/>
                    </a:lnTo>
                    <a:lnTo>
                      <a:pt x="18027" y="39531"/>
                    </a:lnTo>
                    <a:lnTo>
                      <a:pt x="18027" y="21499"/>
                    </a:lnTo>
                    <a:cubicBezTo>
                      <a:pt x="18027" y="18725"/>
                      <a:pt x="17334" y="17338"/>
                      <a:pt x="16641" y="15951"/>
                    </a:cubicBezTo>
                    <a:cubicBezTo>
                      <a:pt x="15254" y="14564"/>
                      <a:pt x="13867" y="14564"/>
                      <a:pt x="12480" y="14564"/>
                    </a:cubicBezTo>
                    <a:cubicBezTo>
                      <a:pt x="11094" y="14564"/>
                      <a:pt x="9707" y="15258"/>
                      <a:pt x="8320" y="15951"/>
                    </a:cubicBezTo>
                    <a:cubicBezTo>
                      <a:pt x="6934" y="16645"/>
                      <a:pt x="6240" y="18032"/>
                      <a:pt x="5547" y="18725"/>
                    </a:cubicBezTo>
                    <a:cubicBezTo>
                      <a:pt x="4853" y="20112"/>
                      <a:pt x="4853" y="21499"/>
                      <a:pt x="4853" y="24273"/>
                    </a:cubicBezTo>
                    <a:lnTo>
                      <a:pt x="4853" y="40224"/>
                    </a:lnTo>
                    <a:lnTo>
                      <a:pt x="0" y="40224"/>
                    </a:lnTo>
                    <a:close/>
                  </a:path>
                </a:pathLst>
              </a:custGeom>
              <a:solidFill>
                <a:srgbClr val="23509E"/>
              </a:solidFill>
              <a:ln w="6923" cap="flat">
                <a:noFill/>
                <a:prstDash val="solid"/>
                <a:miter/>
              </a:ln>
            </p:spPr>
            <p:txBody>
              <a:bodyPr rtlCol="0" anchor="ctr"/>
              <a:lstStyle/>
              <a:p>
                <a:endParaRPr lang="en-US" dirty="0"/>
              </a:p>
            </p:txBody>
          </p:sp>
          <p:sp>
            <p:nvSpPr>
              <p:cNvPr id="58" name="Freeform 57">
                <a:extLst>
                  <a:ext uri="{FF2B5EF4-FFF2-40B4-BE49-F238E27FC236}">
                    <a16:creationId xmlns:a16="http://schemas.microsoft.com/office/drawing/2014/main" id="{F0C61F22-791F-CC4A-59F6-78DF2A37154D}"/>
                  </a:ext>
                </a:extLst>
              </p:cNvPr>
              <p:cNvSpPr/>
              <p:nvPr/>
            </p:nvSpPr>
            <p:spPr>
              <a:xfrm>
                <a:off x="3219620" y="8954439"/>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160 w 26347"/>
                  <a:gd name="connsiteY11" fmla="*/ 16645 h 30515"/>
                  <a:gd name="connsiteX12" fmla="*/ 6934 w 26347"/>
                  <a:gd name="connsiteY12" fmla="*/ 23580 h 30515"/>
                  <a:gd name="connsiteX13" fmla="*/ 13174 w 26347"/>
                  <a:gd name="connsiteY13" fmla="*/ 26354 h 30515"/>
                  <a:gd name="connsiteX14" fmla="*/ 18027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1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7" y="1387"/>
                      <a:pt x="22881" y="4161"/>
                    </a:cubicBezTo>
                    <a:cubicBezTo>
                      <a:pt x="25654" y="6935"/>
                      <a:pt x="26348" y="10403"/>
                      <a:pt x="26348" y="15258"/>
                    </a:cubicBezTo>
                    <a:cubicBezTo>
                      <a:pt x="26348" y="15258"/>
                      <a:pt x="26348" y="15951"/>
                      <a:pt x="26348" y="16645"/>
                    </a:cubicBezTo>
                    <a:lnTo>
                      <a:pt x="4160" y="16645"/>
                    </a:lnTo>
                    <a:cubicBezTo>
                      <a:pt x="4160" y="20112"/>
                      <a:pt x="5547" y="22193"/>
                      <a:pt x="6934" y="23580"/>
                    </a:cubicBezTo>
                    <a:cubicBezTo>
                      <a:pt x="8320" y="24967"/>
                      <a:pt x="10400" y="26354"/>
                      <a:pt x="13174" y="26354"/>
                    </a:cubicBezTo>
                    <a:cubicBezTo>
                      <a:pt x="15254" y="26354"/>
                      <a:pt x="16641" y="25660"/>
                      <a:pt x="18027" y="24967"/>
                    </a:cubicBezTo>
                    <a:cubicBezTo>
                      <a:pt x="18721" y="23580"/>
                      <a:pt x="20107" y="22193"/>
                      <a:pt x="20801" y="20112"/>
                    </a:cubicBezTo>
                    <a:close/>
                    <a:moveTo>
                      <a:pt x="4854" y="12483"/>
                    </a:moveTo>
                    <a:lnTo>
                      <a:pt x="20801" y="12483"/>
                    </a:lnTo>
                    <a:cubicBezTo>
                      <a:pt x="20801" y="10403"/>
                      <a:pt x="20107" y="8322"/>
                      <a:pt x="18721" y="6935"/>
                    </a:cubicBezTo>
                    <a:cubicBezTo>
                      <a:pt x="17334" y="4855"/>
                      <a:pt x="15254" y="4161"/>
                      <a:pt x="12481"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dirty="0"/>
              </a:p>
            </p:txBody>
          </p:sp>
          <p:sp>
            <p:nvSpPr>
              <p:cNvPr id="59" name="Freeform 58">
                <a:extLst>
                  <a:ext uri="{FF2B5EF4-FFF2-40B4-BE49-F238E27FC236}">
                    <a16:creationId xmlns:a16="http://schemas.microsoft.com/office/drawing/2014/main" id="{8C1E1FCF-BA83-E2F9-C632-D23CAEDC7CB5}"/>
                  </a:ext>
                </a:extLst>
              </p:cNvPr>
              <p:cNvSpPr/>
              <p:nvPr/>
            </p:nvSpPr>
            <p:spPr>
              <a:xfrm>
                <a:off x="3267462" y="8944036"/>
                <a:ext cx="29814" cy="40917"/>
              </a:xfrm>
              <a:custGeom>
                <a:avLst/>
                <a:gdLst>
                  <a:gd name="connsiteX0" fmla="*/ 0 w 29814"/>
                  <a:gd name="connsiteY0" fmla="*/ 39531 h 40917"/>
                  <a:gd name="connsiteX1" fmla="*/ 0 w 29814"/>
                  <a:gd name="connsiteY1" fmla="*/ 0 h 40917"/>
                  <a:gd name="connsiteX2" fmla="*/ 29121 w 29814"/>
                  <a:gd name="connsiteY2" fmla="*/ 0 h 40917"/>
                  <a:gd name="connsiteX3" fmla="*/ 29121 w 29814"/>
                  <a:gd name="connsiteY3" fmla="*/ 4855 h 40917"/>
                  <a:gd name="connsiteX4" fmla="*/ 5547 w 29814"/>
                  <a:gd name="connsiteY4" fmla="*/ 4855 h 40917"/>
                  <a:gd name="connsiteX5" fmla="*/ 5547 w 29814"/>
                  <a:gd name="connsiteY5" fmla="*/ 17338 h 40917"/>
                  <a:gd name="connsiteX6" fmla="*/ 27734 w 29814"/>
                  <a:gd name="connsiteY6" fmla="*/ 17338 h 40917"/>
                  <a:gd name="connsiteX7" fmla="*/ 27734 w 29814"/>
                  <a:gd name="connsiteY7" fmla="*/ 22193 h 40917"/>
                  <a:gd name="connsiteX8" fmla="*/ 5547 w 29814"/>
                  <a:gd name="connsiteY8" fmla="*/ 22193 h 40917"/>
                  <a:gd name="connsiteX9" fmla="*/ 5547 w 29814"/>
                  <a:gd name="connsiteY9" fmla="*/ 36063 h 40917"/>
                  <a:gd name="connsiteX10" fmla="*/ 29815 w 29814"/>
                  <a:gd name="connsiteY10" fmla="*/ 36063 h 40917"/>
                  <a:gd name="connsiteX11" fmla="*/ 29815 w 29814"/>
                  <a:gd name="connsiteY11" fmla="*/ 40918 h 40917"/>
                  <a:gd name="connsiteX12" fmla="*/ 0 w 29814"/>
                  <a:gd name="connsiteY12" fmla="*/ 40918 h 40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814" h="40917">
                    <a:moveTo>
                      <a:pt x="0" y="39531"/>
                    </a:moveTo>
                    <a:lnTo>
                      <a:pt x="0" y="0"/>
                    </a:lnTo>
                    <a:lnTo>
                      <a:pt x="29121" y="0"/>
                    </a:lnTo>
                    <a:lnTo>
                      <a:pt x="29121" y="4855"/>
                    </a:lnTo>
                    <a:lnTo>
                      <a:pt x="5547" y="4855"/>
                    </a:lnTo>
                    <a:lnTo>
                      <a:pt x="5547" y="17338"/>
                    </a:lnTo>
                    <a:lnTo>
                      <a:pt x="27734" y="17338"/>
                    </a:lnTo>
                    <a:lnTo>
                      <a:pt x="27734" y="22193"/>
                    </a:lnTo>
                    <a:lnTo>
                      <a:pt x="5547" y="22193"/>
                    </a:lnTo>
                    <a:lnTo>
                      <a:pt x="5547" y="36063"/>
                    </a:lnTo>
                    <a:lnTo>
                      <a:pt x="29815" y="36063"/>
                    </a:lnTo>
                    <a:lnTo>
                      <a:pt x="29815" y="40918"/>
                    </a:lnTo>
                    <a:lnTo>
                      <a:pt x="0" y="40918"/>
                    </a:lnTo>
                    <a:close/>
                  </a:path>
                </a:pathLst>
              </a:custGeom>
              <a:solidFill>
                <a:srgbClr val="23509E"/>
              </a:solidFill>
              <a:ln w="6923" cap="flat">
                <a:noFill/>
                <a:prstDash val="solid"/>
                <a:miter/>
              </a:ln>
            </p:spPr>
            <p:txBody>
              <a:bodyPr rtlCol="0" anchor="ctr"/>
              <a:lstStyle/>
              <a:p>
                <a:endParaRPr lang="en-US" dirty="0"/>
              </a:p>
            </p:txBody>
          </p:sp>
          <p:sp>
            <p:nvSpPr>
              <p:cNvPr id="60" name="Freeform 59">
                <a:extLst>
                  <a:ext uri="{FF2B5EF4-FFF2-40B4-BE49-F238E27FC236}">
                    <a16:creationId xmlns:a16="http://schemas.microsoft.com/office/drawing/2014/main" id="{4F994D7D-6103-A8E0-280D-AADE08842A6F}"/>
                  </a:ext>
                </a:extLst>
              </p:cNvPr>
              <p:cNvSpPr/>
              <p:nvPr/>
            </p:nvSpPr>
            <p:spPr>
              <a:xfrm>
                <a:off x="3304210" y="8954439"/>
                <a:ext cx="22880" cy="29821"/>
              </a:xfrm>
              <a:custGeom>
                <a:avLst/>
                <a:gdLst>
                  <a:gd name="connsiteX0" fmla="*/ 18721 w 22880"/>
                  <a:gd name="connsiteY0" fmla="*/ 29128 h 29821"/>
                  <a:gd name="connsiteX1" fmla="*/ 18721 w 22880"/>
                  <a:gd name="connsiteY1" fmla="*/ 24967 h 29821"/>
                  <a:gd name="connsiteX2" fmla="*/ 9707 w 22880"/>
                  <a:gd name="connsiteY2" fmla="*/ 29821 h 29821"/>
                  <a:gd name="connsiteX3" fmla="*/ 4853 w 22880"/>
                  <a:gd name="connsiteY3" fmla="*/ 29128 h 29821"/>
                  <a:gd name="connsiteX4" fmla="*/ 1387 w 22880"/>
                  <a:gd name="connsiteY4" fmla="*/ 26354 h 29821"/>
                  <a:gd name="connsiteX5" fmla="*/ 0 w 22880"/>
                  <a:gd name="connsiteY5" fmla="*/ 22886 h 29821"/>
                  <a:gd name="connsiteX6" fmla="*/ 0 w 22880"/>
                  <a:gd name="connsiteY6" fmla="*/ 18032 h 29821"/>
                  <a:gd name="connsiteX7" fmla="*/ 0 w 22880"/>
                  <a:gd name="connsiteY7" fmla="*/ 0 h 29821"/>
                  <a:gd name="connsiteX8" fmla="*/ 4853 w 22880"/>
                  <a:gd name="connsiteY8" fmla="*/ 0 h 29821"/>
                  <a:gd name="connsiteX9" fmla="*/ 4853 w 22880"/>
                  <a:gd name="connsiteY9" fmla="*/ 15951 h 29821"/>
                  <a:gd name="connsiteX10" fmla="*/ 4853 w 22880"/>
                  <a:gd name="connsiteY10" fmla="*/ 20806 h 29821"/>
                  <a:gd name="connsiteX11" fmla="*/ 6934 w 22880"/>
                  <a:gd name="connsiteY11" fmla="*/ 23580 h 29821"/>
                  <a:gd name="connsiteX12" fmla="*/ 10400 w 22880"/>
                  <a:gd name="connsiteY12" fmla="*/ 24967 h 29821"/>
                  <a:gd name="connsiteX13" fmla="*/ 14561 w 22880"/>
                  <a:gd name="connsiteY13" fmla="*/ 23580 h 29821"/>
                  <a:gd name="connsiteX14" fmla="*/ 17334 w 22880"/>
                  <a:gd name="connsiteY14" fmla="*/ 20806 h 29821"/>
                  <a:gd name="connsiteX15" fmla="*/ 18027 w 22880"/>
                  <a:gd name="connsiteY15" fmla="*/ 15258 h 29821"/>
                  <a:gd name="connsiteX16" fmla="*/ 18027 w 22880"/>
                  <a:gd name="connsiteY16" fmla="*/ 0 h 29821"/>
                  <a:gd name="connsiteX17" fmla="*/ 22881 w 22880"/>
                  <a:gd name="connsiteY17" fmla="*/ 0 h 29821"/>
                  <a:gd name="connsiteX18" fmla="*/ 22881 w 22880"/>
                  <a:gd name="connsiteY18" fmla="*/ 29128 h 29821"/>
                  <a:gd name="connsiteX19" fmla="*/ 18721 w 22880"/>
                  <a:gd name="connsiteY19"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2880" h="29821">
                    <a:moveTo>
                      <a:pt x="18721" y="29128"/>
                    </a:moveTo>
                    <a:lnTo>
                      <a:pt x="18721" y="24967"/>
                    </a:lnTo>
                    <a:cubicBezTo>
                      <a:pt x="16641" y="28434"/>
                      <a:pt x="13174" y="29821"/>
                      <a:pt x="9707" y="29821"/>
                    </a:cubicBezTo>
                    <a:cubicBezTo>
                      <a:pt x="8320" y="29821"/>
                      <a:pt x="6240" y="29821"/>
                      <a:pt x="4853" y="29128"/>
                    </a:cubicBezTo>
                    <a:cubicBezTo>
                      <a:pt x="3467" y="28434"/>
                      <a:pt x="2080" y="27741"/>
                      <a:pt x="1387" y="26354"/>
                    </a:cubicBezTo>
                    <a:cubicBezTo>
                      <a:pt x="693" y="25660"/>
                      <a:pt x="0" y="24273"/>
                      <a:pt x="0" y="22886"/>
                    </a:cubicBezTo>
                    <a:cubicBezTo>
                      <a:pt x="0" y="22193"/>
                      <a:pt x="0" y="20112"/>
                      <a:pt x="0" y="18032"/>
                    </a:cubicBezTo>
                    <a:lnTo>
                      <a:pt x="0" y="0"/>
                    </a:lnTo>
                    <a:lnTo>
                      <a:pt x="4853" y="0"/>
                    </a:lnTo>
                    <a:lnTo>
                      <a:pt x="4853" y="15951"/>
                    </a:lnTo>
                    <a:cubicBezTo>
                      <a:pt x="4853" y="18725"/>
                      <a:pt x="4853" y="20112"/>
                      <a:pt x="4853" y="20806"/>
                    </a:cubicBezTo>
                    <a:cubicBezTo>
                      <a:pt x="4853" y="22193"/>
                      <a:pt x="5547" y="22886"/>
                      <a:pt x="6934" y="23580"/>
                    </a:cubicBezTo>
                    <a:cubicBezTo>
                      <a:pt x="7627" y="24273"/>
                      <a:pt x="9014" y="24967"/>
                      <a:pt x="10400" y="24967"/>
                    </a:cubicBezTo>
                    <a:cubicBezTo>
                      <a:pt x="11787" y="24967"/>
                      <a:pt x="13174" y="24273"/>
                      <a:pt x="14561" y="23580"/>
                    </a:cubicBezTo>
                    <a:cubicBezTo>
                      <a:pt x="15947" y="22886"/>
                      <a:pt x="16641" y="21499"/>
                      <a:pt x="17334" y="20806"/>
                    </a:cubicBezTo>
                    <a:cubicBezTo>
                      <a:pt x="18027" y="19419"/>
                      <a:pt x="18027" y="17338"/>
                      <a:pt x="18027" y="15258"/>
                    </a:cubicBezTo>
                    <a:lnTo>
                      <a:pt x="18027" y="0"/>
                    </a:lnTo>
                    <a:lnTo>
                      <a:pt x="22881" y="0"/>
                    </a:lnTo>
                    <a:lnTo>
                      <a:pt x="22881" y="29128"/>
                    </a:lnTo>
                    <a:lnTo>
                      <a:pt x="18721" y="29128"/>
                    </a:lnTo>
                    <a:close/>
                  </a:path>
                </a:pathLst>
              </a:custGeom>
              <a:solidFill>
                <a:srgbClr val="23509E"/>
              </a:solidFill>
              <a:ln w="6923" cap="flat">
                <a:noFill/>
                <a:prstDash val="solid"/>
                <a:miter/>
              </a:ln>
            </p:spPr>
            <p:txBody>
              <a:bodyPr rtlCol="0" anchor="ctr"/>
              <a:lstStyle/>
              <a:p>
                <a:endParaRPr lang="en-US" dirty="0"/>
              </a:p>
            </p:txBody>
          </p:sp>
          <p:sp>
            <p:nvSpPr>
              <p:cNvPr id="61" name="Freeform 60">
                <a:extLst>
                  <a:ext uri="{FF2B5EF4-FFF2-40B4-BE49-F238E27FC236}">
                    <a16:creationId xmlns:a16="http://schemas.microsoft.com/office/drawing/2014/main" id="{DF64BE75-4D65-862A-60B6-2CB18CFCCF26}"/>
                  </a:ext>
                </a:extLst>
              </p:cNvPr>
              <p:cNvSpPr/>
              <p:nvPr/>
            </p:nvSpPr>
            <p:spPr>
              <a:xfrm>
                <a:off x="3334718" y="8953746"/>
                <a:ext cx="15253" cy="29821"/>
              </a:xfrm>
              <a:custGeom>
                <a:avLst/>
                <a:gdLst>
                  <a:gd name="connsiteX0" fmla="*/ 0 w 15253"/>
                  <a:gd name="connsiteY0" fmla="*/ 29821 h 29821"/>
                  <a:gd name="connsiteX1" fmla="*/ 0 w 15253"/>
                  <a:gd name="connsiteY1" fmla="*/ 693 h 29821"/>
                  <a:gd name="connsiteX2" fmla="*/ 4160 w 15253"/>
                  <a:gd name="connsiteY2" fmla="*/ 693 h 29821"/>
                  <a:gd name="connsiteX3" fmla="*/ 4160 w 15253"/>
                  <a:gd name="connsiteY3" fmla="*/ 4855 h 29821"/>
                  <a:gd name="connsiteX4" fmla="*/ 6934 w 15253"/>
                  <a:gd name="connsiteY4" fmla="*/ 693 h 29821"/>
                  <a:gd name="connsiteX5" fmla="*/ 10400 w 15253"/>
                  <a:gd name="connsiteY5" fmla="*/ 0 h 29821"/>
                  <a:gd name="connsiteX6" fmla="*/ 15254 w 15253"/>
                  <a:gd name="connsiteY6" fmla="*/ 1387 h 29821"/>
                  <a:gd name="connsiteX7" fmla="*/ 13867 w 15253"/>
                  <a:gd name="connsiteY7" fmla="*/ 6242 h 29821"/>
                  <a:gd name="connsiteX8" fmla="*/ 10400 w 15253"/>
                  <a:gd name="connsiteY8" fmla="*/ 4855 h 29821"/>
                  <a:gd name="connsiteX9" fmla="*/ 7627 w 15253"/>
                  <a:gd name="connsiteY9" fmla="*/ 5548 h 29821"/>
                  <a:gd name="connsiteX10" fmla="*/ 5547 w 15253"/>
                  <a:gd name="connsiteY10" fmla="*/ 8322 h 29821"/>
                  <a:gd name="connsiteX11" fmla="*/ 4854 w 15253"/>
                  <a:gd name="connsiteY11" fmla="*/ 13870 h 29821"/>
                  <a:gd name="connsiteX12" fmla="*/ 4854 w 15253"/>
                  <a:gd name="connsiteY12" fmla="*/ 29128 h 29821"/>
                  <a:gd name="connsiteX13" fmla="*/ 0 w 15253"/>
                  <a:gd name="connsiteY13" fmla="*/ 29128 h 2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53" h="29821">
                    <a:moveTo>
                      <a:pt x="0" y="29821"/>
                    </a:moveTo>
                    <a:lnTo>
                      <a:pt x="0" y="693"/>
                    </a:lnTo>
                    <a:lnTo>
                      <a:pt x="4160" y="693"/>
                    </a:lnTo>
                    <a:lnTo>
                      <a:pt x="4160" y="4855"/>
                    </a:lnTo>
                    <a:cubicBezTo>
                      <a:pt x="5547" y="2774"/>
                      <a:pt x="6240" y="1387"/>
                      <a:pt x="6934" y="693"/>
                    </a:cubicBezTo>
                    <a:cubicBezTo>
                      <a:pt x="7627" y="0"/>
                      <a:pt x="9014" y="0"/>
                      <a:pt x="10400" y="0"/>
                    </a:cubicBezTo>
                    <a:cubicBezTo>
                      <a:pt x="11787" y="0"/>
                      <a:pt x="13867" y="693"/>
                      <a:pt x="15254" y="1387"/>
                    </a:cubicBezTo>
                    <a:lnTo>
                      <a:pt x="13867" y="6242"/>
                    </a:lnTo>
                    <a:cubicBezTo>
                      <a:pt x="12480" y="5548"/>
                      <a:pt x="11787" y="4855"/>
                      <a:pt x="10400" y="4855"/>
                    </a:cubicBezTo>
                    <a:cubicBezTo>
                      <a:pt x="9014" y="4855"/>
                      <a:pt x="8320" y="4855"/>
                      <a:pt x="7627" y="5548"/>
                    </a:cubicBezTo>
                    <a:cubicBezTo>
                      <a:pt x="6934" y="6242"/>
                      <a:pt x="6240" y="6935"/>
                      <a:pt x="5547" y="8322"/>
                    </a:cubicBezTo>
                    <a:cubicBezTo>
                      <a:pt x="4854" y="10403"/>
                      <a:pt x="4854" y="11790"/>
                      <a:pt x="4854" y="13870"/>
                    </a:cubicBezTo>
                    <a:lnTo>
                      <a:pt x="4854" y="29128"/>
                    </a:lnTo>
                    <a:lnTo>
                      <a:pt x="0" y="29128"/>
                    </a:lnTo>
                    <a:close/>
                  </a:path>
                </a:pathLst>
              </a:custGeom>
              <a:solidFill>
                <a:srgbClr val="23509E"/>
              </a:solidFill>
              <a:ln w="6923" cap="flat">
                <a:noFill/>
                <a:prstDash val="solid"/>
                <a:miter/>
              </a:ln>
            </p:spPr>
            <p:txBody>
              <a:bodyPr rtlCol="0" anchor="ctr"/>
              <a:lstStyle/>
              <a:p>
                <a:endParaRPr lang="en-US" dirty="0"/>
              </a:p>
            </p:txBody>
          </p:sp>
          <p:sp>
            <p:nvSpPr>
              <p:cNvPr id="62" name="Freeform 61">
                <a:extLst>
                  <a:ext uri="{FF2B5EF4-FFF2-40B4-BE49-F238E27FC236}">
                    <a16:creationId xmlns:a16="http://schemas.microsoft.com/office/drawing/2014/main" id="{2B27D4BE-4231-B91E-2FD5-9C592099DF6B}"/>
                  </a:ext>
                </a:extLst>
              </p:cNvPr>
              <p:cNvSpPr/>
              <p:nvPr/>
            </p:nvSpPr>
            <p:spPr>
              <a:xfrm>
                <a:off x="3351358"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5547 w 26347"/>
                  <a:gd name="connsiteY10" fmla="*/ 15258 h 31208"/>
                  <a:gd name="connsiteX11" fmla="*/ 7627 w 26347"/>
                  <a:gd name="connsiteY11" fmla="*/ 23580 h 31208"/>
                  <a:gd name="connsiteX12" fmla="*/ 13867 w 26347"/>
                  <a:gd name="connsiteY12" fmla="*/ 26354 h 31208"/>
                  <a:gd name="connsiteX13" fmla="*/ 20107 w 26347"/>
                  <a:gd name="connsiteY13" fmla="*/ 23580 h 31208"/>
                  <a:gd name="connsiteX14" fmla="*/ 22188 w 26347"/>
                  <a:gd name="connsiteY14" fmla="*/ 15258 h 31208"/>
                  <a:gd name="connsiteX15" fmla="*/ 19414 w 26347"/>
                  <a:gd name="connsiteY15" fmla="*/ 6935 h 31208"/>
                  <a:gd name="connsiteX16" fmla="*/ 13174 w 26347"/>
                  <a:gd name="connsiteY16" fmla="*/ 4161 h 31208"/>
                  <a:gd name="connsiteX17" fmla="*/ 6934 w 26347"/>
                  <a:gd name="connsiteY17" fmla="*/ 6935 h 31208"/>
                  <a:gd name="connsiteX18" fmla="*/ 5547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5547" y="15258"/>
                    </a:moveTo>
                    <a:cubicBezTo>
                      <a:pt x="5547" y="18725"/>
                      <a:pt x="6240" y="21499"/>
                      <a:pt x="7627" y="23580"/>
                    </a:cubicBezTo>
                    <a:cubicBezTo>
                      <a:pt x="9014" y="25660"/>
                      <a:pt x="11094" y="26354"/>
                      <a:pt x="13867" y="26354"/>
                    </a:cubicBezTo>
                    <a:cubicBezTo>
                      <a:pt x="15947" y="26354"/>
                      <a:pt x="18027" y="25660"/>
                      <a:pt x="20107" y="23580"/>
                    </a:cubicBezTo>
                    <a:cubicBezTo>
                      <a:pt x="21494" y="21499"/>
                      <a:pt x="22188" y="18725"/>
                      <a:pt x="22188" y="15258"/>
                    </a:cubicBezTo>
                    <a:cubicBezTo>
                      <a:pt x="22188" y="11790"/>
                      <a:pt x="21494" y="9016"/>
                      <a:pt x="19414" y="6935"/>
                    </a:cubicBezTo>
                    <a:cubicBezTo>
                      <a:pt x="18027" y="4855"/>
                      <a:pt x="15947" y="4161"/>
                      <a:pt x="13174" y="4161"/>
                    </a:cubicBezTo>
                    <a:cubicBezTo>
                      <a:pt x="10400" y="4161"/>
                      <a:pt x="9014" y="4855"/>
                      <a:pt x="6934" y="6935"/>
                    </a:cubicBezTo>
                    <a:cubicBezTo>
                      <a:pt x="6240" y="8322"/>
                      <a:pt x="5547" y="11096"/>
                      <a:pt x="5547" y="15258"/>
                    </a:cubicBezTo>
                    <a:close/>
                  </a:path>
                </a:pathLst>
              </a:custGeom>
              <a:solidFill>
                <a:srgbClr val="23509E"/>
              </a:solidFill>
              <a:ln w="6923" cap="flat">
                <a:noFill/>
                <a:prstDash val="solid"/>
                <a:miter/>
              </a:ln>
            </p:spPr>
            <p:txBody>
              <a:bodyPr rtlCol="0" anchor="ctr"/>
              <a:lstStyle/>
              <a:p>
                <a:endParaRPr lang="en-US" dirty="0"/>
              </a:p>
            </p:txBody>
          </p:sp>
          <p:sp>
            <p:nvSpPr>
              <p:cNvPr id="63" name="Freeform 62">
                <a:extLst>
                  <a:ext uri="{FF2B5EF4-FFF2-40B4-BE49-F238E27FC236}">
                    <a16:creationId xmlns:a16="http://schemas.microsoft.com/office/drawing/2014/main" id="{E4F56CAE-E703-8616-7DA3-03586BB51E29}"/>
                  </a:ext>
                </a:extLst>
              </p:cNvPr>
              <p:cNvSpPr/>
              <p:nvPr/>
            </p:nvSpPr>
            <p:spPr>
              <a:xfrm>
                <a:off x="3384639" y="8953052"/>
                <a:ext cx="24267" cy="41611"/>
              </a:xfrm>
              <a:custGeom>
                <a:avLst/>
                <a:gdLst>
                  <a:gd name="connsiteX0" fmla="*/ 0 w 24267"/>
                  <a:gd name="connsiteY0" fmla="*/ 41611 h 41611"/>
                  <a:gd name="connsiteX1" fmla="*/ 0 w 24267"/>
                  <a:gd name="connsiteY1" fmla="*/ 1387 h 41611"/>
                  <a:gd name="connsiteX2" fmla="*/ 4160 w 24267"/>
                  <a:gd name="connsiteY2" fmla="*/ 1387 h 41611"/>
                  <a:gd name="connsiteX3" fmla="*/ 4160 w 24267"/>
                  <a:gd name="connsiteY3" fmla="*/ 4855 h 41611"/>
                  <a:gd name="connsiteX4" fmla="*/ 7627 w 24267"/>
                  <a:gd name="connsiteY4" fmla="*/ 1387 h 41611"/>
                  <a:gd name="connsiteX5" fmla="*/ 12480 w 24267"/>
                  <a:gd name="connsiteY5" fmla="*/ 0 h 41611"/>
                  <a:gd name="connsiteX6" fmla="*/ 18721 w 24267"/>
                  <a:gd name="connsiteY6" fmla="*/ 2080 h 41611"/>
                  <a:gd name="connsiteX7" fmla="*/ 22881 w 24267"/>
                  <a:gd name="connsiteY7" fmla="*/ 7629 h 41611"/>
                  <a:gd name="connsiteX8" fmla="*/ 24268 w 24267"/>
                  <a:gd name="connsiteY8" fmla="*/ 15257 h 41611"/>
                  <a:gd name="connsiteX9" fmla="*/ 22881 w 24267"/>
                  <a:gd name="connsiteY9" fmla="*/ 22886 h 41611"/>
                  <a:gd name="connsiteX10" fmla="*/ 18027 w 24267"/>
                  <a:gd name="connsiteY10" fmla="*/ 28434 h 41611"/>
                  <a:gd name="connsiteX11" fmla="*/ 11787 w 24267"/>
                  <a:gd name="connsiteY11" fmla="*/ 30515 h 41611"/>
                  <a:gd name="connsiteX12" fmla="*/ 7627 w 24267"/>
                  <a:gd name="connsiteY12" fmla="*/ 29821 h 41611"/>
                  <a:gd name="connsiteX13" fmla="*/ 4160 w 24267"/>
                  <a:gd name="connsiteY13" fmla="*/ 27047 h 41611"/>
                  <a:gd name="connsiteX14" fmla="*/ 4160 w 24267"/>
                  <a:gd name="connsiteY14" fmla="*/ 40918 h 41611"/>
                  <a:gd name="connsiteX15" fmla="*/ 0 w 24267"/>
                  <a:gd name="connsiteY15" fmla="*/ 40918 h 41611"/>
                  <a:gd name="connsiteX16" fmla="*/ 4160 w 24267"/>
                  <a:gd name="connsiteY16" fmla="*/ 16644 h 41611"/>
                  <a:gd name="connsiteX17" fmla="*/ 6240 w 24267"/>
                  <a:gd name="connsiteY17" fmla="*/ 24967 h 41611"/>
                  <a:gd name="connsiteX18" fmla="*/ 11787 w 24267"/>
                  <a:gd name="connsiteY18" fmla="*/ 27741 h 41611"/>
                  <a:gd name="connsiteX19" fmla="*/ 17334 w 24267"/>
                  <a:gd name="connsiteY19" fmla="*/ 24967 h 41611"/>
                  <a:gd name="connsiteX20" fmla="*/ 19414 w 24267"/>
                  <a:gd name="connsiteY20" fmla="*/ 16644 h 41611"/>
                  <a:gd name="connsiteX21" fmla="*/ 17334 w 24267"/>
                  <a:gd name="connsiteY21" fmla="*/ 8322 h 41611"/>
                  <a:gd name="connsiteX22" fmla="*/ 11787 w 24267"/>
                  <a:gd name="connsiteY22" fmla="*/ 5548 h 41611"/>
                  <a:gd name="connsiteX23" fmla="*/ 6240 w 24267"/>
                  <a:gd name="connsiteY23" fmla="*/ 8322 h 41611"/>
                  <a:gd name="connsiteX24" fmla="*/ 4160 w 24267"/>
                  <a:gd name="connsiteY24" fmla="*/ 16644 h 4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4267" h="41611">
                    <a:moveTo>
                      <a:pt x="0" y="41611"/>
                    </a:moveTo>
                    <a:lnTo>
                      <a:pt x="0" y="1387"/>
                    </a:lnTo>
                    <a:lnTo>
                      <a:pt x="4160" y="1387"/>
                    </a:lnTo>
                    <a:lnTo>
                      <a:pt x="4160" y="4855"/>
                    </a:lnTo>
                    <a:cubicBezTo>
                      <a:pt x="5547" y="3468"/>
                      <a:pt x="6240" y="2080"/>
                      <a:pt x="7627" y="1387"/>
                    </a:cubicBezTo>
                    <a:cubicBezTo>
                      <a:pt x="9014" y="694"/>
                      <a:pt x="10400" y="0"/>
                      <a:pt x="12480" y="0"/>
                    </a:cubicBezTo>
                    <a:cubicBezTo>
                      <a:pt x="15254" y="0"/>
                      <a:pt x="17334" y="694"/>
                      <a:pt x="18721" y="2080"/>
                    </a:cubicBezTo>
                    <a:cubicBezTo>
                      <a:pt x="20801" y="3468"/>
                      <a:pt x="22187" y="4855"/>
                      <a:pt x="22881" y="7629"/>
                    </a:cubicBezTo>
                    <a:cubicBezTo>
                      <a:pt x="23574" y="9709"/>
                      <a:pt x="24268" y="12483"/>
                      <a:pt x="24268" y="15257"/>
                    </a:cubicBezTo>
                    <a:cubicBezTo>
                      <a:pt x="24268" y="18032"/>
                      <a:pt x="23574" y="20806"/>
                      <a:pt x="22881" y="22886"/>
                    </a:cubicBezTo>
                    <a:cubicBezTo>
                      <a:pt x="21494" y="24967"/>
                      <a:pt x="20107" y="27047"/>
                      <a:pt x="18027" y="28434"/>
                    </a:cubicBezTo>
                    <a:cubicBezTo>
                      <a:pt x="15947" y="29821"/>
                      <a:pt x="13867" y="30515"/>
                      <a:pt x="11787" y="30515"/>
                    </a:cubicBezTo>
                    <a:cubicBezTo>
                      <a:pt x="10400" y="30515"/>
                      <a:pt x="9014" y="30515"/>
                      <a:pt x="7627" y="29821"/>
                    </a:cubicBezTo>
                    <a:cubicBezTo>
                      <a:pt x="6240" y="29128"/>
                      <a:pt x="5547" y="28434"/>
                      <a:pt x="4160" y="27047"/>
                    </a:cubicBezTo>
                    <a:lnTo>
                      <a:pt x="4160" y="40918"/>
                    </a:lnTo>
                    <a:lnTo>
                      <a:pt x="0" y="40918"/>
                    </a:lnTo>
                    <a:close/>
                    <a:moveTo>
                      <a:pt x="4160" y="16644"/>
                    </a:moveTo>
                    <a:cubicBezTo>
                      <a:pt x="4160" y="20112"/>
                      <a:pt x="4853" y="22886"/>
                      <a:pt x="6240" y="24967"/>
                    </a:cubicBezTo>
                    <a:cubicBezTo>
                      <a:pt x="7627" y="27047"/>
                      <a:pt x="9707" y="27741"/>
                      <a:pt x="11787" y="27741"/>
                    </a:cubicBezTo>
                    <a:cubicBezTo>
                      <a:pt x="13867" y="27741"/>
                      <a:pt x="15947" y="27047"/>
                      <a:pt x="17334" y="24967"/>
                    </a:cubicBezTo>
                    <a:cubicBezTo>
                      <a:pt x="18721" y="22886"/>
                      <a:pt x="19414" y="20112"/>
                      <a:pt x="19414" y="16644"/>
                    </a:cubicBezTo>
                    <a:cubicBezTo>
                      <a:pt x="19414" y="13177"/>
                      <a:pt x="18721" y="10403"/>
                      <a:pt x="17334" y="8322"/>
                    </a:cubicBezTo>
                    <a:cubicBezTo>
                      <a:pt x="15947" y="6242"/>
                      <a:pt x="13867" y="5548"/>
                      <a:pt x="11787" y="5548"/>
                    </a:cubicBezTo>
                    <a:cubicBezTo>
                      <a:pt x="9707" y="5548"/>
                      <a:pt x="7627" y="6242"/>
                      <a:pt x="6240" y="8322"/>
                    </a:cubicBezTo>
                    <a:cubicBezTo>
                      <a:pt x="4853" y="9709"/>
                      <a:pt x="4160" y="13177"/>
                      <a:pt x="4160" y="16644"/>
                    </a:cubicBezTo>
                    <a:close/>
                  </a:path>
                </a:pathLst>
              </a:custGeom>
              <a:solidFill>
                <a:srgbClr val="23509E"/>
              </a:solidFill>
              <a:ln w="6923" cap="flat">
                <a:noFill/>
                <a:prstDash val="solid"/>
                <a:miter/>
              </a:ln>
            </p:spPr>
            <p:txBody>
              <a:bodyPr rtlCol="0" anchor="ctr"/>
              <a:lstStyle/>
              <a:p>
                <a:endParaRPr lang="en-US" dirty="0"/>
              </a:p>
            </p:txBody>
          </p:sp>
          <p:sp>
            <p:nvSpPr>
              <p:cNvPr id="682" name="Freeform 681">
                <a:extLst>
                  <a:ext uri="{FF2B5EF4-FFF2-40B4-BE49-F238E27FC236}">
                    <a16:creationId xmlns:a16="http://schemas.microsoft.com/office/drawing/2014/main" id="{58FD18EF-5508-4DD4-4643-1AC6FE9068EE}"/>
                  </a:ext>
                </a:extLst>
              </p:cNvPr>
              <p:cNvSpPr/>
              <p:nvPr/>
            </p:nvSpPr>
            <p:spPr>
              <a:xfrm>
                <a:off x="3414454" y="8954439"/>
                <a:ext cx="26347" cy="30515"/>
              </a:xfrm>
              <a:custGeom>
                <a:avLst/>
                <a:gdLst>
                  <a:gd name="connsiteX0" fmla="*/ 20801 w 26347"/>
                  <a:gd name="connsiteY0" fmla="*/ 20112 h 30515"/>
                  <a:gd name="connsiteX1" fmla="*/ 25654 w 26347"/>
                  <a:gd name="connsiteY1" fmla="*/ 20806 h 30515"/>
                  <a:gd name="connsiteX2" fmla="*/ 21494 w 26347"/>
                  <a:gd name="connsiteY2" fmla="*/ 27741 h 30515"/>
                  <a:gd name="connsiteX3" fmla="*/ 13174 w 26347"/>
                  <a:gd name="connsiteY3" fmla="*/ 30515 h 30515"/>
                  <a:gd name="connsiteX4" fmla="*/ 3467 w 26347"/>
                  <a:gd name="connsiteY4" fmla="*/ 26354 h 30515"/>
                  <a:gd name="connsiteX5" fmla="*/ 0 w 26347"/>
                  <a:gd name="connsiteY5" fmla="*/ 15258 h 30515"/>
                  <a:gd name="connsiteX6" fmla="*/ 3467 w 26347"/>
                  <a:gd name="connsiteY6" fmla="*/ 4161 h 30515"/>
                  <a:gd name="connsiteX7" fmla="*/ 13174 w 26347"/>
                  <a:gd name="connsiteY7" fmla="*/ 0 h 30515"/>
                  <a:gd name="connsiteX8" fmla="*/ 22881 w 26347"/>
                  <a:gd name="connsiteY8" fmla="*/ 4161 h 30515"/>
                  <a:gd name="connsiteX9" fmla="*/ 26348 w 26347"/>
                  <a:gd name="connsiteY9" fmla="*/ 15258 h 30515"/>
                  <a:gd name="connsiteX10" fmla="*/ 26348 w 26347"/>
                  <a:gd name="connsiteY10" fmla="*/ 16645 h 30515"/>
                  <a:gd name="connsiteX11" fmla="*/ 4854 w 26347"/>
                  <a:gd name="connsiteY11" fmla="*/ 16645 h 30515"/>
                  <a:gd name="connsiteX12" fmla="*/ 7627 w 26347"/>
                  <a:gd name="connsiteY12" fmla="*/ 23580 h 30515"/>
                  <a:gd name="connsiteX13" fmla="*/ 13867 w 26347"/>
                  <a:gd name="connsiteY13" fmla="*/ 26354 h 30515"/>
                  <a:gd name="connsiteX14" fmla="*/ 18721 w 26347"/>
                  <a:gd name="connsiteY14" fmla="*/ 24967 h 30515"/>
                  <a:gd name="connsiteX15" fmla="*/ 20801 w 26347"/>
                  <a:gd name="connsiteY15" fmla="*/ 20112 h 30515"/>
                  <a:gd name="connsiteX16" fmla="*/ 4854 w 26347"/>
                  <a:gd name="connsiteY16" fmla="*/ 12483 h 30515"/>
                  <a:gd name="connsiteX17" fmla="*/ 20801 w 26347"/>
                  <a:gd name="connsiteY17" fmla="*/ 12483 h 30515"/>
                  <a:gd name="connsiteX18" fmla="*/ 18721 w 26347"/>
                  <a:gd name="connsiteY18" fmla="*/ 6935 h 30515"/>
                  <a:gd name="connsiteX19" fmla="*/ 12480 w 26347"/>
                  <a:gd name="connsiteY19" fmla="*/ 4161 h 30515"/>
                  <a:gd name="connsiteX20" fmla="*/ 6934 w 26347"/>
                  <a:gd name="connsiteY20" fmla="*/ 6242 h 30515"/>
                  <a:gd name="connsiteX21" fmla="*/ 4854 w 26347"/>
                  <a:gd name="connsiteY21" fmla="*/ 12483 h 3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47" h="30515">
                    <a:moveTo>
                      <a:pt x="20801" y="20112"/>
                    </a:moveTo>
                    <a:lnTo>
                      <a:pt x="25654" y="20806"/>
                    </a:lnTo>
                    <a:cubicBezTo>
                      <a:pt x="24961" y="23580"/>
                      <a:pt x="23574" y="26354"/>
                      <a:pt x="21494" y="27741"/>
                    </a:cubicBezTo>
                    <a:cubicBezTo>
                      <a:pt x="19414" y="29128"/>
                      <a:pt x="16641" y="30515"/>
                      <a:pt x="13174" y="30515"/>
                    </a:cubicBezTo>
                    <a:cubicBezTo>
                      <a:pt x="9014" y="30515"/>
                      <a:pt x="5547" y="29128"/>
                      <a:pt x="3467" y="26354"/>
                    </a:cubicBezTo>
                    <a:cubicBezTo>
                      <a:pt x="693" y="23580"/>
                      <a:pt x="0" y="20112"/>
                      <a:pt x="0" y="15258"/>
                    </a:cubicBezTo>
                    <a:cubicBezTo>
                      <a:pt x="0" y="10403"/>
                      <a:pt x="1387" y="6935"/>
                      <a:pt x="3467" y="4161"/>
                    </a:cubicBezTo>
                    <a:cubicBezTo>
                      <a:pt x="6240" y="1387"/>
                      <a:pt x="9014" y="0"/>
                      <a:pt x="13174" y="0"/>
                    </a:cubicBezTo>
                    <a:cubicBezTo>
                      <a:pt x="17334" y="0"/>
                      <a:pt x="20107" y="1387"/>
                      <a:pt x="22881" y="4161"/>
                    </a:cubicBezTo>
                    <a:cubicBezTo>
                      <a:pt x="25654" y="6935"/>
                      <a:pt x="26348" y="10403"/>
                      <a:pt x="26348" y="15258"/>
                    </a:cubicBezTo>
                    <a:cubicBezTo>
                      <a:pt x="26348" y="15258"/>
                      <a:pt x="26348" y="15951"/>
                      <a:pt x="26348" y="16645"/>
                    </a:cubicBezTo>
                    <a:lnTo>
                      <a:pt x="4854" y="16645"/>
                    </a:lnTo>
                    <a:cubicBezTo>
                      <a:pt x="4854" y="20112"/>
                      <a:pt x="6240" y="22193"/>
                      <a:pt x="7627" y="23580"/>
                    </a:cubicBezTo>
                    <a:cubicBezTo>
                      <a:pt x="9014" y="24967"/>
                      <a:pt x="11094" y="26354"/>
                      <a:pt x="13867" y="26354"/>
                    </a:cubicBezTo>
                    <a:cubicBezTo>
                      <a:pt x="15947" y="26354"/>
                      <a:pt x="17334" y="25660"/>
                      <a:pt x="18721" y="24967"/>
                    </a:cubicBezTo>
                    <a:cubicBezTo>
                      <a:pt x="18721" y="23580"/>
                      <a:pt x="20107" y="22193"/>
                      <a:pt x="20801" y="20112"/>
                    </a:cubicBezTo>
                    <a:close/>
                    <a:moveTo>
                      <a:pt x="4854" y="12483"/>
                    </a:moveTo>
                    <a:lnTo>
                      <a:pt x="20801" y="12483"/>
                    </a:lnTo>
                    <a:cubicBezTo>
                      <a:pt x="20801" y="10403"/>
                      <a:pt x="20107" y="8322"/>
                      <a:pt x="18721" y="6935"/>
                    </a:cubicBezTo>
                    <a:cubicBezTo>
                      <a:pt x="17334" y="4855"/>
                      <a:pt x="15254" y="4161"/>
                      <a:pt x="12480" y="4161"/>
                    </a:cubicBezTo>
                    <a:cubicBezTo>
                      <a:pt x="10400" y="4161"/>
                      <a:pt x="8320" y="4855"/>
                      <a:pt x="6934" y="6242"/>
                    </a:cubicBezTo>
                    <a:cubicBezTo>
                      <a:pt x="5547" y="7629"/>
                      <a:pt x="4854" y="9709"/>
                      <a:pt x="4854" y="12483"/>
                    </a:cubicBezTo>
                    <a:close/>
                  </a:path>
                </a:pathLst>
              </a:custGeom>
              <a:solidFill>
                <a:srgbClr val="23509E"/>
              </a:solidFill>
              <a:ln w="6923" cap="flat">
                <a:noFill/>
                <a:prstDash val="solid"/>
                <a:miter/>
              </a:ln>
            </p:spPr>
            <p:txBody>
              <a:bodyPr rtlCol="0" anchor="ctr"/>
              <a:lstStyle/>
              <a:p>
                <a:endParaRPr lang="en-US" dirty="0"/>
              </a:p>
            </p:txBody>
          </p:sp>
          <p:sp>
            <p:nvSpPr>
              <p:cNvPr id="683" name="Freeform 682">
                <a:extLst>
                  <a:ext uri="{FF2B5EF4-FFF2-40B4-BE49-F238E27FC236}">
                    <a16:creationId xmlns:a16="http://schemas.microsoft.com/office/drawing/2014/main" id="{F4814B89-2F83-FA22-58C6-C13AA0150B84}"/>
                  </a:ext>
                </a:extLst>
              </p:cNvPr>
              <p:cNvSpPr/>
              <p:nvPr/>
            </p:nvSpPr>
            <p:spPr>
              <a:xfrm>
                <a:off x="3443575" y="8955133"/>
                <a:ext cx="25654" cy="29127"/>
              </a:xfrm>
              <a:custGeom>
                <a:avLst/>
                <a:gdLst>
                  <a:gd name="connsiteX0" fmla="*/ 21494 w 25654"/>
                  <a:gd name="connsiteY0" fmla="*/ 24967 h 29127"/>
                  <a:gd name="connsiteX1" fmla="*/ 15947 w 25654"/>
                  <a:gd name="connsiteY1" fmla="*/ 28434 h 29127"/>
                  <a:gd name="connsiteX2" fmla="*/ 10400 w 25654"/>
                  <a:gd name="connsiteY2" fmla="*/ 29128 h 29127"/>
                  <a:gd name="connsiteX3" fmla="*/ 2773 w 25654"/>
                  <a:gd name="connsiteY3" fmla="*/ 27047 h 29127"/>
                  <a:gd name="connsiteX4" fmla="*/ 0 w 25654"/>
                  <a:gd name="connsiteY4" fmla="*/ 20806 h 29127"/>
                  <a:gd name="connsiteX5" fmla="*/ 693 w 25654"/>
                  <a:gd name="connsiteY5" fmla="*/ 16644 h 29127"/>
                  <a:gd name="connsiteX6" fmla="*/ 3467 w 25654"/>
                  <a:gd name="connsiteY6" fmla="*/ 13870 h 29127"/>
                  <a:gd name="connsiteX7" fmla="*/ 6934 w 25654"/>
                  <a:gd name="connsiteY7" fmla="*/ 12483 h 29127"/>
                  <a:gd name="connsiteX8" fmla="*/ 11094 w 25654"/>
                  <a:gd name="connsiteY8" fmla="*/ 11790 h 29127"/>
                  <a:gd name="connsiteX9" fmla="*/ 20107 w 25654"/>
                  <a:gd name="connsiteY9" fmla="*/ 10403 h 29127"/>
                  <a:gd name="connsiteX10" fmla="*/ 20107 w 25654"/>
                  <a:gd name="connsiteY10" fmla="*/ 9016 h 29127"/>
                  <a:gd name="connsiteX11" fmla="*/ 18721 w 25654"/>
                  <a:gd name="connsiteY11" fmla="*/ 4855 h 29127"/>
                  <a:gd name="connsiteX12" fmla="*/ 13174 w 25654"/>
                  <a:gd name="connsiteY12" fmla="*/ 3468 h 29127"/>
                  <a:gd name="connsiteX13" fmla="*/ 8320 w 25654"/>
                  <a:gd name="connsiteY13" fmla="*/ 4855 h 29127"/>
                  <a:gd name="connsiteX14" fmla="*/ 5547 w 25654"/>
                  <a:gd name="connsiteY14" fmla="*/ 9016 h 29127"/>
                  <a:gd name="connsiteX15" fmla="*/ 693 w 25654"/>
                  <a:gd name="connsiteY15" fmla="*/ 8322 h 29127"/>
                  <a:gd name="connsiteX16" fmla="*/ 2773 w 25654"/>
                  <a:gd name="connsiteY16" fmla="*/ 3468 h 29127"/>
                  <a:gd name="connsiteX17" fmla="*/ 6934 w 25654"/>
                  <a:gd name="connsiteY17" fmla="*/ 694 h 29127"/>
                  <a:gd name="connsiteX18" fmla="*/ 13174 w 25654"/>
                  <a:gd name="connsiteY18" fmla="*/ 0 h 29127"/>
                  <a:gd name="connsiteX19" fmla="*/ 19414 w 25654"/>
                  <a:gd name="connsiteY19" fmla="*/ 694 h 29127"/>
                  <a:gd name="connsiteX20" fmla="*/ 22881 w 25654"/>
                  <a:gd name="connsiteY20" fmla="*/ 2774 h 29127"/>
                  <a:gd name="connsiteX21" fmla="*/ 24268 w 25654"/>
                  <a:gd name="connsiteY21" fmla="*/ 6242 h 29127"/>
                  <a:gd name="connsiteX22" fmla="*/ 24268 w 25654"/>
                  <a:gd name="connsiteY22" fmla="*/ 11096 h 29127"/>
                  <a:gd name="connsiteX23" fmla="*/ 24268 w 25654"/>
                  <a:gd name="connsiteY23" fmla="*/ 17338 h 29127"/>
                  <a:gd name="connsiteX24" fmla="*/ 24268 w 25654"/>
                  <a:gd name="connsiteY24" fmla="*/ 25660 h 29127"/>
                  <a:gd name="connsiteX25" fmla="*/ 25654 w 25654"/>
                  <a:gd name="connsiteY25" fmla="*/ 29128 h 29127"/>
                  <a:gd name="connsiteX26" fmla="*/ 20801 w 25654"/>
                  <a:gd name="connsiteY26" fmla="*/ 29128 h 29127"/>
                  <a:gd name="connsiteX27" fmla="*/ 21494 w 25654"/>
                  <a:gd name="connsiteY27" fmla="*/ 24967 h 29127"/>
                  <a:gd name="connsiteX28" fmla="*/ 20801 w 25654"/>
                  <a:gd name="connsiteY28" fmla="*/ 14564 h 29127"/>
                  <a:gd name="connsiteX29" fmla="*/ 12480 w 25654"/>
                  <a:gd name="connsiteY29" fmla="*/ 16644 h 29127"/>
                  <a:gd name="connsiteX30" fmla="*/ 8320 w 25654"/>
                  <a:gd name="connsiteY30" fmla="*/ 17338 h 29127"/>
                  <a:gd name="connsiteX31" fmla="*/ 6240 w 25654"/>
                  <a:gd name="connsiteY31" fmla="*/ 18725 h 29127"/>
                  <a:gd name="connsiteX32" fmla="*/ 5547 w 25654"/>
                  <a:gd name="connsiteY32" fmla="*/ 20806 h 29127"/>
                  <a:gd name="connsiteX33" fmla="*/ 6934 w 25654"/>
                  <a:gd name="connsiteY33" fmla="*/ 24273 h 29127"/>
                  <a:gd name="connsiteX34" fmla="*/ 11094 w 25654"/>
                  <a:gd name="connsiteY34" fmla="*/ 25660 h 29127"/>
                  <a:gd name="connsiteX35" fmla="*/ 15947 w 25654"/>
                  <a:gd name="connsiteY35" fmla="*/ 24273 h 29127"/>
                  <a:gd name="connsiteX36" fmla="*/ 19414 w 25654"/>
                  <a:gd name="connsiteY36" fmla="*/ 20806 h 29127"/>
                  <a:gd name="connsiteX37" fmla="*/ 20107 w 25654"/>
                  <a:gd name="connsiteY37" fmla="*/ 15951 h 29127"/>
                  <a:gd name="connsiteX38" fmla="*/ 20107 w 25654"/>
                  <a:gd name="connsiteY38" fmla="*/ 14564 h 29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25654" h="29127">
                    <a:moveTo>
                      <a:pt x="21494" y="24967"/>
                    </a:moveTo>
                    <a:cubicBezTo>
                      <a:pt x="19414" y="26354"/>
                      <a:pt x="18027" y="27741"/>
                      <a:pt x="15947" y="28434"/>
                    </a:cubicBezTo>
                    <a:cubicBezTo>
                      <a:pt x="14560" y="29128"/>
                      <a:pt x="12480" y="29128"/>
                      <a:pt x="10400" y="29128"/>
                    </a:cubicBezTo>
                    <a:cubicBezTo>
                      <a:pt x="6934" y="29128"/>
                      <a:pt x="4853" y="28434"/>
                      <a:pt x="2773" y="27047"/>
                    </a:cubicBezTo>
                    <a:cubicBezTo>
                      <a:pt x="1387" y="25660"/>
                      <a:pt x="0" y="23580"/>
                      <a:pt x="0" y="20806"/>
                    </a:cubicBezTo>
                    <a:cubicBezTo>
                      <a:pt x="0" y="19419"/>
                      <a:pt x="0" y="18032"/>
                      <a:pt x="693" y="16644"/>
                    </a:cubicBezTo>
                    <a:cubicBezTo>
                      <a:pt x="1387" y="15258"/>
                      <a:pt x="2080" y="14564"/>
                      <a:pt x="3467" y="13870"/>
                    </a:cubicBezTo>
                    <a:cubicBezTo>
                      <a:pt x="4853" y="13177"/>
                      <a:pt x="5547" y="12483"/>
                      <a:pt x="6934" y="12483"/>
                    </a:cubicBezTo>
                    <a:cubicBezTo>
                      <a:pt x="7627" y="12483"/>
                      <a:pt x="9014" y="11790"/>
                      <a:pt x="11094" y="11790"/>
                    </a:cubicBezTo>
                    <a:cubicBezTo>
                      <a:pt x="15254" y="11096"/>
                      <a:pt x="18027" y="11096"/>
                      <a:pt x="20107" y="10403"/>
                    </a:cubicBezTo>
                    <a:cubicBezTo>
                      <a:pt x="20107" y="9709"/>
                      <a:pt x="20107" y="9016"/>
                      <a:pt x="20107" y="9016"/>
                    </a:cubicBezTo>
                    <a:cubicBezTo>
                      <a:pt x="20107" y="6935"/>
                      <a:pt x="19414" y="5548"/>
                      <a:pt x="18721" y="4855"/>
                    </a:cubicBezTo>
                    <a:cubicBezTo>
                      <a:pt x="17334" y="3468"/>
                      <a:pt x="15947" y="3468"/>
                      <a:pt x="13174" y="3468"/>
                    </a:cubicBezTo>
                    <a:cubicBezTo>
                      <a:pt x="11094" y="3468"/>
                      <a:pt x="9014" y="4161"/>
                      <a:pt x="8320" y="4855"/>
                    </a:cubicBezTo>
                    <a:cubicBezTo>
                      <a:pt x="6934" y="5548"/>
                      <a:pt x="6240" y="6935"/>
                      <a:pt x="5547" y="9016"/>
                    </a:cubicBezTo>
                    <a:lnTo>
                      <a:pt x="693" y="8322"/>
                    </a:lnTo>
                    <a:cubicBezTo>
                      <a:pt x="1387" y="6242"/>
                      <a:pt x="2080" y="4855"/>
                      <a:pt x="2773" y="3468"/>
                    </a:cubicBezTo>
                    <a:cubicBezTo>
                      <a:pt x="3467" y="2081"/>
                      <a:pt x="5547" y="1387"/>
                      <a:pt x="6934" y="694"/>
                    </a:cubicBezTo>
                    <a:cubicBezTo>
                      <a:pt x="9014" y="0"/>
                      <a:pt x="11094" y="0"/>
                      <a:pt x="13174" y="0"/>
                    </a:cubicBezTo>
                    <a:cubicBezTo>
                      <a:pt x="15947" y="0"/>
                      <a:pt x="17334" y="0"/>
                      <a:pt x="19414" y="694"/>
                    </a:cubicBezTo>
                    <a:cubicBezTo>
                      <a:pt x="20801" y="1387"/>
                      <a:pt x="22187" y="2081"/>
                      <a:pt x="22881" y="2774"/>
                    </a:cubicBezTo>
                    <a:cubicBezTo>
                      <a:pt x="23574" y="3468"/>
                      <a:pt x="24268" y="4855"/>
                      <a:pt x="24268" y="6242"/>
                    </a:cubicBezTo>
                    <a:cubicBezTo>
                      <a:pt x="24268" y="6935"/>
                      <a:pt x="24268" y="8322"/>
                      <a:pt x="24268" y="11096"/>
                    </a:cubicBezTo>
                    <a:lnTo>
                      <a:pt x="24268" y="17338"/>
                    </a:lnTo>
                    <a:cubicBezTo>
                      <a:pt x="24268" y="22193"/>
                      <a:pt x="24268" y="24967"/>
                      <a:pt x="24268" y="25660"/>
                    </a:cubicBezTo>
                    <a:cubicBezTo>
                      <a:pt x="24268" y="27047"/>
                      <a:pt x="24961" y="27741"/>
                      <a:pt x="25654" y="29128"/>
                    </a:cubicBezTo>
                    <a:lnTo>
                      <a:pt x="20801" y="29128"/>
                    </a:lnTo>
                    <a:cubicBezTo>
                      <a:pt x="22187" y="27741"/>
                      <a:pt x="21494" y="26354"/>
                      <a:pt x="21494" y="24967"/>
                    </a:cubicBezTo>
                    <a:close/>
                    <a:moveTo>
                      <a:pt x="20801" y="14564"/>
                    </a:moveTo>
                    <a:cubicBezTo>
                      <a:pt x="18721" y="15258"/>
                      <a:pt x="16641" y="15951"/>
                      <a:pt x="12480" y="16644"/>
                    </a:cubicBezTo>
                    <a:cubicBezTo>
                      <a:pt x="10400" y="16644"/>
                      <a:pt x="9014" y="17338"/>
                      <a:pt x="8320" y="17338"/>
                    </a:cubicBezTo>
                    <a:cubicBezTo>
                      <a:pt x="7627" y="18032"/>
                      <a:pt x="6934" y="18032"/>
                      <a:pt x="6240" y="18725"/>
                    </a:cubicBezTo>
                    <a:cubicBezTo>
                      <a:pt x="5547" y="19419"/>
                      <a:pt x="5547" y="20112"/>
                      <a:pt x="5547" y="20806"/>
                    </a:cubicBezTo>
                    <a:cubicBezTo>
                      <a:pt x="5547" y="22193"/>
                      <a:pt x="6240" y="22886"/>
                      <a:pt x="6934" y="24273"/>
                    </a:cubicBezTo>
                    <a:cubicBezTo>
                      <a:pt x="7627" y="24967"/>
                      <a:pt x="9707" y="25660"/>
                      <a:pt x="11094" y="25660"/>
                    </a:cubicBezTo>
                    <a:cubicBezTo>
                      <a:pt x="13174" y="25660"/>
                      <a:pt x="14560" y="24967"/>
                      <a:pt x="15947" y="24273"/>
                    </a:cubicBezTo>
                    <a:cubicBezTo>
                      <a:pt x="17334" y="23580"/>
                      <a:pt x="18721" y="22193"/>
                      <a:pt x="19414" y="20806"/>
                    </a:cubicBezTo>
                    <a:cubicBezTo>
                      <a:pt x="20107" y="19419"/>
                      <a:pt x="20107" y="18032"/>
                      <a:pt x="20107" y="15951"/>
                    </a:cubicBezTo>
                    <a:lnTo>
                      <a:pt x="20107" y="14564"/>
                    </a:lnTo>
                    <a:close/>
                  </a:path>
                </a:pathLst>
              </a:custGeom>
              <a:solidFill>
                <a:srgbClr val="23509E"/>
              </a:solidFill>
              <a:ln w="6923" cap="flat">
                <a:noFill/>
                <a:prstDash val="solid"/>
                <a:miter/>
              </a:ln>
            </p:spPr>
            <p:txBody>
              <a:bodyPr rtlCol="0" anchor="ctr"/>
              <a:lstStyle/>
              <a:p>
                <a:endParaRPr lang="en-US" dirty="0"/>
              </a:p>
            </p:txBody>
          </p:sp>
          <p:sp>
            <p:nvSpPr>
              <p:cNvPr id="684" name="Freeform 683">
                <a:extLst>
                  <a:ext uri="{FF2B5EF4-FFF2-40B4-BE49-F238E27FC236}">
                    <a16:creationId xmlns:a16="http://schemas.microsoft.com/office/drawing/2014/main" id="{BEF5F667-1506-9367-E45A-381637F86AA2}"/>
                  </a:ext>
                </a:extLst>
              </p:cNvPr>
              <p:cNvSpPr/>
              <p:nvPr/>
            </p:nvSpPr>
            <p:spPr>
              <a:xfrm>
                <a:off x="3476856"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685" name="Freeform 684">
                <a:extLst>
                  <a:ext uri="{FF2B5EF4-FFF2-40B4-BE49-F238E27FC236}">
                    <a16:creationId xmlns:a16="http://schemas.microsoft.com/office/drawing/2014/main" id="{9820AB24-453D-FB18-4C51-9DC09336A1CC}"/>
                  </a:ext>
                </a:extLst>
              </p:cNvPr>
              <p:cNvSpPr/>
              <p:nvPr/>
            </p:nvSpPr>
            <p:spPr>
              <a:xfrm>
                <a:off x="3525391" y="8944036"/>
                <a:ext cx="30507" cy="40224"/>
              </a:xfrm>
              <a:custGeom>
                <a:avLst/>
                <a:gdLst>
                  <a:gd name="connsiteX0" fmla="*/ 24961 w 30507"/>
                  <a:gd name="connsiteY0" fmla="*/ 0 h 40224"/>
                  <a:gd name="connsiteX1" fmla="*/ 30508 w 30507"/>
                  <a:gd name="connsiteY1" fmla="*/ 0 h 40224"/>
                  <a:gd name="connsiteX2" fmla="*/ 30508 w 30507"/>
                  <a:gd name="connsiteY2" fmla="*/ 22886 h 40224"/>
                  <a:gd name="connsiteX3" fmla="*/ 29121 w 30507"/>
                  <a:gd name="connsiteY3" fmla="*/ 32596 h 40224"/>
                  <a:gd name="connsiteX4" fmla="*/ 24268 w 30507"/>
                  <a:gd name="connsiteY4" fmla="*/ 38144 h 40224"/>
                  <a:gd name="connsiteX5" fmla="*/ 15254 w 30507"/>
                  <a:gd name="connsiteY5" fmla="*/ 40224 h 40224"/>
                  <a:gd name="connsiteX6" fmla="*/ 6240 w 30507"/>
                  <a:gd name="connsiteY6" fmla="*/ 38144 h 40224"/>
                  <a:gd name="connsiteX7" fmla="*/ 1387 w 30507"/>
                  <a:gd name="connsiteY7" fmla="*/ 32596 h 40224"/>
                  <a:gd name="connsiteX8" fmla="*/ 0 w 30507"/>
                  <a:gd name="connsiteY8" fmla="*/ 22886 h 40224"/>
                  <a:gd name="connsiteX9" fmla="*/ 0 w 30507"/>
                  <a:gd name="connsiteY9" fmla="*/ 0 h 40224"/>
                  <a:gd name="connsiteX10" fmla="*/ 5547 w 30507"/>
                  <a:gd name="connsiteY10" fmla="*/ 0 h 40224"/>
                  <a:gd name="connsiteX11" fmla="*/ 5547 w 30507"/>
                  <a:gd name="connsiteY11" fmla="*/ 22886 h 40224"/>
                  <a:gd name="connsiteX12" fmla="*/ 6240 w 30507"/>
                  <a:gd name="connsiteY12" fmla="*/ 30515 h 40224"/>
                  <a:gd name="connsiteX13" fmla="*/ 9707 w 30507"/>
                  <a:gd name="connsiteY13" fmla="*/ 33983 h 40224"/>
                  <a:gd name="connsiteX14" fmla="*/ 15254 w 30507"/>
                  <a:gd name="connsiteY14" fmla="*/ 35370 h 40224"/>
                  <a:gd name="connsiteX15" fmla="*/ 23574 w 30507"/>
                  <a:gd name="connsiteY15" fmla="*/ 32596 h 40224"/>
                  <a:gd name="connsiteX16" fmla="*/ 26348 w 30507"/>
                  <a:gd name="connsiteY16" fmla="*/ 22193 h 40224"/>
                  <a:gd name="connsiteX17" fmla="*/ 26348 w 30507"/>
                  <a:gd name="connsiteY17" fmla="*/ 0 h 40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507" h="40224">
                    <a:moveTo>
                      <a:pt x="24961" y="0"/>
                    </a:moveTo>
                    <a:lnTo>
                      <a:pt x="30508" y="0"/>
                    </a:lnTo>
                    <a:lnTo>
                      <a:pt x="30508" y="22886"/>
                    </a:lnTo>
                    <a:cubicBezTo>
                      <a:pt x="30508" y="27047"/>
                      <a:pt x="29814" y="29821"/>
                      <a:pt x="29121" y="32596"/>
                    </a:cubicBezTo>
                    <a:cubicBezTo>
                      <a:pt x="28428" y="34676"/>
                      <a:pt x="26348" y="36757"/>
                      <a:pt x="24268" y="38144"/>
                    </a:cubicBezTo>
                    <a:cubicBezTo>
                      <a:pt x="22188" y="39531"/>
                      <a:pt x="18721" y="40224"/>
                      <a:pt x="15254" y="40224"/>
                    </a:cubicBezTo>
                    <a:cubicBezTo>
                      <a:pt x="11787" y="40224"/>
                      <a:pt x="8320" y="39531"/>
                      <a:pt x="6240" y="38144"/>
                    </a:cubicBezTo>
                    <a:cubicBezTo>
                      <a:pt x="4160" y="36757"/>
                      <a:pt x="2080" y="34676"/>
                      <a:pt x="1387" y="32596"/>
                    </a:cubicBezTo>
                    <a:cubicBezTo>
                      <a:pt x="693" y="29821"/>
                      <a:pt x="0" y="27047"/>
                      <a:pt x="0" y="22886"/>
                    </a:cubicBezTo>
                    <a:lnTo>
                      <a:pt x="0" y="0"/>
                    </a:lnTo>
                    <a:lnTo>
                      <a:pt x="5547" y="0"/>
                    </a:lnTo>
                    <a:lnTo>
                      <a:pt x="5547" y="22886"/>
                    </a:lnTo>
                    <a:cubicBezTo>
                      <a:pt x="5547" y="26354"/>
                      <a:pt x="5547" y="29128"/>
                      <a:pt x="6240" y="30515"/>
                    </a:cubicBezTo>
                    <a:cubicBezTo>
                      <a:pt x="6934" y="31902"/>
                      <a:pt x="8320" y="33289"/>
                      <a:pt x="9707" y="33983"/>
                    </a:cubicBezTo>
                    <a:cubicBezTo>
                      <a:pt x="11094" y="34676"/>
                      <a:pt x="13174" y="35370"/>
                      <a:pt x="15254" y="35370"/>
                    </a:cubicBezTo>
                    <a:cubicBezTo>
                      <a:pt x="19414" y="35370"/>
                      <a:pt x="22188" y="34676"/>
                      <a:pt x="23574" y="32596"/>
                    </a:cubicBezTo>
                    <a:cubicBezTo>
                      <a:pt x="24961" y="30515"/>
                      <a:pt x="26348" y="27741"/>
                      <a:pt x="26348" y="22193"/>
                    </a:cubicBezTo>
                    <a:lnTo>
                      <a:pt x="26348" y="0"/>
                    </a:lnTo>
                    <a:close/>
                  </a:path>
                </a:pathLst>
              </a:custGeom>
              <a:solidFill>
                <a:srgbClr val="23509E"/>
              </a:solidFill>
              <a:ln w="6923" cap="flat">
                <a:noFill/>
                <a:prstDash val="solid"/>
                <a:miter/>
              </a:ln>
            </p:spPr>
            <p:txBody>
              <a:bodyPr rtlCol="0" anchor="ctr"/>
              <a:lstStyle/>
              <a:p>
                <a:endParaRPr lang="en-US" dirty="0"/>
              </a:p>
            </p:txBody>
          </p:sp>
          <p:sp>
            <p:nvSpPr>
              <p:cNvPr id="686" name="Freeform 685">
                <a:extLst>
                  <a:ext uri="{FF2B5EF4-FFF2-40B4-BE49-F238E27FC236}">
                    <a16:creationId xmlns:a16="http://schemas.microsoft.com/office/drawing/2014/main" id="{9EDFB1FE-A606-8E72-0BBD-79E12BF8FBDE}"/>
                  </a:ext>
                </a:extLst>
              </p:cNvPr>
              <p:cNvSpPr/>
              <p:nvPr/>
            </p:nvSpPr>
            <p:spPr>
              <a:xfrm>
                <a:off x="3563526"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8"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1" y="5548"/>
                      <a:pt x="13174" y="5548"/>
                      <a:pt x="11787" y="5548"/>
                    </a:cubicBezTo>
                    <a:cubicBezTo>
                      <a:pt x="9707" y="5548"/>
                      <a:pt x="7627" y="6242"/>
                      <a:pt x="6240" y="7629"/>
                    </a:cubicBezTo>
                    <a:cubicBezTo>
                      <a:pt x="4854"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sp>
            <p:nvSpPr>
              <p:cNvPr id="687" name="Freeform 686">
                <a:extLst>
                  <a:ext uri="{FF2B5EF4-FFF2-40B4-BE49-F238E27FC236}">
                    <a16:creationId xmlns:a16="http://schemas.microsoft.com/office/drawing/2014/main" id="{ADE441A7-CDFF-24CE-8A05-3CB6286FDF45}"/>
                  </a:ext>
                </a:extLst>
              </p:cNvPr>
              <p:cNvSpPr/>
              <p:nvPr/>
            </p:nvSpPr>
            <p:spPr>
              <a:xfrm>
                <a:off x="3594727" y="8944036"/>
                <a:ext cx="4853" cy="39530"/>
              </a:xfrm>
              <a:custGeom>
                <a:avLst/>
                <a:gdLst>
                  <a:gd name="connsiteX0" fmla="*/ 0 w 4853"/>
                  <a:gd name="connsiteY0" fmla="*/ 5548 h 39530"/>
                  <a:gd name="connsiteX1" fmla="*/ 0 w 4853"/>
                  <a:gd name="connsiteY1" fmla="*/ 0 h 39530"/>
                  <a:gd name="connsiteX2" fmla="*/ 4854 w 4853"/>
                  <a:gd name="connsiteY2" fmla="*/ 0 h 39530"/>
                  <a:gd name="connsiteX3" fmla="*/ 4854 w 4853"/>
                  <a:gd name="connsiteY3" fmla="*/ 5548 h 39530"/>
                  <a:gd name="connsiteX4" fmla="*/ 0 w 4853"/>
                  <a:gd name="connsiteY4" fmla="*/ 5548 h 39530"/>
                  <a:gd name="connsiteX5" fmla="*/ 0 w 4853"/>
                  <a:gd name="connsiteY5" fmla="*/ 39531 h 39530"/>
                  <a:gd name="connsiteX6" fmla="*/ 0 w 4853"/>
                  <a:gd name="connsiteY6" fmla="*/ 10403 h 39530"/>
                  <a:gd name="connsiteX7" fmla="*/ 4854 w 4853"/>
                  <a:gd name="connsiteY7" fmla="*/ 10403 h 39530"/>
                  <a:gd name="connsiteX8" fmla="*/ 4854 w 4853"/>
                  <a:gd name="connsiteY8" fmla="*/ 39531 h 39530"/>
                  <a:gd name="connsiteX9" fmla="*/ 0 w 4853"/>
                  <a:gd name="connsiteY9" fmla="*/ 39531 h 39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853" h="39530">
                    <a:moveTo>
                      <a:pt x="0" y="5548"/>
                    </a:moveTo>
                    <a:lnTo>
                      <a:pt x="0" y="0"/>
                    </a:lnTo>
                    <a:lnTo>
                      <a:pt x="4854" y="0"/>
                    </a:lnTo>
                    <a:lnTo>
                      <a:pt x="4854" y="5548"/>
                    </a:lnTo>
                    <a:lnTo>
                      <a:pt x="0" y="5548"/>
                    </a:lnTo>
                    <a:close/>
                    <a:moveTo>
                      <a:pt x="0" y="39531"/>
                    </a:moveTo>
                    <a:lnTo>
                      <a:pt x="0" y="10403"/>
                    </a:lnTo>
                    <a:lnTo>
                      <a:pt x="4854" y="10403"/>
                    </a:lnTo>
                    <a:lnTo>
                      <a:pt x="4854" y="39531"/>
                    </a:lnTo>
                    <a:lnTo>
                      <a:pt x="0" y="39531"/>
                    </a:lnTo>
                    <a:close/>
                  </a:path>
                </a:pathLst>
              </a:custGeom>
              <a:solidFill>
                <a:srgbClr val="23509E"/>
              </a:solidFill>
              <a:ln w="6923" cap="flat">
                <a:noFill/>
                <a:prstDash val="solid"/>
                <a:miter/>
              </a:ln>
            </p:spPr>
            <p:txBody>
              <a:bodyPr rtlCol="0" anchor="ctr"/>
              <a:lstStyle/>
              <a:p>
                <a:endParaRPr lang="en-US" dirty="0"/>
              </a:p>
            </p:txBody>
          </p:sp>
          <p:sp>
            <p:nvSpPr>
              <p:cNvPr id="688" name="Freeform 687">
                <a:extLst>
                  <a:ext uri="{FF2B5EF4-FFF2-40B4-BE49-F238E27FC236}">
                    <a16:creationId xmlns:a16="http://schemas.microsoft.com/office/drawing/2014/main" id="{0898C76D-960A-B6BC-916A-C78836A9E922}"/>
                  </a:ext>
                </a:extLst>
              </p:cNvPr>
              <p:cNvSpPr/>
              <p:nvPr/>
            </p:nvSpPr>
            <p:spPr>
              <a:xfrm>
                <a:off x="3605128" y="8954439"/>
                <a:ext cx="26347" cy="31208"/>
              </a:xfrm>
              <a:custGeom>
                <a:avLst/>
                <a:gdLst>
                  <a:gd name="connsiteX0" fmla="*/ 0 w 26347"/>
                  <a:gd name="connsiteY0" fmla="*/ 15258 h 31208"/>
                  <a:gd name="connsiteX1" fmla="*/ 4160 w 26347"/>
                  <a:gd name="connsiteY1" fmla="*/ 3468 h 31208"/>
                  <a:gd name="connsiteX2" fmla="*/ 13174 w 26347"/>
                  <a:gd name="connsiteY2" fmla="*/ 0 h 31208"/>
                  <a:gd name="connsiteX3" fmla="*/ 22881 w 26347"/>
                  <a:gd name="connsiteY3" fmla="*/ 4161 h 31208"/>
                  <a:gd name="connsiteX4" fmla="*/ 26348 w 26347"/>
                  <a:gd name="connsiteY4" fmla="*/ 15258 h 31208"/>
                  <a:gd name="connsiteX5" fmla="*/ 24961 w 26347"/>
                  <a:gd name="connsiteY5" fmla="*/ 24273 h 31208"/>
                  <a:gd name="connsiteX6" fmla="*/ 20107 w 26347"/>
                  <a:gd name="connsiteY6" fmla="*/ 29128 h 31208"/>
                  <a:gd name="connsiteX7" fmla="*/ 13174 w 26347"/>
                  <a:gd name="connsiteY7" fmla="*/ 31208 h 31208"/>
                  <a:gd name="connsiteX8" fmla="*/ 3467 w 26347"/>
                  <a:gd name="connsiteY8" fmla="*/ 27047 h 31208"/>
                  <a:gd name="connsiteX9" fmla="*/ 0 w 26347"/>
                  <a:gd name="connsiteY9" fmla="*/ 15258 h 31208"/>
                  <a:gd name="connsiteX10" fmla="*/ 4854 w 26347"/>
                  <a:gd name="connsiteY10" fmla="*/ 15258 h 31208"/>
                  <a:gd name="connsiteX11" fmla="*/ 6934 w 26347"/>
                  <a:gd name="connsiteY11" fmla="*/ 23580 h 31208"/>
                  <a:gd name="connsiteX12" fmla="*/ 13174 w 26347"/>
                  <a:gd name="connsiteY12" fmla="*/ 26354 h 31208"/>
                  <a:gd name="connsiteX13" fmla="*/ 19414 w 26347"/>
                  <a:gd name="connsiteY13" fmla="*/ 23580 h 31208"/>
                  <a:gd name="connsiteX14" fmla="*/ 21494 w 26347"/>
                  <a:gd name="connsiteY14" fmla="*/ 15258 h 31208"/>
                  <a:gd name="connsiteX15" fmla="*/ 18721 w 26347"/>
                  <a:gd name="connsiteY15" fmla="*/ 6935 h 31208"/>
                  <a:gd name="connsiteX16" fmla="*/ 12480 w 26347"/>
                  <a:gd name="connsiteY16" fmla="*/ 4161 h 31208"/>
                  <a:gd name="connsiteX17" fmla="*/ 6240 w 26347"/>
                  <a:gd name="connsiteY17" fmla="*/ 6935 h 31208"/>
                  <a:gd name="connsiteX18" fmla="*/ 4854 w 26347"/>
                  <a:gd name="connsiteY18" fmla="*/ 1525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6347" h="31208">
                    <a:moveTo>
                      <a:pt x="0" y="15258"/>
                    </a:moveTo>
                    <a:cubicBezTo>
                      <a:pt x="0" y="9709"/>
                      <a:pt x="1387" y="6242"/>
                      <a:pt x="4160" y="3468"/>
                    </a:cubicBezTo>
                    <a:cubicBezTo>
                      <a:pt x="6934" y="1387"/>
                      <a:pt x="9707" y="0"/>
                      <a:pt x="13174" y="0"/>
                    </a:cubicBezTo>
                    <a:cubicBezTo>
                      <a:pt x="17334" y="0"/>
                      <a:pt x="20107" y="1387"/>
                      <a:pt x="22881" y="4161"/>
                    </a:cubicBezTo>
                    <a:cubicBezTo>
                      <a:pt x="25654" y="6935"/>
                      <a:pt x="26348" y="10403"/>
                      <a:pt x="26348" y="15258"/>
                    </a:cubicBezTo>
                    <a:cubicBezTo>
                      <a:pt x="26348" y="18725"/>
                      <a:pt x="25654" y="22193"/>
                      <a:pt x="24961" y="24273"/>
                    </a:cubicBezTo>
                    <a:cubicBezTo>
                      <a:pt x="23574" y="26354"/>
                      <a:pt x="22188" y="27741"/>
                      <a:pt x="20107" y="29128"/>
                    </a:cubicBezTo>
                    <a:cubicBezTo>
                      <a:pt x="18027" y="30515"/>
                      <a:pt x="15947" y="31208"/>
                      <a:pt x="13174" y="31208"/>
                    </a:cubicBezTo>
                    <a:cubicBezTo>
                      <a:pt x="9014" y="31208"/>
                      <a:pt x="5547" y="29821"/>
                      <a:pt x="3467" y="27047"/>
                    </a:cubicBezTo>
                    <a:cubicBezTo>
                      <a:pt x="1387" y="23580"/>
                      <a:pt x="0" y="20112"/>
                      <a:pt x="0" y="15258"/>
                    </a:cubicBezTo>
                    <a:close/>
                    <a:moveTo>
                      <a:pt x="4854" y="15258"/>
                    </a:moveTo>
                    <a:cubicBezTo>
                      <a:pt x="4854" y="18725"/>
                      <a:pt x="5547" y="21499"/>
                      <a:pt x="6934" y="23580"/>
                    </a:cubicBezTo>
                    <a:cubicBezTo>
                      <a:pt x="8320" y="25660"/>
                      <a:pt x="10400" y="26354"/>
                      <a:pt x="13174" y="26354"/>
                    </a:cubicBezTo>
                    <a:cubicBezTo>
                      <a:pt x="15254" y="26354"/>
                      <a:pt x="17334" y="25660"/>
                      <a:pt x="19414" y="23580"/>
                    </a:cubicBezTo>
                    <a:cubicBezTo>
                      <a:pt x="20801" y="21499"/>
                      <a:pt x="21494" y="18725"/>
                      <a:pt x="21494" y="15258"/>
                    </a:cubicBezTo>
                    <a:cubicBezTo>
                      <a:pt x="21494" y="11790"/>
                      <a:pt x="20801" y="9016"/>
                      <a:pt x="18721" y="6935"/>
                    </a:cubicBezTo>
                    <a:cubicBezTo>
                      <a:pt x="17334" y="4855"/>
                      <a:pt x="15254" y="4161"/>
                      <a:pt x="12480" y="4161"/>
                    </a:cubicBezTo>
                    <a:cubicBezTo>
                      <a:pt x="9707" y="4161"/>
                      <a:pt x="8320" y="4855"/>
                      <a:pt x="6240" y="6935"/>
                    </a:cubicBezTo>
                    <a:cubicBezTo>
                      <a:pt x="5547" y="8322"/>
                      <a:pt x="4854" y="11096"/>
                      <a:pt x="4854" y="15258"/>
                    </a:cubicBezTo>
                    <a:close/>
                  </a:path>
                </a:pathLst>
              </a:custGeom>
              <a:solidFill>
                <a:srgbClr val="23509E"/>
              </a:solidFill>
              <a:ln w="6923" cap="flat">
                <a:noFill/>
                <a:prstDash val="solid"/>
                <a:miter/>
              </a:ln>
            </p:spPr>
            <p:txBody>
              <a:bodyPr rtlCol="0" anchor="ctr"/>
              <a:lstStyle/>
              <a:p>
                <a:endParaRPr lang="en-US" dirty="0"/>
              </a:p>
            </p:txBody>
          </p:sp>
          <p:sp>
            <p:nvSpPr>
              <p:cNvPr id="689" name="Freeform 688">
                <a:extLst>
                  <a:ext uri="{FF2B5EF4-FFF2-40B4-BE49-F238E27FC236}">
                    <a16:creationId xmlns:a16="http://schemas.microsoft.com/office/drawing/2014/main" id="{2FA33255-FA33-4A45-84B2-9A971AB998A3}"/>
                  </a:ext>
                </a:extLst>
              </p:cNvPr>
              <p:cNvSpPr/>
              <p:nvPr/>
            </p:nvSpPr>
            <p:spPr>
              <a:xfrm>
                <a:off x="3637715" y="8953746"/>
                <a:ext cx="22880" cy="31208"/>
              </a:xfrm>
              <a:custGeom>
                <a:avLst/>
                <a:gdLst>
                  <a:gd name="connsiteX0" fmla="*/ 0 w 22880"/>
                  <a:gd name="connsiteY0" fmla="*/ 29821 h 31208"/>
                  <a:gd name="connsiteX1" fmla="*/ 0 w 22880"/>
                  <a:gd name="connsiteY1" fmla="*/ 693 h 31208"/>
                  <a:gd name="connsiteX2" fmla="*/ 4160 w 22880"/>
                  <a:gd name="connsiteY2" fmla="*/ 693 h 31208"/>
                  <a:gd name="connsiteX3" fmla="*/ 4160 w 22880"/>
                  <a:gd name="connsiteY3" fmla="*/ 4855 h 31208"/>
                  <a:gd name="connsiteX4" fmla="*/ 13174 w 22880"/>
                  <a:gd name="connsiteY4" fmla="*/ 0 h 31208"/>
                  <a:gd name="connsiteX5" fmla="*/ 18027 w 22880"/>
                  <a:gd name="connsiteY5" fmla="*/ 693 h 31208"/>
                  <a:gd name="connsiteX6" fmla="*/ 21494 w 22880"/>
                  <a:gd name="connsiteY6" fmla="*/ 3468 h 31208"/>
                  <a:gd name="connsiteX7" fmla="*/ 22881 w 22880"/>
                  <a:gd name="connsiteY7" fmla="*/ 6935 h 31208"/>
                  <a:gd name="connsiteX8" fmla="*/ 22881 w 22880"/>
                  <a:gd name="connsiteY8" fmla="*/ 11790 h 31208"/>
                  <a:gd name="connsiteX9" fmla="*/ 22881 w 22880"/>
                  <a:gd name="connsiteY9" fmla="*/ 29821 h 31208"/>
                  <a:gd name="connsiteX10" fmla="*/ 18027 w 22880"/>
                  <a:gd name="connsiteY10" fmla="*/ 29821 h 31208"/>
                  <a:gd name="connsiteX11" fmla="*/ 18027 w 22880"/>
                  <a:gd name="connsiteY11" fmla="*/ 12483 h 31208"/>
                  <a:gd name="connsiteX12" fmla="*/ 17334 w 22880"/>
                  <a:gd name="connsiteY12" fmla="*/ 8322 h 31208"/>
                  <a:gd name="connsiteX13" fmla="*/ 15254 w 22880"/>
                  <a:gd name="connsiteY13" fmla="*/ 6242 h 31208"/>
                  <a:gd name="connsiteX14" fmla="*/ 11787 w 22880"/>
                  <a:gd name="connsiteY14" fmla="*/ 5548 h 31208"/>
                  <a:gd name="connsiteX15" fmla="*/ 6240 w 22880"/>
                  <a:gd name="connsiteY15" fmla="*/ 7629 h 31208"/>
                  <a:gd name="connsiteX16" fmla="*/ 4160 w 22880"/>
                  <a:gd name="connsiteY16" fmla="*/ 15257 h 31208"/>
                  <a:gd name="connsiteX17" fmla="*/ 4160 w 22880"/>
                  <a:gd name="connsiteY17" fmla="*/ 31208 h 31208"/>
                  <a:gd name="connsiteX18" fmla="*/ 0 w 22880"/>
                  <a:gd name="connsiteY18" fmla="*/ 31208 h 31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880" h="31208">
                    <a:moveTo>
                      <a:pt x="0" y="29821"/>
                    </a:moveTo>
                    <a:lnTo>
                      <a:pt x="0" y="693"/>
                    </a:lnTo>
                    <a:lnTo>
                      <a:pt x="4160" y="693"/>
                    </a:lnTo>
                    <a:lnTo>
                      <a:pt x="4160" y="4855"/>
                    </a:lnTo>
                    <a:cubicBezTo>
                      <a:pt x="6240" y="1387"/>
                      <a:pt x="9014" y="0"/>
                      <a:pt x="13174" y="0"/>
                    </a:cubicBezTo>
                    <a:cubicBezTo>
                      <a:pt x="15254" y="0"/>
                      <a:pt x="16641" y="0"/>
                      <a:pt x="18027" y="693"/>
                    </a:cubicBezTo>
                    <a:cubicBezTo>
                      <a:pt x="19414" y="1387"/>
                      <a:pt x="20801" y="2080"/>
                      <a:pt x="21494" y="3468"/>
                    </a:cubicBezTo>
                    <a:cubicBezTo>
                      <a:pt x="22187" y="4161"/>
                      <a:pt x="22881" y="5548"/>
                      <a:pt x="22881" y="6935"/>
                    </a:cubicBezTo>
                    <a:cubicBezTo>
                      <a:pt x="22881" y="7629"/>
                      <a:pt x="22881" y="9709"/>
                      <a:pt x="22881" y="11790"/>
                    </a:cubicBezTo>
                    <a:lnTo>
                      <a:pt x="22881" y="29821"/>
                    </a:lnTo>
                    <a:lnTo>
                      <a:pt x="18027" y="29821"/>
                    </a:lnTo>
                    <a:lnTo>
                      <a:pt x="18027" y="12483"/>
                    </a:lnTo>
                    <a:cubicBezTo>
                      <a:pt x="18027" y="10403"/>
                      <a:pt x="18027" y="9016"/>
                      <a:pt x="17334" y="8322"/>
                    </a:cubicBezTo>
                    <a:cubicBezTo>
                      <a:pt x="16641" y="7629"/>
                      <a:pt x="15947" y="6242"/>
                      <a:pt x="15254" y="6242"/>
                    </a:cubicBezTo>
                    <a:cubicBezTo>
                      <a:pt x="14560" y="5548"/>
                      <a:pt x="13174" y="5548"/>
                      <a:pt x="11787" y="5548"/>
                    </a:cubicBezTo>
                    <a:cubicBezTo>
                      <a:pt x="9707" y="5548"/>
                      <a:pt x="7627" y="6242"/>
                      <a:pt x="6240" y="7629"/>
                    </a:cubicBezTo>
                    <a:cubicBezTo>
                      <a:pt x="4853" y="9016"/>
                      <a:pt x="4160" y="11790"/>
                      <a:pt x="4160" y="15257"/>
                    </a:cubicBezTo>
                    <a:lnTo>
                      <a:pt x="4160" y="31208"/>
                    </a:lnTo>
                    <a:lnTo>
                      <a:pt x="0" y="31208"/>
                    </a:lnTo>
                    <a:close/>
                  </a:path>
                </a:pathLst>
              </a:custGeom>
              <a:solidFill>
                <a:srgbClr val="23509E"/>
              </a:solidFill>
              <a:ln w="6923" cap="flat">
                <a:noFill/>
                <a:prstDash val="solid"/>
                <a:miter/>
              </a:ln>
            </p:spPr>
            <p:txBody>
              <a:bodyPr rtlCol="0" anchor="ctr"/>
              <a:lstStyle/>
              <a:p>
                <a:endParaRPr lang="en-US" dirty="0"/>
              </a:p>
            </p:txBody>
          </p:sp>
        </p:grpSp>
      </p:grpSp>
      <p:sp>
        <p:nvSpPr>
          <p:cNvPr id="337" name="TextBox 336">
            <a:extLst>
              <a:ext uri="{FF2B5EF4-FFF2-40B4-BE49-F238E27FC236}">
                <a16:creationId xmlns:a16="http://schemas.microsoft.com/office/drawing/2014/main" id="{73D469F0-F019-A9AF-E146-1200254BDEB9}"/>
              </a:ext>
            </a:extLst>
          </p:cNvPr>
          <p:cNvSpPr txBox="1"/>
          <p:nvPr/>
        </p:nvSpPr>
        <p:spPr>
          <a:xfrm>
            <a:off x="2012010" y="9194148"/>
            <a:ext cx="3023099" cy="32316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just"/>
            <a:r>
              <a:rPr lang="en-IE" sz="500" b="0" i="0" u="none" strike="noStrike" dirty="0">
                <a:solidFill>
                  <a:srgbClr val="323338"/>
                </a:solidFill>
                <a:effectLst/>
                <a:latin typeface="Calibri" panose="020F0502020204030204" pitchFamily="34" charset="0"/>
              </a:rPr>
              <a:t>De steun van de Europese Commissie voor de productie van deze publicatie houdt geen goedkeuring in van de inhoud, die uitsluitend de standpunten van de auteurs weergeeft, en de Commissie kan niet verantwoordelijk worden gehouden voor het gebruik van de informatie die </a:t>
            </a:r>
            <a:r>
              <a:rPr lang="en-IE" sz="500" dirty="0">
                <a:solidFill>
                  <a:srgbClr val="323338"/>
                </a:solidFill>
                <a:latin typeface="Calibri" panose="020F0502020204030204" pitchFamily="34" charset="0"/>
              </a:rPr>
              <a:t>erin is </a:t>
            </a:r>
            <a:r>
              <a:rPr lang="en-IE" sz="500" b="0" i="0" u="none" strike="noStrike" dirty="0">
                <a:solidFill>
                  <a:srgbClr val="323338"/>
                </a:solidFill>
                <a:effectLst/>
                <a:latin typeface="Calibri" panose="020F0502020204030204" pitchFamily="34" charset="0"/>
              </a:rPr>
              <a:t>vervat </a:t>
            </a:r>
            <a:r>
              <a:rPr lang="en-IE" sz="500" dirty="0">
                <a:solidFill>
                  <a:srgbClr val="323338"/>
                </a:solidFill>
                <a:latin typeface="Calibri" panose="020F0502020204030204" pitchFamily="34" charset="0"/>
              </a:rPr>
              <a:t>2020-1-DE02-KA202-007503.</a:t>
            </a:r>
            <a:endParaRPr lang="en-US" sz="500" dirty="0"/>
          </a:p>
        </p:txBody>
      </p:sp>
      <p:sp>
        <p:nvSpPr>
          <p:cNvPr id="642" name="Text Placeholder 12">
            <a:extLst>
              <a:ext uri="{FF2B5EF4-FFF2-40B4-BE49-F238E27FC236}">
                <a16:creationId xmlns:a16="http://schemas.microsoft.com/office/drawing/2014/main" id="{569A3839-BCFD-BA98-66B5-A4F431D6B49E}"/>
              </a:ext>
            </a:extLst>
          </p:cNvPr>
          <p:cNvSpPr>
            <a:spLocks noGrp="1"/>
          </p:cNvSpPr>
          <p:nvPr>
            <p:ph type="body" sz="quarter" idx="99"/>
          </p:nvPr>
        </p:nvSpPr>
        <p:spPr>
          <a:xfrm>
            <a:off x="3940105" y="3593469"/>
            <a:ext cx="2794070" cy="431902"/>
          </a:xfrm>
        </p:spPr>
        <p:txBody>
          <a:bodyPr/>
          <a:lstStyle/>
          <a:p>
            <a:pPr>
              <a:lnSpc>
                <a:spcPts val="1380"/>
              </a:lnSpc>
            </a:pPr>
            <a:r>
              <a:rPr lang="en-US" sz="1400" dirty="0"/>
              <a:t>Module 2 - 3 CSR Human Resource Management voor duurzame KMO's</a:t>
            </a:r>
          </a:p>
        </p:txBody>
      </p:sp>
      <p:pic>
        <p:nvPicPr>
          <p:cNvPr id="13" name="Grafik 63">
            <a:extLst>
              <a:ext uri="{FF2B5EF4-FFF2-40B4-BE49-F238E27FC236}">
                <a16:creationId xmlns:a16="http://schemas.microsoft.com/office/drawing/2014/main" id="{C55A3F01-88B9-4AB4-5D4C-E018ECE103E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79266" y="9589284"/>
            <a:ext cx="710453" cy="256194"/>
          </a:xfrm>
          <a:prstGeom prst="rect">
            <a:avLst/>
          </a:prstGeom>
        </p:spPr>
      </p:pic>
      <p:sp>
        <p:nvSpPr>
          <p:cNvPr id="641" name="TextBox 640">
            <a:extLst>
              <a:ext uri="{FF2B5EF4-FFF2-40B4-BE49-F238E27FC236}">
                <a16:creationId xmlns:a16="http://schemas.microsoft.com/office/drawing/2014/main" id="{C82598EF-8947-4B1F-FE46-CCA5F36BF6A2}"/>
              </a:ext>
            </a:extLst>
          </p:cNvPr>
          <p:cNvSpPr txBox="1"/>
          <p:nvPr/>
        </p:nvSpPr>
        <p:spPr>
          <a:xfrm>
            <a:off x="1322870" y="96501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Deze bron is gelicentieerd onder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94939260"/>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D81064AC-77E8-294D-B5E3-6B925EE515BB}"/>
              </a:ext>
            </a:extLst>
          </p:cNvPr>
          <p:cNvSpPr>
            <a:spLocks noGrp="1"/>
          </p:cNvSpPr>
          <p:nvPr>
            <p:ph type="body" sz="quarter" idx="59"/>
          </p:nvPr>
        </p:nvSpPr>
        <p:spPr>
          <a:xfrm>
            <a:off x="4213224" y="1111374"/>
            <a:ext cx="2933701" cy="1632228"/>
          </a:xfrm>
        </p:spPr>
        <p:txBody>
          <a:bodyPr/>
          <a:lstStyle/>
          <a:p>
            <a:r>
              <a:rPr lang="en-GB" sz="1200" dirty="0"/>
              <a:t>.</a:t>
            </a:r>
            <a:endParaRPr lang="en-US" sz="1200" dirty="0"/>
          </a:p>
        </p:txBody>
      </p:sp>
      <p:sp>
        <p:nvSpPr>
          <p:cNvPr id="10" name="Text Placeholder 9">
            <a:extLst>
              <a:ext uri="{FF2B5EF4-FFF2-40B4-BE49-F238E27FC236}">
                <a16:creationId xmlns:a16="http://schemas.microsoft.com/office/drawing/2014/main" id="{003BFAF5-A772-CC42-9ED3-997BA0353700}"/>
              </a:ext>
            </a:extLst>
          </p:cNvPr>
          <p:cNvSpPr>
            <a:spLocks noGrp="1"/>
          </p:cNvSpPr>
          <p:nvPr>
            <p:ph type="body" sz="quarter" idx="60"/>
          </p:nvPr>
        </p:nvSpPr>
        <p:spPr>
          <a:xfrm rot="10800000">
            <a:off x="4112742" y="277127"/>
            <a:ext cx="2522147" cy="216147"/>
          </a:xfrm>
          <a:prstGeom prst="rect">
            <a:avLst/>
          </a:prstGeom>
        </p:spPr>
        <p:txBody>
          <a:bodyPr/>
          <a:lstStyle/>
          <a:p>
            <a:r>
              <a:rPr lang="en-US" dirty="0"/>
              <a:t>"</a:t>
            </a:r>
          </a:p>
        </p:txBody>
      </p:sp>
      <p:sp>
        <p:nvSpPr>
          <p:cNvPr id="2" name="Rectángulo 1"/>
          <p:cNvSpPr/>
          <p:nvPr/>
        </p:nvSpPr>
        <p:spPr>
          <a:xfrm>
            <a:off x="4427432" y="1866500"/>
            <a:ext cx="1892766" cy="453842"/>
          </a:xfrm>
          <a:prstGeom prst="rect">
            <a:avLst/>
          </a:prstGeom>
        </p:spPr>
        <p:txBody>
          <a:bodyPr wrap="square">
            <a:spAutoFit/>
          </a:bodyPr>
          <a:lstStyle/>
          <a:p>
            <a:pPr defTabSz="583729">
              <a:lnSpc>
                <a:spcPts val="1420"/>
              </a:lnSpc>
            </a:pPr>
            <a:r>
              <a:rPr lang="en-US" sz="1400" i="1" dirty="0">
                <a:solidFill>
                  <a:schemeClr val="bg1"/>
                </a:solidFill>
                <a:latin typeface="Calibri" panose="020F0502020204030204" pitchFamily="34" charset="0"/>
                <a:ea typeface="Montserrat Light"/>
                <a:cs typeface="Calibri" panose="020F0502020204030204" pitchFamily="34" charset="0"/>
                <a:sym typeface="Montserrat Light"/>
              </a:rPr>
              <a:t>"Medewerkers zijn medescheppers met ons". </a:t>
            </a:r>
          </a:p>
        </p:txBody>
      </p:sp>
      <p:sp>
        <p:nvSpPr>
          <p:cNvPr id="52" name="Text Placeholder 7">
            <a:extLst>
              <a:ext uri="{FF2B5EF4-FFF2-40B4-BE49-F238E27FC236}">
                <a16:creationId xmlns:a16="http://schemas.microsoft.com/office/drawing/2014/main" id="{7734A47B-D218-06AA-81CA-3CCED0C8594D}"/>
              </a:ext>
            </a:extLst>
          </p:cNvPr>
          <p:cNvSpPr txBox="1">
            <a:spLocks/>
          </p:cNvSpPr>
          <p:nvPr/>
        </p:nvSpPr>
        <p:spPr>
          <a:xfrm>
            <a:off x="906826" y="7196521"/>
            <a:ext cx="5430160"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r>
              <a:rPr lang="en-US" dirty="0"/>
              <a:t>BENADERINGEN VAN GEZONDHEID EN WELZIJN</a:t>
            </a:r>
          </a:p>
          <a:p>
            <a:pPr hangingPunct="1"/>
            <a:r>
              <a:rPr lang="en-IE" sz="1200" b="0" i="1" dirty="0">
                <a:solidFill>
                  <a:srgbClr val="F29E38"/>
                </a:solidFill>
              </a:rPr>
              <a:t>(bijv. </a:t>
            </a:r>
            <a:r>
              <a:rPr lang="en-IE" sz="1200" b="0" i="1" dirty="0">
                <a:solidFill>
                  <a:srgbClr val="F29E38"/>
                </a:solidFill>
                <a:sym typeface="Helvetica Light"/>
              </a:rPr>
              <a:t>balans werk/privé, mentaal, fysiek, sta-tafels, fitnesslidmaatschap enz.)</a:t>
            </a:r>
            <a:endParaRPr lang="en-US" sz="1200" b="0" i="1" dirty="0">
              <a:solidFill>
                <a:srgbClr val="F29E38"/>
              </a:solidFill>
            </a:endParaRPr>
          </a:p>
        </p:txBody>
      </p:sp>
      <p:sp>
        <p:nvSpPr>
          <p:cNvPr id="53" name="Text Placeholder 5">
            <a:extLst>
              <a:ext uri="{FF2B5EF4-FFF2-40B4-BE49-F238E27FC236}">
                <a16:creationId xmlns:a16="http://schemas.microsoft.com/office/drawing/2014/main" id="{CE5D4D46-5ACF-38BD-864C-9F96F76138F4}"/>
              </a:ext>
            </a:extLst>
          </p:cNvPr>
          <p:cNvSpPr txBox="1">
            <a:spLocks/>
          </p:cNvSpPr>
          <p:nvPr/>
        </p:nvSpPr>
        <p:spPr>
          <a:xfrm>
            <a:off x="906826" y="7647685"/>
            <a:ext cx="5435600" cy="479704"/>
          </a:xfrm>
          <a:prstGeom prst="rect">
            <a:avLst/>
          </a:prstGeom>
        </p:spPr>
        <p:txBody>
          <a:bodyPr numCol="1" spcCol="288000" anchor="t">
            <a:noAutofit/>
          </a:bodyPr>
          <a:lstStyle>
            <a:lvl1pPr marL="0" marR="0" indent="0" algn="just" defTabSz="583729" rtl="0" latinLnBrk="0">
              <a:lnSpc>
                <a:spcPct val="100000"/>
              </a:lnSpc>
              <a:spcBef>
                <a:spcPts val="0"/>
              </a:spcBef>
              <a:spcAft>
                <a:spcPts val="0"/>
              </a:spcAft>
              <a:buClrTx/>
              <a:buSzTx/>
              <a:buFontTx/>
              <a:buNone/>
              <a:tabLst/>
              <a:defRPr sz="1000" b="0" i="0" u="none" strike="noStrike" cap="none" spc="0" baseline="0">
                <a:ln>
                  <a:noFill/>
                </a:ln>
                <a:solidFill>
                  <a:schemeClr val="tx1"/>
                </a:solidFill>
                <a:uFillTx/>
                <a:latin typeface="Calibri" panose="020F0502020204030204" pitchFamily="34" charset="0"/>
                <a:ea typeface="Montserrat Light"/>
                <a:cs typeface="Calibri" panose="020F0502020204030204" pitchFamily="34" charset="0"/>
                <a:sym typeface="Montserrat Light"/>
              </a:defRPr>
            </a:lvl1pPr>
            <a:lvl2pPr marL="377967"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55934"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33901"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11869"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a:spcBef>
                <a:spcPts val="600"/>
              </a:spcBef>
            </a:pPr>
            <a:r>
              <a:rPr lang="en-US" sz="1100" dirty="0">
                <a:sym typeface="Helvetica Light"/>
              </a:rPr>
              <a:t>Als onderdeel van het </a:t>
            </a:r>
            <a:r>
              <a:rPr lang="en-US" sz="1100" dirty="0">
                <a:solidFill>
                  <a:srgbClr val="027354"/>
                </a:solidFill>
                <a:sym typeface="Helvetica Light"/>
                <a:hlinkClick r:id="rId2">
                  <a:extLst>
                    <a:ext uri="{A12FA001-AC4F-418D-AE19-62706E023703}">
                      <ahyp:hlinkClr xmlns:ahyp="http://schemas.microsoft.com/office/drawing/2018/hyperlinkcolor" val="tx"/>
                    </a:ext>
                  </a:extLst>
                </a:hlinkClick>
              </a:rPr>
              <a:t>gezondheidsmanagement </a:t>
            </a:r>
            <a:r>
              <a:rPr lang="en-US" sz="1100" dirty="0">
                <a:sym typeface="Helvetica Light"/>
              </a:rPr>
              <a:t>van het bedrijf worden gratis gezondheidscontroles aangeboden, zoals cholesterol- en bloedsuikermetingen. Daarnaast worden werknemers via een bonusprogramma gemotiveerd om gezonder te leven. Een bedrijfsarts voert elk kwartaal een </a:t>
            </a:r>
            <a:r>
              <a:rPr lang="en-US" sz="1100" dirty="0">
                <a:solidFill>
                  <a:srgbClr val="027354"/>
                </a:solidFill>
                <a:sym typeface="Helvetica Light"/>
                <a:hlinkClick r:id="rId2">
                  <a:extLst>
                    <a:ext uri="{A12FA001-AC4F-418D-AE19-62706E023703}">
                      <ahyp:hlinkClr xmlns:ahyp="http://schemas.microsoft.com/office/drawing/2018/hyperlinkcolor" val="tx"/>
                    </a:ext>
                  </a:extLst>
                </a:hlinkClick>
              </a:rPr>
              <a:t>werkplekcontrole uit </a:t>
            </a:r>
            <a:r>
              <a:rPr lang="en-US" sz="1100" dirty="0">
                <a:sym typeface="Helvetica Light"/>
              </a:rPr>
              <a:t>en controleert onder andere de ergonomie van de werkplek. De arbeidsveiligheidsspecialist is verantwoordelijk voor het identificeren van mogelijke bronnen van gezondheidsrisico's en het informeren van werknemers over arbeidsveiligheidsmaatregelen.  De mentale stress van werknemers wordt ook in het oog gehouden door regelmatig een mentale risicobeoordeling uit te voeren: Oorzaken worden geïdentificeerd en tegengegaan door maatregelen zoals procesaanpassingen, taakherstructurering of aanwerving van personeel.</a:t>
            </a:r>
            <a:endParaRPr lang="de-DE" sz="1100" dirty="0">
              <a:sym typeface="Helvetica Light"/>
            </a:endParaRPr>
          </a:p>
        </p:txBody>
      </p:sp>
      <p:grpSp>
        <p:nvGrpSpPr>
          <p:cNvPr id="54" name="Graphic 3">
            <a:extLst>
              <a:ext uri="{FF2B5EF4-FFF2-40B4-BE49-F238E27FC236}">
                <a16:creationId xmlns:a16="http://schemas.microsoft.com/office/drawing/2014/main" id="{CECE644E-D9B7-CEBA-800C-3994B3374611}"/>
              </a:ext>
            </a:extLst>
          </p:cNvPr>
          <p:cNvGrpSpPr>
            <a:grpSpLocks noChangeAspect="1"/>
          </p:cNvGrpSpPr>
          <p:nvPr/>
        </p:nvGrpSpPr>
        <p:grpSpPr>
          <a:xfrm>
            <a:off x="216959" y="7245564"/>
            <a:ext cx="567941" cy="573453"/>
            <a:chOff x="8626076" y="3737866"/>
            <a:chExt cx="1130020" cy="1140988"/>
          </a:xfrm>
          <a:solidFill>
            <a:srgbClr val="027354"/>
          </a:solidFill>
        </p:grpSpPr>
        <p:grpSp>
          <p:nvGrpSpPr>
            <p:cNvPr id="55" name="Graphic 3">
              <a:extLst>
                <a:ext uri="{FF2B5EF4-FFF2-40B4-BE49-F238E27FC236}">
                  <a16:creationId xmlns:a16="http://schemas.microsoft.com/office/drawing/2014/main" id="{4065E156-495D-56D4-B6FB-D0B3733F1C08}"/>
                </a:ext>
              </a:extLst>
            </p:cNvPr>
            <p:cNvGrpSpPr/>
            <p:nvPr/>
          </p:nvGrpSpPr>
          <p:grpSpPr>
            <a:xfrm>
              <a:off x="8626076" y="4097168"/>
              <a:ext cx="907855" cy="521124"/>
              <a:chOff x="8626076" y="4097168"/>
              <a:chExt cx="907855" cy="521124"/>
            </a:xfrm>
            <a:grpFill/>
          </p:grpSpPr>
          <p:sp>
            <p:nvSpPr>
              <p:cNvPr id="65" name="Freeform 64">
                <a:extLst>
                  <a:ext uri="{FF2B5EF4-FFF2-40B4-BE49-F238E27FC236}">
                    <a16:creationId xmlns:a16="http://schemas.microsoft.com/office/drawing/2014/main" id="{CE028A5B-6E31-376E-EC69-A247F670532E}"/>
                  </a:ext>
                </a:extLst>
              </p:cNvPr>
              <p:cNvSpPr/>
              <p:nvPr/>
            </p:nvSpPr>
            <p:spPr>
              <a:xfrm>
                <a:off x="8626076" y="4097168"/>
                <a:ext cx="543067" cy="521124"/>
              </a:xfrm>
              <a:custGeom>
                <a:avLst/>
                <a:gdLst>
                  <a:gd name="connsiteX0" fmla="*/ 381245 w 543067"/>
                  <a:gd name="connsiteY0" fmla="*/ 0 h 521124"/>
                  <a:gd name="connsiteX1" fmla="*/ 342846 w 543067"/>
                  <a:gd name="connsiteY1" fmla="*/ 65827 h 521124"/>
                  <a:gd name="connsiteX2" fmla="*/ 342846 w 543067"/>
                  <a:gd name="connsiteY2" fmla="*/ 82283 h 521124"/>
                  <a:gd name="connsiteX3" fmla="*/ 452557 w 543067"/>
                  <a:gd name="connsiteY3" fmla="*/ 249592 h 521124"/>
                  <a:gd name="connsiteX4" fmla="*/ 271535 w 543067"/>
                  <a:gd name="connsiteY4" fmla="*/ 430614 h 521124"/>
                  <a:gd name="connsiteX5" fmla="*/ 90511 w 543067"/>
                  <a:gd name="connsiteY5" fmla="*/ 249592 h 521124"/>
                  <a:gd name="connsiteX6" fmla="*/ 200222 w 543067"/>
                  <a:gd name="connsiteY6" fmla="*/ 82283 h 521124"/>
                  <a:gd name="connsiteX7" fmla="*/ 200222 w 543067"/>
                  <a:gd name="connsiteY7" fmla="*/ 65827 h 521124"/>
                  <a:gd name="connsiteX8" fmla="*/ 161824 w 543067"/>
                  <a:gd name="connsiteY8" fmla="*/ 0 h 521124"/>
                  <a:gd name="connsiteX9" fmla="*/ 0 w 543067"/>
                  <a:gd name="connsiteY9" fmla="*/ 249592 h 521124"/>
                  <a:gd name="connsiteX10" fmla="*/ 271535 w 543067"/>
                  <a:gd name="connsiteY10" fmla="*/ 521125 h 521124"/>
                  <a:gd name="connsiteX11" fmla="*/ 543068 w 543067"/>
                  <a:gd name="connsiteY11" fmla="*/ 249592 h 521124"/>
                  <a:gd name="connsiteX12" fmla="*/ 381245 w 543067"/>
                  <a:gd name="connsiteY12" fmla="*/ 0 h 521124"/>
                  <a:gd name="connsiteX13" fmla="*/ 381245 w 543067"/>
                  <a:gd name="connsiteY13" fmla="*/ 0 h 521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3067" h="521124">
                    <a:moveTo>
                      <a:pt x="381245" y="0"/>
                    </a:moveTo>
                    <a:cubicBezTo>
                      <a:pt x="364788" y="21942"/>
                      <a:pt x="348332" y="41141"/>
                      <a:pt x="342846" y="65827"/>
                    </a:cubicBezTo>
                    <a:lnTo>
                      <a:pt x="342846" y="82283"/>
                    </a:lnTo>
                    <a:cubicBezTo>
                      <a:pt x="405929" y="109710"/>
                      <a:pt x="452557" y="175537"/>
                      <a:pt x="452557" y="249592"/>
                    </a:cubicBezTo>
                    <a:cubicBezTo>
                      <a:pt x="452557" y="351074"/>
                      <a:pt x="370274" y="430614"/>
                      <a:pt x="271535" y="430614"/>
                    </a:cubicBezTo>
                    <a:cubicBezTo>
                      <a:pt x="172794" y="430614"/>
                      <a:pt x="90511" y="348331"/>
                      <a:pt x="90511" y="249592"/>
                    </a:cubicBezTo>
                    <a:cubicBezTo>
                      <a:pt x="90511" y="175537"/>
                      <a:pt x="134396" y="109710"/>
                      <a:pt x="200222" y="82283"/>
                    </a:cubicBezTo>
                    <a:lnTo>
                      <a:pt x="200222" y="65827"/>
                    </a:lnTo>
                    <a:cubicBezTo>
                      <a:pt x="194736" y="41141"/>
                      <a:pt x="178280" y="19199"/>
                      <a:pt x="161824" y="0"/>
                    </a:cubicBezTo>
                    <a:cubicBezTo>
                      <a:pt x="63083" y="43884"/>
                      <a:pt x="0" y="139881"/>
                      <a:pt x="0" y="249592"/>
                    </a:cubicBezTo>
                    <a:cubicBezTo>
                      <a:pt x="0" y="400443"/>
                      <a:pt x="123425" y="521125"/>
                      <a:pt x="271535" y="521125"/>
                    </a:cubicBezTo>
                    <a:cubicBezTo>
                      <a:pt x="419643" y="521125"/>
                      <a:pt x="543068" y="397701"/>
                      <a:pt x="543068" y="249592"/>
                    </a:cubicBezTo>
                    <a:cubicBezTo>
                      <a:pt x="543068" y="142624"/>
                      <a:pt x="479984" y="43884"/>
                      <a:pt x="381245" y="0"/>
                    </a:cubicBezTo>
                    <a:lnTo>
                      <a:pt x="381245" y="0"/>
                    </a:lnTo>
                    <a:close/>
                  </a:path>
                </a:pathLst>
              </a:custGeom>
              <a:solidFill>
                <a:srgbClr val="F29E38"/>
              </a:solidFill>
              <a:ln w="27426" cap="flat">
                <a:noFill/>
                <a:prstDash val="solid"/>
                <a:miter/>
              </a:ln>
            </p:spPr>
            <p:txBody>
              <a:bodyPr rtlCol="0" anchor="ctr"/>
              <a:lstStyle/>
              <a:p>
                <a:endParaRPr lang="en-US" dirty="0"/>
              </a:p>
            </p:txBody>
          </p:sp>
          <p:sp>
            <p:nvSpPr>
              <p:cNvPr id="66" name="Freeform 65">
                <a:extLst>
                  <a:ext uri="{FF2B5EF4-FFF2-40B4-BE49-F238E27FC236}">
                    <a16:creationId xmlns:a16="http://schemas.microsoft.com/office/drawing/2014/main" id="{0B45C29A-8EF5-4421-6688-E88DA7711393}"/>
                  </a:ext>
                </a:extLst>
              </p:cNvPr>
              <p:cNvSpPr/>
              <p:nvPr/>
            </p:nvSpPr>
            <p:spPr>
              <a:xfrm>
                <a:off x="9278854" y="4275448"/>
                <a:ext cx="255077" cy="219420"/>
              </a:xfrm>
              <a:custGeom>
                <a:avLst/>
                <a:gdLst>
                  <a:gd name="connsiteX0" fmla="*/ 181024 w 255077"/>
                  <a:gd name="connsiteY0" fmla="*/ 145366 h 219420"/>
                  <a:gd name="connsiteX1" fmla="*/ 181024 w 255077"/>
                  <a:gd name="connsiteY1" fmla="*/ 0 h 219420"/>
                  <a:gd name="connsiteX2" fmla="*/ 0 w 255077"/>
                  <a:gd name="connsiteY2" fmla="*/ 0 h 219420"/>
                  <a:gd name="connsiteX3" fmla="*/ 0 w 255077"/>
                  <a:gd name="connsiteY3" fmla="*/ 219421 h 219420"/>
                  <a:gd name="connsiteX4" fmla="*/ 255077 w 255077"/>
                  <a:gd name="connsiteY4" fmla="*/ 219421 h 219420"/>
                  <a:gd name="connsiteX5" fmla="*/ 255077 w 255077"/>
                  <a:gd name="connsiteY5" fmla="*/ 145366 h 219420"/>
                  <a:gd name="connsiteX6" fmla="*/ 181024 w 255077"/>
                  <a:gd name="connsiteY6" fmla="*/ 145366 h 21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5077" h="219420">
                    <a:moveTo>
                      <a:pt x="181024" y="145366"/>
                    </a:moveTo>
                    <a:lnTo>
                      <a:pt x="181024" y="0"/>
                    </a:lnTo>
                    <a:lnTo>
                      <a:pt x="0" y="0"/>
                    </a:lnTo>
                    <a:lnTo>
                      <a:pt x="0" y="219421"/>
                    </a:lnTo>
                    <a:lnTo>
                      <a:pt x="255077" y="219421"/>
                    </a:lnTo>
                    <a:lnTo>
                      <a:pt x="255077" y="145366"/>
                    </a:lnTo>
                    <a:lnTo>
                      <a:pt x="181024" y="145366"/>
                    </a:lnTo>
                    <a:close/>
                  </a:path>
                </a:pathLst>
              </a:custGeom>
              <a:solidFill>
                <a:srgbClr val="F29E38"/>
              </a:solidFill>
              <a:ln w="27426" cap="flat">
                <a:noFill/>
                <a:prstDash val="solid"/>
                <a:miter/>
              </a:ln>
            </p:spPr>
            <p:txBody>
              <a:bodyPr rtlCol="0" anchor="ctr"/>
              <a:lstStyle/>
              <a:p>
                <a:endParaRPr lang="en-US" dirty="0"/>
              </a:p>
            </p:txBody>
          </p:sp>
        </p:grpSp>
        <p:sp>
          <p:nvSpPr>
            <p:cNvPr id="56" name="Freeform 55">
              <a:extLst>
                <a:ext uri="{FF2B5EF4-FFF2-40B4-BE49-F238E27FC236}">
                  <a16:creationId xmlns:a16="http://schemas.microsoft.com/office/drawing/2014/main" id="{02182A49-1C13-335C-56A4-B0F27FB099E1}"/>
                </a:ext>
              </a:extLst>
            </p:cNvPr>
            <p:cNvSpPr/>
            <p:nvPr/>
          </p:nvSpPr>
          <p:spPr>
            <a:xfrm>
              <a:off x="8697387" y="3737866"/>
              <a:ext cx="1058709" cy="1140988"/>
            </a:xfrm>
            <a:custGeom>
              <a:avLst/>
              <a:gdLst>
                <a:gd name="connsiteX0" fmla="*/ 1058709 w 1058709"/>
                <a:gd name="connsiteY0" fmla="*/ 447070 h 1140988"/>
                <a:gd name="connsiteX1" fmla="*/ 1044995 w 1058709"/>
                <a:gd name="connsiteY1" fmla="*/ 386729 h 1140988"/>
                <a:gd name="connsiteX2" fmla="*/ 1003854 w 1058709"/>
                <a:gd name="connsiteY2" fmla="*/ 342845 h 1140988"/>
                <a:gd name="connsiteX3" fmla="*/ 1017568 w 1058709"/>
                <a:gd name="connsiteY3" fmla="*/ 260562 h 1140988"/>
                <a:gd name="connsiteX4" fmla="*/ 962712 w 1058709"/>
                <a:gd name="connsiteY4" fmla="*/ 95997 h 1140988"/>
                <a:gd name="connsiteX5" fmla="*/ 891399 w 1058709"/>
                <a:gd name="connsiteY5" fmla="*/ 0 h 1140988"/>
                <a:gd name="connsiteX6" fmla="*/ 820088 w 1058709"/>
                <a:gd name="connsiteY6" fmla="*/ 95997 h 1140988"/>
                <a:gd name="connsiteX7" fmla="*/ 765233 w 1058709"/>
                <a:gd name="connsiteY7" fmla="*/ 260562 h 1140988"/>
                <a:gd name="connsiteX8" fmla="*/ 765233 w 1058709"/>
                <a:gd name="connsiteY8" fmla="*/ 266048 h 1140988"/>
                <a:gd name="connsiteX9" fmla="*/ 691178 w 1058709"/>
                <a:gd name="connsiteY9" fmla="*/ 266048 h 1140988"/>
                <a:gd name="connsiteX10" fmla="*/ 526612 w 1058709"/>
                <a:gd name="connsiteY10" fmla="*/ 315418 h 1140988"/>
                <a:gd name="connsiteX11" fmla="*/ 392217 w 1058709"/>
                <a:gd name="connsiteY11" fmla="*/ 266048 h 1140988"/>
                <a:gd name="connsiteX12" fmla="*/ 400445 w 1058709"/>
                <a:gd name="connsiteY12" fmla="*/ 211193 h 1140988"/>
                <a:gd name="connsiteX13" fmla="*/ 200223 w 1058709"/>
                <a:gd name="connsiteY13" fmla="*/ 10971 h 1140988"/>
                <a:gd name="connsiteX14" fmla="*/ 0 w 1058709"/>
                <a:gd name="connsiteY14" fmla="*/ 211193 h 1140988"/>
                <a:gd name="connsiteX15" fmla="*/ 65827 w 1058709"/>
                <a:gd name="connsiteY15" fmla="*/ 362045 h 1140988"/>
                <a:gd name="connsiteX16" fmla="*/ 109711 w 1058709"/>
                <a:gd name="connsiteY16" fmla="*/ 430614 h 1140988"/>
                <a:gd name="connsiteX17" fmla="*/ 109711 w 1058709"/>
                <a:gd name="connsiteY17" fmla="*/ 430614 h 1140988"/>
                <a:gd name="connsiteX18" fmla="*/ 0 w 1058709"/>
                <a:gd name="connsiteY18" fmla="*/ 608893 h 1140988"/>
                <a:gd name="connsiteX19" fmla="*/ 200223 w 1058709"/>
                <a:gd name="connsiteY19" fmla="*/ 809115 h 1140988"/>
                <a:gd name="connsiteX20" fmla="*/ 400445 w 1058709"/>
                <a:gd name="connsiteY20" fmla="*/ 608893 h 1140988"/>
                <a:gd name="connsiteX21" fmla="*/ 290734 w 1058709"/>
                <a:gd name="connsiteY21" fmla="*/ 430614 h 1140988"/>
                <a:gd name="connsiteX22" fmla="*/ 290734 w 1058709"/>
                <a:gd name="connsiteY22" fmla="*/ 430614 h 1140988"/>
                <a:gd name="connsiteX23" fmla="*/ 334618 w 1058709"/>
                <a:gd name="connsiteY23" fmla="*/ 362045 h 1140988"/>
                <a:gd name="connsiteX24" fmla="*/ 378503 w 1058709"/>
                <a:gd name="connsiteY24" fmla="*/ 301704 h 1140988"/>
                <a:gd name="connsiteX25" fmla="*/ 510156 w 1058709"/>
                <a:gd name="connsiteY25" fmla="*/ 348331 h 1140988"/>
                <a:gd name="connsiteX26" fmla="*/ 510156 w 1058709"/>
                <a:gd name="connsiteY26" fmla="*/ 811857 h 1140988"/>
                <a:gd name="connsiteX27" fmla="*/ 386731 w 1058709"/>
                <a:gd name="connsiteY27" fmla="*/ 811857 h 1140988"/>
                <a:gd name="connsiteX28" fmla="*/ 337362 w 1058709"/>
                <a:gd name="connsiteY28" fmla="*/ 847513 h 1140988"/>
                <a:gd name="connsiteX29" fmla="*/ 910599 w 1058709"/>
                <a:gd name="connsiteY29" fmla="*/ 847513 h 1140988"/>
                <a:gd name="connsiteX30" fmla="*/ 910599 w 1058709"/>
                <a:gd name="connsiteY30" fmla="*/ 617122 h 1140988"/>
                <a:gd name="connsiteX31" fmla="*/ 946255 w 1058709"/>
                <a:gd name="connsiteY31" fmla="*/ 567752 h 1140988"/>
                <a:gd name="connsiteX32" fmla="*/ 946255 w 1058709"/>
                <a:gd name="connsiteY32" fmla="*/ 885912 h 1140988"/>
                <a:gd name="connsiteX33" fmla="*/ 581467 w 1058709"/>
                <a:gd name="connsiteY33" fmla="*/ 885912 h 1140988"/>
                <a:gd name="connsiteX34" fmla="*/ 581467 w 1058709"/>
                <a:gd name="connsiteY34" fmla="*/ 905112 h 1140988"/>
                <a:gd name="connsiteX35" fmla="*/ 526612 w 1058709"/>
                <a:gd name="connsiteY35" fmla="*/ 959967 h 1140988"/>
                <a:gd name="connsiteX36" fmla="*/ 471756 w 1058709"/>
                <a:gd name="connsiteY36" fmla="*/ 905112 h 1140988"/>
                <a:gd name="connsiteX37" fmla="*/ 471756 w 1058709"/>
                <a:gd name="connsiteY37" fmla="*/ 885912 h 1140988"/>
                <a:gd name="connsiteX38" fmla="*/ 271535 w 1058709"/>
                <a:gd name="connsiteY38" fmla="*/ 885912 h 1140988"/>
                <a:gd name="connsiteX39" fmla="*/ 271535 w 1058709"/>
                <a:gd name="connsiteY39" fmla="*/ 874941 h 1140988"/>
                <a:gd name="connsiteX40" fmla="*/ 235879 w 1058709"/>
                <a:gd name="connsiteY40" fmla="*/ 883169 h 1140988"/>
                <a:gd name="connsiteX41" fmla="*/ 235879 w 1058709"/>
                <a:gd name="connsiteY41" fmla="*/ 1066934 h 1140988"/>
                <a:gd name="connsiteX42" fmla="*/ 200223 w 1058709"/>
                <a:gd name="connsiteY42" fmla="*/ 1102590 h 1140988"/>
                <a:gd name="connsiteX43" fmla="*/ 164566 w 1058709"/>
                <a:gd name="connsiteY43" fmla="*/ 1066934 h 1140988"/>
                <a:gd name="connsiteX44" fmla="*/ 164566 w 1058709"/>
                <a:gd name="connsiteY44" fmla="*/ 883169 h 1140988"/>
                <a:gd name="connsiteX45" fmla="*/ 128910 w 1058709"/>
                <a:gd name="connsiteY45" fmla="*/ 874941 h 1140988"/>
                <a:gd name="connsiteX46" fmla="*/ 128910 w 1058709"/>
                <a:gd name="connsiteY46" fmla="*/ 1066934 h 1140988"/>
                <a:gd name="connsiteX47" fmla="*/ 202965 w 1058709"/>
                <a:gd name="connsiteY47" fmla="*/ 1140989 h 1140988"/>
                <a:gd name="connsiteX48" fmla="*/ 277021 w 1058709"/>
                <a:gd name="connsiteY48" fmla="*/ 1066934 h 1140988"/>
                <a:gd name="connsiteX49" fmla="*/ 277021 w 1058709"/>
                <a:gd name="connsiteY49" fmla="*/ 921568 h 1140988"/>
                <a:gd name="connsiteX50" fmla="*/ 441587 w 1058709"/>
                <a:gd name="connsiteY50" fmla="*/ 921568 h 1140988"/>
                <a:gd name="connsiteX51" fmla="*/ 529355 w 1058709"/>
                <a:gd name="connsiteY51" fmla="*/ 995622 h 1140988"/>
                <a:gd name="connsiteX52" fmla="*/ 617123 w 1058709"/>
                <a:gd name="connsiteY52" fmla="*/ 921568 h 1140988"/>
                <a:gd name="connsiteX53" fmla="*/ 946255 w 1058709"/>
                <a:gd name="connsiteY53" fmla="*/ 921568 h 1140988"/>
                <a:gd name="connsiteX54" fmla="*/ 981912 w 1058709"/>
                <a:gd name="connsiteY54" fmla="*/ 885912 h 1140988"/>
                <a:gd name="connsiteX55" fmla="*/ 981912 w 1058709"/>
                <a:gd name="connsiteY55" fmla="*/ 490954 h 1140988"/>
                <a:gd name="connsiteX56" fmla="*/ 968198 w 1058709"/>
                <a:gd name="connsiteY56" fmla="*/ 444327 h 1140988"/>
                <a:gd name="connsiteX57" fmla="*/ 1058709 w 1058709"/>
                <a:gd name="connsiteY57" fmla="*/ 444327 h 1140988"/>
                <a:gd name="connsiteX58" fmla="*/ 145368 w 1058709"/>
                <a:gd name="connsiteY58" fmla="*/ 227649 h 1140988"/>
                <a:gd name="connsiteX59" fmla="*/ 126168 w 1058709"/>
                <a:gd name="connsiteY59" fmla="*/ 227649 h 1140988"/>
                <a:gd name="connsiteX60" fmla="*/ 106969 w 1058709"/>
                <a:gd name="connsiteY60" fmla="*/ 208450 h 1140988"/>
                <a:gd name="connsiteX61" fmla="*/ 126168 w 1058709"/>
                <a:gd name="connsiteY61" fmla="*/ 189250 h 1140988"/>
                <a:gd name="connsiteX62" fmla="*/ 145368 w 1058709"/>
                <a:gd name="connsiteY62" fmla="*/ 208450 h 1140988"/>
                <a:gd name="connsiteX63" fmla="*/ 145368 w 1058709"/>
                <a:gd name="connsiteY63" fmla="*/ 227649 h 1140988"/>
                <a:gd name="connsiteX64" fmla="*/ 216679 w 1058709"/>
                <a:gd name="connsiteY64" fmla="*/ 408671 h 1140988"/>
                <a:gd name="connsiteX65" fmla="*/ 181024 w 1058709"/>
                <a:gd name="connsiteY65" fmla="*/ 408671 h 1140988"/>
                <a:gd name="connsiteX66" fmla="*/ 181024 w 1058709"/>
                <a:gd name="connsiteY66" fmla="*/ 263305 h 1140988"/>
                <a:gd name="connsiteX67" fmla="*/ 216679 w 1058709"/>
                <a:gd name="connsiteY67" fmla="*/ 263305 h 1140988"/>
                <a:gd name="connsiteX68" fmla="*/ 216679 w 1058709"/>
                <a:gd name="connsiteY68" fmla="*/ 408671 h 1140988"/>
                <a:gd name="connsiteX69" fmla="*/ 255079 w 1058709"/>
                <a:gd name="connsiteY69" fmla="*/ 447070 h 1140988"/>
                <a:gd name="connsiteX70" fmla="*/ 255079 w 1058709"/>
                <a:gd name="connsiteY70" fmla="*/ 482726 h 1140988"/>
                <a:gd name="connsiteX71" fmla="*/ 145368 w 1058709"/>
                <a:gd name="connsiteY71" fmla="*/ 482726 h 1140988"/>
                <a:gd name="connsiteX72" fmla="*/ 145368 w 1058709"/>
                <a:gd name="connsiteY72" fmla="*/ 447070 h 1140988"/>
                <a:gd name="connsiteX73" fmla="*/ 255079 w 1058709"/>
                <a:gd name="connsiteY73" fmla="*/ 447070 h 1140988"/>
                <a:gd name="connsiteX74" fmla="*/ 249593 w 1058709"/>
                <a:gd name="connsiteY74" fmla="*/ 518382 h 1140988"/>
                <a:gd name="connsiteX75" fmla="*/ 197480 w 1058709"/>
                <a:gd name="connsiteY75" fmla="*/ 554038 h 1140988"/>
                <a:gd name="connsiteX76" fmla="*/ 145368 w 1058709"/>
                <a:gd name="connsiteY76" fmla="*/ 518382 h 1140988"/>
                <a:gd name="connsiteX77" fmla="*/ 249593 w 1058709"/>
                <a:gd name="connsiteY77" fmla="*/ 518382 h 1140988"/>
                <a:gd name="connsiteX78" fmla="*/ 362046 w 1058709"/>
                <a:gd name="connsiteY78" fmla="*/ 608893 h 1140988"/>
                <a:gd name="connsiteX79" fmla="*/ 197480 w 1058709"/>
                <a:gd name="connsiteY79" fmla="*/ 773459 h 1140988"/>
                <a:gd name="connsiteX80" fmla="*/ 32914 w 1058709"/>
                <a:gd name="connsiteY80" fmla="*/ 608893 h 1140988"/>
                <a:gd name="connsiteX81" fmla="*/ 106969 w 1058709"/>
                <a:gd name="connsiteY81" fmla="*/ 471755 h 1140988"/>
                <a:gd name="connsiteX82" fmla="*/ 106969 w 1058709"/>
                <a:gd name="connsiteY82" fmla="*/ 499183 h 1140988"/>
                <a:gd name="connsiteX83" fmla="*/ 197480 w 1058709"/>
                <a:gd name="connsiteY83" fmla="*/ 589694 h 1140988"/>
                <a:gd name="connsiteX84" fmla="*/ 287991 w 1058709"/>
                <a:gd name="connsiteY84" fmla="*/ 499183 h 1140988"/>
                <a:gd name="connsiteX85" fmla="*/ 287991 w 1058709"/>
                <a:gd name="connsiteY85" fmla="*/ 471755 h 1140988"/>
                <a:gd name="connsiteX86" fmla="*/ 362046 w 1058709"/>
                <a:gd name="connsiteY86" fmla="*/ 608893 h 1140988"/>
                <a:gd name="connsiteX87" fmla="*/ 362046 w 1058709"/>
                <a:gd name="connsiteY87" fmla="*/ 608893 h 1140988"/>
                <a:gd name="connsiteX88" fmla="*/ 304448 w 1058709"/>
                <a:gd name="connsiteY88" fmla="*/ 337359 h 1140988"/>
                <a:gd name="connsiteX89" fmla="*/ 257821 w 1058709"/>
                <a:gd name="connsiteY89" fmla="*/ 408671 h 1140988"/>
                <a:gd name="connsiteX90" fmla="*/ 252335 w 1058709"/>
                <a:gd name="connsiteY90" fmla="*/ 408671 h 1140988"/>
                <a:gd name="connsiteX91" fmla="*/ 252335 w 1058709"/>
                <a:gd name="connsiteY91" fmla="*/ 263305 h 1140988"/>
                <a:gd name="connsiteX92" fmla="*/ 271535 w 1058709"/>
                <a:gd name="connsiteY92" fmla="*/ 263305 h 1140988"/>
                <a:gd name="connsiteX93" fmla="*/ 326390 w 1058709"/>
                <a:gd name="connsiteY93" fmla="*/ 208450 h 1140988"/>
                <a:gd name="connsiteX94" fmla="*/ 271535 w 1058709"/>
                <a:gd name="connsiteY94" fmla="*/ 153594 h 1140988"/>
                <a:gd name="connsiteX95" fmla="*/ 216679 w 1058709"/>
                <a:gd name="connsiteY95" fmla="*/ 208450 h 1140988"/>
                <a:gd name="connsiteX96" fmla="*/ 216679 w 1058709"/>
                <a:gd name="connsiteY96" fmla="*/ 227649 h 1140988"/>
                <a:gd name="connsiteX97" fmla="*/ 181024 w 1058709"/>
                <a:gd name="connsiteY97" fmla="*/ 227649 h 1140988"/>
                <a:gd name="connsiteX98" fmla="*/ 181024 w 1058709"/>
                <a:gd name="connsiteY98" fmla="*/ 208450 h 1140988"/>
                <a:gd name="connsiteX99" fmla="*/ 126168 w 1058709"/>
                <a:gd name="connsiteY99" fmla="*/ 153594 h 1140988"/>
                <a:gd name="connsiteX100" fmla="*/ 71313 w 1058709"/>
                <a:gd name="connsiteY100" fmla="*/ 208450 h 1140988"/>
                <a:gd name="connsiteX101" fmla="*/ 126168 w 1058709"/>
                <a:gd name="connsiteY101" fmla="*/ 263305 h 1140988"/>
                <a:gd name="connsiteX102" fmla="*/ 145368 w 1058709"/>
                <a:gd name="connsiteY102" fmla="*/ 263305 h 1140988"/>
                <a:gd name="connsiteX103" fmla="*/ 145368 w 1058709"/>
                <a:gd name="connsiteY103" fmla="*/ 408671 h 1140988"/>
                <a:gd name="connsiteX104" fmla="*/ 139882 w 1058709"/>
                <a:gd name="connsiteY104" fmla="*/ 408671 h 1140988"/>
                <a:gd name="connsiteX105" fmla="*/ 93255 w 1058709"/>
                <a:gd name="connsiteY105" fmla="*/ 337359 h 1140988"/>
                <a:gd name="connsiteX106" fmla="*/ 35657 w 1058709"/>
                <a:gd name="connsiteY106" fmla="*/ 208450 h 1140988"/>
                <a:gd name="connsiteX107" fmla="*/ 200223 w 1058709"/>
                <a:gd name="connsiteY107" fmla="*/ 43884 h 1140988"/>
                <a:gd name="connsiteX108" fmla="*/ 364789 w 1058709"/>
                <a:gd name="connsiteY108" fmla="*/ 208450 h 1140988"/>
                <a:gd name="connsiteX109" fmla="*/ 304448 w 1058709"/>
                <a:gd name="connsiteY109" fmla="*/ 337359 h 1140988"/>
                <a:gd name="connsiteX110" fmla="*/ 304448 w 1058709"/>
                <a:gd name="connsiteY110" fmla="*/ 337359 h 1140988"/>
                <a:gd name="connsiteX111" fmla="*/ 255079 w 1058709"/>
                <a:gd name="connsiteY111" fmla="*/ 227649 h 1140988"/>
                <a:gd name="connsiteX112" fmla="*/ 255079 w 1058709"/>
                <a:gd name="connsiteY112" fmla="*/ 208450 h 1140988"/>
                <a:gd name="connsiteX113" fmla="*/ 274277 w 1058709"/>
                <a:gd name="connsiteY113" fmla="*/ 189250 h 1140988"/>
                <a:gd name="connsiteX114" fmla="*/ 293476 w 1058709"/>
                <a:gd name="connsiteY114" fmla="*/ 208450 h 1140988"/>
                <a:gd name="connsiteX115" fmla="*/ 274277 w 1058709"/>
                <a:gd name="connsiteY115" fmla="*/ 227649 h 1140988"/>
                <a:gd name="connsiteX116" fmla="*/ 255079 w 1058709"/>
                <a:gd name="connsiteY116" fmla="*/ 227649 h 1140988"/>
                <a:gd name="connsiteX117" fmla="*/ 872201 w 1058709"/>
                <a:gd name="connsiteY117" fmla="*/ 373015 h 1140988"/>
                <a:gd name="connsiteX118" fmla="*/ 872201 w 1058709"/>
                <a:gd name="connsiteY118" fmla="*/ 408671 h 1140988"/>
                <a:gd name="connsiteX119" fmla="*/ 847516 w 1058709"/>
                <a:gd name="connsiteY119" fmla="*/ 408671 h 1140988"/>
                <a:gd name="connsiteX120" fmla="*/ 825574 w 1058709"/>
                <a:gd name="connsiteY120" fmla="*/ 364787 h 1140988"/>
                <a:gd name="connsiteX121" fmla="*/ 800888 w 1058709"/>
                <a:gd name="connsiteY121" fmla="*/ 257819 h 1140988"/>
                <a:gd name="connsiteX122" fmla="*/ 811860 w 1058709"/>
                <a:gd name="connsiteY122" fmla="*/ 191993 h 1140988"/>
                <a:gd name="connsiteX123" fmla="*/ 973682 w 1058709"/>
                <a:gd name="connsiteY123" fmla="*/ 191993 h 1140988"/>
                <a:gd name="connsiteX124" fmla="*/ 984654 w 1058709"/>
                <a:gd name="connsiteY124" fmla="*/ 257819 h 1140988"/>
                <a:gd name="connsiteX125" fmla="*/ 959969 w 1058709"/>
                <a:gd name="connsiteY125" fmla="*/ 364787 h 1140988"/>
                <a:gd name="connsiteX126" fmla="*/ 938027 w 1058709"/>
                <a:gd name="connsiteY126" fmla="*/ 408671 h 1140988"/>
                <a:gd name="connsiteX127" fmla="*/ 913343 w 1058709"/>
                <a:gd name="connsiteY127" fmla="*/ 408671 h 1140988"/>
                <a:gd name="connsiteX128" fmla="*/ 913343 w 1058709"/>
                <a:gd name="connsiteY128" fmla="*/ 373015 h 1140988"/>
                <a:gd name="connsiteX129" fmla="*/ 872201 w 1058709"/>
                <a:gd name="connsiteY129" fmla="*/ 373015 h 1140988"/>
                <a:gd name="connsiteX130" fmla="*/ 789918 w 1058709"/>
                <a:gd name="connsiteY130" fmla="*/ 375758 h 1140988"/>
                <a:gd name="connsiteX131" fmla="*/ 792660 w 1058709"/>
                <a:gd name="connsiteY131" fmla="*/ 381244 h 1140988"/>
                <a:gd name="connsiteX132" fmla="*/ 806374 w 1058709"/>
                <a:gd name="connsiteY132" fmla="*/ 411414 h 1140988"/>
                <a:gd name="connsiteX133" fmla="*/ 767975 w 1058709"/>
                <a:gd name="connsiteY133" fmla="*/ 411414 h 1140988"/>
                <a:gd name="connsiteX134" fmla="*/ 770719 w 1058709"/>
                <a:gd name="connsiteY134" fmla="*/ 397701 h 1140988"/>
                <a:gd name="connsiteX135" fmla="*/ 789918 w 1058709"/>
                <a:gd name="connsiteY135" fmla="*/ 375758 h 1140988"/>
                <a:gd name="connsiteX136" fmla="*/ 789918 w 1058709"/>
                <a:gd name="connsiteY136" fmla="*/ 375758 h 1140988"/>
                <a:gd name="connsiteX137" fmla="*/ 1009340 w 1058709"/>
                <a:gd name="connsiteY137" fmla="*/ 394958 h 1140988"/>
                <a:gd name="connsiteX138" fmla="*/ 1012082 w 1058709"/>
                <a:gd name="connsiteY138" fmla="*/ 408671 h 1140988"/>
                <a:gd name="connsiteX139" fmla="*/ 973682 w 1058709"/>
                <a:gd name="connsiteY139" fmla="*/ 408671 h 1140988"/>
                <a:gd name="connsiteX140" fmla="*/ 987396 w 1058709"/>
                <a:gd name="connsiteY140" fmla="*/ 378501 h 1140988"/>
                <a:gd name="connsiteX141" fmla="*/ 990140 w 1058709"/>
                <a:gd name="connsiteY141" fmla="*/ 373015 h 1140988"/>
                <a:gd name="connsiteX142" fmla="*/ 1009340 w 1058709"/>
                <a:gd name="connsiteY142" fmla="*/ 394958 h 1140988"/>
                <a:gd name="connsiteX143" fmla="*/ 1009340 w 1058709"/>
                <a:gd name="connsiteY143" fmla="*/ 394958 h 1140988"/>
                <a:gd name="connsiteX144" fmla="*/ 891399 w 1058709"/>
                <a:gd name="connsiteY144" fmla="*/ 57598 h 1140988"/>
                <a:gd name="connsiteX145" fmla="*/ 935285 w 1058709"/>
                <a:gd name="connsiteY145" fmla="*/ 115196 h 1140988"/>
                <a:gd name="connsiteX146" fmla="*/ 959969 w 1058709"/>
                <a:gd name="connsiteY146" fmla="*/ 153594 h 1140988"/>
                <a:gd name="connsiteX147" fmla="*/ 825574 w 1058709"/>
                <a:gd name="connsiteY147" fmla="*/ 153594 h 1140988"/>
                <a:gd name="connsiteX148" fmla="*/ 850258 w 1058709"/>
                <a:gd name="connsiteY148" fmla="*/ 115196 h 1140988"/>
                <a:gd name="connsiteX149" fmla="*/ 891399 w 1058709"/>
                <a:gd name="connsiteY149" fmla="*/ 57598 h 1140988"/>
                <a:gd name="connsiteX150" fmla="*/ 872201 w 1058709"/>
                <a:gd name="connsiteY150" fmla="*/ 809115 h 1140988"/>
                <a:gd name="connsiteX151" fmla="*/ 545811 w 1058709"/>
                <a:gd name="connsiteY151" fmla="*/ 809115 h 1140988"/>
                <a:gd name="connsiteX152" fmla="*/ 545811 w 1058709"/>
                <a:gd name="connsiteY152" fmla="*/ 345588 h 1140988"/>
                <a:gd name="connsiteX153" fmla="*/ 691178 w 1058709"/>
                <a:gd name="connsiteY153" fmla="*/ 298961 h 1140988"/>
                <a:gd name="connsiteX154" fmla="*/ 767975 w 1058709"/>
                <a:gd name="connsiteY154" fmla="*/ 298961 h 1140988"/>
                <a:gd name="connsiteX155" fmla="*/ 778947 w 1058709"/>
                <a:gd name="connsiteY155" fmla="*/ 340102 h 1140988"/>
                <a:gd name="connsiteX156" fmla="*/ 737805 w 1058709"/>
                <a:gd name="connsiteY156" fmla="*/ 383987 h 1140988"/>
                <a:gd name="connsiteX157" fmla="*/ 724091 w 1058709"/>
                <a:gd name="connsiteY157" fmla="*/ 444327 h 1140988"/>
                <a:gd name="connsiteX158" fmla="*/ 814602 w 1058709"/>
                <a:gd name="connsiteY158" fmla="*/ 444327 h 1140988"/>
                <a:gd name="connsiteX159" fmla="*/ 800888 w 1058709"/>
                <a:gd name="connsiteY159" fmla="*/ 490954 h 1140988"/>
                <a:gd name="connsiteX160" fmla="*/ 822830 w 1058709"/>
                <a:gd name="connsiteY160" fmla="*/ 548552 h 1140988"/>
                <a:gd name="connsiteX161" fmla="*/ 872201 w 1058709"/>
                <a:gd name="connsiteY161" fmla="*/ 614379 h 1140988"/>
                <a:gd name="connsiteX162" fmla="*/ 872201 w 1058709"/>
                <a:gd name="connsiteY162" fmla="*/ 809115 h 1140988"/>
                <a:gd name="connsiteX163" fmla="*/ 929799 w 1058709"/>
                <a:gd name="connsiteY163" fmla="*/ 458041 h 1140988"/>
                <a:gd name="connsiteX164" fmla="*/ 943513 w 1058709"/>
                <a:gd name="connsiteY164" fmla="*/ 493697 h 1140988"/>
                <a:gd name="connsiteX165" fmla="*/ 929799 w 1058709"/>
                <a:gd name="connsiteY165" fmla="*/ 526610 h 1140988"/>
                <a:gd name="connsiteX166" fmla="*/ 888657 w 1058709"/>
                <a:gd name="connsiteY166" fmla="*/ 575980 h 1140988"/>
                <a:gd name="connsiteX167" fmla="*/ 847516 w 1058709"/>
                <a:gd name="connsiteY167" fmla="*/ 526610 h 1140988"/>
                <a:gd name="connsiteX168" fmla="*/ 833802 w 1058709"/>
                <a:gd name="connsiteY168" fmla="*/ 493697 h 1140988"/>
                <a:gd name="connsiteX169" fmla="*/ 847516 w 1058709"/>
                <a:gd name="connsiteY169" fmla="*/ 458041 h 1140988"/>
                <a:gd name="connsiteX170" fmla="*/ 858488 w 1058709"/>
                <a:gd name="connsiteY170" fmla="*/ 447070 h 1140988"/>
                <a:gd name="connsiteX171" fmla="*/ 869458 w 1058709"/>
                <a:gd name="connsiteY171" fmla="*/ 447070 h 1140988"/>
                <a:gd name="connsiteX172" fmla="*/ 869458 w 1058709"/>
                <a:gd name="connsiteY172" fmla="*/ 482726 h 1140988"/>
                <a:gd name="connsiteX173" fmla="*/ 905113 w 1058709"/>
                <a:gd name="connsiteY173" fmla="*/ 482726 h 1140988"/>
                <a:gd name="connsiteX174" fmla="*/ 905113 w 1058709"/>
                <a:gd name="connsiteY174" fmla="*/ 447070 h 1140988"/>
                <a:gd name="connsiteX175" fmla="*/ 916085 w 1058709"/>
                <a:gd name="connsiteY175" fmla="*/ 447070 h 1140988"/>
                <a:gd name="connsiteX176" fmla="*/ 929799 w 1058709"/>
                <a:gd name="connsiteY176" fmla="*/ 458041 h 1140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Lst>
              <a:rect l="l" t="t" r="r" b="b"/>
              <a:pathLst>
                <a:path w="1058709" h="1140988">
                  <a:moveTo>
                    <a:pt x="1058709" y="447070"/>
                  </a:moveTo>
                  <a:lnTo>
                    <a:pt x="1044995" y="386729"/>
                  </a:lnTo>
                  <a:cubicBezTo>
                    <a:pt x="1039510" y="364787"/>
                    <a:pt x="1025796" y="348331"/>
                    <a:pt x="1003854" y="342845"/>
                  </a:cubicBezTo>
                  <a:cubicBezTo>
                    <a:pt x="1012082" y="315418"/>
                    <a:pt x="1017568" y="287990"/>
                    <a:pt x="1017568" y="260562"/>
                  </a:cubicBezTo>
                  <a:cubicBezTo>
                    <a:pt x="1017568" y="202964"/>
                    <a:pt x="998368" y="142624"/>
                    <a:pt x="962712" y="95997"/>
                  </a:cubicBezTo>
                  <a:lnTo>
                    <a:pt x="891399" y="0"/>
                  </a:lnTo>
                  <a:lnTo>
                    <a:pt x="820088" y="95997"/>
                  </a:lnTo>
                  <a:cubicBezTo>
                    <a:pt x="784432" y="142624"/>
                    <a:pt x="765233" y="200221"/>
                    <a:pt x="765233" y="260562"/>
                  </a:cubicBezTo>
                  <a:cubicBezTo>
                    <a:pt x="765233" y="263305"/>
                    <a:pt x="765233" y="263305"/>
                    <a:pt x="765233" y="266048"/>
                  </a:cubicBezTo>
                  <a:lnTo>
                    <a:pt x="691178" y="266048"/>
                  </a:lnTo>
                  <a:cubicBezTo>
                    <a:pt x="633580" y="266048"/>
                    <a:pt x="575981" y="282504"/>
                    <a:pt x="526612" y="315418"/>
                  </a:cubicBezTo>
                  <a:cubicBezTo>
                    <a:pt x="485470" y="287990"/>
                    <a:pt x="438843" y="271533"/>
                    <a:pt x="392217" y="266048"/>
                  </a:cubicBezTo>
                  <a:cubicBezTo>
                    <a:pt x="397701" y="249591"/>
                    <a:pt x="400445" y="230392"/>
                    <a:pt x="400445" y="211193"/>
                  </a:cubicBezTo>
                  <a:cubicBezTo>
                    <a:pt x="400445" y="101482"/>
                    <a:pt x="309934" y="10971"/>
                    <a:pt x="200223" y="10971"/>
                  </a:cubicBezTo>
                  <a:cubicBezTo>
                    <a:pt x="90513" y="10971"/>
                    <a:pt x="0" y="101482"/>
                    <a:pt x="0" y="211193"/>
                  </a:cubicBezTo>
                  <a:cubicBezTo>
                    <a:pt x="0" y="282504"/>
                    <a:pt x="35657" y="326389"/>
                    <a:pt x="65827" y="362045"/>
                  </a:cubicBezTo>
                  <a:cubicBezTo>
                    <a:pt x="85027" y="386729"/>
                    <a:pt x="101483" y="405928"/>
                    <a:pt x="109711" y="430614"/>
                  </a:cubicBezTo>
                  <a:lnTo>
                    <a:pt x="109711" y="430614"/>
                  </a:lnTo>
                  <a:cubicBezTo>
                    <a:pt x="43885" y="463527"/>
                    <a:pt x="0" y="532096"/>
                    <a:pt x="0" y="608893"/>
                  </a:cubicBezTo>
                  <a:cubicBezTo>
                    <a:pt x="0" y="718604"/>
                    <a:pt x="90513" y="809115"/>
                    <a:pt x="200223" y="809115"/>
                  </a:cubicBezTo>
                  <a:cubicBezTo>
                    <a:pt x="309934" y="809115"/>
                    <a:pt x="400445" y="718604"/>
                    <a:pt x="400445" y="608893"/>
                  </a:cubicBezTo>
                  <a:cubicBezTo>
                    <a:pt x="400445" y="532096"/>
                    <a:pt x="359304" y="463527"/>
                    <a:pt x="290734" y="430614"/>
                  </a:cubicBezTo>
                  <a:lnTo>
                    <a:pt x="290734" y="430614"/>
                  </a:lnTo>
                  <a:cubicBezTo>
                    <a:pt x="296220" y="405928"/>
                    <a:pt x="315418" y="383987"/>
                    <a:pt x="334618" y="362045"/>
                  </a:cubicBezTo>
                  <a:cubicBezTo>
                    <a:pt x="348332" y="342845"/>
                    <a:pt x="364789" y="323646"/>
                    <a:pt x="378503" y="301704"/>
                  </a:cubicBezTo>
                  <a:cubicBezTo>
                    <a:pt x="425129" y="304446"/>
                    <a:pt x="471756" y="320903"/>
                    <a:pt x="510156" y="348331"/>
                  </a:cubicBezTo>
                  <a:lnTo>
                    <a:pt x="510156" y="811857"/>
                  </a:lnTo>
                  <a:lnTo>
                    <a:pt x="386731" y="811857"/>
                  </a:lnTo>
                  <a:cubicBezTo>
                    <a:pt x="373017" y="825571"/>
                    <a:pt x="356560" y="839285"/>
                    <a:pt x="337362" y="847513"/>
                  </a:cubicBezTo>
                  <a:lnTo>
                    <a:pt x="910599" y="847513"/>
                  </a:lnTo>
                  <a:lnTo>
                    <a:pt x="910599" y="617122"/>
                  </a:lnTo>
                  <a:cubicBezTo>
                    <a:pt x="918827" y="603408"/>
                    <a:pt x="929799" y="586951"/>
                    <a:pt x="946255" y="567752"/>
                  </a:cubicBezTo>
                  <a:lnTo>
                    <a:pt x="946255" y="885912"/>
                  </a:lnTo>
                  <a:lnTo>
                    <a:pt x="581467" y="885912"/>
                  </a:lnTo>
                  <a:lnTo>
                    <a:pt x="581467" y="905112"/>
                  </a:lnTo>
                  <a:cubicBezTo>
                    <a:pt x="581467" y="935282"/>
                    <a:pt x="556783" y="959967"/>
                    <a:pt x="526612" y="959967"/>
                  </a:cubicBezTo>
                  <a:cubicBezTo>
                    <a:pt x="496442" y="959967"/>
                    <a:pt x="471756" y="935282"/>
                    <a:pt x="471756" y="905112"/>
                  </a:cubicBezTo>
                  <a:lnTo>
                    <a:pt x="471756" y="885912"/>
                  </a:lnTo>
                  <a:lnTo>
                    <a:pt x="271535" y="885912"/>
                  </a:lnTo>
                  <a:lnTo>
                    <a:pt x="271535" y="874941"/>
                  </a:lnTo>
                  <a:cubicBezTo>
                    <a:pt x="260563" y="877684"/>
                    <a:pt x="246849" y="880426"/>
                    <a:pt x="235879" y="883169"/>
                  </a:cubicBezTo>
                  <a:lnTo>
                    <a:pt x="235879" y="1066934"/>
                  </a:lnTo>
                  <a:cubicBezTo>
                    <a:pt x="235879" y="1086134"/>
                    <a:pt x="219421" y="1102590"/>
                    <a:pt x="200223" y="1102590"/>
                  </a:cubicBezTo>
                  <a:cubicBezTo>
                    <a:pt x="181024" y="1102590"/>
                    <a:pt x="164566" y="1086134"/>
                    <a:pt x="164566" y="1066934"/>
                  </a:cubicBezTo>
                  <a:lnTo>
                    <a:pt x="164566" y="883169"/>
                  </a:lnTo>
                  <a:cubicBezTo>
                    <a:pt x="150852" y="880426"/>
                    <a:pt x="139882" y="877684"/>
                    <a:pt x="128910" y="874941"/>
                  </a:cubicBezTo>
                  <a:lnTo>
                    <a:pt x="128910" y="1066934"/>
                  </a:lnTo>
                  <a:cubicBezTo>
                    <a:pt x="128910" y="1108076"/>
                    <a:pt x="161824" y="1140989"/>
                    <a:pt x="202965" y="1140989"/>
                  </a:cubicBezTo>
                  <a:cubicBezTo>
                    <a:pt x="244107" y="1140989"/>
                    <a:pt x="277021" y="1108076"/>
                    <a:pt x="277021" y="1066934"/>
                  </a:cubicBezTo>
                  <a:lnTo>
                    <a:pt x="277021" y="921568"/>
                  </a:lnTo>
                  <a:lnTo>
                    <a:pt x="441587" y="921568"/>
                  </a:lnTo>
                  <a:cubicBezTo>
                    <a:pt x="449815" y="962709"/>
                    <a:pt x="485470" y="995622"/>
                    <a:pt x="529355" y="995622"/>
                  </a:cubicBezTo>
                  <a:cubicBezTo>
                    <a:pt x="573239" y="995622"/>
                    <a:pt x="608895" y="965452"/>
                    <a:pt x="617123" y="921568"/>
                  </a:cubicBezTo>
                  <a:lnTo>
                    <a:pt x="946255" y="921568"/>
                  </a:lnTo>
                  <a:cubicBezTo>
                    <a:pt x="965454" y="921568"/>
                    <a:pt x="981912" y="905112"/>
                    <a:pt x="981912" y="885912"/>
                  </a:cubicBezTo>
                  <a:lnTo>
                    <a:pt x="981912" y="490954"/>
                  </a:lnTo>
                  <a:cubicBezTo>
                    <a:pt x="981912" y="474498"/>
                    <a:pt x="976426" y="458041"/>
                    <a:pt x="968198" y="444327"/>
                  </a:cubicBezTo>
                  <a:lnTo>
                    <a:pt x="1058709" y="444327"/>
                  </a:lnTo>
                  <a:close/>
                  <a:moveTo>
                    <a:pt x="145368" y="227649"/>
                  </a:moveTo>
                  <a:lnTo>
                    <a:pt x="126168" y="227649"/>
                  </a:lnTo>
                  <a:cubicBezTo>
                    <a:pt x="115197" y="227649"/>
                    <a:pt x="106969" y="219421"/>
                    <a:pt x="106969" y="208450"/>
                  </a:cubicBezTo>
                  <a:cubicBezTo>
                    <a:pt x="106969" y="197479"/>
                    <a:pt x="115197" y="189250"/>
                    <a:pt x="126168" y="189250"/>
                  </a:cubicBezTo>
                  <a:cubicBezTo>
                    <a:pt x="137138" y="189250"/>
                    <a:pt x="145368" y="197479"/>
                    <a:pt x="145368" y="208450"/>
                  </a:cubicBezTo>
                  <a:lnTo>
                    <a:pt x="145368" y="227649"/>
                  </a:lnTo>
                  <a:close/>
                  <a:moveTo>
                    <a:pt x="216679" y="408671"/>
                  </a:moveTo>
                  <a:lnTo>
                    <a:pt x="181024" y="408671"/>
                  </a:lnTo>
                  <a:lnTo>
                    <a:pt x="181024" y="263305"/>
                  </a:lnTo>
                  <a:lnTo>
                    <a:pt x="216679" y="263305"/>
                  </a:lnTo>
                  <a:lnTo>
                    <a:pt x="216679" y="408671"/>
                  </a:lnTo>
                  <a:close/>
                  <a:moveTo>
                    <a:pt x="255079" y="447070"/>
                  </a:moveTo>
                  <a:lnTo>
                    <a:pt x="255079" y="482726"/>
                  </a:lnTo>
                  <a:lnTo>
                    <a:pt x="145368" y="482726"/>
                  </a:lnTo>
                  <a:lnTo>
                    <a:pt x="145368" y="447070"/>
                  </a:lnTo>
                  <a:lnTo>
                    <a:pt x="255079" y="447070"/>
                  </a:lnTo>
                  <a:close/>
                  <a:moveTo>
                    <a:pt x="249593" y="518382"/>
                  </a:moveTo>
                  <a:cubicBezTo>
                    <a:pt x="241365" y="540324"/>
                    <a:pt x="222165" y="554038"/>
                    <a:pt x="197480" y="554038"/>
                  </a:cubicBezTo>
                  <a:cubicBezTo>
                    <a:pt x="172796" y="554038"/>
                    <a:pt x="153596" y="537581"/>
                    <a:pt x="145368" y="518382"/>
                  </a:cubicBezTo>
                  <a:lnTo>
                    <a:pt x="249593" y="518382"/>
                  </a:lnTo>
                  <a:close/>
                  <a:moveTo>
                    <a:pt x="362046" y="608893"/>
                  </a:moveTo>
                  <a:cubicBezTo>
                    <a:pt x="362046" y="699404"/>
                    <a:pt x="287991" y="773459"/>
                    <a:pt x="197480" y="773459"/>
                  </a:cubicBezTo>
                  <a:cubicBezTo>
                    <a:pt x="106969" y="773459"/>
                    <a:pt x="32914" y="699404"/>
                    <a:pt x="32914" y="608893"/>
                  </a:cubicBezTo>
                  <a:cubicBezTo>
                    <a:pt x="32914" y="554038"/>
                    <a:pt x="60341" y="501925"/>
                    <a:pt x="106969" y="471755"/>
                  </a:cubicBezTo>
                  <a:lnTo>
                    <a:pt x="106969" y="499183"/>
                  </a:lnTo>
                  <a:cubicBezTo>
                    <a:pt x="106969" y="548552"/>
                    <a:pt x="148110" y="589694"/>
                    <a:pt x="197480" y="589694"/>
                  </a:cubicBezTo>
                  <a:cubicBezTo>
                    <a:pt x="246849" y="589694"/>
                    <a:pt x="287991" y="548552"/>
                    <a:pt x="287991" y="499183"/>
                  </a:cubicBezTo>
                  <a:lnTo>
                    <a:pt x="287991" y="471755"/>
                  </a:lnTo>
                  <a:cubicBezTo>
                    <a:pt x="334618" y="504668"/>
                    <a:pt x="362046" y="554038"/>
                    <a:pt x="362046" y="608893"/>
                  </a:cubicBezTo>
                  <a:lnTo>
                    <a:pt x="362046" y="608893"/>
                  </a:lnTo>
                  <a:close/>
                  <a:moveTo>
                    <a:pt x="304448" y="337359"/>
                  </a:moveTo>
                  <a:cubicBezTo>
                    <a:pt x="285248" y="359302"/>
                    <a:pt x="268793" y="381244"/>
                    <a:pt x="257821" y="408671"/>
                  </a:cubicBezTo>
                  <a:lnTo>
                    <a:pt x="252335" y="408671"/>
                  </a:lnTo>
                  <a:lnTo>
                    <a:pt x="252335" y="263305"/>
                  </a:lnTo>
                  <a:lnTo>
                    <a:pt x="271535" y="263305"/>
                  </a:lnTo>
                  <a:cubicBezTo>
                    <a:pt x="301704" y="263305"/>
                    <a:pt x="326390" y="238620"/>
                    <a:pt x="326390" y="208450"/>
                  </a:cubicBezTo>
                  <a:cubicBezTo>
                    <a:pt x="326390" y="178280"/>
                    <a:pt x="301704" y="153594"/>
                    <a:pt x="271535" y="153594"/>
                  </a:cubicBezTo>
                  <a:cubicBezTo>
                    <a:pt x="241365" y="153594"/>
                    <a:pt x="216679" y="178280"/>
                    <a:pt x="216679" y="208450"/>
                  </a:cubicBezTo>
                  <a:lnTo>
                    <a:pt x="216679" y="227649"/>
                  </a:lnTo>
                  <a:lnTo>
                    <a:pt x="181024" y="227649"/>
                  </a:lnTo>
                  <a:lnTo>
                    <a:pt x="181024" y="208450"/>
                  </a:lnTo>
                  <a:cubicBezTo>
                    <a:pt x="181024" y="178280"/>
                    <a:pt x="156338" y="153594"/>
                    <a:pt x="126168" y="153594"/>
                  </a:cubicBezTo>
                  <a:cubicBezTo>
                    <a:pt x="95997" y="153594"/>
                    <a:pt x="71313" y="178280"/>
                    <a:pt x="71313" y="208450"/>
                  </a:cubicBezTo>
                  <a:cubicBezTo>
                    <a:pt x="71313" y="238620"/>
                    <a:pt x="95997" y="263305"/>
                    <a:pt x="126168" y="263305"/>
                  </a:cubicBezTo>
                  <a:lnTo>
                    <a:pt x="145368" y="263305"/>
                  </a:lnTo>
                  <a:lnTo>
                    <a:pt x="145368" y="408671"/>
                  </a:lnTo>
                  <a:lnTo>
                    <a:pt x="139882" y="408671"/>
                  </a:lnTo>
                  <a:cubicBezTo>
                    <a:pt x="128910" y="381244"/>
                    <a:pt x="112454" y="359302"/>
                    <a:pt x="93255" y="337359"/>
                  </a:cubicBezTo>
                  <a:cubicBezTo>
                    <a:pt x="65827" y="301704"/>
                    <a:pt x="35657" y="266048"/>
                    <a:pt x="35657" y="208450"/>
                  </a:cubicBezTo>
                  <a:cubicBezTo>
                    <a:pt x="35657" y="117938"/>
                    <a:pt x="109711" y="43884"/>
                    <a:pt x="200223" y="43884"/>
                  </a:cubicBezTo>
                  <a:cubicBezTo>
                    <a:pt x="290734" y="43884"/>
                    <a:pt x="364789" y="117938"/>
                    <a:pt x="364789" y="208450"/>
                  </a:cubicBezTo>
                  <a:cubicBezTo>
                    <a:pt x="362046" y="268790"/>
                    <a:pt x="334618" y="304446"/>
                    <a:pt x="304448" y="337359"/>
                  </a:cubicBezTo>
                  <a:lnTo>
                    <a:pt x="304448" y="337359"/>
                  </a:lnTo>
                  <a:close/>
                  <a:moveTo>
                    <a:pt x="255079" y="227649"/>
                  </a:moveTo>
                  <a:lnTo>
                    <a:pt x="255079" y="208450"/>
                  </a:lnTo>
                  <a:cubicBezTo>
                    <a:pt x="255079" y="197479"/>
                    <a:pt x="263307" y="189250"/>
                    <a:pt x="274277" y="189250"/>
                  </a:cubicBezTo>
                  <a:cubicBezTo>
                    <a:pt x="285248" y="189250"/>
                    <a:pt x="293476" y="197479"/>
                    <a:pt x="293476" y="208450"/>
                  </a:cubicBezTo>
                  <a:cubicBezTo>
                    <a:pt x="293476" y="219421"/>
                    <a:pt x="285248" y="227649"/>
                    <a:pt x="274277" y="227649"/>
                  </a:cubicBezTo>
                  <a:lnTo>
                    <a:pt x="255079" y="227649"/>
                  </a:lnTo>
                  <a:close/>
                  <a:moveTo>
                    <a:pt x="872201" y="373015"/>
                  </a:moveTo>
                  <a:lnTo>
                    <a:pt x="872201" y="408671"/>
                  </a:lnTo>
                  <a:lnTo>
                    <a:pt x="847516" y="408671"/>
                  </a:lnTo>
                  <a:lnTo>
                    <a:pt x="825574" y="364787"/>
                  </a:lnTo>
                  <a:cubicBezTo>
                    <a:pt x="809116" y="331874"/>
                    <a:pt x="800888" y="296218"/>
                    <a:pt x="800888" y="257819"/>
                  </a:cubicBezTo>
                  <a:cubicBezTo>
                    <a:pt x="800888" y="235877"/>
                    <a:pt x="803632" y="211193"/>
                    <a:pt x="811860" y="191993"/>
                  </a:cubicBezTo>
                  <a:lnTo>
                    <a:pt x="973682" y="191993"/>
                  </a:lnTo>
                  <a:cubicBezTo>
                    <a:pt x="979168" y="213935"/>
                    <a:pt x="984654" y="235877"/>
                    <a:pt x="984654" y="257819"/>
                  </a:cubicBezTo>
                  <a:cubicBezTo>
                    <a:pt x="984654" y="293475"/>
                    <a:pt x="976426" y="331874"/>
                    <a:pt x="959969" y="364787"/>
                  </a:cubicBezTo>
                  <a:lnTo>
                    <a:pt x="938027" y="408671"/>
                  </a:lnTo>
                  <a:lnTo>
                    <a:pt x="913343" y="408671"/>
                  </a:lnTo>
                  <a:lnTo>
                    <a:pt x="913343" y="373015"/>
                  </a:lnTo>
                  <a:lnTo>
                    <a:pt x="872201" y="373015"/>
                  </a:lnTo>
                  <a:close/>
                  <a:moveTo>
                    <a:pt x="789918" y="375758"/>
                  </a:moveTo>
                  <a:cubicBezTo>
                    <a:pt x="789918" y="378501"/>
                    <a:pt x="792660" y="378501"/>
                    <a:pt x="792660" y="381244"/>
                  </a:cubicBezTo>
                  <a:lnTo>
                    <a:pt x="806374" y="411414"/>
                  </a:lnTo>
                  <a:lnTo>
                    <a:pt x="767975" y="411414"/>
                  </a:lnTo>
                  <a:lnTo>
                    <a:pt x="770719" y="397701"/>
                  </a:lnTo>
                  <a:cubicBezTo>
                    <a:pt x="773461" y="383987"/>
                    <a:pt x="781689" y="378501"/>
                    <a:pt x="789918" y="375758"/>
                  </a:cubicBezTo>
                  <a:lnTo>
                    <a:pt x="789918" y="375758"/>
                  </a:lnTo>
                  <a:close/>
                  <a:moveTo>
                    <a:pt x="1009340" y="394958"/>
                  </a:moveTo>
                  <a:lnTo>
                    <a:pt x="1012082" y="408671"/>
                  </a:lnTo>
                  <a:lnTo>
                    <a:pt x="973682" y="408671"/>
                  </a:lnTo>
                  <a:lnTo>
                    <a:pt x="987396" y="378501"/>
                  </a:lnTo>
                  <a:cubicBezTo>
                    <a:pt x="987396" y="375758"/>
                    <a:pt x="990140" y="375758"/>
                    <a:pt x="990140" y="373015"/>
                  </a:cubicBezTo>
                  <a:cubicBezTo>
                    <a:pt x="1001110" y="378501"/>
                    <a:pt x="1006596" y="383987"/>
                    <a:pt x="1009340" y="394958"/>
                  </a:cubicBezTo>
                  <a:lnTo>
                    <a:pt x="1009340" y="394958"/>
                  </a:lnTo>
                  <a:close/>
                  <a:moveTo>
                    <a:pt x="891399" y="57598"/>
                  </a:moveTo>
                  <a:lnTo>
                    <a:pt x="935285" y="115196"/>
                  </a:lnTo>
                  <a:cubicBezTo>
                    <a:pt x="943513" y="126167"/>
                    <a:pt x="951741" y="139881"/>
                    <a:pt x="959969" y="153594"/>
                  </a:cubicBezTo>
                  <a:lnTo>
                    <a:pt x="825574" y="153594"/>
                  </a:lnTo>
                  <a:cubicBezTo>
                    <a:pt x="831060" y="139881"/>
                    <a:pt x="839288" y="126167"/>
                    <a:pt x="850258" y="115196"/>
                  </a:cubicBezTo>
                  <a:lnTo>
                    <a:pt x="891399" y="57598"/>
                  </a:lnTo>
                  <a:close/>
                  <a:moveTo>
                    <a:pt x="872201" y="809115"/>
                  </a:moveTo>
                  <a:lnTo>
                    <a:pt x="545811" y="809115"/>
                  </a:lnTo>
                  <a:lnTo>
                    <a:pt x="545811" y="345588"/>
                  </a:lnTo>
                  <a:cubicBezTo>
                    <a:pt x="586953" y="315418"/>
                    <a:pt x="639066" y="298961"/>
                    <a:pt x="691178" y="298961"/>
                  </a:cubicBezTo>
                  <a:lnTo>
                    <a:pt x="767975" y="298961"/>
                  </a:lnTo>
                  <a:cubicBezTo>
                    <a:pt x="770719" y="312675"/>
                    <a:pt x="773461" y="326389"/>
                    <a:pt x="778947" y="340102"/>
                  </a:cubicBezTo>
                  <a:cubicBezTo>
                    <a:pt x="759747" y="348331"/>
                    <a:pt x="743291" y="364787"/>
                    <a:pt x="737805" y="383987"/>
                  </a:cubicBezTo>
                  <a:lnTo>
                    <a:pt x="724091" y="444327"/>
                  </a:lnTo>
                  <a:lnTo>
                    <a:pt x="814602" y="444327"/>
                  </a:lnTo>
                  <a:cubicBezTo>
                    <a:pt x="806374" y="458041"/>
                    <a:pt x="800888" y="474498"/>
                    <a:pt x="800888" y="490954"/>
                  </a:cubicBezTo>
                  <a:cubicBezTo>
                    <a:pt x="800888" y="512896"/>
                    <a:pt x="809116" y="532096"/>
                    <a:pt x="822830" y="548552"/>
                  </a:cubicBezTo>
                  <a:cubicBezTo>
                    <a:pt x="847516" y="575980"/>
                    <a:pt x="863972" y="597922"/>
                    <a:pt x="872201" y="614379"/>
                  </a:cubicBezTo>
                  <a:lnTo>
                    <a:pt x="872201" y="809115"/>
                  </a:lnTo>
                  <a:close/>
                  <a:moveTo>
                    <a:pt x="929799" y="458041"/>
                  </a:moveTo>
                  <a:cubicBezTo>
                    <a:pt x="938027" y="466270"/>
                    <a:pt x="943513" y="479983"/>
                    <a:pt x="943513" y="493697"/>
                  </a:cubicBezTo>
                  <a:cubicBezTo>
                    <a:pt x="943513" y="504668"/>
                    <a:pt x="938027" y="518382"/>
                    <a:pt x="929799" y="526610"/>
                  </a:cubicBezTo>
                  <a:cubicBezTo>
                    <a:pt x="916085" y="540324"/>
                    <a:pt x="899629" y="559523"/>
                    <a:pt x="888657" y="575980"/>
                  </a:cubicBezTo>
                  <a:cubicBezTo>
                    <a:pt x="874943" y="559523"/>
                    <a:pt x="861230" y="540324"/>
                    <a:pt x="847516" y="526610"/>
                  </a:cubicBezTo>
                  <a:cubicBezTo>
                    <a:pt x="839288" y="518382"/>
                    <a:pt x="833802" y="504668"/>
                    <a:pt x="833802" y="493697"/>
                  </a:cubicBezTo>
                  <a:cubicBezTo>
                    <a:pt x="833802" y="479983"/>
                    <a:pt x="839288" y="469012"/>
                    <a:pt x="847516" y="458041"/>
                  </a:cubicBezTo>
                  <a:lnTo>
                    <a:pt x="858488" y="447070"/>
                  </a:lnTo>
                  <a:lnTo>
                    <a:pt x="869458" y="447070"/>
                  </a:lnTo>
                  <a:lnTo>
                    <a:pt x="869458" y="482726"/>
                  </a:lnTo>
                  <a:lnTo>
                    <a:pt x="905113" y="482726"/>
                  </a:lnTo>
                  <a:lnTo>
                    <a:pt x="905113" y="447070"/>
                  </a:lnTo>
                  <a:lnTo>
                    <a:pt x="916085" y="447070"/>
                  </a:lnTo>
                  <a:lnTo>
                    <a:pt x="929799" y="458041"/>
                  </a:lnTo>
                  <a:close/>
                </a:path>
              </a:pathLst>
            </a:custGeom>
            <a:grpFill/>
            <a:ln w="27426" cap="flat">
              <a:noFill/>
              <a:prstDash val="solid"/>
              <a:miter/>
            </a:ln>
          </p:spPr>
          <p:txBody>
            <a:bodyPr rtlCol="0" anchor="ctr"/>
            <a:lstStyle/>
            <a:p>
              <a:endParaRPr lang="en-US" dirty="0"/>
            </a:p>
          </p:txBody>
        </p:sp>
        <p:sp>
          <p:nvSpPr>
            <p:cNvPr id="57" name="Freeform 56">
              <a:extLst>
                <a:ext uri="{FF2B5EF4-FFF2-40B4-BE49-F238E27FC236}">
                  <a16:creationId xmlns:a16="http://schemas.microsoft.com/office/drawing/2014/main" id="{2CEB06EB-FA9D-957A-0EA6-ED0356520998}"/>
                </a:ext>
              </a:extLst>
            </p:cNvPr>
            <p:cNvSpPr/>
            <p:nvPr/>
          </p:nvSpPr>
          <p:spPr>
            <a:xfrm>
              <a:off x="8878411" y="4365959"/>
              <a:ext cx="35655" cy="35655"/>
            </a:xfrm>
            <a:custGeom>
              <a:avLst/>
              <a:gdLst>
                <a:gd name="connsiteX0" fmla="*/ 0 w 35655"/>
                <a:gd name="connsiteY0" fmla="*/ 0 h 35655"/>
                <a:gd name="connsiteX1" fmla="*/ 35656 w 35655"/>
                <a:gd name="connsiteY1" fmla="*/ 0 h 35655"/>
                <a:gd name="connsiteX2" fmla="*/ 35656 w 35655"/>
                <a:gd name="connsiteY2" fmla="*/ 35656 h 35655"/>
                <a:gd name="connsiteX3" fmla="*/ 0 w 35655"/>
                <a:gd name="connsiteY3" fmla="*/ 35656 h 35655"/>
              </a:gdLst>
              <a:ahLst/>
              <a:cxnLst>
                <a:cxn ang="0">
                  <a:pos x="connsiteX0" y="connsiteY0"/>
                </a:cxn>
                <a:cxn ang="0">
                  <a:pos x="connsiteX1" y="connsiteY1"/>
                </a:cxn>
                <a:cxn ang="0">
                  <a:pos x="connsiteX2" y="connsiteY2"/>
                </a:cxn>
                <a:cxn ang="0">
                  <a:pos x="connsiteX3" y="connsiteY3"/>
                </a:cxn>
              </a:cxnLst>
              <a:rect l="l" t="t" r="r" b="b"/>
              <a:pathLst>
                <a:path w="35655" h="35655">
                  <a:moveTo>
                    <a:pt x="0" y="0"/>
                  </a:moveTo>
                  <a:lnTo>
                    <a:pt x="35656" y="0"/>
                  </a:lnTo>
                  <a:lnTo>
                    <a:pt x="35656" y="35656"/>
                  </a:lnTo>
                  <a:lnTo>
                    <a:pt x="0" y="35656"/>
                  </a:lnTo>
                  <a:close/>
                </a:path>
              </a:pathLst>
            </a:custGeom>
            <a:grpFill/>
            <a:ln w="27426" cap="flat">
              <a:noFill/>
              <a:prstDash val="solid"/>
              <a:miter/>
            </a:ln>
          </p:spPr>
          <p:txBody>
            <a:bodyPr rtlCol="0" anchor="ctr"/>
            <a:lstStyle/>
            <a:p>
              <a:endParaRPr lang="en-US" dirty="0"/>
            </a:p>
          </p:txBody>
        </p:sp>
        <p:sp>
          <p:nvSpPr>
            <p:cNvPr id="58" name="Freeform 57">
              <a:extLst>
                <a:ext uri="{FF2B5EF4-FFF2-40B4-BE49-F238E27FC236}">
                  <a16:creationId xmlns:a16="http://schemas.microsoft.com/office/drawing/2014/main" id="{9C049073-FF98-636B-CF39-767FBD156BC4}"/>
                </a:ext>
              </a:extLst>
            </p:cNvPr>
            <p:cNvSpPr/>
            <p:nvPr/>
          </p:nvSpPr>
          <p:spPr>
            <a:xfrm>
              <a:off x="8952465" y="4365959"/>
              <a:ext cx="35655" cy="35655"/>
            </a:xfrm>
            <a:custGeom>
              <a:avLst/>
              <a:gdLst>
                <a:gd name="connsiteX0" fmla="*/ 1 w 35655"/>
                <a:gd name="connsiteY0" fmla="*/ 0 h 35655"/>
                <a:gd name="connsiteX1" fmla="*/ 35656 w 35655"/>
                <a:gd name="connsiteY1" fmla="*/ 0 h 35655"/>
                <a:gd name="connsiteX2" fmla="*/ 35656 w 35655"/>
                <a:gd name="connsiteY2" fmla="*/ 35656 h 35655"/>
                <a:gd name="connsiteX3" fmla="*/ 1 w 35655"/>
                <a:gd name="connsiteY3" fmla="*/ 35656 h 35655"/>
              </a:gdLst>
              <a:ahLst/>
              <a:cxnLst>
                <a:cxn ang="0">
                  <a:pos x="connsiteX0" y="connsiteY0"/>
                </a:cxn>
                <a:cxn ang="0">
                  <a:pos x="connsiteX1" y="connsiteY1"/>
                </a:cxn>
                <a:cxn ang="0">
                  <a:pos x="connsiteX2" y="connsiteY2"/>
                </a:cxn>
                <a:cxn ang="0">
                  <a:pos x="connsiteX3" y="connsiteY3"/>
                </a:cxn>
              </a:cxnLst>
              <a:rect l="l" t="t" r="r" b="b"/>
              <a:pathLst>
                <a:path w="35655" h="35655">
                  <a:moveTo>
                    <a:pt x="1" y="0"/>
                  </a:moveTo>
                  <a:lnTo>
                    <a:pt x="35656" y="0"/>
                  </a:lnTo>
                  <a:lnTo>
                    <a:pt x="35656" y="35656"/>
                  </a:lnTo>
                  <a:lnTo>
                    <a:pt x="1" y="35656"/>
                  </a:lnTo>
                  <a:close/>
                </a:path>
              </a:pathLst>
            </a:custGeom>
            <a:grpFill/>
            <a:ln w="27426" cap="flat">
              <a:noFill/>
              <a:prstDash val="solid"/>
              <a:miter/>
            </a:ln>
          </p:spPr>
          <p:txBody>
            <a:bodyPr rtlCol="0" anchor="ctr"/>
            <a:lstStyle/>
            <a:p>
              <a:endParaRPr lang="en-US" dirty="0"/>
            </a:p>
          </p:txBody>
        </p:sp>
        <p:sp>
          <p:nvSpPr>
            <p:cNvPr id="60" name="Freeform 59">
              <a:extLst>
                <a:ext uri="{FF2B5EF4-FFF2-40B4-BE49-F238E27FC236}">
                  <a16:creationId xmlns:a16="http://schemas.microsoft.com/office/drawing/2014/main" id="{465661B5-54D3-78C0-BB74-BCF5FF811434}"/>
                </a:ext>
              </a:extLst>
            </p:cNvPr>
            <p:cNvSpPr/>
            <p:nvPr/>
          </p:nvSpPr>
          <p:spPr>
            <a:xfrm>
              <a:off x="8807099" y="4365959"/>
              <a:ext cx="35655" cy="35655"/>
            </a:xfrm>
            <a:custGeom>
              <a:avLst/>
              <a:gdLst>
                <a:gd name="connsiteX0" fmla="*/ -1 w 35655"/>
                <a:gd name="connsiteY0" fmla="*/ 0 h 35655"/>
                <a:gd name="connsiteX1" fmla="*/ 35655 w 35655"/>
                <a:gd name="connsiteY1" fmla="*/ 0 h 35655"/>
                <a:gd name="connsiteX2" fmla="*/ 35655 w 35655"/>
                <a:gd name="connsiteY2" fmla="*/ 35656 h 35655"/>
                <a:gd name="connsiteX3" fmla="*/ -1 w 35655"/>
                <a:gd name="connsiteY3" fmla="*/ 35656 h 35655"/>
              </a:gdLst>
              <a:ahLst/>
              <a:cxnLst>
                <a:cxn ang="0">
                  <a:pos x="connsiteX0" y="connsiteY0"/>
                </a:cxn>
                <a:cxn ang="0">
                  <a:pos x="connsiteX1" y="connsiteY1"/>
                </a:cxn>
                <a:cxn ang="0">
                  <a:pos x="connsiteX2" y="connsiteY2"/>
                </a:cxn>
                <a:cxn ang="0">
                  <a:pos x="connsiteX3" y="connsiteY3"/>
                </a:cxn>
              </a:cxnLst>
              <a:rect l="l" t="t" r="r" b="b"/>
              <a:pathLst>
                <a:path w="35655" h="35655">
                  <a:moveTo>
                    <a:pt x="-1" y="0"/>
                  </a:moveTo>
                  <a:lnTo>
                    <a:pt x="35655" y="0"/>
                  </a:lnTo>
                  <a:lnTo>
                    <a:pt x="35655" y="35656"/>
                  </a:lnTo>
                  <a:lnTo>
                    <a:pt x="-1" y="35656"/>
                  </a:lnTo>
                  <a:close/>
                </a:path>
              </a:pathLst>
            </a:custGeom>
            <a:grpFill/>
            <a:ln w="27426" cap="flat">
              <a:noFill/>
              <a:prstDash val="solid"/>
              <a:miter/>
            </a:ln>
          </p:spPr>
          <p:txBody>
            <a:bodyPr rtlCol="0" anchor="ctr"/>
            <a:lstStyle/>
            <a:p>
              <a:endParaRPr lang="en-US" dirty="0"/>
            </a:p>
          </p:txBody>
        </p:sp>
        <p:sp>
          <p:nvSpPr>
            <p:cNvPr id="61" name="Freeform 60">
              <a:extLst>
                <a:ext uri="{FF2B5EF4-FFF2-40B4-BE49-F238E27FC236}">
                  <a16:creationId xmlns:a16="http://schemas.microsoft.com/office/drawing/2014/main" id="{DC7849FB-92C8-45DE-991F-1EB3E919A5C7}"/>
                </a:ext>
              </a:extLst>
            </p:cNvPr>
            <p:cNvSpPr/>
            <p:nvPr/>
          </p:nvSpPr>
          <p:spPr>
            <a:xfrm>
              <a:off x="9278855" y="4475669"/>
              <a:ext cx="255077" cy="35655"/>
            </a:xfrm>
            <a:custGeom>
              <a:avLst/>
              <a:gdLst>
                <a:gd name="connsiteX0" fmla="*/ 0 w 255077"/>
                <a:gd name="connsiteY0" fmla="*/ 0 h 35655"/>
                <a:gd name="connsiteX1" fmla="*/ 255077 w 255077"/>
                <a:gd name="connsiteY1" fmla="*/ 0 h 35655"/>
                <a:gd name="connsiteX2" fmla="*/ 255077 w 255077"/>
                <a:gd name="connsiteY2" fmla="*/ 35656 h 35655"/>
                <a:gd name="connsiteX3" fmla="*/ 0 w 255077"/>
                <a:gd name="connsiteY3" fmla="*/ 35656 h 35655"/>
              </a:gdLst>
              <a:ahLst/>
              <a:cxnLst>
                <a:cxn ang="0">
                  <a:pos x="connsiteX0" y="connsiteY0"/>
                </a:cxn>
                <a:cxn ang="0">
                  <a:pos x="connsiteX1" y="connsiteY1"/>
                </a:cxn>
                <a:cxn ang="0">
                  <a:pos x="connsiteX2" y="connsiteY2"/>
                </a:cxn>
                <a:cxn ang="0">
                  <a:pos x="connsiteX3" y="connsiteY3"/>
                </a:cxn>
              </a:cxnLst>
              <a:rect l="l" t="t" r="r" b="b"/>
              <a:pathLst>
                <a:path w="255077" h="35655">
                  <a:moveTo>
                    <a:pt x="0" y="0"/>
                  </a:moveTo>
                  <a:lnTo>
                    <a:pt x="255077" y="0"/>
                  </a:lnTo>
                  <a:lnTo>
                    <a:pt x="255077" y="35656"/>
                  </a:lnTo>
                  <a:lnTo>
                    <a:pt x="0" y="35656"/>
                  </a:lnTo>
                  <a:close/>
                </a:path>
              </a:pathLst>
            </a:custGeom>
            <a:grpFill/>
            <a:ln w="27426" cap="flat">
              <a:noFill/>
              <a:prstDash val="solid"/>
              <a:miter/>
            </a:ln>
          </p:spPr>
          <p:txBody>
            <a:bodyPr rtlCol="0" anchor="ctr"/>
            <a:lstStyle/>
            <a:p>
              <a:endParaRPr lang="en-US" dirty="0"/>
            </a:p>
          </p:txBody>
        </p:sp>
        <p:sp>
          <p:nvSpPr>
            <p:cNvPr id="62" name="Freeform 61">
              <a:extLst>
                <a:ext uri="{FF2B5EF4-FFF2-40B4-BE49-F238E27FC236}">
                  <a16:creationId xmlns:a16="http://schemas.microsoft.com/office/drawing/2014/main" id="{7A5825C6-F7A1-1653-885F-8F26D36AD695}"/>
                </a:ext>
              </a:extLst>
            </p:cNvPr>
            <p:cNvSpPr/>
            <p:nvPr/>
          </p:nvSpPr>
          <p:spPr>
            <a:xfrm>
              <a:off x="9278855" y="4401615"/>
              <a:ext cx="255077" cy="35655"/>
            </a:xfrm>
            <a:custGeom>
              <a:avLst/>
              <a:gdLst>
                <a:gd name="connsiteX0" fmla="*/ 0 w 255077"/>
                <a:gd name="connsiteY0" fmla="*/ 0 h 35655"/>
                <a:gd name="connsiteX1" fmla="*/ 255077 w 255077"/>
                <a:gd name="connsiteY1" fmla="*/ 0 h 35655"/>
                <a:gd name="connsiteX2" fmla="*/ 255077 w 255077"/>
                <a:gd name="connsiteY2" fmla="*/ 35656 h 35655"/>
                <a:gd name="connsiteX3" fmla="*/ 0 w 255077"/>
                <a:gd name="connsiteY3" fmla="*/ 35656 h 35655"/>
              </a:gdLst>
              <a:ahLst/>
              <a:cxnLst>
                <a:cxn ang="0">
                  <a:pos x="connsiteX0" y="connsiteY0"/>
                </a:cxn>
                <a:cxn ang="0">
                  <a:pos x="connsiteX1" y="connsiteY1"/>
                </a:cxn>
                <a:cxn ang="0">
                  <a:pos x="connsiteX2" y="connsiteY2"/>
                </a:cxn>
                <a:cxn ang="0">
                  <a:pos x="connsiteX3" y="connsiteY3"/>
                </a:cxn>
              </a:cxnLst>
              <a:rect l="l" t="t" r="r" b="b"/>
              <a:pathLst>
                <a:path w="255077" h="35655">
                  <a:moveTo>
                    <a:pt x="0" y="0"/>
                  </a:moveTo>
                  <a:lnTo>
                    <a:pt x="255077" y="0"/>
                  </a:lnTo>
                  <a:lnTo>
                    <a:pt x="255077" y="35656"/>
                  </a:lnTo>
                  <a:lnTo>
                    <a:pt x="0" y="35656"/>
                  </a:lnTo>
                  <a:close/>
                </a:path>
              </a:pathLst>
            </a:custGeom>
            <a:grpFill/>
            <a:ln w="27426" cap="flat">
              <a:noFill/>
              <a:prstDash val="solid"/>
              <a:miter/>
            </a:ln>
          </p:spPr>
          <p:txBody>
            <a:bodyPr rtlCol="0" anchor="ctr"/>
            <a:lstStyle/>
            <a:p>
              <a:endParaRPr lang="en-US" dirty="0"/>
            </a:p>
          </p:txBody>
        </p:sp>
        <p:sp>
          <p:nvSpPr>
            <p:cNvPr id="63" name="Freeform 62">
              <a:extLst>
                <a:ext uri="{FF2B5EF4-FFF2-40B4-BE49-F238E27FC236}">
                  <a16:creationId xmlns:a16="http://schemas.microsoft.com/office/drawing/2014/main" id="{C4A761A5-7EC0-A83A-5786-24E7CA163C41}"/>
                </a:ext>
              </a:extLst>
            </p:cNvPr>
            <p:cNvSpPr/>
            <p:nvPr/>
          </p:nvSpPr>
          <p:spPr>
            <a:xfrm>
              <a:off x="9278855" y="4330303"/>
              <a:ext cx="181022" cy="35655"/>
            </a:xfrm>
            <a:custGeom>
              <a:avLst/>
              <a:gdLst>
                <a:gd name="connsiteX0" fmla="*/ 0 w 181022"/>
                <a:gd name="connsiteY0" fmla="*/ 0 h 35655"/>
                <a:gd name="connsiteX1" fmla="*/ 181022 w 181022"/>
                <a:gd name="connsiteY1" fmla="*/ 0 h 35655"/>
                <a:gd name="connsiteX2" fmla="*/ 181022 w 181022"/>
                <a:gd name="connsiteY2" fmla="*/ 35656 h 35655"/>
                <a:gd name="connsiteX3" fmla="*/ 0 w 181022"/>
                <a:gd name="connsiteY3" fmla="*/ 35656 h 35655"/>
              </a:gdLst>
              <a:ahLst/>
              <a:cxnLst>
                <a:cxn ang="0">
                  <a:pos x="connsiteX0" y="connsiteY0"/>
                </a:cxn>
                <a:cxn ang="0">
                  <a:pos x="connsiteX1" y="connsiteY1"/>
                </a:cxn>
                <a:cxn ang="0">
                  <a:pos x="connsiteX2" y="connsiteY2"/>
                </a:cxn>
                <a:cxn ang="0">
                  <a:pos x="connsiteX3" y="connsiteY3"/>
                </a:cxn>
              </a:cxnLst>
              <a:rect l="l" t="t" r="r" b="b"/>
              <a:pathLst>
                <a:path w="181022" h="35655">
                  <a:moveTo>
                    <a:pt x="0" y="0"/>
                  </a:moveTo>
                  <a:lnTo>
                    <a:pt x="181022" y="0"/>
                  </a:lnTo>
                  <a:lnTo>
                    <a:pt x="181022" y="35656"/>
                  </a:lnTo>
                  <a:lnTo>
                    <a:pt x="0" y="35656"/>
                  </a:lnTo>
                  <a:close/>
                </a:path>
              </a:pathLst>
            </a:custGeom>
            <a:grpFill/>
            <a:ln w="27426" cap="flat">
              <a:noFill/>
              <a:prstDash val="solid"/>
              <a:miter/>
            </a:ln>
          </p:spPr>
          <p:txBody>
            <a:bodyPr rtlCol="0" anchor="ctr"/>
            <a:lstStyle/>
            <a:p>
              <a:endParaRPr lang="en-US" dirty="0"/>
            </a:p>
          </p:txBody>
        </p:sp>
        <p:sp>
          <p:nvSpPr>
            <p:cNvPr id="64" name="Freeform 63">
              <a:extLst>
                <a:ext uri="{FF2B5EF4-FFF2-40B4-BE49-F238E27FC236}">
                  <a16:creationId xmlns:a16="http://schemas.microsoft.com/office/drawing/2014/main" id="{46A2E17A-011C-9527-740A-FC5FF55109A2}"/>
                </a:ext>
              </a:extLst>
            </p:cNvPr>
            <p:cNvSpPr/>
            <p:nvPr/>
          </p:nvSpPr>
          <p:spPr>
            <a:xfrm>
              <a:off x="9278855" y="4256248"/>
              <a:ext cx="181022" cy="35655"/>
            </a:xfrm>
            <a:custGeom>
              <a:avLst/>
              <a:gdLst>
                <a:gd name="connsiteX0" fmla="*/ 0 w 181022"/>
                <a:gd name="connsiteY0" fmla="*/ 0 h 35655"/>
                <a:gd name="connsiteX1" fmla="*/ 181022 w 181022"/>
                <a:gd name="connsiteY1" fmla="*/ 0 h 35655"/>
                <a:gd name="connsiteX2" fmla="*/ 181022 w 181022"/>
                <a:gd name="connsiteY2" fmla="*/ 35656 h 35655"/>
                <a:gd name="connsiteX3" fmla="*/ 0 w 181022"/>
                <a:gd name="connsiteY3" fmla="*/ 35656 h 35655"/>
              </a:gdLst>
              <a:ahLst/>
              <a:cxnLst>
                <a:cxn ang="0">
                  <a:pos x="connsiteX0" y="connsiteY0"/>
                </a:cxn>
                <a:cxn ang="0">
                  <a:pos x="connsiteX1" y="connsiteY1"/>
                </a:cxn>
                <a:cxn ang="0">
                  <a:pos x="connsiteX2" y="connsiteY2"/>
                </a:cxn>
                <a:cxn ang="0">
                  <a:pos x="connsiteX3" y="connsiteY3"/>
                </a:cxn>
              </a:cxnLst>
              <a:rect l="l" t="t" r="r" b="b"/>
              <a:pathLst>
                <a:path w="181022" h="35655">
                  <a:moveTo>
                    <a:pt x="0" y="0"/>
                  </a:moveTo>
                  <a:lnTo>
                    <a:pt x="181022" y="0"/>
                  </a:lnTo>
                  <a:lnTo>
                    <a:pt x="181022" y="35656"/>
                  </a:lnTo>
                  <a:lnTo>
                    <a:pt x="0" y="35656"/>
                  </a:lnTo>
                  <a:close/>
                </a:path>
              </a:pathLst>
            </a:custGeom>
            <a:grpFill/>
            <a:ln w="27426" cap="flat">
              <a:noFill/>
              <a:prstDash val="solid"/>
              <a:miter/>
            </a:ln>
          </p:spPr>
          <p:txBody>
            <a:bodyPr rtlCol="0" anchor="ctr"/>
            <a:lstStyle/>
            <a:p>
              <a:endParaRPr lang="en-US" dirty="0"/>
            </a:p>
          </p:txBody>
        </p:sp>
      </p:grpSp>
      <p:cxnSp>
        <p:nvCxnSpPr>
          <p:cNvPr id="67" name="Straight Connector 66">
            <a:extLst>
              <a:ext uri="{FF2B5EF4-FFF2-40B4-BE49-F238E27FC236}">
                <a16:creationId xmlns:a16="http://schemas.microsoft.com/office/drawing/2014/main" id="{AF656A21-3E0F-AEC2-0D99-68F373E74BE5}"/>
              </a:ext>
            </a:extLst>
          </p:cNvPr>
          <p:cNvCxnSpPr>
            <a:cxnSpLocks/>
          </p:cNvCxnSpPr>
          <p:nvPr/>
        </p:nvCxnSpPr>
        <p:spPr>
          <a:xfrm flipH="1">
            <a:off x="797277" y="7647685"/>
            <a:ext cx="6062147"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pic>
        <p:nvPicPr>
          <p:cNvPr id="5" name="Bildplatzhalter 6">
            <a:extLst>
              <a:ext uri="{FF2B5EF4-FFF2-40B4-BE49-F238E27FC236}">
                <a16:creationId xmlns:a16="http://schemas.microsoft.com/office/drawing/2014/main" id="{87619600-B705-289C-DF4F-7DC3D8A23675}"/>
              </a:ext>
            </a:extLst>
          </p:cNvPr>
          <p:cNvPicPr>
            <a:picLocks noGrp="1" noChangeAspect="1"/>
          </p:cNvPicPr>
          <p:nvPr>
            <p:ph type="pic" sz="quarter" idx="64"/>
          </p:nvPr>
        </p:nvPicPr>
        <p:blipFill>
          <a:blip r:embed="rId3" cstate="print">
            <a:extLst>
              <a:ext uri="{28A0092B-C50C-407E-A947-70E740481C1C}">
                <a14:useLocalDpi xmlns:a14="http://schemas.microsoft.com/office/drawing/2010/main" val="0"/>
              </a:ext>
            </a:extLst>
          </a:blip>
          <a:srcRect l="8026" r="8026"/>
          <a:stretch/>
        </p:blipFill>
        <p:spPr>
          <a:xfrm>
            <a:off x="-29980" y="0"/>
            <a:ext cx="3801553" cy="3021832"/>
          </a:xfrm>
        </p:spPr>
      </p:pic>
      <p:cxnSp>
        <p:nvCxnSpPr>
          <p:cNvPr id="373" name="Straight Connector 372">
            <a:extLst>
              <a:ext uri="{FF2B5EF4-FFF2-40B4-BE49-F238E27FC236}">
                <a16:creationId xmlns:a16="http://schemas.microsoft.com/office/drawing/2014/main" id="{0248D308-9768-468B-EACB-E498B3CDC17A}"/>
              </a:ext>
            </a:extLst>
          </p:cNvPr>
          <p:cNvCxnSpPr>
            <a:cxnSpLocks/>
          </p:cNvCxnSpPr>
          <p:nvPr/>
        </p:nvCxnSpPr>
        <p:spPr>
          <a:xfrm flipH="1">
            <a:off x="813975" y="3848020"/>
            <a:ext cx="6051648"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grpSp>
        <p:nvGrpSpPr>
          <p:cNvPr id="374" name="Group 373">
            <a:extLst>
              <a:ext uri="{FF2B5EF4-FFF2-40B4-BE49-F238E27FC236}">
                <a16:creationId xmlns:a16="http://schemas.microsoft.com/office/drawing/2014/main" id="{8C0C85E3-227B-5971-1AD4-464011F8F426}"/>
              </a:ext>
            </a:extLst>
          </p:cNvPr>
          <p:cNvGrpSpPr>
            <a:grpSpLocks noChangeAspect="1"/>
          </p:cNvGrpSpPr>
          <p:nvPr/>
        </p:nvGrpSpPr>
        <p:grpSpPr>
          <a:xfrm>
            <a:off x="173568" y="3415173"/>
            <a:ext cx="637952" cy="572383"/>
            <a:chOff x="5591874" y="2370217"/>
            <a:chExt cx="948345" cy="850874"/>
          </a:xfrm>
          <a:solidFill>
            <a:srgbClr val="027354"/>
          </a:solidFill>
        </p:grpSpPr>
        <p:sp>
          <p:nvSpPr>
            <p:cNvPr id="375" name="Freeform 374">
              <a:extLst>
                <a:ext uri="{FF2B5EF4-FFF2-40B4-BE49-F238E27FC236}">
                  <a16:creationId xmlns:a16="http://schemas.microsoft.com/office/drawing/2014/main" id="{52911D48-1FDD-D7C7-972A-8CC13F333D56}"/>
                </a:ext>
              </a:extLst>
            </p:cNvPr>
            <p:cNvSpPr/>
            <p:nvPr/>
          </p:nvSpPr>
          <p:spPr>
            <a:xfrm>
              <a:off x="6136387" y="2470431"/>
              <a:ext cx="155736" cy="311645"/>
            </a:xfrm>
            <a:custGeom>
              <a:avLst/>
              <a:gdLst>
                <a:gd name="connsiteX0" fmla="*/ 116719 w 155736"/>
                <a:gd name="connsiteY0" fmla="*/ 225830 h 311645"/>
                <a:gd name="connsiteX1" fmla="*/ 104975 w 155736"/>
                <a:gd name="connsiteY1" fmla="*/ 239380 h 311645"/>
                <a:gd name="connsiteX2" fmla="*/ 34516 w 155736"/>
                <a:gd name="connsiteY2" fmla="*/ 311646 h 311645"/>
                <a:gd name="connsiteX3" fmla="*/ 3804 w 155736"/>
                <a:gd name="connsiteY3" fmla="*/ 213184 h 311645"/>
                <a:gd name="connsiteX4" fmla="*/ 23676 w 155736"/>
                <a:gd name="connsiteY4" fmla="*/ 127368 h 311645"/>
                <a:gd name="connsiteX5" fmla="*/ 73359 w 155736"/>
                <a:gd name="connsiteY5" fmla="*/ 74072 h 311645"/>
                <a:gd name="connsiteX6" fmla="*/ 85102 w 155736"/>
                <a:gd name="connsiteY6" fmla="*/ 57813 h 311645"/>
                <a:gd name="connsiteX7" fmla="*/ 115815 w 155736"/>
                <a:gd name="connsiteY7" fmla="*/ 903 h 311645"/>
                <a:gd name="connsiteX8" fmla="*/ 116719 w 155736"/>
                <a:gd name="connsiteY8" fmla="*/ 0 h 311645"/>
                <a:gd name="connsiteX9" fmla="*/ 117622 w 155736"/>
                <a:gd name="connsiteY9" fmla="*/ 0 h 311645"/>
                <a:gd name="connsiteX10" fmla="*/ 143818 w 155736"/>
                <a:gd name="connsiteY10" fmla="*/ 175245 h 311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736" h="311645">
                  <a:moveTo>
                    <a:pt x="116719" y="225830"/>
                  </a:moveTo>
                  <a:cubicBezTo>
                    <a:pt x="113105" y="230347"/>
                    <a:pt x="109492" y="234864"/>
                    <a:pt x="104975" y="239380"/>
                  </a:cubicBezTo>
                  <a:lnTo>
                    <a:pt x="34516" y="311646"/>
                  </a:lnTo>
                  <a:lnTo>
                    <a:pt x="3804" y="213184"/>
                  </a:lnTo>
                  <a:cubicBezTo>
                    <a:pt x="-5230" y="183374"/>
                    <a:pt x="1997" y="149951"/>
                    <a:pt x="23676" y="127368"/>
                  </a:cubicBezTo>
                  <a:lnTo>
                    <a:pt x="73359" y="74072"/>
                  </a:lnTo>
                  <a:cubicBezTo>
                    <a:pt x="77876" y="69556"/>
                    <a:pt x="82392" y="63233"/>
                    <a:pt x="85102" y="57813"/>
                  </a:cubicBezTo>
                  <a:lnTo>
                    <a:pt x="115815" y="903"/>
                  </a:lnTo>
                  <a:cubicBezTo>
                    <a:pt x="115815" y="903"/>
                    <a:pt x="115815" y="0"/>
                    <a:pt x="116719" y="0"/>
                  </a:cubicBezTo>
                  <a:cubicBezTo>
                    <a:pt x="117622" y="0"/>
                    <a:pt x="117622" y="0"/>
                    <a:pt x="117622" y="0"/>
                  </a:cubicBezTo>
                  <a:cubicBezTo>
                    <a:pt x="156465" y="50586"/>
                    <a:pt x="166401" y="115625"/>
                    <a:pt x="143818" y="175245"/>
                  </a:cubicBezTo>
                </a:path>
              </a:pathLst>
            </a:custGeom>
            <a:solidFill>
              <a:srgbClr val="F29E38"/>
            </a:solidFill>
            <a:ln w="9028" cap="flat">
              <a:noFill/>
              <a:prstDash val="solid"/>
              <a:miter/>
            </a:ln>
          </p:spPr>
          <p:txBody>
            <a:bodyPr rtlCol="0" anchor="ctr"/>
            <a:lstStyle/>
            <a:p>
              <a:endParaRPr lang="en-US" dirty="0"/>
            </a:p>
          </p:txBody>
        </p:sp>
        <p:sp>
          <p:nvSpPr>
            <p:cNvPr id="376" name="Freeform 375">
              <a:extLst>
                <a:ext uri="{FF2B5EF4-FFF2-40B4-BE49-F238E27FC236}">
                  <a16:creationId xmlns:a16="http://schemas.microsoft.com/office/drawing/2014/main" id="{F1554D7F-D069-B9AE-573F-FE1C4A4DD61A}"/>
                </a:ext>
              </a:extLst>
            </p:cNvPr>
            <p:cNvSpPr/>
            <p:nvPr/>
          </p:nvSpPr>
          <p:spPr>
            <a:xfrm>
              <a:off x="6066118" y="2521921"/>
              <a:ext cx="90137" cy="249316"/>
            </a:xfrm>
            <a:custGeom>
              <a:avLst/>
              <a:gdLst>
                <a:gd name="connsiteX0" fmla="*/ 0 w 90137"/>
                <a:gd name="connsiteY0" fmla="*/ 130982 h 249316"/>
                <a:gd name="connsiteX1" fmla="*/ 52393 w 90137"/>
                <a:gd name="connsiteY1" fmla="*/ 27100 h 249316"/>
                <a:gd name="connsiteX2" fmla="*/ 89429 w 90137"/>
                <a:gd name="connsiteY2" fmla="*/ 0 h 249316"/>
                <a:gd name="connsiteX3" fmla="*/ 85816 w 90137"/>
                <a:gd name="connsiteY3" fmla="*/ 43359 h 249316"/>
                <a:gd name="connsiteX4" fmla="*/ 73169 w 90137"/>
                <a:gd name="connsiteY4" fmla="*/ 56909 h 249316"/>
                <a:gd name="connsiteX5" fmla="*/ 46973 w 90137"/>
                <a:gd name="connsiteY5" fmla="*/ 169824 h 249316"/>
                <a:gd name="connsiteX6" fmla="*/ 72266 w 90137"/>
                <a:gd name="connsiteY6" fmla="*/ 249317 h 249316"/>
                <a:gd name="connsiteX7" fmla="*/ 51489 w 90137"/>
                <a:gd name="connsiteY7" fmla="*/ 233960 h 249316"/>
                <a:gd name="connsiteX8" fmla="*/ 0 w 90137"/>
                <a:gd name="connsiteY8" fmla="*/ 130982 h 249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137" h="249316">
                  <a:moveTo>
                    <a:pt x="0" y="130982"/>
                  </a:moveTo>
                  <a:cubicBezTo>
                    <a:pt x="0" y="89428"/>
                    <a:pt x="18970" y="51489"/>
                    <a:pt x="52393" y="27100"/>
                  </a:cubicBezTo>
                  <a:lnTo>
                    <a:pt x="89429" y="0"/>
                  </a:lnTo>
                  <a:cubicBezTo>
                    <a:pt x="91236" y="13550"/>
                    <a:pt x="89429" y="28003"/>
                    <a:pt x="85816" y="43359"/>
                  </a:cubicBezTo>
                  <a:lnTo>
                    <a:pt x="73169" y="56909"/>
                  </a:lnTo>
                  <a:cubicBezTo>
                    <a:pt x="45166" y="87622"/>
                    <a:pt x="35229" y="130982"/>
                    <a:pt x="46973" y="169824"/>
                  </a:cubicBezTo>
                  <a:lnTo>
                    <a:pt x="72266" y="249317"/>
                  </a:lnTo>
                  <a:lnTo>
                    <a:pt x="51489" y="233960"/>
                  </a:lnTo>
                  <a:cubicBezTo>
                    <a:pt x="18970" y="210474"/>
                    <a:pt x="0" y="172534"/>
                    <a:pt x="0" y="130982"/>
                  </a:cubicBezTo>
                  <a:close/>
                </a:path>
              </a:pathLst>
            </a:custGeom>
            <a:grpFill/>
            <a:ln w="9028" cap="flat">
              <a:noFill/>
              <a:prstDash val="solid"/>
              <a:miter/>
            </a:ln>
          </p:spPr>
          <p:txBody>
            <a:bodyPr rtlCol="0" anchor="ctr"/>
            <a:lstStyle/>
            <a:p>
              <a:endParaRPr lang="en-US" dirty="0"/>
            </a:p>
          </p:txBody>
        </p:sp>
        <p:grpSp>
          <p:nvGrpSpPr>
            <p:cNvPr id="377" name="Graphic 2">
              <a:extLst>
                <a:ext uri="{FF2B5EF4-FFF2-40B4-BE49-F238E27FC236}">
                  <a16:creationId xmlns:a16="http://schemas.microsoft.com/office/drawing/2014/main" id="{039A481F-8518-0547-DADF-673A97DF4E1D}"/>
                </a:ext>
              </a:extLst>
            </p:cNvPr>
            <p:cNvGrpSpPr/>
            <p:nvPr/>
          </p:nvGrpSpPr>
          <p:grpSpPr>
            <a:xfrm>
              <a:off x="5591874" y="2370217"/>
              <a:ext cx="948345" cy="850874"/>
              <a:chOff x="5591874" y="2370217"/>
              <a:chExt cx="948345" cy="850874"/>
            </a:xfrm>
            <a:grpFill/>
          </p:grpSpPr>
          <p:sp>
            <p:nvSpPr>
              <p:cNvPr id="378" name="Freeform 377">
                <a:extLst>
                  <a:ext uri="{FF2B5EF4-FFF2-40B4-BE49-F238E27FC236}">
                    <a16:creationId xmlns:a16="http://schemas.microsoft.com/office/drawing/2014/main" id="{D72C831E-0FEF-A28B-5489-12051A0700D9}"/>
                  </a:ext>
                </a:extLst>
              </p:cNvPr>
              <p:cNvSpPr/>
              <p:nvPr/>
            </p:nvSpPr>
            <p:spPr>
              <a:xfrm>
                <a:off x="5591874" y="2460359"/>
                <a:ext cx="948345" cy="758021"/>
              </a:xfrm>
              <a:custGeom>
                <a:avLst/>
                <a:gdLst>
                  <a:gd name="connsiteX0" fmla="*/ 943068 w 948345"/>
                  <a:gd name="connsiteY0" fmla="*/ 515932 h 758021"/>
                  <a:gd name="connsiteX1" fmla="*/ 874415 w 948345"/>
                  <a:gd name="connsiteY1" fmla="*/ 487026 h 758021"/>
                  <a:gd name="connsiteX2" fmla="*/ 832863 w 948345"/>
                  <a:gd name="connsiteY2" fmla="*/ 501479 h 758021"/>
                  <a:gd name="connsiteX3" fmla="*/ 787696 w 948345"/>
                  <a:gd name="connsiteY3" fmla="*/ 461733 h 758021"/>
                  <a:gd name="connsiteX4" fmla="*/ 578126 w 948345"/>
                  <a:gd name="connsiteY4" fmla="*/ 412050 h 758021"/>
                  <a:gd name="connsiteX5" fmla="*/ 578126 w 948345"/>
                  <a:gd name="connsiteY5" fmla="*/ 373207 h 758021"/>
                  <a:gd name="connsiteX6" fmla="*/ 660328 w 948345"/>
                  <a:gd name="connsiteY6" fmla="*/ 287392 h 758021"/>
                  <a:gd name="connsiteX7" fmla="*/ 673878 w 948345"/>
                  <a:gd name="connsiteY7" fmla="*/ 272035 h 758021"/>
                  <a:gd name="connsiteX8" fmla="*/ 672071 w 948345"/>
                  <a:gd name="connsiteY8" fmla="*/ 252162 h 758021"/>
                  <a:gd name="connsiteX9" fmla="*/ 652198 w 948345"/>
                  <a:gd name="connsiteY9" fmla="*/ 253969 h 758021"/>
                  <a:gd name="connsiteX10" fmla="*/ 640455 w 948345"/>
                  <a:gd name="connsiteY10" fmla="*/ 267519 h 758021"/>
                  <a:gd name="connsiteX11" fmla="*/ 569996 w 948345"/>
                  <a:gd name="connsiteY11" fmla="*/ 339784 h 758021"/>
                  <a:gd name="connsiteX12" fmla="*/ 539283 w 948345"/>
                  <a:gd name="connsiteY12" fmla="*/ 241322 h 758021"/>
                  <a:gd name="connsiteX13" fmla="*/ 559156 w 948345"/>
                  <a:gd name="connsiteY13" fmla="*/ 155506 h 758021"/>
                  <a:gd name="connsiteX14" fmla="*/ 608839 w 948345"/>
                  <a:gd name="connsiteY14" fmla="*/ 102211 h 758021"/>
                  <a:gd name="connsiteX15" fmla="*/ 620582 w 948345"/>
                  <a:gd name="connsiteY15" fmla="*/ 85951 h 758021"/>
                  <a:gd name="connsiteX16" fmla="*/ 651295 w 948345"/>
                  <a:gd name="connsiteY16" fmla="*/ 29041 h 758021"/>
                  <a:gd name="connsiteX17" fmla="*/ 652198 w 948345"/>
                  <a:gd name="connsiteY17" fmla="*/ 28138 h 758021"/>
                  <a:gd name="connsiteX18" fmla="*/ 653101 w 948345"/>
                  <a:gd name="connsiteY18" fmla="*/ 28138 h 758021"/>
                  <a:gd name="connsiteX19" fmla="*/ 679298 w 948345"/>
                  <a:gd name="connsiteY19" fmla="*/ 203383 h 758021"/>
                  <a:gd name="connsiteX20" fmla="*/ 687428 w 948345"/>
                  <a:gd name="connsiteY20" fmla="*/ 221449 h 758021"/>
                  <a:gd name="connsiteX21" fmla="*/ 705494 w 948345"/>
                  <a:gd name="connsiteY21" fmla="*/ 213319 h 758021"/>
                  <a:gd name="connsiteX22" fmla="*/ 674781 w 948345"/>
                  <a:gd name="connsiteY22" fmla="*/ 10975 h 758021"/>
                  <a:gd name="connsiteX23" fmla="*/ 649488 w 948345"/>
                  <a:gd name="connsiteY23" fmla="*/ 136 h 758021"/>
                  <a:gd name="connsiteX24" fmla="*/ 626002 w 948345"/>
                  <a:gd name="connsiteY24" fmla="*/ 15492 h 758021"/>
                  <a:gd name="connsiteX25" fmla="*/ 595289 w 948345"/>
                  <a:gd name="connsiteY25" fmla="*/ 72401 h 758021"/>
                  <a:gd name="connsiteX26" fmla="*/ 587159 w 948345"/>
                  <a:gd name="connsiteY26" fmla="*/ 83241 h 758021"/>
                  <a:gd name="connsiteX27" fmla="*/ 582642 w 948345"/>
                  <a:gd name="connsiteY27" fmla="*/ 88661 h 758021"/>
                  <a:gd name="connsiteX28" fmla="*/ 579029 w 948345"/>
                  <a:gd name="connsiteY28" fmla="*/ 61561 h 758021"/>
                  <a:gd name="connsiteX29" fmla="*/ 566383 w 948345"/>
                  <a:gd name="connsiteY29" fmla="*/ 47108 h 758021"/>
                  <a:gd name="connsiteX30" fmla="*/ 547413 w 948345"/>
                  <a:gd name="connsiteY30" fmla="*/ 49818 h 758021"/>
                  <a:gd name="connsiteX31" fmla="*/ 500440 w 948345"/>
                  <a:gd name="connsiteY31" fmla="*/ 84144 h 758021"/>
                  <a:gd name="connsiteX32" fmla="*/ 436304 w 948345"/>
                  <a:gd name="connsiteY32" fmla="*/ 209706 h 758021"/>
                  <a:gd name="connsiteX33" fmla="*/ 499537 w 948345"/>
                  <a:gd name="connsiteY33" fmla="*/ 336171 h 758021"/>
                  <a:gd name="connsiteX34" fmla="*/ 549219 w 948345"/>
                  <a:gd name="connsiteY34" fmla="*/ 373207 h 758021"/>
                  <a:gd name="connsiteX35" fmla="*/ 549219 w 948345"/>
                  <a:gd name="connsiteY35" fmla="*/ 420180 h 758021"/>
                  <a:gd name="connsiteX36" fmla="*/ 525733 w 948345"/>
                  <a:gd name="connsiteY36" fmla="*/ 431019 h 758021"/>
                  <a:gd name="connsiteX37" fmla="*/ 403785 w 948345"/>
                  <a:gd name="connsiteY37" fmla="*/ 497865 h 758021"/>
                  <a:gd name="connsiteX38" fmla="*/ 395655 w 948345"/>
                  <a:gd name="connsiteY38" fmla="*/ 497865 h 758021"/>
                  <a:gd name="connsiteX39" fmla="*/ 326099 w 948345"/>
                  <a:gd name="connsiteY39" fmla="*/ 471669 h 758021"/>
                  <a:gd name="connsiteX40" fmla="*/ 152661 w 948345"/>
                  <a:gd name="connsiteY40" fmla="*/ 471669 h 758021"/>
                  <a:gd name="connsiteX41" fmla="*/ 119239 w 948345"/>
                  <a:gd name="connsiteY41" fmla="*/ 451796 h 758021"/>
                  <a:gd name="connsiteX42" fmla="*/ 13550 w 948345"/>
                  <a:gd name="connsiteY42" fmla="*/ 451796 h 758021"/>
                  <a:gd name="connsiteX43" fmla="*/ 0 w 948345"/>
                  <a:gd name="connsiteY43" fmla="*/ 465346 h 758021"/>
                  <a:gd name="connsiteX44" fmla="*/ 13550 w 948345"/>
                  <a:gd name="connsiteY44" fmla="*/ 478896 h 758021"/>
                  <a:gd name="connsiteX45" fmla="*/ 119239 w 948345"/>
                  <a:gd name="connsiteY45" fmla="*/ 478896 h 758021"/>
                  <a:gd name="connsiteX46" fmla="*/ 130078 w 948345"/>
                  <a:gd name="connsiteY46" fmla="*/ 489735 h 758021"/>
                  <a:gd name="connsiteX47" fmla="*/ 130078 w 948345"/>
                  <a:gd name="connsiteY47" fmla="*/ 530385 h 758021"/>
                  <a:gd name="connsiteX48" fmla="*/ 143628 w 948345"/>
                  <a:gd name="connsiteY48" fmla="*/ 543935 h 758021"/>
                  <a:gd name="connsiteX49" fmla="*/ 157178 w 948345"/>
                  <a:gd name="connsiteY49" fmla="*/ 530385 h 758021"/>
                  <a:gd name="connsiteX50" fmla="*/ 157178 w 948345"/>
                  <a:gd name="connsiteY50" fmla="*/ 497865 h 758021"/>
                  <a:gd name="connsiteX51" fmla="*/ 326099 w 948345"/>
                  <a:gd name="connsiteY51" fmla="*/ 497865 h 758021"/>
                  <a:gd name="connsiteX52" fmla="*/ 380298 w 948345"/>
                  <a:gd name="connsiteY52" fmla="*/ 520449 h 758021"/>
                  <a:gd name="connsiteX53" fmla="*/ 390235 w 948345"/>
                  <a:gd name="connsiteY53" fmla="*/ 524965 h 758021"/>
                  <a:gd name="connsiteX54" fmla="*/ 561866 w 948345"/>
                  <a:gd name="connsiteY54" fmla="*/ 524965 h 758021"/>
                  <a:gd name="connsiteX55" fmla="*/ 597999 w 948345"/>
                  <a:gd name="connsiteY55" fmla="*/ 561098 h 758021"/>
                  <a:gd name="connsiteX56" fmla="*/ 561866 w 948345"/>
                  <a:gd name="connsiteY56" fmla="*/ 597231 h 758021"/>
                  <a:gd name="connsiteX57" fmla="*/ 422754 w 948345"/>
                  <a:gd name="connsiteY57" fmla="*/ 597231 h 758021"/>
                  <a:gd name="connsiteX58" fmla="*/ 405591 w 948345"/>
                  <a:gd name="connsiteY58" fmla="*/ 604457 h 758021"/>
                  <a:gd name="connsiteX59" fmla="*/ 382105 w 948345"/>
                  <a:gd name="connsiteY59" fmla="*/ 627944 h 758021"/>
                  <a:gd name="connsiteX60" fmla="*/ 382105 w 948345"/>
                  <a:gd name="connsiteY60" fmla="*/ 647817 h 758021"/>
                  <a:gd name="connsiteX61" fmla="*/ 392041 w 948345"/>
                  <a:gd name="connsiteY61" fmla="*/ 652333 h 758021"/>
                  <a:gd name="connsiteX62" fmla="*/ 401978 w 948345"/>
                  <a:gd name="connsiteY62" fmla="*/ 647817 h 758021"/>
                  <a:gd name="connsiteX63" fmla="*/ 424561 w 948345"/>
                  <a:gd name="connsiteY63" fmla="*/ 625234 h 758021"/>
                  <a:gd name="connsiteX64" fmla="*/ 561866 w 948345"/>
                  <a:gd name="connsiteY64" fmla="*/ 625234 h 758021"/>
                  <a:gd name="connsiteX65" fmla="*/ 604322 w 948345"/>
                  <a:gd name="connsiteY65" fmla="*/ 608974 h 758021"/>
                  <a:gd name="connsiteX66" fmla="*/ 883448 w 948345"/>
                  <a:gd name="connsiteY66" fmla="*/ 510512 h 758021"/>
                  <a:gd name="connsiteX67" fmla="*/ 917775 w 948345"/>
                  <a:gd name="connsiteY67" fmla="*/ 524965 h 758021"/>
                  <a:gd name="connsiteX68" fmla="*/ 905128 w 948345"/>
                  <a:gd name="connsiteY68" fmla="*/ 561098 h 758021"/>
                  <a:gd name="connsiteX69" fmla="*/ 604322 w 948345"/>
                  <a:gd name="connsiteY69" fmla="*/ 717373 h 758021"/>
                  <a:gd name="connsiteX70" fmla="*/ 547413 w 948345"/>
                  <a:gd name="connsiteY70" fmla="*/ 730922 h 758021"/>
                  <a:gd name="connsiteX71" fmla="*/ 523023 w 948345"/>
                  <a:gd name="connsiteY71" fmla="*/ 730922 h 758021"/>
                  <a:gd name="connsiteX72" fmla="*/ 509473 w 948345"/>
                  <a:gd name="connsiteY72" fmla="*/ 744472 h 758021"/>
                  <a:gd name="connsiteX73" fmla="*/ 523023 w 948345"/>
                  <a:gd name="connsiteY73" fmla="*/ 758022 h 758021"/>
                  <a:gd name="connsiteX74" fmla="*/ 547413 w 948345"/>
                  <a:gd name="connsiteY74" fmla="*/ 758022 h 758021"/>
                  <a:gd name="connsiteX75" fmla="*/ 617872 w 948345"/>
                  <a:gd name="connsiteY75" fmla="*/ 740859 h 758021"/>
                  <a:gd name="connsiteX76" fmla="*/ 918678 w 948345"/>
                  <a:gd name="connsiteY76" fmla="*/ 584584 h 758021"/>
                  <a:gd name="connsiteX77" fmla="*/ 943068 w 948345"/>
                  <a:gd name="connsiteY77" fmla="*/ 515932 h 758021"/>
                  <a:gd name="connsiteX78" fmla="*/ 943068 w 948345"/>
                  <a:gd name="connsiteY78" fmla="*/ 515932 h 758021"/>
                  <a:gd name="connsiteX79" fmla="*/ 465211 w 948345"/>
                  <a:gd name="connsiteY79" fmla="*/ 211512 h 758021"/>
                  <a:gd name="connsiteX80" fmla="*/ 517603 w 948345"/>
                  <a:gd name="connsiteY80" fmla="*/ 107631 h 758021"/>
                  <a:gd name="connsiteX81" fmla="*/ 554639 w 948345"/>
                  <a:gd name="connsiteY81" fmla="*/ 80531 h 758021"/>
                  <a:gd name="connsiteX82" fmla="*/ 551026 w 948345"/>
                  <a:gd name="connsiteY82" fmla="*/ 123890 h 758021"/>
                  <a:gd name="connsiteX83" fmla="*/ 538380 w 948345"/>
                  <a:gd name="connsiteY83" fmla="*/ 137440 h 758021"/>
                  <a:gd name="connsiteX84" fmla="*/ 512183 w 948345"/>
                  <a:gd name="connsiteY84" fmla="*/ 250355 h 758021"/>
                  <a:gd name="connsiteX85" fmla="*/ 537476 w 948345"/>
                  <a:gd name="connsiteY85" fmla="*/ 329848 h 758021"/>
                  <a:gd name="connsiteX86" fmla="*/ 516700 w 948345"/>
                  <a:gd name="connsiteY86" fmla="*/ 314491 h 758021"/>
                  <a:gd name="connsiteX87" fmla="*/ 465211 w 948345"/>
                  <a:gd name="connsiteY87" fmla="*/ 211512 h 758021"/>
                  <a:gd name="connsiteX88" fmla="*/ 561866 w 948345"/>
                  <a:gd name="connsiteY88" fmla="*/ 499672 h 758021"/>
                  <a:gd name="connsiteX89" fmla="*/ 462501 w 948345"/>
                  <a:gd name="connsiteY89" fmla="*/ 499672 h 758021"/>
                  <a:gd name="connsiteX90" fmla="*/ 540186 w 948345"/>
                  <a:gd name="connsiteY90" fmla="*/ 457216 h 758021"/>
                  <a:gd name="connsiteX91" fmla="*/ 769630 w 948345"/>
                  <a:gd name="connsiteY91" fmla="*/ 482509 h 758021"/>
                  <a:gd name="connsiteX92" fmla="*/ 803053 w 948345"/>
                  <a:gd name="connsiteY92" fmla="*/ 511415 h 758021"/>
                  <a:gd name="connsiteX93" fmla="*/ 626002 w 948345"/>
                  <a:gd name="connsiteY93" fmla="*/ 573745 h 758021"/>
                  <a:gd name="connsiteX94" fmla="*/ 626905 w 948345"/>
                  <a:gd name="connsiteY94" fmla="*/ 562905 h 758021"/>
                  <a:gd name="connsiteX95" fmla="*/ 561866 w 948345"/>
                  <a:gd name="connsiteY95" fmla="*/ 499672 h 758021"/>
                  <a:gd name="connsiteX96" fmla="*/ 561866 w 948345"/>
                  <a:gd name="connsiteY96" fmla="*/ 499672 h 75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948345" h="758021">
                    <a:moveTo>
                      <a:pt x="943068" y="515932"/>
                    </a:moveTo>
                    <a:cubicBezTo>
                      <a:pt x="931325" y="489735"/>
                      <a:pt x="901515" y="477089"/>
                      <a:pt x="874415" y="487026"/>
                    </a:cubicBezTo>
                    <a:lnTo>
                      <a:pt x="832863" y="501479"/>
                    </a:lnTo>
                    <a:lnTo>
                      <a:pt x="787696" y="461733"/>
                    </a:lnTo>
                    <a:cubicBezTo>
                      <a:pt x="729884" y="411147"/>
                      <a:pt x="651295" y="393080"/>
                      <a:pt x="578126" y="412050"/>
                    </a:cubicBezTo>
                    <a:lnTo>
                      <a:pt x="578126" y="373207"/>
                    </a:lnTo>
                    <a:lnTo>
                      <a:pt x="660328" y="287392"/>
                    </a:lnTo>
                    <a:cubicBezTo>
                      <a:pt x="664845" y="282875"/>
                      <a:pt x="669361" y="277455"/>
                      <a:pt x="673878" y="272035"/>
                    </a:cubicBezTo>
                    <a:cubicBezTo>
                      <a:pt x="678394" y="265712"/>
                      <a:pt x="677491" y="257582"/>
                      <a:pt x="672071" y="252162"/>
                    </a:cubicBezTo>
                    <a:cubicBezTo>
                      <a:pt x="665748" y="247645"/>
                      <a:pt x="657618" y="248549"/>
                      <a:pt x="652198" y="253969"/>
                    </a:cubicBezTo>
                    <a:cubicBezTo>
                      <a:pt x="648585" y="258485"/>
                      <a:pt x="644971" y="263002"/>
                      <a:pt x="640455" y="267519"/>
                    </a:cubicBezTo>
                    <a:lnTo>
                      <a:pt x="569996" y="339784"/>
                    </a:lnTo>
                    <a:lnTo>
                      <a:pt x="539283" y="241322"/>
                    </a:lnTo>
                    <a:cubicBezTo>
                      <a:pt x="530250" y="211512"/>
                      <a:pt x="537476" y="178089"/>
                      <a:pt x="559156" y="155506"/>
                    </a:cubicBezTo>
                    <a:lnTo>
                      <a:pt x="608839" y="102211"/>
                    </a:lnTo>
                    <a:cubicBezTo>
                      <a:pt x="613355" y="97694"/>
                      <a:pt x="617872" y="91371"/>
                      <a:pt x="620582" y="85951"/>
                    </a:cubicBezTo>
                    <a:lnTo>
                      <a:pt x="651295" y="29041"/>
                    </a:lnTo>
                    <a:cubicBezTo>
                      <a:pt x="651295" y="29041"/>
                      <a:pt x="651295" y="28138"/>
                      <a:pt x="652198" y="28138"/>
                    </a:cubicBezTo>
                    <a:cubicBezTo>
                      <a:pt x="653101" y="28138"/>
                      <a:pt x="653101" y="28138"/>
                      <a:pt x="653101" y="28138"/>
                    </a:cubicBezTo>
                    <a:cubicBezTo>
                      <a:pt x="691944" y="78724"/>
                      <a:pt x="701881" y="143763"/>
                      <a:pt x="679298" y="203383"/>
                    </a:cubicBezTo>
                    <a:cubicBezTo>
                      <a:pt x="676588" y="210609"/>
                      <a:pt x="680201" y="218739"/>
                      <a:pt x="687428" y="221449"/>
                    </a:cubicBezTo>
                    <a:cubicBezTo>
                      <a:pt x="694654" y="224159"/>
                      <a:pt x="702784" y="220546"/>
                      <a:pt x="705494" y="213319"/>
                    </a:cubicBezTo>
                    <a:cubicBezTo>
                      <a:pt x="731690" y="144667"/>
                      <a:pt x="719947" y="68788"/>
                      <a:pt x="674781" y="10975"/>
                    </a:cubicBezTo>
                    <a:cubicBezTo>
                      <a:pt x="668458" y="2845"/>
                      <a:pt x="659425" y="-768"/>
                      <a:pt x="649488" y="136"/>
                    </a:cubicBezTo>
                    <a:cubicBezTo>
                      <a:pt x="639552" y="1039"/>
                      <a:pt x="631422" y="6458"/>
                      <a:pt x="626002" y="15492"/>
                    </a:cubicBezTo>
                    <a:lnTo>
                      <a:pt x="595289" y="72401"/>
                    </a:lnTo>
                    <a:cubicBezTo>
                      <a:pt x="593482" y="76014"/>
                      <a:pt x="590772" y="79628"/>
                      <a:pt x="587159" y="83241"/>
                    </a:cubicBezTo>
                    <a:lnTo>
                      <a:pt x="582642" y="88661"/>
                    </a:lnTo>
                    <a:cubicBezTo>
                      <a:pt x="582642" y="79628"/>
                      <a:pt x="580836" y="70595"/>
                      <a:pt x="579029" y="61561"/>
                    </a:cubicBezTo>
                    <a:cubicBezTo>
                      <a:pt x="577222" y="55238"/>
                      <a:pt x="572706" y="49818"/>
                      <a:pt x="566383" y="47108"/>
                    </a:cubicBezTo>
                    <a:cubicBezTo>
                      <a:pt x="560059" y="44398"/>
                      <a:pt x="552833" y="46205"/>
                      <a:pt x="547413" y="49818"/>
                    </a:cubicBezTo>
                    <a:lnTo>
                      <a:pt x="500440" y="84144"/>
                    </a:lnTo>
                    <a:cubicBezTo>
                      <a:pt x="459791" y="113954"/>
                      <a:pt x="436304" y="160023"/>
                      <a:pt x="436304" y="209706"/>
                    </a:cubicBezTo>
                    <a:cubicBezTo>
                      <a:pt x="436304" y="259388"/>
                      <a:pt x="458887" y="306361"/>
                      <a:pt x="499537" y="336171"/>
                    </a:cubicBezTo>
                    <a:lnTo>
                      <a:pt x="549219" y="373207"/>
                    </a:lnTo>
                    <a:lnTo>
                      <a:pt x="549219" y="420180"/>
                    </a:lnTo>
                    <a:cubicBezTo>
                      <a:pt x="541090" y="423793"/>
                      <a:pt x="532960" y="427407"/>
                      <a:pt x="525733" y="431019"/>
                    </a:cubicBezTo>
                    <a:lnTo>
                      <a:pt x="403785" y="497865"/>
                    </a:lnTo>
                    <a:lnTo>
                      <a:pt x="395655" y="497865"/>
                    </a:lnTo>
                    <a:cubicBezTo>
                      <a:pt x="376685" y="480702"/>
                      <a:pt x="352295" y="471669"/>
                      <a:pt x="326099" y="471669"/>
                    </a:cubicBezTo>
                    <a:lnTo>
                      <a:pt x="152661" y="471669"/>
                    </a:lnTo>
                    <a:cubicBezTo>
                      <a:pt x="146338" y="459926"/>
                      <a:pt x="133691" y="451796"/>
                      <a:pt x="119239" y="451796"/>
                    </a:cubicBezTo>
                    <a:lnTo>
                      <a:pt x="13550" y="451796"/>
                    </a:lnTo>
                    <a:cubicBezTo>
                      <a:pt x="6323" y="451796"/>
                      <a:pt x="0" y="458119"/>
                      <a:pt x="0" y="465346"/>
                    </a:cubicBezTo>
                    <a:cubicBezTo>
                      <a:pt x="0" y="472573"/>
                      <a:pt x="6323" y="478896"/>
                      <a:pt x="13550" y="478896"/>
                    </a:cubicBezTo>
                    <a:lnTo>
                      <a:pt x="119239" y="478896"/>
                    </a:lnTo>
                    <a:cubicBezTo>
                      <a:pt x="125562" y="478896"/>
                      <a:pt x="130078" y="483413"/>
                      <a:pt x="130078" y="489735"/>
                    </a:cubicBezTo>
                    <a:lnTo>
                      <a:pt x="130078" y="530385"/>
                    </a:lnTo>
                    <a:cubicBezTo>
                      <a:pt x="130078" y="537612"/>
                      <a:pt x="136402" y="543935"/>
                      <a:pt x="143628" y="543935"/>
                    </a:cubicBezTo>
                    <a:cubicBezTo>
                      <a:pt x="150855" y="543935"/>
                      <a:pt x="157178" y="537612"/>
                      <a:pt x="157178" y="530385"/>
                    </a:cubicBezTo>
                    <a:lnTo>
                      <a:pt x="157178" y="497865"/>
                    </a:lnTo>
                    <a:lnTo>
                      <a:pt x="326099" y="497865"/>
                    </a:lnTo>
                    <a:cubicBezTo>
                      <a:pt x="346875" y="497865"/>
                      <a:pt x="365845" y="505996"/>
                      <a:pt x="380298" y="520449"/>
                    </a:cubicBezTo>
                    <a:cubicBezTo>
                      <a:pt x="383008" y="523158"/>
                      <a:pt x="386621" y="524965"/>
                      <a:pt x="390235" y="524965"/>
                    </a:cubicBezTo>
                    <a:lnTo>
                      <a:pt x="561866" y="524965"/>
                    </a:lnTo>
                    <a:cubicBezTo>
                      <a:pt x="581739" y="524965"/>
                      <a:pt x="597999" y="541225"/>
                      <a:pt x="597999" y="561098"/>
                    </a:cubicBezTo>
                    <a:cubicBezTo>
                      <a:pt x="597999" y="580971"/>
                      <a:pt x="581739" y="597231"/>
                      <a:pt x="561866" y="597231"/>
                    </a:cubicBezTo>
                    <a:lnTo>
                      <a:pt x="422754" y="597231"/>
                    </a:lnTo>
                    <a:cubicBezTo>
                      <a:pt x="416431" y="597231"/>
                      <a:pt x="410108" y="599941"/>
                      <a:pt x="405591" y="604457"/>
                    </a:cubicBezTo>
                    <a:lnTo>
                      <a:pt x="382105" y="627944"/>
                    </a:lnTo>
                    <a:cubicBezTo>
                      <a:pt x="376685" y="633364"/>
                      <a:pt x="376685" y="642397"/>
                      <a:pt x="382105" y="647817"/>
                    </a:cubicBezTo>
                    <a:cubicBezTo>
                      <a:pt x="384815" y="650527"/>
                      <a:pt x="388428" y="652333"/>
                      <a:pt x="392041" y="652333"/>
                    </a:cubicBezTo>
                    <a:cubicBezTo>
                      <a:pt x="395655" y="652333"/>
                      <a:pt x="399268" y="650527"/>
                      <a:pt x="401978" y="647817"/>
                    </a:cubicBezTo>
                    <a:lnTo>
                      <a:pt x="424561" y="625234"/>
                    </a:lnTo>
                    <a:lnTo>
                      <a:pt x="561866" y="625234"/>
                    </a:lnTo>
                    <a:cubicBezTo>
                      <a:pt x="578126" y="625234"/>
                      <a:pt x="592579" y="618911"/>
                      <a:pt x="604322" y="608974"/>
                    </a:cubicBezTo>
                    <a:lnTo>
                      <a:pt x="883448" y="510512"/>
                    </a:lnTo>
                    <a:cubicBezTo>
                      <a:pt x="896998" y="505996"/>
                      <a:pt x="912355" y="512318"/>
                      <a:pt x="917775" y="524965"/>
                    </a:cubicBezTo>
                    <a:cubicBezTo>
                      <a:pt x="924098" y="538515"/>
                      <a:pt x="918678" y="554775"/>
                      <a:pt x="905128" y="561098"/>
                    </a:cubicBezTo>
                    <a:lnTo>
                      <a:pt x="604322" y="717373"/>
                    </a:lnTo>
                    <a:cubicBezTo>
                      <a:pt x="586256" y="726406"/>
                      <a:pt x="567286" y="730922"/>
                      <a:pt x="547413" y="730922"/>
                    </a:cubicBezTo>
                    <a:lnTo>
                      <a:pt x="523023" y="730922"/>
                    </a:lnTo>
                    <a:cubicBezTo>
                      <a:pt x="515797" y="730922"/>
                      <a:pt x="509473" y="737246"/>
                      <a:pt x="509473" y="744472"/>
                    </a:cubicBezTo>
                    <a:cubicBezTo>
                      <a:pt x="509473" y="751699"/>
                      <a:pt x="515797" y="758022"/>
                      <a:pt x="523023" y="758022"/>
                    </a:cubicBezTo>
                    <a:lnTo>
                      <a:pt x="547413" y="758022"/>
                    </a:lnTo>
                    <a:cubicBezTo>
                      <a:pt x="571802" y="758022"/>
                      <a:pt x="596192" y="751699"/>
                      <a:pt x="617872" y="740859"/>
                    </a:cubicBezTo>
                    <a:lnTo>
                      <a:pt x="918678" y="584584"/>
                    </a:lnTo>
                    <a:cubicBezTo>
                      <a:pt x="944874" y="574648"/>
                      <a:pt x="955714" y="543032"/>
                      <a:pt x="943068" y="515932"/>
                    </a:cubicBezTo>
                    <a:lnTo>
                      <a:pt x="943068" y="515932"/>
                    </a:lnTo>
                    <a:close/>
                    <a:moveTo>
                      <a:pt x="465211" y="211512"/>
                    </a:moveTo>
                    <a:cubicBezTo>
                      <a:pt x="465211" y="169960"/>
                      <a:pt x="484180" y="132020"/>
                      <a:pt x="517603" y="107631"/>
                    </a:cubicBezTo>
                    <a:lnTo>
                      <a:pt x="554639" y="80531"/>
                    </a:lnTo>
                    <a:cubicBezTo>
                      <a:pt x="556446" y="94081"/>
                      <a:pt x="554639" y="108534"/>
                      <a:pt x="551026" y="123890"/>
                    </a:cubicBezTo>
                    <a:lnTo>
                      <a:pt x="538380" y="137440"/>
                    </a:lnTo>
                    <a:cubicBezTo>
                      <a:pt x="510377" y="168153"/>
                      <a:pt x="500440" y="211512"/>
                      <a:pt x="512183" y="250355"/>
                    </a:cubicBezTo>
                    <a:lnTo>
                      <a:pt x="537476" y="329848"/>
                    </a:lnTo>
                    <a:lnTo>
                      <a:pt x="516700" y="314491"/>
                    </a:lnTo>
                    <a:cubicBezTo>
                      <a:pt x="484180" y="291005"/>
                      <a:pt x="465211" y="253066"/>
                      <a:pt x="465211" y="211512"/>
                    </a:cubicBezTo>
                    <a:close/>
                    <a:moveTo>
                      <a:pt x="561866" y="499672"/>
                    </a:moveTo>
                    <a:lnTo>
                      <a:pt x="462501" y="499672"/>
                    </a:lnTo>
                    <a:lnTo>
                      <a:pt x="540186" y="457216"/>
                    </a:lnTo>
                    <a:cubicBezTo>
                      <a:pt x="614259" y="416567"/>
                      <a:pt x="706398" y="427407"/>
                      <a:pt x="769630" y="482509"/>
                    </a:cubicBezTo>
                    <a:lnTo>
                      <a:pt x="803053" y="511415"/>
                    </a:lnTo>
                    <a:lnTo>
                      <a:pt x="626002" y="573745"/>
                    </a:lnTo>
                    <a:cubicBezTo>
                      <a:pt x="626905" y="570131"/>
                      <a:pt x="626905" y="566518"/>
                      <a:pt x="626905" y="562905"/>
                    </a:cubicBezTo>
                    <a:cubicBezTo>
                      <a:pt x="626002" y="528579"/>
                      <a:pt x="597096" y="499672"/>
                      <a:pt x="561866" y="499672"/>
                    </a:cubicBezTo>
                    <a:lnTo>
                      <a:pt x="561866" y="499672"/>
                    </a:lnTo>
                    <a:close/>
                  </a:path>
                </a:pathLst>
              </a:custGeom>
              <a:grpFill/>
              <a:ln w="9028" cap="flat">
                <a:noFill/>
                <a:prstDash val="solid"/>
                <a:miter/>
              </a:ln>
            </p:spPr>
            <p:txBody>
              <a:bodyPr rtlCol="0" anchor="ctr"/>
              <a:lstStyle/>
              <a:p>
                <a:endParaRPr lang="en-US" dirty="0"/>
              </a:p>
            </p:txBody>
          </p:sp>
          <p:sp>
            <p:nvSpPr>
              <p:cNvPr id="379" name="Freeform 378">
                <a:extLst>
                  <a:ext uri="{FF2B5EF4-FFF2-40B4-BE49-F238E27FC236}">
                    <a16:creationId xmlns:a16="http://schemas.microsoft.com/office/drawing/2014/main" id="{397BED0F-0304-AC58-F3B9-2D4526D362A3}"/>
                  </a:ext>
                </a:extLst>
              </p:cNvPr>
              <p:cNvSpPr/>
              <p:nvPr/>
            </p:nvSpPr>
            <p:spPr>
              <a:xfrm>
                <a:off x="5591874" y="3039524"/>
                <a:ext cx="477039" cy="181567"/>
              </a:xfrm>
              <a:custGeom>
                <a:avLst/>
                <a:gdLst>
                  <a:gd name="connsiteX0" fmla="*/ 464307 w 477039"/>
                  <a:gd name="connsiteY0" fmla="*/ 154468 h 181567"/>
                  <a:gd name="connsiteX1" fmla="*/ 289063 w 477039"/>
                  <a:gd name="connsiteY1" fmla="*/ 154468 h 181567"/>
                  <a:gd name="connsiteX2" fmla="*/ 207764 w 477039"/>
                  <a:gd name="connsiteY2" fmla="*/ 124658 h 181567"/>
                  <a:gd name="connsiteX3" fmla="*/ 199634 w 477039"/>
                  <a:gd name="connsiteY3" fmla="*/ 117432 h 181567"/>
                  <a:gd name="connsiteX4" fmla="*/ 190601 w 477039"/>
                  <a:gd name="connsiteY4" fmla="*/ 113818 h 181567"/>
                  <a:gd name="connsiteX5" fmla="*/ 158081 w 477039"/>
                  <a:gd name="connsiteY5" fmla="*/ 113818 h 181567"/>
                  <a:gd name="connsiteX6" fmla="*/ 158081 w 477039"/>
                  <a:gd name="connsiteY6" fmla="*/ 13550 h 181567"/>
                  <a:gd name="connsiteX7" fmla="*/ 144531 w 477039"/>
                  <a:gd name="connsiteY7" fmla="*/ 0 h 181567"/>
                  <a:gd name="connsiteX8" fmla="*/ 130982 w 477039"/>
                  <a:gd name="connsiteY8" fmla="*/ 13550 h 181567"/>
                  <a:gd name="connsiteX9" fmla="*/ 130982 w 477039"/>
                  <a:gd name="connsiteY9" fmla="*/ 124658 h 181567"/>
                  <a:gd name="connsiteX10" fmla="*/ 120142 w 477039"/>
                  <a:gd name="connsiteY10" fmla="*/ 135498 h 181567"/>
                  <a:gd name="connsiteX11" fmla="*/ 13550 w 477039"/>
                  <a:gd name="connsiteY11" fmla="*/ 135498 h 181567"/>
                  <a:gd name="connsiteX12" fmla="*/ 0 w 477039"/>
                  <a:gd name="connsiteY12" fmla="*/ 149048 h 181567"/>
                  <a:gd name="connsiteX13" fmla="*/ 13550 w 477039"/>
                  <a:gd name="connsiteY13" fmla="*/ 162598 h 181567"/>
                  <a:gd name="connsiteX14" fmla="*/ 119239 w 477039"/>
                  <a:gd name="connsiteY14" fmla="*/ 162598 h 181567"/>
                  <a:gd name="connsiteX15" fmla="*/ 153565 w 477039"/>
                  <a:gd name="connsiteY15" fmla="*/ 140918 h 181567"/>
                  <a:gd name="connsiteX16" fmla="*/ 184278 w 477039"/>
                  <a:gd name="connsiteY16" fmla="*/ 140918 h 181567"/>
                  <a:gd name="connsiteX17" fmla="*/ 188794 w 477039"/>
                  <a:gd name="connsiteY17" fmla="*/ 144531 h 181567"/>
                  <a:gd name="connsiteX18" fmla="*/ 288160 w 477039"/>
                  <a:gd name="connsiteY18" fmla="*/ 181567 h 181567"/>
                  <a:gd name="connsiteX19" fmla="*/ 463404 w 477039"/>
                  <a:gd name="connsiteY19" fmla="*/ 181567 h 181567"/>
                  <a:gd name="connsiteX20" fmla="*/ 476954 w 477039"/>
                  <a:gd name="connsiteY20" fmla="*/ 168018 h 181567"/>
                  <a:gd name="connsiteX21" fmla="*/ 464307 w 477039"/>
                  <a:gd name="connsiteY21" fmla="*/ 154468 h 181567"/>
                  <a:gd name="connsiteX22" fmla="*/ 464307 w 477039"/>
                  <a:gd name="connsiteY22" fmla="*/ 154468 h 181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7039" h="181567">
                    <a:moveTo>
                      <a:pt x="464307" y="154468"/>
                    </a:moveTo>
                    <a:lnTo>
                      <a:pt x="289063" y="154468"/>
                    </a:lnTo>
                    <a:cubicBezTo>
                      <a:pt x="259253" y="154468"/>
                      <a:pt x="230347" y="143628"/>
                      <a:pt x="207764" y="124658"/>
                    </a:cubicBezTo>
                    <a:lnTo>
                      <a:pt x="199634" y="117432"/>
                    </a:lnTo>
                    <a:cubicBezTo>
                      <a:pt x="196924" y="115625"/>
                      <a:pt x="194214" y="113818"/>
                      <a:pt x="190601" y="113818"/>
                    </a:cubicBezTo>
                    <a:lnTo>
                      <a:pt x="158081" y="113818"/>
                    </a:lnTo>
                    <a:lnTo>
                      <a:pt x="158081" y="13550"/>
                    </a:lnTo>
                    <a:cubicBezTo>
                      <a:pt x="158081" y="6323"/>
                      <a:pt x="151758" y="0"/>
                      <a:pt x="144531" y="0"/>
                    </a:cubicBezTo>
                    <a:cubicBezTo>
                      <a:pt x="137305" y="0"/>
                      <a:pt x="130982" y="6323"/>
                      <a:pt x="130982" y="13550"/>
                    </a:cubicBezTo>
                    <a:lnTo>
                      <a:pt x="130982" y="124658"/>
                    </a:lnTo>
                    <a:cubicBezTo>
                      <a:pt x="130982" y="130982"/>
                      <a:pt x="126465" y="135498"/>
                      <a:pt x="120142" y="135498"/>
                    </a:cubicBezTo>
                    <a:lnTo>
                      <a:pt x="13550" y="135498"/>
                    </a:lnTo>
                    <a:cubicBezTo>
                      <a:pt x="6323" y="135498"/>
                      <a:pt x="0" y="141822"/>
                      <a:pt x="0" y="149048"/>
                    </a:cubicBezTo>
                    <a:cubicBezTo>
                      <a:pt x="0" y="156275"/>
                      <a:pt x="6323" y="162598"/>
                      <a:pt x="13550" y="162598"/>
                    </a:cubicBezTo>
                    <a:lnTo>
                      <a:pt x="119239" y="162598"/>
                    </a:lnTo>
                    <a:cubicBezTo>
                      <a:pt x="134595" y="162598"/>
                      <a:pt x="147241" y="153565"/>
                      <a:pt x="153565" y="140918"/>
                    </a:cubicBezTo>
                    <a:lnTo>
                      <a:pt x="184278" y="140918"/>
                    </a:lnTo>
                    <a:lnTo>
                      <a:pt x="188794" y="144531"/>
                    </a:lnTo>
                    <a:cubicBezTo>
                      <a:pt x="216797" y="168018"/>
                      <a:pt x="252027" y="181567"/>
                      <a:pt x="288160" y="181567"/>
                    </a:cubicBezTo>
                    <a:lnTo>
                      <a:pt x="463404" y="181567"/>
                    </a:lnTo>
                    <a:cubicBezTo>
                      <a:pt x="470631" y="181567"/>
                      <a:pt x="476954" y="175245"/>
                      <a:pt x="476954" y="168018"/>
                    </a:cubicBezTo>
                    <a:cubicBezTo>
                      <a:pt x="477857" y="160791"/>
                      <a:pt x="471534" y="154468"/>
                      <a:pt x="464307" y="154468"/>
                    </a:cubicBezTo>
                    <a:lnTo>
                      <a:pt x="464307" y="154468"/>
                    </a:lnTo>
                    <a:close/>
                  </a:path>
                </a:pathLst>
              </a:custGeom>
              <a:grpFill/>
              <a:ln w="9028" cap="flat">
                <a:noFill/>
                <a:prstDash val="solid"/>
                <a:miter/>
              </a:ln>
            </p:spPr>
            <p:txBody>
              <a:bodyPr rtlCol="0" anchor="ctr"/>
              <a:lstStyle/>
              <a:p>
                <a:endParaRPr lang="en-US" dirty="0"/>
              </a:p>
            </p:txBody>
          </p:sp>
          <p:sp>
            <p:nvSpPr>
              <p:cNvPr id="380" name="Freeform 379">
                <a:extLst>
                  <a:ext uri="{FF2B5EF4-FFF2-40B4-BE49-F238E27FC236}">
                    <a16:creationId xmlns:a16="http://schemas.microsoft.com/office/drawing/2014/main" id="{B0A19BA5-1422-4263-912A-8C99CAD6947B}"/>
                  </a:ext>
                </a:extLst>
              </p:cNvPr>
              <p:cNvSpPr/>
              <p:nvPr/>
            </p:nvSpPr>
            <p:spPr>
              <a:xfrm>
                <a:off x="5864677" y="2438787"/>
                <a:ext cx="122879" cy="444462"/>
              </a:xfrm>
              <a:custGeom>
                <a:avLst/>
                <a:gdLst>
                  <a:gd name="connsiteX0" fmla="*/ 99365 w 122879"/>
                  <a:gd name="connsiteY0" fmla="*/ 440849 h 444462"/>
                  <a:gd name="connsiteX1" fmla="*/ 108399 w 122879"/>
                  <a:gd name="connsiteY1" fmla="*/ 444462 h 444462"/>
                  <a:gd name="connsiteX2" fmla="*/ 119238 w 122879"/>
                  <a:gd name="connsiteY2" fmla="*/ 439946 h 444462"/>
                  <a:gd name="connsiteX3" fmla="*/ 118335 w 122879"/>
                  <a:gd name="connsiteY3" fmla="*/ 420073 h 444462"/>
                  <a:gd name="connsiteX4" fmla="*/ 28906 w 122879"/>
                  <a:gd name="connsiteY4" fmla="*/ 222245 h 444462"/>
                  <a:gd name="connsiteX5" fmla="*/ 118335 w 122879"/>
                  <a:gd name="connsiteY5" fmla="*/ 24418 h 444462"/>
                  <a:gd name="connsiteX6" fmla="*/ 119238 w 122879"/>
                  <a:gd name="connsiteY6" fmla="*/ 4545 h 444462"/>
                  <a:gd name="connsiteX7" fmla="*/ 99365 w 122879"/>
                  <a:gd name="connsiteY7" fmla="*/ 3642 h 444462"/>
                  <a:gd name="connsiteX8" fmla="*/ 0 w 122879"/>
                  <a:gd name="connsiteY8" fmla="*/ 222245 h 444462"/>
                  <a:gd name="connsiteX9" fmla="*/ 99365 w 122879"/>
                  <a:gd name="connsiteY9" fmla="*/ 440849 h 444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879" h="444462">
                    <a:moveTo>
                      <a:pt x="99365" y="440849"/>
                    </a:moveTo>
                    <a:cubicBezTo>
                      <a:pt x="102075" y="443559"/>
                      <a:pt x="105688" y="444462"/>
                      <a:pt x="108399" y="444462"/>
                    </a:cubicBezTo>
                    <a:cubicBezTo>
                      <a:pt x="112012" y="444462"/>
                      <a:pt x="116528" y="442656"/>
                      <a:pt x="119238" y="439946"/>
                    </a:cubicBezTo>
                    <a:cubicBezTo>
                      <a:pt x="124658" y="434525"/>
                      <a:pt x="123755" y="425492"/>
                      <a:pt x="118335" y="420073"/>
                    </a:cubicBezTo>
                    <a:cubicBezTo>
                      <a:pt x="61426" y="370390"/>
                      <a:pt x="28906" y="298124"/>
                      <a:pt x="28906" y="222245"/>
                    </a:cubicBezTo>
                    <a:cubicBezTo>
                      <a:pt x="28906" y="146366"/>
                      <a:pt x="61426" y="74101"/>
                      <a:pt x="118335" y="24418"/>
                    </a:cubicBezTo>
                    <a:cubicBezTo>
                      <a:pt x="123755" y="18998"/>
                      <a:pt x="124658" y="10868"/>
                      <a:pt x="119238" y="4545"/>
                    </a:cubicBezTo>
                    <a:cubicBezTo>
                      <a:pt x="113818" y="-875"/>
                      <a:pt x="105688" y="-1779"/>
                      <a:pt x="99365" y="3642"/>
                    </a:cubicBezTo>
                    <a:cubicBezTo>
                      <a:pt x="36133" y="58744"/>
                      <a:pt x="0" y="139140"/>
                      <a:pt x="0" y="222245"/>
                    </a:cubicBezTo>
                    <a:cubicBezTo>
                      <a:pt x="0" y="305351"/>
                      <a:pt x="36133" y="385746"/>
                      <a:pt x="99365" y="440849"/>
                    </a:cubicBezTo>
                    <a:close/>
                  </a:path>
                </a:pathLst>
              </a:custGeom>
              <a:grpFill/>
              <a:ln w="9028" cap="flat">
                <a:noFill/>
                <a:prstDash val="solid"/>
                <a:miter/>
              </a:ln>
            </p:spPr>
            <p:txBody>
              <a:bodyPr rtlCol="0" anchor="ctr"/>
              <a:lstStyle/>
              <a:p>
                <a:endParaRPr lang="en-US" dirty="0"/>
              </a:p>
            </p:txBody>
          </p:sp>
          <p:sp>
            <p:nvSpPr>
              <p:cNvPr id="381" name="Freeform 380">
                <a:extLst>
                  <a:ext uri="{FF2B5EF4-FFF2-40B4-BE49-F238E27FC236}">
                    <a16:creationId xmlns:a16="http://schemas.microsoft.com/office/drawing/2014/main" id="{13BA9A40-3061-04D8-5860-A03A9A1A93AD}"/>
                  </a:ext>
                </a:extLst>
              </p:cNvPr>
              <p:cNvSpPr/>
              <p:nvPr/>
            </p:nvSpPr>
            <p:spPr>
              <a:xfrm>
                <a:off x="6326247" y="2439690"/>
                <a:ext cx="121073" cy="442655"/>
              </a:xfrm>
              <a:custGeom>
                <a:avLst/>
                <a:gdLst>
                  <a:gd name="connsiteX0" fmla="*/ 5448 w 121073"/>
                  <a:gd name="connsiteY0" fmla="*/ 418266 h 442655"/>
                  <a:gd name="connsiteX1" fmla="*/ 4545 w 121073"/>
                  <a:gd name="connsiteY1" fmla="*/ 438139 h 442655"/>
                  <a:gd name="connsiteX2" fmla="*/ 14481 w 121073"/>
                  <a:gd name="connsiteY2" fmla="*/ 442655 h 442655"/>
                  <a:gd name="connsiteX3" fmla="*/ 23514 w 121073"/>
                  <a:gd name="connsiteY3" fmla="*/ 439042 h 442655"/>
                  <a:gd name="connsiteX4" fmla="*/ 121073 w 121073"/>
                  <a:gd name="connsiteY4" fmla="*/ 221342 h 442655"/>
                  <a:gd name="connsiteX5" fmla="*/ 23514 w 121073"/>
                  <a:gd name="connsiteY5" fmla="*/ 3641 h 442655"/>
                  <a:gd name="connsiteX6" fmla="*/ 3641 w 121073"/>
                  <a:gd name="connsiteY6" fmla="*/ 4544 h 442655"/>
                  <a:gd name="connsiteX7" fmla="*/ 4545 w 121073"/>
                  <a:gd name="connsiteY7" fmla="*/ 24418 h 442655"/>
                  <a:gd name="connsiteX8" fmla="*/ 93070 w 121073"/>
                  <a:gd name="connsiteY8" fmla="*/ 221342 h 442655"/>
                  <a:gd name="connsiteX9" fmla="*/ 5448 w 121073"/>
                  <a:gd name="connsiteY9" fmla="*/ 418266 h 442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073" h="442655">
                    <a:moveTo>
                      <a:pt x="5448" y="418266"/>
                    </a:moveTo>
                    <a:cubicBezTo>
                      <a:pt x="28" y="423686"/>
                      <a:pt x="-875" y="431816"/>
                      <a:pt x="4545" y="438139"/>
                    </a:cubicBezTo>
                    <a:cubicBezTo>
                      <a:pt x="7255" y="440849"/>
                      <a:pt x="10868" y="442655"/>
                      <a:pt x="14481" y="442655"/>
                    </a:cubicBezTo>
                    <a:cubicBezTo>
                      <a:pt x="18094" y="442655"/>
                      <a:pt x="20804" y="441752"/>
                      <a:pt x="23514" y="439042"/>
                    </a:cubicBezTo>
                    <a:cubicBezTo>
                      <a:pt x="85843" y="383939"/>
                      <a:pt x="121073" y="304447"/>
                      <a:pt x="121073" y="221342"/>
                    </a:cubicBezTo>
                    <a:cubicBezTo>
                      <a:pt x="121073" y="138236"/>
                      <a:pt x="85843" y="58744"/>
                      <a:pt x="23514" y="3641"/>
                    </a:cubicBezTo>
                    <a:cubicBezTo>
                      <a:pt x="18094" y="-1778"/>
                      <a:pt x="9061" y="-875"/>
                      <a:pt x="3641" y="4544"/>
                    </a:cubicBezTo>
                    <a:cubicBezTo>
                      <a:pt x="-1779" y="9965"/>
                      <a:pt x="-875" y="18998"/>
                      <a:pt x="4545" y="24418"/>
                    </a:cubicBezTo>
                    <a:cubicBezTo>
                      <a:pt x="60551" y="74100"/>
                      <a:pt x="93070" y="146366"/>
                      <a:pt x="93070" y="221342"/>
                    </a:cubicBezTo>
                    <a:cubicBezTo>
                      <a:pt x="93070" y="296318"/>
                      <a:pt x="61454" y="368583"/>
                      <a:pt x="5448" y="418266"/>
                    </a:cubicBezTo>
                    <a:close/>
                  </a:path>
                </a:pathLst>
              </a:custGeom>
              <a:grpFill/>
              <a:ln w="9028" cap="flat">
                <a:noFill/>
                <a:prstDash val="solid"/>
                <a:miter/>
              </a:ln>
            </p:spPr>
            <p:txBody>
              <a:bodyPr rtlCol="0" anchor="ctr"/>
              <a:lstStyle/>
              <a:p>
                <a:endParaRPr lang="en-US" dirty="0"/>
              </a:p>
            </p:txBody>
          </p:sp>
          <p:sp>
            <p:nvSpPr>
              <p:cNvPr id="382" name="Freeform 381">
                <a:extLst>
                  <a:ext uri="{FF2B5EF4-FFF2-40B4-BE49-F238E27FC236}">
                    <a16:creationId xmlns:a16="http://schemas.microsoft.com/office/drawing/2014/main" id="{5D17AD51-3B32-7F46-F2E1-8EE41819A86D}"/>
                  </a:ext>
                </a:extLst>
              </p:cNvPr>
              <p:cNvSpPr/>
              <p:nvPr/>
            </p:nvSpPr>
            <p:spPr>
              <a:xfrm>
                <a:off x="6099443" y="2370217"/>
                <a:ext cx="125106" cy="32465"/>
              </a:xfrm>
              <a:custGeom>
                <a:avLst/>
                <a:gdLst>
                  <a:gd name="connsiteX0" fmla="*/ 16358 w 125106"/>
                  <a:gd name="connsiteY0" fmla="*/ 30658 h 32465"/>
                  <a:gd name="connsiteX1" fmla="*/ 108497 w 125106"/>
                  <a:gd name="connsiteY1" fmla="*/ 32465 h 32465"/>
                  <a:gd name="connsiteX2" fmla="*/ 111207 w 125106"/>
                  <a:gd name="connsiteY2" fmla="*/ 32465 h 32465"/>
                  <a:gd name="connsiteX3" fmla="*/ 124757 w 125106"/>
                  <a:gd name="connsiteY3" fmla="*/ 21625 h 32465"/>
                  <a:gd name="connsiteX4" fmla="*/ 113917 w 125106"/>
                  <a:gd name="connsiteY4" fmla="*/ 5365 h 32465"/>
                  <a:gd name="connsiteX5" fmla="*/ 11842 w 125106"/>
                  <a:gd name="connsiteY5" fmla="*/ 3559 h 32465"/>
                  <a:gd name="connsiteX6" fmla="*/ 99 w 125106"/>
                  <a:gd name="connsiteY6" fmla="*/ 19818 h 32465"/>
                  <a:gd name="connsiteX7" fmla="*/ 16358 w 125106"/>
                  <a:gd name="connsiteY7" fmla="*/ 30658 h 32465"/>
                  <a:gd name="connsiteX8" fmla="*/ 16358 w 125106"/>
                  <a:gd name="connsiteY8" fmla="*/ 30658 h 32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5106" h="32465">
                    <a:moveTo>
                      <a:pt x="16358" y="30658"/>
                    </a:moveTo>
                    <a:cubicBezTo>
                      <a:pt x="47071" y="26142"/>
                      <a:pt x="78687" y="27045"/>
                      <a:pt x="108497" y="32465"/>
                    </a:cubicBezTo>
                    <a:cubicBezTo>
                      <a:pt x="109400" y="32465"/>
                      <a:pt x="110304" y="32465"/>
                      <a:pt x="111207" y="32465"/>
                    </a:cubicBezTo>
                    <a:cubicBezTo>
                      <a:pt x="117530" y="32465"/>
                      <a:pt x="123853" y="27949"/>
                      <a:pt x="124757" y="21625"/>
                    </a:cubicBezTo>
                    <a:cubicBezTo>
                      <a:pt x="126564" y="14399"/>
                      <a:pt x="121144" y="7172"/>
                      <a:pt x="113917" y="5365"/>
                    </a:cubicBezTo>
                    <a:cubicBezTo>
                      <a:pt x="80494" y="-958"/>
                      <a:pt x="45265" y="-1861"/>
                      <a:pt x="11842" y="3559"/>
                    </a:cubicBezTo>
                    <a:cubicBezTo>
                      <a:pt x="4615" y="4462"/>
                      <a:pt x="-805" y="11689"/>
                      <a:pt x="99" y="19818"/>
                    </a:cubicBezTo>
                    <a:cubicBezTo>
                      <a:pt x="1002" y="27949"/>
                      <a:pt x="8228" y="31562"/>
                      <a:pt x="16358" y="30658"/>
                    </a:cubicBezTo>
                    <a:lnTo>
                      <a:pt x="16358" y="30658"/>
                    </a:lnTo>
                    <a:close/>
                  </a:path>
                </a:pathLst>
              </a:custGeom>
              <a:grpFill/>
              <a:ln w="9028" cap="flat">
                <a:noFill/>
                <a:prstDash val="solid"/>
                <a:miter/>
              </a:ln>
            </p:spPr>
            <p:txBody>
              <a:bodyPr rtlCol="0" anchor="ctr"/>
              <a:lstStyle/>
              <a:p>
                <a:endParaRPr lang="en-US" dirty="0"/>
              </a:p>
            </p:txBody>
          </p:sp>
        </p:grpSp>
      </p:grpSp>
      <p:sp>
        <p:nvSpPr>
          <p:cNvPr id="709" name="Text Placeholder 6">
            <a:extLst>
              <a:ext uri="{FF2B5EF4-FFF2-40B4-BE49-F238E27FC236}">
                <a16:creationId xmlns:a16="http://schemas.microsoft.com/office/drawing/2014/main" id="{29B3F600-4738-9634-4F1A-933E60E146B7}"/>
              </a:ext>
            </a:extLst>
          </p:cNvPr>
          <p:cNvSpPr txBox="1">
            <a:spLocks/>
          </p:cNvSpPr>
          <p:nvPr/>
        </p:nvSpPr>
        <p:spPr>
          <a:xfrm>
            <a:off x="895713" y="3514344"/>
            <a:ext cx="5435599"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r>
              <a:rPr lang="en-US" dirty="0"/>
              <a:t>PRAKTIJKEN OM DE BALANS TUSSEN WERK EN PRIVÉLEVEN VAN WERKNEMERS TE BEWAREN</a:t>
            </a:r>
          </a:p>
          <a:p>
            <a:pPr hangingPunct="1"/>
            <a:r>
              <a:rPr lang="en-IE" sz="1200" b="0" i="1" dirty="0">
                <a:solidFill>
                  <a:srgbClr val="F29E38"/>
                </a:solidFill>
              </a:rPr>
              <a:t>(bijv. duobanen, flexibiliteit, ruilen van ploegen)</a:t>
            </a:r>
            <a:endParaRPr lang="en-US" sz="1200" b="0" i="1" dirty="0">
              <a:solidFill>
                <a:srgbClr val="F29E38"/>
              </a:solidFill>
            </a:endParaRPr>
          </a:p>
          <a:p>
            <a:pPr hangingPunct="1"/>
            <a:endParaRPr lang="en-US" sz="1600" dirty="0"/>
          </a:p>
        </p:txBody>
      </p:sp>
      <p:sp>
        <p:nvSpPr>
          <p:cNvPr id="710" name="Rectángulo 4">
            <a:extLst>
              <a:ext uri="{FF2B5EF4-FFF2-40B4-BE49-F238E27FC236}">
                <a16:creationId xmlns:a16="http://schemas.microsoft.com/office/drawing/2014/main" id="{A45588C2-B83B-0E52-ECF4-AD84010E54E3}"/>
              </a:ext>
            </a:extLst>
          </p:cNvPr>
          <p:cNvSpPr/>
          <p:nvPr/>
        </p:nvSpPr>
        <p:spPr>
          <a:xfrm>
            <a:off x="906826" y="3891150"/>
            <a:ext cx="5424486" cy="2708434"/>
          </a:xfrm>
          <a:prstGeom prst="rect">
            <a:avLst/>
          </a:prstGeom>
        </p:spPr>
        <p:txBody>
          <a:bodyPr wrap="square" anchor="t">
            <a:spAutoFit/>
          </a:bodyPr>
          <a:lstStyle/>
          <a:p>
            <a:pPr algn="just"/>
            <a:r>
              <a:rPr lang="en-US" sz="1100" dirty="0">
                <a:latin typeface="Calibri" panose="020F0502020204030204" pitchFamily="34" charset="0"/>
                <a:cs typeface="Calibri" panose="020F0502020204030204" pitchFamily="34" charset="0"/>
                <a:sym typeface="Helvetica Light"/>
              </a:rPr>
              <a:t>Het bedrijf ziet zichzelf als een flexibele partner voor zijn werknemers en biedt verschillende </a:t>
            </a:r>
            <a:r>
              <a:rPr lang="en-US" sz="1100" dirty="0">
                <a:solidFill>
                  <a:srgbClr val="40B894"/>
                </a:solidFill>
                <a:latin typeface="Calibri" panose="020F0502020204030204" pitchFamily="34" charset="0"/>
                <a:cs typeface="Calibri" panose="020F0502020204030204" pitchFamily="34" charset="0"/>
                <a:sym typeface="Helvetica Light"/>
                <a:hlinkClick r:id="rId2">
                  <a:extLst>
                    <a:ext uri="{A12FA001-AC4F-418D-AE19-62706E023703}">
                      <ahyp:hlinkClr xmlns:ahyp="http://schemas.microsoft.com/office/drawing/2018/hyperlinkcolor" val="tx"/>
                    </a:ext>
                  </a:extLst>
                </a:hlinkClick>
              </a:rPr>
              <a:t>werkmodellen </a:t>
            </a:r>
            <a:r>
              <a:rPr lang="en-US" sz="1100" dirty="0">
                <a:latin typeface="Calibri" panose="020F0502020204030204" pitchFamily="34" charset="0"/>
                <a:cs typeface="Calibri" panose="020F0502020204030204" pitchFamily="34" charset="0"/>
                <a:sym typeface="Helvetica Light"/>
              </a:rPr>
              <a:t>om rekening te houden met de individuele levenssituatie van de werknemers. Naast flexwerkmodellen is er bijvoorbeeld ook de optie van mobiel werken, maar ook flexibele werktijden, waarbij werknemers zelf kunnen bepalen wanneer ze de contractueel overeengekomen wekelijkse werktijden werken.</a:t>
            </a:r>
          </a:p>
          <a:p>
            <a:pPr algn="just">
              <a:spcBef>
                <a:spcPts val="600"/>
              </a:spcBef>
            </a:pPr>
            <a:r>
              <a:rPr lang="en-US" sz="1100" dirty="0">
                <a:latin typeface="Calibri" panose="020F0502020204030204" pitchFamily="34" charset="0"/>
                <a:cs typeface="Calibri" panose="020F0502020204030204" pitchFamily="34" charset="0"/>
                <a:sym typeface="Helvetica Light"/>
              </a:rPr>
              <a:t>Het combineren van werk en gezin is hier een prioriteit - dus is het mogelijk voor zowel moeders als vaders om beide gebieden te combineren door middel van </a:t>
            </a:r>
            <a:r>
              <a:rPr lang="en-US" sz="1100" dirty="0">
                <a:solidFill>
                  <a:srgbClr val="40B894"/>
                </a:solidFill>
                <a:latin typeface="Calibri" panose="020F0502020204030204" pitchFamily="34" charset="0"/>
                <a:cs typeface="Calibri" panose="020F0502020204030204" pitchFamily="34" charset="0"/>
                <a:sym typeface="Helvetica Light"/>
                <a:hlinkClick r:id="rId2">
                  <a:extLst>
                    <a:ext uri="{A12FA001-AC4F-418D-AE19-62706E023703}">
                      <ahyp:hlinkClr xmlns:ahyp="http://schemas.microsoft.com/office/drawing/2018/hyperlinkcolor" val="tx"/>
                    </a:ext>
                  </a:extLst>
                </a:hlinkClick>
              </a:rPr>
              <a:t>een deeltijdse optie </a:t>
            </a:r>
            <a:r>
              <a:rPr lang="en-US" sz="1100" dirty="0">
                <a:latin typeface="Calibri" panose="020F0502020204030204" pitchFamily="34" charset="0"/>
                <a:cs typeface="Calibri" panose="020F0502020204030204" pitchFamily="34" charset="0"/>
                <a:sym typeface="Helvetica Light"/>
              </a:rPr>
              <a:t>als ze dat willen. Dit geldt ook voor managementfuncties, waardoor het vrouwelijk personeel wordt versterkt. In het algemeen is het voor alle werknemers mogelijk om hun flexibiliteit op het gebied van tijd en plaats te vergroten door middel van afspraken over mobiel werken. Dit leidt tot een grotere werknemerstevredenheid; vooral werknemers met langere woon-werkverplaatsingen kunnen van dit aanbod profiteren. Daarnaast biedt de biologisch gecertificeerde brouwerij haar werknemers speciale sociale voordelen, zoals een 13e maandsalaris, vakantiegeld, een aanvullende bedrijfszorgverzekering, de bedrijfspensioenregeling, een subsidie voor kinder- en vakantieopvang en nog veel meer.</a:t>
            </a:r>
            <a:endParaRPr lang="de-DE" sz="1200" dirty="0">
              <a:latin typeface="Calibri" panose="020F0502020204030204" pitchFamily="34" charset="0"/>
              <a:cs typeface="Calibri" panose="020F0502020204030204" pitchFamily="34" charset="0"/>
              <a:sym typeface="Helvetica Light"/>
            </a:endParaRPr>
          </a:p>
        </p:txBody>
      </p:sp>
    </p:spTree>
    <p:extLst>
      <p:ext uri="{BB962C8B-B14F-4D97-AF65-F5344CB8AC3E}">
        <p14:creationId xmlns:p14="http://schemas.microsoft.com/office/powerpoint/2010/main" val="1210830423"/>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 Placeholder 12">
            <a:extLst>
              <a:ext uri="{FF2B5EF4-FFF2-40B4-BE49-F238E27FC236}">
                <a16:creationId xmlns:a16="http://schemas.microsoft.com/office/drawing/2014/main" id="{C7524627-ABB1-4F56-B87D-D9947BFC036E}"/>
              </a:ext>
            </a:extLst>
          </p:cNvPr>
          <p:cNvSpPr txBox="1">
            <a:spLocks/>
          </p:cNvSpPr>
          <p:nvPr/>
        </p:nvSpPr>
        <p:spPr>
          <a:xfrm>
            <a:off x="922714" y="7326476"/>
            <a:ext cx="5412847" cy="1526820"/>
          </a:xfrm>
          <a:prstGeom prst="rect">
            <a:avLst/>
          </a:prstGeom>
        </p:spPr>
        <p:txBody>
          <a:bodyPr numCol="1" spcCol="288000" anchor="t">
            <a:noAutofit/>
          </a:bodyPr>
          <a:lstStyle>
            <a:lvl1pPr marL="171450" marR="0" indent="-171450" algn="just" defTabSz="583729" rtl="0" latinLnBrk="0">
              <a:lnSpc>
                <a:spcPct val="100000"/>
              </a:lnSpc>
              <a:spcBef>
                <a:spcPts val="0"/>
              </a:spcBef>
              <a:spcAft>
                <a:spcPts val="0"/>
              </a:spcAft>
              <a:buClr>
                <a:srgbClr val="40B894"/>
              </a:buClr>
              <a:buSzTx/>
              <a:buFont typeface="Arial" panose="020B0604020202020204" pitchFamily="34" charset="0"/>
              <a:buChar char="•"/>
              <a:tabLst/>
              <a:defRPr sz="1000" b="0" i="0" u="none" strike="noStrike" cap="none" spc="0" baseline="0">
                <a:ln>
                  <a:noFill/>
                </a:ln>
                <a:solidFill>
                  <a:schemeClr val="tx1"/>
                </a:solidFill>
                <a:uFillTx/>
                <a:latin typeface="Calibri" panose="020F0502020204030204" pitchFamily="34" charset="0"/>
                <a:ea typeface="Montserrat Light"/>
                <a:cs typeface="Calibri" panose="020F0502020204030204" pitchFamily="34" charset="0"/>
                <a:sym typeface="Montserrat Light"/>
              </a:defRPr>
            </a:lvl1pPr>
            <a:lvl2pPr marL="377967"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55934"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33901"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11869" marR="0" indent="0" algn="l" defTabSz="583729" rtl="0" latinLnBrk="0">
              <a:lnSpc>
                <a:spcPct val="120000"/>
              </a:lnSpc>
              <a:spcBef>
                <a:spcPts val="4158"/>
              </a:spcBef>
              <a:spcAft>
                <a:spcPts val="0"/>
              </a:spcAft>
              <a:buClrTx/>
              <a:buSzTx/>
              <a:buFontTx/>
              <a:buNone/>
              <a:tabLst/>
              <a:defRPr sz="3200"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marL="228600" indent="-228600">
              <a:buFont typeface="+mj-lt"/>
              <a:buAutoNum type="arabicPeriod"/>
            </a:pPr>
            <a:endParaRPr lang="en-IE" dirty="0"/>
          </a:p>
        </p:txBody>
      </p:sp>
      <p:sp>
        <p:nvSpPr>
          <p:cNvPr id="17" name="Text Placeholder 5">
            <a:extLst>
              <a:ext uri="{FF2B5EF4-FFF2-40B4-BE49-F238E27FC236}">
                <a16:creationId xmlns:a16="http://schemas.microsoft.com/office/drawing/2014/main" id="{2E29BE34-7BB9-3785-FBBA-7A48CBE50723}"/>
              </a:ext>
            </a:extLst>
          </p:cNvPr>
          <p:cNvSpPr txBox="1">
            <a:spLocks/>
          </p:cNvSpPr>
          <p:nvPr/>
        </p:nvSpPr>
        <p:spPr>
          <a:xfrm>
            <a:off x="907351" y="5377627"/>
            <a:ext cx="5412847" cy="1416910"/>
          </a:xfrm>
          <a:prstGeom prst="rect">
            <a:avLst/>
          </a:prstGeom>
        </p:spPr>
        <p:txBody>
          <a:bodyPr numCol="1"/>
          <a:lstStyle>
            <a:lvl1pPr marL="0" marR="0" indent="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1pPr>
            <a:lvl2pPr marL="0" marR="0" indent="49766"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2pPr>
            <a:lvl3pPr marL="0" marR="0" indent="99532"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3pPr>
            <a:lvl4pPr marL="0" marR="0" indent="149299"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4pPr>
            <a:lvl5pPr marL="0" marR="0" indent="199065"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lnSpc>
                <a:spcPct val="100000"/>
              </a:lnSpc>
              <a:spcBef>
                <a:spcPts val="0"/>
              </a:spcBef>
            </a:pPr>
            <a:r>
              <a:rPr lang="en-US" sz="1400" dirty="0">
                <a:solidFill>
                  <a:srgbClr val="151314"/>
                </a:solidFill>
                <a:latin typeface="Calibri" panose="020F0502020204030204" pitchFamily="34" charset="0"/>
                <a:cs typeface="Calibri" panose="020F0502020204030204" pitchFamily="34" charset="0"/>
                <a:sym typeface="Helvetica Light"/>
              </a:rPr>
              <a:t>In een directe uitwisseling met de managers in het kader van regelmatige oriëntatie- en ontwikkelingsgesprekken kunnen de werknemers hun individuele wensen voor verdere opleiding en training inbrengen. Bovendien worden naast de traditionele opleidingen ook extra-beroepsgerichte opleidingen ondersteund. Interne opleidingen worden aan het begin van elk jaar georganiseerd in een opleidingsplan en omvatten bijvoorbeeld EHBO-trainingen, veiligheidsinstructies en cursussen voor gevorderden voor veiligheidsfunctionarissen.</a:t>
            </a:r>
          </a:p>
          <a:p>
            <a:pPr hangingPunct="1">
              <a:lnSpc>
                <a:spcPct val="100000"/>
              </a:lnSpc>
              <a:spcBef>
                <a:spcPts val="0"/>
              </a:spcBef>
            </a:pPr>
            <a:endParaRPr lang="en-US" sz="1400" dirty="0">
              <a:solidFill>
                <a:srgbClr val="151314"/>
              </a:solidFill>
              <a:latin typeface="Calibri" panose="020F0502020204030204" pitchFamily="34" charset="0"/>
              <a:cs typeface="Calibri" panose="020F0502020204030204" pitchFamily="34" charset="0"/>
              <a:sym typeface="Helvetica Light"/>
            </a:endParaRPr>
          </a:p>
          <a:p>
            <a:pPr hangingPunct="1">
              <a:lnSpc>
                <a:spcPct val="100000"/>
              </a:lnSpc>
              <a:spcBef>
                <a:spcPts val="0"/>
              </a:spcBef>
            </a:pPr>
            <a:r>
              <a:rPr lang="en-US" sz="1400" dirty="0">
                <a:solidFill>
                  <a:srgbClr val="151314"/>
                </a:solidFill>
                <a:latin typeface="Calibri" panose="020F0502020204030204" pitchFamily="34" charset="0"/>
                <a:cs typeface="Calibri" panose="020F0502020204030204" pitchFamily="34" charset="0"/>
                <a:sym typeface="Helvetica Light"/>
              </a:rPr>
              <a:t>Medewerkers die gemotiveerd zijn en meer verantwoordelijkheid op zich willen nemen, kunnen worden opgeleid tot afval-, gevaarlijke stoffen-, brandbeveiligings- en veiligheidsfunctionaris.</a:t>
            </a:r>
          </a:p>
          <a:p>
            <a:pPr hangingPunct="1">
              <a:lnSpc>
                <a:spcPct val="100000"/>
              </a:lnSpc>
              <a:spcBef>
                <a:spcPts val="0"/>
              </a:spcBef>
            </a:pPr>
            <a:endParaRPr lang="en-US" sz="1400" dirty="0">
              <a:solidFill>
                <a:srgbClr val="151314"/>
              </a:solidFill>
              <a:latin typeface="Calibri" panose="020F0502020204030204" pitchFamily="34" charset="0"/>
              <a:cs typeface="Calibri" panose="020F0502020204030204" pitchFamily="34" charset="0"/>
              <a:sym typeface="Helvetica Light"/>
            </a:endParaRPr>
          </a:p>
          <a:p>
            <a:pPr hangingPunct="1">
              <a:lnSpc>
                <a:spcPct val="100000"/>
              </a:lnSpc>
              <a:spcBef>
                <a:spcPts val="0"/>
              </a:spcBef>
            </a:pPr>
            <a:r>
              <a:rPr lang="en-US" sz="1400" dirty="0">
                <a:solidFill>
                  <a:srgbClr val="151314"/>
                </a:solidFill>
                <a:latin typeface="Calibri" panose="020F0502020204030204" pitchFamily="34" charset="0"/>
                <a:cs typeface="Calibri" panose="020F0502020204030204" pitchFamily="34" charset="0"/>
                <a:sym typeface="Helvetica Light"/>
              </a:rPr>
              <a:t>Op dit moment wordt er gewerkt aan een nog sterkere focus op de </a:t>
            </a:r>
            <a:r>
              <a:rPr lang="en-US" sz="1400" dirty="0">
                <a:solidFill>
                  <a:srgbClr val="151314"/>
                </a:solidFill>
                <a:latin typeface="Calibri" panose="020F0502020204030204" pitchFamily="34" charset="0"/>
                <a:cs typeface="Calibri" panose="020F0502020204030204" pitchFamily="34" charset="0"/>
                <a:sym typeface="Helvetica Light"/>
                <a:hlinkClick r:id="rId2">
                  <a:extLst>
                    <a:ext uri="{A12FA001-AC4F-418D-AE19-62706E023703}">
                      <ahyp:hlinkClr xmlns:ahyp="http://schemas.microsoft.com/office/drawing/2018/hyperlinkcolor" val="tx"/>
                    </a:ext>
                  </a:extLst>
                </a:hlinkClick>
              </a:rPr>
              <a:t>persoonlijke ontwikkelingsinteresses </a:t>
            </a:r>
            <a:r>
              <a:rPr lang="en-US" sz="1400" dirty="0">
                <a:solidFill>
                  <a:srgbClr val="151314"/>
                </a:solidFill>
                <a:latin typeface="Calibri" panose="020F0502020204030204" pitchFamily="34" charset="0"/>
                <a:cs typeface="Calibri" panose="020F0502020204030204" pitchFamily="34" charset="0"/>
                <a:sym typeface="Helvetica Light"/>
              </a:rPr>
              <a:t>en ideeën van werknemers door middel van het digitaal vastleggen van individuele informatie.</a:t>
            </a:r>
            <a:endParaRPr lang="de-DE" sz="1400" dirty="0">
              <a:solidFill>
                <a:srgbClr val="151314"/>
              </a:solidFill>
              <a:latin typeface="Calibri" panose="020F0502020204030204" pitchFamily="34" charset="0"/>
              <a:cs typeface="Calibri" panose="020F0502020204030204" pitchFamily="34" charset="0"/>
              <a:sym typeface="FontAwesome"/>
            </a:endParaRPr>
          </a:p>
        </p:txBody>
      </p:sp>
      <p:sp>
        <p:nvSpPr>
          <p:cNvPr id="18" name="Text Placeholder 7">
            <a:extLst>
              <a:ext uri="{FF2B5EF4-FFF2-40B4-BE49-F238E27FC236}">
                <a16:creationId xmlns:a16="http://schemas.microsoft.com/office/drawing/2014/main" id="{455888D3-8324-5C42-6997-B1E61B251914}"/>
              </a:ext>
            </a:extLst>
          </p:cNvPr>
          <p:cNvSpPr txBox="1">
            <a:spLocks/>
          </p:cNvSpPr>
          <p:nvPr/>
        </p:nvSpPr>
        <p:spPr>
          <a:xfrm>
            <a:off x="923563" y="4960858"/>
            <a:ext cx="5430160" cy="348400"/>
          </a:xfrm>
          <a:prstGeom prst="rect">
            <a:avLst/>
          </a:prstGeom>
        </p:spPr>
        <p:txBody>
          <a:bodyPr anchor="ctr">
            <a:noAutofit/>
          </a:bodyPr>
          <a:lstStyle>
            <a:lvl1pPr marL="0" marR="0" indent="0" algn="l" defTabSz="583729" rtl="0" latinLnBrk="0">
              <a:lnSpc>
                <a:spcPts val="1420"/>
              </a:lnSpc>
              <a:spcBef>
                <a:spcPts val="0"/>
              </a:spcBef>
              <a:spcAft>
                <a:spcPts val="0"/>
              </a:spcAft>
              <a:buClrTx/>
              <a:buSzTx/>
              <a:buFontTx/>
              <a:buNone/>
              <a:tabLst/>
              <a:defRPr lang="en-IE" sz="1400" b="1" i="0" u="none" strike="noStrike" cap="none" spc="0" baseline="0" smtClean="0">
                <a:ln>
                  <a:noFill/>
                </a:ln>
                <a:solidFill>
                  <a:srgbClr val="027354"/>
                </a:solidFill>
                <a:effectLst/>
                <a:uFillTx/>
                <a:latin typeface="Calibri" panose="020F0502020204030204" pitchFamily="34" charset="0"/>
                <a:ea typeface="Montserrat Light"/>
                <a:cs typeface="Calibri" panose="020F0502020204030204" pitchFamily="34" charset="0"/>
                <a:sym typeface="Montserrat Light"/>
              </a:defRPr>
            </a:lvl1pPr>
            <a:lvl2pPr marL="385602"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2pPr>
            <a:lvl3pPr marL="771204"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3pPr>
            <a:lvl4pPr marL="1156806"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4pPr>
            <a:lvl5pPr marL="1542409" marR="0" indent="0" algn="l" defTabSz="583729" rtl="0" latinLnBrk="0">
              <a:lnSpc>
                <a:spcPct val="120000"/>
              </a:lnSpc>
              <a:spcBef>
                <a:spcPts val="4158"/>
              </a:spcBef>
              <a:spcAft>
                <a:spcPts val="0"/>
              </a:spcAft>
              <a:buClrTx/>
              <a:buSzTx/>
              <a:buFontTx/>
              <a:buNone/>
              <a:tabLst/>
              <a:defRPr sz="3265" b="0" i="0" u="none" strike="noStrike" cap="none" spc="0" baseline="0">
                <a:ln>
                  <a:noFill/>
                </a:ln>
                <a:solidFill>
                  <a:srgbClr val="011E3B"/>
                </a:solidFill>
                <a:uFillTx/>
                <a:latin typeface="Montserrat" pitchFamily="2" charset="77"/>
                <a:ea typeface="Montserrat Light"/>
                <a:cs typeface="Montserrat Light"/>
                <a:sym typeface="Montserrat Light"/>
              </a:defRPr>
            </a:lvl5pPr>
            <a:lvl6pPr marL="0" marR="0" indent="248831"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6pPr>
            <a:lvl7pPr marL="0" marR="0" indent="298597"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7pPr>
            <a:lvl8pPr marL="0" marR="0" indent="348364"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8pPr>
            <a:lvl9pPr marL="0" marR="0" indent="398130" algn="l" defTabSz="583729" rtl="0" latinLnBrk="0">
              <a:lnSpc>
                <a:spcPct val="120000"/>
              </a:lnSpc>
              <a:spcBef>
                <a:spcPts val="4158"/>
              </a:spcBef>
              <a:spcAft>
                <a:spcPts val="0"/>
              </a:spcAft>
              <a:buClrTx/>
              <a:buSzTx/>
              <a:buFontTx/>
              <a:buNone/>
              <a:tabLst/>
              <a:defRPr sz="1219" b="0" i="0" u="none" strike="noStrike" cap="none" spc="0" baseline="0">
                <a:ln>
                  <a:noFill/>
                </a:ln>
                <a:solidFill>
                  <a:srgbClr val="595457"/>
                </a:solidFill>
                <a:uFillTx/>
                <a:latin typeface="Montserrat Light"/>
                <a:ea typeface="Montserrat Light"/>
                <a:cs typeface="Montserrat Light"/>
                <a:sym typeface="Montserrat Light"/>
              </a:defRPr>
            </a:lvl9pPr>
          </a:lstStyle>
          <a:p>
            <a:pPr hangingPunct="1"/>
            <a:r>
              <a:rPr lang="en-US" dirty="0"/>
              <a:t>PERSOONLIJKE EN PROFESSIONELE ONTWIKKELINGSTRAINING VOOR WERKNEMERS </a:t>
            </a:r>
          </a:p>
        </p:txBody>
      </p:sp>
      <p:cxnSp>
        <p:nvCxnSpPr>
          <p:cNvPr id="19" name="Straight Connector 18">
            <a:extLst>
              <a:ext uri="{FF2B5EF4-FFF2-40B4-BE49-F238E27FC236}">
                <a16:creationId xmlns:a16="http://schemas.microsoft.com/office/drawing/2014/main" id="{ACF65192-489B-2926-AB13-AAE7E357BC67}"/>
              </a:ext>
            </a:extLst>
          </p:cNvPr>
          <p:cNvCxnSpPr>
            <a:cxnSpLocks/>
          </p:cNvCxnSpPr>
          <p:nvPr/>
        </p:nvCxnSpPr>
        <p:spPr>
          <a:xfrm flipH="1">
            <a:off x="814014" y="5274862"/>
            <a:ext cx="6062147" cy="0"/>
          </a:xfrm>
          <a:prstGeom prst="line">
            <a:avLst/>
          </a:prstGeom>
          <a:solidFill>
            <a:srgbClr val="027354"/>
          </a:solidFill>
          <a:ln w="12700">
            <a:solidFill>
              <a:srgbClr val="40B894"/>
            </a:solidFill>
          </a:ln>
        </p:spPr>
        <p:style>
          <a:lnRef idx="1">
            <a:schemeClr val="accent1"/>
          </a:lnRef>
          <a:fillRef idx="0">
            <a:schemeClr val="accent1"/>
          </a:fillRef>
          <a:effectRef idx="0">
            <a:schemeClr val="accent1"/>
          </a:effectRef>
          <a:fontRef idx="minor">
            <a:schemeClr val="tx1"/>
          </a:fontRef>
        </p:style>
      </p:cxnSp>
      <p:grpSp>
        <p:nvGrpSpPr>
          <p:cNvPr id="20" name="Graphic 3">
            <a:extLst>
              <a:ext uri="{FF2B5EF4-FFF2-40B4-BE49-F238E27FC236}">
                <a16:creationId xmlns:a16="http://schemas.microsoft.com/office/drawing/2014/main" id="{3C06E7E2-654D-A2C5-69F6-83571BEDAADA}"/>
              </a:ext>
            </a:extLst>
          </p:cNvPr>
          <p:cNvGrpSpPr/>
          <p:nvPr/>
        </p:nvGrpSpPr>
        <p:grpSpPr>
          <a:xfrm>
            <a:off x="270264" y="4801294"/>
            <a:ext cx="555219" cy="538435"/>
            <a:chOff x="4616150" y="2004440"/>
            <a:chExt cx="1088878" cy="1055963"/>
          </a:xfrm>
          <a:solidFill>
            <a:srgbClr val="027354"/>
          </a:solidFill>
        </p:grpSpPr>
        <p:sp>
          <p:nvSpPr>
            <p:cNvPr id="21" name="Freeform 20">
              <a:extLst>
                <a:ext uri="{FF2B5EF4-FFF2-40B4-BE49-F238E27FC236}">
                  <a16:creationId xmlns:a16="http://schemas.microsoft.com/office/drawing/2014/main" id="{B586AB98-7D8F-9107-1A29-BE020C3E4C43}"/>
                </a:ext>
              </a:extLst>
            </p:cNvPr>
            <p:cNvSpPr/>
            <p:nvPr/>
          </p:nvSpPr>
          <p:spPr>
            <a:xfrm>
              <a:off x="4994651" y="2520080"/>
              <a:ext cx="320904" cy="323646"/>
            </a:xfrm>
            <a:custGeom>
              <a:avLst/>
              <a:gdLst>
                <a:gd name="connsiteX0" fmla="*/ 282506 w 320904"/>
                <a:gd name="connsiteY0" fmla="*/ 271534 h 323646"/>
                <a:gd name="connsiteX1" fmla="*/ 268793 w 320904"/>
                <a:gd name="connsiteY1" fmla="*/ 285248 h 323646"/>
                <a:gd name="connsiteX2" fmla="*/ 255079 w 320904"/>
                <a:gd name="connsiteY2" fmla="*/ 285248 h 323646"/>
                <a:gd name="connsiteX3" fmla="*/ 255079 w 320904"/>
                <a:gd name="connsiteY3" fmla="*/ 285248 h 323646"/>
                <a:gd name="connsiteX4" fmla="*/ 222165 w 320904"/>
                <a:gd name="connsiteY4" fmla="*/ 279762 h 323646"/>
                <a:gd name="connsiteX5" fmla="*/ 200223 w 320904"/>
                <a:gd name="connsiteY5" fmla="*/ 287990 h 323646"/>
                <a:gd name="connsiteX6" fmla="*/ 181024 w 320904"/>
                <a:gd name="connsiteY6" fmla="*/ 312675 h 323646"/>
                <a:gd name="connsiteX7" fmla="*/ 181024 w 320904"/>
                <a:gd name="connsiteY7" fmla="*/ 312675 h 323646"/>
                <a:gd name="connsiteX8" fmla="*/ 170052 w 320904"/>
                <a:gd name="connsiteY8" fmla="*/ 323646 h 323646"/>
                <a:gd name="connsiteX9" fmla="*/ 150852 w 320904"/>
                <a:gd name="connsiteY9" fmla="*/ 323646 h 323646"/>
                <a:gd name="connsiteX10" fmla="*/ 139882 w 320904"/>
                <a:gd name="connsiteY10" fmla="*/ 312675 h 323646"/>
                <a:gd name="connsiteX11" fmla="*/ 120682 w 320904"/>
                <a:gd name="connsiteY11" fmla="*/ 287990 h 323646"/>
                <a:gd name="connsiteX12" fmla="*/ 98741 w 320904"/>
                <a:gd name="connsiteY12" fmla="*/ 279762 h 323646"/>
                <a:gd name="connsiteX13" fmla="*/ 85027 w 320904"/>
                <a:gd name="connsiteY13" fmla="*/ 277019 h 323646"/>
                <a:gd name="connsiteX14" fmla="*/ 65827 w 320904"/>
                <a:gd name="connsiteY14" fmla="*/ 285248 h 323646"/>
                <a:gd name="connsiteX15" fmla="*/ 65827 w 320904"/>
                <a:gd name="connsiteY15" fmla="*/ 285248 h 323646"/>
                <a:gd name="connsiteX16" fmla="*/ 52113 w 320904"/>
                <a:gd name="connsiteY16" fmla="*/ 285248 h 323646"/>
                <a:gd name="connsiteX17" fmla="*/ 38399 w 320904"/>
                <a:gd name="connsiteY17" fmla="*/ 271534 h 323646"/>
                <a:gd name="connsiteX18" fmla="*/ 38399 w 320904"/>
                <a:gd name="connsiteY18" fmla="*/ 257820 h 323646"/>
                <a:gd name="connsiteX19" fmla="*/ 38399 w 320904"/>
                <a:gd name="connsiteY19" fmla="*/ 257820 h 323646"/>
                <a:gd name="connsiteX20" fmla="*/ 38399 w 320904"/>
                <a:gd name="connsiteY20" fmla="*/ 257820 h 323646"/>
                <a:gd name="connsiteX21" fmla="*/ 43885 w 320904"/>
                <a:gd name="connsiteY21" fmla="*/ 224906 h 323646"/>
                <a:gd name="connsiteX22" fmla="*/ 35657 w 320904"/>
                <a:gd name="connsiteY22" fmla="*/ 202965 h 323646"/>
                <a:gd name="connsiteX23" fmla="*/ 10972 w 320904"/>
                <a:gd name="connsiteY23" fmla="*/ 183765 h 323646"/>
                <a:gd name="connsiteX24" fmla="*/ 10972 w 320904"/>
                <a:gd name="connsiteY24" fmla="*/ 183765 h 323646"/>
                <a:gd name="connsiteX25" fmla="*/ 0 w 320904"/>
                <a:gd name="connsiteY25" fmla="*/ 172794 h 323646"/>
                <a:gd name="connsiteX26" fmla="*/ 0 w 320904"/>
                <a:gd name="connsiteY26" fmla="*/ 150852 h 323646"/>
                <a:gd name="connsiteX27" fmla="*/ 10972 w 320904"/>
                <a:gd name="connsiteY27" fmla="*/ 139881 h 323646"/>
                <a:gd name="connsiteX28" fmla="*/ 10972 w 320904"/>
                <a:gd name="connsiteY28" fmla="*/ 139881 h 323646"/>
                <a:gd name="connsiteX29" fmla="*/ 35657 w 320904"/>
                <a:gd name="connsiteY29" fmla="*/ 120682 h 323646"/>
                <a:gd name="connsiteX30" fmla="*/ 43885 w 320904"/>
                <a:gd name="connsiteY30" fmla="*/ 98740 h 323646"/>
                <a:gd name="connsiteX31" fmla="*/ 38399 w 320904"/>
                <a:gd name="connsiteY31" fmla="*/ 65827 h 323646"/>
                <a:gd name="connsiteX32" fmla="*/ 38399 w 320904"/>
                <a:gd name="connsiteY32" fmla="*/ 65827 h 323646"/>
                <a:gd name="connsiteX33" fmla="*/ 38399 w 320904"/>
                <a:gd name="connsiteY33" fmla="*/ 65827 h 323646"/>
                <a:gd name="connsiteX34" fmla="*/ 38399 w 320904"/>
                <a:gd name="connsiteY34" fmla="*/ 52113 h 323646"/>
                <a:gd name="connsiteX35" fmla="*/ 52113 w 320904"/>
                <a:gd name="connsiteY35" fmla="*/ 38399 h 323646"/>
                <a:gd name="connsiteX36" fmla="*/ 65827 w 320904"/>
                <a:gd name="connsiteY36" fmla="*/ 38399 h 323646"/>
                <a:gd name="connsiteX37" fmla="*/ 65827 w 320904"/>
                <a:gd name="connsiteY37" fmla="*/ 38399 h 323646"/>
                <a:gd name="connsiteX38" fmla="*/ 98741 w 320904"/>
                <a:gd name="connsiteY38" fmla="*/ 43884 h 323646"/>
                <a:gd name="connsiteX39" fmla="*/ 120682 w 320904"/>
                <a:gd name="connsiteY39" fmla="*/ 35656 h 323646"/>
                <a:gd name="connsiteX40" fmla="*/ 139882 w 320904"/>
                <a:gd name="connsiteY40" fmla="*/ 10971 h 323646"/>
                <a:gd name="connsiteX41" fmla="*/ 139882 w 320904"/>
                <a:gd name="connsiteY41" fmla="*/ 10971 h 323646"/>
                <a:gd name="connsiteX42" fmla="*/ 150852 w 320904"/>
                <a:gd name="connsiteY42" fmla="*/ 0 h 323646"/>
                <a:gd name="connsiteX43" fmla="*/ 170052 w 320904"/>
                <a:gd name="connsiteY43" fmla="*/ 0 h 323646"/>
                <a:gd name="connsiteX44" fmla="*/ 181024 w 320904"/>
                <a:gd name="connsiteY44" fmla="*/ 10971 h 323646"/>
                <a:gd name="connsiteX45" fmla="*/ 181024 w 320904"/>
                <a:gd name="connsiteY45" fmla="*/ 10971 h 323646"/>
                <a:gd name="connsiteX46" fmla="*/ 200223 w 320904"/>
                <a:gd name="connsiteY46" fmla="*/ 35656 h 323646"/>
                <a:gd name="connsiteX47" fmla="*/ 222165 w 320904"/>
                <a:gd name="connsiteY47" fmla="*/ 43884 h 323646"/>
                <a:gd name="connsiteX48" fmla="*/ 255079 w 320904"/>
                <a:gd name="connsiteY48" fmla="*/ 38399 h 323646"/>
                <a:gd name="connsiteX49" fmla="*/ 255079 w 320904"/>
                <a:gd name="connsiteY49" fmla="*/ 38399 h 323646"/>
                <a:gd name="connsiteX50" fmla="*/ 268793 w 320904"/>
                <a:gd name="connsiteY50" fmla="*/ 38399 h 323646"/>
                <a:gd name="connsiteX51" fmla="*/ 282506 w 320904"/>
                <a:gd name="connsiteY51" fmla="*/ 52113 h 323646"/>
                <a:gd name="connsiteX52" fmla="*/ 282506 w 320904"/>
                <a:gd name="connsiteY52" fmla="*/ 65827 h 323646"/>
                <a:gd name="connsiteX53" fmla="*/ 282506 w 320904"/>
                <a:gd name="connsiteY53" fmla="*/ 65827 h 323646"/>
                <a:gd name="connsiteX54" fmla="*/ 277021 w 320904"/>
                <a:gd name="connsiteY54" fmla="*/ 98740 h 323646"/>
                <a:gd name="connsiteX55" fmla="*/ 285248 w 320904"/>
                <a:gd name="connsiteY55" fmla="*/ 120682 h 323646"/>
                <a:gd name="connsiteX56" fmla="*/ 309934 w 320904"/>
                <a:gd name="connsiteY56" fmla="*/ 139881 h 323646"/>
                <a:gd name="connsiteX57" fmla="*/ 309934 w 320904"/>
                <a:gd name="connsiteY57" fmla="*/ 139881 h 323646"/>
                <a:gd name="connsiteX58" fmla="*/ 320904 w 320904"/>
                <a:gd name="connsiteY58" fmla="*/ 150852 h 323646"/>
                <a:gd name="connsiteX59" fmla="*/ 320904 w 320904"/>
                <a:gd name="connsiteY59" fmla="*/ 170051 h 323646"/>
                <a:gd name="connsiteX60" fmla="*/ 309934 w 320904"/>
                <a:gd name="connsiteY60" fmla="*/ 181022 h 323646"/>
                <a:gd name="connsiteX61" fmla="*/ 309934 w 320904"/>
                <a:gd name="connsiteY61" fmla="*/ 181022 h 323646"/>
                <a:gd name="connsiteX62" fmla="*/ 285248 w 320904"/>
                <a:gd name="connsiteY62" fmla="*/ 200222 h 323646"/>
                <a:gd name="connsiteX63" fmla="*/ 277021 w 320904"/>
                <a:gd name="connsiteY63" fmla="*/ 222164 h 323646"/>
                <a:gd name="connsiteX64" fmla="*/ 282506 w 320904"/>
                <a:gd name="connsiteY64" fmla="*/ 255077 h 323646"/>
                <a:gd name="connsiteX65" fmla="*/ 282506 w 320904"/>
                <a:gd name="connsiteY65" fmla="*/ 255077 h 323646"/>
                <a:gd name="connsiteX66" fmla="*/ 282506 w 320904"/>
                <a:gd name="connsiteY66" fmla="*/ 271534 h 323646"/>
                <a:gd name="connsiteX67" fmla="*/ 282506 w 320904"/>
                <a:gd name="connsiteY67" fmla="*/ 271534 h 3236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20904" h="323646">
                  <a:moveTo>
                    <a:pt x="282506" y="271534"/>
                  </a:moveTo>
                  <a:lnTo>
                    <a:pt x="268793" y="285248"/>
                  </a:lnTo>
                  <a:cubicBezTo>
                    <a:pt x="266049" y="287990"/>
                    <a:pt x="257821" y="287990"/>
                    <a:pt x="255079" y="285248"/>
                  </a:cubicBezTo>
                  <a:lnTo>
                    <a:pt x="255079" y="285248"/>
                  </a:lnTo>
                  <a:cubicBezTo>
                    <a:pt x="246849" y="277019"/>
                    <a:pt x="233135" y="274276"/>
                    <a:pt x="222165" y="279762"/>
                  </a:cubicBezTo>
                  <a:cubicBezTo>
                    <a:pt x="216679" y="282505"/>
                    <a:pt x="208451" y="285248"/>
                    <a:pt x="200223" y="287990"/>
                  </a:cubicBezTo>
                  <a:cubicBezTo>
                    <a:pt x="189252" y="290733"/>
                    <a:pt x="181024" y="301704"/>
                    <a:pt x="181024" y="312675"/>
                  </a:cubicBezTo>
                  <a:cubicBezTo>
                    <a:pt x="181024" y="312675"/>
                    <a:pt x="181024" y="312675"/>
                    <a:pt x="181024" y="312675"/>
                  </a:cubicBezTo>
                  <a:cubicBezTo>
                    <a:pt x="181024" y="318161"/>
                    <a:pt x="175538" y="323646"/>
                    <a:pt x="170052" y="323646"/>
                  </a:cubicBezTo>
                  <a:lnTo>
                    <a:pt x="150852" y="323646"/>
                  </a:lnTo>
                  <a:cubicBezTo>
                    <a:pt x="139882" y="323646"/>
                    <a:pt x="139882" y="312675"/>
                    <a:pt x="139882" y="312675"/>
                  </a:cubicBezTo>
                  <a:cubicBezTo>
                    <a:pt x="139882" y="301704"/>
                    <a:pt x="131654" y="290733"/>
                    <a:pt x="120682" y="287990"/>
                  </a:cubicBezTo>
                  <a:cubicBezTo>
                    <a:pt x="112454" y="285248"/>
                    <a:pt x="106969" y="282505"/>
                    <a:pt x="98741" y="279762"/>
                  </a:cubicBezTo>
                  <a:cubicBezTo>
                    <a:pt x="93255" y="277019"/>
                    <a:pt x="90513" y="277019"/>
                    <a:pt x="85027" y="277019"/>
                  </a:cubicBezTo>
                  <a:cubicBezTo>
                    <a:pt x="76799" y="277019"/>
                    <a:pt x="71313" y="279762"/>
                    <a:pt x="65827" y="285248"/>
                  </a:cubicBezTo>
                  <a:lnTo>
                    <a:pt x="65827" y="285248"/>
                  </a:lnTo>
                  <a:cubicBezTo>
                    <a:pt x="63085" y="287990"/>
                    <a:pt x="54855" y="287990"/>
                    <a:pt x="52113" y="285248"/>
                  </a:cubicBezTo>
                  <a:lnTo>
                    <a:pt x="38399" y="271534"/>
                  </a:lnTo>
                  <a:cubicBezTo>
                    <a:pt x="35657" y="268791"/>
                    <a:pt x="35657" y="260562"/>
                    <a:pt x="38399" y="257820"/>
                  </a:cubicBezTo>
                  <a:cubicBezTo>
                    <a:pt x="38399" y="257820"/>
                    <a:pt x="38399" y="257820"/>
                    <a:pt x="38399" y="257820"/>
                  </a:cubicBezTo>
                  <a:cubicBezTo>
                    <a:pt x="38399" y="257820"/>
                    <a:pt x="38399" y="257820"/>
                    <a:pt x="38399" y="257820"/>
                  </a:cubicBezTo>
                  <a:cubicBezTo>
                    <a:pt x="46627" y="249592"/>
                    <a:pt x="49371" y="235878"/>
                    <a:pt x="43885" y="224906"/>
                  </a:cubicBezTo>
                  <a:cubicBezTo>
                    <a:pt x="41142" y="219421"/>
                    <a:pt x="38399" y="211193"/>
                    <a:pt x="35657" y="202965"/>
                  </a:cubicBezTo>
                  <a:cubicBezTo>
                    <a:pt x="32914" y="191993"/>
                    <a:pt x="21943" y="183765"/>
                    <a:pt x="10972" y="183765"/>
                  </a:cubicBezTo>
                  <a:cubicBezTo>
                    <a:pt x="10972" y="183765"/>
                    <a:pt x="10972" y="183765"/>
                    <a:pt x="10972" y="183765"/>
                  </a:cubicBezTo>
                  <a:cubicBezTo>
                    <a:pt x="5486" y="183765"/>
                    <a:pt x="0" y="178280"/>
                    <a:pt x="0" y="172794"/>
                  </a:cubicBezTo>
                  <a:lnTo>
                    <a:pt x="0" y="150852"/>
                  </a:lnTo>
                  <a:cubicBezTo>
                    <a:pt x="0" y="145366"/>
                    <a:pt x="5486" y="139881"/>
                    <a:pt x="10972" y="139881"/>
                  </a:cubicBezTo>
                  <a:lnTo>
                    <a:pt x="10972" y="139881"/>
                  </a:lnTo>
                  <a:cubicBezTo>
                    <a:pt x="21943" y="139881"/>
                    <a:pt x="32914" y="131653"/>
                    <a:pt x="35657" y="120682"/>
                  </a:cubicBezTo>
                  <a:cubicBezTo>
                    <a:pt x="38399" y="112453"/>
                    <a:pt x="41142" y="106968"/>
                    <a:pt x="43885" y="98740"/>
                  </a:cubicBezTo>
                  <a:cubicBezTo>
                    <a:pt x="49371" y="87768"/>
                    <a:pt x="46627" y="74054"/>
                    <a:pt x="38399" y="65827"/>
                  </a:cubicBezTo>
                  <a:lnTo>
                    <a:pt x="38399" y="65827"/>
                  </a:lnTo>
                  <a:cubicBezTo>
                    <a:pt x="38399" y="65827"/>
                    <a:pt x="38399" y="65827"/>
                    <a:pt x="38399" y="65827"/>
                  </a:cubicBezTo>
                  <a:cubicBezTo>
                    <a:pt x="35657" y="63084"/>
                    <a:pt x="35657" y="54855"/>
                    <a:pt x="38399" y="52113"/>
                  </a:cubicBezTo>
                  <a:lnTo>
                    <a:pt x="52113" y="38399"/>
                  </a:lnTo>
                  <a:cubicBezTo>
                    <a:pt x="54855" y="35656"/>
                    <a:pt x="63085" y="35656"/>
                    <a:pt x="65827" y="38399"/>
                  </a:cubicBezTo>
                  <a:lnTo>
                    <a:pt x="65827" y="38399"/>
                  </a:lnTo>
                  <a:cubicBezTo>
                    <a:pt x="74055" y="46627"/>
                    <a:pt x="87769" y="49370"/>
                    <a:pt x="98741" y="43884"/>
                  </a:cubicBezTo>
                  <a:cubicBezTo>
                    <a:pt x="104227" y="41141"/>
                    <a:pt x="112454" y="38399"/>
                    <a:pt x="120682" y="35656"/>
                  </a:cubicBezTo>
                  <a:cubicBezTo>
                    <a:pt x="131654" y="32913"/>
                    <a:pt x="139882" y="21942"/>
                    <a:pt x="139882" y="10971"/>
                  </a:cubicBezTo>
                  <a:lnTo>
                    <a:pt x="139882" y="10971"/>
                  </a:lnTo>
                  <a:cubicBezTo>
                    <a:pt x="139882" y="5485"/>
                    <a:pt x="145368" y="0"/>
                    <a:pt x="150852" y="0"/>
                  </a:cubicBezTo>
                  <a:lnTo>
                    <a:pt x="170052" y="0"/>
                  </a:lnTo>
                  <a:cubicBezTo>
                    <a:pt x="175538" y="0"/>
                    <a:pt x="181024" y="5485"/>
                    <a:pt x="181024" y="10971"/>
                  </a:cubicBezTo>
                  <a:lnTo>
                    <a:pt x="181024" y="10971"/>
                  </a:lnTo>
                  <a:cubicBezTo>
                    <a:pt x="181024" y="21942"/>
                    <a:pt x="189252" y="32913"/>
                    <a:pt x="200223" y="35656"/>
                  </a:cubicBezTo>
                  <a:cubicBezTo>
                    <a:pt x="208451" y="38399"/>
                    <a:pt x="213937" y="41141"/>
                    <a:pt x="222165" y="43884"/>
                  </a:cubicBezTo>
                  <a:cubicBezTo>
                    <a:pt x="233135" y="49370"/>
                    <a:pt x="246849" y="46627"/>
                    <a:pt x="255079" y="38399"/>
                  </a:cubicBezTo>
                  <a:lnTo>
                    <a:pt x="255079" y="38399"/>
                  </a:lnTo>
                  <a:cubicBezTo>
                    <a:pt x="257821" y="35656"/>
                    <a:pt x="266049" y="35656"/>
                    <a:pt x="268793" y="38399"/>
                  </a:cubicBezTo>
                  <a:lnTo>
                    <a:pt x="282506" y="52113"/>
                  </a:lnTo>
                  <a:cubicBezTo>
                    <a:pt x="285248" y="54855"/>
                    <a:pt x="285248" y="63084"/>
                    <a:pt x="282506" y="65827"/>
                  </a:cubicBezTo>
                  <a:lnTo>
                    <a:pt x="282506" y="65827"/>
                  </a:lnTo>
                  <a:cubicBezTo>
                    <a:pt x="274277" y="74054"/>
                    <a:pt x="271535" y="87768"/>
                    <a:pt x="277021" y="98740"/>
                  </a:cubicBezTo>
                  <a:cubicBezTo>
                    <a:pt x="279763" y="104225"/>
                    <a:pt x="282506" y="112453"/>
                    <a:pt x="285248" y="120682"/>
                  </a:cubicBezTo>
                  <a:cubicBezTo>
                    <a:pt x="287991" y="131653"/>
                    <a:pt x="298962" y="139881"/>
                    <a:pt x="309934" y="139881"/>
                  </a:cubicBezTo>
                  <a:lnTo>
                    <a:pt x="309934" y="139881"/>
                  </a:lnTo>
                  <a:cubicBezTo>
                    <a:pt x="315418" y="139881"/>
                    <a:pt x="320904" y="145366"/>
                    <a:pt x="320904" y="150852"/>
                  </a:cubicBezTo>
                  <a:lnTo>
                    <a:pt x="320904" y="170051"/>
                  </a:lnTo>
                  <a:cubicBezTo>
                    <a:pt x="320904" y="175537"/>
                    <a:pt x="315418" y="181022"/>
                    <a:pt x="309934" y="181022"/>
                  </a:cubicBezTo>
                  <a:lnTo>
                    <a:pt x="309934" y="181022"/>
                  </a:lnTo>
                  <a:cubicBezTo>
                    <a:pt x="298962" y="181022"/>
                    <a:pt x="287991" y="189251"/>
                    <a:pt x="285248" y="200222"/>
                  </a:cubicBezTo>
                  <a:cubicBezTo>
                    <a:pt x="282506" y="208450"/>
                    <a:pt x="279763" y="213936"/>
                    <a:pt x="277021" y="222164"/>
                  </a:cubicBezTo>
                  <a:cubicBezTo>
                    <a:pt x="271535" y="233135"/>
                    <a:pt x="271535" y="244106"/>
                    <a:pt x="282506" y="255077"/>
                  </a:cubicBezTo>
                  <a:cubicBezTo>
                    <a:pt x="282506" y="255077"/>
                    <a:pt x="282506" y="255077"/>
                    <a:pt x="282506" y="255077"/>
                  </a:cubicBezTo>
                  <a:cubicBezTo>
                    <a:pt x="287991" y="260562"/>
                    <a:pt x="287991" y="268791"/>
                    <a:pt x="282506" y="271534"/>
                  </a:cubicBezTo>
                  <a:lnTo>
                    <a:pt x="282506" y="271534"/>
                  </a:lnTo>
                  <a:close/>
                </a:path>
              </a:pathLst>
            </a:custGeom>
            <a:solidFill>
              <a:srgbClr val="F29E38"/>
            </a:solidFill>
            <a:ln w="27426" cap="flat">
              <a:noFill/>
              <a:prstDash val="solid"/>
              <a:miter/>
            </a:ln>
          </p:spPr>
          <p:txBody>
            <a:bodyPr rtlCol="0" anchor="ctr"/>
            <a:lstStyle/>
            <a:p>
              <a:endParaRPr lang="en-US" dirty="0"/>
            </a:p>
          </p:txBody>
        </p:sp>
        <p:grpSp>
          <p:nvGrpSpPr>
            <p:cNvPr id="22" name="Graphic 3">
              <a:extLst>
                <a:ext uri="{FF2B5EF4-FFF2-40B4-BE49-F238E27FC236}">
                  <a16:creationId xmlns:a16="http://schemas.microsoft.com/office/drawing/2014/main" id="{C518D6C1-EE96-A77F-953C-8281CAEEBFA2}"/>
                </a:ext>
              </a:extLst>
            </p:cNvPr>
            <p:cNvGrpSpPr/>
            <p:nvPr/>
          </p:nvGrpSpPr>
          <p:grpSpPr>
            <a:xfrm>
              <a:off x="4616150" y="2004440"/>
              <a:ext cx="1088878" cy="1055963"/>
              <a:chOff x="4616150" y="2004440"/>
              <a:chExt cx="1088878" cy="1055963"/>
            </a:xfrm>
            <a:grpFill/>
          </p:grpSpPr>
          <p:sp>
            <p:nvSpPr>
              <p:cNvPr id="23" name="Freeform 22">
                <a:extLst>
                  <a:ext uri="{FF2B5EF4-FFF2-40B4-BE49-F238E27FC236}">
                    <a16:creationId xmlns:a16="http://schemas.microsoft.com/office/drawing/2014/main" id="{BDF0BC32-A39D-E52E-CB9F-461E40583669}"/>
                  </a:ext>
                </a:extLst>
              </p:cNvPr>
              <p:cNvSpPr/>
              <p:nvPr/>
            </p:nvSpPr>
            <p:spPr>
              <a:xfrm>
                <a:off x="4616150" y="2004440"/>
                <a:ext cx="1088878" cy="1055963"/>
              </a:xfrm>
              <a:custGeom>
                <a:avLst/>
                <a:gdLst>
                  <a:gd name="connsiteX0" fmla="*/ 1066937 w 1088878"/>
                  <a:gd name="connsiteY0" fmla="*/ 880427 h 1055963"/>
                  <a:gd name="connsiteX1" fmla="*/ 1044995 w 1088878"/>
                  <a:gd name="connsiteY1" fmla="*/ 874941 h 1055963"/>
                  <a:gd name="connsiteX2" fmla="*/ 1039510 w 1088878"/>
                  <a:gd name="connsiteY2" fmla="*/ 896884 h 1055963"/>
                  <a:gd name="connsiteX3" fmla="*/ 1055965 w 1088878"/>
                  <a:gd name="connsiteY3" fmla="*/ 957224 h 1055963"/>
                  <a:gd name="connsiteX4" fmla="*/ 1055965 w 1088878"/>
                  <a:gd name="connsiteY4" fmla="*/ 998366 h 1055963"/>
                  <a:gd name="connsiteX5" fmla="*/ 1034024 w 1088878"/>
                  <a:gd name="connsiteY5" fmla="*/ 1020308 h 1055963"/>
                  <a:gd name="connsiteX6" fmla="*/ 1009338 w 1088878"/>
                  <a:gd name="connsiteY6" fmla="*/ 1020308 h 1055963"/>
                  <a:gd name="connsiteX7" fmla="*/ 1009338 w 1088878"/>
                  <a:gd name="connsiteY7" fmla="*/ 970938 h 1055963"/>
                  <a:gd name="connsiteX8" fmla="*/ 992882 w 1088878"/>
                  <a:gd name="connsiteY8" fmla="*/ 954481 h 1055963"/>
                  <a:gd name="connsiteX9" fmla="*/ 976426 w 1088878"/>
                  <a:gd name="connsiteY9" fmla="*/ 970938 h 1055963"/>
                  <a:gd name="connsiteX10" fmla="*/ 976426 w 1088878"/>
                  <a:gd name="connsiteY10" fmla="*/ 1020308 h 1055963"/>
                  <a:gd name="connsiteX11" fmla="*/ 814602 w 1088878"/>
                  <a:gd name="connsiteY11" fmla="*/ 1020308 h 1055963"/>
                  <a:gd name="connsiteX12" fmla="*/ 814602 w 1088878"/>
                  <a:gd name="connsiteY12" fmla="*/ 970938 h 1055963"/>
                  <a:gd name="connsiteX13" fmla="*/ 798146 w 1088878"/>
                  <a:gd name="connsiteY13" fmla="*/ 954481 h 1055963"/>
                  <a:gd name="connsiteX14" fmla="*/ 781689 w 1088878"/>
                  <a:gd name="connsiteY14" fmla="*/ 970938 h 1055963"/>
                  <a:gd name="connsiteX15" fmla="*/ 781689 w 1088878"/>
                  <a:gd name="connsiteY15" fmla="*/ 1020308 h 1055963"/>
                  <a:gd name="connsiteX16" fmla="*/ 757005 w 1088878"/>
                  <a:gd name="connsiteY16" fmla="*/ 1020308 h 1055963"/>
                  <a:gd name="connsiteX17" fmla="*/ 735061 w 1088878"/>
                  <a:gd name="connsiteY17" fmla="*/ 998366 h 1055963"/>
                  <a:gd name="connsiteX18" fmla="*/ 735061 w 1088878"/>
                  <a:gd name="connsiteY18" fmla="*/ 957224 h 1055963"/>
                  <a:gd name="connsiteX19" fmla="*/ 850258 w 1088878"/>
                  <a:gd name="connsiteY19" fmla="*/ 842028 h 1055963"/>
                  <a:gd name="connsiteX20" fmla="*/ 938027 w 1088878"/>
                  <a:gd name="connsiteY20" fmla="*/ 842028 h 1055963"/>
                  <a:gd name="connsiteX21" fmla="*/ 987396 w 1088878"/>
                  <a:gd name="connsiteY21" fmla="*/ 852999 h 1055963"/>
                  <a:gd name="connsiteX22" fmla="*/ 1009338 w 1088878"/>
                  <a:gd name="connsiteY22" fmla="*/ 844771 h 1055963"/>
                  <a:gd name="connsiteX23" fmla="*/ 1001110 w 1088878"/>
                  <a:gd name="connsiteY23" fmla="*/ 822829 h 1055963"/>
                  <a:gd name="connsiteX24" fmla="*/ 968197 w 1088878"/>
                  <a:gd name="connsiteY24" fmla="*/ 811858 h 1055963"/>
                  <a:gd name="connsiteX25" fmla="*/ 1003854 w 1088878"/>
                  <a:gd name="connsiteY25" fmla="*/ 729575 h 1055963"/>
                  <a:gd name="connsiteX26" fmla="*/ 891399 w 1088878"/>
                  <a:gd name="connsiteY26" fmla="*/ 617122 h 1055963"/>
                  <a:gd name="connsiteX27" fmla="*/ 778947 w 1088878"/>
                  <a:gd name="connsiteY27" fmla="*/ 729575 h 1055963"/>
                  <a:gd name="connsiteX28" fmla="*/ 814602 w 1088878"/>
                  <a:gd name="connsiteY28" fmla="*/ 811858 h 1055963"/>
                  <a:gd name="connsiteX29" fmla="*/ 798146 w 1088878"/>
                  <a:gd name="connsiteY29" fmla="*/ 817343 h 1055963"/>
                  <a:gd name="connsiteX30" fmla="*/ 685692 w 1088878"/>
                  <a:gd name="connsiteY30" fmla="*/ 751517 h 1055963"/>
                  <a:gd name="connsiteX31" fmla="*/ 691178 w 1088878"/>
                  <a:gd name="connsiteY31" fmla="*/ 735060 h 1055963"/>
                  <a:gd name="connsiteX32" fmla="*/ 729577 w 1088878"/>
                  <a:gd name="connsiteY32" fmla="*/ 693919 h 1055963"/>
                  <a:gd name="connsiteX33" fmla="*/ 729577 w 1088878"/>
                  <a:gd name="connsiteY33" fmla="*/ 674720 h 1055963"/>
                  <a:gd name="connsiteX34" fmla="*/ 691178 w 1088878"/>
                  <a:gd name="connsiteY34" fmla="*/ 633578 h 1055963"/>
                  <a:gd name="connsiteX35" fmla="*/ 682950 w 1088878"/>
                  <a:gd name="connsiteY35" fmla="*/ 614379 h 1055963"/>
                  <a:gd name="connsiteX36" fmla="*/ 680206 w 1088878"/>
                  <a:gd name="connsiteY36" fmla="*/ 556781 h 1055963"/>
                  <a:gd name="connsiteX37" fmla="*/ 666492 w 1088878"/>
                  <a:gd name="connsiteY37" fmla="*/ 543067 h 1055963"/>
                  <a:gd name="connsiteX38" fmla="*/ 608895 w 1088878"/>
                  <a:gd name="connsiteY38" fmla="*/ 540325 h 1055963"/>
                  <a:gd name="connsiteX39" fmla="*/ 589695 w 1088878"/>
                  <a:gd name="connsiteY39" fmla="*/ 532096 h 1055963"/>
                  <a:gd name="connsiteX40" fmla="*/ 554039 w 1088878"/>
                  <a:gd name="connsiteY40" fmla="*/ 493697 h 1055963"/>
                  <a:gd name="connsiteX41" fmla="*/ 554039 w 1088878"/>
                  <a:gd name="connsiteY41" fmla="*/ 436099 h 1055963"/>
                  <a:gd name="connsiteX42" fmla="*/ 677464 w 1088878"/>
                  <a:gd name="connsiteY42" fmla="*/ 436099 h 1055963"/>
                  <a:gd name="connsiteX43" fmla="*/ 732319 w 1088878"/>
                  <a:gd name="connsiteY43" fmla="*/ 381244 h 1055963"/>
                  <a:gd name="connsiteX44" fmla="*/ 732319 w 1088878"/>
                  <a:gd name="connsiteY44" fmla="*/ 340103 h 1055963"/>
                  <a:gd name="connsiteX45" fmla="*/ 617123 w 1088878"/>
                  <a:gd name="connsiteY45" fmla="*/ 194736 h 1055963"/>
                  <a:gd name="connsiteX46" fmla="*/ 652778 w 1088878"/>
                  <a:gd name="connsiteY46" fmla="*/ 112453 h 1055963"/>
                  <a:gd name="connsiteX47" fmla="*/ 540326 w 1088878"/>
                  <a:gd name="connsiteY47" fmla="*/ 0 h 1055963"/>
                  <a:gd name="connsiteX48" fmla="*/ 427873 w 1088878"/>
                  <a:gd name="connsiteY48" fmla="*/ 112453 h 1055963"/>
                  <a:gd name="connsiteX49" fmla="*/ 463528 w 1088878"/>
                  <a:gd name="connsiteY49" fmla="*/ 194736 h 1055963"/>
                  <a:gd name="connsiteX50" fmla="*/ 427873 w 1088878"/>
                  <a:gd name="connsiteY50" fmla="*/ 208450 h 1055963"/>
                  <a:gd name="connsiteX51" fmla="*/ 419643 w 1088878"/>
                  <a:gd name="connsiteY51" fmla="*/ 230392 h 1055963"/>
                  <a:gd name="connsiteX52" fmla="*/ 441587 w 1088878"/>
                  <a:gd name="connsiteY52" fmla="*/ 238621 h 1055963"/>
                  <a:gd name="connsiteX53" fmla="*/ 493698 w 1088878"/>
                  <a:gd name="connsiteY53" fmla="*/ 224907 h 1055963"/>
                  <a:gd name="connsiteX54" fmla="*/ 581467 w 1088878"/>
                  <a:gd name="connsiteY54" fmla="*/ 224907 h 1055963"/>
                  <a:gd name="connsiteX55" fmla="*/ 696664 w 1088878"/>
                  <a:gd name="connsiteY55" fmla="*/ 340103 h 1055963"/>
                  <a:gd name="connsiteX56" fmla="*/ 696664 w 1088878"/>
                  <a:gd name="connsiteY56" fmla="*/ 381244 h 1055963"/>
                  <a:gd name="connsiteX57" fmla="*/ 674722 w 1088878"/>
                  <a:gd name="connsiteY57" fmla="*/ 403186 h 1055963"/>
                  <a:gd name="connsiteX58" fmla="*/ 650036 w 1088878"/>
                  <a:gd name="connsiteY58" fmla="*/ 403186 h 1055963"/>
                  <a:gd name="connsiteX59" fmla="*/ 650036 w 1088878"/>
                  <a:gd name="connsiteY59" fmla="*/ 353817 h 1055963"/>
                  <a:gd name="connsiteX60" fmla="*/ 633580 w 1088878"/>
                  <a:gd name="connsiteY60" fmla="*/ 337360 h 1055963"/>
                  <a:gd name="connsiteX61" fmla="*/ 617123 w 1088878"/>
                  <a:gd name="connsiteY61" fmla="*/ 353817 h 1055963"/>
                  <a:gd name="connsiteX62" fmla="*/ 617123 w 1088878"/>
                  <a:gd name="connsiteY62" fmla="*/ 403186 h 1055963"/>
                  <a:gd name="connsiteX63" fmla="*/ 455300 w 1088878"/>
                  <a:gd name="connsiteY63" fmla="*/ 403186 h 1055963"/>
                  <a:gd name="connsiteX64" fmla="*/ 455300 w 1088878"/>
                  <a:gd name="connsiteY64" fmla="*/ 353817 h 1055963"/>
                  <a:gd name="connsiteX65" fmla="*/ 438843 w 1088878"/>
                  <a:gd name="connsiteY65" fmla="*/ 337360 h 1055963"/>
                  <a:gd name="connsiteX66" fmla="*/ 422387 w 1088878"/>
                  <a:gd name="connsiteY66" fmla="*/ 353817 h 1055963"/>
                  <a:gd name="connsiteX67" fmla="*/ 422387 w 1088878"/>
                  <a:gd name="connsiteY67" fmla="*/ 403186 h 1055963"/>
                  <a:gd name="connsiteX68" fmla="*/ 403187 w 1088878"/>
                  <a:gd name="connsiteY68" fmla="*/ 403186 h 1055963"/>
                  <a:gd name="connsiteX69" fmla="*/ 381245 w 1088878"/>
                  <a:gd name="connsiteY69" fmla="*/ 381244 h 1055963"/>
                  <a:gd name="connsiteX70" fmla="*/ 381245 w 1088878"/>
                  <a:gd name="connsiteY70" fmla="*/ 340103 h 1055963"/>
                  <a:gd name="connsiteX71" fmla="*/ 397701 w 1088878"/>
                  <a:gd name="connsiteY71" fmla="*/ 282505 h 1055963"/>
                  <a:gd name="connsiteX72" fmla="*/ 392215 w 1088878"/>
                  <a:gd name="connsiteY72" fmla="*/ 260562 h 1055963"/>
                  <a:gd name="connsiteX73" fmla="*/ 370274 w 1088878"/>
                  <a:gd name="connsiteY73" fmla="*/ 266048 h 1055963"/>
                  <a:gd name="connsiteX74" fmla="*/ 351074 w 1088878"/>
                  <a:gd name="connsiteY74" fmla="*/ 340103 h 1055963"/>
                  <a:gd name="connsiteX75" fmla="*/ 351074 w 1088878"/>
                  <a:gd name="connsiteY75" fmla="*/ 381244 h 1055963"/>
                  <a:gd name="connsiteX76" fmla="*/ 405929 w 1088878"/>
                  <a:gd name="connsiteY76" fmla="*/ 436099 h 1055963"/>
                  <a:gd name="connsiteX77" fmla="*/ 529354 w 1088878"/>
                  <a:gd name="connsiteY77" fmla="*/ 436099 h 1055963"/>
                  <a:gd name="connsiteX78" fmla="*/ 529354 w 1088878"/>
                  <a:gd name="connsiteY78" fmla="*/ 493697 h 1055963"/>
                  <a:gd name="connsiteX79" fmla="*/ 493698 w 1088878"/>
                  <a:gd name="connsiteY79" fmla="*/ 532096 h 1055963"/>
                  <a:gd name="connsiteX80" fmla="*/ 474498 w 1088878"/>
                  <a:gd name="connsiteY80" fmla="*/ 540325 h 1055963"/>
                  <a:gd name="connsiteX81" fmla="*/ 416901 w 1088878"/>
                  <a:gd name="connsiteY81" fmla="*/ 543067 h 1055963"/>
                  <a:gd name="connsiteX82" fmla="*/ 403187 w 1088878"/>
                  <a:gd name="connsiteY82" fmla="*/ 556781 h 1055963"/>
                  <a:gd name="connsiteX83" fmla="*/ 400445 w 1088878"/>
                  <a:gd name="connsiteY83" fmla="*/ 614379 h 1055963"/>
                  <a:gd name="connsiteX84" fmla="*/ 392215 w 1088878"/>
                  <a:gd name="connsiteY84" fmla="*/ 633578 h 1055963"/>
                  <a:gd name="connsiteX85" fmla="*/ 353818 w 1088878"/>
                  <a:gd name="connsiteY85" fmla="*/ 674720 h 1055963"/>
                  <a:gd name="connsiteX86" fmla="*/ 353818 w 1088878"/>
                  <a:gd name="connsiteY86" fmla="*/ 696662 h 1055963"/>
                  <a:gd name="connsiteX87" fmla="*/ 392215 w 1088878"/>
                  <a:gd name="connsiteY87" fmla="*/ 737803 h 1055963"/>
                  <a:gd name="connsiteX88" fmla="*/ 397701 w 1088878"/>
                  <a:gd name="connsiteY88" fmla="*/ 754260 h 1055963"/>
                  <a:gd name="connsiteX89" fmla="*/ 285248 w 1088878"/>
                  <a:gd name="connsiteY89" fmla="*/ 820086 h 1055963"/>
                  <a:gd name="connsiteX90" fmla="*/ 268791 w 1088878"/>
                  <a:gd name="connsiteY90" fmla="*/ 814601 h 1055963"/>
                  <a:gd name="connsiteX91" fmla="*/ 304448 w 1088878"/>
                  <a:gd name="connsiteY91" fmla="*/ 732318 h 1055963"/>
                  <a:gd name="connsiteX92" fmla="*/ 191994 w 1088878"/>
                  <a:gd name="connsiteY92" fmla="*/ 619864 h 1055963"/>
                  <a:gd name="connsiteX93" fmla="*/ 79541 w 1088878"/>
                  <a:gd name="connsiteY93" fmla="*/ 732318 h 1055963"/>
                  <a:gd name="connsiteX94" fmla="*/ 115197 w 1088878"/>
                  <a:gd name="connsiteY94" fmla="*/ 814601 h 1055963"/>
                  <a:gd name="connsiteX95" fmla="*/ 0 w 1088878"/>
                  <a:gd name="connsiteY95" fmla="*/ 959967 h 1055963"/>
                  <a:gd name="connsiteX96" fmla="*/ 0 w 1088878"/>
                  <a:gd name="connsiteY96" fmla="*/ 1001108 h 1055963"/>
                  <a:gd name="connsiteX97" fmla="*/ 54855 w 1088878"/>
                  <a:gd name="connsiteY97" fmla="*/ 1055964 h 1055963"/>
                  <a:gd name="connsiteX98" fmla="*/ 331876 w 1088878"/>
                  <a:gd name="connsiteY98" fmla="*/ 1055964 h 1055963"/>
                  <a:gd name="connsiteX99" fmla="*/ 386731 w 1088878"/>
                  <a:gd name="connsiteY99" fmla="*/ 1001108 h 1055963"/>
                  <a:gd name="connsiteX100" fmla="*/ 386731 w 1088878"/>
                  <a:gd name="connsiteY100" fmla="*/ 959967 h 1055963"/>
                  <a:gd name="connsiteX101" fmla="*/ 320904 w 1088878"/>
                  <a:gd name="connsiteY101" fmla="*/ 836542 h 1055963"/>
                  <a:gd name="connsiteX102" fmla="*/ 392215 w 1088878"/>
                  <a:gd name="connsiteY102" fmla="*/ 795401 h 1055963"/>
                  <a:gd name="connsiteX103" fmla="*/ 403187 w 1088878"/>
                  <a:gd name="connsiteY103" fmla="*/ 817343 h 1055963"/>
                  <a:gd name="connsiteX104" fmla="*/ 416901 w 1088878"/>
                  <a:gd name="connsiteY104" fmla="*/ 831057 h 1055963"/>
                  <a:gd name="connsiteX105" fmla="*/ 474498 w 1088878"/>
                  <a:gd name="connsiteY105" fmla="*/ 833800 h 1055963"/>
                  <a:gd name="connsiteX106" fmla="*/ 493698 w 1088878"/>
                  <a:gd name="connsiteY106" fmla="*/ 842028 h 1055963"/>
                  <a:gd name="connsiteX107" fmla="*/ 534840 w 1088878"/>
                  <a:gd name="connsiteY107" fmla="*/ 880427 h 1055963"/>
                  <a:gd name="connsiteX108" fmla="*/ 554039 w 1088878"/>
                  <a:gd name="connsiteY108" fmla="*/ 880427 h 1055963"/>
                  <a:gd name="connsiteX109" fmla="*/ 595181 w 1088878"/>
                  <a:gd name="connsiteY109" fmla="*/ 842028 h 1055963"/>
                  <a:gd name="connsiteX110" fmla="*/ 614381 w 1088878"/>
                  <a:gd name="connsiteY110" fmla="*/ 833800 h 1055963"/>
                  <a:gd name="connsiteX111" fmla="*/ 671978 w 1088878"/>
                  <a:gd name="connsiteY111" fmla="*/ 831057 h 1055963"/>
                  <a:gd name="connsiteX112" fmla="*/ 685692 w 1088878"/>
                  <a:gd name="connsiteY112" fmla="*/ 817343 h 1055963"/>
                  <a:gd name="connsiteX113" fmla="*/ 696664 w 1088878"/>
                  <a:gd name="connsiteY113" fmla="*/ 795401 h 1055963"/>
                  <a:gd name="connsiteX114" fmla="*/ 767975 w 1088878"/>
                  <a:gd name="connsiteY114" fmla="*/ 836542 h 1055963"/>
                  <a:gd name="connsiteX115" fmla="*/ 702149 w 1088878"/>
                  <a:gd name="connsiteY115" fmla="*/ 959967 h 1055963"/>
                  <a:gd name="connsiteX116" fmla="*/ 702149 w 1088878"/>
                  <a:gd name="connsiteY116" fmla="*/ 1001108 h 1055963"/>
                  <a:gd name="connsiteX117" fmla="*/ 757005 w 1088878"/>
                  <a:gd name="connsiteY117" fmla="*/ 1055964 h 1055963"/>
                  <a:gd name="connsiteX118" fmla="*/ 1034024 w 1088878"/>
                  <a:gd name="connsiteY118" fmla="*/ 1055964 h 1055963"/>
                  <a:gd name="connsiteX119" fmla="*/ 1088879 w 1088878"/>
                  <a:gd name="connsiteY119" fmla="*/ 1001108 h 1055963"/>
                  <a:gd name="connsiteX120" fmla="*/ 1088879 w 1088878"/>
                  <a:gd name="connsiteY120" fmla="*/ 959967 h 1055963"/>
                  <a:gd name="connsiteX121" fmla="*/ 1066937 w 1088878"/>
                  <a:gd name="connsiteY121" fmla="*/ 880427 h 1055963"/>
                  <a:gd name="connsiteX122" fmla="*/ 1066937 w 1088878"/>
                  <a:gd name="connsiteY122" fmla="*/ 880427 h 1055963"/>
                  <a:gd name="connsiteX123" fmla="*/ 463528 w 1088878"/>
                  <a:gd name="connsiteY123" fmla="*/ 112453 h 1055963"/>
                  <a:gd name="connsiteX124" fmla="*/ 543068 w 1088878"/>
                  <a:gd name="connsiteY124" fmla="*/ 32913 h 1055963"/>
                  <a:gd name="connsiteX125" fmla="*/ 622609 w 1088878"/>
                  <a:gd name="connsiteY125" fmla="*/ 112453 h 1055963"/>
                  <a:gd name="connsiteX126" fmla="*/ 559525 w 1088878"/>
                  <a:gd name="connsiteY126" fmla="*/ 189251 h 1055963"/>
                  <a:gd name="connsiteX127" fmla="*/ 529354 w 1088878"/>
                  <a:gd name="connsiteY127" fmla="*/ 189251 h 1055963"/>
                  <a:gd name="connsiteX128" fmla="*/ 463528 w 1088878"/>
                  <a:gd name="connsiteY128" fmla="*/ 112453 h 1055963"/>
                  <a:gd name="connsiteX129" fmla="*/ 463528 w 1088878"/>
                  <a:gd name="connsiteY129" fmla="*/ 112453 h 1055963"/>
                  <a:gd name="connsiteX130" fmla="*/ 106969 w 1088878"/>
                  <a:gd name="connsiteY130" fmla="*/ 732318 h 1055963"/>
                  <a:gd name="connsiteX131" fmla="*/ 186508 w 1088878"/>
                  <a:gd name="connsiteY131" fmla="*/ 652778 h 1055963"/>
                  <a:gd name="connsiteX132" fmla="*/ 266049 w 1088878"/>
                  <a:gd name="connsiteY132" fmla="*/ 732318 h 1055963"/>
                  <a:gd name="connsiteX133" fmla="*/ 202965 w 1088878"/>
                  <a:gd name="connsiteY133" fmla="*/ 809115 h 1055963"/>
                  <a:gd name="connsiteX134" fmla="*/ 172794 w 1088878"/>
                  <a:gd name="connsiteY134" fmla="*/ 809115 h 1055963"/>
                  <a:gd name="connsiteX135" fmla="*/ 106969 w 1088878"/>
                  <a:gd name="connsiteY135" fmla="*/ 732318 h 1055963"/>
                  <a:gd name="connsiteX136" fmla="*/ 106969 w 1088878"/>
                  <a:gd name="connsiteY136" fmla="*/ 732318 h 1055963"/>
                  <a:gd name="connsiteX137" fmla="*/ 345590 w 1088878"/>
                  <a:gd name="connsiteY137" fmla="*/ 957224 h 1055963"/>
                  <a:gd name="connsiteX138" fmla="*/ 345590 w 1088878"/>
                  <a:gd name="connsiteY138" fmla="*/ 998366 h 1055963"/>
                  <a:gd name="connsiteX139" fmla="*/ 323646 w 1088878"/>
                  <a:gd name="connsiteY139" fmla="*/ 1020308 h 1055963"/>
                  <a:gd name="connsiteX140" fmla="*/ 298962 w 1088878"/>
                  <a:gd name="connsiteY140" fmla="*/ 1020308 h 1055963"/>
                  <a:gd name="connsiteX141" fmla="*/ 298962 w 1088878"/>
                  <a:gd name="connsiteY141" fmla="*/ 970938 h 1055963"/>
                  <a:gd name="connsiteX142" fmla="*/ 282505 w 1088878"/>
                  <a:gd name="connsiteY142" fmla="*/ 954481 h 1055963"/>
                  <a:gd name="connsiteX143" fmla="*/ 266049 w 1088878"/>
                  <a:gd name="connsiteY143" fmla="*/ 970938 h 1055963"/>
                  <a:gd name="connsiteX144" fmla="*/ 266049 w 1088878"/>
                  <a:gd name="connsiteY144" fmla="*/ 1020308 h 1055963"/>
                  <a:gd name="connsiteX145" fmla="*/ 104225 w 1088878"/>
                  <a:gd name="connsiteY145" fmla="*/ 1020308 h 1055963"/>
                  <a:gd name="connsiteX146" fmla="*/ 104225 w 1088878"/>
                  <a:gd name="connsiteY146" fmla="*/ 970938 h 1055963"/>
                  <a:gd name="connsiteX147" fmla="*/ 87769 w 1088878"/>
                  <a:gd name="connsiteY147" fmla="*/ 954481 h 1055963"/>
                  <a:gd name="connsiteX148" fmla="*/ 71313 w 1088878"/>
                  <a:gd name="connsiteY148" fmla="*/ 970938 h 1055963"/>
                  <a:gd name="connsiteX149" fmla="*/ 71313 w 1088878"/>
                  <a:gd name="connsiteY149" fmla="*/ 1020308 h 1055963"/>
                  <a:gd name="connsiteX150" fmla="*/ 46627 w 1088878"/>
                  <a:gd name="connsiteY150" fmla="*/ 1020308 h 1055963"/>
                  <a:gd name="connsiteX151" fmla="*/ 24686 w 1088878"/>
                  <a:gd name="connsiteY151" fmla="*/ 998366 h 1055963"/>
                  <a:gd name="connsiteX152" fmla="*/ 24686 w 1088878"/>
                  <a:gd name="connsiteY152" fmla="*/ 957224 h 1055963"/>
                  <a:gd name="connsiteX153" fmla="*/ 139882 w 1088878"/>
                  <a:gd name="connsiteY153" fmla="*/ 842028 h 1055963"/>
                  <a:gd name="connsiteX154" fmla="*/ 227649 w 1088878"/>
                  <a:gd name="connsiteY154" fmla="*/ 842028 h 1055963"/>
                  <a:gd name="connsiteX155" fmla="*/ 345590 w 1088878"/>
                  <a:gd name="connsiteY155" fmla="*/ 957224 h 1055963"/>
                  <a:gd name="connsiteX156" fmla="*/ 345590 w 1088878"/>
                  <a:gd name="connsiteY156" fmla="*/ 957224 h 1055963"/>
                  <a:gd name="connsiteX157" fmla="*/ 663750 w 1088878"/>
                  <a:gd name="connsiteY157" fmla="*/ 792659 h 1055963"/>
                  <a:gd name="connsiteX158" fmla="*/ 650036 w 1088878"/>
                  <a:gd name="connsiteY158" fmla="*/ 806372 h 1055963"/>
                  <a:gd name="connsiteX159" fmla="*/ 636322 w 1088878"/>
                  <a:gd name="connsiteY159" fmla="*/ 806372 h 1055963"/>
                  <a:gd name="connsiteX160" fmla="*/ 636322 w 1088878"/>
                  <a:gd name="connsiteY160" fmla="*/ 806372 h 1055963"/>
                  <a:gd name="connsiteX161" fmla="*/ 603409 w 1088878"/>
                  <a:gd name="connsiteY161" fmla="*/ 800887 h 1055963"/>
                  <a:gd name="connsiteX162" fmla="*/ 581467 w 1088878"/>
                  <a:gd name="connsiteY162" fmla="*/ 809115 h 1055963"/>
                  <a:gd name="connsiteX163" fmla="*/ 562267 w 1088878"/>
                  <a:gd name="connsiteY163" fmla="*/ 833800 h 1055963"/>
                  <a:gd name="connsiteX164" fmla="*/ 562267 w 1088878"/>
                  <a:gd name="connsiteY164" fmla="*/ 833800 h 1055963"/>
                  <a:gd name="connsiteX165" fmla="*/ 551297 w 1088878"/>
                  <a:gd name="connsiteY165" fmla="*/ 844771 h 1055963"/>
                  <a:gd name="connsiteX166" fmla="*/ 532098 w 1088878"/>
                  <a:gd name="connsiteY166" fmla="*/ 844771 h 1055963"/>
                  <a:gd name="connsiteX167" fmla="*/ 521126 w 1088878"/>
                  <a:gd name="connsiteY167" fmla="*/ 833800 h 1055963"/>
                  <a:gd name="connsiteX168" fmla="*/ 501926 w 1088878"/>
                  <a:gd name="connsiteY168" fmla="*/ 809115 h 1055963"/>
                  <a:gd name="connsiteX169" fmla="*/ 479984 w 1088878"/>
                  <a:gd name="connsiteY169" fmla="*/ 800887 h 1055963"/>
                  <a:gd name="connsiteX170" fmla="*/ 466270 w 1088878"/>
                  <a:gd name="connsiteY170" fmla="*/ 798144 h 1055963"/>
                  <a:gd name="connsiteX171" fmla="*/ 447071 w 1088878"/>
                  <a:gd name="connsiteY171" fmla="*/ 806372 h 1055963"/>
                  <a:gd name="connsiteX172" fmla="*/ 447071 w 1088878"/>
                  <a:gd name="connsiteY172" fmla="*/ 806372 h 1055963"/>
                  <a:gd name="connsiteX173" fmla="*/ 433357 w 1088878"/>
                  <a:gd name="connsiteY173" fmla="*/ 806372 h 1055963"/>
                  <a:gd name="connsiteX174" fmla="*/ 419643 w 1088878"/>
                  <a:gd name="connsiteY174" fmla="*/ 792659 h 1055963"/>
                  <a:gd name="connsiteX175" fmla="*/ 419643 w 1088878"/>
                  <a:gd name="connsiteY175" fmla="*/ 778945 h 1055963"/>
                  <a:gd name="connsiteX176" fmla="*/ 419643 w 1088878"/>
                  <a:gd name="connsiteY176" fmla="*/ 778945 h 1055963"/>
                  <a:gd name="connsiteX177" fmla="*/ 419643 w 1088878"/>
                  <a:gd name="connsiteY177" fmla="*/ 778945 h 1055963"/>
                  <a:gd name="connsiteX178" fmla="*/ 425129 w 1088878"/>
                  <a:gd name="connsiteY178" fmla="*/ 746032 h 1055963"/>
                  <a:gd name="connsiteX179" fmla="*/ 416901 w 1088878"/>
                  <a:gd name="connsiteY179" fmla="*/ 724089 h 1055963"/>
                  <a:gd name="connsiteX180" fmla="*/ 392215 w 1088878"/>
                  <a:gd name="connsiteY180" fmla="*/ 704890 h 1055963"/>
                  <a:gd name="connsiteX181" fmla="*/ 392215 w 1088878"/>
                  <a:gd name="connsiteY181" fmla="*/ 704890 h 1055963"/>
                  <a:gd name="connsiteX182" fmla="*/ 381245 w 1088878"/>
                  <a:gd name="connsiteY182" fmla="*/ 693919 h 1055963"/>
                  <a:gd name="connsiteX183" fmla="*/ 381245 w 1088878"/>
                  <a:gd name="connsiteY183" fmla="*/ 671977 h 1055963"/>
                  <a:gd name="connsiteX184" fmla="*/ 392215 w 1088878"/>
                  <a:gd name="connsiteY184" fmla="*/ 661006 h 1055963"/>
                  <a:gd name="connsiteX185" fmla="*/ 392215 w 1088878"/>
                  <a:gd name="connsiteY185" fmla="*/ 661006 h 1055963"/>
                  <a:gd name="connsiteX186" fmla="*/ 416901 w 1088878"/>
                  <a:gd name="connsiteY186" fmla="*/ 641807 h 1055963"/>
                  <a:gd name="connsiteX187" fmla="*/ 425129 w 1088878"/>
                  <a:gd name="connsiteY187" fmla="*/ 619864 h 1055963"/>
                  <a:gd name="connsiteX188" fmla="*/ 419643 w 1088878"/>
                  <a:gd name="connsiteY188" fmla="*/ 586951 h 1055963"/>
                  <a:gd name="connsiteX189" fmla="*/ 419643 w 1088878"/>
                  <a:gd name="connsiteY189" fmla="*/ 586951 h 1055963"/>
                  <a:gd name="connsiteX190" fmla="*/ 419643 w 1088878"/>
                  <a:gd name="connsiteY190" fmla="*/ 586951 h 1055963"/>
                  <a:gd name="connsiteX191" fmla="*/ 419643 w 1088878"/>
                  <a:gd name="connsiteY191" fmla="*/ 573238 h 1055963"/>
                  <a:gd name="connsiteX192" fmla="*/ 433357 w 1088878"/>
                  <a:gd name="connsiteY192" fmla="*/ 559524 h 1055963"/>
                  <a:gd name="connsiteX193" fmla="*/ 447071 w 1088878"/>
                  <a:gd name="connsiteY193" fmla="*/ 559524 h 1055963"/>
                  <a:gd name="connsiteX194" fmla="*/ 447071 w 1088878"/>
                  <a:gd name="connsiteY194" fmla="*/ 559524 h 1055963"/>
                  <a:gd name="connsiteX195" fmla="*/ 479984 w 1088878"/>
                  <a:gd name="connsiteY195" fmla="*/ 565009 h 1055963"/>
                  <a:gd name="connsiteX196" fmla="*/ 501926 w 1088878"/>
                  <a:gd name="connsiteY196" fmla="*/ 556781 h 1055963"/>
                  <a:gd name="connsiteX197" fmla="*/ 521126 w 1088878"/>
                  <a:gd name="connsiteY197" fmla="*/ 532096 h 1055963"/>
                  <a:gd name="connsiteX198" fmla="*/ 521126 w 1088878"/>
                  <a:gd name="connsiteY198" fmla="*/ 532096 h 1055963"/>
                  <a:gd name="connsiteX199" fmla="*/ 532098 w 1088878"/>
                  <a:gd name="connsiteY199" fmla="*/ 521125 h 1055963"/>
                  <a:gd name="connsiteX200" fmla="*/ 551297 w 1088878"/>
                  <a:gd name="connsiteY200" fmla="*/ 521125 h 1055963"/>
                  <a:gd name="connsiteX201" fmla="*/ 562267 w 1088878"/>
                  <a:gd name="connsiteY201" fmla="*/ 532096 h 1055963"/>
                  <a:gd name="connsiteX202" fmla="*/ 562267 w 1088878"/>
                  <a:gd name="connsiteY202" fmla="*/ 532096 h 1055963"/>
                  <a:gd name="connsiteX203" fmla="*/ 581467 w 1088878"/>
                  <a:gd name="connsiteY203" fmla="*/ 556781 h 1055963"/>
                  <a:gd name="connsiteX204" fmla="*/ 603409 w 1088878"/>
                  <a:gd name="connsiteY204" fmla="*/ 565009 h 1055963"/>
                  <a:gd name="connsiteX205" fmla="*/ 636322 w 1088878"/>
                  <a:gd name="connsiteY205" fmla="*/ 559524 h 1055963"/>
                  <a:gd name="connsiteX206" fmla="*/ 636322 w 1088878"/>
                  <a:gd name="connsiteY206" fmla="*/ 559524 h 1055963"/>
                  <a:gd name="connsiteX207" fmla="*/ 650036 w 1088878"/>
                  <a:gd name="connsiteY207" fmla="*/ 559524 h 1055963"/>
                  <a:gd name="connsiteX208" fmla="*/ 663750 w 1088878"/>
                  <a:gd name="connsiteY208" fmla="*/ 573238 h 1055963"/>
                  <a:gd name="connsiteX209" fmla="*/ 663750 w 1088878"/>
                  <a:gd name="connsiteY209" fmla="*/ 586951 h 1055963"/>
                  <a:gd name="connsiteX210" fmla="*/ 663750 w 1088878"/>
                  <a:gd name="connsiteY210" fmla="*/ 586951 h 1055963"/>
                  <a:gd name="connsiteX211" fmla="*/ 658264 w 1088878"/>
                  <a:gd name="connsiteY211" fmla="*/ 619864 h 1055963"/>
                  <a:gd name="connsiteX212" fmla="*/ 666492 w 1088878"/>
                  <a:gd name="connsiteY212" fmla="*/ 641807 h 1055963"/>
                  <a:gd name="connsiteX213" fmla="*/ 691178 w 1088878"/>
                  <a:gd name="connsiteY213" fmla="*/ 661006 h 1055963"/>
                  <a:gd name="connsiteX214" fmla="*/ 691178 w 1088878"/>
                  <a:gd name="connsiteY214" fmla="*/ 661006 h 1055963"/>
                  <a:gd name="connsiteX215" fmla="*/ 702149 w 1088878"/>
                  <a:gd name="connsiteY215" fmla="*/ 671977 h 1055963"/>
                  <a:gd name="connsiteX216" fmla="*/ 702149 w 1088878"/>
                  <a:gd name="connsiteY216" fmla="*/ 691176 h 1055963"/>
                  <a:gd name="connsiteX217" fmla="*/ 691178 w 1088878"/>
                  <a:gd name="connsiteY217" fmla="*/ 702147 h 1055963"/>
                  <a:gd name="connsiteX218" fmla="*/ 691178 w 1088878"/>
                  <a:gd name="connsiteY218" fmla="*/ 702147 h 1055963"/>
                  <a:gd name="connsiteX219" fmla="*/ 666492 w 1088878"/>
                  <a:gd name="connsiteY219" fmla="*/ 721347 h 1055963"/>
                  <a:gd name="connsiteX220" fmla="*/ 658264 w 1088878"/>
                  <a:gd name="connsiteY220" fmla="*/ 743289 h 1055963"/>
                  <a:gd name="connsiteX221" fmla="*/ 663750 w 1088878"/>
                  <a:gd name="connsiteY221" fmla="*/ 776202 h 1055963"/>
                  <a:gd name="connsiteX222" fmla="*/ 663750 w 1088878"/>
                  <a:gd name="connsiteY222" fmla="*/ 776202 h 1055963"/>
                  <a:gd name="connsiteX223" fmla="*/ 663750 w 1088878"/>
                  <a:gd name="connsiteY223" fmla="*/ 792659 h 1055963"/>
                  <a:gd name="connsiteX224" fmla="*/ 663750 w 1088878"/>
                  <a:gd name="connsiteY224" fmla="*/ 792659 h 1055963"/>
                  <a:gd name="connsiteX225" fmla="*/ 817344 w 1088878"/>
                  <a:gd name="connsiteY225" fmla="*/ 732318 h 1055963"/>
                  <a:gd name="connsiteX226" fmla="*/ 896885 w 1088878"/>
                  <a:gd name="connsiteY226" fmla="*/ 652778 h 1055963"/>
                  <a:gd name="connsiteX227" fmla="*/ 976426 w 1088878"/>
                  <a:gd name="connsiteY227" fmla="*/ 732318 h 1055963"/>
                  <a:gd name="connsiteX228" fmla="*/ 913341 w 1088878"/>
                  <a:gd name="connsiteY228" fmla="*/ 809115 h 1055963"/>
                  <a:gd name="connsiteX229" fmla="*/ 883171 w 1088878"/>
                  <a:gd name="connsiteY229" fmla="*/ 809115 h 1055963"/>
                  <a:gd name="connsiteX230" fmla="*/ 817344 w 1088878"/>
                  <a:gd name="connsiteY230" fmla="*/ 732318 h 1055963"/>
                  <a:gd name="connsiteX231" fmla="*/ 817344 w 1088878"/>
                  <a:gd name="connsiteY231" fmla="*/ 732318 h 105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Lst>
                <a:rect l="l" t="t" r="r" b="b"/>
                <a:pathLst>
                  <a:path w="1088878" h="1055963">
                    <a:moveTo>
                      <a:pt x="1066937" y="880427"/>
                    </a:moveTo>
                    <a:cubicBezTo>
                      <a:pt x="1061451" y="872198"/>
                      <a:pt x="1053223" y="869456"/>
                      <a:pt x="1044995" y="874941"/>
                    </a:cubicBezTo>
                    <a:cubicBezTo>
                      <a:pt x="1036766" y="880427"/>
                      <a:pt x="1034024" y="888655"/>
                      <a:pt x="1039510" y="896884"/>
                    </a:cubicBezTo>
                    <a:cubicBezTo>
                      <a:pt x="1050480" y="916083"/>
                      <a:pt x="1055965" y="935282"/>
                      <a:pt x="1055965" y="957224"/>
                    </a:cubicBezTo>
                    <a:lnTo>
                      <a:pt x="1055965" y="998366"/>
                    </a:lnTo>
                    <a:cubicBezTo>
                      <a:pt x="1055965" y="1009337"/>
                      <a:pt x="1044995" y="1020308"/>
                      <a:pt x="1034024" y="1020308"/>
                    </a:cubicBezTo>
                    <a:lnTo>
                      <a:pt x="1009338" y="1020308"/>
                    </a:lnTo>
                    <a:lnTo>
                      <a:pt x="1009338" y="970938"/>
                    </a:lnTo>
                    <a:cubicBezTo>
                      <a:pt x="1009338" y="962710"/>
                      <a:pt x="1001110" y="954481"/>
                      <a:pt x="992882" y="954481"/>
                    </a:cubicBezTo>
                    <a:cubicBezTo>
                      <a:pt x="984654" y="954481"/>
                      <a:pt x="976426" y="962710"/>
                      <a:pt x="976426" y="970938"/>
                    </a:cubicBezTo>
                    <a:lnTo>
                      <a:pt x="976426" y="1020308"/>
                    </a:lnTo>
                    <a:lnTo>
                      <a:pt x="814602" y="1020308"/>
                    </a:lnTo>
                    <a:lnTo>
                      <a:pt x="814602" y="970938"/>
                    </a:lnTo>
                    <a:cubicBezTo>
                      <a:pt x="814602" y="962710"/>
                      <a:pt x="806374" y="954481"/>
                      <a:pt x="798146" y="954481"/>
                    </a:cubicBezTo>
                    <a:cubicBezTo>
                      <a:pt x="789917" y="954481"/>
                      <a:pt x="781689" y="962710"/>
                      <a:pt x="781689" y="970938"/>
                    </a:cubicBezTo>
                    <a:lnTo>
                      <a:pt x="781689" y="1020308"/>
                    </a:lnTo>
                    <a:lnTo>
                      <a:pt x="757005" y="1020308"/>
                    </a:lnTo>
                    <a:cubicBezTo>
                      <a:pt x="746033" y="1020308"/>
                      <a:pt x="735061" y="1009337"/>
                      <a:pt x="735061" y="998366"/>
                    </a:cubicBezTo>
                    <a:lnTo>
                      <a:pt x="735061" y="957224"/>
                    </a:lnTo>
                    <a:cubicBezTo>
                      <a:pt x="735061" y="894141"/>
                      <a:pt x="787175" y="842028"/>
                      <a:pt x="850258" y="842028"/>
                    </a:cubicBezTo>
                    <a:lnTo>
                      <a:pt x="938027" y="842028"/>
                    </a:lnTo>
                    <a:cubicBezTo>
                      <a:pt x="954483" y="842028"/>
                      <a:pt x="973682" y="844771"/>
                      <a:pt x="987396" y="852999"/>
                    </a:cubicBezTo>
                    <a:cubicBezTo>
                      <a:pt x="995624" y="855742"/>
                      <a:pt x="1003854" y="852999"/>
                      <a:pt x="1009338" y="844771"/>
                    </a:cubicBezTo>
                    <a:cubicBezTo>
                      <a:pt x="1012082" y="836542"/>
                      <a:pt x="1009338" y="828315"/>
                      <a:pt x="1001110" y="822829"/>
                    </a:cubicBezTo>
                    <a:cubicBezTo>
                      <a:pt x="990140" y="817343"/>
                      <a:pt x="979168" y="814601"/>
                      <a:pt x="968197" y="811858"/>
                    </a:cubicBezTo>
                    <a:cubicBezTo>
                      <a:pt x="990140" y="792659"/>
                      <a:pt x="1003854" y="762488"/>
                      <a:pt x="1003854" y="729575"/>
                    </a:cubicBezTo>
                    <a:cubicBezTo>
                      <a:pt x="1003854" y="669234"/>
                      <a:pt x="954483" y="617122"/>
                      <a:pt x="891399" y="617122"/>
                    </a:cubicBezTo>
                    <a:cubicBezTo>
                      <a:pt x="831058" y="617122"/>
                      <a:pt x="778947" y="666491"/>
                      <a:pt x="778947" y="729575"/>
                    </a:cubicBezTo>
                    <a:cubicBezTo>
                      <a:pt x="778947" y="762488"/>
                      <a:pt x="792660" y="789916"/>
                      <a:pt x="814602" y="811858"/>
                    </a:cubicBezTo>
                    <a:cubicBezTo>
                      <a:pt x="809116" y="811858"/>
                      <a:pt x="803631" y="814601"/>
                      <a:pt x="798146" y="817343"/>
                    </a:cubicBezTo>
                    <a:lnTo>
                      <a:pt x="685692" y="751517"/>
                    </a:lnTo>
                    <a:cubicBezTo>
                      <a:pt x="688436" y="746032"/>
                      <a:pt x="691178" y="740546"/>
                      <a:pt x="691178" y="735060"/>
                    </a:cubicBezTo>
                    <a:cubicBezTo>
                      <a:pt x="713120" y="732318"/>
                      <a:pt x="729577" y="715861"/>
                      <a:pt x="729577" y="693919"/>
                    </a:cubicBezTo>
                    <a:lnTo>
                      <a:pt x="729577" y="674720"/>
                    </a:lnTo>
                    <a:cubicBezTo>
                      <a:pt x="729577" y="652778"/>
                      <a:pt x="713120" y="633578"/>
                      <a:pt x="691178" y="633578"/>
                    </a:cubicBezTo>
                    <a:cubicBezTo>
                      <a:pt x="688436" y="625350"/>
                      <a:pt x="685692" y="619864"/>
                      <a:pt x="682950" y="614379"/>
                    </a:cubicBezTo>
                    <a:cubicBezTo>
                      <a:pt x="696664" y="597922"/>
                      <a:pt x="696664" y="573238"/>
                      <a:pt x="680206" y="556781"/>
                    </a:cubicBezTo>
                    <a:lnTo>
                      <a:pt x="666492" y="543067"/>
                    </a:lnTo>
                    <a:cubicBezTo>
                      <a:pt x="650036" y="526611"/>
                      <a:pt x="625351" y="526611"/>
                      <a:pt x="608895" y="540325"/>
                    </a:cubicBezTo>
                    <a:cubicBezTo>
                      <a:pt x="603409" y="537582"/>
                      <a:pt x="595181" y="534839"/>
                      <a:pt x="589695" y="532096"/>
                    </a:cubicBezTo>
                    <a:cubicBezTo>
                      <a:pt x="586953" y="512897"/>
                      <a:pt x="573239" y="496440"/>
                      <a:pt x="554039" y="493697"/>
                    </a:cubicBezTo>
                    <a:lnTo>
                      <a:pt x="554039" y="436099"/>
                    </a:lnTo>
                    <a:lnTo>
                      <a:pt x="677464" y="436099"/>
                    </a:lnTo>
                    <a:cubicBezTo>
                      <a:pt x="707634" y="436099"/>
                      <a:pt x="732319" y="411414"/>
                      <a:pt x="732319" y="381244"/>
                    </a:cubicBezTo>
                    <a:lnTo>
                      <a:pt x="732319" y="340103"/>
                    </a:lnTo>
                    <a:cubicBezTo>
                      <a:pt x="732319" y="268791"/>
                      <a:pt x="682950" y="211193"/>
                      <a:pt x="617123" y="194736"/>
                    </a:cubicBezTo>
                    <a:cubicBezTo>
                      <a:pt x="639064" y="175537"/>
                      <a:pt x="652778" y="145366"/>
                      <a:pt x="652778" y="112453"/>
                    </a:cubicBezTo>
                    <a:cubicBezTo>
                      <a:pt x="652778" y="52113"/>
                      <a:pt x="603409" y="0"/>
                      <a:pt x="540326" y="0"/>
                    </a:cubicBezTo>
                    <a:cubicBezTo>
                      <a:pt x="479984" y="0"/>
                      <a:pt x="427873" y="49370"/>
                      <a:pt x="427873" y="112453"/>
                    </a:cubicBezTo>
                    <a:cubicBezTo>
                      <a:pt x="427873" y="145366"/>
                      <a:pt x="441587" y="172794"/>
                      <a:pt x="463528" y="194736"/>
                    </a:cubicBezTo>
                    <a:cubicBezTo>
                      <a:pt x="449815" y="197479"/>
                      <a:pt x="438843" y="202965"/>
                      <a:pt x="427873" y="208450"/>
                    </a:cubicBezTo>
                    <a:cubicBezTo>
                      <a:pt x="419643" y="211193"/>
                      <a:pt x="416901" y="222164"/>
                      <a:pt x="419643" y="230392"/>
                    </a:cubicBezTo>
                    <a:cubicBezTo>
                      <a:pt x="422387" y="238621"/>
                      <a:pt x="433357" y="241363"/>
                      <a:pt x="441587" y="238621"/>
                    </a:cubicBezTo>
                    <a:cubicBezTo>
                      <a:pt x="458042" y="230392"/>
                      <a:pt x="477242" y="224907"/>
                      <a:pt x="493698" y="224907"/>
                    </a:cubicBezTo>
                    <a:lnTo>
                      <a:pt x="581467" y="224907"/>
                    </a:lnTo>
                    <a:cubicBezTo>
                      <a:pt x="644550" y="224907"/>
                      <a:pt x="696664" y="277019"/>
                      <a:pt x="696664" y="340103"/>
                    </a:cubicBezTo>
                    <a:lnTo>
                      <a:pt x="696664" y="381244"/>
                    </a:lnTo>
                    <a:cubicBezTo>
                      <a:pt x="696664" y="392215"/>
                      <a:pt x="685692" y="403186"/>
                      <a:pt x="674722" y="403186"/>
                    </a:cubicBezTo>
                    <a:lnTo>
                      <a:pt x="650036" y="403186"/>
                    </a:lnTo>
                    <a:lnTo>
                      <a:pt x="650036" y="353817"/>
                    </a:lnTo>
                    <a:cubicBezTo>
                      <a:pt x="650036" y="345588"/>
                      <a:pt x="641808" y="337360"/>
                      <a:pt x="633580" y="337360"/>
                    </a:cubicBezTo>
                    <a:cubicBezTo>
                      <a:pt x="625351" y="337360"/>
                      <a:pt x="617123" y="345588"/>
                      <a:pt x="617123" y="353817"/>
                    </a:cubicBezTo>
                    <a:lnTo>
                      <a:pt x="617123" y="403186"/>
                    </a:lnTo>
                    <a:lnTo>
                      <a:pt x="455300" y="403186"/>
                    </a:lnTo>
                    <a:lnTo>
                      <a:pt x="455300" y="353817"/>
                    </a:lnTo>
                    <a:cubicBezTo>
                      <a:pt x="455300" y="345588"/>
                      <a:pt x="447071" y="337360"/>
                      <a:pt x="438843" y="337360"/>
                    </a:cubicBezTo>
                    <a:cubicBezTo>
                      <a:pt x="430615" y="337360"/>
                      <a:pt x="422387" y="345588"/>
                      <a:pt x="422387" y="353817"/>
                    </a:cubicBezTo>
                    <a:lnTo>
                      <a:pt x="422387" y="403186"/>
                    </a:lnTo>
                    <a:lnTo>
                      <a:pt x="403187" y="403186"/>
                    </a:lnTo>
                    <a:cubicBezTo>
                      <a:pt x="392215" y="403186"/>
                      <a:pt x="381245" y="392215"/>
                      <a:pt x="381245" y="381244"/>
                    </a:cubicBezTo>
                    <a:lnTo>
                      <a:pt x="381245" y="340103"/>
                    </a:lnTo>
                    <a:cubicBezTo>
                      <a:pt x="381245" y="320904"/>
                      <a:pt x="386731" y="298961"/>
                      <a:pt x="397701" y="282505"/>
                    </a:cubicBezTo>
                    <a:cubicBezTo>
                      <a:pt x="403187" y="274276"/>
                      <a:pt x="400445" y="266048"/>
                      <a:pt x="392215" y="260562"/>
                    </a:cubicBezTo>
                    <a:cubicBezTo>
                      <a:pt x="383987" y="255077"/>
                      <a:pt x="375759" y="257820"/>
                      <a:pt x="370274" y="266048"/>
                    </a:cubicBezTo>
                    <a:cubicBezTo>
                      <a:pt x="356560" y="287990"/>
                      <a:pt x="351074" y="312675"/>
                      <a:pt x="351074" y="340103"/>
                    </a:cubicBezTo>
                    <a:lnTo>
                      <a:pt x="351074" y="381244"/>
                    </a:lnTo>
                    <a:cubicBezTo>
                      <a:pt x="351074" y="411414"/>
                      <a:pt x="375759" y="436099"/>
                      <a:pt x="405929" y="436099"/>
                    </a:cubicBezTo>
                    <a:lnTo>
                      <a:pt x="529354" y="436099"/>
                    </a:lnTo>
                    <a:lnTo>
                      <a:pt x="529354" y="493697"/>
                    </a:lnTo>
                    <a:cubicBezTo>
                      <a:pt x="510156" y="496440"/>
                      <a:pt x="493698" y="512897"/>
                      <a:pt x="493698" y="532096"/>
                    </a:cubicBezTo>
                    <a:cubicBezTo>
                      <a:pt x="485470" y="534839"/>
                      <a:pt x="479984" y="537582"/>
                      <a:pt x="474498" y="540325"/>
                    </a:cubicBezTo>
                    <a:cubicBezTo>
                      <a:pt x="458042" y="526611"/>
                      <a:pt x="433357" y="526611"/>
                      <a:pt x="416901" y="543067"/>
                    </a:cubicBezTo>
                    <a:lnTo>
                      <a:pt x="403187" y="556781"/>
                    </a:lnTo>
                    <a:cubicBezTo>
                      <a:pt x="386731" y="573238"/>
                      <a:pt x="386731" y="597922"/>
                      <a:pt x="400445" y="614379"/>
                    </a:cubicBezTo>
                    <a:cubicBezTo>
                      <a:pt x="397701" y="619864"/>
                      <a:pt x="394959" y="628093"/>
                      <a:pt x="392215" y="633578"/>
                    </a:cubicBezTo>
                    <a:cubicBezTo>
                      <a:pt x="370274" y="636321"/>
                      <a:pt x="353818" y="652778"/>
                      <a:pt x="353818" y="674720"/>
                    </a:cubicBezTo>
                    <a:lnTo>
                      <a:pt x="353818" y="696662"/>
                    </a:lnTo>
                    <a:cubicBezTo>
                      <a:pt x="353818" y="718604"/>
                      <a:pt x="370274" y="737803"/>
                      <a:pt x="392215" y="737803"/>
                    </a:cubicBezTo>
                    <a:cubicBezTo>
                      <a:pt x="394959" y="743289"/>
                      <a:pt x="394959" y="748774"/>
                      <a:pt x="397701" y="754260"/>
                    </a:cubicBezTo>
                    <a:lnTo>
                      <a:pt x="285248" y="820086"/>
                    </a:lnTo>
                    <a:cubicBezTo>
                      <a:pt x="279763" y="817343"/>
                      <a:pt x="274277" y="817343"/>
                      <a:pt x="268791" y="814601"/>
                    </a:cubicBezTo>
                    <a:cubicBezTo>
                      <a:pt x="290734" y="795401"/>
                      <a:pt x="304448" y="765231"/>
                      <a:pt x="304448" y="732318"/>
                    </a:cubicBezTo>
                    <a:cubicBezTo>
                      <a:pt x="304448" y="671977"/>
                      <a:pt x="255077" y="619864"/>
                      <a:pt x="191994" y="619864"/>
                    </a:cubicBezTo>
                    <a:cubicBezTo>
                      <a:pt x="131653" y="619864"/>
                      <a:pt x="79541" y="669234"/>
                      <a:pt x="79541" y="732318"/>
                    </a:cubicBezTo>
                    <a:cubicBezTo>
                      <a:pt x="79541" y="765231"/>
                      <a:pt x="93255" y="792659"/>
                      <a:pt x="115197" y="814601"/>
                    </a:cubicBezTo>
                    <a:cubicBezTo>
                      <a:pt x="49369" y="828315"/>
                      <a:pt x="0" y="888655"/>
                      <a:pt x="0" y="959967"/>
                    </a:cubicBezTo>
                    <a:lnTo>
                      <a:pt x="0" y="1001108"/>
                    </a:lnTo>
                    <a:cubicBezTo>
                      <a:pt x="0" y="1031279"/>
                      <a:pt x="24686" y="1055964"/>
                      <a:pt x="54855" y="1055964"/>
                    </a:cubicBezTo>
                    <a:lnTo>
                      <a:pt x="331876" y="1055964"/>
                    </a:lnTo>
                    <a:cubicBezTo>
                      <a:pt x="362046" y="1055964"/>
                      <a:pt x="386731" y="1031279"/>
                      <a:pt x="386731" y="1001108"/>
                    </a:cubicBezTo>
                    <a:lnTo>
                      <a:pt x="386731" y="959967"/>
                    </a:lnTo>
                    <a:cubicBezTo>
                      <a:pt x="386731" y="910597"/>
                      <a:pt x="362046" y="863970"/>
                      <a:pt x="320904" y="836542"/>
                    </a:cubicBezTo>
                    <a:lnTo>
                      <a:pt x="392215" y="795401"/>
                    </a:lnTo>
                    <a:cubicBezTo>
                      <a:pt x="394959" y="803629"/>
                      <a:pt x="397701" y="811858"/>
                      <a:pt x="403187" y="817343"/>
                    </a:cubicBezTo>
                    <a:lnTo>
                      <a:pt x="416901" y="831057"/>
                    </a:lnTo>
                    <a:cubicBezTo>
                      <a:pt x="433357" y="847514"/>
                      <a:pt x="458042" y="847514"/>
                      <a:pt x="474498" y="833800"/>
                    </a:cubicBezTo>
                    <a:cubicBezTo>
                      <a:pt x="479984" y="836542"/>
                      <a:pt x="488212" y="839285"/>
                      <a:pt x="493698" y="842028"/>
                    </a:cubicBezTo>
                    <a:cubicBezTo>
                      <a:pt x="496442" y="863970"/>
                      <a:pt x="512898" y="880427"/>
                      <a:pt x="534840" y="880427"/>
                    </a:cubicBezTo>
                    <a:lnTo>
                      <a:pt x="554039" y="880427"/>
                    </a:lnTo>
                    <a:cubicBezTo>
                      <a:pt x="575981" y="880427"/>
                      <a:pt x="595181" y="863970"/>
                      <a:pt x="595181" y="842028"/>
                    </a:cubicBezTo>
                    <a:cubicBezTo>
                      <a:pt x="603409" y="839285"/>
                      <a:pt x="608895" y="836542"/>
                      <a:pt x="614381" y="833800"/>
                    </a:cubicBezTo>
                    <a:cubicBezTo>
                      <a:pt x="630837" y="847514"/>
                      <a:pt x="655522" y="847514"/>
                      <a:pt x="671978" y="831057"/>
                    </a:cubicBezTo>
                    <a:lnTo>
                      <a:pt x="685692" y="817343"/>
                    </a:lnTo>
                    <a:cubicBezTo>
                      <a:pt x="691178" y="811858"/>
                      <a:pt x="696664" y="803629"/>
                      <a:pt x="696664" y="795401"/>
                    </a:cubicBezTo>
                    <a:lnTo>
                      <a:pt x="767975" y="836542"/>
                    </a:lnTo>
                    <a:cubicBezTo>
                      <a:pt x="729577" y="863970"/>
                      <a:pt x="702149" y="907854"/>
                      <a:pt x="702149" y="959967"/>
                    </a:cubicBezTo>
                    <a:lnTo>
                      <a:pt x="702149" y="1001108"/>
                    </a:lnTo>
                    <a:cubicBezTo>
                      <a:pt x="702149" y="1031279"/>
                      <a:pt x="726833" y="1055964"/>
                      <a:pt x="757005" y="1055964"/>
                    </a:cubicBezTo>
                    <a:lnTo>
                      <a:pt x="1034024" y="1055964"/>
                    </a:lnTo>
                    <a:cubicBezTo>
                      <a:pt x="1064193" y="1055964"/>
                      <a:pt x="1088879" y="1031279"/>
                      <a:pt x="1088879" y="1001108"/>
                    </a:cubicBezTo>
                    <a:lnTo>
                      <a:pt x="1088879" y="959967"/>
                    </a:lnTo>
                    <a:cubicBezTo>
                      <a:pt x="1088879" y="929797"/>
                      <a:pt x="1080651" y="905112"/>
                      <a:pt x="1066937" y="880427"/>
                    </a:cubicBezTo>
                    <a:lnTo>
                      <a:pt x="1066937" y="880427"/>
                    </a:lnTo>
                    <a:close/>
                    <a:moveTo>
                      <a:pt x="463528" y="112453"/>
                    </a:moveTo>
                    <a:cubicBezTo>
                      <a:pt x="463528" y="68569"/>
                      <a:pt x="499184" y="32913"/>
                      <a:pt x="543068" y="32913"/>
                    </a:cubicBezTo>
                    <a:cubicBezTo>
                      <a:pt x="586953" y="32913"/>
                      <a:pt x="622609" y="68569"/>
                      <a:pt x="622609" y="112453"/>
                    </a:cubicBezTo>
                    <a:cubicBezTo>
                      <a:pt x="622609" y="150852"/>
                      <a:pt x="595181" y="183765"/>
                      <a:pt x="559525" y="189251"/>
                    </a:cubicBezTo>
                    <a:lnTo>
                      <a:pt x="529354" y="189251"/>
                    </a:lnTo>
                    <a:cubicBezTo>
                      <a:pt x="488212" y="183765"/>
                      <a:pt x="463528" y="150852"/>
                      <a:pt x="463528" y="112453"/>
                    </a:cubicBezTo>
                    <a:lnTo>
                      <a:pt x="463528" y="112453"/>
                    </a:lnTo>
                    <a:close/>
                    <a:moveTo>
                      <a:pt x="106969" y="732318"/>
                    </a:moveTo>
                    <a:cubicBezTo>
                      <a:pt x="106969" y="688434"/>
                      <a:pt x="142624" y="652778"/>
                      <a:pt x="186508" y="652778"/>
                    </a:cubicBezTo>
                    <a:cubicBezTo>
                      <a:pt x="230393" y="652778"/>
                      <a:pt x="266049" y="688434"/>
                      <a:pt x="266049" y="732318"/>
                    </a:cubicBezTo>
                    <a:cubicBezTo>
                      <a:pt x="266049" y="770716"/>
                      <a:pt x="238621" y="803629"/>
                      <a:pt x="202965" y="809115"/>
                    </a:cubicBezTo>
                    <a:lnTo>
                      <a:pt x="172794" y="809115"/>
                    </a:lnTo>
                    <a:cubicBezTo>
                      <a:pt x="134396" y="803629"/>
                      <a:pt x="106969" y="770716"/>
                      <a:pt x="106969" y="732318"/>
                    </a:cubicBezTo>
                    <a:lnTo>
                      <a:pt x="106969" y="732318"/>
                    </a:lnTo>
                    <a:close/>
                    <a:moveTo>
                      <a:pt x="345590" y="957224"/>
                    </a:moveTo>
                    <a:lnTo>
                      <a:pt x="345590" y="998366"/>
                    </a:lnTo>
                    <a:cubicBezTo>
                      <a:pt x="345590" y="1009337"/>
                      <a:pt x="334618" y="1020308"/>
                      <a:pt x="323646" y="1020308"/>
                    </a:cubicBezTo>
                    <a:lnTo>
                      <a:pt x="298962" y="1020308"/>
                    </a:lnTo>
                    <a:lnTo>
                      <a:pt x="298962" y="970938"/>
                    </a:lnTo>
                    <a:cubicBezTo>
                      <a:pt x="298962" y="962710"/>
                      <a:pt x="290734" y="954481"/>
                      <a:pt x="282505" y="954481"/>
                    </a:cubicBezTo>
                    <a:cubicBezTo>
                      <a:pt x="274277" y="954481"/>
                      <a:pt x="266049" y="962710"/>
                      <a:pt x="266049" y="970938"/>
                    </a:cubicBezTo>
                    <a:lnTo>
                      <a:pt x="266049" y="1020308"/>
                    </a:lnTo>
                    <a:lnTo>
                      <a:pt x="104225" y="1020308"/>
                    </a:lnTo>
                    <a:lnTo>
                      <a:pt x="104225" y="970938"/>
                    </a:lnTo>
                    <a:cubicBezTo>
                      <a:pt x="104225" y="962710"/>
                      <a:pt x="95997" y="954481"/>
                      <a:pt x="87769" y="954481"/>
                    </a:cubicBezTo>
                    <a:cubicBezTo>
                      <a:pt x="79541" y="954481"/>
                      <a:pt x="71313" y="962710"/>
                      <a:pt x="71313" y="970938"/>
                    </a:cubicBezTo>
                    <a:lnTo>
                      <a:pt x="71313" y="1020308"/>
                    </a:lnTo>
                    <a:lnTo>
                      <a:pt x="46627" y="1020308"/>
                    </a:lnTo>
                    <a:cubicBezTo>
                      <a:pt x="35656" y="1020308"/>
                      <a:pt x="24686" y="1009337"/>
                      <a:pt x="24686" y="998366"/>
                    </a:cubicBezTo>
                    <a:lnTo>
                      <a:pt x="24686" y="957224"/>
                    </a:lnTo>
                    <a:cubicBezTo>
                      <a:pt x="24686" y="894141"/>
                      <a:pt x="76797" y="842028"/>
                      <a:pt x="139882" y="842028"/>
                    </a:cubicBezTo>
                    <a:lnTo>
                      <a:pt x="227649" y="842028"/>
                    </a:lnTo>
                    <a:cubicBezTo>
                      <a:pt x="293476" y="842028"/>
                      <a:pt x="345590" y="894141"/>
                      <a:pt x="345590" y="957224"/>
                    </a:cubicBezTo>
                    <a:lnTo>
                      <a:pt x="345590" y="957224"/>
                    </a:lnTo>
                    <a:close/>
                    <a:moveTo>
                      <a:pt x="663750" y="792659"/>
                    </a:moveTo>
                    <a:lnTo>
                      <a:pt x="650036" y="806372"/>
                    </a:lnTo>
                    <a:cubicBezTo>
                      <a:pt x="647294" y="809115"/>
                      <a:pt x="639064" y="809115"/>
                      <a:pt x="636322" y="806372"/>
                    </a:cubicBezTo>
                    <a:lnTo>
                      <a:pt x="636322" y="806372"/>
                    </a:lnTo>
                    <a:cubicBezTo>
                      <a:pt x="628094" y="798144"/>
                      <a:pt x="614381" y="795401"/>
                      <a:pt x="603409" y="800887"/>
                    </a:cubicBezTo>
                    <a:cubicBezTo>
                      <a:pt x="597923" y="803629"/>
                      <a:pt x="589695" y="806372"/>
                      <a:pt x="581467" y="809115"/>
                    </a:cubicBezTo>
                    <a:cubicBezTo>
                      <a:pt x="570495" y="811858"/>
                      <a:pt x="562267" y="822829"/>
                      <a:pt x="562267" y="833800"/>
                    </a:cubicBezTo>
                    <a:cubicBezTo>
                      <a:pt x="562267" y="833800"/>
                      <a:pt x="562267" y="833800"/>
                      <a:pt x="562267" y="833800"/>
                    </a:cubicBezTo>
                    <a:cubicBezTo>
                      <a:pt x="562267" y="839285"/>
                      <a:pt x="556781" y="844771"/>
                      <a:pt x="551297" y="844771"/>
                    </a:cubicBezTo>
                    <a:lnTo>
                      <a:pt x="532098" y="844771"/>
                    </a:lnTo>
                    <a:cubicBezTo>
                      <a:pt x="521126" y="844771"/>
                      <a:pt x="521126" y="833800"/>
                      <a:pt x="521126" y="833800"/>
                    </a:cubicBezTo>
                    <a:cubicBezTo>
                      <a:pt x="521126" y="822829"/>
                      <a:pt x="512898" y="811858"/>
                      <a:pt x="501926" y="809115"/>
                    </a:cubicBezTo>
                    <a:cubicBezTo>
                      <a:pt x="493698" y="806372"/>
                      <a:pt x="488212" y="803629"/>
                      <a:pt x="479984" y="800887"/>
                    </a:cubicBezTo>
                    <a:cubicBezTo>
                      <a:pt x="474498" y="798144"/>
                      <a:pt x="471756" y="798144"/>
                      <a:pt x="466270" y="798144"/>
                    </a:cubicBezTo>
                    <a:cubicBezTo>
                      <a:pt x="458042" y="798144"/>
                      <a:pt x="452557" y="800887"/>
                      <a:pt x="447071" y="806372"/>
                    </a:cubicBezTo>
                    <a:lnTo>
                      <a:pt x="447071" y="806372"/>
                    </a:lnTo>
                    <a:cubicBezTo>
                      <a:pt x="444329" y="809115"/>
                      <a:pt x="436101" y="809115"/>
                      <a:pt x="433357" y="806372"/>
                    </a:cubicBezTo>
                    <a:lnTo>
                      <a:pt x="419643" y="792659"/>
                    </a:lnTo>
                    <a:cubicBezTo>
                      <a:pt x="416901" y="789916"/>
                      <a:pt x="416901" y="781687"/>
                      <a:pt x="419643" y="778945"/>
                    </a:cubicBezTo>
                    <a:cubicBezTo>
                      <a:pt x="419643" y="778945"/>
                      <a:pt x="419643" y="778945"/>
                      <a:pt x="419643" y="778945"/>
                    </a:cubicBezTo>
                    <a:cubicBezTo>
                      <a:pt x="419643" y="778945"/>
                      <a:pt x="419643" y="778945"/>
                      <a:pt x="419643" y="778945"/>
                    </a:cubicBezTo>
                    <a:cubicBezTo>
                      <a:pt x="427873" y="770716"/>
                      <a:pt x="430615" y="757003"/>
                      <a:pt x="425129" y="746032"/>
                    </a:cubicBezTo>
                    <a:cubicBezTo>
                      <a:pt x="422387" y="740546"/>
                      <a:pt x="419643" y="732318"/>
                      <a:pt x="416901" y="724089"/>
                    </a:cubicBezTo>
                    <a:cubicBezTo>
                      <a:pt x="414159" y="713118"/>
                      <a:pt x="403187" y="704890"/>
                      <a:pt x="392215" y="704890"/>
                    </a:cubicBezTo>
                    <a:cubicBezTo>
                      <a:pt x="392215" y="704890"/>
                      <a:pt x="392215" y="704890"/>
                      <a:pt x="392215" y="704890"/>
                    </a:cubicBezTo>
                    <a:cubicBezTo>
                      <a:pt x="386731" y="704890"/>
                      <a:pt x="381245" y="699404"/>
                      <a:pt x="381245" y="693919"/>
                    </a:cubicBezTo>
                    <a:lnTo>
                      <a:pt x="381245" y="671977"/>
                    </a:lnTo>
                    <a:cubicBezTo>
                      <a:pt x="381245" y="666491"/>
                      <a:pt x="386731" y="661006"/>
                      <a:pt x="392215" y="661006"/>
                    </a:cubicBezTo>
                    <a:lnTo>
                      <a:pt x="392215" y="661006"/>
                    </a:lnTo>
                    <a:cubicBezTo>
                      <a:pt x="403187" y="661006"/>
                      <a:pt x="414159" y="652778"/>
                      <a:pt x="416901" y="641807"/>
                    </a:cubicBezTo>
                    <a:cubicBezTo>
                      <a:pt x="419643" y="633578"/>
                      <a:pt x="422387" y="628093"/>
                      <a:pt x="425129" y="619864"/>
                    </a:cubicBezTo>
                    <a:cubicBezTo>
                      <a:pt x="430615" y="608894"/>
                      <a:pt x="427873" y="595180"/>
                      <a:pt x="419643" y="586951"/>
                    </a:cubicBezTo>
                    <a:lnTo>
                      <a:pt x="419643" y="586951"/>
                    </a:lnTo>
                    <a:cubicBezTo>
                      <a:pt x="419643" y="586951"/>
                      <a:pt x="419643" y="586951"/>
                      <a:pt x="419643" y="586951"/>
                    </a:cubicBezTo>
                    <a:cubicBezTo>
                      <a:pt x="416901" y="584208"/>
                      <a:pt x="416901" y="575980"/>
                      <a:pt x="419643" y="573238"/>
                    </a:cubicBezTo>
                    <a:lnTo>
                      <a:pt x="433357" y="559524"/>
                    </a:lnTo>
                    <a:cubicBezTo>
                      <a:pt x="436101" y="556781"/>
                      <a:pt x="444329" y="556781"/>
                      <a:pt x="447071" y="559524"/>
                    </a:cubicBezTo>
                    <a:lnTo>
                      <a:pt x="447071" y="559524"/>
                    </a:lnTo>
                    <a:cubicBezTo>
                      <a:pt x="455300" y="567752"/>
                      <a:pt x="469014" y="570495"/>
                      <a:pt x="479984" y="565009"/>
                    </a:cubicBezTo>
                    <a:cubicBezTo>
                      <a:pt x="485470" y="562266"/>
                      <a:pt x="493698" y="559524"/>
                      <a:pt x="501926" y="556781"/>
                    </a:cubicBezTo>
                    <a:cubicBezTo>
                      <a:pt x="512898" y="554038"/>
                      <a:pt x="521126" y="543067"/>
                      <a:pt x="521126" y="532096"/>
                    </a:cubicBezTo>
                    <a:lnTo>
                      <a:pt x="521126" y="532096"/>
                    </a:lnTo>
                    <a:cubicBezTo>
                      <a:pt x="521126" y="526611"/>
                      <a:pt x="526612" y="521125"/>
                      <a:pt x="532098" y="521125"/>
                    </a:cubicBezTo>
                    <a:lnTo>
                      <a:pt x="551297" y="521125"/>
                    </a:lnTo>
                    <a:cubicBezTo>
                      <a:pt x="556781" y="521125"/>
                      <a:pt x="562267" y="526611"/>
                      <a:pt x="562267" y="532096"/>
                    </a:cubicBezTo>
                    <a:lnTo>
                      <a:pt x="562267" y="532096"/>
                    </a:lnTo>
                    <a:cubicBezTo>
                      <a:pt x="562267" y="543067"/>
                      <a:pt x="570495" y="554038"/>
                      <a:pt x="581467" y="556781"/>
                    </a:cubicBezTo>
                    <a:cubicBezTo>
                      <a:pt x="589695" y="559524"/>
                      <a:pt x="595181" y="562266"/>
                      <a:pt x="603409" y="565009"/>
                    </a:cubicBezTo>
                    <a:cubicBezTo>
                      <a:pt x="614381" y="570495"/>
                      <a:pt x="628094" y="567752"/>
                      <a:pt x="636322" y="559524"/>
                    </a:cubicBezTo>
                    <a:lnTo>
                      <a:pt x="636322" y="559524"/>
                    </a:lnTo>
                    <a:cubicBezTo>
                      <a:pt x="639064" y="556781"/>
                      <a:pt x="647294" y="556781"/>
                      <a:pt x="650036" y="559524"/>
                    </a:cubicBezTo>
                    <a:lnTo>
                      <a:pt x="663750" y="573238"/>
                    </a:lnTo>
                    <a:cubicBezTo>
                      <a:pt x="666492" y="575980"/>
                      <a:pt x="666492" y="584208"/>
                      <a:pt x="663750" y="586951"/>
                    </a:cubicBezTo>
                    <a:lnTo>
                      <a:pt x="663750" y="586951"/>
                    </a:lnTo>
                    <a:cubicBezTo>
                      <a:pt x="655522" y="595180"/>
                      <a:pt x="652778" y="608894"/>
                      <a:pt x="658264" y="619864"/>
                    </a:cubicBezTo>
                    <a:cubicBezTo>
                      <a:pt x="661008" y="625350"/>
                      <a:pt x="663750" y="633578"/>
                      <a:pt x="666492" y="641807"/>
                    </a:cubicBezTo>
                    <a:cubicBezTo>
                      <a:pt x="669236" y="652778"/>
                      <a:pt x="680206" y="661006"/>
                      <a:pt x="691178" y="661006"/>
                    </a:cubicBezTo>
                    <a:lnTo>
                      <a:pt x="691178" y="661006"/>
                    </a:lnTo>
                    <a:cubicBezTo>
                      <a:pt x="696664" y="661006"/>
                      <a:pt x="702149" y="666491"/>
                      <a:pt x="702149" y="671977"/>
                    </a:cubicBezTo>
                    <a:lnTo>
                      <a:pt x="702149" y="691176"/>
                    </a:lnTo>
                    <a:cubicBezTo>
                      <a:pt x="702149" y="696662"/>
                      <a:pt x="696664" y="702147"/>
                      <a:pt x="691178" y="702147"/>
                    </a:cubicBezTo>
                    <a:lnTo>
                      <a:pt x="691178" y="702147"/>
                    </a:lnTo>
                    <a:cubicBezTo>
                      <a:pt x="680206" y="702147"/>
                      <a:pt x="669236" y="710376"/>
                      <a:pt x="666492" y="721347"/>
                    </a:cubicBezTo>
                    <a:cubicBezTo>
                      <a:pt x="663750" y="729575"/>
                      <a:pt x="661008" y="735060"/>
                      <a:pt x="658264" y="743289"/>
                    </a:cubicBezTo>
                    <a:cubicBezTo>
                      <a:pt x="652778" y="754260"/>
                      <a:pt x="652778" y="765231"/>
                      <a:pt x="663750" y="776202"/>
                    </a:cubicBezTo>
                    <a:cubicBezTo>
                      <a:pt x="663750" y="776202"/>
                      <a:pt x="663750" y="776202"/>
                      <a:pt x="663750" y="776202"/>
                    </a:cubicBezTo>
                    <a:cubicBezTo>
                      <a:pt x="666492" y="781687"/>
                      <a:pt x="666492" y="789916"/>
                      <a:pt x="663750" y="792659"/>
                    </a:cubicBezTo>
                    <a:lnTo>
                      <a:pt x="663750" y="792659"/>
                    </a:lnTo>
                    <a:close/>
                    <a:moveTo>
                      <a:pt x="817344" y="732318"/>
                    </a:moveTo>
                    <a:cubicBezTo>
                      <a:pt x="817344" y="688434"/>
                      <a:pt x="853002" y="652778"/>
                      <a:pt x="896885" y="652778"/>
                    </a:cubicBezTo>
                    <a:cubicBezTo>
                      <a:pt x="940769" y="652778"/>
                      <a:pt x="976426" y="688434"/>
                      <a:pt x="976426" y="732318"/>
                    </a:cubicBezTo>
                    <a:cubicBezTo>
                      <a:pt x="976426" y="770716"/>
                      <a:pt x="948999" y="803629"/>
                      <a:pt x="913341" y="809115"/>
                    </a:cubicBezTo>
                    <a:lnTo>
                      <a:pt x="883171" y="809115"/>
                    </a:lnTo>
                    <a:cubicBezTo>
                      <a:pt x="842030" y="803629"/>
                      <a:pt x="817344" y="770716"/>
                      <a:pt x="817344" y="732318"/>
                    </a:cubicBezTo>
                    <a:lnTo>
                      <a:pt x="817344" y="732318"/>
                    </a:lnTo>
                    <a:close/>
                  </a:path>
                </a:pathLst>
              </a:custGeom>
              <a:grpFill/>
              <a:ln w="27426" cap="flat">
                <a:noFill/>
                <a:prstDash val="solid"/>
                <a:miter/>
              </a:ln>
            </p:spPr>
            <p:txBody>
              <a:bodyPr rtlCol="0" anchor="ctr"/>
              <a:lstStyle/>
              <a:p>
                <a:endParaRPr lang="en-US" dirty="0"/>
              </a:p>
            </p:txBody>
          </p:sp>
          <p:sp>
            <p:nvSpPr>
              <p:cNvPr id="24" name="Freeform 23">
                <a:extLst>
                  <a:ext uri="{FF2B5EF4-FFF2-40B4-BE49-F238E27FC236}">
                    <a16:creationId xmlns:a16="http://schemas.microsoft.com/office/drawing/2014/main" id="{DEA39CEC-D2CF-1490-7378-AB3564AA4B61}"/>
                  </a:ext>
                </a:extLst>
              </p:cNvPr>
              <p:cNvSpPr/>
              <p:nvPr/>
            </p:nvSpPr>
            <p:spPr>
              <a:xfrm>
                <a:off x="5079678" y="2616076"/>
                <a:ext cx="148108" cy="148109"/>
              </a:xfrm>
              <a:custGeom>
                <a:avLst/>
                <a:gdLst>
                  <a:gd name="connsiteX0" fmla="*/ 74055 w 148108"/>
                  <a:gd name="connsiteY0" fmla="*/ 148109 h 148109"/>
                  <a:gd name="connsiteX1" fmla="*/ 0 w 148108"/>
                  <a:gd name="connsiteY1" fmla="*/ 74054 h 148109"/>
                  <a:gd name="connsiteX2" fmla="*/ 74055 w 148108"/>
                  <a:gd name="connsiteY2" fmla="*/ 0 h 148109"/>
                  <a:gd name="connsiteX3" fmla="*/ 148108 w 148108"/>
                  <a:gd name="connsiteY3" fmla="*/ 74054 h 148109"/>
                  <a:gd name="connsiteX4" fmla="*/ 74055 w 148108"/>
                  <a:gd name="connsiteY4" fmla="*/ 148109 h 148109"/>
                  <a:gd name="connsiteX5" fmla="*/ 74055 w 148108"/>
                  <a:gd name="connsiteY5" fmla="*/ 21942 h 148109"/>
                  <a:gd name="connsiteX6" fmla="*/ 24684 w 148108"/>
                  <a:gd name="connsiteY6" fmla="*/ 71312 h 148109"/>
                  <a:gd name="connsiteX7" fmla="*/ 74055 w 148108"/>
                  <a:gd name="connsiteY7" fmla="*/ 120682 h 148109"/>
                  <a:gd name="connsiteX8" fmla="*/ 123425 w 148108"/>
                  <a:gd name="connsiteY8" fmla="*/ 71312 h 148109"/>
                  <a:gd name="connsiteX9" fmla="*/ 74055 w 148108"/>
                  <a:gd name="connsiteY9" fmla="*/ 21942 h 148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108" h="148109">
                    <a:moveTo>
                      <a:pt x="74055" y="148109"/>
                    </a:moveTo>
                    <a:cubicBezTo>
                      <a:pt x="32914" y="148109"/>
                      <a:pt x="0" y="115196"/>
                      <a:pt x="0" y="74054"/>
                    </a:cubicBezTo>
                    <a:cubicBezTo>
                      <a:pt x="0" y="32913"/>
                      <a:pt x="32914" y="0"/>
                      <a:pt x="74055" y="0"/>
                    </a:cubicBezTo>
                    <a:cubicBezTo>
                      <a:pt x="115197" y="0"/>
                      <a:pt x="148108" y="32913"/>
                      <a:pt x="148108" y="74054"/>
                    </a:cubicBezTo>
                    <a:cubicBezTo>
                      <a:pt x="148108" y="115196"/>
                      <a:pt x="115197" y="148109"/>
                      <a:pt x="74055" y="148109"/>
                    </a:cubicBezTo>
                    <a:close/>
                    <a:moveTo>
                      <a:pt x="74055" y="21942"/>
                    </a:moveTo>
                    <a:cubicBezTo>
                      <a:pt x="46627" y="21942"/>
                      <a:pt x="24684" y="43884"/>
                      <a:pt x="24684" y="71312"/>
                    </a:cubicBezTo>
                    <a:cubicBezTo>
                      <a:pt x="24684" y="98740"/>
                      <a:pt x="46627" y="120682"/>
                      <a:pt x="74055" y="120682"/>
                    </a:cubicBezTo>
                    <a:cubicBezTo>
                      <a:pt x="101483" y="120682"/>
                      <a:pt x="123425" y="98740"/>
                      <a:pt x="123425" y="71312"/>
                    </a:cubicBezTo>
                    <a:cubicBezTo>
                      <a:pt x="123425" y="43884"/>
                      <a:pt x="101483" y="21942"/>
                      <a:pt x="74055" y="21942"/>
                    </a:cubicBezTo>
                    <a:close/>
                  </a:path>
                </a:pathLst>
              </a:custGeom>
              <a:grpFill/>
              <a:ln w="27426" cap="flat">
                <a:noFill/>
                <a:prstDash val="solid"/>
                <a:miter/>
              </a:ln>
            </p:spPr>
            <p:txBody>
              <a:bodyPr rtlCol="0" anchor="ctr"/>
              <a:lstStyle/>
              <a:p>
                <a:endParaRPr lang="en-US" dirty="0"/>
              </a:p>
            </p:txBody>
          </p:sp>
        </p:grpSp>
      </p:grpSp>
      <p:pic>
        <p:nvPicPr>
          <p:cNvPr id="7" name="Picture Placeholder 6" descr="A person digging in the dirt&#10;&#10;Description automatically generated with low confidence">
            <a:extLst>
              <a:ext uri="{FF2B5EF4-FFF2-40B4-BE49-F238E27FC236}">
                <a16:creationId xmlns:a16="http://schemas.microsoft.com/office/drawing/2014/main" id="{6DEFA00F-3117-8C3C-ADC1-6D6A8760A9F6}"/>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19586"/>
          <a:stretch/>
        </p:blipFill>
        <p:spPr>
          <a:xfrm>
            <a:off x="2504663" y="-1"/>
            <a:ext cx="4353337" cy="3607905"/>
          </a:xfrm>
        </p:spPr>
      </p:pic>
    </p:spTree>
    <p:extLst>
      <p:ext uri="{BB962C8B-B14F-4D97-AF65-F5344CB8AC3E}">
        <p14:creationId xmlns:p14="http://schemas.microsoft.com/office/powerpoint/2010/main" val="63835987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2E300DE-75A8-5B41-97DE-2C4A118FB98D}"/>
              </a:ext>
            </a:extLst>
          </p:cNvPr>
          <p:cNvSpPr>
            <a:spLocks noGrp="1"/>
          </p:cNvSpPr>
          <p:nvPr>
            <p:ph type="body" sz="quarter" idx="58"/>
          </p:nvPr>
        </p:nvSpPr>
        <p:spPr>
          <a:xfrm>
            <a:off x="3271166" y="651500"/>
            <a:ext cx="2842731" cy="530150"/>
          </a:xfrm>
          <a:noFill/>
        </p:spPr>
        <p:txBody>
          <a:bodyPr anchor="t"/>
          <a:lstStyle/>
          <a:p>
            <a:r>
              <a:rPr lang="en-IE" dirty="0"/>
              <a:t>NATIONALE HR-ONDERSTEUNING, -ORGANISATIES EN -NETWERKEN</a:t>
            </a:r>
            <a:endParaRPr lang="en-US" dirty="0"/>
          </a:p>
        </p:txBody>
      </p:sp>
      <p:sp>
        <p:nvSpPr>
          <p:cNvPr id="6" name="Text Placeholder 5">
            <a:extLst>
              <a:ext uri="{FF2B5EF4-FFF2-40B4-BE49-F238E27FC236}">
                <a16:creationId xmlns:a16="http://schemas.microsoft.com/office/drawing/2014/main" id="{034BCEF5-29D2-674D-97F3-DE8DFD23311C}"/>
              </a:ext>
            </a:extLst>
          </p:cNvPr>
          <p:cNvSpPr>
            <a:spLocks noGrp="1"/>
          </p:cNvSpPr>
          <p:nvPr>
            <p:ph type="body" sz="quarter" idx="32"/>
          </p:nvPr>
        </p:nvSpPr>
        <p:spPr>
          <a:xfrm>
            <a:off x="3164759" y="1260619"/>
            <a:ext cx="3059116" cy="3444098"/>
          </a:xfrm>
        </p:spPr>
        <p:txBody>
          <a:bodyPr/>
          <a:lstStyle/>
          <a:p>
            <a:r>
              <a:rPr lang="en-US" sz="1200" dirty="0">
                <a:sym typeface="Helvetica Light"/>
              </a:rPr>
              <a:t>Nuttige informatie over duurzaamheid in human resource management vindt u </a:t>
            </a:r>
            <a:r>
              <a:rPr lang="en-IE" sz="1200" dirty="0">
                <a:solidFill>
                  <a:srgbClr val="027354"/>
                </a:solidFill>
                <a:sym typeface="Helvetica Light"/>
                <a:hlinkClick r:id="rId2">
                  <a:extLst>
                    <a:ext uri="{A12FA001-AC4F-418D-AE19-62706E023703}">
                      <ahyp:hlinkClr xmlns:ahyp="http://schemas.microsoft.com/office/drawing/2018/hyperlinkcolor" val="tx"/>
                    </a:ext>
                  </a:extLst>
                </a:hlinkClick>
              </a:rPr>
              <a:t>hier</a:t>
            </a:r>
            <a:r>
              <a:rPr lang="en-IE" sz="1200" dirty="0">
                <a:sym typeface="Helvetica Light"/>
              </a:rPr>
              <a:t>.</a:t>
            </a:r>
          </a:p>
          <a:p>
            <a:endParaRPr lang="en-IE" sz="1200" dirty="0">
              <a:sym typeface="Helvetica Light"/>
            </a:endParaRPr>
          </a:p>
          <a:p>
            <a:pPr algn="l"/>
            <a:r>
              <a:rPr lang="en-IE" sz="1200" b="1" dirty="0">
                <a:solidFill>
                  <a:srgbClr val="027354"/>
                </a:solidFill>
                <a:sym typeface="Helvetica Light"/>
              </a:rPr>
              <a:t>Boeken</a:t>
            </a:r>
            <a:endParaRPr lang="en-IE" sz="1200" b="1" u="sng" dirty="0">
              <a:solidFill>
                <a:srgbClr val="027354"/>
              </a:solidFill>
              <a:sym typeface="Helvetica Light"/>
            </a:endParaRPr>
          </a:p>
          <a:p>
            <a:pPr marL="171450" indent="-171450" algn="l">
              <a:lnSpc>
                <a:spcPts val="1240"/>
              </a:lnSpc>
              <a:spcBef>
                <a:spcPts val="600"/>
              </a:spcBef>
              <a:buClr>
                <a:srgbClr val="F29E38"/>
              </a:buClr>
              <a:buFont typeface="Arial" panose="020B0604020202020204" pitchFamily="34" charset="0"/>
              <a:buChar char="•"/>
            </a:pPr>
            <a:r>
              <a:rPr lang="de-DE" sz="1200" dirty="0">
                <a:solidFill>
                  <a:srgbClr val="40B894"/>
                </a:solidFill>
                <a:sym typeface="Helvetica Light"/>
                <a:hlinkClick r:id="rId3">
                  <a:extLst>
                    <a:ext uri="{A12FA001-AC4F-418D-AE19-62706E023703}">
                      <ahyp:hlinkClr xmlns:ahyp="http://schemas.microsoft.com/office/drawing/2018/hyperlinkcolor" val="tx"/>
                    </a:ext>
                  </a:extLst>
                </a:hlinkClick>
              </a:rPr>
              <a:t>Teamlead - Führung 4.0: So führen Sie Teams synergetisch zu Höchstleistungen - Mit Tipps &amp; Checklisten für die Praxis. Lowiec, D., Rascher, S., Graf, N., Schmutte, A. M. (2020). Deutschland: Springer Fachmedien Wiesbaden.</a:t>
            </a:r>
            <a:endParaRPr lang="de-DE" sz="1200" dirty="0">
              <a:solidFill>
                <a:srgbClr val="40B894"/>
              </a:solidFill>
              <a:sym typeface="Helvetica Light"/>
            </a:endParaRPr>
          </a:p>
          <a:p>
            <a:pPr marL="171450" indent="-171450" algn="l">
              <a:lnSpc>
                <a:spcPts val="1240"/>
              </a:lnSpc>
              <a:spcBef>
                <a:spcPts val="600"/>
              </a:spcBef>
              <a:buClr>
                <a:srgbClr val="F29E38"/>
              </a:buClr>
              <a:buFont typeface="Arial" panose="020B0604020202020204" pitchFamily="34" charset="0"/>
              <a:buChar char="•"/>
            </a:pPr>
            <a:r>
              <a:rPr lang="de-DE" sz="1200" dirty="0">
                <a:solidFill>
                  <a:srgbClr val="40B894"/>
                </a:solidFill>
                <a:sym typeface="Helvetica Light"/>
                <a:hlinkClick r:id="rId4">
                  <a:extLst>
                    <a:ext uri="{A12FA001-AC4F-418D-AE19-62706E023703}">
                      <ahyp:hlinkClr xmlns:ahyp="http://schemas.microsoft.com/office/drawing/2018/hyperlinkcolor" val="tx"/>
                    </a:ext>
                  </a:extLst>
                </a:hlinkClick>
              </a:rPr>
              <a:t>Praktijkgerichte Führung: Grundlagen - Reflexion - Haltung. Berger, P. (2017).  Deutschland: Springer Berlin Heidelberg.</a:t>
            </a:r>
            <a:endParaRPr lang="de-DE" sz="1200" dirty="0">
              <a:solidFill>
                <a:srgbClr val="40B894"/>
              </a:solidFill>
              <a:sym typeface="Helvetica Light"/>
            </a:endParaRPr>
          </a:p>
          <a:p>
            <a:pPr marL="171450" indent="-171450" algn="l">
              <a:spcBef>
                <a:spcPts val="600"/>
              </a:spcBef>
              <a:buFont typeface="Arial" panose="020B0604020202020204" pitchFamily="34" charset="0"/>
              <a:buChar char="•"/>
            </a:pPr>
            <a:endParaRPr lang="en-IE" sz="1200" dirty="0">
              <a:sym typeface="Helvetica Light"/>
            </a:endParaRPr>
          </a:p>
          <a:p>
            <a:pPr algn="l">
              <a:spcBef>
                <a:spcPts val="600"/>
              </a:spcBef>
            </a:pPr>
            <a:r>
              <a:rPr lang="en-IE" sz="1200" b="1" dirty="0">
                <a:solidFill>
                  <a:srgbClr val="027354"/>
                </a:solidFill>
                <a:sym typeface="Helvetica Light"/>
              </a:rPr>
              <a:t>Podcasts</a:t>
            </a:r>
          </a:p>
          <a:p>
            <a:pPr marL="171450" indent="-171450" algn="l">
              <a:spcBef>
                <a:spcPts val="600"/>
              </a:spcBef>
              <a:buFont typeface="Arial" panose="020B0604020202020204" pitchFamily="34" charset="0"/>
              <a:buChar char="•"/>
            </a:pPr>
            <a:r>
              <a:rPr lang="en-IE" sz="1200" dirty="0">
                <a:solidFill>
                  <a:srgbClr val="40B894"/>
                </a:solidFill>
                <a:sym typeface="Helvetica Light"/>
                <a:hlinkClick r:id="rId5">
                  <a:extLst>
                    <a:ext uri="{A12FA001-AC4F-418D-AE19-62706E023703}">
                      <ahyp:hlinkClr xmlns:ahyp="http://schemas.microsoft.com/office/drawing/2018/hyperlinkcolor" val="tx"/>
                    </a:ext>
                  </a:extLst>
                </a:hlinkClick>
              </a:rPr>
              <a:t>EPIC WORK, </a:t>
            </a:r>
            <a:r>
              <a:rPr lang="en-IE" sz="1200" dirty="0">
                <a:sym typeface="Helvetica Light"/>
                <a:hlinkClick r:id="rId5">
                  <a:extLst>
                    <a:ext uri="{A12FA001-AC4F-418D-AE19-62706E023703}">
                      <ahyp:hlinkClr xmlns:ahyp="http://schemas.microsoft.com/office/drawing/2018/hyperlinkcolor" val="tx"/>
                    </a:ext>
                  </a:extLst>
                </a:hlinkClick>
              </a:rPr>
              <a:t>deel 14: Mitarbeiterentwicklung </a:t>
            </a:r>
            <a:endParaRPr lang="en-IE" sz="1200" dirty="0">
              <a:sym typeface="Helvetica Light"/>
            </a:endParaRPr>
          </a:p>
          <a:p>
            <a:pPr marL="171450" indent="-171450" algn="l">
              <a:spcBef>
                <a:spcPts val="600"/>
              </a:spcBef>
              <a:buFont typeface="Arial" panose="020B0604020202020204" pitchFamily="34" charset="0"/>
              <a:buChar char="•"/>
            </a:pPr>
            <a:r>
              <a:rPr lang="en-IE" sz="1200" dirty="0">
                <a:solidFill>
                  <a:srgbClr val="40B894"/>
                </a:solidFill>
                <a:sym typeface="Helvetica Light"/>
                <a:hlinkClick r:id="rId6">
                  <a:extLst>
                    <a:ext uri="{A12FA001-AC4F-418D-AE19-62706E023703}">
                      <ahyp:hlinkClr xmlns:ahyp="http://schemas.microsoft.com/office/drawing/2018/hyperlinkcolor" val="tx"/>
                    </a:ext>
                  </a:extLst>
                </a:hlinkClick>
              </a:rPr>
              <a:t>Medewerkers werven zich </a:t>
            </a:r>
            <a:r>
              <a:rPr lang="en-IE" sz="1200" dirty="0">
                <a:sym typeface="Helvetica Light"/>
              </a:rPr>
              <a:t>bij Kai Boyd</a:t>
            </a:r>
          </a:p>
          <a:p>
            <a:pPr algn="l"/>
            <a:endParaRPr lang="en-IE" sz="1200" dirty="0">
              <a:sym typeface="Helvetica Light"/>
            </a:endParaRPr>
          </a:p>
          <a:p>
            <a:pPr algn="l"/>
            <a:r>
              <a:rPr lang="en-IE" sz="1200" b="1" dirty="0">
                <a:solidFill>
                  <a:srgbClr val="027354"/>
                </a:solidFill>
                <a:sym typeface="Helvetica Light"/>
              </a:rPr>
              <a:t>Tijdschriften en netwerken</a:t>
            </a:r>
          </a:p>
          <a:p>
            <a:pPr marL="171450" indent="-171450" algn="l">
              <a:lnSpc>
                <a:spcPts val="1240"/>
              </a:lnSpc>
              <a:spcBef>
                <a:spcPts val="600"/>
              </a:spcBef>
              <a:buClr>
                <a:srgbClr val="F29E38"/>
              </a:buClr>
              <a:buFont typeface="Arial" panose="020B0604020202020204" pitchFamily="34" charset="0"/>
              <a:buChar char="•"/>
            </a:pPr>
            <a:r>
              <a:rPr lang="de-DE" sz="1200" dirty="0">
                <a:solidFill>
                  <a:srgbClr val="40B894"/>
                </a:solidFill>
                <a:hlinkClick r:id="rId7">
                  <a:extLst>
                    <a:ext uri="{A12FA001-AC4F-418D-AE19-62706E023703}">
                      <ahyp:hlinkClr xmlns:ahyp="http://schemas.microsoft.com/office/drawing/2018/hyperlinkcolor" val="tx"/>
                    </a:ext>
                  </a:extLst>
                </a:hlinkClick>
              </a:rPr>
              <a:t>Human Capital Care - Online Tijdschrift voor Betriebliches Gesundheitsmanagement </a:t>
            </a:r>
            <a:endParaRPr lang="de-DE" sz="1200" dirty="0">
              <a:solidFill>
                <a:srgbClr val="40B894"/>
              </a:solidFill>
            </a:endParaRPr>
          </a:p>
          <a:p>
            <a:pPr marL="171450" indent="-171450" algn="l">
              <a:lnSpc>
                <a:spcPts val="1240"/>
              </a:lnSpc>
              <a:spcBef>
                <a:spcPts val="600"/>
              </a:spcBef>
              <a:buClr>
                <a:srgbClr val="F29E38"/>
              </a:buClr>
              <a:buFont typeface="Arial" panose="020B0604020202020204" pitchFamily="34" charset="0"/>
              <a:buChar char="•"/>
            </a:pPr>
            <a:r>
              <a:rPr lang="de-DE" sz="1200" dirty="0">
                <a:solidFill>
                  <a:srgbClr val="40B894"/>
                </a:solidFill>
                <a:hlinkClick r:id="rId8">
                  <a:extLst>
                    <a:ext uri="{A12FA001-AC4F-418D-AE19-62706E023703}">
                      <ahyp:hlinkClr xmlns:ahyp="http://schemas.microsoft.com/office/drawing/2018/hyperlinkcolor" val="tx"/>
                    </a:ext>
                  </a:extLst>
                </a:hlinkClick>
              </a:rPr>
              <a:t>health@work - Het tijdschrift voor een gezond leven en werken</a:t>
            </a:r>
            <a:endParaRPr lang="de-DE" sz="1200" dirty="0">
              <a:solidFill>
                <a:srgbClr val="40B894"/>
              </a:solidFill>
            </a:endParaRPr>
          </a:p>
          <a:p>
            <a:pPr marL="171450" indent="-171450" algn="l">
              <a:lnSpc>
                <a:spcPts val="1240"/>
              </a:lnSpc>
              <a:spcBef>
                <a:spcPts val="600"/>
              </a:spcBef>
              <a:buClr>
                <a:srgbClr val="F29E38"/>
              </a:buClr>
              <a:buFont typeface="Arial" panose="020B0604020202020204" pitchFamily="34" charset="0"/>
              <a:buChar char="•"/>
            </a:pPr>
            <a:r>
              <a:rPr lang="de-DE" sz="1200" dirty="0">
                <a:solidFill>
                  <a:srgbClr val="40B894"/>
                </a:solidFill>
                <a:hlinkClick r:id="rId9">
                  <a:extLst>
                    <a:ext uri="{A12FA001-AC4F-418D-AE19-62706E023703}">
                      <ahyp:hlinkClr xmlns:ahyp="http://schemas.microsoft.com/office/drawing/2018/hyperlinkcolor" val="tx"/>
                    </a:ext>
                  </a:extLst>
                </a:hlinkClick>
              </a:rPr>
              <a:t>Human Capital Club e.V.</a:t>
            </a:r>
            <a:r>
              <a:rPr lang="de-DE" sz="1200" dirty="0">
                <a:solidFill>
                  <a:srgbClr val="40B894"/>
                </a:solidFill>
              </a:rPr>
              <a:t>- </a:t>
            </a:r>
            <a:r>
              <a:rPr lang="de-DE" sz="1200" dirty="0">
                <a:solidFill>
                  <a:srgbClr val="40B894"/>
                </a:solidFill>
                <a:hlinkClick r:id="rId9">
                  <a:extLst>
                    <a:ext uri="{A12FA001-AC4F-418D-AE19-62706E023703}">
                      <ahyp:hlinkClr xmlns:ahyp="http://schemas.microsoft.com/office/drawing/2018/hyperlinkcolor" val="tx"/>
                    </a:ext>
                  </a:extLst>
                </a:hlinkClick>
              </a:rPr>
              <a:t>Humankapital steigern, Unternehmen Personalmanagement, Personalberatung</a:t>
            </a:r>
            <a:endParaRPr lang="de-DE" sz="1200" dirty="0">
              <a:solidFill>
                <a:srgbClr val="40B894"/>
              </a:solidFill>
            </a:endParaRPr>
          </a:p>
          <a:p>
            <a:pPr algn="l"/>
            <a:endParaRPr lang="en-IE" sz="1200" dirty="0"/>
          </a:p>
        </p:txBody>
      </p:sp>
      <p:sp>
        <p:nvSpPr>
          <p:cNvPr id="10" name="Text Placeholder 9">
            <a:extLst>
              <a:ext uri="{FF2B5EF4-FFF2-40B4-BE49-F238E27FC236}">
                <a16:creationId xmlns:a16="http://schemas.microsoft.com/office/drawing/2014/main" id="{EA123343-7AE3-AD4C-85B3-618060C4DC6A}"/>
              </a:ext>
            </a:extLst>
          </p:cNvPr>
          <p:cNvSpPr>
            <a:spLocks noGrp="1"/>
          </p:cNvSpPr>
          <p:nvPr>
            <p:ph type="body" sz="quarter" idx="60"/>
          </p:nvPr>
        </p:nvSpPr>
        <p:spPr>
          <a:xfrm rot="10800000">
            <a:off x="375258" y="258250"/>
            <a:ext cx="1650176" cy="216147"/>
          </a:xfrm>
          <a:prstGeom prst="rect">
            <a:avLst/>
          </a:prstGeom>
        </p:spPr>
        <p:txBody>
          <a:bodyPr/>
          <a:lstStyle/>
          <a:p>
            <a:r>
              <a:rPr lang="en-US" dirty="0"/>
              <a:t>"</a:t>
            </a:r>
          </a:p>
        </p:txBody>
      </p:sp>
      <p:cxnSp>
        <p:nvCxnSpPr>
          <p:cNvPr id="14" name="Straight Connector 13">
            <a:extLst>
              <a:ext uri="{FF2B5EF4-FFF2-40B4-BE49-F238E27FC236}">
                <a16:creationId xmlns:a16="http://schemas.microsoft.com/office/drawing/2014/main" id="{98332D8B-F763-7A4F-9C21-85DDB27FA451}"/>
              </a:ext>
            </a:extLst>
          </p:cNvPr>
          <p:cNvCxnSpPr>
            <a:cxnSpLocks/>
          </p:cNvCxnSpPr>
          <p:nvPr/>
        </p:nvCxnSpPr>
        <p:spPr>
          <a:xfrm flipH="1">
            <a:off x="3265373" y="1109206"/>
            <a:ext cx="3592627" cy="0"/>
          </a:xfrm>
          <a:prstGeom prst="line">
            <a:avLst/>
          </a:prstGeom>
          <a:ln w="12700">
            <a:solidFill>
              <a:srgbClr val="40B894"/>
            </a:solidFill>
          </a:ln>
        </p:spPr>
        <p:style>
          <a:lnRef idx="1">
            <a:schemeClr val="accent1"/>
          </a:lnRef>
          <a:fillRef idx="0">
            <a:schemeClr val="accent1"/>
          </a:fillRef>
          <a:effectRef idx="0">
            <a:schemeClr val="accent1"/>
          </a:effectRef>
          <a:fontRef idx="minor">
            <a:schemeClr val="tx1"/>
          </a:fontRef>
        </p:style>
      </p:cxnSp>
      <p:sp>
        <p:nvSpPr>
          <p:cNvPr id="4" name="Rectángulo 3"/>
          <p:cNvSpPr/>
          <p:nvPr/>
        </p:nvSpPr>
        <p:spPr>
          <a:xfrm>
            <a:off x="116797" y="1753171"/>
            <a:ext cx="2167098" cy="2208297"/>
          </a:xfrm>
          <a:prstGeom prst="rect">
            <a:avLst/>
          </a:prstGeom>
        </p:spPr>
        <p:txBody>
          <a:bodyPr wrap="square">
            <a:spAutoFit/>
          </a:bodyPr>
          <a:lstStyle/>
          <a:p>
            <a:pPr>
              <a:lnSpc>
                <a:spcPts val="1480"/>
              </a:lnSpc>
            </a:pPr>
            <a:r>
              <a:rPr lang="en-US" sz="1400" i="1" dirty="0">
                <a:solidFill>
                  <a:schemeClr val="bg1"/>
                </a:solidFill>
                <a:latin typeface="Calibri" panose="020F0502020204030204" pitchFamily="34" charset="0"/>
                <a:ea typeface="Montserrat Light"/>
                <a:cs typeface="Calibri" panose="020F0502020204030204" pitchFamily="34" charset="0"/>
                <a:sym typeface="Montserrat Light"/>
              </a:rPr>
              <a:t>"We hechten er veel belang aan dat onze medewerkers de operationele processen actief vormgeven. Dit komt overeen met ons beeld van harmonieuze en duurzaam effectieve samenwerking, die wordt gekenmerkt door menselijkheid, eerlijkheid, rechtvaardigheid, vertrouwen en zelfontplooiing."</a:t>
            </a:r>
          </a:p>
        </p:txBody>
      </p:sp>
      <p:grpSp>
        <p:nvGrpSpPr>
          <p:cNvPr id="19" name="Group 18">
            <a:extLst>
              <a:ext uri="{FF2B5EF4-FFF2-40B4-BE49-F238E27FC236}">
                <a16:creationId xmlns:a16="http://schemas.microsoft.com/office/drawing/2014/main" id="{4BA27F4A-D044-E453-0288-5888355406BD}"/>
              </a:ext>
            </a:extLst>
          </p:cNvPr>
          <p:cNvGrpSpPr/>
          <p:nvPr/>
        </p:nvGrpSpPr>
        <p:grpSpPr>
          <a:xfrm>
            <a:off x="2769731" y="594924"/>
            <a:ext cx="530151" cy="532682"/>
            <a:chOff x="5960853" y="-120940"/>
            <a:chExt cx="1004429" cy="1009225"/>
          </a:xfrm>
        </p:grpSpPr>
        <p:sp>
          <p:nvSpPr>
            <p:cNvPr id="20" name="Graphic 178">
              <a:extLst>
                <a:ext uri="{FF2B5EF4-FFF2-40B4-BE49-F238E27FC236}">
                  <a16:creationId xmlns:a16="http://schemas.microsoft.com/office/drawing/2014/main" id="{3911E965-B8B9-558C-14D9-FE0E94B738AA}"/>
                </a:ext>
              </a:extLst>
            </p:cNvPr>
            <p:cNvSpPr/>
            <p:nvPr/>
          </p:nvSpPr>
          <p:spPr>
            <a:xfrm>
              <a:off x="6419564" y="-120940"/>
              <a:ext cx="289713" cy="289006"/>
            </a:xfrm>
            <a:custGeom>
              <a:avLst/>
              <a:gdLst>
                <a:gd name="connsiteX0" fmla="*/ 0 w 1279207"/>
                <a:gd name="connsiteY0" fmla="*/ 959168 h 1276088"/>
                <a:gd name="connsiteX1" fmla="*/ 0 w 1279207"/>
                <a:gd name="connsiteY1" fmla="*/ 492442 h 1276088"/>
                <a:gd name="connsiteX2" fmla="*/ 20955 w 1279207"/>
                <a:gd name="connsiteY2" fmla="*/ 0 h 1276088"/>
                <a:gd name="connsiteX3" fmla="*/ 1279208 w 1279207"/>
                <a:gd name="connsiteY3" fmla="*/ 0 h 1276088"/>
                <a:gd name="connsiteX4" fmla="*/ 1279208 w 1279207"/>
                <a:gd name="connsiteY4" fmla="*/ 959168 h 1276088"/>
                <a:gd name="connsiteX5" fmla="*/ 719138 w 1279207"/>
                <a:gd name="connsiteY5" fmla="*/ 959168 h 1276088"/>
                <a:gd name="connsiteX6" fmla="*/ 661988 w 1279207"/>
                <a:gd name="connsiteY6" fmla="*/ 982027 h 1276088"/>
                <a:gd name="connsiteX7" fmla="*/ 375285 w 1279207"/>
                <a:gd name="connsiteY7" fmla="*/ 1268730 h 1276088"/>
                <a:gd name="connsiteX8" fmla="*/ 340043 w 1279207"/>
                <a:gd name="connsiteY8" fmla="*/ 1273493 h 1276088"/>
                <a:gd name="connsiteX9" fmla="*/ 319088 w 1279207"/>
                <a:gd name="connsiteY9" fmla="*/ 1244918 h 1276088"/>
                <a:gd name="connsiteX10" fmla="*/ 319088 w 1279207"/>
                <a:gd name="connsiteY10" fmla="*/ 1038225 h 1276088"/>
                <a:gd name="connsiteX11" fmla="*/ 239078 w 1279207"/>
                <a:gd name="connsiteY11" fmla="*/ 958215 h 1276088"/>
                <a:gd name="connsiteX12" fmla="*/ 0 w 1279207"/>
                <a:gd name="connsiteY12" fmla="*/ 958215 h 1276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9207" h="1276088">
                  <a:moveTo>
                    <a:pt x="0" y="959168"/>
                  </a:moveTo>
                  <a:lnTo>
                    <a:pt x="0" y="492442"/>
                  </a:lnTo>
                  <a:cubicBezTo>
                    <a:pt x="99060" y="344805"/>
                    <a:pt x="106680" y="155258"/>
                    <a:pt x="20955" y="0"/>
                  </a:cubicBezTo>
                  <a:lnTo>
                    <a:pt x="1279208" y="0"/>
                  </a:lnTo>
                  <a:lnTo>
                    <a:pt x="1279208" y="959168"/>
                  </a:lnTo>
                  <a:lnTo>
                    <a:pt x="719138" y="959168"/>
                  </a:lnTo>
                  <a:cubicBezTo>
                    <a:pt x="698183" y="959168"/>
                    <a:pt x="677228" y="967740"/>
                    <a:pt x="661988" y="982027"/>
                  </a:cubicBezTo>
                  <a:lnTo>
                    <a:pt x="375285" y="1268730"/>
                  </a:lnTo>
                  <a:cubicBezTo>
                    <a:pt x="365760" y="1276350"/>
                    <a:pt x="352425" y="1278255"/>
                    <a:pt x="340043" y="1273493"/>
                  </a:cubicBezTo>
                  <a:cubicBezTo>
                    <a:pt x="327660" y="1268730"/>
                    <a:pt x="320040" y="1257300"/>
                    <a:pt x="319088" y="1244918"/>
                  </a:cubicBezTo>
                  <a:lnTo>
                    <a:pt x="319088" y="1038225"/>
                  </a:lnTo>
                  <a:cubicBezTo>
                    <a:pt x="319088" y="994410"/>
                    <a:pt x="282893" y="958215"/>
                    <a:pt x="239078" y="958215"/>
                  </a:cubicBezTo>
                  <a:lnTo>
                    <a:pt x="0" y="958215"/>
                  </a:lnTo>
                  <a:close/>
                </a:path>
              </a:pathLst>
            </a:custGeom>
            <a:solidFill>
              <a:srgbClr val="F29E38"/>
            </a:solidFill>
            <a:ln w="9525" cap="flat">
              <a:noFill/>
              <a:prstDash val="solid"/>
              <a:miter/>
            </a:ln>
          </p:spPr>
          <p:txBody>
            <a:bodyPr rtlCol="0" anchor="ctr"/>
            <a:lstStyle/>
            <a:p>
              <a:endParaRPr lang="en-US" dirty="0"/>
            </a:p>
          </p:txBody>
        </p:sp>
        <p:pic>
          <p:nvPicPr>
            <p:cNvPr id="21" name="Graphic 20">
              <a:extLst>
                <a:ext uri="{FF2B5EF4-FFF2-40B4-BE49-F238E27FC236}">
                  <a16:creationId xmlns:a16="http://schemas.microsoft.com/office/drawing/2014/main" id="{4E83860B-ED29-840D-65A7-176627253A9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960853" y="-116142"/>
              <a:ext cx="1004429" cy="1004427"/>
            </a:xfrm>
            <a:prstGeom prst="rect">
              <a:avLst/>
            </a:prstGeom>
          </p:spPr>
        </p:pic>
      </p:grpSp>
      <p:pic>
        <p:nvPicPr>
          <p:cNvPr id="7" name="Bildplatzhalter 16">
            <a:extLst>
              <a:ext uri="{FF2B5EF4-FFF2-40B4-BE49-F238E27FC236}">
                <a16:creationId xmlns:a16="http://schemas.microsoft.com/office/drawing/2014/main" id="{84EF9495-A2FB-048B-897E-FBADDF1EF6A7}"/>
              </a:ext>
            </a:extLst>
          </p:cNvPr>
          <p:cNvPicPr>
            <a:picLocks noChangeAspect="1"/>
          </p:cNvPicPr>
          <p:nvPr/>
        </p:nvPicPr>
        <p:blipFill rotWithShape="1">
          <a:blip r:embed="rId12">
            <a:extLst>
              <a:ext uri="{28A0092B-C50C-407E-A947-70E740481C1C}">
                <a14:useLocalDpi xmlns:a14="http://schemas.microsoft.com/office/drawing/2010/main" val="0"/>
              </a:ext>
            </a:extLst>
          </a:blip>
          <a:srcRect l="12910" r="52464"/>
          <a:stretch/>
        </p:blipFill>
        <p:spPr>
          <a:xfrm>
            <a:off x="9991" y="4625750"/>
            <a:ext cx="2744153" cy="5280250"/>
          </a:xfrm>
          <a:custGeom>
            <a:avLst/>
            <a:gdLst>
              <a:gd name="connsiteX0" fmla="*/ 2143374 w 2744153"/>
              <a:gd name="connsiteY0" fmla="*/ 0 h 5280250"/>
              <a:gd name="connsiteX1" fmla="*/ 2744153 w 2744153"/>
              <a:gd name="connsiteY1" fmla="*/ 5280250 h 5280250"/>
              <a:gd name="connsiteX2" fmla="*/ 0 w 2744153"/>
              <a:gd name="connsiteY2" fmla="*/ 5280250 h 5280250"/>
              <a:gd name="connsiteX3" fmla="*/ 0 w 2744153"/>
              <a:gd name="connsiteY3" fmla="*/ 1216187 h 5280250"/>
            </a:gdLst>
            <a:ahLst/>
            <a:cxnLst>
              <a:cxn ang="0">
                <a:pos x="connsiteX0" y="connsiteY0"/>
              </a:cxn>
              <a:cxn ang="0">
                <a:pos x="connsiteX1" y="connsiteY1"/>
              </a:cxn>
              <a:cxn ang="0">
                <a:pos x="connsiteX2" y="connsiteY2"/>
              </a:cxn>
              <a:cxn ang="0">
                <a:pos x="connsiteX3" y="connsiteY3"/>
              </a:cxn>
            </a:cxnLst>
            <a:rect l="l" t="t" r="r" b="b"/>
            <a:pathLst>
              <a:path w="2744153" h="5280250">
                <a:moveTo>
                  <a:pt x="2143374" y="0"/>
                </a:moveTo>
                <a:lnTo>
                  <a:pt x="2744153" y="5280250"/>
                </a:lnTo>
                <a:lnTo>
                  <a:pt x="0" y="5280250"/>
                </a:lnTo>
                <a:lnTo>
                  <a:pt x="0" y="1216187"/>
                </a:lnTo>
                <a:close/>
              </a:path>
            </a:pathLst>
          </a:custGeom>
          <a:solidFill>
            <a:schemeClr val="bg1">
              <a:lumMod val="75000"/>
            </a:schemeClr>
          </a:solidFill>
        </p:spPr>
      </p:pic>
      <p:pic>
        <p:nvPicPr>
          <p:cNvPr id="2" name="Grafik 64">
            <a:extLst>
              <a:ext uri="{FF2B5EF4-FFF2-40B4-BE49-F238E27FC236}">
                <a16:creationId xmlns:a16="http://schemas.microsoft.com/office/drawing/2014/main" id="{7343C8AA-8CB5-1DAC-E532-3B3FDF3F6EEC}"/>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1" r="1879" b="6944"/>
          <a:stretch/>
        </p:blipFill>
        <p:spPr>
          <a:xfrm>
            <a:off x="612829" y="78841"/>
            <a:ext cx="1175033" cy="668624"/>
          </a:xfrm>
          <a:prstGeom prst="rect">
            <a:avLst/>
          </a:prstGeom>
          <a:ln w="28575">
            <a:noFill/>
          </a:ln>
        </p:spPr>
      </p:pic>
    </p:spTree>
    <p:extLst>
      <p:ext uri="{BB962C8B-B14F-4D97-AF65-F5344CB8AC3E}">
        <p14:creationId xmlns:p14="http://schemas.microsoft.com/office/powerpoint/2010/main" val="324944141"/>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6F8B7E9-DEC6-E1C8-4580-65DAC77933B4}"/>
              </a:ext>
            </a:extLst>
          </p:cNvPr>
          <p:cNvSpPr>
            <a:spLocks noGrp="1"/>
          </p:cNvSpPr>
          <p:nvPr>
            <p:ph type="body" sz="quarter" idx="4294967295"/>
          </p:nvPr>
        </p:nvSpPr>
        <p:spPr>
          <a:xfrm>
            <a:off x="711200" y="3674065"/>
            <a:ext cx="5435600" cy="3379877"/>
          </a:xfrm>
          <a:prstGeom prst="rect">
            <a:avLst/>
          </a:prstGeom>
        </p:spPr>
        <p:txBody>
          <a:bodyPr/>
          <a:lstStyle/>
          <a:p>
            <a:pPr algn="just"/>
            <a:r>
              <a:rPr lang="en-US" b="1" i="1" dirty="0">
                <a:solidFill>
                  <a:schemeClr val="bg1"/>
                </a:solidFill>
                <a:latin typeface="Calibri" panose="020F0502020204030204" pitchFamily="34" charset="0"/>
                <a:cs typeface="Calibri" panose="020F0502020204030204" pitchFamily="34" charset="0"/>
              </a:rPr>
              <a:t>Disclaimer</a:t>
            </a:r>
          </a:p>
          <a:p>
            <a:pPr algn="just">
              <a:spcBef>
                <a:spcPts val="0"/>
              </a:spcBef>
            </a:pPr>
            <a:r>
              <a:rPr lang="nl-NL" i="1" dirty="0">
                <a:solidFill>
                  <a:schemeClr val="bg1"/>
                </a:solidFill>
                <a:latin typeface="Calibri" panose="020F0502020204030204" pitchFamily="34" charset="0"/>
                <a:cs typeface="Calibri" panose="020F0502020204030204" pitchFamily="34" charset="0"/>
              </a:rPr>
              <a:t>Deze tekst is voor uw gemak vertaald met behulp van de vertaalsoftware </a:t>
            </a:r>
            <a:r>
              <a:rPr lang="nl-NL" i="1" dirty="0" err="1">
                <a:solidFill>
                  <a:schemeClr val="bg1"/>
                </a:solidFill>
                <a:latin typeface="Calibri" panose="020F0502020204030204" pitchFamily="34" charset="0"/>
                <a:cs typeface="Calibri" panose="020F0502020204030204" pitchFamily="34" charset="0"/>
              </a:rPr>
              <a:t>DeepL</a:t>
            </a:r>
            <a:r>
              <a:rPr lang="nl-NL" i="1" dirty="0">
                <a:solidFill>
                  <a:schemeClr val="bg1"/>
                </a:solidFill>
                <a:latin typeface="Calibri" panose="020F0502020204030204" pitchFamily="34" charset="0"/>
                <a:cs typeface="Calibri" panose="020F0502020204030204" pitchFamily="34" charset="0"/>
              </a:rPr>
              <a:t>. Er zijn gepaste inspanningen geleverd om een accurate vertaling te leveren, maar geen enkele geautomatiseerde vertaling is perfect en het is ook niet bedoeld om menselijke vertalers te vervangen. Vertalingen worden geleverd als een service aan gebruikers van het CSR Ready VET trainingspakket, en worden geleverd "zoals het is". Geen enkele garantie, expliciet of impliciet, wordt gegeven met betrekking tot de nauwkeurigheid, betrouwbaarheid of juistheid van vertalingen vanuit het Engels naar een andere taal. Als er vragen zijn met betrekking tot de nauwkeurigheid van de informatie in de vertaalde bron, raadpleeg dan de Engelse versie van de bron, die de officiële versie is. Je kunt alle Engelse bronnen vinden op de </a:t>
            </a:r>
            <a:r>
              <a:rPr lang="nl-NL" i="1" dirty="0">
                <a:solidFill>
                  <a:schemeClr val="bg1"/>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projectwebsite</a:t>
            </a:r>
            <a:r>
              <a:rPr lang="nl-NL" i="1" dirty="0">
                <a:solidFill>
                  <a:schemeClr val="bg1"/>
                </a:solidFill>
                <a:latin typeface="Calibri" panose="020F0502020204030204" pitchFamily="34" charset="0"/>
                <a:cs typeface="Calibri" panose="020F0502020204030204" pitchFamily="34" charset="0"/>
              </a:rPr>
              <a:t>.</a:t>
            </a:r>
            <a:endParaRPr lang="en-NL" i="1" dirty="0">
              <a:solidFill>
                <a:schemeClr val="bg1"/>
              </a:solidFill>
              <a:latin typeface="Calibri" panose="020F0502020204030204" pitchFamily="34" charset="0"/>
              <a:cs typeface="Calibri" panose="020F0502020204030204" pitchFamily="34" charset="0"/>
            </a:endParaRPr>
          </a:p>
        </p:txBody>
      </p:sp>
      <p:grpSp>
        <p:nvGrpSpPr>
          <p:cNvPr id="8" name="Group 7">
            <a:extLst>
              <a:ext uri="{FF2B5EF4-FFF2-40B4-BE49-F238E27FC236}">
                <a16:creationId xmlns:a16="http://schemas.microsoft.com/office/drawing/2014/main" id="{468A1FA8-3C2E-30E3-1DA9-5BC4A52F2FF1}"/>
              </a:ext>
            </a:extLst>
          </p:cNvPr>
          <p:cNvGrpSpPr/>
          <p:nvPr/>
        </p:nvGrpSpPr>
        <p:grpSpPr>
          <a:xfrm>
            <a:off x="-45720" y="-13063"/>
            <a:ext cx="6949439" cy="1084217"/>
            <a:chOff x="-91440" y="522514"/>
            <a:chExt cx="6949439" cy="1084217"/>
          </a:xfrm>
        </p:grpSpPr>
        <p:sp>
          <p:nvSpPr>
            <p:cNvPr id="7" name="Rectangle 6">
              <a:extLst>
                <a:ext uri="{FF2B5EF4-FFF2-40B4-BE49-F238E27FC236}">
                  <a16:creationId xmlns:a16="http://schemas.microsoft.com/office/drawing/2014/main" id="{200E500C-14C0-EA3E-B7B5-B8E65F7141FD}"/>
                </a:ext>
              </a:extLst>
            </p:cNvPr>
            <p:cNvSpPr/>
            <p:nvPr/>
          </p:nvSpPr>
          <p:spPr>
            <a:xfrm>
              <a:off x="-91440" y="522514"/>
              <a:ext cx="6949439" cy="1084217"/>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5616" tIns="65616" rIns="65616" bIns="65616" numCol="1" spcCol="38100" rtlCol="0" anchor="ctr">
              <a:spAutoFit/>
            </a:bodyPr>
            <a:lstStyle/>
            <a:p>
              <a:pPr marL="0" marR="0" indent="0" algn="ctr" defTabSz="2681346" rtl="0" fontAlgn="auto" latinLnBrk="0" hangingPunct="0">
                <a:lnSpc>
                  <a:spcPct val="100000"/>
                </a:lnSpc>
                <a:spcBef>
                  <a:spcPts val="0"/>
                </a:spcBef>
                <a:spcAft>
                  <a:spcPts val="0"/>
                </a:spcAft>
                <a:buClrTx/>
                <a:buSzTx/>
                <a:buFontTx/>
                <a:buNone/>
                <a:tabLst/>
              </a:pPr>
              <a:endParaRPr kumimoji="0" lang="en-NL" sz="10200" b="0" i="0" u="none" strike="noStrike" cap="none" spc="0" normalizeH="0" baseline="0">
                <a:ln>
                  <a:noFill/>
                </a:ln>
                <a:solidFill>
                  <a:srgbClr val="FFFFFF"/>
                </a:solidFill>
                <a:effectLst/>
                <a:uFillTx/>
                <a:latin typeface="Helvetica Light"/>
                <a:ea typeface="Helvetica Light"/>
                <a:cs typeface="Helvetica Light"/>
                <a:sym typeface="Helvetica Light"/>
              </a:endParaRPr>
            </a:p>
          </p:txBody>
        </p:sp>
        <p:pic>
          <p:nvPicPr>
            <p:cNvPr id="6" name="Picture 5" descr="A picture containing text&#10;&#10;Description automatically generated">
              <a:extLst>
                <a:ext uri="{FF2B5EF4-FFF2-40B4-BE49-F238E27FC236}">
                  <a16:creationId xmlns:a16="http://schemas.microsoft.com/office/drawing/2014/main" id="{1BA17FCB-5E73-8A4C-5001-A3391228341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61415" y="847006"/>
              <a:ext cx="2135169" cy="465452"/>
            </a:xfrm>
            <a:prstGeom prst="rect">
              <a:avLst/>
            </a:prstGeom>
          </p:spPr>
        </p:pic>
      </p:grpSp>
    </p:spTree>
    <p:extLst>
      <p:ext uri="{BB962C8B-B14F-4D97-AF65-F5344CB8AC3E}">
        <p14:creationId xmlns:p14="http://schemas.microsoft.com/office/powerpoint/2010/main" val="353056270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NULL"/></Relationships>
</file>

<file path=ppt/theme/_rels/theme2.xml.rels><?xml version="1.0" encoding="UTF-8" standalone="yes"?>
<Relationships xmlns="http://schemas.openxmlformats.org/package/2006/relationships"><Relationship Id="rId1" Type="http://schemas.openxmlformats.org/officeDocument/2006/relationships/image" Target="NULL"/></Relationships>
</file>

<file path=ppt/theme/theme1.xml><?xml version="1.0" encoding="utf-8"?>
<a:theme xmlns:a="http://schemas.openxmlformats.org/drawingml/2006/main" name="White">
  <a:themeElements>
    <a:clrScheme name="White">
      <a:dk1>
        <a:srgbClr val="151314"/>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 Bold"/>
        <a:ea typeface="Montserrat Bold"/>
        <a:cs typeface="Montserrat Bold"/>
      </a:majorFont>
      <a:minorFont>
        <a:latin typeface="Montserrat Bold"/>
        <a:ea typeface="Montserrat Bold"/>
        <a:cs typeface="Montserrat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7200" b="0" i="0" u="none" strike="noStrike" cap="none" spc="0" normalizeH="0" baseline="0">
            <a:ln>
              <a:noFill/>
            </a:ln>
            <a:solidFill>
              <a:srgbClr val="151314"/>
            </a:solidFill>
            <a:effectLst/>
            <a:uFillTx/>
            <a:latin typeface="FontAwesome"/>
            <a:ea typeface="FontAwesome"/>
            <a:cs typeface="FontAwesome"/>
            <a:sym typeface="FontAwesom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Montserrat Bold"/>
        <a:ea typeface="Montserrat Bold"/>
        <a:cs typeface="Montserrat Bold"/>
      </a:majorFont>
      <a:minorFont>
        <a:latin typeface="Montserrat Bold"/>
        <a:ea typeface="Montserrat Bold"/>
        <a:cs typeface="Montserrat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65616" tIns="65616" rIns="65616" bIns="65616" numCol="1" spcCol="38100" rtlCol="0" anchor="ctr">
        <a:spAutoFit/>
      </a:bodyPr>
      <a:lstStyle>
        <a:defPPr marL="0" marR="0" indent="0" algn="ctr" defTabSz="2681346" rtl="0" fontAlgn="auto" latinLnBrk="0" hangingPunct="0">
          <a:lnSpc>
            <a:spcPct val="100000"/>
          </a:lnSpc>
          <a:spcBef>
            <a:spcPts val="0"/>
          </a:spcBef>
          <a:spcAft>
            <a:spcPts val="0"/>
          </a:spcAft>
          <a:buClrTx/>
          <a:buSzTx/>
          <a:buFontTx/>
          <a:buNone/>
          <a:tabLst/>
          <a:defRPr kumimoji="0" sz="10200" b="0" i="0" u="none" strike="noStrike" cap="none" spc="0" normalizeH="0" baseline="0">
            <a:ln>
              <a:noFill/>
            </a:ln>
            <a:solidFill>
              <a:srgbClr val="FFFFFF"/>
            </a:solidFill>
            <a:effectLst/>
            <a:uFillTx/>
            <a:latin typeface="Helvetica Light"/>
            <a:ea typeface="Helvetica Light"/>
            <a:cs typeface="Helvetica Light"/>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65616" tIns="65616" rIns="65616" bIns="65616"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7200" b="0" i="0" u="none" strike="noStrike" cap="none" spc="0" normalizeH="0" baseline="0">
            <a:ln>
              <a:noFill/>
            </a:ln>
            <a:solidFill>
              <a:srgbClr val="151314"/>
            </a:solidFill>
            <a:effectLst/>
            <a:uFillTx/>
            <a:latin typeface="FontAwesome"/>
            <a:ea typeface="FontAwesome"/>
            <a:cs typeface="FontAwesome"/>
            <a:sym typeface="FontAwesom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6F7F34089BD2A43B0ECCBE96E4BFEAF" ma:contentTypeVersion="16" ma:contentTypeDescription="Create a new document." ma:contentTypeScope="" ma:versionID="f3f182fc54219cf2836235590a118626">
  <xsd:schema xmlns:xsd="http://www.w3.org/2001/XMLSchema" xmlns:xs="http://www.w3.org/2001/XMLSchema" xmlns:p="http://schemas.microsoft.com/office/2006/metadata/properties" xmlns:ns2="6ffe6071-8b7f-46a5-b620-7d57f59482e1" xmlns:ns3="ad9a41ad-6c46-435a-bcc8-6dac80797802" targetNamespace="http://schemas.microsoft.com/office/2006/metadata/properties" ma:root="true" ma:fieldsID="31226c5afdbb196e2127aac45893a55d" ns2:_="" ns3:_="">
    <xsd:import namespace="6ffe6071-8b7f-46a5-b620-7d57f59482e1"/>
    <xsd:import namespace="ad9a41ad-6c46-435a-bcc8-6dac8079780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ffe6071-8b7f-46a5-b620-7d57f59482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6f8b9eae-cd2e-4722-8295-e5bedc66137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d9a41ad-6c46-435a-bcc8-6dac8079780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40d1463-c340-42d6-9084-8952d0938603}" ma:internalName="TaxCatchAll" ma:showField="CatchAllData" ma:web="ad9a41ad-6c46-435a-bcc8-6dac8079780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C9C450-616E-4315-AB40-3AC4DCF6E6AC}">
  <ds:schemaRefs>
    <ds:schemaRef ds:uri="http://schemas.microsoft.com/sharepoint/v3/contenttype/forms"/>
  </ds:schemaRefs>
</ds:datastoreItem>
</file>

<file path=customXml/itemProps2.xml><?xml version="1.0" encoding="utf-8"?>
<ds:datastoreItem xmlns:ds="http://schemas.openxmlformats.org/officeDocument/2006/customXml" ds:itemID="{A5F5D22D-2845-4F1C-8075-3CBCAC5F855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ffe6071-8b7f-46a5-b620-7d57f59482e1"/>
    <ds:schemaRef ds:uri="ad9a41ad-6c46-435a-bcc8-6dac8079780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1142</Words>
  <Application>Microsoft Office PowerPoint</Application>
  <PresentationFormat>A4 Paper (210x297 mm)</PresentationFormat>
  <Paragraphs>48</Paragraphs>
  <Slides>5</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vt:i4>
      </vt:variant>
    </vt:vector>
  </HeadingPairs>
  <TitlesOfParts>
    <vt:vector size="17" baseType="lpstr">
      <vt:lpstr>Arial</vt:lpstr>
      <vt:lpstr>Calibri</vt:lpstr>
      <vt:lpstr>FontAwesome</vt:lpstr>
      <vt:lpstr>Gotham Book</vt:lpstr>
      <vt:lpstr>Gotham Medium</vt:lpstr>
      <vt:lpstr>Helvetica 63 Medium Extended</vt:lpstr>
      <vt:lpstr>Helvetica Light</vt:lpstr>
      <vt:lpstr>Montserrat</vt:lpstr>
      <vt:lpstr>Montserrat Bold</vt:lpstr>
      <vt:lpstr>Montserrat Light</vt:lpstr>
      <vt:lpstr>Times</vt:lpstr>
      <vt:lpstr>White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Laura Magan</dc:creator>
  <cp:keywords>, docId:0F28FDC098D5B0FD3F77E23E0288783A</cp:keywords>
  <cp:lastModifiedBy>Fleur Schellekens</cp:lastModifiedBy>
  <cp:revision>394</cp:revision>
  <dcterms:modified xsi:type="dcterms:W3CDTF">2023-07-11T14:42:09Z</dcterms:modified>
</cp:coreProperties>
</file>