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48" r:id="rId3"/>
    <p:sldMasterId id="2147483714" r:id="rId4"/>
  </p:sldMasterIdLst>
  <p:notesMasterIdLst>
    <p:notesMasterId r:id="rId63"/>
  </p:notesMasterIdLst>
  <p:sldIdLst>
    <p:sldId id="5522" r:id="rId5"/>
    <p:sldId id="6004" r:id="rId6"/>
    <p:sldId id="6005" r:id="rId7"/>
    <p:sldId id="6002" r:id="rId8"/>
    <p:sldId id="6003" r:id="rId9"/>
    <p:sldId id="5521" r:id="rId10"/>
    <p:sldId id="5464" r:id="rId11"/>
    <p:sldId id="5466" r:id="rId12"/>
    <p:sldId id="5465" r:id="rId13"/>
    <p:sldId id="5467" r:id="rId14"/>
    <p:sldId id="5475" r:id="rId15"/>
    <p:sldId id="5476" r:id="rId16"/>
    <p:sldId id="5492" r:id="rId17"/>
    <p:sldId id="5477" r:id="rId18"/>
    <p:sldId id="5478" r:id="rId19"/>
    <p:sldId id="5479" r:id="rId20"/>
    <p:sldId id="5469" r:id="rId21"/>
    <p:sldId id="5483" r:id="rId22"/>
    <p:sldId id="5484" r:id="rId23"/>
    <p:sldId id="5471" r:id="rId24"/>
    <p:sldId id="5363" r:id="rId25"/>
    <p:sldId id="5472" r:id="rId26"/>
    <p:sldId id="5474" r:id="rId27"/>
    <p:sldId id="5491" r:id="rId28"/>
    <p:sldId id="5480" r:id="rId29"/>
    <p:sldId id="5482" r:id="rId30"/>
    <p:sldId id="5468" r:id="rId31"/>
    <p:sldId id="5388" r:id="rId32"/>
    <p:sldId id="5389" r:id="rId33"/>
    <p:sldId id="5402" r:id="rId34"/>
    <p:sldId id="5503" r:id="rId35"/>
    <p:sldId id="5141" r:id="rId36"/>
    <p:sldId id="5494" r:id="rId37"/>
    <p:sldId id="5366" r:id="rId38"/>
    <p:sldId id="5495" r:id="rId39"/>
    <p:sldId id="5487" r:id="rId40"/>
    <p:sldId id="5488" r:id="rId41"/>
    <p:sldId id="5489" r:id="rId42"/>
    <p:sldId id="5490" r:id="rId43"/>
    <p:sldId id="5470" r:id="rId44"/>
    <p:sldId id="5370" r:id="rId45"/>
    <p:sldId id="5378" r:id="rId46"/>
    <p:sldId id="5504" r:id="rId47"/>
    <p:sldId id="5506" r:id="rId48"/>
    <p:sldId id="5507" r:id="rId49"/>
    <p:sldId id="5417" r:id="rId50"/>
    <p:sldId id="5509" r:id="rId51"/>
    <p:sldId id="5508" r:id="rId52"/>
    <p:sldId id="5510" r:id="rId53"/>
    <p:sldId id="5517" r:id="rId54"/>
    <p:sldId id="5511" r:id="rId55"/>
    <p:sldId id="5512" r:id="rId56"/>
    <p:sldId id="5514" r:id="rId57"/>
    <p:sldId id="5515" r:id="rId58"/>
    <p:sldId id="5516" r:id="rId59"/>
    <p:sldId id="5429" r:id="rId60"/>
    <p:sldId id="595" r:id="rId61"/>
    <p:sldId id="678"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646A2A-5463-31BB-24B8-887E45DDAF69}" name="Orla Casey" initials="OC" userId="S::orla@momentumconsulting.ie::ee9f56f0-43a2-47ae-a5b8-d4a7d2f5cec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7355"/>
    <a:srgbClr val="027354"/>
    <a:srgbClr val="C95F57"/>
    <a:srgbClr val="33819B"/>
    <a:srgbClr val="E0810E"/>
    <a:srgbClr val="FF903D"/>
    <a:srgbClr val="37465E"/>
    <a:srgbClr val="FED7A0"/>
    <a:srgbClr val="7E477B"/>
    <a:srgbClr val="096D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3A66CE3-FDBF-4A7D-BA39-375E5B4B95DF}" v="1" dt="2023-08-10T14:29:25.0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3" autoAdjust="0"/>
    <p:restoredTop sz="96247" autoAdjust="0"/>
  </p:normalViewPr>
  <p:slideViewPr>
    <p:cSldViewPr snapToGrid="0" snapToObjects="1">
      <p:cViewPr varScale="1">
        <p:scale>
          <a:sx n="110" d="100"/>
          <a:sy n="110" d="100"/>
        </p:scale>
        <p:origin x="552" y="108"/>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snapToObjects="1">
      <p:cViewPr varScale="1">
        <p:scale>
          <a:sx n="85" d="100"/>
          <a:sy n="85" d="100"/>
        </p:scale>
        <p:origin x="3928" y="17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notesMaster" Target="notesMasters/notesMaster1.xml"/><Relationship Id="rId68" Type="http://schemas.microsoft.com/office/2016/11/relationships/changesInfo" Target="changesInfos/changesInfo1.xml"/><Relationship Id="rId7" Type="http://schemas.openxmlformats.org/officeDocument/2006/relationships/slide" Target="slides/slide3.xml"/><Relationship Id="rId71" Type="http://schemas.openxmlformats.org/officeDocument/2006/relationships/customXml" Target="../customXml/item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69"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2.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leur Schellekens" userId="2cd99c82-6588-4c77-a7b6-6a526640a48f" providerId="ADAL" clId="{5528A8AA-D958-49E4-8607-2DF68AB16776}"/>
    <pc:docChg chg="undo custSel addSld modSld modMainMaster">
      <pc:chgData name="Fleur Schellekens" userId="2cd99c82-6588-4c77-a7b6-6a526640a48f" providerId="ADAL" clId="{5528A8AA-D958-49E4-8607-2DF68AB16776}" dt="2023-07-12T08:30:18.013" v="110" actId="404"/>
      <pc:docMkLst>
        <pc:docMk/>
      </pc:docMkLst>
      <pc:sldChg chg="modSp mod">
        <pc:chgData name="Fleur Schellekens" userId="2cd99c82-6588-4c77-a7b6-6a526640a48f" providerId="ADAL" clId="{5528A8AA-D958-49E4-8607-2DF68AB16776}" dt="2023-07-12T08:21:22.833" v="31" actId="27636"/>
        <pc:sldMkLst>
          <pc:docMk/>
          <pc:sldMk cId="1643703411" sldId="595"/>
        </pc:sldMkLst>
        <pc:spChg chg="mod">
          <ac:chgData name="Fleur Schellekens" userId="2cd99c82-6588-4c77-a7b6-6a526640a48f" providerId="ADAL" clId="{5528A8AA-D958-49E4-8607-2DF68AB16776}" dt="2023-07-12T08:21:22.833" v="31" actId="27636"/>
          <ac:spMkLst>
            <pc:docMk/>
            <pc:sldMk cId="1643703411" sldId="595"/>
            <ac:spMk id="23" creationId="{0401A4DD-1902-DF46-ABAD-B9304EC3EA42}"/>
          </ac:spMkLst>
        </pc:spChg>
      </pc:sldChg>
      <pc:sldChg chg="addSp modSp add mod">
        <pc:chgData name="Fleur Schellekens" userId="2cd99c82-6588-4c77-a7b6-6a526640a48f" providerId="ADAL" clId="{5528A8AA-D958-49E4-8607-2DF68AB16776}" dt="2023-07-12T08:22:18.618" v="51" actId="1076"/>
        <pc:sldMkLst>
          <pc:docMk/>
          <pc:sldMk cId="3530562707" sldId="678"/>
        </pc:sldMkLst>
        <pc:spChg chg="add mod ord">
          <ac:chgData name="Fleur Schellekens" userId="2cd99c82-6588-4c77-a7b6-6a526640a48f" providerId="ADAL" clId="{5528A8AA-D958-49E4-8607-2DF68AB16776}" dt="2023-07-12T08:22:18.618" v="51" actId="1076"/>
          <ac:spMkLst>
            <pc:docMk/>
            <pc:sldMk cId="3530562707" sldId="678"/>
            <ac:spMk id="2" creationId="{04849D6C-600D-2A72-8A69-1C5FB3074B7B}"/>
          </ac:spMkLst>
        </pc:spChg>
        <pc:spChg chg="mod">
          <ac:chgData name="Fleur Schellekens" userId="2cd99c82-6588-4c77-a7b6-6a526640a48f" providerId="ADAL" clId="{5528A8AA-D958-49E4-8607-2DF68AB16776}" dt="2023-07-12T08:22:16.833" v="49" actId="14100"/>
          <ac:spMkLst>
            <pc:docMk/>
            <pc:sldMk cId="3530562707" sldId="678"/>
            <ac:spMk id="4" creationId="{36F8B7E9-DEC6-E1C8-4580-65DAC77933B4}"/>
          </ac:spMkLst>
        </pc:spChg>
        <pc:spChg chg="mod">
          <ac:chgData name="Fleur Schellekens" userId="2cd99c82-6588-4c77-a7b6-6a526640a48f" providerId="ADAL" clId="{5528A8AA-D958-49E4-8607-2DF68AB16776}" dt="2023-07-12T08:21:50.535" v="39" actId="14100"/>
          <ac:spMkLst>
            <pc:docMk/>
            <pc:sldMk cId="3530562707" sldId="678"/>
            <ac:spMk id="7" creationId="{200E500C-14C0-EA3E-B7B5-B8E65F7141FD}"/>
          </ac:spMkLst>
        </pc:spChg>
        <pc:picChg chg="mod">
          <ac:chgData name="Fleur Schellekens" userId="2cd99c82-6588-4c77-a7b6-6a526640a48f" providerId="ADAL" clId="{5528A8AA-D958-49E4-8607-2DF68AB16776}" dt="2023-07-12T08:22:06.019" v="43" actId="1076"/>
          <ac:picMkLst>
            <pc:docMk/>
            <pc:sldMk cId="3530562707" sldId="678"/>
            <ac:picMk id="6" creationId="{1BA17FCB-5E73-8A4C-5001-A3391228341E}"/>
          </ac:picMkLst>
        </pc:picChg>
      </pc:sldChg>
      <pc:sldChg chg="modSp mod">
        <pc:chgData name="Fleur Schellekens" userId="2cd99c82-6588-4c77-a7b6-6a526640a48f" providerId="ADAL" clId="{5528A8AA-D958-49E4-8607-2DF68AB16776}" dt="2023-07-12T08:29:10.956" v="90" actId="14100"/>
        <pc:sldMkLst>
          <pc:docMk/>
          <pc:sldMk cId="1593934640" sldId="5141"/>
        </pc:sldMkLst>
        <pc:graphicFrameChg chg="modGraphic">
          <ac:chgData name="Fleur Schellekens" userId="2cd99c82-6588-4c77-a7b6-6a526640a48f" providerId="ADAL" clId="{5528A8AA-D958-49E4-8607-2DF68AB16776}" dt="2023-07-12T08:29:10.956" v="90" actId="14100"/>
          <ac:graphicFrameMkLst>
            <pc:docMk/>
            <pc:sldMk cId="1593934640" sldId="5141"/>
            <ac:graphicFrameMk id="7" creationId="{DCB01F89-B60B-E9C2-0DA8-AB5376AF1470}"/>
          </ac:graphicFrameMkLst>
        </pc:graphicFrameChg>
      </pc:sldChg>
      <pc:sldChg chg="modSp mod">
        <pc:chgData name="Fleur Schellekens" userId="2cd99c82-6588-4c77-a7b6-6a526640a48f" providerId="ADAL" clId="{5528A8AA-D958-49E4-8607-2DF68AB16776}" dt="2023-07-12T08:28:01.530" v="74" actId="1076"/>
        <pc:sldMkLst>
          <pc:docMk/>
          <pc:sldMk cId="95585841" sldId="5363"/>
        </pc:sldMkLst>
        <pc:spChg chg="mod">
          <ac:chgData name="Fleur Schellekens" userId="2cd99c82-6588-4c77-a7b6-6a526640a48f" providerId="ADAL" clId="{5528A8AA-D958-49E4-8607-2DF68AB16776}" dt="2023-07-12T08:21:22.690" v="15" actId="27636"/>
          <ac:spMkLst>
            <pc:docMk/>
            <pc:sldMk cId="95585841" sldId="5363"/>
            <ac:spMk id="4" creationId="{8EB8A545-42A7-8129-6A87-49BA04BB797C}"/>
          </ac:spMkLst>
        </pc:spChg>
        <pc:spChg chg="mod">
          <ac:chgData name="Fleur Schellekens" userId="2cd99c82-6588-4c77-a7b6-6a526640a48f" providerId="ADAL" clId="{5528A8AA-D958-49E4-8607-2DF68AB16776}" dt="2023-07-12T08:28:01.530" v="74" actId="1076"/>
          <ac:spMkLst>
            <pc:docMk/>
            <pc:sldMk cId="95585841" sldId="5363"/>
            <ac:spMk id="5" creationId="{3A3BCFC3-6641-FD3E-13E1-BEB9E8F5F08A}"/>
          </ac:spMkLst>
        </pc:spChg>
      </pc:sldChg>
      <pc:sldChg chg="modSp mod">
        <pc:chgData name="Fleur Schellekens" userId="2cd99c82-6588-4c77-a7b6-6a526640a48f" providerId="ADAL" clId="{5528A8AA-D958-49E4-8607-2DF68AB16776}" dt="2023-07-12T08:29:18.803" v="92" actId="1076"/>
        <pc:sldMkLst>
          <pc:docMk/>
          <pc:sldMk cId="976142298" sldId="5366"/>
        </pc:sldMkLst>
        <pc:spChg chg="mod">
          <ac:chgData name="Fleur Schellekens" userId="2cd99c82-6588-4c77-a7b6-6a526640a48f" providerId="ADAL" clId="{5528A8AA-D958-49E4-8607-2DF68AB16776}" dt="2023-07-12T08:21:22.756" v="25" actId="27636"/>
          <ac:spMkLst>
            <pc:docMk/>
            <pc:sldMk cId="976142298" sldId="5366"/>
            <ac:spMk id="3" creationId="{1CDA449D-5CD1-51C8-0935-E5190B75A964}"/>
          </ac:spMkLst>
        </pc:spChg>
        <pc:spChg chg="mod">
          <ac:chgData name="Fleur Schellekens" userId="2cd99c82-6588-4c77-a7b6-6a526640a48f" providerId="ADAL" clId="{5528A8AA-D958-49E4-8607-2DF68AB16776}" dt="2023-07-12T08:29:18.803" v="92" actId="1076"/>
          <ac:spMkLst>
            <pc:docMk/>
            <pc:sldMk cId="976142298" sldId="5366"/>
            <ac:spMk id="4" creationId="{336AEDE1-A4C7-E635-5E5B-962341938C1F}"/>
          </ac:spMkLst>
        </pc:spChg>
      </pc:sldChg>
      <pc:sldChg chg="modSp mod">
        <pc:chgData name="Fleur Schellekens" userId="2cd99c82-6588-4c77-a7b6-6a526640a48f" providerId="ADAL" clId="{5528A8AA-D958-49E4-8607-2DF68AB16776}" dt="2023-07-12T08:29:47.442" v="102" actId="404"/>
        <pc:sldMkLst>
          <pc:docMk/>
          <pc:sldMk cId="106937153" sldId="5370"/>
        </pc:sldMkLst>
        <pc:spChg chg="mod">
          <ac:chgData name="Fleur Schellekens" userId="2cd99c82-6588-4c77-a7b6-6a526640a48f" providerId="ADAL" clId="{5528A8AA-D958-49E4-8607-2DF68AB16776}" dt="2023-07-12T08:21:22.797" v="28" actId="27636"/>
          <ac:spMkLst>
            <pc:docMk/>
            <pc:sldMk cId="106937153" sldId="5370"/>
            <ac:spMk id="5" creationId="{7584CEA1-B39A-8734-1A5A-12B37911C91E}"/>
          </ac:spMkLst>
        </pc:spChg>
        <pc:spChg chg="mod">
          <ac:chgData name="Fleur Schellekens" userId="2cd99c82-6588-4c77-a7b6-6a526640a48f" providerId="ADAL" clId="{5528A8AA-D958-49E4-8607-2DF68AB16776}" dt="2023-07-12T08:29:47.442" v="102" actId="404"/>
          <ac:spMkLst>
            <pc:docMk/>
            <pc:sldMk cId="106937153" sldId="5370"/>
            <ac:spMk id="6" creationId="{8E265315-4EF0-F7EA-D3A9-C485284B578B}"/>
          </ac:spMkLst>
        </pc:spChg>
      </pc:sldChg>
      <pc:sldChg chg="modSp mod">
        <pc:chgData name="Fleur Schellekens" userId="2cd99c82-6588-4c77-a7b6-6a526640a48f" providerId="ADAL" clId="{5528A8AA-D958-49E4-8607-2DF68AB16776}" dt="2023-07-12T08:21:22.797" v="29" actId="27636"/>
        <pc:sldMkLst>
          <pc:docMk/>
          <pc:sldMk cId="3063332241" sldId="5378"/>
        </pc:sldMkLst>
        <pc:spChg chg="mod">
          <ac:chgData name="Fleur Schellekens" userId="2cd99c82-6588-4c77-a7b6-6a526640a48f" providerId="ADAL" clId="{5528A8AA-D958-49E4-8607-2DF68AB16776}" dt="2023-07-12T08:21:22.797" v="29" actId="27636"/>
          <ac:spMkLst>
            <pc:docMk/>
            <pc:sldMk cId="3063332241" sldId="5378"/>
            <ac:spMk id="4" creationId="{BABF59F2-3382-CAFB-EE39-BE78899D4BF8}"/>
          </ac:spMkLst>
        </pc:spChg>
      </pc:sldChg>
      <pc:sldChg chg="modSp mod">
        <pc:chgData name="Fleur Schellekens" userId="2cd99c82-6588-4c77-a7b6-6a526640a48f" providerId="ADAL" clId="{5528A8AA-D958-49E4-8607-2DF68AB16776}" dt="2023-07-12T08:28:47.316" v="87" actId="404"/>
        <pc:sldMkLst>
          <pc:docMk/>
          <pc:sldMk cId="1407406682" sldId="5389"/>
        </pc:sldMkLst>
        <pc:spChg chg="mod">
          <ac:chgData name="Fleur Schellekens" userId="2cd99c82-6588-4c77-a7b6-6a526640a48f" providerId="ADAL" clId="{5528A8AA-D958-49E4-8607-2DF68AB16776}" dt="2023-07-12T08:28:47.316" v="87" actId="404"/>
          <ac:spMkLst>
            <pc:docMk/>
            <pc:sldMk cId="1407406682" sldId="5389"/>
            <ac:spMk id="3" creationId="{5218CAF7-BB58-832C-3018-D222BCA5C6B8}"/>
          </ac:spMkLst>
        </pc:spChg>
      </pc:sldChg>
      <pc:sldChg chg="modSp mod">
        <pc:chgData name="Fleur Schellekens" userId="2cd99c82-6588-4c77-a7b6-6a526640a48f" providerId="ADAL" clId="{5528A8AA-D958-49E4-8607-2DF68AB16776}" dt="2023-07-12T08:29:58.834" v="104" actId="404"/>
        <pc:sldMkLst>
          <pc:docMk/>
          <pc:sldMk cId="2636333554" sldId="5417"/>
        </pc:sldMkLst>
        <pc:spChg chg="mod">
          <ac:chgData name="Fleur Schellekens" userId="2cd99c82-6588-4c77-a7b6-6a526640a48f" providerId="ADAL" clId="{5528A8AA-D958-49E4-8607-2DF68AB16776}" dt="2023-07-12T08:29:58.834" v="104" actId="404"/>
          <ac:spMkLst>
            <pc:docMk/>
            <pc:sldMk cId="2636333554" sldId="5417"/>
            <ac:spMk id="4" creationId="{6AEF0327-4701-561B-9651-4B1EE4CB47E8}"/>
          </ac:spMkLst>
        </pc:spChg>
      </pc:sldChg>
      <pc:sldChg chg="modSp mod">
        <pc:chgData name="Fleur Schellekens" userId="2cd99c82-6588-4c77-a7b6-6a526640a48f" providerId="ADAL" clId="{5528A8AA-D958-49E4-8607-2DF68AB16776}" dt="2023-07-12T08:27:02.743" v="56" actId="404"/>
        <pc:sldMkLst>
          <pc:docMk/>
          <pc:sldMk cId="2708339331" sldId="5464"/>
        </pc:sldMkLst>
        <pc:spChg chg="mod">
          <ac:chgData name="Fleur Schellekens" userId="2cd99c82-6588-4c77-a7b6-6a526640a48f" providerId="ADAL" clId="{5528A8AA-D958-49E4-8607-2DF68AB16776}" dt="2023-07-12T08:21:22.593" v="4" actId="27636"/>
          <ac:spMkLst>
            <pc:docMk/>
            <pc:sldMk cId="2708339331" sldId="5464"/>
            <ac:spMk id="4" creationId="{6834BE03-DB63-4861-0290-8A938FAF1F26}"/>
          </ac:spMkLst>
        </pc:spChg>
        <pc:spChg chg="mod">
          <ac:chgData name="Fleur Schellekens" userId="2cd99c82-6588-4c77-a7b6-6a526640a48f" providerId="ADAL" clId="{5528A8AA-D958-49E4-8607-2DF68AB16776}" dt="2023-07-12T08:27:02.743" v="56" actId="404"/>
          <ac:spMkLst>
            <pc:docMk/>
            <pc:sldMk cId="2708339331" sldId="5464"/>
            <ac:spMk id="5" creationId="{EF3EABCC-F52A-5801-6A6B-A4E8E21F2F2C}"/>
          </ac:spMkLst>
        </pc:spChg>
      </pc:sldChg>
      <pc:sldChg chg="modSp mod">
        <pc:chgData name="Fleur Schellekens" userId="2cd99c82-6588-4c77-a7b6-6a526640a48f" providerId="ADAL" clId="{5528A8AA-D958-49E4-8607-2DF68AB16776}" dt="2023-07-12T08:27:07.532" v="58" actId="404"/>
        <pc:sldMkLst>
          <pc:docMk/>
          <pc:sldMk cId="1869932768" sldId="5465"/>
        </pc:sldMkLst>
        <pc:spChg chg="mod">
          <ac:chgData name="Fleur Schellekens" userId="2cd99c82-6588-4c77-a7b6-6a526640a48f" providerId="ADAL" clId="{5528A8AA-D958-49E4-8607-2DF68AB16776}" dt="2023-07-12T08:21:22.613" v="6" actId="27636"/>
          <ac:spMkLst>
            <pc:docMk/>
            <pc:sldMk cId="1869932768" sldId="5465"/>
            <ac:spMk id="3" creationId="{B0EA0C79-4D7D-601F-547F-7393B5AE8981}"/>
          </ac:spMkLst>
        </pc:spChg>
        <pc:spChg chg="mod">
          <ac:chgData name="Fleur Schellekens" userId="2cd99c82-6588-4c77-a7b6-6a526640a48f" providerId="ADAL" clId="{5528A8AA-D958-49E4-8607-2DF68AB16776}" dt="2023-07-12T08:27:07.532" v="58" actId="404"/>
          <ac:spMkLst>
            <pc:docMk/>
            <pc:sldMk cId="1869932768" sldId="5465"/>
            <ac:spMk id="4" creationId="{BFA3786F-915D-4526-1FEA-1757B1A04F90}"/>
          </ac:spMkLst>
        </pc:spChg>
      </pc:sldChg>
      <pc:sldChg chg="modSp mod">
        <pc:chgData name="Fleur Schellekens" userId="2cd99c82-6588-4c77-a7b6-6a526640a48f" providerId="ADAL" clId="{5528A8AA-D958-49E4-8607-2DF68AB16776}" dt="2023-07-12T08:27:05.328" v="57" actId="404"/>
        <pc:sldMkLst>
          <pc:docMk/>
          <pc:sldMk cId="2375002618" sldId="5466"/>
        </pc:sldMkLst>
        <pc:spChg chg="mod">
          <ac:chgData name="Fleur Schellekens" userId="2cd99c82-6588-4c77-a7b6-6a526640a48f" providerId="ADAL" clId="{5528A8AA-D958-49E4-8607-2DF68AB16776}" dt="2023-07-12T08:21:22.593" v="5" actId="27636"/>
          <ac:spMkLst>
            <pc:docMk/>
            <pc:sldMk cId="2375002618" sldId="5466"/>
            <ac:spMk id="3" creationId="{C633DE3D-23E0-A125-AC0F-8956FB4E7DFB}"/>
          </ac:spMkLst>
        </pc:spChg>
        <pc:spChg chg="mod">
          <ac:chgData name="Fleur Schellekens" userId="2cd99c82-6588-4c77-a7b6-6a526640a48f" providerId="ADAL" clId="{5528A8AA-D958-49E4-8607-2DF68AB16776}" dt="2023-07-12T08:27:05.328" v="57" actId="404"/>
          <ac:spMkLst>
            <pc:docMk/>
            <pc:sldMk cId="2375002618" sldId="5466"/>
            <ac:spMk id="4" creationId="{37AF2728-2E8D-8095-B051-40DF50405845}"/>
          </ac:spMkLst>
        </pc:spChg>
      </pc:sldChg>
      <pc:sldChg chg="modSp mod">
        <pc:chgData name="Fleur Schellekens" userId="2cd99c82-6588-4c77-a7b6-6a526640a48f" providerId="ADAL" clId="{5528A8AA-D958-49E4-8607-2DF68AB16776}" dt="2023-07-12T08:27:11.666" v="59" actId="404"/>
        <pc:sldMkLst>
          <pc:docMk/>
          <pc:sldMk cId="682113584" sldId="5467"/>
        </pc:sldMkLst>
        <pc:spChg chg="mod">
          <ac:chgData name="Fleur Schellekens" userId="2cd99c82-6588-4c77-a7b6-6a526640a48f" providerId="ADAL" clId="{5528A8AA-D958-49E4-8607-2DF68AB16776}" dt="2023-07-12T08:21:22.613" v="7" actId="27636"/>
          <ac:spMkLst>
            <pc:docMk/>
            <pc:sldMk cId="682113584" sldId="5467"/>
            <ac:spMk id="5" creationId="{10849D48-43DD-9065-2ADF-21D3C743A4DF}"/>
          </ac:spMkLst>
        </pc:spChg>
        <pc:spChg chg="mod">
          <ac:chgData name="Fleur Schellekens" userId="2cd99c82-6588-4c77-a7b6-6a526640a48f" providerId="ADAL" clId="{5528A8AA-D958-49E4-8607-2DF68AB16776}" dt="2023-07-12T08:27:11.666" v="59" actId="404"/>
          <ac:spMkLst>
            <pc:docMk/>
            <pc:sldMk cId="682113584" sldId="5467"/>
            <ac:spMk id="6" creationId="{11E10F62-7F82-E619-B486-E1A68471F955}"/>
          </ac:spMkLst>
        </pc:spChg>
      </pc:sldChg>
      <pc:sldChg chg="modSp mod">
        <pc:chgData name="Fleur Schellekens" userId="2cd99c82-6588-4c77-a7b6-6a526640a48f" providerId="ADAL" clId="{5528A8AA-D958-49E4-8607-2DF68AB16776}" dt="2023-07-12T08:23:18.084" v="52"/>
        <pc:sldMkLst>
          <pc:docMk/>
          <pc:sldMk cId="3207508150" sldId="5468"/>
        </pc:sldMkLst>
        <pc:spChg chg="mod">
          <ac:chgData name="Fleur Schellekens" userId="2cd99c82-6588-4c77-a7b6-6a526640a48f" providerId="ADAL" clId="{5528A8AA-D958-49E4-8607-2DF68AB16776}" dt="2023-07-12T08:21:22.727" v="22" actId="27636"/>
          <ac:spMkLst>
            <pc:docMk/>
            <pc:sldMk cId="3207508150" sldId="5468"/>
            <ac:spMk id="6" creationId="{30E4D109-2CFB-0523-CA8B-F4679C0E5D31}"/>
          </ac:spMkLst>
        </pc:spChg>
        <pc:spChg chg="mod">
          <ac:chgData name="Fleur Schellekens" userId="2cd99c82-6588-4c77-a7b6-6a526640a48f" providerId="ADAL" clId="{5528A8AA-D958-49E4-8607-2DF68AB16776}" dt="2023-07-12T08:23:18.084" v="52"/>
          <ac:spMkLst>
            <pc:docMk/>
            <pc:sldMk cId="3207508150" sldId="5468"/>
            <ac:spMk id="10" creationId="{811FE826-AD4D-E828-48D5-14D3E00C5579}"/>
          </ac:spMkLst>
        </pc:spChg>
        <pc:spChg chg="mod">
          <ac:chgData name="Fleur Schellekens" userId="2cd99c82-6588-4c77-a7b6-6a526640a48f" providerId="ADAL" clId="{5528A8AA-D958-49E4-8607-2DF68AB16776}" dt="2023-07-12T08:21:22.727" v="20" actId="27636"/>
          <ac:spMkLst>
            <pc:docMk/>
            <pc:sldMk cId="3207508150" sldId="5468"/>
            <ac:spMk id="11" creationId="{413B4F98-F08C-4868-60D6-60B96D63E556}"/>
          </ac:spMkLst>
        </pc:spChg>
        <pc:spChg chg="mod">
          <ac:chgData name="Fleur Schellekens" userId="2cd99c82-6588-4c77-a7b6-6a526640a48f" providerId="ADAL" clId="{5528A8AA-D958-49E4-8607-2DF68AB16776}" dt="2023-07-12T08:21:22.727" v="21" actId="27636"/>
          <ac:spMkLst>
            <pc:docMk/>
            <pc:sldMk cId="3207508150" sldId="5468"/>
            <ac:spMk id="12" creationId="{B096FBF6-C638-4D29-9116-381C4AEF914C}"/>
          </ac:spMkLst>
        </pc:spChg>
        <pc:spChg chg="mod">
          <ac:chgData name="Fleur Schellekens" userId="2cd99c82-6588-4c77-a7b6-6a526640a48f" providerId="ADAL" clId="{5528A8AA-D958-49E4-8607-2DF68AB16776}" dt="2023-07-12T08:21:22.727" v="19" actId="27636"/>
          <ac:spMkLst>
            <pc:docMk/>
            <pc:sldMk cId="3207508150" sldId="5468"/>
            <ac:spMk id="13" creationId="{1FAD194C-8185-BC01-14CD-42E64BD8E8F5}"/>
          </ac:spMkLst>
        </pc:spChg>
        <pc:spChg chg="mod">
          <ac:chgData name="Fleur Schellekens" userId="2cd99c82-6588-4c77-a7b6-6a526640a48f" providerId="ADAL" clId="{5528A8AA-D958-49E4-8607-2DF68AB16776}" dt="2023-07-12T08:21:22.727" v="23" actId="27636"/>
          <ac:spMkLst>
            <pc:docMk/>
            <pc:sldMk cId="3207508150" sldId="5468"/>
            <ac:spMk id="14" creationId="{E2E564B5-ABBC-16D2-5D96-2B0677AAC888}"/>
          </ac:spMkLst>
        </pc:spChg>
      </pc:sldChg>
      <pc:sldChg chg="modSp mod">
        <pc:chgData name="Fleur Schellekens" userId="2cd99c82-6588-4c77-a7b6-6a526640a48f" providerId="ADAL" clId="{5528A8AA-D958-49E4-8607-2DF68AB16776}" dt="2023-07-12T08:21:22.649" v="13" actId="27636"/>
        <pc:sldMkLst>
          <pc:docMk/>
          <pc:sldMk cId="2341686653" sldId="5469"/>
        </pc:sldMkLst>
        <pc:spChg chg="mod">
          <ac:chgData name="Fleur Schellekens" userId="2cd99c82-6588-4c77-a7b6-6a526640a48f" providerId="ADAL" clId="{5528A8AA-D958-49E4-8607-2DF68AB16776}" dt="2023-07-12T08:21:22.649" v="13" actId="27636"/>
          <ac:spMkLst>
            <pc:docMk/>
            <pc:sldMk cId="2341686653" sldId="5469"/>
            <ac:spMk id="6" creationId="{30E4D109-2CFB-0523-CA8B-F4679C0E5D31}"/>
          </ac:spMkLst>
        </pc:spChg>
        <pc:spChg chg="mod">
          <ac:chgData name="Fleur Schellekens" userId="2cd99c82-6588-4c77-a7b6-6a526640a48f" providerId="ADAL" clId="{5528A8AA-D958-49E4-8607-2DF68AB16776}" dt="2023-07-12T08:21:22.633" v="9" actId="27636"/>
          <ac:spMkLst>
            <pc:docMk/>
            <pc:sldMk cId="2341686653" sldId="5469"/>
            <ac:spMk id="9" creationId="{B3ED5438-17A9-589E-5158-5F0AB7B7361F}"/>
          </ac:spMkLst>
        </pc:spChg>
        <pc:spChg chg="mod">
          <ac:chgData name="Fleur Schellekens" userId="2cd99c82-6588-4c77-a7b6-6a526640a48f" providerId="ADAL" clId="{5528A8AA-D958-49E4-8607-2DF68AB16776}" dt="2023-07-12T08:21:22.649" v="10" actId="27636"/>
          <ac:spMkLst>
            <pc:docMk/>
            <pc:sldMk cId="2341686653" sldId="5469"/>
            <ac:spMk id="11" creationId="{413B4F98-F08C-4868-60D6-60B96D63E556}"/>
          </ac:spMkLst>
        </pc:spChg>
        <pc:spChg chg="mod">
          <ac:chgData name="Fleur Schellekens" userId="2cd99c82-6588-4c77-a7b6-6a526640a48f" providerId="ADAL" clId="{5528A8AA-D958-49E4-8607-2DF68AB16776}" dt="2023-07-12T08:21:22.649" v="12" actId="27636"/>
          <ac:spMkLst>
            <pc:docMk/>
            <pc:sldMk cId="2341686653" sldId="5469"/>
            <ac:spMk id="12" creationId="{B096FBF6-C638-4D29-9116-381C4AEF914C}"/>
          </ac:spMkLst>
        </pc:spChg>
        <pc:spChg chg="mod">
          <ac:chgData name="Fleur Schellekens" userId="2cd99c82-6588-4c77-a7b6-6a526640a48f" providerId="ADAL" clId="{5528A8AA-D958-49E4-8607-2DF68AB16776}" dt="2023-07-12T08:21:22.649" v="11" actId="27636"/>
          <ac:spMkLst>
            <pc:docMk/>
            <pc:sldMk cId="2341686653" sldId="5469"/>
            <ac:spMk id="13" creationId="{1FAD194C-8185-BC01-14CD-42E64BD8E8F5}"/>
          </ac:spMkLst>
        </pc:spChg>
      </pc:sldChg>
      <pc:sldChg chg="addSp modSp mod">
        <pc:chgData name="Fleur Schellekens" userId="2cd99c82-6588-4c77-a7b6-6a526640a48f" providerId="ADAL" clId="{5528A8AA-D958-49E4-8607-2DF68AB16776}" dt="2023-07-12T08:29:42.440" v="101" actId="27636"/>
        <pc:sldMkLst>
          <pc:docMk/>
          <pc:sldMk cId="1240304684" sldId="5470"/>
        </pc:sldMkLst>
        <pc:spChg chg="add mod">
          <ac:chgData name="Fleur Schellekens" userId="2cd99c82-6588-4c77-a7b6-6a526640a48f" providerId="ADAL" clId="{5528A8AA-D958-49E4-8607-2DF68AB16776}" dt="2023-07-12T08:29:38.125" v="96" actId="571"/>
          <ac:spMkLst>
            <pc:docMk/>
            <pc:sldMk cId="1240304684" sldId="5470"/>
            <ac:spMk id="2" creationId="{FA3F1A60-64F5-29DF-741D-4AB53E067F3B}"/>
          </ac:spMkLst>
        </pc:spChg>
        <pc:spChg chg="add mod">
          <ac:chgData name="Fleur Schellekens" userId="2cd99c82-6588-4c77-a7b6-6a526640a48f" providerId="ADAL" clId="{5528A8AA-D958-49E4-8607-2DF68AB16776}" dt="2023-07-12T08:29:38.125" v="96" actId="571"/>
          <ac:spMkLst>
            <pc:docMk/>
            <pc:sldMk cId="1240304684" sldId="5470"/>
            <ac:spMk id="5" creationId="{170C8994-A333-B120-0A8C-2B7FABCC815D}"/>
          </ac:spMkLst>
        </pc:spChg>
        <pc:spChg chg="mod">
          <ac:chgData name="Fleur Schellekens" userId="2cd99c82-6588-4c77-a7b6-6a526640a48f" providerId="ADAL" clId="{5528A8AA-D958-49E4-8607-2DF68AB16776}" dt="2023-07-12T08:29:42.440" v="99" actId="27636"/>
          <ac:spMkLst>
            <pc:docMk/>
            <pc:sldMk cId="1240304684" sldId="5470"/>
            <ac:spMk id="6" creationId="{30E4D109-2CFB-0523-CA8B-F4679C0E5D31}"/>
          </ac:spMkLst>
        </pc:spChg>
        <pc:spChg chg="mod">
          <ac:chgData name="Fleur Schellekens" userId="2cd99c82-6588-4c77-a7b6-6a526640a48f" providerId="ADAL" clId="{5528A8AA-D958-49E4-8607-2DF68AB16776}" dt="2023-07-12T08:29:42.419" v="97" actId="404"/>
          <ac:spMkLst>
            <pc:docMk/>
            <pc:sldMk cId="1240304684" sldId="5470"/>
            <ac:spMk id="9" creationId="{B3ED5438-17A9-589E-5158-5F0AB7B7361F}"/>
          </ac:spMkLst>
        </pc:spChg>
        <pc:spChg chg="mod">
          <ac:chgData name="Fleur Schellekens" userId="2cd99c82-6588-4c77-a7b6-6a526640a48f" providerId="ADAL" clId="{5528A8AA-D958-49E4-8607-2DF68AB16776}" dt="2023-07-12T08:29:42.440" v="101" actId="27636"/>
          <ac:spMkLst>
            <pc:docMk/>
            <pc:sldMk cId="1240304684" sldId="5470"/>
            <ac:spMk id="11" creationId="{413B4F98-F08C-4868-60D6-60B96D63E556}"/>
          </ac:spMkLst>
        </pc:spChg>
        <pc:spChg chg="mod">
          <ac:chgData name="Fleur Schellekens" userId="2cd99c82-6588-4c77-a7b6-6a526640a48f" providerId="ADAL" clId="{5528A8AA-D958-49E4-8607-2DF68AB16776}" dt="2023-07-12T08:29:42.440" v="100" actId="27636"/>
          <ac:spMkLst>
            <pc:docMk/>
            <pc:sldMk cId="1240304684" sldId="5470"/>
            <ac:spMk id="12" creationId="{B096FBF6-C638-4D29-9116-381C4AEF914C}"/>
          </ac:spMkLst>
        </pc:spChg>
        <pc:spChg chg="mod">
          <ac:chgData name="Fleur Schellekens" userId="2cd99c82-6588-4c77-a7b6-6a526640a48f" providerId="ADAL" clId="{5528A8AA-D958-49E4-8607-2DF68AB16776}" dt="2023-07-12T08:29:42.419" v="97" actId="404"/>
          <ac:spMkLst>
            <pc:docMk/>
            <pc:sldMk cId="1240304684" sldId="5470"/>
            <ac:spMk id="13" creationId="{1FAD194C-8185-BC01-14CD-42E64BD8E8F5}"/>
          </ac:spMkLst>
        </pc:spChg>
        <pc:spChg chg="mod">
          <ac:chgData name="Fleur Schellekens" userId="2cd99c82-6588-4c77-a7b6-6a526640a48f" providerId="ADAL" clId="{5528A8AA-D958-49E4-8607-2DF68AB16776}" dt="2023-07-12T08:29:42.435" v="98" actId="27636"/>
          <ac:spMkLst>
            <pc:docMk/>
            <pc:sldMk cId="1240304684" sldId="5470"/>
            <ac:spMk id="14" creationId="{E2E564B5-ABBC-16D2-5D96-2B0677AAC888}"/>
          </ac:spMkLst>
        </pc:spChg>
      </pc:sldChg>
      <pc:sldChg chg="modSp mod">
        <pc:chgData name="Fleur Schellekens" userId="2cd99c82-6588-4c77-a7b6-6a526640a48f" providerId="ADAL" clId="{5528A8AA-D958-49E4-8607-2DF68AB16776}" dt="2023-07-12T08:28:09.178" v="77" actId="1076"/>
        <pc:sldMkLst>
          <pc:docMk/>
          <pc:sldMk cId="2883213101" sldId="5472"/>
        </pc:sldMkLst>
        <pc:spChg chg="mod">
          <ac:chgData name="Fleur Schellekens" userId="2cd99c82-6588-4c77-a7b6-6a526640a48f" providerId="ADAL" clId="{5528A8AA-D958-49E4-8607-2DF68AB16776}" dt="2023-07-12T08:28:09.178" v="77" actId="1076"/>
          <ac:spMkLst>
            <pc:docMk/>
            <pc:sldMk cId="2883213101" sldId="5472"/>
            <ac:spMk id="4" creationId="{5FF1E514-0DA5-A991-7837-0637A47C927F}"/>
          </ac:spMkLst>
        </pc:spChg>
        <pc:spChg chg="mod">
          <ac:chgData name="Fleur Schellekens" userId="2cd99c82-6588-4c77-a7b6-6a526640a48f" providerId="ADAL" clId="{5528A8AA-D958-49E4-8607-2DF68AB16776}" dt="2023-07-12T08:21:22.690" v="16" actId="27636"/>
          <ac:spMkLst>
            <pc:docMk/>
            <pc:sldMk cId="2883213101" sldId="5472"/>
            <ac:spMk id="5" creationId="{FFF500CD-EF62-86FA-6C8A-FAE2452921DA}"/>
          </ac:spMkLst>
        </pc:spChg>
      </pc:sldChg>
      <pc:sldChg chg="modSp mod">
        <pc:chgData name="Fleur Schellekens" userId="2cd99c82-6588-4c77-a7b6-6a526640a48f" providerId="ADAL" clId="{5528A8AA-D958-49E4-8607-2DF68AB16776}" dt="2023-07-12T08:28:21.995" v="82" actId="1076"/>
        <pc:sldMkLst>
          <pc:docMk/>
          <pc:sldMk cId="3887124717" sldId="5474"/>
        </pc:sldMkLst>
        <pc:spChg chg="mod">
          <ac:chgData name="Fleur Schellekens" userId="2cd99c82-6588-4c77-a7b6-6a526640a48f" providerId="ADAL" clId="{5528A8AA-D958-49E4-8607-2DF68AB16776}" dt="2023-07-12T08:28:18.716" v="80" actId="14100"/>
          <ac:spMkLst>
            <pc:docMk/>
            <pc:sldMk cId="3887124717" sldId="5474"/>
            <ac:spMk id="6" creationId="{40293A45-0F80-4EE2-D880-1B687FC4C5C0}"/>
          </ac:spMkLst>
        </pc:spChg>
        <pc:spChg chg="mod">
          <ac:chgData name="Fleur Schellekens" userId="2cd99c82-6588-4c77-a7b6-6a526640a48f" providerId="ADAL" clId="{5528A8AA-D958-49E4-8607-2DF68AB16776}" dt="2023-07-12T08:21:22.706" v="17" actId="27636"/>
          <ac:spMkLst>
            <pc:docMk/>
            <pc:sldMk cId="3887124717" sldId="5474"/>
            <ac:spMk id="8" creationId="{6D4B5219-4797-0062-2127-CB4DF1FFEF5E}"/>
          </ac:spMkLst>
        </pc:spChg>
        <pc:grpChg chg="mod">
          <ac:chgData name="Fleur Schellekens" userId="2cd99c82-6588-4c77-a7b6-6a526640a48f" providerId="ADAL" clId="{5528A8AA-D958-49E4-8607-2DF68AB16776}" dt="2023-07-12T08:28:21.995" v="82" actId="1076"/>
          <ac:grpSpMkLst>
            <pc:docMk/>
            <pc:sldMk cId="3887124717" sldId="5474"/>
            <ac:grpSpMk id="11" creationId="{E7D981B1-501B-3298-701E-A2778AD3AC0E}"/>
          </ac:grpSpMkLst>
        </pc:grpChg>
      </pc:sldChg>
      <pc:sldChg chg="modSp mod">
        <pc:chgData name="Fleur Schellekens" userId="2cd99c82-6588-4c77-a7b6-6a526640a48f" providerId="ADAL" clId="{5528A8AA-D958-49E4-8607-2DF68AB16776}" dt="2023-07-12T08:27:14.743" v="60" actId="404"/>
        <pc:sldMkLst>
          <pc:docMk/>
          <pc:sldMk cId="1229394229" sldId="5475"/>
        </pc:sldMkLst>
        <pc:spChg chg="mod">
          <ac:chgData name="Fleur Schellekens" userId="2cd99c82-6588-4c77-a7b6-6a526640a48f" providerId="ADAL" clId="{5528A8AA-D958-49E4-8607-2DF68AB16776}" dt="2023-07-12T08:27:14.743" v="60" actId="404"/>
          <ac:spMkLst>
            <pc:docMk/>
            <pc:sldMk cId="1229394229" sldId="5475"/>
            <ac:spMk id="4" creationId="{A7759CB5-5116-38AD-5CF2-F8FE8514B76C}"/>
          </ac:spMkLst>
        </pc:spChg>
      </pc:sldChg>
      <pc:sldChg chg="modSp mod">
        <pc:chgData name="Fleur Schellekens" userId="2cd99c82-6588-4c77-a7b6-6a526640a48f" providerId="ADAL" clId="{5528A8AA-D958-49E4-8607-2DF68AB16776}" dt="2023-07-12T08:27:19.787" v="62" actId="1076"/>
        <pc:sldMkLst>
          <pc:docMk/>
          <pc:sldMk cId="2283298232" sldId="5476"/>
        </pc:sldMkLst>
        <pc:spChg chg="mod">
          <ac:chgData name="Fleur Schellekens" userId="2cd99c82-6588-4c77-a7b6-6a526640a48f" providerId="ADAL" clId="{5528A8AA-D958-49E4-8607-2DF68AB16776}" dt="2023-07-12T08:21:22.633" v="8" actId="27636"/>
          <ac:spMkLst>
            <pc:docMk/>
            <pc:sldMk cId="2283298232" sldId="5476"/>
            <ac:spMk id="3" creationId="{98C33EAA-774C-C490-D637-5ED60BDE60F7}"/>
          </ac:spMkLst>
        </pc:spChg>
        <pc:spChg chg="mod">
          <ac:chgData name="Fleur Schellekens" userId="2cd99c82-6588-4c77-a7b6-6a526640a48f" providerId="ADAL" clId="{5528A8AA-D958-49E4-8607-2DF68AB16776}" dt="2023-07-12T08:27:19.787" v="62" actId="1076"/>
          <ac:spMkLst>
            <pc:docMk/>
            <pc:sldMk cId="2283298232" sldId="5476"/>
            <ac:spMk id="4" creationId="{E9D1DCD8-C6E9-620B-5EEE-777979C88EA3}"/>
          </ac:spMkLst>
        </pc:spChg>
      </pc:sldChg>
      <pc:sldChg chg="modSp mod">
        <pc:chgData name="Fleur Schellekens" userId="2cd99c82-6588-4c77-a7b6-6a526640a48f" providerId="ADAL" clId="{5528A8AA-D958-49E4-8607-2DF68AB16776}" dt="2023-07-12T08:27:29.642" v="65" actId="1076"/>
        <pc:sldMkLst>
          <pc:docMk/>
          <pc:sldMk cId="2633959068" sldId="5478"/>
        </pc:sldMkLst>
        <pc:spChg chg="mod">
          <ac:chgData name="Fleur Schellekens" userId="2cd99c82-6588-4c77-a7b6-6a526640a48f" providerId="ADAL" clId="{5528A8AA-D958-49E4-8607-2DF68AB16776}" dt="2023-07-12T08:27:29.642" v="65" actId="1076"/>
          <ac:spMkLst>
            <pc:docMk/>
            <pc:sldMk cId="2633959068" sldId="5478"/>
            <ac:spMk id="4" creationId="{EEA2BBC4-C086-9648-880D-CB9B2B93FD94}"/>
          </ac:spMkLst>
        </pc:spChg>
      </pc:sldChg>
      <pc:sldChg chg="modSp mod">
        <pc:chgData name="Fleur Schellekens" userId="2cd99c82-6588-4c77-a7b6-6a526640a48f" providerId="ADAL" clId="{5528A8AA-D958-49E4-8607-2DF68AB16776}" dt="2023-07-12T08:27:32.954" v="66" actId="404"/>
        <pc:sldMkLst>
          <pc:docMk/>
          <pc:sldMk cId="3961288153" sldId="5479"/>
        </pc:sldMkLst>
        <pc:spChg chg="mod">
          <ac:chgData name="Fleur Schellekens" userId="2cd99c82-6588-4c77-a7b6-6a526640a48f" providerId="ADAL" clId="{5528A8AA-D958-49E4-8607-2DF68AB16776}" dt="2023-07-12T08:27:32.954" v="66" actId="404"/>
          <ac:spMkLst>
            <pc:docMk/>
            <pc:sldMk cId="3961288153" sldId="5479"/>
            <ac:spMk id="4" creationId="{EEA2BBC4-C086-9648-880D-CB9B2B93FD94}"/>
          </ac:spMkLst>
        </pc:spChg>
      </pc:sldChg>
      <pc:sldChg chg="modSp mod">
        <pc:chgData name="Fleur Schellekens" userId="2cd99c82-6588-4c77-a7b6-6a526640a48f" providerId="ADAL" clId="{5528A8AA-D958-49E4-8607-2DF68AB16776}" dt="2023-07-12T08:28:34.609" v="85" actId="1076"/>
        <pc:sldMkLst>
          <pc:docMk/>
          <pc:sldMk cId="868256284" sldId="5480"/>
        </pc:sldMkLst>
        <pc:spChg chg="mod">
          <ac:chgData name="Fleur Schellekens" userId="2cd99c82-6588-4c77-a7b6-6a526640a48f" providerId="ADAL" clId="{5528A8AA-D958-49E4-8607-2DF68AB16776}" dt="2023-07-12T08:21:22.706" v="18" actId="27636"/>
          <ac:spMkLst>
            <pc:docMk/>
            <pc:sldMk cId="868256284" sldId="5480"/>
            <ac:spMk id="5" creationId="{E08FE300-200A-4D69-39E4-9B52DEBE0E9E}"/>
          </ac:spMkLst>
        </pc:spChg>
        <pc:spChg chg="mod">
          <ac:chgData name="Fleur Schellekens" userId="2cd99c82-6588-4c77-a7b6-6a526640a48f" providerId="ADAL" clId="{5528A8AA-D958-49E4-8607-2DF68AB16776}" dt="2023-07-12T08:28:34.609" v="85" actId="1076"/>
          <ac:spMkLst>
            <pc:docMk/>
            <pc:sldMk cId="868256284" sldId="5480"/>
            <ac:spMk id="6" creationId="{D8A696C6-E70D-AA14-2D77-B24BCA01AF81}"/>
          </ac:spMkLst>
        </pc:spChg>
      </pc:sldChg>
      <pc:sldChg chg="modSp mod">
        <pc:chgData name="Fleur Schellekens" userId="2cd99c82-6588-4c77-a7b6-6a526640a48f" providerId="ADAL" clId="{5528A8AA-D958-49E4-8607-2DF68AB16776}" dt="2023-07-12T08:28:38.975" v="86" actId="404"/>
        <pc:sldMkLst>
          <pc:docMk/>
          <pc:sldMk cId="2509773289" sldId="5482"/>
        </pc:sldMkLst>
        <pc:spChg chg="mod">
          <ac:chgData name="Fleur Schellekens" userId="2cd99c82-6588-4c77-a7b6-6a526640a48f" providerId="ADAL" clId="{5528A8AA-D958-49E4-8607-2DF68AB16776}" dt="2023-07-12T08:28:38.975" v="86" actId="404"/>
          <ac:spMkLst>
            <pc:docMk/>
            <pc:sldMk cId="2509773289" sldId="5482"/>
            <ac:spMk id="6" creationId="{D8A696C6-E70D-AA14-2D77-B24BCA01AF81}"/>
          </ac:spMkLst>
        </pc:spChg>
      </pc:sldChg>
      <pc:sldChg chg="modSp mod">
        <pc:chgData name="Fleur Schellekens" userId="2cd99c82-6588-4c77-a7b6-6a526640a48f" providerId="ADAL" clId="{5528A8AA-D958-49E4-8607-2DF68AB16776}" dt="2023-07-12T08:27:44.123" v="70" actId="14100"/>
        <pc:sldMkLst>
          <pc:docMk/>
          <pc:sldMk cId="4155277256" sldId="5483"/>
        </pc:sldMkLst>
        <pc:spChg chg="mod">
          <ac:chgData name="Fleur Schellekens" userId="2cd99c82-6588-4c77-a7b6-6a526640a48f" providerId="ADAL" clId="{5528A8AA-D958-49E4-8607-2DF68AB16776}" dt="2023-07-12T08:27:44.123" v="70" actId="14100"/>
          <ac:spMkLst>
            <pc:docMk/>
            <pc:sldMk cId="4155277256" sldId="5483"/>
            <ac:spMk id="4" creationId="{EEA2BBC4-C086-9648-880D-CB9B2B93FD94}"/>
          </ac:spMkLst>
        </pc:spChg>
        <pc:spChg chg="mod">
          <ac:chgData name="Fleur Schellekens" userId="2cd99c82-6588-4c77-a7b6-6a526640a48f" providerId="ADAL" clId="{5528A8AA-D958-49E4-8607-2DF68AB16776}" dt="2023-07-12T08:21:22.675" v="14" actId="27636"/>
          <ac:spMkLst>
            <pc:docMk/>
            <pc:sldMk cId="4155277256" sldId="5483"/>
            <ac:spMk id="5" creationId="{ADFD1026-A7C3-070E-2749-4CDF68CB1B57}"/>
          </ac:spMkLst>
        </pc:spChg>
      </pc:sldChg>
      <pc:sldChg chg="modSp mod">
        <pc:chgData name="Fleur Schellekens" userId="2cd99c82-6588-4c77-a7b6-6a526640a48f" providerId="ADAL" clId="{5528A8AA-D958-49E4-8607-2DF68AB16776}" dt="2023-07-12T08:27:53.789" v="72" actId="1076"/>
        <pc:sldMkLst>
          <pc:docMk/>
          <pc:sldMk cId="3028788679" sldId="5484"/>
        </pc:sldMkLst>
        <pc:spChg chg="mod">
          <ac:chgData name="Fleur Schellekens" userId="2cd99c82-6588-4c77-a7b6-6a526640a48f" providerId="ADAL" clId="{5528A8AA-D958-49E4-8607-2DF68AB16776}" dt="2023-07-12T08:27:53.789" v="72" actId="1076"/>
          <ac:spMkLst>
            <pc:docMk/>
            <pc:sldMk cId="3028788679" sldId="5484"/>
            <ac:spMk id="4" creationId="{EEA2BBC4-C086-9648-880D-CB9B2B93FD94}"/>
          </ac:spMkLst>
        </pc:spChg>
      </pc:sldChg>
      <pc:sldChg chg="modSp mod">
        <pc:chgData name="Fleur Schellekens" userId="2cd99c82-6588-4c77-a7b6-6a526640a48f" providerId="ADAL" clId="{5528A8AA-D958-49E4-8607-2DF68AB16776}" dt="2023-07-12T08:29:28.162" v="94" actId="404"/>
        <pc:sldMkLst>
          <pc:docMk/>
          <pc:sldMk cId="1736619342" sldId="5487"/>
        </pc:sldMkLst>
        <pc:spChg chg="mod">
          <ac:chgData name="Fleur Schellekens" userId="2cd99c82-6588-4c77-a7b6-6a526640a48f" providerId="ADAL" clId="{5528A8AA-D958-49E4-8607-2DF68AB16776}" dt="2023-07-12T08:21:22.764" v="26" actId="27636"/>
          <ac:spMkLst>
            <pc:docMk/>
            <pc:sldMk cId="1736619342" sldId="5487"/>
            <ac:spMk id="5" creationId="{E4DC0BB3-0918-56B0-1EAE-90175393D282}"/>
          </ac:spMkLst>
        </pc:spChg>
        <pc:spChg chg="mod">
          <ac:chgData name="Fleur Schellekens" userId="2cd99c82-6588-4c77-a7b6-6a526640a48f" providerId="ADAL" clId="{5528A8AA-D958-49E4-8607-2DF68AB16776}" dt="2023-07-12T08:29:28.162" v="94" actId="404"/>
          <ac:spMkLst>
            <pc:docMk/>
            <pc:sldMk cId="1736619342" sldId="5487"/>
            <ac:spMk id="6" creationId="{201AA417-EBD4-5239-572F-55BF16030B3E}"/>
          </ac:spMkLst>
        </pc:spChg>
      </pc:sldChg>
      <pc:sldChg chg="modSp mod">
        <pc:chgData name="Fleur Schellekens" userId="2cd99c82-6588-4c77-a7b6-6a526640a48f" providerId="ADAL" clId="{5528A8AA-D958-49E4-8607-2DF68AB16776}" dt="2023-07-12T08:21:22.764" v="27" actId="27636"/>
        <pc:sldMkLst>
          <pc:docMk/>
          <pc:sldMk cId="344608476" sldId="5488"/>
        </pc:sldMkLst>
        <pc:spChg chg="mod">
          <ac:chgData name="Fleur Schellekens" userId="2cd99c82-6588-4c77-a7b6-6a526640a48f" providerId="ADAL" clId="{5528A8AA-D958-49E4-8607-2DF68AB16776}" dt="2023-07-12T08:21:22.764" v="27" actId="27636"/>
          <ac:spMkLst>
            <pc:docMk/>
            <pc:sldMk cId="344608476" sldId="5488"/>
            <ac:spMk id="11" creationId="{F0B74A95-493D-E240-4C15-0430355E8ECB}"/>
          </ac:spMkLst>
        </pc:spChg>
      </pc:sldChg>
      <pc:sldChg chg="modSp mod">
        <pc:chgData name="Fleur Schellekens" userId="2cd99c82-6588-4c77-a7b6-6a526640a48f" providerId="ADAL" clId="{5528A8AA-D958-49E4-8607-2DF68AB16776}" dt="2023-07-12T08:21:22.750" v="24" actId="27636"/>
        <pc:sldMkLst>
          <pc:docMk/>
          <pc:sldMk cId="1277315741" sldId="5494"/>
        </pc:sldMkLst>
        <pc:spChg chg="mod">
          <ac:chgData name="Fleur Schellekens" userId="2cd99c82-6588-4c77-a7b6-6a526640a48f" providerId="ADAL" clId="{5528A8AA-D958-49E4-8607-2DF68AB16776}" dt="2023-07-12T08:21:22.750" v="24" actId="27636"/>
          <ac:spMkLst>
            <pc:docMk/>
            <pc:sldMk cId="1277315741" sldId="5494"/>
            <ac:spMk id="9" creationId="{D63B9C29-DDF6-721C-7CAE-6D0210E109E5}"/>
          </ac:spMkLst>
        </pc:spChg>
      </pc:sldChg>
      <pc:sldChg chg="modSp mod">
        <pc:chgData name="Fleur Schellekens" userId="2cd99c82-6588-4c77-a7b6-6a526640a48f" providerId="ADAL" clId="{5528A8AA-D958-49E4-8607-2DF68AB16776}" dt="2023-07-12T08:29:24.881" v="93" actId="404"/>
        <pc:sldMkLst>
          <pc:docMk/>
          <pc:sldMk cId="3383923636" sldId="5495"/>
        </pc:sldMkLst>
        <pc:spChg chg="mod">
          <ac:chgData name="Fleur Schellekens" userId="2cd99c82-6588-4c77-a7b6-6a526640a48f" providerId="ADAL" clId="{5528A8AA-D958-49E4-8607-2DF68AB16776}" dt="2023-07-12T08:29:24.881" v="93" actId="404"/>
          <ac:spMkLst>
            <pc:docMk/>
            <pc:sldMk cId="3383923636" sldId="5495"/>
            <ac:spMk id="6" creationId="{49F1E3A5-8D58-A7DF-1208-DF4C7331FDC5}"/>
          </ac:spMkLst>
        </pc:spChg>
      </pc:sldChg>
      <pc:sldChg chg="modSp mod">
        <pc:chgData name="Fleur Schellekens" userId="2cd99c82-6588-4c77-a7b6-6a526640a48f" providerId="ADAL" clId="{5528A8AA-D958-49E4-8607-2DF68AB16776}" dt="2023-07-12T08:28:56.763" v="89" actId="14100"/>
        <pc:sldMkLst>
          <pc:docMk/>
          <pc:sldMk cId="3352227768" sldId="5503"/>
        </pc:sldMkLst>
        <pc:spChg chg="mod">
          <ac:chgData name="Fleur Schellekens" userId="2cd99c82-6588-4c77-a7b6-6a526640a48f" providerId="ADAL" clId="{5528A8AA-D958-49E4-8607-2DF68AB16776}" dt="2023-07-12T08:28:56.763" v="89" actId="14100"/>
          <ac:spMkLst>
            <pc:docMk/>
            <pc:sldMk cId="3352227768" sldId="5503"/>
            <ac:spMk id="4" creationId="{045A8B83-77FA-B234-99C6-BF8F97FDBAA3}"/>
          </ac:spMkLst>
        </pc:spChg>
      </pc:sldChg>
      <pc:sldChg chg="modSp mod">
        <pc:chgData name="Fleur Schellekens" userId="2cd99c82-6588-4c77-a7b6-6a526640a48f" providerId="ADAL" clId="{5528A8AA-D958-49E4-8607-2DF68AB16776}" dt="2023-07-12T08:21:22.813" v="30" actId="27636"/>
        <pc:sldMkLst>
          <pc:docMk/>
          <pc:sldMk cId="2122854548" sldId="5504"/>
        </pc:sldMkLst>
        <pc:spChg chg="mod">
          <ac:chgData name="Fleur Schellekens" userId="2cd99c82-6588-4c77-a7b6-6a526640a48f" providerId="ADAL" clId="{5528A8AA-D958-49E4-8607-2DF68AB16776}" dt="2023-07-12T08:21:22.813" v="30" actId="27636"/>
          <ac:spMkLst>
            <pc:docMk/>
            <pc:sldMk cId="2122854548" sldId="5504"/>
            <ac:spMk id="4" creationId="{BABF59F2-3382-CAFB-EE39-BE78899D4BF8}"/>
          </ac:spMkLst>
        </pc:spChg>
      </pc:sldChg>
      <pc:sldChg chg="modSp mod">
        <pc:chgData name="Fleur Schellekens" userId="2cd99c82-6588-4c77-a7b6-6a526640a48f" providerId="ADAL" clId="{5528A8AA-D958-49E4-8607-2DF68AB16776}" dt="2023-07-12T08:29:53.485" v="103" actId="404"/>
        <pc:sldMkLst>
          <pc:docMk/>
          <pc:sldMk cId="13063004" sldId="5506"/>
        </pc:sldMkLst>
        <pc:spChg chg="mod">
          <ac:chgData name="Fleur Schellekens" userId="2cd99c82-6588-4c77-a7b6-6a526640a48f" providerId="ADAL" clId="{5528A8AA-D958-49E4-8607-2DF68AB16776}" dt="2023-07-12T08:29:53.485" v="103" actId="404"/>
          <ac:spMkLst>
            <pc:docMk/>
            <pc:sldMk cId="13063004" sldId="5506"/>
            <ac:spMk id="6" creationId="{AA5EA1FD-66BD-2C5B-652B-3D9B009D59C5}"/>
          </ac:spMkLst>
        </pc:spChg>
      </pc:sldChg>
      <pc:sldChg chg="modSp mod">
        <pc:chgData name="Fleur Schellekens" userId="2cd99c82-6588-4c77-a7b6-6a526640a48f" providerId="ADAL" clId="{5528A8AA-D958-49E4-8607-2DF68AB16776}" dt="2023-07-12T08:30:03.424" v="105" actId="404"/>
        <pc:sldMkLst>
          <pc:docMk/>
          <pc:sldMk cId="3787367287" sldId="5510"/>
        </pc:sldMkLst>
        <pc:spChg chg="mod">
          <ac:chgData name="Fleur Schellekens" userId="2cd99c82-6588-4c77-a7b6-6a526640a48f" providerId="ADAL" clId="{5528A8AA-D958-49E4-8607-2DF68AB16776}" dt="2023-07-12T08:30:03.424" v="105" actId="404"/>
          <ac:spMkLst>
            <pc:docMk/>
            <pc:sldMk cId="3787367287" sldId="5510"/>
            <ac:spMk id="5" creationId="{E324CF6D-B322-EBDE-EAF5-9589526ED10A}"/>
          </ac:spMkLst>
        </pc:spChg>
      </pc:sldChg>
      <pc:sldChg chg="modSp mod">
        <pc:chgData name="Fleur Schellekens" userId="2cd99c82-6588-4c77-a7b6-6a526640a48f" providerId="ADAL" clId="{5528A8AA-D958-49E4-8607-2DF68AB16776}" dt="2023-07-12T08:30:06.487" v="106" actId="404"/>
        <pc:sldMkLst>
          <pc:docMk/>
          <pc:sldMk cId="3643349260" sldId="5511"/>
        </pc:sldMkLst>
        <pc:spChg chg="mod">
          <ac:chgData name="Fleur Schellekens" userId="2cd99c82-6588-4c77-a7b6-6a526640a48f" providerId="ADAL" clId="{5528A8AA-D958-49E4-8607-2DF68AB16776}" dt="2023-07-12T08:30:06.487" v="106" actId="404"/>
          <ac:spMkLst>
            <pc:docMk/>
            <pc:sldMk cId="3643349260" sldId="5511"/>
            <ac:spMk id="5" creationId="{E324CF6D-B322-EBDE-EAF5-9589526ED10A}"/>
          </ac:spMkLst>
        </pc:spChg>
      </pc:sldChg>
      <pc:sldChg chg="modSp mod">
        <pc:chgData name="Fleur Schellekens" userId="2cd99c82-6588-4c77-a7b6-6a526640a48f" providerId="ADAL" clId="{5528A8AA-D958-49E4-8607-2DF68AB16776}" dt="2023-07-12T08:30:09.613" v="107" actId="404"/>
        <pc:sldMkLst>
          <pc:docMk/>
          <pc:sldMk cId="3232172478" sldId="5512"/>
        </pc:sldMkLst>
        <pc:spChg chg="mod">
          <ac:chgData name="Fleur Schellekens" userId="2cd99c82-6588-4c77-a7b6-6a526640a48f" providerId="ADAL" clId="{5528A8AA-D958-49E4-8607-2DF68AB16776}" dt="2023-07-12T08:30:09.613" v="107" actId="404"/>
          <ac:spMkLst>
            <pc:docMk/>
            <pc:sldMk cId="3232172478" sldId="5512"/>
            <ac:spMk id="5" creationId="{E324CF6D-B322-EBDE-EAF5-9589526ED10A}"/>
          </ac:spMkLst>
        </pc:spChg>
      </pc:sldChg>
      <pc:sldChg chg="modSp mod">
        <pc:chgData name="Fleur Schellekens" userId="2cd99c82-6588-4c77-a7b6-6a526640a48f" providerId="ADAL" clId="{5528A8AA-D958-49E4-8607-2DF68AB16776}" dt="2023-07-12T08:30:12.398" v="108" actId="404"/>
        <pc:sldMkLst>
          <pc:docMk/>
          <pc:sldMk cId="234992159" sldId="5514"/>
        </pc:sldMkLst>
        <pc:spChg chg="mod">
          <ac:chgData name="Fleur Schellekens" userId="2cd99c82-6588-4c77-a7b6-6a526640a48f" providerId="ADAL" clId="{5528A8AA-D958-49E4-8607-2DF68AB16776}" dt="2023-07-12T08:30:12.398" v="108" actId="404"/>
          <ac:spMkLst>
            <pc:docMk/>
            <pc:sldMk cId="234992159" sldId="5514"/>
            <ac:spMk id="5" creationId="{E324CF6D-B322-EBDE-EAF5-9589526ED10A}"/>
          </ac:spMkLst>
        </pc:spChg>
      </pc:sldChg>
      <pc:sldChg chg="modSp mod">
        <pc:chgData name="Fleur Schellekens" userId="2cd99c82-6588-4c77-a7b6-6a526640a48f" providerId="ADAL" clId="{5528A8AA-D958-49E4-8607-2DF68AB16776}" dt="2023-07-12T08:30:18.013" v="110" actId="404"/>
        <pc:sldMkLst>
          <pc:docMk/>
          <pc:sldMk cId="1396499476" sldId="5515"/>
        </pc:sldMkLst>
        <pc:spChg chg="mod">
          <ac:chgData name="Fleur Schellekens" userId="2cd99c82-6588-4c77-a7b6-6a526640a48f" providerId="ADAL" clId="{5528A8AA-D958-49E4-8607-2DF68AB16776}" dt="2023-07-12T08:30:18.013" v="110" actId="404"/>
          <ac:spMkLst>
            <pc:docMk/>
            <pc:sldMk cId="1396499476" sldId="5515"/>
            <ac:spMk id="5" creationId="{E324CF6D-B322-EBDE-EAF5-9589526ED10A}"/>
          </ac:spMkLst>
        </pc:spChg>
      </pc:sldChg>
      <pc:sldChg chg="modSp mod">
        <pc:chgData name="Fleur Schellekens" userId="2cd99c82-6588-4c77-a7b6-6a526640a48f" providerId="ADAL" clId="{5528A8AA-D958-49E4-8607-2DF68AB16776}" dt="2023-07-12T08:30:15.534" v="109" actId="404"/>
        <pc:sldMkLst>
          <pc:docMk/>
          <pc:sldMk cId="92267051" sldId="5516"/>
        </pc:sldMkLst>
        <pc:spChg chg="mod">
          <ac:chgData name="Fleur Schellekens" userId="2cd99c82-6588-4c77-a7b6-6a526640a48f" providerId="ADAL" clId="{5528A8AA-D958-49E4-8607-2DF68AB16776}" dt="2023-07-12T08:30:15.534" v="109" actId="404"/>
          <ac:spMkLst>
            <pc:docMk/>
            <pc:sldMk cId="92267051" sldId="5516"/>
            <ac:spMk id="5" creationId="{E324CF6D-B322-EBDE-EAF5-9589526ED10A}"/>
          </ac:spMkLst>
        </pc:spChg>
      </pc:sldChg>
      <pc:sldChg chg="modSp mod">
        <pc:chgData name="Fleur Schellekens" userId="2cd99c82-6588-4c77-a7b6-6a526640a48f" providerId="ADAL" clId="{5528A8AA-D958-49E4-8607-2DF68AB16776}" dt="2023-07-12T08:26:58.149" v="55" actId="14100"/>
        <pc:sldMkLst>
          <pc:docMk/>
          <pc:sldMk cId="128639521" sldId="5521"/>
        </pc:sldMkLst>
        <pc:spChg chg="mod">
          <ac:chgData name="Fleur Schellekens" userId="2cd99c82-6588-4c77-a7b6-6a526640a48f" providerId="ADAL" clId="{5528A8AA-D958-49E4-8607-2DF68AB16776}" dt="2023-07-12T08:23:18.084" v="52"/>
          <ac:spMkLst>
            <pc:docMk/>
            <pc:sldMk cId="128639521" sldId="5521"/>
            <ac:spMk id="7" creationId="{333C7E02-D02A-41F2-8E77-D6FB5A5F71B4}"/>
          </ac:spMkLst>
        </pc:spChg>
        <pc:spChg chg="mod">
          <ac:chgData name="Fleur Schellekens" userId="2cd99c82-6588-4c77-a7b6-6a526640a48f" providerId="ADAL" clId="{5528A8AA-D958-49E4-8607-2DF68AB16776}" dt="2023-07-12T08:26:58.149" v="55" actId="14100"/>
          <ac:spMkLst>
            <pc:docMk/>
            <pc:sldMk cId="128639521" sldId="5521"/>
            <ac:spMk id="8" creationId="{1976B5AF-E7AE-2038-9BFB-3AA175AE586B}"/>
          </ac:spMkLst>
        </pc:spChg>
      </pc:sldChg>
      <pc:sldChg chg="modSp">
        <pc:chgData name="Fleur Schellekens" userId="2cd99c82-6588-4c77-a7b6-6a526640a48f" providerId="ADAL" clId="{5528A8AA-D958-49E4-8607-2DF68AB16776}" dt="2023-07-12T08:23:18.084" v="52"/>
        <pc:sldMkLst>
          <pc:docMk/>
          <pc:sldMk cId="2196593913" sldId="5522"/>
        </pc:sldMkLst>
        <pc:spChg chg="mod">
          <ac:chgData name="Fleur Schellekens" userId="2cd99c82-6588-4c77-a7b6-6a526640a48f" providerId="ADAL" clId="{5528A8AA-D958-49E4-8607-2DF68AB16776}" dt="2023-07-12T08:23:18.084" v="52"/>
          <ac:spMkLst>
            <pc:docMk/>
            <pc:sldMk cId="2196593913" sldId="5522"/>
            <ac:spMk id="3" creationId="{42258E5D-3079-CA48-BB5E-38898CB06CBF}"/>
          </ac:spMkLst>
        </pc:spChg>
      </pc:sldChg>
      <pc:sldChg chg="modSp mod">
        <pc:chgData name="Fleur Schellekens" userId="2cd99c82-6588-4c77-a7b6-6a526640a48f" providerId="ADAL" clId="{5528A8AA-D958-49E4-8607-2DF68AB16776}" dt="2023-07-12T08:26:48.958" v="53" actId="404"/>
        <pc:sldMkLst>
          <pc:docMk/>
          <pc:sldMk cId="1504888020" sldId="6002"/>
        </pc:sldMkLst>
        <pc:spChg chg="mod">
          <ac:chgData name="Fleur Schellekens" userId="2cd99c82-6588-4c77-a7b6-6a526640a48f" providerId="ADAL" clId="{5528A8AA-D958-49E4-8607-2DF68AB16776}" dt="2023-07-12T08:21:22.572" v="2" actId="27636"/>
          <ac:spMkLst>
            <pc:docMk/>
            <pc:sldMk cId="1504888020" sldId="6002"/>
            <ac:spMk id="14" creationId="{E942772C-2CAA-B744-9AAF-4932BF650AA2}"/>
          </ac:spMkLst>
        </pc:spChg>
        <pc:spChg chg="mod">
          <ac:chgData name="Fleur Schellekens" userId="2cd99c82-6588-4c77-a7b6-6a526640a48f" providerId="ADAL" clId="{5528A8AA-D958-49E4-8607-2DF68AB16776}" dt="2023-07-12T08:26:48.958" v="53" actId="404"/>
          <ac:spMkLst>
            <pc:docMk/>
            <pc:sldMk cId="1504888020" sldId="6002"/>
            <ac:spMk id="18" creationId="{BED4AE2B-9333-484E-A278-E909FEB9E31E}"/>
          </ac:spMkLst>
        </pc:spChg>
        <pc:spChg chg="mod">
          <ac:chgData name="Fleur Schellekens" userId="2cd99c82-6588-4c77-a7b6-6a526640a48f" providerId="ADAL" clId="{5528A8AA-D958-49E4-8607-2DF68AB16776}" dt="2023-07-12T08:23:18.084" v="52"/>
          <ac:spMkLst>
            <pc:docMk/>
            <pc:sldMk cId="1504888020" sldId="6002"/>
            <ac:spMk id="21" creationId="{A4803531-EDEE-8040-B0C9-B35265BB1825}"/>
          </ac:spMkLst>
        </pc:spChg>
      </pc:sldChg>
      <pc:sldChg chg="modSp mod">
        <pc:chgData name="Fleur Schellekens" userId="2cd99c82-6588-4c77-a7b6-6a526640a48f" providerId="ADAL" clId="{5528A8AA-D958-49E4-8607-2DF68AB16776}" dt="2023-07-12T08:21:22.590" v="3" actId="27636"/>
        <pc:sldMkLst>
          <pc:docMk/>
          <pc:sldMk cId="2598741072" sldId="6003"/>
        </pc:sldMkLst>
        <pc:spChg chg="mod">
          <ac:chgData name="Fleur Schellekens" userId="2cd99c82-6588-4c77-a7b6-6a526640a48f" providerId="ADAL" clId="{5528A8AA-D958-49E4-8607-2DF68AB16776}" dt="2023-07-12T08:21:22.590" v="3" actId="27636"/>
          <ac:spMkLst>
            <pc:docMk/>
            <pc:sldMk cId="2598741072" sldId="6003"/>
            <ac:spMk id="23" creationId="{C913A5E1-11E1-54FA-1243-CBA999D4E81D}"/>
          </ac:spMkLst>
        </pc:spChg>
      </pc:sldChg>
      <pc:sldMasterChg chg="modSldLayout">
        <pc:chgData name="Fleur Schellekens" userId="2cd99c82-6588-4c77-a7b6-6a526640a48f" providerId="ADAL" clId="{5528A8AA-D958-49E4-8607-2DF68AB16776}" dt="2023-07-12T08:21:29.602" v="32" actId="478"/>
        <pc:sldMasterMkLst>
          <pc:docMk/>
          <pc:sldMasterMk cId="1233805520" sldId="2147483648"/>
        </pc:sldMasterMkLst>
        <pc:sldLayoutChg chg="delSp mod">
          <pc:chgData name="Fleur Schellekens" userId="2cd99c82-6588-4c77-a7b6-6a526640a48f" providerId="ADAL" clId="{5528A8AA-D958-49E4-8607-2DF68AB16776}" dt="2023-07-12T08:21:29.602" v="32" actId="478"/>
          <pc:sldLayoutMkLst>
            <pc:docMk/>
            <pc:sldMasterMk cId="1233805520" sldId="2147483648"/>
            <pc:sldLayoutMk cId="3061309826" sldId="2147483794"/>
          </pc:sldLayoutMkLst>
          <pc:spChg chg="del">
            <ac:chgData name="Fleur Schellekens" userId="2cd99c82-6588-4c77-a7b6-6a526640a48f" providerId="ADAL" clId="{5528A8AA-D958-49E4-8607-2DF68AB16776}" dt="2023-07-12T08:21:29.602" v="32" actId="478"/>
            <ac:spMkLst>
              <pc:docMk/>
              <pc:sldMasterMk cId="1233805520" sldId="2147483648"/>
              <pc:sldLayoutMk cId="3061309826" sldId="2147483794"/>
              <ac:spMk id="2" creationId="{A3FF70B2-6459-E76E-47EB-B62AA7997D50}"/>
            </ac:spMkLst>
          </pc:spChg>
        </pc:sldLayoutChg>
      </pc:sldMasterChg>
    </pc:docChg>
  </pc:docChgLst>
  <pc:docChgLst>
    <pc:chgData name="Fleur Schellekens" userId="2cd99c82-6588-4c77-a7b6-6a526640a48f" providerId="ADAL" clId="{F3A66CE3-FDBF-4A7D-BA39-375E5B4B95DF}"/>
    <pc:docChg chg="addSld delSld modSld">
      <pc:chgData name="Fleur Schellekens" userId="2cd99c82-6588-4c77-a7b6-6a526640a48f" providerId="ADAL" clId="{F3A66CE3-FDBF-4A7D-BA39-375E5B4B95DF}" dt="2023-08-10T14:29:27.192" v="1" actId="47"/>
      <pc:docMkLst>
        <pc:docMk/>
      </pc:docMkLst>
      <pc:sldChg chg="del">
        <pc:chgData name="Fleur Schellekens" userId="2cd99c82-6588-4c77-a7b6-6a526640a48f" providerId="ADAL" clId="{F3A66CE3-FDBF-4A7D-BA39-375E5B4B95DF}" dt="2023-08-10T14:29:27.192" v="1" actId="47"/>
        <pc:sldMkLst>
          <pc:docMk/>
          <pc:sldMk cId="855544173" sldId="596"/>
        </pc:sldMkLst>
      </pc:sldChg>
      <pc:sldChg chg="del">
        <pc:chgData name="Fleur Schellekens" userId="2cd99c82-6588-4c77-a7b6-6a526640a48f" providerId="ADAL" clId="{F3A66CE3-FDBF-4A7D-BA39-375E5B4B95DF}" dt="2023-08-10T14:29:27.192" v="1" actId="47"/>
        <pc:sldMkLst>
          <pc:docMk/>
          <pc:sldMk cId="15471062" sldId="597"/>
        </pc:sldMkLst>
      </pc:sldChg>
      <pc:sldChg chg="add">
        <pc:chgData name="Fleur Schellekens" userId="2cd99c82-6588-4c77-a7b6-6a526640a48f" providerId="ADAL" clId="{F3A66CE3-FDBF-4A7D-BA39-375E5B4B95DF}" dt="2023-08-10T14:29:25.023" v="0"/>
        <pc:sldMkLst>
          <pc:docMk/>
          <pc:sldMk cId="953728718" sldId="6004"/>
        </pc:sldMkLst>
      </pc:sldChg>
      <pc:sldChg chg="add">
        <pc:chgData name="Fleur Schellekens" userId="2cd99c82-6588-4c77-a7b6-6a526640a48f" providerId="ADAL" clId="{F3A66CE3-FDBF-4A7D-BA39-375E5B4B95DF}" dt="2023-08-10T14:29:25.023" v="0"/>
        <pc:sldMkLst>
          <pc:docMk/>
          <pc:sldMk cId="1752584978" sldId="600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C2BBE5-951B-7448-9280-3E5E86F1213F}" type="datetimeFigureOut">
              <a:rPr lang="en-US" smtClean="0"/>
              <a:t>8/10/2023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Klik om Mastertekststijlen te bewerken</a:t>
            </a:r>
          </a:p>
          <a:p>
            <a:pPr lvl="1"/>
            <a:r>
              <a:rPr lang="en-US"/>
              <a:t>Tweede niveau</a:t>
            </a:r>
          </a:p>
          <a:p>
            <a:pPr lvl="2"/>
            <a:r>
              <a:rPr lang="en-US"/>
              <a:t>Derde niveau</a:t>
            </a:r>
          </a:p>
          <a:p>
            <a:pPr lvl="3"/>
            <a:r>
              <a:rPr lang="en-US"/>
              <a:t>Vierde niveau</a:t>
            </a:r>
          </a:p>
          <a:p>
            <a:pPr lvl="4"/>
            <a:r>
              <a:rPr lang="en-US"/>
              <a:t>Vijfde niveau</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D4A299-DD6E-4F4E-AAAF-972CE464E941}" type="slidenum">
              <a:rPr lang="en-US" smtClean="0"/>
              <a:t>‹#›</a:t>
            </a:fld>
            <a:endParaRPr lang="en-US"/>
          </a:p>
        </p:txBody>
      </p:sp>
    </p:spTree>
    <p:extLst>
      <p:ext uri="{BB962C8B-B14F-4D97-AF65-F5344CB8AC3E}">
        <p14:creationId xmlns:p14="http://schemas.microsoft.com/office/powerpoint/2010/main" val="1035067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7848AD-6592-B642-AC77-A3318D8B851F}" type="datetimeFigureOut">
              <a:rPr lang="en-US" smtClean="0"/>
              <a:t>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Slide - Oragne">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6DBDDEB6-3957-5D49-82E3-26B18811D4E8}"/>
              </a:ext>
            </a:extLst>
          </p:cNvPr>
          <p:cNvGrpSpPr/>
          <p:nvPr userDrawn="1"/>
        </p:nvGrpSpPr>
        <p:grpSpPr>
          <a:xfrm flipH="1">
            <a:off x="-4" y="476885"/>
            <a:ext cx="12192004" cy="6381115"/>
            <a:chOff x="0" y="476885"/>
            <a:chExt cx="7550787" cy="6381115"/>
          </a:xfrm>
        </p:grpSpPr>
        <p:sp>
          <p:nvSpPr>
            <p:cNvPr id="29" name="Freeform 28">
              <a:extLst>
                <a:ext uri="{FF2B5EF4-FFF2-40B4-BE49-F238E27FC236}">
                  <a16:creationId xmlns:a16="http://schemas.microsoft.com/office/drawing/2014/main" id="{73FA561B-C708-6046-B241-3AE89FE59FC6}"/>
                </a:ext>
              </a:extLst>
            </p:cNvPr>
            <p:cNvSpPr/>
            <p:nvPr userDrawn="1"/>
          </p:nvSpPr>
          <p:spPr>
            <a:xfrm>
              <a:off x="2876552" y="3910818"/>
              <a:ext cx="4674235" cy="2942004"/>
            </a:xfrm>
            <a:custGeom>
              <a:avLst/>
              <a:gdLst>
                <a:gd name="connsiteX0" fmla="*/ 0 w 4674476"/>
                <a:gd name="connsiteY0" fmla="*/ 3633952 h 3633952"/>
                <a:gd name="connsiteX1" fmla="*/ 0 w 4674476"/>
                <a:gd name="connsiteY1" fmla="*/ 3633952 h 3633952"/>
                <a:gd name="connsiteX2" fmla="*/ 4674476 w 4674476"/>
                <a:gd name="connsiteY2" fmla="*/ 3633952 h 3633952"/>
                <a:gd name="connsiteX3" fmla="*/ 4674476 w 4674476"/>
                <a:gd name="connsiteY3" fmla="*/ 0 h 3633952"/>
                <a:gd name="connsiteX4" fmla="*/ 323193 w 4674476"/>
                <a:gd name="connsiteY4" fmla="*/ 819807 h 3633952"/>
                <a:gd name="connsiteX5" fmla="*/ 0 w 4674476"/>
                <a:gd name="connsiteY5" fmla="*/ 3633952 h 363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74476" h="3633952">
                  <a:moveTo>
                    <a:pt x="0" y="3633952"/>
                  </a:moveTo>
                  <a:lnTo>
                    <a:pt x="0" y="3633952"/>
                  </a:lnTo>
                  <a:lnTo>
                    <a:pt x="4674476" y="3633952"/>
                  </a:lnTo>
                  <a:lnTo>
                    <a:pt x="4674476" y="0"/>
                  </a:lnTo>
                  <a:lnTo>
                    <a:pt x="323193" y="819807"/>
                  </a:lnTo>
                  <a:lnTo>
                    <a:pt x="0" y="3633952"/>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sp>
          <p:nvSpPr>
            <p:cNvPr id="30" name="Freeform 29">
              <a:extLst>
                <a:ext uri="{FF2B5EF4-FFF2-40B4-BE49-F238E27FC236}">
                  <a16:creationId xmlns:a16="http://schemas.microsoft.com/office/drawing/2014/main" id="{A794D099-52F3-794A-96D4-4DDE17828832}"/>
                </a:ext>
              </a:extLst>
            </p:cNvPr>
            <p:cNvSpPr/>
            <p:nvPr userDrawn="1"/>
          </p:nvSpPr>
          <p:spPr>
            <a:xfrm>
              <a:off x="0" y="476885"/>
              <a:ext cx="4590415" cy="6381115"/>
            </a:xfrm>
            <a:custGeom>
              <a:avLst/>
              <a:gdLst>
                <a:gd name="connsiteX0" fmla="*/ 4591050 w 4591050"/>
                <a:gd name="connsiteY0" fmla="*/ 6381750 h 6381750"/>
                <a:gd name="connsiteX1" fmla="*/ 0 w 4591050"/>
                <a:gd name="connsiteY1" fmla="*/ 6381750 h 6381750"/>
                <a:gd name="connsiteX2" fmla="*/ 0 w 4591050"/>
                <a:gd name="connsiteY2" fmla="*/ 0 h 6381750"/>
                <a:gd name="connsiteX3" fmla="*/ 3238500 w 4591050"/>
                <a:gd name="connsiteY3" fmla="*/ 1409700 h 6381750"/>
                <a:gd name="connsiteX4" fmla="*/ 4591050 w 4591050"/>
                <a:gd name="connsiteY4" fmla="*/ 6381750 h 6381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1050" h="6381750">
                  <a:moveTo>
                    <a:pt x="4591050" y="6381750"/>
                  </a:moveTo>
                  <a:lnTo>
                    <a:pt x="0" y="6381750"/>
                  </a:lnTo>
                  <a:lnTo>
                    <a:pt x="0" y="0"/>
                  </a:lnTo>
                  <a:lnTo>
                    <a:pt x="3238500" y="1409700"/>
                  </a:lnTo>
                  <a:lnTo>
                    <a:pt x="4591050" y="638175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grpSp>
      <p:pic>
        <p:nvPicPr>
          <p:cNvPr id="32" name="Picture 31" descr="Icon&#10;&#10;Description automatically generated">
            <a:extLst>
              <a:ext uri="{FF2B5EF4-FFF2-40B4-BE49-F238E27FC236}">
                <a16:creationId xmlns:a16="http://schemas.microsoft.com/office/drawing/2014/main" id="{C02F9226-127F-B14D-BA56-E98D841A7319}"/>
              </a:ext>
            </a:extLst>
          </p:cNvPr>
          <p:cNvPicPr/>
          <p:nvPr userDrawn="1"/>
        </p:nvPicPr>
        <p:blipFill rotWithShape="1">
          <a:blip r:embed="rId2" cstate="email">
            <a:extLst>
              <a:ext uri="{28A0092B-C50C-407E-A947-70E740481C1C}">
                <a14:useLocalDpi xmlns:a14="http://schemas.microsoft.com/office/drawing/2010/main"/>
              </a:ext>
            </a:extLst>
          </a:blip>
          <a:srcRect l="-27922" t="-8341" r="35419" b="-3323"/>
          <a:stretch/>
        </p:blipFill>
        <p:spPr>
          <a:xfrm>
            <a:off x="9115865" y="476885"/>
            <a:ext cx="3076135" cy="6106795"/>
          </a:xfrm>
          <a:prstGeom prst="rect">
            <a:avLst/>
          </a:prstGeom>
        </p:spPr>
      </p:pic>
      <p:grpSp>
        <p:nvGrpSpPr>
          <p:cNvPr id="33" name="Group 32">
            <a:extLst>
              <a:ext uri="{FF2B5EF4-FFF2-40B4-BE49-F238E27FC236}">
                <a16:creationId xmlns:a16="http://schemas.microsoft.com/office/drawing/2014/main" id="{0279F217-2377-C141-994A-68F35201614C}"/>
              </a:ext>
            </a:extLst>
          </p:cNvPr>
          <p:cNvGrpSpPr/>
          <p:nvPr userDrawn="1"/>
        </p:nvGrpSpPr>
        <p:grpSpPr>
          <a:xfrm>
            <a:off x="405114" y="301682"/>
            <a:ext cx="3143757" cy="504000"/>
            <a:chOff x="296426" y="6035882"/>
            <a:chExt cx="3143757" cy="504000"/>
          </a:xfrm>
        </p:grpSpPr>
        <p:pic>
          <p:nvPicPr>
            <p:cNvPr id="34" name="Picture 33" descr="A picture containing text&#10;&#10;Description automatically generated">
              <a:extLst>
                <a:ext uri="{FF2B5EF4-FFF2-40B4-BE49-F238E27FC236}">
                  <a16:creationId xmlns:a16="http://schemas.microsoft.com/office/drawing/2014/main" id="{2F36D453-2CEA-7D4A-9ABF-ACFDC8E7716E}"/>
                </a:ext>
              </a:extLst>
            </p:cNvPr>
            <p:cNvPicPr/>
            <p:nvPr userDrawn="1"/>
          </p:nvPicPr>
          <p:blipFill rotWithShape="1">
            <a:blip r:embed="rId3"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35" name="Picture 34" descr="A picture containing text&#10;&#10;Description automatically generated">
              <a:extLst>
                <a:ext uri="{FF2B5EF4-FFF2-40B4-BE49-F238E27FC236}">
                  <a16:creationId xmlns:a16="http://schemas.microsoft.com/office/drawing/2014/main" id="{B855441A-709A-004C-B8A0-3D3C6ED03D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35287" t="-1662" r="54747" b="36172"/>
            <a:stretch/>
          </p:blipFill>
          <p:spPr>
            <a:xfrm>
              <a:off x="296426" y="6035882"/>
              <a:ext cx="366916" cy="504000"/>
            </a:xfrm>
            <a:prstGeom prst="rect">
              <a:avLst/>
            </a:prstGeom>
          </p:spPr>
        </p:pic>
      </p:grpSp>
      <p:sp>
        <p:nvSpPr>
          <p:cNvPr id="36" name="Text Placeholder 23">
            <a:extLst>
              <a:ext uri="{FF2B5EF4-FFF2-40B4-BE49-F238E27FC236}">
                <a16:creationId xmlns:a16="http://schemas.microsoft.com/office/drawing/2014/main" id="{4DE68726-76FC-A248-A321-AF456D88B7B4}"/>
              </a:ext>
            </a:extLst>
          </p:cNvPr>
          <p:cNvSpPr>
            <a:spLocks noGrp="1"/>
          </p:cNvSpPr>
          <p:nvPr>
            <p:ph type="body" sz="quarter" idx="13" hasCustomPrompt="1"/>
          </p:nvPr>
        </p:nvSpPr>
        <p:spPr>
          <a:xfrm>
            <a:off x="490899" y="1364786"/>
            <a:ext cx="4570242" cy="697353"/>
          </a:xfrm>
          <a:noFill/>
        </p:spPr>
        <p:txBody>
          <a:bodyPr>
            <a:noAutofit/>
          </a:bodyPr>
          <a:lstStyle>
            <a:lvl1pPr marL="0" indent="0" algn="l">
              <a:buNone/>
              <a:defRPr sz="4800" b="1" baseline="0">
                <a:solidFill>
                  <a:srgbClr val="262626"/>
                </a:solidFill>
                <a:latin typeface="+mn-lt"/>
              </a:defRPr>
            </a:lvl1pPr>
          </a:lstStyle>
          <a:p>
            <a:pPr lvl="0"/>
            <a:r>
              <a:rPr lang="en-US" dirty="0"/>
              <a:t>DIVIDER</a:t>
            </a:r>
          </a:p>
        </p:txBody>
      </p:sp>
      <p:sp>
        <p:nvSpPr>
          <p:cNvPr id="37" name="Text Placeholder 23">
            <a:extLst>
              <a:ext uri="{FF2B5EF4-FFF2-40B4-BE49-F238E27FC236}">
                <a16:creationId xmlns:a16="http://schemas.microsoft.com/office/drawing/2014/main" id="{36741990-9B81-E04E-9873-C278F420FF4C}"/>
              </a:ext>
            </a:extLst>
          </p:cNvPr>
          <p:cNvSpPr>
            <a:spLocks noGrp="1"/>
          </p:cNvSpPr>
          <p:nvPr>
            <p:ph type="body" sz="quarter" idx="14" hasCustomPrompt="1"/>
          </p:nvPr>
        </p:nvSpPr>
        <p:spPr>
          <a:xfrm>
            <a:off x="490899" y="2230955"/>
            <a:ext cx="4570242" cy="1193534"/>
          </a:xfrm>
          <a:noFill/>
        </p:spPr>
        <p:txBody>
          <a:bodyPr>
            <a:noAutofit/>
          </a:bodyPr>
          <a:lstStyle>
            <a:lvl1pPr marL="0" indent="0" algn="l">
              <a:buNone/>
              <a:defRPr sz="4800" baseline="0">
                <a:solidFill>
                  <a:srgbClr val="262626"/>
                </a:solidFill>
                <a:latin typeface="+mn-lt"/>
              </a:defRPr>
            </a:lvl1pPr>
          </a:lstStyle>
          <a:p>
            <a:pPr lvl="0"/>
            <a:r>
              <a:rPr lang="en-US" dirty="0"/>
              <a:t>Slide</a:t>
            </a:r>
          </a:p>
        </p:txBody>
      </p:sp>
      <p:cxnSp>
        <p:nvCxnSpPr>
          <p:cNvPr id="38" name="Straight Connector 37">
            <a:extLst>
              <a:ext uri="{FF2B5EF4-FFF2-40B4-BE49-F238E27FC236}">
                <a16:creationId xmlns:a16="http://schemas.microsoft.com/office/drawing/2014/main" id="{928B43F6-8197-CB44-AD33-DE08AA11222A}"/>
              </a:ext>
            </a:extLst>
          </p:cNvPr>
          <p:cNvCxnSpPr/>
          <p:nvPr userDrawn="1"/>
        </p:nvCxnSpPr>
        <p:spPr>
          <a:xfrm flipH="1">
            <a:off x="295422" y="2132479"/>
            <a:ext cx="5106572" cy="0"/>
          </a:xfrm>
          <a:prstGeom prst="line">
            <a:avLst/>
          </a:prstGeom>
          <a:ln w="28575">
            <a:solidFill>
              <a:srgbClr val="027354"/>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192B5BDC-2922-444A-95D6-089B63503FFA}"/>
              </a:ext>
            </a:extLst>
          </p:cNvPr>
          <p:cNvSpPr/>
          <p:nvPr userDrawn="1"/>
        </p:nvSpPr>
        <p:spPr>
          <a:xfrm rot="10800000">
            <a:off x="-3" y="-9570"/>
            <a:ext cx="12192003" cy="5963302"/>
          </a:xfrm>
          <a:custGeom>
            <a:avLst/>
            <a:gdLst>
              <a:gd name="connsiteX0" fmla="*/ 12192003 w 12192003"/>
              <a:gd name="connsiteY0" fmla="*/ 5963302 h 5963302"/>
              <a:gd name="connsiteX1" fmla="*/ 0 w 12192003"/>
              <a:gd name="connsiteY1" fmla="*/ 5963302 h 5963302"/>
              <a:gd name="connsiteX2" fmla="*/ 0 w 12192003"/>
              <a:gd name="connsiteY2" fmla="*/ 5443417 h 5963302"/>
              <a:gd name="connsiteX3" fmla="*/ 8719739 w 12192003"/>
              <a:gd name="connsiteY3" fmla="*/ 0 h 5963302"/>
              <a:gd name="connsiteX4" fmla="*/ 12192003 w 12192003"/>
              <a:gd name="connsiteY4" fmla="*/ 2268405 h 5963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3" h="5963302">
                <a:moveTo>
                  <a:pt x="12192003" y="5963302"/>
                </a:moveTo>
                <a:lnTo>
                  <a:pt x="0" y="5963302"/>
                </a:lnTo>
                <a:lnTo>
                  <a:pt x="0" y="5443417"/>
                </a:lnTo>
                <a:lnTo>
                  <a:pt x="8719739" y="0"/>
                </a:lnTo>
                <a:lnTo>
                  <a:pt x="12192003" y="2268405"/>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Freeform 10">
            <a:extLst>
              <a:ext uri="{FF2B5EF4-FFF2-40B4-BE49-F238E27FC236}">
                <a16:creationId xmlns:a16="http://schemas.microsoft.com/office/drawing/2014/main" id="{526E0904-F323-784A-A325-CE169B4D2F23}"/>
              </a:ext>
            </a:extLst>
          </p:cNvPr>
          <p:cNvSpPr/>
          <p:nvPr userDrawn="1"/>
        </p:nvSpPr>
        <p:spPr>
          <a:xfrm rot="10800000">
            <a:off x="-1283" y="2453791"/>
            <a:ext cx="4003925" cy="4404209"/>
          </a:xfrm>
          <a:custGeom>
            <a:avLst/>
            <a:gdLst>
              <a:gd name="connsiteX0" fmla="*/ 4003925 w 4003925"/>
              <a:gd name="connsiteY0" fmla="*/ 4404209 h 4404209"/>
              <a:gd name="connsiteX1" fmla="*/ 0 w 4003925"/>
              <a:gd name="connsiteY1" fmla="*/ 1243117 h 4404209"/>
              <a:gd name="connsiteX2" fmla="*/ 1991334 w 4003925"/>
              <a:gd name="connsiteY2" fmla="*/ 0 h 4404209"/>
              <a:gd name="connsiteX3" fmla="*/ 4003925 w 4003925"/>
              <a:gd name="connsiteY3" fmla="*/ 0 h 4404209"/>
            </a:gdLst>
            <a:ahLst/>
            <a:cxnLst>
              <a:cxn ang="0">
                <a:pos x="connsiteX0" y="connsiteY0"/>
              </a:cxn>
              <a:cxn ang="0">
                <a:pos x="connsiteX1" y="connsiteY1"/>
              </a:cxn>
              <a:cxn ang="0">
                <a:pos x="connsiteX2" y="connsiteY2"/>
              </a:cxn>
              <a:cxn ang="0">
                <a:pos x="connsiteX3" y="connsiteY3"/>
              </a:cxn>
            </a:cxnLst>
            <a:rect l="l" t="t" r="r" b="b"/>
            <a:pathLst>
              <a:path w="4003925" h="4404209">
                <a:moveTo>
                  <a:pt x="4003925" y="4404209"/>
                </a:moveTo>
                <a:lnTo>
                  <a:pt x="0" y="1243117"/>
                </a:lnTo>
                <a:lnTo>
                  <a:pt x="1991334" y="0"/>
                </a:lnTo>
                <a:lnTo>
                  <a:pt x="4003925" y="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Text Placeholder 23">
            <a:extLst>
              <a:ext uri="{FF2B5EF4-FFF2-40B4-BE49-F238E27FC236}">
                <a16:creationId xmlns:a16="http://schemas.microsoft.com/office/drawing/2014/main" id="{681530B6-C173-D048-9E08-BBC2585FC4CD}"/>
              </a:ext>
            </a:extLst>
          </p:cNvPr>
          <p:cNvSpPr>
            <a:spLocks noGrp="1"/>
          </p:cNvSpPr>
          <p:nvPr>
            <p:ph type="body" sz="quarter" idx="14" hasCustomPrompt="1"/>
          </p:nvPr>
        </p:nvSpPr>
        <p:spPr>
          <a:xfrm>
            <a:off x="6095998" y="292061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3" name="Text Placeholder 23">
            <a:extLst>
              <a:ext uri="{FF2B5EF4-FFF2-40B4-BE49-F238E27FC236}">
                <a16:creationId xmlns:a16="http://schemas.microsoft.com/office/drawing/2014/main" id="{1EB27B26-B96F-7B4A-AF79-4D0E6E568FC1}"/>
              </a:ext>
            </a:extLst>
          </p:cNvPr>
          <p:cNvSpPr>
            <a:spLocks noGrp="1"/>
          </p:cNvSpPr>
          <p:nvPr>
            <p:ph type="body" sz="quarter" idx="13" hasCustomPrompt="1"/>
          </p:nvPr>
        </p:nvSpPr>
        <p:spPr>
          <a:xfrm>
            <a:off x="782492" y="490752"/>
            <a:ext cx="6028211" cy="3119551"/>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14" name="Text Placeholder 23">
            <a:extLst>
              <a:ext uri="{FF2B5EF4-FFF2-40B4-BE49-F238E27FC236}">
                <a16:creationId xmlns:a16="http://schemas.microsoft.com/office/drawing/2014/main" id="{1D4AD7C1-81D5-F948-9725-9D2CDBD52481}"/>
              </a:ext>
            </a:extLst>
          </p:cNvPr>
          <p:cNvSpPr>
            <a:spLocks noGrp="1"/>
          </p:cNvSpPr>
          <p:nvPr>
            <p:ph type="body" sz="quarter" idx="15" hasCustomPrompt="1"/>
          </p:nvPr>
        </p:nvSpPr>
        <p:spPr>
          <a:xfrm>
            <a:off x="694077" y="29343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15" name="Group 14">
            <a:extLst>
              <a:ext uri="{FF2B5EF4-FFF2-40B4-BE49-F238E27FC236}">
                <a16:creationId xmlns:a16="http://schemas.microsoft.com/office/drawing/2014/main" id="{04BAA705-9017-9F40-8AB6-8FD0BE2341E0}"/>
              </a:ext>
            </a:extLst>
          </p:cNvPr>
          <p:cNvGrpSpPr/>
          <p:nvPr userDrawn="1"/>
        </p:nvGrpSpPr>
        <p:grpSpPr>
          <a:xfrm>
            <a:off x="8508837" y="6115769"/>
            <a:ext cx="3299079" cy="504000"/>
            <a:chOff x="506666" y="6162492"/>
            <a:chExt cx="3299079" cy="504000"/>
          </a:xfrm>
        </p:grpSpPr>
        <p:pic>
          <p:nvPicPr>
            <p:cNvPr id="16" name="Picture 15" descr="A picture containing text&#10;&#10;Description automatically generated">
              <a:extLst>
                <a:ext uri="{FF2B5EF4-FFF2-40B4-BE49-F238E27FC236}">
                  <a16:creationId xmlns:a16="http://schemas.microsoft.com/office/drawing/2014/main" id="{08A383BE-5241-D34A-A03F-1A8ADF22F10A}"/>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0325EFD8-2577-7946-B285-735F3776C96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1256712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Quote Slide - Dusty Pink">
    <p:spTree>
      <p:nvGrpSpPr>
        <p:cNvPr id="1" name=""/>
        <p:cNvGrpSpPr/>
        <p:nvPr/>
      </p:nvGrpSpPr>
      <p:grpSpPr>
        <a:xfrm>
          <a:off x="0" y="0"/>
          <a:ext cx="0" cy="0"/>
          <a:chOff x="0" y="0"/>
          <a:chExt cx="0" cy="0"/>
        </a:xfrm>
      </p:grpSpPr>
      <p:sp>
        <p:nvSpPr>
          <p:cNvPr id="36" name="Freeform 35">
            <a:extLst>
              <a:ext uri="{FF2B5EF4-FFF2-40B4-BE49-F238E27FC236}">
                <a16:creationId xmlns:a16="http://schemas.microsoft.com/office/drawing/2014/main" id="{7A607DA3-8090-1841-A2ED-8CE91ED55E3A}"/>
              </a:ext>
            </a:extLst>
          </p:cNvPr>
          <p:cNvSpPr/>
          <p:nvPr userDrawn="1"/>
        </p:nvSpPr>
        <p:spPr>
          <a:xfrm rot="10800000">
            <a:off x="-3" y="-9570"/>
            <a:ext cx="12192003" cy="5963302"/>
          </a:xfrm>
          <a:custGeom>
            <a:avLst/>
            <a:gdLst>
              <a:gd name="connsiteX0" fmla="*/ 12192003 w 12192003"/>
              <a:gd name="connsiteY0" fmla="*/ 5963302 h 5963302"/>
              <a:gd name="connsiteX1" fmla="*/ 0 w 12192003"/>
              <a:gd name="connsiteY1" fmla="*/ 5963302 h 5963302"/>
              <a:gd name="connsiteX2" fmla="*/ 0 w 12192003"/>
              <a:gd name="connsiteY2" fmla="*/ 5443417 h 5963302"/>
              <a:gd name="connsiteX3" fmla="*/ 8719739 w 12192003"/>
              <a:gd name="connsiteY3" fmla="*/ 0 h 5963302"/>
              <a:gd name="connsiteX4" fmla="*/ 12192003 w 12192003"/>
              <a:gd name="connsiteY4" fmla="*/ 2268405 h 5963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3" h="5963302">
                <a:moveTo>
                  <a:pt x="12192003" y="5963302"/>
                </a:moveTo>
                <a:lnTo>
                  <a:pt x="0" y="5963302"/>
                </a:lnTo>
                <a:lnTo>
                  <a:pt x="0" y="5443417"/>
                </a:lnTo>
                <a:lnTo>
                  <a:pt x="8719739" y="0"/>
                </a:lnTo>
                <a:lnTo>
                  <a:pt x="12192003" y="2268405"/>
                </a:lnTo>
                <a:close/>
              </a:path>
            </a:pathLst>
          </a:custGeom>
          <a:solidFill>
            <a:srgbClr val="CC6A6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 name="Freeform 38">
            <a:extLst>
              <a:ext uri="{FF2B5EF4-FFF2-40B4-BE49-F238E27FC236}">
                <a16:creationId xmlns:a16="http://schemas.microsoft.com/office/drawing/2014/main" id="{234ECEA6-0C88-EC45-B104-11D0F843512D}"/>
              </a:ext>
            </a:extLst>
          </p:cNvPr>
          <p:cNvSpPr/>
          <p:nvPr userDrawn="1"/>
        </p:nvSpPr>
        <p:spPr>
          <a:xfrm rot="10800000">
            <a:off x="-1283" y="2453791"/>
            <a:ext cx="4003925" cy="4404209"/>
          </a:xfrm>
          <a:custGeom>
            <a:avLst/>
            <a:gdLst>
              <a:gd name="connsiteX0" fmla="*/ 4003925 w 4003925"/>
              <a:gd name="connsiteY0" fmla="*/ 4404209 h 4404209"/>
              <a:gd name="connsiteX1" fmla="*/ 0 w 4003925"/>
              <a:gd name="connsiteY1" fmla="*/ 1243117 h 4404209"/>
              <a:gd name="connsiteX2" fmla="*/ 1991334 w 4003925"/>
              <a:gd name="connsiteY2" fmla="*/ 0 h 4404209"/>
              <a:gd name="connsiteX3" fmla="*/ 4003925 w 4003925"/>
              <a:gd name="connsiteY3" fmla="*/ 0 h 4404209"/>
            </a:gdLst>
            <a:ahLst/>
            <a:cxnLst>
              <a:cxn ang="0">
                <a:pos x="connsiteX0" y="connsiteY0"/>
              </a:cxn>
              <a:cxn ang="0">
                <a:pos x="connsiteX1" y="connsiteY1"/>
              </a:cxn>
              <a:cxn ang="0">
                <a:pos x="connsiteX2" y="connsiteY2"/>
              </a:cxn>
              <a:cxn ang="0">
                <a:pos x="connsiteX3" y="connsiteY3"/>
              </a:cxn>
            </a:cxnLst>
            <a:rect l="l" t="t" r="r" b="b"/>
            <a:pathLst>
              <a:path w="4003925" h="4404209">
                <a:moveTo>
                  <a:pt x="4003925" y="4404209"/>
                </a:moveTo>
                <a:lnTo>
                  <a:pt x="0" y="1243117"/>
                </a:lnTo>
                <a:lnTo>
                  <a:pt x="1991334" y="0"/>
                </a:lnTo>
                <a:lnTo>
                  <a:pt x="4003925" y="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Text Placeholder 23">
            <a:extLst>
              <a:ext uri="{FF2B5EF4-FFF2-40B4-BE49-F238E27FC236}">
                <a16:creationId xmlns:a16="http://schemas.microsoft.com/office/drawing/2014/main" id="{7602FD05-603D-8742-82B1-6F3877562DCF}"/>
              </a:ext>
            </a:extLst>
          </p:cNvPr>
          <p:cNvSpPr>
            <a:spLocks noGrp="1"/>
          </p:cNvSpPr>
          <p:nvPr>
            <p:ph type="body" sz="quarter" idx="14" hasCustomPrompt="1"/>
          </p:nvPr>
        </p:nvSpPr>
        <p:spPr>
          <a:xfrm>
            <a:off x="6095998" y="292061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0" name="Text Placeholder 23">
            <a:extLst>
              <a:ext uri="{FF2B5EF4-FFF2-40B4-BE49-F238E27FC236}">
                <a16:creationId xmlns:a16="http://schemas.microsoft.com/office/drawing/2014/main" id="{13F8F5F5-2E75-5E40-A98A-B827BBB234F6}"/>
              </a:ext>
            </a:extLst>
          </p:cNvPr>
          <p:cNvSpPr>
            <a:spLocks noGrp="1"/>
          </p:cNvSpPr>
          <p:nvPr>
            <p:ph type="body" sz="quarter" idx="13" hasCustomPrompt="1"/>
          </p:nvPr>
        </p:nvSpPr>
        <p:spPr>
          <a:xfrm>
            <a:off x="782492" y="490752"/>
            <a:ext cx="6028211" cy="3119551"/>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21" name="Text Placeholder 23">
            <a:extLst>
              <a:ext uri="{FF2B5EF4-FFF2-40B4-BE49-F238E27FC236}">
                <a16:creationId xmlns:a16="http://schemas.microsoft.com/office/drawing/2014/main" id="{BD34CACE-D7C6-D24F-ABAA-F4E6CB465E5F}"/>
              </a:ext>
            </a:extLst>
          </p:cNvPr>
          <p:cNvSpPr>
            <a:spLocks noGrp="1"/>
          </p:cNvSpPr>
          <p:nvPr>
            <p:ph type="body" sz="quarter" idx="15" hasCustomPrompt="1"/>
          </p:nvPr>
        </p:nvSpPr>
        <p:spPr>
          <a:xfrm>
            <a:off x="694077" y="29343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22" name="Group 21">
            <a:extLst>
              <a:ext uri="{FF2B5EF4-FFF2-40B4-BE49-F238E27FC236}">
                <a16:creationId xmlns:a16="http://schemas.microsoft.com/office/drawing/2014/main" id="{399F6706-E4A0-084D-9ED6-AEE0DA0CE874}"/>
              </a:ext>
            </a:extLst>
          </p:cNvPr>
          <p:cNvGrpSpPr/>
          <p:nvPr userDrawn="1"/>
        </p:nvGrpSpPr>
        <p:grpSpPr>
          <a:xfrm>
            <a:off x="8508837" y="6115769"/>
            <a:ext cx="3299079" cy="504000"/>
            <a:chOff x="506666" y="6162492"/>
            <a:chExt cx="3299079" cy="504000"/>
          </a:xfrm>
        </p:grpSpPr>
        <p:pic>
          <p:nvPicPr>
            <p:cNvPr id="23" name="Picture 22" descr="A picture containing text&#10;&#10;Description automatically generated">
              <a:extLst>
                <a:ext uri="{FF2B5EF4-FFF2-40B4-BE49-F238E27FC236}">
                  <a16:creationId xmlns:a16="http://schemas.microsoft.com/office/drawing/2014/main" id="{0CDE395A-448E-964F-A73E-648C5CF00B63}"/>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9F87EF6F-EDC9-4244-9EC9-935788C1686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232993561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Quote Slide - Orange">
    <p:spTree>
      <p:nvGrpSpPr>
        <p:cNvPr id="1" name=""/>
        <p:cNvGrpSpPr/>
        <p:nvPr/>
      </p:nvGrpSpPr>
      <p:grpSpPr>
        <a:xfrm>
          <a:off x="0" y="0"/>
          <a:ext cx="0" cy="0"/>
          <a:chOff x="0" y="0"/>
          <a:chExt cx="0" cy="0"/>
        </a:xfrm>
      </p:grpSpPr>
      <p:sp>
        <p:nvSpPr>
          <p:cNvPr id="36" name="Freeform 35">
            <a:extLst>
              <a:ext uri="{FF2B5EF4-FFF2-40B4-BE49-F238E27FC236}">
                <a16:creationId xmlns:a16="http://schemas.microsoft.com/office/drawing/2014/main" id="{7A607DA3-8090-1841-A2ED-8CE91ED55E3A}"/>
              </a:ext>
            </a:extLst>
          </p:cNvPr>
          <p:cNvSpPr/>
          <p:nvPr userDrawn="1"/>
        </p:nvSpPr>
        <p:spPr>
          <a:xfrm rot="10800000">
            <a:off x="2955" y="0"/>
            <a:ext cx="12192003" cy="5941072"/>
          </a:xfrm>
          <a:custGeom>
            <a:avLst/>
            <a:gdLst>
              <a:gd name="connsiteX0" fmla="*/ 12192003 w 12192003"/>
              <a:gd name="connsiteY0" fmla="*/ 5963302 h 5963302"/>
              <a:gd name="connsiteX1" fmla="*/ 0 w 12192003"/>
              <a:gd name="connsiteY1" fmla="*/ 5963302 h 5963302"/>
              <a:gd name="connsiteX2" fmla="*/ 0 w 12192003"/>
              <a:gd name="connsiteY2" fmla="*/ 5443417 h 5963302"/>
              <a:gd name="connsiteX3" fmla="*/ 8719739 w 12192003"/>
              <a:gd name="connsiteY3" fmla="*/ 0 h 5963302"/>
              <a:gd name="connsiteX4" fmla="*/ 12192003 w 12192003"/>
              <a:gd name="connsiteY4" fmla="*/ 2268405 h 5963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3" h="5963302">
                <a:moveTo>
                  <a:pt x="12192003" y="5963302"/>
                </a:moveTo>
                <a:lnTo>
                  <a:pt x="0" y="5963302"/>
                </a:lnTo>
                <a:lnTo>
                  <a:pt x="0" y="5443417"/>
                </a:lnTo>
                <a:lnTo>
                  <a:pt x="8719739" y="0"/>
                </a:lnTo>
                <a:lnTo>
                  <a:pt x="12192003" y="2268405"/>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 name="Freeform 38">
            <a:extLst>
              <a:ext uri="{FF2B5EF4-FFF2-40B4-BE49-F238E27FC236}">
                <a16:creationId xmlns:a16="http://schemas.microsoft.com/office/drawing/2014/main" id="{234ECEA6-0C88-EC45-B104-11D0F843512D}"/>
              </a:ext>
            </a:extLst>
          </p:cNvPr>
          <p:cNvSpPr/>
          <p:nvPr userDrawn="1"/>
        </p:nvSpPr>
        <p:spPr>
          <a:xfrm rot="10800000">
            <a:off x="-1283" y="2453791"/>
            <a:ext cx="4003925" cy="4404209"/>
          </a:xfrm>
          <a:custGeom>
            <a:avLst/>
            <a:gdLst>
              <a:gd name="connsiteX0" fmla="*/ 4003925 w 4003925"/>
              <a:gd name="connsiteY0" fmla="*/ 4404209 h 4404209"/>
              <a:gd name="connsiteX1" fmla="*/ 0 w 4003925"/>
              <a:gd name="connsiteY1" fmla="*/ 1243117 h 4404209"/>
              <a:gd name="connsiteX2" fmla="*/ 1991334 w 4003925"/>
              <a:gd name="connsiteY2" fmla="*/ 0 h 4404209"/>
              <a:gd name="connsiteX3" fmla="*/ 4003925 w 4003925"/>
              <a:gd name="connsiteY3" fmla="*/ 0 h 4404209"/>
            </a:gdLst>
            <a:ahLst/>
            <a:cxnLst>
              <a:cxn ang="0">
                <a:pos x="connsiteX0" y="connsiteY0"/>
              </a:cxn>
              <a:cxn ang="0">
                <a:pos x="connsiteX1" y="connsiteY1"/>
              </a:cxn>
              <a:cxn ang="0">
                <a:pos x="connsiteX2" y="connsiteY2"/>
              </a:cxn>
              <a:cxn ang="0">
                <a:pos x="connsiteX3" y="connsiteY3"/>
              </a:cxn>
            </a:cxnLst>
            <a:rect l="l" t="t" r="r" b="b"/>
            <a:pathLst>
              <a:path w="4003925" h="4404209">
                <a:moveTo>
                  <a:pt x="4003925" y="4404209"/>
                </a:moveTo>
                <a:lnTo>
                  <a:pt x="0" y="1243117"/>
                </a:lnTo>
                <a:lnTo>
                  <a:pt x="1991334" y="0"/>
                </a:lnTo>
                <a:lnTo>
                  <a:pt x="4003925" y="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Text Placeholder 23">
            <a:extLst>
              <a:ext uri="{FF2B5EF4-FFF2-40B4-BE49-F238E27FC236}">
                <a16:creationId xmlns:a16="http://schemas.microsoft.com/office/drawing/2014/main" id="{7602FD05-603D-8742-82B1-6F3877562DCF}"/>
              </a:ext>
            </a:extLst>
          </p:cNvPr>
          <p:cNvSpPr>
            <a:spLocks noGrp="1"/>
          </p:cNvSpPr>
          <p:nvPr>
            <p:ph type="body" sz="quarter" idx="14" hasCustomPrompt="1"/>
          </p:nvPr>
        </p:nvSpPr>
        <p:spPr>
          <a:xfrm>
            <a:off x="6095998" y="292061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0" name="Text Placeholder 23">
            <a:extLst>
              <a:ext uri="{FF2B5EF4-FFF2-40B4-BE49-F238E27FC236}">
                <a16:creationId xmlns:a16="http://schemas.microsoft.com/office/drawing/2014/main" id="{13F8F5F5-2E75-5E40-A98A-B827BBB234F6}"/>
              </a:ext>
            </a:extLst>
          </p:cNvPr>
          <p:cNvSpPr>
            <a:spLocks noGrp="1"/>
          </p:cNvSpPr>
          <p:nvPr>
            <p:ph type="body" sz="quarter" idx="13" hasCustomPrompt="1"/>
          </p:nvPr>
        </p:nvSpPr>
        <p:spPr>
          <a:xfrm>
            <a:off x="782492" y="490752"/>
            <a:ext cx="6028211" cy="3119551"/>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21" name="Text Placeholder 23">
            <a:extLst>
              <a:ext uri="{FF2B5EF4-FFF2-40B4-BE49-F238E27FC236}">
                <a16:creationId xmlns:a16="http://schemas.microsoft.com/office/drawing/2014/main" id="{BD34CACE-D7C6-D24F-ABAA-F4E6CB465E5F}"/>
              </a:ext>
            </a:extLst>
          </p:cNvPr>
          <p:cNvSpPr>
            <a:spLocks noGrp="1"/>
          </p:cNvSpPr>
          <p:nvPr>
            <p:ph type="body" sz="quarter" idx="15" hasCustomPrompt="1"/>
          </p:nvPr>
        </p:nvSpPr>
        <p:spPr>
          <a:xfrm>
            <a:off x="694077" y="29343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22" name="Group 21">
            <a:extLst>
              <a:ext uri="{FF2B5EF4-FFF2-40B4-BE49-F238E27FC236}">
                <a16:creationId xmlns:a16="http://schemas.microsoft.com/office/drawing/2014/main" id="{399F6706-E4A0-084D-9ED6-AEE0DA0CE874}"/>
              </a:ext>
            </a:extLst>
          </p:cNvPr>
          <p:cNvGrpSpPr/>
          <p:nvPr userDrawn="1"/>
        </p:nvGrpSpPr>
        <p:grpSpPr>
          <a:xfrm>
            <a:off x="8508837" y="6115769"/>
            <a:ext cx="3299079" cy="504000"/>
            <a:chOff x="506666" y="6162492"/>
            <a:chExt cx="3299079" cy="504000"/>
          </a:xfrm>
        </p:grpSpPr>
        <p:pic>
          <p:nvPicPr>
            <p:cNvPr id="23" name="Picture 22" descr="A picture containing text&#10;&#10;Description automatically generated">
              <a:extLst>
                <a:ext uri="{FF2B5EF4-FFF2-40B4-BE49-F238E27FC236}">
                  <a16:creationId xmlns:a16="http://schemas.microsoft.com/office/drawing/2014/main" id="{0CDE395A-448E-964F-A73E-648C5CF00B63}"/>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9F87EF6F-EDC9-4244-9EC9-935788C1686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362743262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Quote Slide - Orange">
    <p:spTree>
      <p:nvGrpSpPr>
        <p:cNvPr id="1" name=""/>
        <p:cNvGrpSpPr/>
        <p:nvPr/>
      </p:nvGrpSpPr>
      <p:grpSpPr>
        <a:xfrm>
          <a:off x="0" y="0"/>
          <a:ext cx="0" cy="0"/>
          <a:chOff x="0" y="0"/>
          <a:chExt cx="0" cy="0"/>
        </a:xfrm>
      </p:grpSpPr>
      <p:sp>
        <p:nvSpPr>
          <p:cNvPr id="36" name="Freeform 35">
            <a:extLst>
              <a:ext uri="{FF2B5EF4-FFF2-40B4-BE49-F238E27FC236}">
                <a16:creationId xmlns:a16="http://schemas.microsoft.com/office/drawing/2014/main" id="{7A607DA3-8090-1841-A2ED-8CE91ED55E3A}"/>
              </a:ext>
            </a:extLst>
          </p:cNvPr>
          <p:cNvSpPr/>
          <p:nvPr userDrawn="1"/>
        </p:nvSpPr>
        <p:spPr>
          <a:xfrm rot="10800000">
            <a:off x="-3" y="-9570"/>
            <a:ext cx="12192003" cy="5963302"/>
          </a:xfrm>
          <a:custGeom>
            <a:avLst/>
            <a:gdLst>
              <a:gd name="connsiteX0" fmla="*/ 12192003 w 12192003"/>
              <a:gd name="connsiteY0" fmla="*/ 5963302 h 5963302"/>
              <a:gd name="connsiteX1" fmla="*/ 0 w 12192003"/>
              <a:gd name="connsiteY1" fmla="*/ 5963302 h 5963302"/>
              <a:gd name="connsiteX2" fmla="*/ 0 w 12192003"/>
              <a:gd name="connsiteY2" fmla="*/ 5443417 h 5963302"/>
              <a:gd name="connsiteX3" fmla="*/ 8719739 w 12192003"/>
              <a:gd name="connsiteY3" fmla="*/ 0 h 5963302"/>
              <a:gd name="connsiteX4" fmla="*/ 12192003 w 12192003"/>
              <a:gd name="connsiteY4" fmla="*/ 2268405 h 5963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3" h="5963302">
                <a:moveTo>
                  <a:pt x="12192003" y="5963302"/>
                </a:moveTo>
                <a:lnTo>
                  <a:pt x="0" y="5963302"/>
                </a:lnTo>
                <a:lnTo>
                  <a:pt x="0" y="5443417"/>
                </a:lnTo>
                <a:lnTo>
                  <a:pt x="8719739" y="0"/>
                </a:lnTo>
                <a:lnTo>
                  <a:pt x="12192003" y="2268405"/>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 name="Freeform 38">
            <a:extLst>
              <a:ext uri="{FF2B5EF4-FFF2-40B4-BE49-F238E27FC236}">
                <a16:creationId xmlns:a16="http://schemas.microsoft.com/office/drawing/2014/main" id="{234ECEA6-0C88-EC45-B104-11D0F843512D}"/>
              </a:ext>
            </a:extLst>
          </p:cNvPr>
          <p:cNvSpPr/>
          <p:nvPr userDrawn="1"/>
        </p:nvSpPr>
        <p:spPr>
          <a:xfrm rot="10800000">
            <a:off x="-1283" y="2453791"/>
            <a:ext cx="4003925" cy="4404209"/>
          </a:xfrm>
          <a:custGeom>
            <a:avLst/>
            <a:gdLst>
              <a:gd name="connsiteX0" fmla="*/ 4003925 w 4003925"/>
              <a:gd name="connsiteY0" fmla="*/ 4404209 h 4404209"/>
              <a:gd name="connsiteX1" fmla="*/ 0 w 4003925"/>
              <a:gd name="connsiteY1" fmla="*/ 1243117 h 4404209"/>
              <a:gd name="connsiteX2" fmla="*/ 1991334 w 4003925"/>
              <a:gd name="connsiteY2" fmla="*/ 0 h 4404209"/>
              <a:gd name="connsiteX3" fmla="*/ 4003925 w 4003925"/>
              <a:gd name="connsiteY3" fmla="*/ 0 h 4404209"/>
            </a:gdLst>
            <a:ahLst/>
            <a:cxnLst>
              <a:cxn ang="0">
                <a:pos x="connsiteX0" y="connsiteY0"/>
              </a:cxn>
              <a:cxn ang="0">
                <a:pos x="connsiteX1" y="connsiteY1"/>
              </a:cxn>
              <a:cxn ang="0">
                <a:pos x="connsiteX2" y="connsiteY2"/>
              </a:cxn>
              <a:cxn ang="0">
                <a:pos x="connsiteX3" y="connsiteY3"/>
              </a:cxn>
            </a:cxnLst>
            <a:rect l="l" t="t" r="r" b="b"/>
            <a:pathLst>
              <a:path w="4003925" h="4404209">
                <a:moveTo>
                  <a:pt x="4003925" y="4404209"/>
                </a:moveTo>
                <a:lnTo>
                  <a:pt x="0" y="1243117"/>
                </a:lnTo>
                <a:lnTo>
                  <a:pt x="1991334" y="0"/>
                </a:lnTo>
                <a:lnTo>
                  <a:pt x="4003925" y="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Text Placeholder 23">
            <a:extLst>
              <a:ext uri="{FF2B5EF4-FFF2-40B4-BE49-F238E27FC236}">
                <a16:creationId xmlns:a16="http://schemas.microsoft.com/office/drawing/2014/main" id="{7602FD05-603D-8742-82B1-6F3877562DCF}"/>
              </a:ext>
            </a:extLst>
          </p:cNvPr>
          <p:cNvSpPr>
            <a:spLocks noGrp="1"/>
          </p:cNvSpPr>
          <p:nvPr>
            <p:ph type="body" sz="quarter" idx="14" hasCustomPrompt="1"/>
          </p:nvPr>
        </p:nvSpPr>
        <p:spPr>
          <a:xfrm>
            <a:off x="6095998" y="292061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0" name="Text Placeholder 23">
            <a:extLst>
              <a:ext uri="{FF2B5EF4-FFF2-40B4-BE49-F238E27FC236}">
                <a16:creationId xmlns:a16="http://schemas.microsoft.com/office/drawing/2014/main" id="{13F8F5F5-2E75-5E40-A98A-B827BBB234F6}"/>
              </a:ext>
            </a:extLst>
          </p:cNvPr>
          <p:cNvSpPr>
            <a:spLocks noGrp="1"/>
          </p:cNvSpPr>
          <p:nvPr>
            <p:ph type="body" sz="quarter" idx="13" hasCustomPrompt="1"/>
          </p:nvPr>
        </p:nvSpPr>
        <p:spPr>
          <a:xfrm>
            <a:off x="782492" y="490752"/>
            <a:ext cx="6028211" cy="3119551"/>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21" name="Text Placeholder 23">
            <a:extLst>
              <a:ext uri="{FF2B5EF4-FFF2-40B4-BE49-F238E27FC236}">
                <a16:creationId xmlns:a16="http://schemas.microsoft.com/office/drawing/2014/main" id="{BD34CACE-D7C6-D24F-ABAA-F4E6CB465E5F}"/>
              </a:ext>
            </a:extLst>
          </p:cNvPr>
          <p:cNvSpPr>
            <a:spLocks noGrp="1"/>
          </p:cNvSpPr>
          <p:nvPr>
            <p:ph type="body" sz="quarter" idx="15" hasCustomPrompt="1"/>
          </p:nvPr>
        </p:nvSpPr>
        <p:spPr>
          <a:xfrm>
            <a:off x="694077" y="29343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22" name="Group 21">
            <a:extLst>
              <a:ext uri="{FF2B5EF4-FFF2-40B4-BE49-F238E27FC236}">
                <a16:creationId xmlns:a16="http://schemas.microsoft.com/office/drawing/2014/main" id="{399F6706-E4A0-084D-9ED6-AEE0DA0CE874}"/>
              </a:ext>
            </a:extLst>
          </p:cNvPr>
          <p:cNvGrpSpPr/>
          <p:nvPr userDrawn="1"/>
        </p:nvGrpSpPr>
        <p:grpSpPr>
          <a:xfrm>
            <a:off x="8508837" y="6115769"/>
            <a:ext cx="3299079" cy="504000"/>
            <a:chOff x="506666" y="6162492"/>
            <a:chExt cx="3299079" cy="504000"/>
          </a:xfrm>
        </p:grpSpPr>
        <p:pic>
          <p:nvPicPr>
            <p:cNvPr id="23" name="Picture 22" descr="A picture containing text&#10;&#10;Description automatically generated">
              <a:extLst>
                <a:ext uri="{FF2B5EF4-FFF2-40B4-BE49-F238E27FC236}">
                  <a16:creationId xmlns:a16="http://schemas.microsoft.com/office/drawing/2014/main" id="{0CDE395A-448E-964F-A73E-648C5CF00B63}"/>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9F87EF6F-EDC9-4244-9EC9-935788C1686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64618514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Large Photo Slide">
    <p:spTree>
      <p:nvGrpSpPr>
        <p:cNvPr id="1" name=""/>
        <p:cNvGrpSpPr/>
        <p:nvPr/>
      </p:nvGrpSpPr>
      <p:grpSpPr>
        <a:xfrm>
          <a:off x="0" y="0"/>
          <a:ext cx="0" cy="0"/>
          <a:chOff x="0" y="0"/>
          <a:chExt cx="0" cy="0"/>
        </a:xfrm>
      </p:grpSpPr>
      <p:sp>
        <p:nvSpPr>
          <p:cNvPr id="42" name="Picture Placeholder 41">
            <a:extLst>
              <a:ext uri="{FF2B5EF4-FFF2-40B4-BE49-F238E27FC236}">
                <a16:creationId xmlns:a16="http://schemas.microsoft.com/office/drawing/2014/main" id="{E331C466-ADB6-C94B-B96E-DA437A25481F}"/>
              </a:ext>
            </a:extLst>
          </p:cNvPr>
          <p:cNvSpPr>
            <a:spLocks noGrp="1"/>
          </p:cNvSpPr>
          <p:nvPr>
            <p:ph type="pic" sz="quarter" idx="10"/>
          </p:nvPr>
        </p:nvSpPr>
        <p:spPr>
          <a:xfrm>
            <a:off x="0" y="0"/>
            <a:ext cx="12192000" cy="6858000"/>
          </a:xfrm>
          <a:custGeom>
            <a:avLst/>
            <a:gdLst>
              <a:gd name="connsiteX0" fmla="*/ 4842628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680402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4842628" y="0"/>
                </a:moveTo>
                <a:lnTo>
                  <a:pt x="12192000" y="0"/>
                </a:lnTo>
                <a:lnTo>
                  <a:pt x="12192000" y="6858000"/>
                </a:lnTo>
                <a:lnTo>
                  <a:pt x="0" y="6858000"/>
                </a:lnTo>
                <a:lnTo>
                  <a:pt x="0" y="6804028"/>
                </a:lnTo>
                <a:close/>
              </a:path>
            </a:pathLst>
          </a:custGeom>
        </p:spPr>
        <p:txBody>
          <a:bodyPr wrap="square">
            <a:noAutofit/>
          </a:bodyPr>
          <a:lstStyle/>
          <a:p>
            <a:endParaRPr lang="en-US"/>
          </a:p>
        </p:txBody>
      </p:sp>
      <p:grpSp>
        <p:nvGrpSpPr>
          <p:cNvPr id="43" name="Group 42">
            <a:extLst>
              <a:ext uri="{FF2B5EF4-FFF2-40B4-BE49-F238E27FC236}">
                <a16:creationId xmlns:a16="http://schemas.microsoft.com/office/drawing/2014/main" id="{95DB8909-0900-BD4A-9949-C159C952DD79}"/>
              </a:ext>
            </a:extLst>
          </p:cNvPr>
          <p:cNvGrpSpPr/>
          <p:nvPr userDrawn="1"/>
        </p:nvGrpSpPr>
        <p:grpSpPr>
          <a:xfrm rot="10800000" flipH="1" flipV="1">
            <a:off x="0" y="-9570"/>
            <a:ext cx="4891483" cy="6753270"/>
            <a:chOff x="327570" y="4453037"/>
            <a:chExt cx="1539689" cy="1542069"/>
          </a:xfrm>
        </p:grpSpPr>
        <p:sp>
          <p:nvSpPr>
            <p:cNvPr id="44" name="Freeform 43">
              <a:extLst>
                <a:ext uri="{FF2B5EF4-FFF2-40B4-BE49-F238E27FC236}">
                  <a16:creationId xmlns:a16="http://schemas.microsoft.com/office/drawing/2014/main" id="{CD949F9D-A07A-894E-BB33-7D59D06AEE6B}"/>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5" name="Freeform 44">
              <a:extLst>
                <a:ext uri="{FF2B5EF4-FFF2-40B4-BE49-F238E27FC236}">
                  <a16:creationId xmlns:a16="http://schemas.microsoft.com/office/drawing/2014/main" id="{3A419C59-85B4-7B4F-ABFA-7FA870198ACC}"/>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49" name="Text Placeholder 23">
            <a:extLst>
              <a:ext uri="{FF2B5EF4-FFF2-40B4-BE49-F238E27FC236}">
                <a16:creationId xmlns:a16="http://schemas.microsoft.com/office/drawing/2014/main" id="{15CA5FD0-5C17-9B43-A52D-995B5B63548A}"/>
              </a:ext>
            </a:extLst>
          </p:cNvPr>
          <p:cNvSpPr>
            <a:spLocks noGrp="1"/>
          </p:cNvSpPr>
          <p:nvPr>
            <p:ph type="body" sz="quarter" idx="13" hasCustomPrompt="1"/>
          </p:nvPr>
        </p:nvSpPr>
        <p:spPr>
          <a:xfrm>
            <a:off x="381114" y="569970"/>
            <a:ext cx="2691870" cy="2967709"/>
          </a:xfrm>
          <a:noFill/>
        </p:spPr>
        <p:txBody>
          <a:bodyPr>
            <a:normAutofit/>
          </a:bodyPr>
          <a:lstStyle>
            <a:lvl1pPr marL="0" indent="0" algn="l">
              <a:buNone/>
              <a:defRPr sz="3600" b="1">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59742384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F58DA4-6F4C-C248-A4A3-EF7FD4F700E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4818" t="-1279"/>
          <a:stretch/>
        </p:blipFill>
        <p:spPr>
          <a:xfrm>
            <a:off x="4696688" y="532945"/>
            <a:ext cx="7495312" cy="5755085"/>
          </a:xfrm>
          <a:prstGeom prst="rect">
            <a:avLst/>
          </a:prstGeom>
        </p:spPr>
      </p:pic>
      <p:sp>
        <p:nvSpPr>
          <p:cNvPr id="9" name="Picture Placeholder 5">
            <a:extLst>
              <a:ext uri="{FF2B5EF4-FFF2-40B4-BE49-F238E27FC236}">
                <a16:creationId xmlns:a16="http://schemas.microsoft.com/office/drawing/2014/main" id="{5D0EA656-2748-104A-823B-754E7C1E1A8D}"/>
              </a:ext>
            </a:extLst>
          </p:cNvPr>
          <p:cNvSpPr>
            <a:spLocks noGrp="1"/>
          </p:cNvSpPr>
          <p:nvPr>
            <p:ph type="pic" sz="quarter" idx="18" hasCustomPrompt="1"/>
          </p:nvPr>
        </p:nvSpPr>
        <p:spPr>
          <a:xfrm>
            <a:off x="5978881" y="1512887"/>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dirty="0"/>
              <a:t>Click here to add photo</a:t>
            </a:r>
          </a:p>
        </p:txBody>
      </p:sp>
      <p:sp>
        <p:nvSpPr>
          <p:cNvPr id="27" name="Text Placeholder 23">
            <a:extLst>
              <a:ext uri="{FF2B5EF4-FFF2-40B4-BE49-F238E27FC236}">
                <a16:creationId xmlns:a16="http://schemas.microsoft.com/office/drawing/2014/main" id="{6F26DC03-2AE6-CD48-A3D1-B1EB1C077D21}"/>
              </a:ext>
            </a:extLst>
          </p:cNvPr>
          <p:cNvSpPr>
            <a:spLocks noGrp="1"/>
          </p:cNvSpPr>
          <p:nvPr>
            <p:ph type="body" sz="quarter" idx="13" hasCustomPrompt="1"/>
          </p:nvPr>
        </p:nvSpPr>
        <p:spPr>
          <a:xfrm>
            <a:off x="724091" y="1423332"/>
            <a:ext cx="3862197" cy="2920068"/>
          </a:xfrm>
        </p:spPr>
        <p:txBody>
          <a:bodyPr>
            <a:normAutofit/>
          </a:bodyPr>
          <a:lstStyle>
            <a:lvl1pPr marL="0" indent="0" algn="l">
              <a:buNone/>
              <a:defRPr sz="3600" b="1">
                <a:solidFill>
                  <a:srgbClr val="5E5E5E"/>
                </a:solidFill>
                <a:latin typeface="+mn-lt"/>
              </a:defRPr>
            </a:lvl1pPr>
          </a:lstStyle>
          <a:p>
            <a:pPr lvl="0"/>
            <a:r>
              <a:rPr lang="en-US" dirty="0"/>
              <a:t>TITLE</a:t>
            </a:r>
          </a:p>
        </p:txBody>
      </p:sp>
      <p:grpSp>
        <p:nvGrpSpPr>
          <p:cNvPr id="32" name="Group 31">
            <a:extLst>
              <a:ext uri="{FF2B5EF4-FFF2-40B4-BE49-F238E27FC236}">
                <a16:creationId xmlns:a16="http://schemas.microsoft.com/office/drawing/2014/main" id="{5919E3A4-07F8-9144-BE59-86BE0CC6657F}"/>
              </a:ext>
            </a:extLst>
          </p:cNvPr>
          <p:cNvGrpSpPr/>
          <p:nvPr userDrawn="1"/>
        </p:nvGrpSpPr>
        <p:grpSpPr>
          <a:xfrm>
            <a:off x="0" y="0"/>
            <a:ext cx="1675006" cy="1772009"/>
            <a:chOff x="327570" y="4453037"/>
            <a:chExt cx="1539689" cy="1542069"/>
          </a:xfrm>
        </p:grpSpPr>
        <p:sp>
          <p:nvSpPr>
            <p:cNvPr id="33" name="Freeform 32">
              <a:extLst>
                <a:ext uri="{FF2B5EF4-FFF2-40B4-BE49-F238E27FC236}">
                  <a16:creationId xmlns:a16="http://schemas.microsoft.com/office/drawing/2014/main" id="{E0C47DA2-977B-AE43-90B7-14B6A81E4F7B}"/>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4" name="Freeform 33">
              <a:extLst>
                <a:ext uri="{FF2B5EF4-FFF2-40B4-BE49-F238E27FC236}">
                  <a16:creationId xmlns:a16="http://schemas.microsoft.com/office/drawing/2014/main" id="{7B8165AD-ED60-BF49-86E6-B8EA796EEC96}"/>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0" name="Group 9">
            <a:extLst>
              <a:ext uri="{FF2B5EF4-FFF2-40B4-BE49-F238E27FC236}">
                <a16:creationId xmlns:a16="http://schemas.microsoft.com/office/drawing/2014/main" id="{E3CBBE2D-FB1A-E944-9620-15E86CD99B4C}"/>
              </a:ext>
            </a:extLst>
          </p:cNvPr>
          <p:cNvGrpSpPr/>
          <p:nvPr userDrawn="1"/>
        </p:nvGrpSpPr>
        <p:grpSpPr>
          <a:xfrm>
            <a:off x="4766232" y="6468534"/>
            <a:ext cx="2761590" cy="389466"/>
            <a:chOff x="4766232" y="6468534"/>
            <a:chExt cx="2761590" cy="389466"/>
          </a:xfrm>
        </p:grpSpPr>
        <p:pic>
          <p:nvPicPr>
            <p:cNvPr id="11" name="Picture 10" descr="A picture containing text&#10;&#10;Description automatically generated">
              <a:extLst>
                <a:ext uri="{FF2B5EF4-FFF2-40B4-BE49-F238E27FC236}">
                  <a16:creationId xmlns:a16="http://schemas.microsoft.com/office/drawing/2014/main" id="{D791F558-2428-D64B-99E4-A62D71B9A032}"/>
                </a:ext>
              </a:extLst>
            </p:cNvPr>
            <p:cNvPicPr/>
            <p:nvPr userDrawn="1"/>
          </p:nvPicPr>
          <p:blipFill rotWithShape="1">
            <a:blip r:embed="rId3" cstate="email">
              <a:extLst>
                <a:ext uri="{28A0092B-C50C-407E-A947-70E740481C1C}">
                  <a14:useLocalDpi xmlns:a14="http://schemas.microsoft.com/office/drawing/2010/main"/>
                </a:ext>
              </a:extLst>
            </a:blip>
            <a:srcRect l="6164" t="76348" r="14342" b="-5648"/>
            <a:stretch/>
          </p:blipFill>
          <p:spPr>
            <a:xfrm>
              <a:off x="4766232" y="6468534"/>
              <a:ext cx="2761590" cy="182880"/>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7A16A629-8439-E14A-9E93-12883BB9C031}"/>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331878093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E408D821-EAD9-8943-9B47-0D578C874D59}"/>
              </a:ext>
            </a:extLst>
          </p:cNvPr>
          <p:cNvGrpSpPr/>
          <p:nvPr userDrawn="1"/>
        </p:nvGrpSpPr>
        <p:grpSpPr>
          <a:xfrm rot="10800000" flipH="1" flipV="1">
            <a:off x="0" y="-9570"/>
            <a:ext cx="4891483" cy="6753270"/>
            <a:chOff x="327570" y="4453037"/>
            <a:chExt cx="1539689" cy="1542069"/>
          </a:xfrm>
        </p:grpSpPr>
        <p:sp>
          <p:nvSpPr>
            <p:cNvPr id="27" name="Freeform 26">
              <a:extLst>
                <a:ext uri="{FF2B5EF4-FFF2-40B4-BE49-F238E27FC236}">
                  <a16:creationId xmlns:a16="http://schemas.microsoft.com/office/drawing/2014/main" id="{9B443A20-5ABE-AA43-BCBE-B45788510B45}"/>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27">
              <a:extLst>
                <a:ext uri="{FF2B5EF4-FFF2-40B4-BE49-F238E27FC236}">
                  <a16:creationId xmlns:a16="http://schemas.microsoft.com/office/drawing/2014/main" id="{789F3516-D5FA-F745-AFA3-68F4F2E4A026}"/>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6" name="Picture 5">
            <a:extLst>
              <a:ext uri="{FF2B5EF4-FFF2-40B4-BE49-F238E27FC236}">
                <a16:creationId xmlns:a16="http://schemas.microsoft.com/office/drawing/2014/main" id="{D0535753-0DCC-D144-BD05-E0AE8543D16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088717" y="958024"/>
            <a:ext cx="7941283" cy="4839954"/>
          </a:xfrm>
          <a:prstGeom prst="rect">
            <a:avLst/>
          </a:prstGeom>
        </p:spPr>
      </p:pic>
      <p:sp>
        <p:nvSpPr>
          <p:cNvPr id="7" name="Picture Placeholder 7">
            <a:extLst>
              <a:ext uri="{FF2B5EF4-FFF2-40B4-BE49-F238E27FC236}">
                <a16:creationId xmlns:a16="http://schemas.microsoft.com/office/drawing/2014/main" id="{117DA62C-E9DF-7F4D-A6C4-E879D8339543}"/>
              </a:ext>
            </a:extLst>
          </p:cNvPr>
          <p:cNvSpPr>
            <a:spLocks noGrp="1"/>
          </p:cNvSpPr>
          <p:nvPr>
            <p:ph type="pic" sz="quarter" idx="15" hasCustomPrompt="1"/>
          </p:nvPr>
        </p:nvSpPr>
        <p:spPr>
          <a:xfrm>
            <a:off x="5272598" y="1403721"/>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
        <p:nvSpPr>
          <p:cNvPr id="8" name="Text Placeholder 23">
            <a:extLst>
              <a:ext uri="{FF2B5EF4-FFF2-40B4-BE49-F238E27FC236}">
                <a16:creationId xmlns:a16="http://schemas.microsoft.com/office/drawing/2014/main" id="{DF0274FC-8EE0-B448-8BAF-1A0661398AC4}"/>
              </a:ext>
            </a:extLst>
          </p:cNvPr>
          <p:cNvSpPr>
            <a:spLocks noGrp="1"/>
          </p:cNvSpPr>
          <p:nvPr>
            <p:ph type="body" sz="quarter" idx="13" hasCustomPrompt="1"/>
          </p:nvPr>
        </p:nvSpPr>
        <p:spPr>
          <a:xfrm>
            <a:off x="381114" y="569970"/>
            <a:ext cx="3735936" cy="4727266"/>
          </a:xfrm>
          <a:noFill/>
        </p:spPr>
        <p:txBody>
          <a:bodyPr>
            <a:normAutofit/>
          </a:bodyPr>
          <a:lstStyle>
            <a:lvl1pPr marL="0" indent="0" algn="l">
              <a:buNone/>
              <a:defRPr sz="3600" b="1">
                <a:solidFill>
                  <a:schemeClr val="bg1"/>
                </a:solidFill>
                <a:latin typeface="+mn-lt"/>
              </a:defRPr>
            </a:lvl1pPr>
          </a:lstStyle>
          <a:p>
            <a:pPr lvl="0"/>
            <a:r>
              <a:rPr lang="en-US" dirty="0"/>
              <a:t>TITLE</a:t>
            </a:r>
          </a:p>
        </p:txBody>
      </p:sp>
      <p:grpSp>
        <p:nvGrpSpPr>
          <p:cNvPr id="13" name="Group 12">
            <a:extLst>
              <a:ext uri="{FF2B5EF4-FFF2-40B4-BE49-F238E27FC236}">
                <a16:creationId xmlns:a16="http://schemas.microsoft.com/office/drawing/2014/main" id="{C57BDC3D-1F10-5C40-91BD-6FD11F0E9891}"/>
              </a:ext>
            </a:extLst>
          </p:cNvPr>
          <p:cNvGrpSpPr/>
          <p:nvPr userDrawn="1"/>
        </p:nvGrpSpPr>
        <p:grpSpPr>
          <a:xfrm>
            <a:off x="310494" y="6162492"/>
            <a:ext cx="3143757" cy="504000"/>
            <a:chOff x="296426" y="6035882"/>
            <a:chExt cx="3143757" cy="504000"/>
          </a:xfrm>
        </p:grpSpPr>
        <p:pic>
          <p:nvPicPr>
            <p:cNvPr id="14" name="Picture 13" descr="A picture containing text&#10;&#10;Description automatically generated">
              <a:extLst>
                <a:ext uri="{FF2B5EF4-FFF2-40B4-BE49-F238E27FC236}">
                  <a16:creationId xmlns:a16="http://schemas.microsoft.com/office/drawing/2014/main" id="{95514FBB-BF18-7043-A55B-4E77DA46B414}"/>
                </a:ext>
              </a:extLst>
            </p:cNvPr>
            <p:cNvPicPr/>
            <p:nvPr userDrawn="1"/>
          </p:nvPicPr>
          <p:blipFill rotWithShape="1">
            <a:blip r:embed="rId3"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75B85DB1-D42F-A249-8007-DF69DD4EC02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35287" t="-1662" r="54747" b="36172"/>
            <a:stretch/>
          </p:blipFill>
          <p:spPr>
            <a:xfrm>
              <a:off x="296426" y="6035882"/>
              <a:ext cx="366916" cy="504000"/>
            </a:xfrm>
            <a:prstGeom prst="rect">
              <a:avLst/>
            </a:prstGeom>
          </p:spPr>
        </p:pic>
      </p:grpSp>
    </p:spTree>
    <p:extLst>
      <p:ext uri="{BB962C8B-B14F-4D97-AF65-F5344CB8AC3E}">
        <p14:creationId xmlns:p14="http://schemas.microsoft.com/office/powerpoint/2010/main" val="372694617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W.O.T. Graphic Slide">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517A14D4-05B6-5748-B6AD-04EE7CFEBA07}"/>
              </a:ext>
            </a:extLst>
          </p:cNvPr>
          <p:cNvGrpSpPr/>
          <p:nvPr/>
        </p:nvGrpSpPr>
        <p:grpSpPr>
          <a:xfrm>
            <a:off x="568814" y="1642188"/>
            <a:ext cx="10889178" cy="3900195"/>
            <a:chOff x="-2" y="0"/>
            <a:chExt cx="30632404" cy="13716000"/>
          </a:xfrm>
        </p:grpSpPr>
        <p:sp>
          <p:nvSpPr>
            <p:cNvPr id="88" name="Rectangle 3">
              <a:extLst>
                <a:ext uri="{FF2B5EF4-FFF2-40B4-BE49-F238E27FC236}">
                  <a16:creationId xmlns:a16="http://schemas.microsoft.com/office/drawing/2014/main" id="{B1A0EB6C-A0FF-154B-BF39-A342E84C4F64}"/>
                </a:ext>
              </a:extLst>
            </p:cNvPr>
            <p:cNvSpPr/>
            <p:nvPr/>
          </p:nvSpPr>
          <p:spPr>
            <a:xfrm rot="16200000">
              <a:off x="440870" y="6417127"/>
              <a:ext cx="6858001" cy="7739745"/>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a:extLst>
                <a:ext uri="{FF2B5EF4-FFF2-40B4-BE49-F238E27FC236}">
                  <a16:creationId xmlns:a16="http://schemas.microsoft.com/office/drawing/2014/main" id="{46582492-0885-B749-86F7-8AC850A52945}"/>
                </a:ext>
              </a:extLst>
            </p:cNvPr>
            <p:cNvSpPr/>
            <p:nvPr/>
          </p:nvSpPr>
          <p:spPr>
            <a:xfrm rot="5400000">
              <a:off x="8017327" y="-440872"/>
              <a:ext cx="6858001" cy="7739745"/>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3">
              <a:extLst>
                <a:ext uri="{FF2B5EF4-FFF2-40B4-BE49-F238E27FC236}">
                  <a16:creationId xmlns:a16="http://schemas.microsoft.com/office/drawing/2014/main" id="{14A1DC09-9692-074B-A038-7BB01003A635}"/>
                </a:ext>
              </a:extLst>
            </p:cNvPr>
            <p:cNvSpPr/>
            <p:nvPr/>
          </p:nvSpPr>
          <p:spPr>
            <a:xfrm rot="16200000">
              <a:off x="15757072" y="6417127"/>
              <a:ext cx="6858001" cy="7739745"/>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3">
              <a:extLst>
                <a:ext uri="{FF2B5EF4-FFF2-40B4-BE49-F238E27FC236}">
                  <a16:creationId xmlns:a16="http://schemas.microsoft.com/office/drawing/2014/main" id="{7305748B-6DD9-D245-8E2E-F728D025CFE0}"/>
                </a:ext>
              </a:extLst>
            </p:cNvPr>
            <p:cNvSpPr/>
            <p:nvPr/>
          </p:nvSpPr>
          <p:spPr>
            <a:xfrm rot="5400000">
              <a:off x="23333529" y="-440872"/>
              <a:ext cx="6858001" cy="7739745"/>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6" name="Text Placeholder 23">
            <a:extLst>
              <a:ext uri="{FF2B5EF4-FFF2-40B4-BE49-F238E27FC236}">
                <a16:creationId xmlns:a16="http://schemas.microsoft.com/office/drawing/2014/main" id="{0576BD4C-D244-074C-9F40-830189A00901}"/>
              </a:ext>
            </a:extLst>
          </p:cNvPr>
          <p:cNvSpPr>
            <a:spLocks noGrp="1"/>
          </p:cNvSpPr>
          <p:nvPr>
            <p:ph type="body" sz="quarter" idx="21" hasCustomPrompt="1"/>
          </p:nvPr>
        </p:nvSpPr>
        <p:spPr>
          <a:xfrm>
            <a:off x="3309484" y="2103038"/>
            <a:ext cx="2751318" cy="991390"/>
          </a:xfrm>
        </p:spPr>
        <p:txBody>
          <a:bodyPr>
            <a:normAutofit/>
          </a:bodyPr>
          <a:lstStyle>
            <a:lvl1pPr marL="0" indent="0" algn="ctr">
              <a:buNone/>
              <a:defRPr sz="7200" b="1">
                <a:solidFill>
                  <a:schemeClr val="bg1"/>
                </a:solidFill>
                <a:latin typeface="+mn-lt"/>
              </a:defRPr>
            </a:lvl1pPr>
          </a:lstStyle>
          <a:p>
            <a:pPr lvl="0"/>
            <a:r>
              <a:rPr lang="en-US" dirty="0"/>
              <a:t>W</a:t>
            </a:r>
          </a:p>
        </p:txBody>
      </p:sp>
      <p:sp>
        <p:nvSpPr>
          <p:cNvPr id="97" name="Text Placeholder 23">
            <a:extLst>
              <a:ext uri="{FF2B5EF4-FFF2-40B4-BE49-F238E27FC236}">
                <a16:creationId xmlns:a16="http://schemas.microsoft.com/office/drawing/2014/main" id="{59FD8A41-6F66-E847-B216-540F23A1ACDA}"/>
              </a:ext>
            </a:extLst>
          </p:cNvPr>
          <p:cNvSpPr>
            <a:spLocks noGrp="1"/>
          </p:cNvSpPr>
          <p:nvPr>
            <p:ph type="body" sz="quarter" idx="22" hasCustomPrompt="1"/>
          </p:nvPr>
        </p:nvSpPr>
        <p:spPr>
          <a:xfrm>
            <a:off x="8714203" y="2091083"/>
            <a:ext cx="2701308" cy="991390"/>
          </a:xfrm>
        </p:spPr>
        <p:txBody>
          <a:bodyPr>
            <a:normAutofit/>
          </a:bodyPr>
          <a:lstStyle>
            <a:lvl1pPr marL="0" indent="0" algn="ctr">
              <a:buNone/>
              <a:defRPr sz="7200" b="1">
                <a:solidFill>
                  <a:schemeClr val="bg1"/>
                </a:solidFill>
                <a:latin typeface="+mn-lt"/>
              </a:defRPr>
            </a:lvl1pPr>
          </a:lstStyle>
          <a:p>
            <a:pPr lvl="0"/>
            <a:r>
              <a:rPr lang="en-US" dirty="0"/>
              <a:t>T</a:t>
            </a:r>
          </a:p>
        </p:txBody>
      </p:sp>
      <p:sp>
        <p:nvSpPr>
          <p:cNvPr id="98" name="Text Placeholder 23">
            <a:extLst>
              <a:ext uri="{FF2B5EF4-FFF2-40B4-BE49-F238E27FC236}">
                <a16:creationId xmlns:a16="http://schemas.microsoft.com/office/drawing/2014/main" id="{21FA3A87-06FE-B442-AE8D-421271B06531}"/>
              </a:ext>
            </a:extLst>
          </p:cNvPr>
          <p:cNvSpPr>
            <a:spLocks noGrp="1"/>
          </p:cNvSpPr>
          <p:nvPr>
            <p:ph type="body" sz="quarter" idx="23" hasCustomPrompt="1"/>
          </p:nvPr>
        </p:nvSpPr>
        <p:spPr>
          <a:xfrm>
            <a:off x="601780" y="4276572"/>
            <a:ext cx="2693272" cy="991390"/>
          </a:xfrm>
        </p:spPr>
        <p:txBody>
          <a:bodyPr>
            <a:normAutofit/>
          </a:bodyPr>
          <a:lstStyle>
            <a:lvl1pPr marL="0" indent="0" algn="ctr">
              <a:buNone/>
              <a:defRPr sz="7200" b="1">
                <a:solidFill>
                  <a:schemeClr val="bg1"/>
                </a:solidFill>
                <a:latin typeface="+mn-lt"/>
              </a:defRPr>
            </a:lvl1pPr>
          </a:lstStyle>
          <a:p>
            <a:pPr lvl="0"/>
            <a:r>
              <a:rPr lang="en-US" dirty="0"/>
              <a:t>S</a:t>
            </a:r>
          </a:p>
        </p:txBody>
      </p:sp>
      <p:sp>
        <p:nvSpPr>
          <p:cNvPr id="99" name="Text Placeholder 23">
            <a:extLst>
              <a:ext uri="{FF2B5EF4-FFF2-40B4-BE49-F238E27FC236}">
                <a16:creationId xmlns:a16="http://schemas.microsoft.com/office/drawing/2014/main" id="{638E789B-FDF3-8C41-85C2-9EDD0912F5D9}"/>
              </a:ext>
            </a:extLst>
          </p:cNvPr>
          <p:cNvSpPr>
            <a:spLocks noGrp="1"/>
          </p:cNvSpPr>
          <p:nvPr>
            <p:ph type="body" sz="quarter" idx="24" hasCustomPrompt="1"/>
          </p:nvPr>
        </p:nvSpPr>
        <p:spPr>
          <a:xfrm>
            <a:off x="6038219" y="4192979"/>
            <a:ext cx="2695886" cy="991390"/>
          </a:xfrm>
        </p:spPr>
        <p:txBody>
          <a:bodyPr>
            <a:normAutofit/>
          </a:bodyPr>
          <a:lstStyle>
            <a:lvl1pPr marL="0" indent="0" algn="ctr">
              <a:buNone/>
              <a:defRPr sz="7200" b="1">
                <a:solidFill>
                  <a:schemeClr val="bg1"/>
                </a:solidFill>
                <a:latin typeface="+mn-lt"/>
              </a:defRPr>
            </a:lvl1pPr>
          </a:lstStyle>
          <a:p>
            <a:pPr lvl="0"/>
            <a:r>
              <a:rPr lang="en-US" dirty="0"/>
              <a:t>O</a:t>
            </a:r>
          </a:p>
        </p:txBody>
      </p:sp>
      <p:sp>
        <p:nvSpPr>
          <p:cNvPr id="103" name="Text Placeholder 23">
            <a:extLst>
              <a:ext uri="{FF2B5EF4-FFF2-40B4-BE49-F238E27FC236}">
                <a16:creationId xmlns:a16="http://schemas.microsoft.com/office/drawing/2014/main" id="{557895F2-844B-684F-85AE-9C89D44B78FC}"/>
              </a:ext>
            </a:extLst>
          </p:cNvPr>
          <p:cNvSpPr>
            <a:spLocks noGrp="1"/>
          </p:cNvSpPr>
          <p:nvPr>
            <p:ph type="body" sz="quarter" idx="15" hasCustomPrompt="1"/>
          </p:nvPr>
        </p:nvSpPr>
        <p:spPr>
          <a:xfrm>
            <a:off x="573964" y="1909675"/>
            <a:ext cx="2688034" cy="699673"/>
          </a:xfrm>
        </p:spPr>
        <p:txBody>
          <a:bodyPr>
            <a:normAutofit/>
          </a:bodyPr>
          <a:lstStyle>
            <a:lvl1pPr marL="0" indent="0" algn="ctr">
              <a:buNone/>
              <a:defRPr sz="2400" b="1">
                <a:solidFill>
                  <a:srgbClr val="027354"/>
                </a:solidFill>
                <a:latin typeface="+mn-lt"/>
              </a:defRPr>
            </a:lvl1pPr>
          </a:lstStyle>
          <a:p>
            <a:pPr lvl="0"/>
            <a:r>
              <a:rPr lang="en-US" dirty="0"/>
              <a:t>Strengths</a:t>
            </a:r>
          </a:p>
        </p:txBody>
      </p:sp>
      <p:sp>
        <p:nvSpPr>
          <p:cNvPr id="104" name="Text Placeholder 23">
            <a:extLst>
              <a:ext uri="{FF2B5EF4-FFF2-40B4-BE49-F238E27FC236}">
                <a16:creationId xmlns:a16="http://schemas.microsoft.com/office/drawing/2014/main" id="{A178F857-6E84-8140-9578-1C71F9FBA5AC}"/>
              </a:ext>
            </a:extLst>
          </p:cNvPr>
          <p:cNvSpPr>
            <a:spLocks noGrp="1"/>
          </p:cNvSpPr>
          <p:nvPr>
            <p:ph type="body" sz="quarter" idx="25" hasCustomPrompt="1"/>
          </p:nvPr>
        </p:nvSpPr>
        <p:spPr>
          <a:xfrm>
            <a:off x="568814" y="2510370"/>
            <a:ext cx="2688034" cy="699673"/>
          </a:xfrm>
        </p:spPr>
        <p:txBody>
          <a:bodyPr>
            <a:normAutofit/>
          </a:bodyPr>
          <a:lstStyle>
            <a:lvl1pPr marL="0" indent="0" algn="ctr">
              <a:buNone/>
              <a:defRPr sz="2400" b="0">
                <a:solidFill>
                  <a:srgbClr val="262626"/>
                </a:solidFill>
                <a:latin typeface="+mn-lt"/>
              </a:defRPr>
            </a:lvl1pPr>
          </a:lstStyle>
          <a:p>
            <a:pPr lvl="0"/>
            <a:r>
              <a:rPr lang="en-US" dirty="0"/>
              <a:t>Sub-Heading</a:t>
            </a:r>
          </a:p>
        </p:txBody>
      </p:sp>
      <p:sp>
        <p:nvSpPr>
          <p:cNvPr id="105" name="Text Placeholder 23">
            <a:extLst>
              <a:ext uri="{FF2B5EF4-FFF2-40B4-BE49-F238E27FC236}">
                <a16:creationId xmlns:a16="http://schemas.microsoft.com/office/drawing/2014/main" id="{FB42AF40-AA70-1A44-B56B-50A0FB52C154}"/>
              </a:ext>
            </a:extLst>
          </p:cNvPr>
          <p:cNvSpPr>
            <a:spLocks noGrp="1"/>
          </p:cNvSpPr>
          <p:nvPr>
            <p:ph type="body" sz="quarter" idx="26" hasCustomPrompt="1"/>
          </p:nvPr>
        </p:nvSpPr>
        <p:spPr>
          <a:xfrm>
            <a:off x="3293784" y="3785356"/>
            <a:ext cx="2693271" cy="655052"/>
          </a:xfrm>
        </p:spPr>
        <p:txBody>
          <a:bodyPr>
            <a:normAutofit/>
          </a:bodyPr>
          <a:lstStyle>
            <a:lvl1pPr marL="0" indent="0" algn="ctr">
              <a:buNone/>
              <a:defRPr sz="2400" b="1">
                <a:solidFill>
                  <a:srgbClr val="F29E38"/>
                </a:solidFill>
                <a:latin typeface="+mn-lt"/>
              </a:defRPr>
            </a:lvl1pPr>
          </a:lstStyle>
          <a:p>
            <a:pPr lvl="0"/>
            <a:r>
              <a:rPr lang="en-US" dirty="0"/>
              <a:t>Weakness</a:t>
            </a:r>
          </a:p>
        </p:txBody>
      </p:sp>
      <p:sp>
        <p:nvSpPr>
          <p:cNvPr id="106" name="Text Placeholder 23">
            <a:extLst>
              <a:ext uri="{FF2B5EF4-FFF2-40B4-BE49-F238E27FC236}">
                <a16:creationId xmlns:a16="http://schemas.microsoft.com/office/drawing/2014/main" id="{637B5DA6-17AE-134B-B763-5553B9A05871}"/>
              </a:ext>
            </a:extLst>
          </p:cNvPr>
          <p:cNvSpPr>
            <a:spLocks noGrp="1"/>
          </p:cNvSpPr>
          <p:nvPr>
            <p:ph type="body" sz="quarter" idx="27" hasCustomPrompt="1"/>
          </p:nvPr>
        </p:nvSpPr>
        <p:spPr>
          <a:xfrm>
            <a:off x="3288634" y="4386051"/>
            <a:ext cx="2693271" cy="655052"/>
          </a:xfrm>
        </p:spPr>
        <p:txBody>
          <a:bodyPr>
            <a:normAutofit/>
          </a:bodyPr>
          <a:lstStyle>
            <a:lvl1pPr marL="0" indent="0" algn="ctr">
              <a:buNone/>
              <a:defRPr sz="2400" b="0">
                <a:solidFill>
                  <a:srgbClr val="262626"/>
                </a:solidFill>
                <a:latin typeface="+mn-lt"/>
              </a:defRPr>
            </a:lvl1pPr>
          </a:lstStyle>
          <a:p>
            <a:pPr lvl="0"/>
            <a:r>
              <a:rPr lang="en-US" dirty="0"/>
              <a:t>Sub-Heading</a:t>
            </a:r>
          </a:p>
        </p:txBody>
      </p:sp>
      <p:sp>
        <p:nvSpPr>
          <p:cNvPr id="107" name="Text Placeholder 23">
            <a:extLst>
              <a:ext uri="{FF2B5EF4-FFF2-40B4-BE49-F238E27FC236}">
                <a16:creationId xmlns:a16="http://schemas.microsoft.com/office/drawing/2014/main" id="{3B4B9185-650C-8243-A2AD-C2AB79BC8B1D}"/>
              </a:ext>
            </a:extLst>
          </p:cNvPr>
          <p:cNvSpPr>
            <a:spLocks noGrp="1"/>
          </p:cNvSpPr>
          <p:nvPr>
            <p:ph type="body" sz="quarter" idx="28" hasCustomPrompt="1"/>
          </p:nvPr>
        </p:nvSpPr>
        <p:spPr>
          <a:xfrm>
            <a:off x="5990625" y="1891014"/>
            <a:ext cx="2738043" cy="699673"/>
          </a:xfrm>
        </p:spPr>
        <p:txBody>
          <a:bodyPr>
            <a:normAutofit/>
          </a:bodyPr>
          <a:lstStyle>
            <a:lvl1pPr marL="0" indent="0" algn="ctr">
              <a:buNone/>
              <a:defRPr sz="2400" b="1">
                <a:solidFill>
                  <a:srgbClr val="D98F89"/>
                </a:solidFill>
                <a:latin typeface="+mn-lt"/>
              </a:defRPr>
            </a:lvl1pPr>
          </a:lstStyle>
          <a:p>
            <a:pPr lvl="0"/>
            <a:r>
              <a:rPr lang="en-US" dirty="0"/>
              <a:t>Opportunity</a:t>
            </a:r>
          </a:p>
        </p:txBody>
      </p:sp>
      <p:sp>
        <p:nvSpPr>
          <p:cNvPr id="108" name="Text Placeholder 23">
            <a:extLst>
              <a:ext uri="{FF2B5EF4-FFF2-40B4-BE49-F238E27FC236}">
                <a16:creationId xmlns:a16="http://schemas.microsoft.com/office/drawing/2014/main" id="{E2B51D25-035A-AD47-A0DC-7C155B9587C5}"/>
              </a:ext>
            </a:extLst>
          </p:cNvPr>
          <p:cNvSpPr>
            <a:spLocks noGrp="1"/>
          </p:cNvSpPr>
          <p:nvPr>
            <p:ph type="body" sz="quarter" idx="29" hasCustomPrompt="1"/>
          </p:nvPr>
        </p:nvSpPr>
        <p:spPr>
          <a:xfrm>
            <a:off x="5985475" y="2491709"/>
            <a:ext cx="2738043" cy="699673"/>
          </a:xfrm>
        </p:spPr>
        <p:txBody>
          <a:bodyPr>
            <a:normAutofit/>
          </a:bodyPr>
          <a:lstStyle>
            <a:lvl1pPr marL="0" indent="0" algn="ctr">
              <a:buNone/>
              <a:defRPr sz="2400" b="0">
                <a:solidFill>
                  <a:srgbClr val="262626"/>
                </a:solidFill>
                <a:latin typeface="+mn-lt"/>
              </a:defRPr>
            </a:lvl1pPr>
          </a:lstStyle>
          <a:p>
            <a:pPr lvl="0"/>
            <a:r>
              <a:rPr lang="en-US" dirty="0"/>
              <a:t>Sub-Heading</a:t>
            </a:r>
          </a:p>
        </p:txBody>
      </p:sp>
      <p:sp>
        <p:nvSpPr>
          <p:cNvPr id="109" name="Text Placeholder 23">
            <a:extLst>
              <a:ext uri="{FF2B5EF4-FFF2-40B4-BE49-F238E27FC236}">
                <a16:creationId xmlns:a16="http://schemas.microsoft.com/office/drawing/2014/main" id="{BBA9943C-03E8-5745-9A10-64918866F52A}"/>
              </a:ext>
            </a:extLst>
          </p:cNvPr>
          <p:cNvSpPr>
            <a:spLocks noGrp="1"/>
          </p:cNvSpPr>
          <p:nvPr>
            <p:ph type="body" sz="quarter" idx="30" hasCustomPrompt="1"/>
          </p:nvPr>
        </p:nvSpPr>
        <p:spPr>
          <a:xfrm>
            <a:off x="8750973" y="3769480"/>
            <a:ext cx="2708983" cy="615103"/>
          </a:xfrm>
        </p:spPr>
        <p:txBody>
          <a:bodyPr>
            <a:normAutofit/>
          </a:bodyPr>
          <a:lstStyle>
            <a:lvl1pPr marL="0" indent="0" algn="ctr">
              <a:buNone/>
              <a:defRPr sz="2400" b="1">
                <a:solidFill>
                  <a:srgbClr val="40B894"/>
                </a:solidFill>
                <a:latin typeface="+mn-lt"/>
              </a:defRPr>
            </a:lvl1pPr>
          </a:lstStyle>
          <a:p>
            <a:pPr lvl="0"/>
            <a:r>
              <a:rPr lang="en-US" dirty="0"/>
              <a:t>Threats</a:t>
            </a:r>
          </a:p>
        </p:txBody>
      </p:sp>
      <p:sp>
        <p:nvSpPr>
          <p:cNvPr id="110" name="Text Placeholder 23">
            <a:extLst>
              <a:ext uri="{FF2B5EF4-FFF2-40B4-BE49-F238E27FC236}">
                <a16:creationId xmlns:a16="http://schemas.microsoft.com/office/drawing/2014/main" id="{7F0C6E60-C7CC-4847-B0E8-1E5BE9A575EB}"/>
              </a:ext>
            </a:extLst>
          </p:cNvPr>
          <p:cNvSpPr>
            <a:spLocks noGrp="1"/>
          </p:cNvSpPr>
          <p:nvPr>
            <p:ph type="body" sz="quarter" idx="31" hasCustomPrompt="1"/>
          </p:nvPr>
        </p:nvSpPr>
        <p:spPr>
          <a:xfrm>
            <a:off x="8745823" y="4370175"/>
            <a:ext cx="2708983" cy="615103"/>
          </a:xfrm>
        </p:spPr>
        <p:txBody>
          <a:bodyPr>
            <a:normAutofit/>
          </a:bodyPr>
          <a:lstStyle>
            <a:lvl1pPr marL="0" indent="0" algn="ctr">
              <a:buNone/>
              <a:defRPr sz="2400" b="0">
                <a:solidFill>
                  <a:srgbClr val="262626"/>
                </a:solidFill>
                <a:latin typeface="+mn-lt"/>
              </a:defRPr>
            </a:lvl1pPr>
          </a:lstStyle>
          <a:p>
            <a:pPr lvl="0"/>
            <a:r>
              <a:rPr lang="en-US" dirty="0"/>
              <a:t>Sub-Heading</a:t>
            </a:r>
          </a:p>
        </p:txBody>
      </p:sp>
      <p:sp>
        <p:nvSpPr>
          <p:cNvPr id="111" name="Text Placeholder 23">
            <a:extLst>
              <a:ext uri="{FF2B5EF4-FFF2-40B4-BE49-F238E27FC236}">
                <a16:creationId xmlns:a16="http://schemas.microsoft.com/office/drawing/2014/main" id="{82925D00-4D62-E74D-995C-1F49DD264CAD}"/>
              </a:ext>
            </a:extLst>
          </p:cNvPr>
          <p:cNvSpPr>
            <a:spLocks noGrp="1"/>
          </p:cNvSpPr>
          <p:nvPr>
            <p:ph type="body" sz="quarter" idx="32" hasCustomPrompt="1"/>
          </p:nvPr>
        </p:nvSpPr>
        <p:spPr>
          <a:xfrm>
            <a:off x="-36782" y="422900"/>
            <a:ext cx="12192000" cy="953429"/>
          </a:xfrm>
        </p:spPr>
        <p:txBody>
          <a:bodyPr>
            <a:normAutofit/>
          </a:bodyPr>
          <a:lstStyle>
            <a:lvl1pPr marL="366713" indent="0" algn="ctr">
              <a:buNone/>
              <a:tabLst/>
              <a:defRPr sz="3600" b="1">
                <a:solidFill>
                  <a:srgbClr val="262626"/>
                </a:solidFill>
                <a:latin typeface="+mn-lt"/>
              </a:defRPr>
            </a:lvl1pPr>
          </a:lstStyle>
          <a:p>
            <a:pPr lvl="0"/>
            <a:r>
              <a:rPr lang="en-US" dirty="0"/>
              <a:t>S.W.O.T. Graphic Slide</a:t>
            </a:r>
          </a:p>
        </p:txBody>
      </p:sp>
      <p:grpSp>
        <p:nvGrpSpPr>
          <p:cNvPr id="23" name="Group 22">
            <a:extLst>
              <a:ext uri="{FF2B5EF4-FFF2-40B4-BE49-F238E27FC236}">
                <a16:creationId xmlns:a16="http://schemas.microsoft.com/office/drawing/2014/main" id="{8C0DB2CF-E10F-324C-852D-D8A25A592B61}"/>
              </a:ext>
            </a:extLst>
          </p:cNvPr>
          <p:cNvGrpSpPr/>
          <p:nvPr userDrawn="1"/>
        </p:nvGrpSpPr>
        <p:grpSpPr>
          <a:xfrm>
            <a:off x="4766232" y="6468534"/>
            <a:ext cx="2761590" cy="389466"/>
            <a:chOff x="4766232" y="6468534"/>
            <a:chExt cx="2761590" cy="389466"/>
          </a:xfrm>
        </p:grpSpPr>
        <p:pic>
          <p:nvPicPr>
            <p:cNvPr id="24" name="Picture 23" descr="A picture containing text&#10;&#10;Description automatically generated">
              <a:extLst>
                <a:ext uri="{FF2B5EF4-FFF2-40B4-BE49-F238E27FC236}">
                  <a16:creationId xmlns:a16="http://schemas.microsoft.com/office/drawing/2014/main" id="{B9AB2A02-8AB6-8344-99EE-765C0F6360B6}"/>
                </a:ext>
              </a:extLst>
            </p:cNvPr>
            <p:cNvPicPr/>
            <p:nvPr userDrawn="1"/>
          </p:nvPicPr>
          <p:blipFill rotWithShape="1">
            <a:blip r:embed="rId2" cstate="email">
              <a:extLst>
                <a:ext uri="{28A0092B-C50C-407E-A947-70E740481C1C}">
                  <a14:useLocalDpi xmlns:a14="http://schemas.microsoft.com/office/drawing/2010/main"/>
                </a:ext>
              </a:extLst>
            </a:blip>
            <a:srcRect l="6164" t="76348" r="14342" b="-5648"/>
            <a:stretch/>
          </p:blipFill>
          <p:spPr>
            <a:xfrm>
              <a:off x="4766232" y="6468534"/>
              <a:ext cx="2761590" cy="182880"/>
            </a:xfrm>
            <a:prstGeom prst="rect">
              <a:avLst/>
            </a:prstGeom>
          </p:spPr>
        </p:pic>
        <p:pic>
          <p:nvPicPr>
            <p:cNvPr id="28" name="Picture 27" descr="A picture containing text&#10;&#10;Description automatically generated">
              <a:extLst>
                <a:ext uri="{FF2B5EF4-FFF2-40B4-BE49-F238E27FC236}">
                  <a16:creationId xmlns:a16="http://schemas.microsoft.com/office/drawing/2014/main" id="{71AE83F0-075F-704B-AC36-09C39F05A0D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24717972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Icon Graphic Slide ">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54919BD5-CD0C-B64C-97E4-F10BA793024D}"/>
              </a:ext>
            </a:extLst>
          </p:cNvPr>
          <p:cNvGrpSpPr/>
          <p:nvPr userDrawn="1"/>
        </p:nvGrpSpPr>
        <p:grpSpPr>
          <a:xfrm>
            <a:off x="4037687" y="1376708"/>
            <a:ext cx="4426723" cy="3494850"/>
            <a:chOff x="7856309" y="4591415"/>
            <a:chExt cx="8665027" cy="6840945"/>
          </a:xfrm>
        </p:grpSpPr>
        <p:sp>
          <p:nvSpPr>
            <p:cNvPr id="26" name="Stored Data 25">
              <a:extLst>
                <a:ext uri="{FF2B5EF4-FFF2-40B4-BE49-F238E27FC236}">
                  <a16:creationId xmlns:a16="http://schemas.microsoft.com/office/drawing/2014/main" id="{FE82CB0C-66D4-0C4E-8495-B521CA4A7A4B}"/>
                </a:ext>
              </a:extLst>
            </p:cNvPr>
            <p:cNvSpPr/>
            <p:nvPr/>
          </p:nvSpPr>
          <p:spPr>
            <a:xfrm rot="5400000">
              <a:off x="8169635" y="4278089"/>
              <a:ext cx="3640546" cy="4267198"/>
            </a:xfrm>
            <a:prstGeom prst="flowChartOnlineStorage">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tored Data 26">
              <a:extLst>
                <a:ext uri="{FF2B5EF4-FFF2-40B4-BE49-F238E27FC236}">
                  <a16:creationId xmlns:a16="http://schemas.microsoft.com/office/drawing/2014/main" id="{742EB61C-94E3-5249-A67E-E467B6946C1B}"/>
                </a:ext>
              </a:extLst>
            </p:cNvPr>
            <p:cNvSpPr/>
            <p:nvPr/>
          </p:nvSpPr>
          <p:spPr>
            <a:xfrm rot="5400000">
              <a:off x="12567464" y="4278089"/>
              <a:ext cx="3640546" cy="4267198"/>
            </a:xfrm>
            <a:prstGeom prst="flowChartOnlineStorage">
              <a:avLst/>
            </a:pr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tored Data 27">
              <a:extLst>
                <a:ext uri="{FF2B5EF4-FFF2-40B4-BE49-F238E27FC236}">
                  <a16:creationId xmlns:a16="http://schemas.microsoft.com/office/drawing/2014/main" id="{2744991A-7A02-0E47-AE47-28C1AC0B0DAA}"/>
                </a:ext>
              </a:extLst>
            </p:cNvPr>
            <p:cNvSpPr/>
            <p:nvPr/>
          </p:nvSpPr>
          <p:spPr>
            <a:xfrm rot="5400000">
              <a:off x="8169635" y="7478488"/>
              <a:ext cx="3640546" cy="4267198"/>
            </a:xfrm>
            <a:prstGeom prst="flowChartOnlineStorage">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tored Data 28">
              <a:extLst>
                <a:ext uri="{FF2B5EF4-FFF2-40B4-BE49-F238E27FC236}">
                  <a16:creationId xmlns:a16="http://schemas.microsoft.com/office/drawing/2014/main" id="{395F739B-CDAB-8240-AE72-39339A4A7BED}"/>
                </a:ext>
              </a:extLst>
            </p:cNvPr>
            <p:cNvSpPr/>
            <p:nvPr/>
          </p:nvSpPr>
          <p:spPr>
            <a:xfrm rot="5400000">
              <a:off x="12567464" y="7478488"/>
              <a:ext cx="3640546" cy="4267198"/>
            </a:xfrm>
            <a:prstGeom prst="flowChartOnlineStorage">
              <a:avLst/>
            </a:pr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Text Placeholder 23">
            <a:extLst>
              <a:ext uri="{FF2B5EF4-FFF2-40B4-BE49-F238E27FC236}">
                <a16:creationId xmlns:a16="http://schemas.microsoft.com/office/drawing/2014/main" id="{6A2E3FC0-77A0-EA4C-BB68-306F54E18780}"/>
              </a:ext>
            </a:extLst>
          </p:cNvPr>
          <p:cNvSpPr>
            <a:spLocks noGrp="1"/>
          </p:cNvSpPr>
          <p:nvPr>
            <p:ph type="body" sz="quarter" idx="19" hasCustomPrompt="1"/>
          </p:nvPr>
        </p:nvSpPr>
        <p:spPr>
          <a:xfrm>
            <a:off x="-18853" y="422900"/>
            <a:ext cx="12192000" cy="953429"/>
          </a:xfrm>
        </p:spPr>
        <p:txBody>
          <a:bodyPr>
            <a:normAutofit/>
          </a:bodyPr>
          <a:lstStyle>
            <a:lvl1pPr marL="366713" indent="0" algn="ctr">
              <a:buNone/>
              <a:tabLst/>
              <a:defRPr sz="3600" b="1">
                <a:solidFill>
                  <a:srgbClr val="262626"/>
                </a:solidFill>
                <a:latin typeface="+mn-lt"/>
              </a:defRPr>
            </a:lvl1pPr>
          </a:lstStyle>
          <a:p>
            <a:pPr lvl="0"/>
            <a:r>
              <a:rPr lang="en-US" dirty="0"/>
              <a:t>Icon Graphic Slide</a:t>
            </a:r>
          </a:p>
        </p:txBody>
      </p:sp>
      <p:sp>
        <p:nvSpPr>
          <p:cNvPr id="47" name="Text Placeholder 23">
            <a:extLst>
              <a:ext uri="{FF2B5EF4-FFF2-40B4-BE49-F238E27FC236}">
                <a16:creationId xmlns:a16="http://schemas.microsoft.com/office/drawing/2014/main" id="{8DF29ED1-7D14-5649-BE8E-5909F70F0E72}"/>
              </a:ext>
            </a:extLst>
          </p:cNvPr>
          <p:cNvSpPr>
            <a:spLocks noGrp="1"/>
          </p:cNvSpPr>
          <p:nvPr>
            <p:ph type="body" sz="quarter" idx="15" hasCustomPrompt="1"/>
          </p:nvPr>
        </p:nvSpPr>
        <p:spPr>
          <a:xfrm>
            <a:off x="729014" y="1604808"/>
            <a:ext cx="2688034" cy="699673"/>
          </a:xfrm>
        </p:spPr>
        <p:txBody>
          <a:bodyPr>
            <a:normAutofit/>
          </a:bodyPr>
          <a:lstStyle>
            <a:lvl1pPr marL="0" indent="0" algn="l">
              <a:buNone/>
              <a:defRPr sz="2800" b="1">
                <a:solidFill>
                  <a:srgbClr val="027354"/>
                </a:solidFill>
                <a:latin typeface="+mn-lt"/>
              </a:defRPr>
            </a:lvl1pPr>
          </a:lstStyle>
          <a:p>
            <a:pPr lvl="0"/>
            <a:r>
              <a:rPr lang="en-US" dirty="0"/>
              <a:t>Title</a:t>
            </a:r>
          </a:p>
        </p:txBody>
      </p:sp>
      <p:sp>
        <p:nvSpPr>
          <p:cNvPr id="48" name="Text Placeholder 23">
            <a:extLst>
              <a:ext uri="{FF2B5EF4-FFF2-40B4-BE49-F238E27FC236}">
                <a16:creationId xmlns:a16="http://schemas.microsoft.com/office/drawing/2014/main" id="{45278561-54D4-C344-BA10-706ABE6D432D}"/>
              </a:ext>
            </a:extLst>
          </p:cNvPr>
          <p:cNvSpPr>
            <a:spLocks noGrp="1"/>
          </p:cNvSpPr>
          <p:nvPr>
            <p:ph type="body" sz="quarter" idx="25" hasCustomPrompt="1"/>
          </p:nvPr>
        </p:nvSpPr>
        <p:spPr>
          <a:xfrm>
            <a:off x="723864" y="2205503"/>
            <a:ext cx="2688034" cy="699673"/>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49" name="Text Placeholder 23">
            <a:extLst>
              <a:ext uri="{FF2B5EF4-FFF2-40B4-BE49-F238E27FC236}">
                <a16:creationId xmlns:a16="http://schemas.microsoft.com/office/drawing/2014/main" id="{FC5C90E7-E97E-6345-B75B-C6EF007ADAF0}"/>
              </a:ext>
            </a:extLst>
          </p:cNvPr>
          <p:cNvSpPr>
            <a:spLocks noGrp="1"/>
          </p:cNvSpPr>
          <p:nvPr>
            <p:ph type="body" sz="quarter" idx="26" hasCustomPrompt="1"/>
          </p:nvPr>
        </p:nvSpPr>
        <p:spPr>
          <a:xfrm>
            <a:off x="729014" y="3272032"/>
            <a:ext cx="2688034" cy="699673"/>
          </a:xfrm>
        </p:spPr>
        <p:txBody>
          <a:bodyPr>
            <a:normAutofit/>
          </a:bodyPr>
          <a:lstStyle>
            <a:lvl1pPr marL="0" indent="0" algn="l">
              <a:buNone/>
              <a:defRPr sz="2800" b="1">
                <a:solidFill>
                  <a:srgbClr val="F29E38"/>
                </a:solidFill>
                <a:latin typeface="+mn-lt"/>
              </a:defRPr>
            </a:lvl1pPr>
          </a:lstStyle>
          <a:p>
            <a:pPr lvl="0"/>
            <a:r>
              <a:rPr lang="en-US" dirty="0"/>
              <a:t>Title</a:t>
            </a:r>
          </a:p>
        </p:txBody>
      </p:sp>
      <p:sp>
        <p:nvSpPr>
          <p:cNvPr id="50" name="Text Placeholder 23">
            <a:extLst>
              <a:ext uri="{FF2B5EF4-FFF2-40B4-BE49-F238E27FC236}">
                <a16:creationId xmlns:a16="http://schemas.microsoft.com/office/drawing/2014/main" id="{69FA5BB8-8894-1645-8A42-B020C06416E1}"/>
              </a:ext>
            </a:extLst>
          </p:cNvPr>
          <p:cNvSpPr>
            <a:spLocks noGrp="1"/>
          </p:cNvSpPr>
          <p:nvPr>
            <p:ph type="body" sz="quarter" idx="27" hasCustomPrompt="1"/>
          </p:nvPr>
        </p:nvSpPr>
        <p:spPr>
          <a:xfrm>
            <a:off x="723864" y="3872727"/>
            <a:ext cx="2688034" cy="699673"/>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51" name="Text Placeholder 23">
            <a:extLst>
              <a:ext uri="{FF2B5EF4-FFF2-40B4-BE49-F238E27FC236}">
                <a16:creationId xmlns:a16="http://schemas.microsoft.com/office/drawing/2014/main" id="{9F24181D-FED0-C942-A831-A450EA4CAFAF}"/>
              </a:ext>
            </a:extLst>
          </p:cNvPr>
          <p:cNvSpPr>
            <a:spLocks noGrp="1"/>
          </p:cNvSpPr>
          <p:nvPr>
            <p:ph type="body" sz="quarter" idx="28" hasCustomPrompt="1"/>
          </p:nvPr>
        </p:nvSpPr>
        <p:spPr>
          <a:xfrm>
            <a:off x="8698637" y="1612679"/>
            <a:ext cx="2688034" cy="699673"/>
          </a:xfrm>
        </p:spPr>
        <p:txBody>
          <a:bodyPr>
            <a:normAutofit/>
          </a:bodyPr>
          <a:lstStyle>
            <a:lvl1pPr marL="0" indent="0" algn="r">
              <a:buNone/>
              <a:defRPr sz="2800" b="1">
                <a:solidFill>
                  <a:srgbClr val="D98F89"/>
                </a:solidFill>
                <a:latin typeface="+mn-lt"/>
              </a:defRPr>
            </a:lvl1pPr>
          </a:lstStyle>
          <a:p>
            <a:pPr lvl="0"/>
            <a:r>
              <a:rPr lang="en-US" dirty="0"/>
              <a:t>Title</a:t>
            </a:r>
          </a:p>
        </p:txBody>
      </p:sp>
      <p:sp>
        <p:nvSpPr>
          <p:cNvPr id="52" name="Text Placeholder 23">
            <a:extLst>
              <a:ext uri="{FF2B5EF4-FFF2-40B4-BE49-F238E27FC236}">
                <a16:creationId xmlns:a16="http://schemas.microsoft.com/office/drawing/2014/main" id="{09A06F99-CABD-9642-953D-077980D32443}"/>
              </a:ext>
            </a:extLst>
          </p:cNvPr>
          <p:cNvSpPr>
            <a:spLocks noGrp="1"/>
          </p:cNvSpPr>
          <p:nvPr>
            <p:ph type="body" sz="quarter" idx="29" hasCustomPrompt="1"/>
          </p:nvPr>
        </p:nvSpPr>
        <p:spPr>
          <a:xfrm>
            <a:off x="8693487" y="2213374"/>
            <a:ext cx="2688034" cy="699673"/>
          </a:xfrm>
        </p:spPr>
        <p:txBody>
          <a:bodyPr>
            <a:normAutofit/>
          </a:bodyPr>
          <a:lstStyle>
            <a:lvl1pPr marL="0" indent="0" algn="r">
              <a:buNone/>
              <a:defRPr sz="2400" b="0">
                <a:solidFill>
                  <a:srgbClr val="262626"/>
                </a:solidFill>
                <a:latin typeface="+mn-lt"/>
              </a:defRPr>
            </a:lvl1pPr>
          </a:lstStyle>
          <a:p>
            <a:pPr lvl="0"/>
            <a:r>
              <a:rPr lang="en-US" dirty="0"/>
              <a:t>Sub-Heading</a:t>
            </a:r>
          </a:p>
        </p:txBody>
      </p:sp>
      <p:sp>
        <p:nvSpPr>
          <p:cNvPr id="53" name="Text Placeholder 23">
            <a:extLst>
              <a:ext uri="{FF2B5EF4-FFF2-40B4-BE49-F238E27FC236}">
                <a16:creationId xmlns:a16="http://schemas.microsoft.com/office/drawing/2014/main" id="{CFE28FB5-160F-AD4B-A242-EADFC9FBB374}"/>
              </a:ext>
            </a:extLst>
          </p:cNvPr>
          <p:cNvSpPr>
            <a:spLocks noGrp="1"/>
          </p:cNvSpPr>
          <p:nvPr>
            <p:ph type="body" sz="quarter" idx="30" hasCustomPrompt="1"/>
          </p:nvPr>
        </p:nvSpPr>
        <p:spPr>
          <a:xfrm>
            <a:off x="8698637" y="3279903"/>
            <a:ext cx="2688034" cy="699673"/>
          </a:xfrm>
        </p:spPr>
        <p:txBody>
          <a:bodyPr>
            <a:normAutofit/>
          </a:bodyPr>
          <a:lstStyle>
            <a:lvl1pPr marL="0" indent="0" algn="r">
              <a:buNone/>
              <a:defRPr sz="2800" b="1">
                <a:solidFill>
                  <a:srgbClr val="40B894"/>
                </a:solidFill>
                <a:latin typeface="+mn-lt"/>
              </a:defRPr>
            </a:lvl1pPr>
          </a:lstStyle>
          <a:p>
            <a:pPr lvl="0"/>
            <a:r>
              <a:rPr lang="en-US" dirty="0"/>
              <a:t>Title</a:t>
            </a:r>
          </a:p>
        </p:txBody>
      </p:sp>
      <p:sp>
        <p:nvSpPr>
          <p:cNvPr id="54" name="Text Placeholder 23">
            <a:extLst>
              <a:ext uri="{FF2B5EF4-FFF2-40B4-BE49-F238E27FC236}">
                <a16:creationId xmlns:a16="http://schemas.microsoft.com/office/drawing/2014/main" id="{D60CDE77-3240-BD4C-A50A-081408D51B6C}"/>
              </a:ext>
            </a:extLst>
          </p:cNvPr>
          <p:cNvSpPr>
            <a:spLocks noGrp="1"/>
          </p:cNvSpPr>
          <p:nvPr>
            <p:ph type="body" sz="quarter" idx="31" hasCustomPrompt="1"/>
          </p:nvPr>
        </p:nvSpPr>
        <p:spPr>
          <a:xfrm>
            <a:off x="8693487" y="3880598"/>
            <a:ext cx="2688034" cy="699673"/>
          </a:xfrm>
        </p:spPr>
        <p:txBody>
          <a:bodyPr>
            <a:normAutofit/>
          </a:bodyPr>
          <a:lstStyle>
            <a:lvl1pPr marL="0" indent="0" algn="r">
              <a:buNone/>
              <a:defRPr sz="2400" b="0">
                <a:solidFill>
                  <a:srgbClr val="262626"/>
                </a:solidFill>
                <a:latin typeface="+mn-lt"/>
              </a:defRPr>
            </a:lvl1pPr>
          </a:lstStyle>
          <a:p>
            <a:pPr lvl="0"/>
            <a:r>
              <a:rPr lang="en-US" dirty="0"/>
              <a:t>Sub-Heading</a:t>
            </a:r>
          </a:p>
        </p:txBody>
      </p:sp>
      <p:grpSp>
        <p:nvGrpSpPr>
          <p:cNvPr id="19" name="Group 18">
            <a:extLst>
              <a:ext uri="{FF2B5EF4-FFF2-40B4-BE49-F238E27FC236}">
                <a16:creationId xmlns:a16="http://schemas.microsoft.com/office/drawing/2014/main" id="{20539BBA-E43C-0941-9B4E-C2B4F058730F}"/>
              </a:ext>
            </a:extLst>
          </p:cNvPr>
          <p:cNvGrpSpPr/>
          <p:nvPr userDrawn="1"/>
        </p:nvGrpSpPr>
        <p:grpSpPr>
          <a:xfrm>
            <a:off x="4766232" y="6468534"/>
            <a:ext cx="2761590" cy="389466"/>
            <a:chOff x="4766232" y="6468534"/>
            <a:chExt cx="2761590" cy="389466"/>
          </a:xfrm>
        </p:grpSpPr>
        <p:pic>
          <p:nvPicPr>
            <p:cNvPr id="20" name="Picture 19" descr="A picture containing text&#10;&#10;Description automatically generated">
              <a:extLst>
                <a:ext uri="{FF2B5EF4-FFF2-40B4-BE49-F238E27FC236}">
                  <a16:creationId xmlns:a16="http://schemas.microsoft.com/office/drawing/2014/main" id="{EAA95B55-0A85-4041-BB1D-3706E158BA52}"/>
                </a:ext>
              </a:extLst>
            </p:cNvPr>
            <p:cNvPicPr/>
            <p:nvPr userDrawn="1"/>
          </p:nvPicPr>
          <p:blipFill rotWithShape="1">
            <a:blip r:embed="rId2" cstate="email">
              <a:extLst>
                <a:ext uri="{28A0092B-C50C-407E-A947-70E740481C1C}">
                  <a14:useLocalDpi xmlns:a14="http://schemas.microsoft.com/office/drawing/2010/main"/>
                </a:ext>
              </a:extLst>
            </a:blip>
            <a:srcRect l="6164" t="76348" r="14342" b="-5648"/>
            <a:stretch/>
          </p:blipFill>
          <p:spPr>
            <a:xfrm>
              <a:off x="4766232" y="6468534"/>
              <a:ext cx="2761590" cy="182880"/>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1AEC9A3F-43B8-1844-936D-6D2E8D0E34E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146773642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Icon Graphic Slide ">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54919BD5-CD0C-B64C-97E4-F10BA793024D}"/>
              </a:ext>
            </a:extLst>
          </p:cNvPr>
          <p:cNvGrpSpPr/>
          <p:nvPr userDrawn="1"/>
        </p:nvGrpSpPr>
        <p:grpSpPr>
          <a:xfrm>
            <a:off x="4032537" y="1726545"/>
            <a:ext cx="4426723" cy="3494850"/>
            <a:chOff x="7856309" y="4591415"/>
            <a:chExt cx="8665027" cy="6840945"/>
          </a:xfrm>
        </p:grpSpPr>
        <p:sp>
          <p:nvSpPr>
            <p:cNvPr id="26" name="Stored Data 25">
              <a:extLst>
                <a:ext uri="{FF2B5EF4-FFF2-40B4-BE49-F238E27FC236}">
                  <a16:creationId xmlns:a16="http://schemas.microsoft.com/office/drawing/2014/main" id="{FE82CB0C-66D4-0C4E-8495-B521CA4A7A4B}"/>
                </a:ext>
              </a:extLst>
            </p:cNvPr>
            <p:cNvSpPr/>
            <p:nvPr/>
          </p:nvSpPr>
          <p:spPr>
            <a:xfrm rot="5400000">
              <a:off x="8169635" y="4278089"/>
              <a:ext cx="3640546" cy="4267198"/>
            </a:xfrm>
            <a:prstGeom prst="flowChartOnlineStorage">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tored Data 26">
              <a:extLst>
                <a:ext uri="{FF2B5EF4-FFF2-40B4-BE49-F238E27FC236}">
                  <a16:creationId xmlns:a16="http://schemas.microsoft.com/office/drawing/2014/main" id="{742EB61C-94E3-5249-A67E-E467B6946C1B}"/>
                </a:ext>
              </a:extLst>
            </p:cNvPr>
            <p:cNvSpPr/>
            <p:nvPr/>
          </p:nvSpPr>
          <p:spPr>
            <a:xfrm rot="5400000">
              <a:off x="12567464" y="4278089"/>
              <a:ext cx="3640546" cy="4267198"/>
            </a:xfrm>
            <a:prstGeom prst="flowChartOnlineStorage">
              <a:avLst/>
            </a:pr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tored Data 27">
              <a:extLst>
                <a:ext uri="{FF2B5EF4-FFF2-40B4-BE49-F238E27FC236}">
                  <a16:creationId xmlns:a16="http://schemas.microsoft.com/office/drawing/2014/main" id="{2744991A-7A02-0E47-AE47-28C1AC0B0DAA}"/>
                </a:ext>
              </a:extLst>
            </p:cNvPr>
            <p:cNvSpPr/>
            <p:nvPr/>
          </p:nvSpPr>
          <p:spPr>
            <a:xfrm rot="5400000">
              <a:off x="8169635" y="7478488"/>
              <a:ext cx="3640546" cy="4267198"/>
            </a:xfrm>
            <a:prstGeom prst="flowChartOnlineStorage">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tored Data 28">
              <a:extLst>
                <a:ext uri="{FF2B5EF4-FFF2-40B4-BE49-F238E27FC236}">
                  <a16:creationId xmlns:a16="http://schemas.microsoft.com/office/drawing/2014/main" id="{395F739B-CDAB-8240-AE72-39339A4A7BED}"/>
                </a:ext>
              </a:extLst>
            </p:cNvPr>
            <p:cNvSpPr/>
            <p:nvPr/>
          </p:nvSpPr>
          <p:spPr>
            <a:xfrm rot="5400000">
              <a:off x="12567464" y="7478488"/>
              <a:ext cx="3640546" cy="4267198"/>
            </a:xfrm>
            <a:prstGeom prst="flowChartOnlineStorage">
              <a:avLst/>
            </a:pr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Text Placeholder 23">
            <a:extLst>
              <a:ext uri="{FF2B5EF4-FFF2-40B4-BE49-F238E27FC236}">
                <a16:creationId xmlns:a16="http://schemas.microsoft.com/office/drawing/2014/main" id="{6A2E3FC0-77A0-EA4C-BB68-306F54E18780}"/>
              </a:ext>
            </a:extLst>
          </p:cNvPr>
          <p:cNvSpPr>
            <a:spLocks noGrp="1"/>
          </p:cNvSpPr>
          <p:nvPr>
            <p:ph type="body" sz="quarter" idx="19" hasCustomPrompt="1"/>
          </p:nvPr>
        </p:nvSpPr>
        <p:spPr>
          <a:xfrm>
            <a:off x="-18853" y="422900"/>
            <a:ext cx="12192000" cy="953429"/>
          </a:xfrm>
        </p:spPr>
        <p:txBody>
          <a:bodyPr>
            <a:normAutofit/>
          </a:bodyPr>
          <a:lstStyle>
            <a:lvl1pPr marL="366713" indent="0" algn="ctr">
              <a:buNone/>
              <a:tabLst/>
              <a:defRPr sz="3600" b="1">
                <a:solidFill>
                  <a:srgbClr val="262626"/>
                </a:solidFill>
                <a:latin typeface="+mn-lt"/>
              </a:defRPr>
            </a:lvl1pPr>
          </a:lstStyle>
          <a:p>
            <a:pPr lvl="0"/>
            <a:r>
              <a:rPr lang="en-US" dirty="0"/>
              <a:t>Icon Graphic Slide</a:t>
            </a:r>
          </a:p>
        </p:txBody>
      </p:sp>
      <p:sp>
        <p:nvSpPr>
          <p:cNvPr id="47" name="Text Placeholder 23">
            <a:extLst>
              <a:ext uri="{FF2B5EF4-FFF2-40B4-BE49-F238E27FC236}">
                <a16:creationId xmlns:a16="http://schemas.microsoft.com/office/drawing/2014/main" id="{8DF29ED1-7D14-5649-BE8E-5909F70F0E72}"/>
              </a:ext>
            </a:extLst>
          </p:cNvPr>
          <p:cNvSpPr>
            <a:spLocks noGrp="1"/>
          </p:cNvSpPr>
          <p:nvPr>
            <p:ph type="body" sz="quarter" idx="15" hasCustomPrompt="1"/>
          </p:nvPr>
        </p:nvSpPr>
        <p:spPr>
          <a:xfrm>
            <a:off x="723864" y="1954645"/>
            <a:ext cx="2688034" cy="699673"/>
          </a:xfrm>
        </p:spPr>
        <p:txBody>
          <a:bodyPr>
            <a:normAutofit/>
          </a:bodyPr>
          <a:lstStyle>
            <a:lvl1pPr marL="0" indent="0" algn="l">
              <a:buNone/>
              <a:defRPr sz="2800" b="1">
                <a:solidFill>
                  <a:srgbClr val="027354"/>
                </a:solidFill>
                <a:latin typeface="+mn-lt"/>
              </a:defRPr>
            </a:lvl1pPr>
          </a:lstStyle>
          <a:p>
            <a:pPr lvl="0"/>
            <a:r>
              <a:rPr lang="en-US" dirty="0"/>
              <a:t>Title</a:t>
            </a:r>
          </a:p>
        </p:txBody>
      </p:sp>
      <p:sp>
        <p:nvSpPr>
          <p:cNvPr id="48" name="Text Placeholder 23">
            <a:extLst>
              <a:ext uri="{FF2B5EF4-FFF2-40B4-BE49-F238E27FC236}">
                <a16:creationId xmlns:a16="http://schemas.microsoft.com/office/drawing/2014/main" id="{45278561-54D4-C344-BA10-706ABE6D432D}"/>
              </a:ext>
            </a:extLst>
          </p:cNvPr>
          <p:cNvSpPr>
            <a:spLocks noGrp="1"/>
          </p:cNvSpPr>
          <p:nvPr>
            <p:ph type="body" sz="quarter" idx="25" hasCustomPrompt="1"/>
          </p:nvPr>
        </p:nvSpPr>
        <p:spPr>
          <a:xfrm>
            <a:off x="718714" y="2555340"/>
            <a:ext cx="2688034" cy="699673"/>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49" name="Text Placeholder 23">
            <a:extLst>
              <a:ext uri="{FF2B5EF4-FFF2-40B4-BE49-F238E27FC236}">
                <a16:creationId xmlns:a16="http://schemas.microsoft.com/office/drawing/2014/main" id="{FC5C90E7-E97E-6345-B75B-C6EF007ADAF0}"/>
              </a:ext>
            </a:extLst>
          </p:cNvPr>
          <p:cNvSpPr>
            <a:spLocks noGrp="1"/>
          </p:cNvSpPr>
          <p:nvPr>
            <p:ph type="body" sz="quarter" idx="26" hasCustomPrompt="1"/>
          </p:nvPr>
        </p:nvSpPr>
        <p:spPr>
          <a:xfrm>
            <a:off x="723864" y="3621869"/>
            <a:ext cx="2688034" cy="699673"/>
          </a:xfrm>
        </p:spPr>
        <p:txBody>
          <a:bodyPr>
            <a:normAutofit/>
          </a:bodyPr>
          <a:lstStyle>
            <a:lvl1pPr marL="0" indent="0" algn="l">
              <a:buNone/>
              <a:defRPr sz="2800" b="1">
                <a:solidFill>
                  <a:srgbClr val="F29E38"/>
                </a:solidFill>
                <a:latin typeface="+mn-lt"/>
              </a:defRPr>
            </a:lvl1pPr>
          </a:lstStyle>
          <a:p>
            <a:pPr lvl="0"/>
            <a:r>
              <a:rPr lang="en-US" dirty="0"/>
              <a:t>Title</a:t>
            </a:r>
          </a:p>
        </p:txBody>
      </p:sp>
      <p:sp>
        <p:nvSpPr>
          <p:cNvPr id="50" name="Text Placeholder 23">
            <a:extLst>
              <a:ext uri="{FF2B5EF4-FFF2-40B4-BE49-F238E27FC236}">
                <a16:creationId xmlns:a16="http://schemas.microsoft.com/office/drawing/2014/main" id="{69FA5BB8-8894-1645-8A42-B020C06416E1}"/>
              </a:ext>
            </a:extLst>
          </p:cNvPr>
          <p:cNvSpPr>
            <a:spLocks noGrp="1"/>
          </p:cNvSpPr>
          <p:nvPr>
            <p:ph type="body" sz="quarter" idx="27" hasCustomPrompt="1"/>
          </p:nvPr>
        </p:nvSpPr>
        <p:spPr>
          <a:xfrm>
            <a:off x="718714" y="4222564"/>
            <a:ext cx="2688034" cy="699673"/>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51" name="Text Placeholder 23">
            <a:extLst>
              <a:ext uri="{FF2B5EF4-FFF2-40B4-BE49-F238E27FC236}">
                <a16:creationId xmlns:a16="http://schemas.microsoft.com/office/drawing/2014/main" id="{9F24181D-FED0-C942-A831-A450EA4CAFAF}"/>
              </a:ext>
            </a:extLst>
          </p:cNvPr>
          <p:cNvSpPr>
            <a:spLocks noGrp="1"/>
          </p:cNvSpPr>
          <p:nvPr>
            <p:ph type="body" sz="quarter" idx="28" hasCustomPrompt="1"/>
          </p:nvPr>
        </p:nvSpPr>
        <p:spPr>
          <a:xfrm>
            <a:off x="8693487" y="1962516"/>
            <a:ext cx="2688034" cy="699673"/>
          </a:xfrm>
        </p:spPr>
        <p:txBody>
          <a:bodyPr>
            <a:normAutofit/>
          </a:bodyPr>
          <a:lstStyle>
            <a:lvl1pPr marL="0" indent="0" algn="r">
              <a:buNone/>
              <a:defRPr sz="2800" b="1">
                <a:solidFill>
                  <a:srgbClr val="D98F89"/>
                </a:solidFill>
                <a:latin typeface="+mn-lt"/>
              </a:defRPr>
            </a:lvl1pPr>
          </a:lstStyle>
          <a:p>
            <a:pPr lvl="0"/>
            <a:r>
              <a:rPr lang="en-US" dirty="0"/>
              <a:t>Title</a:t>
            </a:r>
          </a:p>
        </p:txBody>
      </p:sp>
      <p:sp>
        <p:nvSpPr>
          <p:cNvPr id="52" name="Text Placeholder 23">
            <a:extLst>
              <a:ext uri="{FF2B5EF4-FFF2-40B4-BE49-F238E27FC236}">
                <a16:creationId xmlns:a16="http://schemas.microsoft.com/office/drawing/2014/main" id="{09A06F99-CABD-9642-953D-077980D32443}"/>
              </a:ext>
            </a:extLst>
          </p:cNvPr>
          <p:cNvSpPr>
            <a:spLocks noGrp="1"/>
          </p:cNvSpPr>
          <p:nvPr>
            <p:ph type="body" sz="quarter" idx="29" hasCustomPrompt="1"/>
          </p:nvPr>
        </p:nvSpPr>
        <p:spPr>
          <a:xfrm>
            <a:off x="8688337" y="2563211"/>
            <a:ext cx="2688034" cy="699673"/>
          </a:xfrm>
        </p:spPr>
        <p:txBody>
          <a:bodyPr>
            <a:normAutofit/>
          </a:bodyPr>
          <a:lstStyle>
            <a:lvl1pPr marL="0" indent="0" algn="r">
              <a:buNone/>
              <a:defRPr sz="2400" b="0">
                <a:solidFill>
                  <a:srgbClr val="262626"/>
                </a:solidFill>
                <a:latin typeface="+mn-lt"/>
              </a:defRPr>
            </a:lvl1pPr>
          </a:lstStyle>
          <a:p>
            <a:pPr lvl="0"/>
            <a:r>
              <a:rPr lang="en-US" dirty="0"/>
              <a:t>Sub-Heading</a:t>
            </a:r>
          </a:p>
        </p:txBody>
      </p:sp>
      <p:sp>
        <p:nvSpPr>
          <p:cNvPr id="53" name="Text Placeholder 23">
            <a:extLst>
              <a:ext uri="{FF2B5EF4-FFF2-40B4-BE49-F238E27FC236}">
                <a16:creationId xmlns:a16="http://schemas.microsoft.com/office/drawing/2014/main" id="{CFE28FB5-160F-AD4B-A242-EADFC9FBB374}"/>
              </a:ext>
            </a:extLst>
          </p:cNvPr>
          <p:cNvSpPr>
            <a:spLocks noGrp="1"/>
          </p:cNvSpPr>
          <p:nvPr>
            <p:ph type="body" sz="quarter" idx="30" hasCustomPrompt="1"/>
          </p:nvPr>
        </p:nvSpPr>
        <p:spPr>
          <a:xfrm>
            <a:off x="8693487" y="3629740"/>
            <a:ext cx="2688034" cy="699673"/>
          </a:xfrm>
        </p:spPr>
        <p:txBody>
          <a:bodyPr>
            <a:normAutofit/>
          </a:bodyPr>
          <a:lstStyle>
            <a:lvl1pPr marL="0" indent="0" algn="r">
              <a:buNone/>
              <a:defRPr sz="2800" b="1">
                <a:solidFill>
                  <a:srgbClr val="40B894"/>
                </a:solidFill>
                <a:latin typeface="+mn-lt"/>
              </a:defRPr>
            </a:lvl1pPr>
          </a:lstStyle>
          <a:p>
            <a:pPr lvl="0"/>
            <a:r>
              <a:rPr lang="en-US" dirty="0"/>
              <a:t>Title</a:t>
            </a:r>
          </a:p>
        </p:txBody>
      </p:sp>
      <p:sp>
        <p:nvSpPr>
          <p:cNvPr id="54" name="Text Placeholder 23">
            <a:extLst>
              <a:ext uri="{FF2B5EF4-FFF2-40B4-BE49-F238E27FC236}">
                <a16:creationId xmlns:a16="http://schemas.microsoft.com/office/drawing/2014/main" id="{D60CDE77-3240-BD4C-A50A-081408D51B6C}"/>
              </a:ext>
            </a:extLst>
          </p:cNvPr>
          <p:cNvSpPr>
            <a:spLocks noGrp="1"/>
          </p:cNvSpPr>
          <p:nvPr>
            <p:ph type="body" sz="quarter" idx="31" hasCustomPrompt="1"/>
          </p:nvPr>
        </p:nvSpPr>
        <p:spPr>
          <a:xfrm>
            <a:off x="8688337" y="4230435"/>
            <a:ext cx="2688034" cy="699673"/>
          </a:xfrm>
        </p:spPr>
        <p:txBody>
          <a:bodyPr>
            <a:normAutofit/>
          </a:bodyPr>
          <a:lstStyle>
            <a:lvl1pPr marL="0" indent="0" algn="r">
              <a:buNone/>
              <a:defRPr sz="2400" b="0">
                <a:solidFill>
                  <a:srgbClr val="262626"/>
                </a:solidFill>
                <a:latin typeface="+mn-lt"/>
              </a:defRPr>
            </a:lvl1pPr>
          </a:lstStyle>
          <a:p>
            <a:pPr lvl="0"/>
            <a:r>
              <a:rPr lang="en-US" dirty="0"/>
              <a:t>Sub-Heading</a:t>
            </a:r>
          </a:p>
        </p:txBody>
      </p:sp>
      <p:grpSp>
        <p:nvGrpSpPr>
          <p:cNvPr id="19" name="Group 18">
            <a:extLst>
              <a:ext uri="{FF2B5EF4-FFF2-40B4-BE49-F238E27FC236}">
                <a16:creationId xmlns:a16="http://schemas.microsoft.com/office/drawing/2014/main" id="{20539BBA-E43C-0941-9B4E-C2B4F058730F}"/>
              </a:ext>
            </a:extLst>
          </p:cNvPr>
          <p:cNvGrpSpPr/>
          <p:nvPr userDrawn="1"/>
        </p:nvGrpSpPr>
        <p:grpSpPr>
          <a:xfrm>
            <a:off x="4766232" y="6468534"/>
            <a:ext cx="2761590" cy="389466"/>
            <a:chOff x="4766232" y="6468534"/>
            <a:chExt cx="2761590" cy="389466"/>
          </a:xfrm>
        </p:grpSpPr>
        <p:pic>
          <p:nvPicPr>
            <p:cNvPr id="20" name="Picture 19" descr="A picture containing text&#10;&#10;Description automatically generated">
              <a:extLst>
                <a:ext uri="{FF2B5EF4-FFF2-40B4-BE49-F238E27FC236}">
                  <a16:creationId xmlns:a16="http://schemas.microsoft.com/office/drawing/2014/main" id="{EAA95B55-0A85-4041-BB1D-3706E158BA52}"/>
                </a:ext>
              </a:extLst>
            </p:cNvPr>
            <p:cNvPicPr/>
            <p:nvPr userDrawn="1"/>
          </p:nvPicPr>
          <p:blipFill rotWithShape="1">
            <a:blip r:embed="rId2" cstate="email">
              <a:extLst>
                <a:ext uri="{28A0092B-C50C-407E-A947-70E740481C1C}">
                  <a14:useLocalDpi xmlns:a14="http://schemas.microsoft.com/office/drawing/2010/main"/>
                </a:ext>
              </a:extLst>
            </a:blip>
            <a:srcRect l="6164" t="76348" r="14342" b="-5648"/>
            <a:stretch/>
          </p:blipFill>
          <p:spPr>
            <a:xfrm>
              <a:off x="4766232" y="6468534"/>
              <a:ext cx="2761590" cy="182880"/>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1AEC9A3F-43B8-1844-936D-6D2E8D0E34E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39648462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Slide - Dusty Pink">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B5DF668-4FE2-2143-85B7-DA07F5B4A8D3}"/>
              </a:ext>
            </a:extLst>
          </p:cNvPr>
          <p:cNvGrpSpPr/>
          <p:nvPr userDrawn="1"/>
        </p:nvGrpSpPr>
        <p:grpSpPr>
          <a:xfrm flipH="1">
            <a:off x="-4" y="476885"/>
            <a:ext cx="12192004" cy="6381115"/>
            <a:chOff x="0" y="476885"/>
            <a:chExt cx="7550787" cy="6381115"/>
          </a:xfrm>
        </p:grpSpPr>
        <p:sp>
          <p:nvSpPr>
            <p:cNvPr id="11" name="Freeform 10">
              <a:extLst>
                <a:ext uri="{FF2B5EF4-FFF2-40B4-BE49-F238E27FC236}">
                  <a16:creationId xmlns:a16="http://schemas.microsoft.com/office/drawing/2014/main" id="{57BE0176-8CE6-AB44-BD13-E886BB04AA8C}"/>
                </a:ext>
              </a:extLst>
            </p:cNvPr>
            <p:cNvSpPr/>
            <p:nvPr userDrawn="1"/>
          </p:nvSpPr>
          <p:spPr>
            <a:xfrm>
              <a:off x="2876552" y="3910818"/>
              <a:ext cx="4674235" cy="2942004"/>
            </a:xfrm>
            <a:custGeom>
              <a:avLst/>
              <a:gdLst>
                <a:gd name="connsiteX0" fmla="*/ 0 w 4674476"/>
                <a:gd name="connsiteY0" fmla="*/ 3633952 h 3633952"/>
                <a:gd name="connsiteX1" fmla="*/ 0 w 4674476"/>
                <a:gd name="connsiteY1" fmla="*/ 3633952 h 3633952"/>
                <a:gd name="connsiteX2" fmla="*/ 4674476 w 4674476"/>
                <a:gd name="connsiteY2" fmla="*/ 3633952 h 3633952"/>
                <a:gd name="connsiteX3" fmla="*/ 4674476 w 4674476"/>
                <a:gd name="connsiteY3" fmla="*/ 0 h 3633952"/>
                <a:gd name="connsiteX4" fmla="*/ 323193 w 4674476"/>
                <a:gd name="connsiteY4" fmla="*/ 819807 h 3633952"/>
                <a:gd name="connsiteX5" fmla="*/ 0 w 4674476"/>
                <a:gd name="connsiteY5" fmla="*/ 3633952 h 363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74476" h="3633952">
                  <a:moveTo>
                    <a:pt x="0" y="3633952"/>
                  </a:moveTo>
                  <a:lnTo>
                    <a:pt x="0" y="3633952"/>
                  </a:lnTo>
                  <a:lnTo>
                    <a:pt x="4674476" y="3633952"/>
                  </a:lnTo>
                  <a:lnTo>
                    <a:pt x="4674476" y="0"/>
                  </a:lnTo>
                  <a:lnTo>
                    <a:pt x="323193" y="819807"/>
                  </a:lnTo>
                  <a:lnTo>
                    <a:pt x="0" y="3633952"/>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sp>
          <p:nvSpPr>
            <p:cNvPr id="12" name="Freeform 11">
              <a:extLst>
                <a:ext uri="{FF2B5EF4-FFF2-40B4-BE49-F238E27FC236}">
                  <a16:creationId xmlns:a16="http://schemas.microsoft.com/office/drawing/2014/main" id="{F87DAD2D-AA0C-3145-8167-D043F5065862}"/>
                </a:ext>
              </a:extLst>
            </p:cNvPr>
            <p:cNvSpPr/>
            <p:nvPr userDrawn="1"/>
          </p:nvSpPr>
          <p:spPr>
            <a:xfrm>
              <a:off x="0" y="476885"/>
              <a:ext cx="4590415" cy="6381115"/>
            </a:xfrm>
            <a:custGeom>
              <a:avLst/>
              <a:gdLst>
                <a:gd name="connsiteX0" fmla="*/ 4591050 w 4591050"/>
                <a:gd name="connsiteY0" fmla="*/ 6381750 h 6381750"/>
                <a:gd name="connsiteX1" fmla="*/ 0 w 4591050"/>
                <a:gd name="connsiteY1" fmla="*/ 6381750 h 6381750"/>
                <a:gd name="connsiteX2" fmla="*/ 0 w 4591050"/>
                <a:gd name="connsiteY2" fmla="*/ 0 h 6381750"/>
                <a:gd name="connsiteX3" fmla="*/ 3238500 w 4591050"/>
                <a:gd name="connsiteY3" fmla="*/ 1409700 h 6381750"/>
                <a:gd name="connsiteX4" fmla="*/ 4591050 w 4591050"/>
                <a:gd name="connsiteY4" fmla="*/ 6381750 h 6381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1050" h="6381750">
                  <a:moveTo>
                    <a:pt x="4591050" y="6381750"/>
                  </a:moveTo>
                  <a:lnTo>
                    <a:pt x="0" y="6381750"/>
                  </a:lnTo>
                  <a:lnTo>
                    <a:pt x="0" y="0"/>
                  </a:lnTo>
                  <a:lnTo>
                    <a:pt x="3238500" y="1409700"/>
                  </a:lnTo>
                  <a:lnTo>
                    <a:pt x="4591050" y="6381750"/>
                  </a:lnTo>
                  <a:close/>
                </a:path>
              </a:pathLst>
            </a:cu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grpSp>
      <p:pic>
        <p:nvPicPr>
          <p:cNvPr id="13" name="Picture 12" descr="Icon&#10;&#10;Description automatically generated">
            <a:extLst>
              <a:ext uri="{FF2B5EF4-FFF2-40B4-BE49-F238E27FC236}">
                <a16:creationId xmlns:a16="http://schemas.microsoft.com/office/drawing/2014/main" id="{EA1D9370-0EA5-5442-BC94-C03A96806414}"/>
              </a:ext>
            </a:extLst>
          </p:cNvPr>
          <p:cNvPicPr/>
          <p:nvPr userDrawn="1"/>
        </p:nvPicPr>
        <p:blipFill rotWithShape="1">
          <a:blip r:embed="rId2" cstate="email">
            <a:extLst>
              <a:ext uri="{28A0092B-C50C-407E-A947-70E740481C1C}">
                <a14:useLocalDpi xmlns:a14="http://schemas.microsoft.com/office/drawing/2010/main"/>
              </a:ext>
            </a:extLst>
          </a:blip>
          <a:srcRect l="-27922" t="-8341" r="35419" b="-3323"/>
          <a:stretch/>
        </p:blipFill>
        <p:spPr>
          <a:xfrm>
            <a:off x="9115865" y="476885"/>
            <a:ext cx="3076135" cy="6106795"/>
          </a:xfrm>
          <a:prstGeom prst="rect">
            <a:avLst/>
          </a:prstGeom>
        </p:spPr>
      </p:pic>
      <p:grpSp>
        <p:nvGrpSpPr>
          <p:cNvPr id="14" name="Group 13">
            <a:extLst>
              <a:ext uri="{FF2B5EF4-FFF2-40B4-BE49-F238E27FC236}">
                <a16:creationId xmlns:a16="http://schemas.microsoft.com/office/drawing/2014/main" id="{C81CDFD3-EF45-5747-B486-83FB48BC4712}"/>
              </a:ext>
            </a:extLst>
          </p:cNvPr>
          <p:cNvGrpSpPr/>
          <p:nvPr userDrawn="1"/>
        </p:nvGrpSpPr>
        <p:grpSpPr>
          <a:xfrm>
            <a:off x="405114" y="301682"/>
            <a:ext cx="3143757" cy="504000"/>
            <a:chOff x="296426" y="6035882"/>
            <a:chExt cx="3143757" cy="504000"/>
          </a:xfrm>
        </p:grpSpPr>
        <p:pic>
          <p:nvPicPr>
            <p:cNvPr id="15" name="Picture 14" descr="A picture containing text&#10;&#10;Description automatically generated">
              <a:extLst>
                <a:ext uri="{FF2B5EF4-FFF2-40B4-BE49-F238E27FC236}">
                  <a16:creationId xmlns:a16="http://schemas.microsoft.com/office/drawing/2014/main" id="{5EBF71C6-CEFA-9C47-92D6-1743C23D9B17}"/>
                </a:ext>
              </a:extLst>
            </p:cNvPr>
            <p:cNvPicPr/>
            <p:nvPr userDrawn="1"/>
          </p:nvPicPr>
          <p:blipFill rotWithShape="1">
            <a:blip r:embed="rId3"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4D89A135-9F3F-3744-B01C-63DA1DD564D5}"/>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35287" t="-1662" r="54747" b="36172"/>
            <a:stretch/>
          </p:blipFill>
          <p:spPr>
            <a:xfrm>
              <a:off x="296426" y="6035882"/>
              <a:ext cx="366916" cy="504000"/>
            </a:xfrm>
            <a:prstGeom prst="rect">
              <a:avLst/>
            </a:prstGeom>
          </p:spPr>
        </p:pic>
      </p:grpSp>
      <p:sp>
        <p:nvSpPr>
          <p:cNvPr id="17" name="Text Placeholder 23">
            <a:extLst>
              <a:ext uri="{FF2B5EF4-FFF2-40B4-BE49-F238E27FC236}">
                <a16:creationId xmlns:a16="http://schemas.microsoft.com/office/drawing/2014/main" id="{7852F23E-A86E-944F-97A7-536D5F572878}"/>
              </a:ext>
            </a:extLst>
          </p:cNvPr>
          <p:cNvSpPr>
            <a:spLocks noGrp="1"/>
          </p:cNvSpPr>
          <p:nvPr>
            <p:ph type="body" sz="quarter" idx="13" hasCustomPrompt="1"/>
          </p:nvPr>
        </p:nvSpPr>
        <p:spPr>
          <a:xfrm>
            <a:off x="490899" y="1364786"/>
            <a:ext cx="4570242" cy="697353"/>
          </a:xfrm>
          <a:noFill/>
        </p:spPr>
        <p:txBody>
          <a:bodyPr>
            <a:noAutofit/>
          </a:bodyPr>
          <a:lstStyle>
            <a:lvl1pPr marL="0" indent="0" algn="l">
              <a:buNone/>
              <a:defRPr sz="4800" b="1" baseline="0">
                <a:solidFill>
                  <a:srgbClr val="262626"/>
                </a:solidFill>
                <a:latin typeface="+mn-lt"/>
              </a:defRPr>
            </a:lvl1pPr>
          </a:lstStyle>
          <a:p>
            <a:pPr lvl="0"/>
            <a:r>
              <a:rPr lang="en-US" dirty="0"/>
              <a:t>DIVIDER</a:t>
            </a:r>
          </a:p>
        </p:txBody>
      </p:sp>
      <p:sp>
        <p:nvSpPr>
          <p:cNvPr id="18" name="Text Placeholder 23">
            <a:extLst>
              <a:ext uri="{FF2B5EF4-FFF2-40B4-BE49-F238E27FC236}">
                <a16:creationId xmlns:a16="http://schemas.microsoft.com/office/drawing/2014/main" id="{25A273DB-3798-7C4C-B9BC-3AAC4B4CDC75}"/>
              </a:ext>
            </a:extLst>
          </p:cNvPr>
          <p:cNvSpPr>
            <a:spLocks noGrp="1"/>
          </p:cNvSpPr>
          <p:nvPr>
            <p:ph type="body" sz="quarter" idx="14" hasCustomPrompt="1"/>
          </p:nvPr>
        </p:nvSpPr>
        <p:spPr>
          <a:xfrm>
            <a:off x="490899" y="2230955"/>
            <a:ext cx="4570242" cy="1193534"/>
          </a:xfrm>
          <a:noFill/>
        </p:spPr>
        <p:txBody>
          <a:bodyPr>
            <a:noAutofit/>
          </a:bodyPr>
          <a:lstStyle>
            <a:lvl1pPr marL="0" indent="0" algn="l">
              <a:buNone/>
              <a:defRPr sz="4800" baseline="0">
                <a:solidFill>
                  <a:srgbClr val="262626"/>
                </a:solidFill>
                <a:latin typeface="+mn-lt"/>
              </a:defRPr>
            </a:lvl1pPr>
          </a:lstStyle>
          <a:p>
            <a:pPr lvl="0"/>
            <a:r>
              <a:rPr lang="en-US" dirty="0"/>
              <a:t>Slide</a:t>
            </a:r>
          </a:p>
        </p:txBody>
      </p:sp>
      <p:cxnSp>
        <p:nvCxnSpPr>
          <p:cNvPr id="19" name="Straight Connector 18">
            <a:extLst>
              <a:ext uri="{FF2B5EF4-FFF2-40B4-BE49-F238E27FC236}">
                <a16:creationId xmlns:a16="http://schemas.microsoft.com/office/drawing/2014/main" id="{1188D5BE-1CB3-0044-9E1F-6B0B4AA0276E}"/>
              </a:ext>
            </a:extLst>
          </p:cNvPr>
          <p:cNvCxnSpPr/>
          <p:nvPr userDrawn="1"/>
        </p:nvCxnSpPr>
        <p:spPr>
          <a:xfrm flipH="1">
            <a:off x="295422" y="2132479"/>
            <a:ext cx="5106572" cy="0"/>
          </a:xfrm>
          <a:prstGeom prst="line">
            <a:avLst/>
          </a:prstGeom>
          <a:ln w="28575">
            <a:solidFill>
              <a:srgbClr val="0273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119839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Four Point Graphic Slide ">
    <p:spTree>
      <p:nvGrpSpPr>
        <p:cNvPr id="1" name=""/>
        <p:cNvGrpSpPr/>
        <p:nvPr/>
      </p:nvGrpSpPr>
      <p:grpSpPr>
        <a:xfrm>
          <a:off x="0" y="0"/>
          <a:ext cx="0" cy="0"/>
          <a:chOff x="0" y="0"/>
          <a:chExt cx="0" cy="0"/>
        </a:xfrm>
      </p:grpSpPr>
      <p:sp>
        <p:nvSpPr>
          <p:cNvPr id="41" name="Text Placeholder 23">
            <a:extLst>
              <a:ext uri="{FF2B5EF4-FFF2-40B4-BE49-F238E27FC236}">
                <a16:creationId xmlns:a16="http://schemas.microsoft.com/office/drawing/2014/main" id="{6A2E3FC0-77A0-EA4C-BB68-306F54E18780}"/>
              </a:ext>
            </a:extLst>
          </p:cNvPr>
          <p:cNvSpPr>
            <a:spLocks noGrp="1"/>
          </p:cNvSpPr>
          <p:nvPr>
            <p:ph type="body" sz="quarter" idx="19" hasCustomPrompt="1"/>
          </p:nvPr>
        </p:nvSpPr>
        <p:spPr>
          <a:xfrm>
            <a:off x="-18853" y="422900"/>
            <a:ext cx="12192000" cy="953429"/>
          </a:xfrm>
        </p:spPr>
        <p:txBody>
          <a:bodyPr>
            <a:normAutofit/>
          </a:bodyPr>
          <a:lstStyle>
            <a:lvl1pPr marL="366713" indent="0" algn="l">
              <a:buNone/>
              <a:tabLst/>
              <a:defRPr sz="3600" b="1">
                <a:solidFill>
                  <a:srgbClr val="262626"/>
                </a:solidFill>
                <a:latin typeface="+mn-lt"/>
              </a:defRPr>
            </a:lvl1pPr>
          </a:lstStyle>
          <a:p>
            <a:pPr lvl="0"/>
            <a:r>
              <a:rPr lang="en-US" dirty="0"/>
              <a:t>Four Point Graphic Slide</a:t>
            </a:r>
          </a:p>
        </p:txBody>
      </p:sp>
      <p:grpSp>
        <p:nvGrpSpPr>
          <p:cNvPr id="21" name="Group 20">
            <a:extLst>
              <a:ext uri="{FF2B5EF4-FFF2-40B4-BE49-F238E27FC236}">
                <a16:creationId xmlns:a16="http://schemas.microsoft.com/office/drawing/2014/main" id="{E99CDF2C-5C35-8E44-94F4-A41F5FFAD149}"/>
              </a:ext>
            </a:extLst>
          </p:cNvPr>
          <p:cNvGrpSpPr/>
          <p:nvPr userDrawn="1"/>
        </p:nvGrpSpPr>
        <p:grpSpPr>
          <a:xfrm>
            <a:off x="757680" y="598518"/>
            <a:ext cx="7247236" cy="5799293"/>
            <a:chOff x="3695201" y="3508744"/>
            <a:chExt cx="14988014" cy="11993522"/>
          </a:xfrm>
        </p:grpSpPr>
        <p:sp>
          <p:nvSpPr>
            <p:cNvPr id="22" name="Pie 21">
              <a:extLst>
                <a:ext uri="{FF2B5EF4-FFF2-40B4-BE49-F238E27FC236}">
                  <a16:creationId xmlns:a16="http://schemas.microsoft.com/office/drawing/2014/main" id="{2E2928A6-F24B-EB48-83AD-7848EFB90B08}"/>
                </a:ext>
              </a:extLst>
            </p:cNvPr>
            <p:cNvSpPr/>
            <p:nvPr/>
          </p:nvSpPr>
          <p:spPr>
            <a:xfrm>
              <a:off x="12688011" y="3508744"/>
              <a:ext cx="2997602" cy="2998381"/>
            </a:xfrm>
            <a:prstGeom prst="pieWedge">
              <a:avLst/>
            </a:prstGeom>
            <a:solidFill>
              <a:srgbClr val="40B894"/>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23" name="Pie 22">
              <a:extLst>
                <a:ext uri="{FF2B5EF4-FFF2-40B4-BE49-F238E27FC236}">
                  <a16:creationId xmlns:a16="http://schemas.microsoft.com/office/drawing/2014/main" id="{37F0BE8E-D7C8-6D4A-BEDB-3F8C27D462CA}"/>
                </a:ext>
              </a:extLst>
            </p:cNvPr>
            <p:cNvSpPr/>
            <p:nvPr/>
          </p:nvSpPr>
          <p:spPr>
            <a:xfrm rot="10800000">
              <a:off x="15685613" y="3508744"/>
              <a:ext cx="2997602" cy="2998381"/>
            </a:xfrm>
            <a:prstGeom prst="pieWedge">
              <a:avLst/>
            </a:prstGeom>
            <a:solidFill>
              <a:srgbClr val="40B894">
                <a:alpha val="82000"/>
              </a:srgbClr>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24" name="Pie 23">
              <a:extLst>
                <a:ext uri="{FF2B5EF4-FFF2-40B4-BE49-F238E27FC236}">
                  <a16:creationId xmlns:a16="http://schemas.microsoft.com/office/drawing/2014/main" id="{95924AC6-45F3-DB4D-A98A-053445B0B8FF}"/>
                </a:ext>
              </a:extLst>
            </p:cNvPr>
            <p:cNvSpPr/>
            <p:nvPr/>
          </p:nvSpPr>
          <p:spPr>
            <a:xfrm>
              <a:off x="9690407" y="6507124"/>
              <a:ext cx="2997602" cy="2998381"/>
            </a:xfrm>
            <a:prstGeom prst="pieWedge">
              <a:avLst/>
            </a:prstGeom>
            <a:solidFill>
              <a:srgbClr val="D98F89"/>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30" name="Pie 29">
              <a:extLst>
                <a:ext uri="{FF2B5EF4-FFF2-40B4-BE49-F238E27FC236}">
                  <a16:creationId xmlns:a16="http://schemas.microsoft.com/office/drawing/2014/main" id="{C717BBE7-4105-4748-9C54-4308A96DFC19}"/>
                </a:ext>
              </a:extLst>
            </p:cNvPr>
            <p:cNvSpPr/>
            <p:nvPr/>
          </p:nvSpPr>
          <p:spPr>
            <a:xfrm rot="10800000">
              <a:off x="12688011" y="6507125"/>
              <a:ext cx="2997602" cy="2998381"/>
            </a:xfrm>
            <a:prstGeom prst="pieWedge">
              <a:avLst/>
            </a:prstGeom>
            <a:solidFill>
              <a:srgbClr val="D98F89">
                <a:alpha val="84000"/>
              </a:srgbClr>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31" name="Pie 30">
              <a:extLst>
                <a:ext uri="{FF2B5EF4-FFF2-40B4-BE49-F238E27FC236}">
                  <a16:creationId xmlns:a16="http://schemas.microsoft.com/office/drawing/2014/main" id="{48DD5E1D-4ED0-CC48-BF04-502D0656571D}"/>
                </a:ext>
              </a:extLst>
            </p:cNvPr>
            <p:cNvSpPr/>
            <p:nvPr/>
          </p:nvSpPr>
          <p:spPr>
            <a:xfrm>
              <a:off x="6692805" y="9505505"/>
              <a:ext cx="2997602" cy="2998381"/>
            </a:xfrm>
            <a:prstGeom prst="pieWedge">
              <a:avLst/>
            </a:prstGeom>
            <a:solidFill>
              <a:srgbClr val="F29E38"/>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32" name="Pie 31">
              <a:extLst>
                <a:ext uri="{FF2B5EF4-FFF2-40B4-BE49-F238E27FC236}">
                  <a16:creationId xmlns:a16="http://schemas.microsoft.com/office/drawing/2014/main" id="{EC7679E7-5ABE-DD4F-B422-B6A03E34ADFC}"/>
                </a:ext>
              </a:extLst>
            </p:cNvPr>
            <p:cNvSpPr/>
            <p:nvPr/>
          </p:nvSpPr>
          <p:spPr>
            <a:xfrm rot="10800000">
              <a:off x="9690407" y="9505505"/>
              <a:ext cx="2997602" cy="2998381"/>
            </a:xfrm>
            <a:prstGeom prst="pieWedge">
              <a:avLst/>
            </a:prstGeom>
            <a:solidFill>
              <a:srgbClr val="F29E38">
                <a:alpha val="81000"/>
              </a:srgbClr>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33" name="Pie 32">
              <a:extLst>
                <a:ext uri="{FF2B5EF4-FFF2-40B4-BE49-F238E27FC236}">
                  <a16:creationId xmlns:a16="http://schemas.microsoft.com/office/drawing/2014/main" id="{645A5914-CC2F-0045-A0E3-3C2247A10FAD}"/>
                </a:ext>
              </a:extLst>
            </p:cNvPr>
            <p:cNvSpPr/>
            <p:nvPr/>
          </p:nvSpPr>
          <p:spPr>
            <a:xfrm>
              <a:off x="3695201" y="12503885"/>
              <a:ext cx="2997602" cy="2998381"/>
            </a:xfrm>
            <a:prstGeom prst="pieWedge">
              <a:avLst/>
            </a:prstGeom>
            <a:solidFill>
              <a:srgbClr val="027354"/>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34" name="Pie 33">
              <a:extLst>
                <a:ext uri="{FF2B5EF4-FFF2-40B4-BE49-F238E27FC236}">
                  <a16:creationId xmlns:a16="http://schemas.microsoft.com/office/drawing/2014/main" id="{B1828945-7F08-9042-B0F9-19E85CB82ABE}"/>
                </a:ext>
              </a:extLst>
            </p:cNvPr>
            <p:cNvSpPr/>
            <p:nvPr/>
          </p:nvSpPr>
          <p:spPr>
            <a:xfrm rot="10800000">
              <a:off x="6692803" y="12503885"/>
              <a:ext cx="2997602" cy="2998381"/>
            </a:xfrm>
            <a:prstGeom prst="pieWedge">
              <a:avLst/>
            </a:prstGeom>
            <a:solidFill>
              <a:srgbClr val="027354">
                <a:alpha val="82000"/>
              </a:srgbClr>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grpSp>
      <p:sp>
        <p:nvSpPr>
          <p:cNvPr id="35" name="Text Placeholder 23">
            <a:extLst>
              <a:ext uri="{FF2B5EF4-FFF2-40B4-BE49-F238E27FC236}">
                <a16:creationId xmlns:a16="http://schemas.microsoft.com/office/drawing/2014/main" id="{4EAA5AD2-D56D-EE46-9565-36ACC6969CA6}"/>
              </a:ext>
            </a:extLst>
          </p:cNvPr>
          <p:cNvSpPr>
            <a:spLocks noGrp="1"/>
          </p:cNvSpPr>
          <p:nvPr>
            <p:ph type="body" sz="quarter" idx="21" hasCustomPrompt="1"/>
          </p:nvPr>
        </p:nvSpPr>
        <p:spPr>
          <a:xfrm>
            <a:off x="6539351" y="620114"/>
            <a:ext cx="1154139" cy="1242784"/>
          </a:xfrm>
        </p:spPr>
        <p:txBody>
          <a:bodyPr anchor="ctr">
            <a:normAutofit/>
          </a:bodyPr>
          <a:lstStyle>
            <a:lvl1pPr marL="0" indent="0" algn="ctr">
              <a:buNone/>
              <a:defRPr sz="4800" b="0">
                <a:solidFill>
                  <a:schemeClr val="bg1"/>
                </a:solidFill>
                <a:latin typeface="+mn-lt"/>
              </a:defRPr>
            </a:lvl1pPr>
          </a:lstStyle>
          <a:p>
            <a:pPr lvl="0"/>
            <a:r>
              <a:rPr lang="en-US" dirty="0"/>
              <a:t>01</a:t>
            </a:r>
          </a:p>
        </p:txBody>
      </p:sp>
      <p:sp>
        <p:nvSpPr>
          <p:cNvPr id="36" name="Text Placeholder 23">
            <a:extLst>
              <a:ext uri="{FF2B5EF4-FFF2-40B4-BE49-F238E27FC236}">
                <a16:creationId xmlns:a16="http://schemas.microsoft.com/office/drawing/2014/main" id="{E556E6B0-3AC2-CF47-B758-D05DBF495551}"/>
              </a:ext>
            </a:extLst>
          </p:cNvPr>
          <p:cNvSpPr>
            <a:spLocks noGrp="1"/>
          </p:cNvSpPr>
          <p:nvPr>
            <p:ph type="body" sz="quarter" idx="15" hasCustomPrompt="1"/>
          </p:nvPr>
        </p:nvSpPr>
        <p:spPr>
          <a:xfrm>
            <a:off x="8220348" y="818401"/>
            <a:ext cx="2549779" cy="663686"/>
          </a:xfrm>
        </p:spPr>
        <p:txBody>
          <a:bodyPr>
            <a:normAutofit/>
          </a:bodyPr>
          <a:lstStyle>
            <a:lvl1pPr marL="0" indent="0" algn="l">
              <a:buNone/>
              <a:defRPr sz="2800" b="1">
                <a:solidFill>
                  <a:srgbClr val="027354"/>
                </a:solidFill>
                <a:latin typeface="+mn-lt"/>
              </a:defRPr>
            </a:lvl1pPr>
          </a:lstStyle>
          <a:p>
            <a:pPr lvl="0"/>
            <a:r>
              <a:rPr lang="en-US" dirty="0"/>
              <a:t>Title</a:t>
            </a:r>
          </a:p>
        </p:txBody>
      </p:sp>
      <p:sp>
        <p:nvSpPr>
          <p:cNvPr id="37" name="Text Placeholder 23">
            <a:extLst>
              <a:ext uri="{FF2B5EF4-FFF2-40B4-BE49-F238E27FC236}">
                <a16:creationId xmlns:a16="http://schemas.microsoft.com/office/drawing/2014/main" id="{D61142B4-DBDE-E146-9F53-2A9569014D3D}"/>
              </a:ext>
            </a:extLst>
          </p:cNvPr>
          <p:cNvSpPr>
            <a:spLocks noGrp="1"/>
          </p:cNvSpPr>
          <p:nvPr>
            <p:ph type="body" sz="quarter" idx="25" hasCustomPrompt="1"/>
          </p:nvPr>
        </p:nvSpPr>
        <p:spPr>
          <a:xfrm>
            <a:off x="8215198" y="1419096"/>
            <a:ext cx="2549779" cy="663686"/>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38" name="Text Placeholder 23">
            <a:extLst>
              <a:ext uri="{FF2B5EF4-FFF2-40B4-BE49-F238E27FC236}">
                <a16:creationId xmlns:a16="http://schemas.microsoft.com/office/drawing/2014/main" id="{FF756959-9F0A-1A42-AD5A-EEB6BCDB01FB}"/>
              </a:ext>
            </a:extLst>
          </p:cNvPr>
          <p:cNvSpPr>
            <a:spLocks noGrp="1"/>
          </p:cNvSpPr>
          <p:nvPr>
            <p:ph type="body" sz="quarter" idx="26" hasCustomPrompt="1"/>
          </p:nvPr>
        </p:nvSpPr>
        <p:spPr>
          <a:xfrm>
            <a:off x="5132449" y="2077287"/>
            <a:ext cx="1154139" cy="1242784"/>
          </a:xfrm>
        </p:spPr>
        <p:txBody>
          <a:bodyPr anchor="ctr">
            <a:normAutofit/>
          </a:bodyPr>
          <a:lstStyle>
            <a:lvl1pPr marL="0" indent="0" algn="ctr">
              <a:buNone/>
              <a:defRPr sz="4800" b="0">
                <a:solidFill>
                  <a:schemeClr val="bg1"/>
                </a:solidFill>
                <a:latin typeface="+mn-lt"/>
              </a:defRPr>
            </a:lvl1pPr>
          </a:lstStyle>
          <a:p>
            <a:pPr lvl="0"/>
            <a:r>
              <a:rPr lang="en-US" dirty="0"/>
              <a:t>02</a:t>
            </a:r>
          </a:p>
        </p:txBody>
      </p:sp>
      <p:sp>
        <p:nvSpPr>
          <p:cNvPr id="39" name="Text Placeholder 23">
            <a:extLst>
              <a:ext uri="{FF2B5EF4-FFF2-40B4-BE49-F238E27FC236}">
                <a16:creationId xmlns:a16="http://schemas.microsoft.com/office/drawing/2014/main" id="{4AF88744-37A5-124B-9CAF-6E241D5ECEA1}"/>
              </a:ext>
            </a:extLst>
          </p:cNvPr>
          <p:cNvSpPr>
            <a:spLocks noGrp="1"/>
          </p:cNvSpPr>
          <p:nvPr>
            <p:ph type="body" sz="quarter" idx="27" hasCustomPrompt="1"/>
          </p:nvPr>
        </p:nvSpPr>
        <p:spPr>
          <a:xfrm>
            <a:off x="6813446" y="2275574"/>
            <a:ext cx="2549779" cy="663686"/>
          </a:xfrm>
        </p:spPr>
        <p:txBody>
          <a:bodyPr>
            <a:normAutofit/>
          </a:bodyPr>
          <a:lstStyle>
            <a:lvl1pPr marL="0" indent="0" algn="l">
              <a:buNone/>
              <a:defRPr sz="2800" b="1">
                <a:solidFill>
                  <a:srgbClr val="40B894"/>
                </a:solidFill>
                <a:latin typeface="+mn-lt"/>
              </a:defRPr>
            </a:lvl1pPr>
          </a:lstStyle>
          <a:p>
            <a:pPr lvl="0"/>
            <a:r>
              <a:rPr lang="en-US" dirty="0"/>
              <a:t>Title</a:t>
            </a:r>
          </a:p>
        </p:txBody>
      </p:sp>
      <p:sp>
        <p:nvSpPr>
          <p:cNvPr id="40" name="Text Placeholder 23">
            <a:extLst>
              <a:ext uri="{FF2B5EF4-FFF2-40B4-BE49-F238E27FC236}">
                <a16:creationId xmlns:a16="http://schemas.microsoft.com/office/drawing/2014/main" id="{C658E850-C0E6-C340-8B6A-121F9E9181B3}"/>
              </a:ext>
            </a:extLst>
          </p:cNvPr>
          <p:cNvSpPr>
            <a:spLocks noGrp="1"/>
          </p:cNvSpPr>
          <p:nvPr>
            <p:ph type="body" sz="quarter" idx="28" hasCustomPrompt="1"/>
          </p:nvPr>
        </p:nvSpPr>
        <p:spPr>
          <a:xfrm>
            <a:off x="6808296" y="2876269"/>
            <a:ext cx="2549779" cy="663686"/>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55" name="Text Placeholder 23">
            <a:extLst>
              <a:ext uri="{FF2B5EF4-FFF2-40B4-BE49-F238E27FC236}">
                <a16:creationId xmlns:a16="http://schemas.microsoft.com/office/drawing/2014/main" id="{DA3501AD-7737-3F47-84D2-F77C1B5D202C}"/>
              </a:ext>
            </a:extLst>
          </p:cNvPr>
          <p:cNvSpPr>
            <a:spLocks noGrp="1"/>
          </p:cNvSpPr>
          <p:nvPr>
            <p:ph type="body" sz="quarter" idx="29" hasCustomPrompt="1"/>
          </p:nvPr>
        </p:nvSpPr>
        <p:spPr>
          <a:xfrm>
            <a:off x="3729343" y="3534460"/>
            <a:ext cx="1154139" cy="1242784"/>
          </a:xfrm>
        </p:spPr>
        <p:txBody>
          <a:bodyPr anchor="ctr">
            <a:normAutofit/>
          </a:bodyPr>
          <a:lstStyle>
            <a:lvl1pPr marL="0" indent="0" algn="ctr">
              <a:buNone/>
              <a:defRPr sz="4800" b="0">
                <a:solidFill>
                  <a:schemeClr val="bg1"/>
                </a:solidFill>
                <a:latin typeface="+mn-lt"/>
              </a:defRPr>
            </a:lvl1pPr>
          </a:lstStyle>
          <a:p>
            <a:pPr lvl="0"/>
            <a:r>
              <a:rPr lang="en-US" dirty="0"/>
              <a:t>03</a:t>
            </a:r>
          </a:p>
        </p:txBody>
      </p:sp>
      <p:sp>
        <p:nvSpPr>
          <p:cNvPr id="56" name="Text Placeholder 23">
            <a:extLst>
              <a:ext uri="{FF2B5EF4-FFF2-40B4-BE49-F238E27FC236}">
                <a16:creationId xmlns:a16="http://schemas.microsoft.com/office/drawing/2014/main" id="{2FE41CCF-9308-E243-B0F7-753D3969890D}"/>
              </a:ext>
            </a:extLst>
          </p:cNvPr>
          <p:cNvSpPr>
            <a:spLocks noGrp="1"/>
          </p:cNvSpPr>
          <p:nvPr>
            <p:ph type="body" sz="quarter" idx="30" hasCustomPrompt="1"/>
          </p:nvPr>
        </p:nvSpPr>
        <p:spPr>
          <a:xfrm>
            <a:off x="5410340" y="3732747"/>
            <a:ext cx="2549779" cy="663686"/>
          </a:xfrm>
        </p:spPr>
        <p:txBody>
          <a:bodyPr>
            <a:normAutofit/>
          </a:bodyPr>
          <a:lstStyle>
            <a:lvl1pPr marL="0" indent="0" algn="l">
              <a:buNone/>
              <a:defRPr sz="2800" b="1">
                <a:solidFill>
                  <a:srgbClr val="F29E38"/>
                </a:solidFill>
                <a:latin typeface="+mn-lt"/>
              </a:defRPr>
            </a:lvl1pPr>
          </a:lstStyle>
          <a:p>
            <a:pPr lvl="0"/>
            <a:r>
              <a:rPr lang="en-US" dirty="0"/>
              <a:t>Title</a:t>
            </a:r>
          </a:p>
        </p:txBody>
      </p:sp>
      <p:sp>
        <p:nvSpPr>
          <p:cNvPr id="57" name="Text Placeholder 23">
            <a:extLst>
              <a:ext uri="{FF2B5EF4-FFF2-40B4-BE49-F238E27FC236}">
                <a16:creationId xmlns:a16="http://schemas.microsoft.com/office/drawing/2014/main" id="{D3687C48-D8A3-7B47-9620-5D77B1CF906B}"/>
              </a:ext>
            </a:extLst>
          </p:cNvPr>
          <p:cNvSpPr>
            <a:spLocks noGrp="1"/>
          </p:cNvSpPr>
          <p:nvPr>
            <p:ph type="body" sz="quarter" idx="31" hasCustomPrompt="1"/>
          </p:nvPr>
        </p:nvSpPr>
        <p:spPr>
          <a:xfrm>
            <a:off x="5405190" y="4333442"/>
            <a:ext cx="2549779" cy="663686"/>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58" name="Text Placeholder 23">
            <a:extLst>
              <a:ext uri="{FF2B5EF4-FFF2-40B4-BE49-F238E27FC236}">
                <a16:creationId xmlns:a16="http://schemas.microsoft.com/office/drawing/2014/main" id="{7E9C819E-B7AC-A64A-A11B-C71095735DD8}"/>
              </a:ext>
            </a:extLst>
          </p:cNvPr>
          <p:cNvSpPr>
            <a:spLocks noGrp="1"/>
          </p:cNvSpPr>
          <p:nvPr>
            <p:ph type="body" sz="quarter" idx="32" hasCustomPrompt="1"/>
          </p:nvPr>
        </p:nvSpPr>
        <p:spPr>
          <a:xfrm>
            <a:off x="2207126" y="4984283"/>
            <a:ext cx="1154139" cy="1242784"/>
          </a:xfrm>
        </p:spPr>
        <p:txBody>
          <a:bodyPr anchor="ctr">
            <a:normAutofit/>
          </a:bodyPr>
          <a:lstStyle>
            <a:lvl1pPr marL="0" indent="0" algn="ctr">
              <a:buNone/>
              <a:defRPr sz="4800" b="0">
                <a:solidFill>
                  <a:schemeClr val="bg1"/>
                </a:solidFill>
                <a:latin typeface="+mn-lt"/>
              </a:defRPr>
            </a:lvl1pPr>
          </a:lstStyle>
          <a:p>
            <a:pPr lvl="0"/>
            <a:r>
              <a:rPr lang="en-US" dirty="0"/>
              <a:t>04</a:t>
            </a:r>
          </a:p>
        </p:txBody>
      </p:sp>
      <p:sp>
        <p:nvSpPr>
          <p:cNvPr id="59" name="Text Placeholder 23">
            <a:extLst>
              <a:ext uri="{FF2B5EF4-FFF2-40B4-BE49-F238E27FC236}">
                <a16:creationId xmlns:a16="http://schemas.microsoft.com/office/drawing/2014/main" id="{158FC1C9-7AE1-6E44-801F-FFAB0133597C}"/>
              </a:ext>
            </a:extLst>
          </p:cNvPr>
          <p:cNvSpPr>
            <a:spLocks noGrp="1"/>
          </p:cNvSpPr>
          <p:nvPr>
            <p:ph type="body" sz="quarter" idx="33" hasCustomPrompt="1"/>
          </p:nvPr>
        </p:nvSpPr>
        <p:spPr>
          <a:xfrm>
            <a:off x="3888123" y="5182570"/>
            <a:ext cx="2549779" cy="663686"/>
          </a:xfrm>
        </p:spPr>
        <p:txBody>
          <a:bodyPr>
            <a:normAutofit/>
          </a:bodyPr>
          <a:lstStyle>
            <a:lvl1pPr marL="0" indent="0" algn="l">
              <a:buNone/>
              <a:defRPr sz="2800" b="1">
                <a:solidFill>
                  <a:srgbClr val="027354"/>
                </a:solidFill>
                <a:latin typeface="+mn-lt"/>
              </a:defRPr>
            </a:lvl1pPr>
          </a:lstStyle>
          <a:p>
            <a:pPr lvl="0"/>
            <a:r>
              <a:rPr lang="en-US" dirty="0"/>
              <a:t>Title</a:t>
            </a:r>
          </a:p>
        </p:txBody>
      </p:sp>
      <p:sp>
        <p:nvSpPr>
          <p:cNvPr id="60" name="Text Placeholder 23">
            <a:extLst>
              <a:ext uri="{FF2B5EF4-FFF2-40B4-BE49-F238E27FC236}">
                <a16:creationId xmlns:a16="http://schemas.microsoft.com/office/drawing/2014/main" id="{20E56C0E-5D32-9745-AE83-803635B75B2A}"/>
              </a:ext>
            </a:extLst>
          </p:cNvPr>
          <p:cNvSpPr>
            <a:spLocks noGrp="1"/>
          </p:cNvSpPr>
          <p:nvPr>
            <p:ph type="body" sz="quarter" idx="34" hasCustomPrompt="1"/>
          </p:nvPr>
        </p:nvSpPr>
        <p:spPr>
          <a:xfrm>
            <a:off x="3882973" y="5783265"/>
            <a:ext cx="2549779" cy="663686"/>
          </a:xfrm>
        </p:spPr>
        <p:txBody>
          <a:bodyPr>
            <a:normAutofit/>
          </a:bodyPr>
          <a:lstStyle>
            <a:lvl1pPr marL="0" indent="0" algn="l">
              <a:buNone/>
              <a:defRPr sz="2400" b="0">
                <a:solidFill>
                  <a:srgbClr val="262626"/>
                </a:solidFill>
                <a:latin typeface="+mn-lt"/>
              </a:defRPr>
            </a:lvl1pPr>
          </a:lstStyle>
          <a:p>
            <a:pPr lvl="0"/>
            <a:r>
              <a:rPr lang="en-US" dirty="0"/>
              <a:t>Sub-Heading</a:t>
            </a:r>
          </a:p>
        </p:txBody>
      </p:sp>
      <p:grpSp>
        <p:nvGrpSpPr>
          <p:cNvPr id="25" name="Group 24">
            <a:extLst>
              <a:ext uri="{FF2B5EF4-FFF2-40B4-BE49-F238E27FC236}">
                <a16:creationId xmlns:a16="http://schemas.microsoft.com/office/drawing/2014/main" id="{72D94BA7-12C2-8B45-B930-F5B6121C9EE0}"/>
              </a:ext>
            </a:extLst>
          </p:cNvPr>
          <p:cNvGrpSpPr/>
          <p:nvPr userDrawn="1"/>
        </p:nvGrpSpPr>
        <p:grpSpPr>
          <a:xfrm>
            <a:off x="8508837" y="6115769"/>
            <a:ext cx="3299079" cy="504000"/>
            <a:chOff x="506666" y="6162492"/>
            <a:chExt cx="3299079" cy="504000"/>
          </a:xfrm>
        </p:grpSpPr>
        <p:pic>
          <p:nvPicPr>
            <p:cNvPr id="26" name="Picture 25" descr="A picture containing text&#10;&#10;Description automatically generated">
              <a:extLst>
                <a:ext uri="{FF2B5EF4-FFF2-40B4-BE49-F238E27FC236}">
                  <a16:creationId xmlns:a16="http://schemas.microsoft.com/office/drawing/2014/main" id="{AA8F9299-8E93-D741-B199-1D169FDC14AB}"/>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27" name="Picture 26" descr="A picture containing text&#10;&#10;Description automatically generated">
              <a:extLst>
                <a:ext uri="{FF2B5EF4-FFF2-40B4-BE49-F238E27FC236}">
                  <a16:creationId xmlns:a16="http://schemas.microsoft.com/office/drawing/2014/main" id="{58F19DDB-89C9-DB4F-8DA6-EEA9A9E17C3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335368046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meline Graphic Slide ">
    <p:spTree>
      <p:nvGrpSpPr>
        <p:cNvPr id="1" name=""/>
        <p:cNvGrpSpPr/>
        <p:nvPr/>
      </p:nvGrpSpPr>
      <p:grpSpPr>
        <a:xfrm>
          <a:off x="0" y="0"/>
          <a:ext cx="0" cy="0"/>
          <a:chOff x="0" y="0"/>
          <a:chExt cx="0" cy="0"/>
        </a:xfrm>
      </p:grpSpPr>
      <p:sp>
        <p:nvSpPr>
          <p:cNvPr id="17" name="Freeform: Shape 5365">
            <a:extLst>
              <a:ext uri="{FF2B5EF4-FFF2-40B4-BE49-F238E27FC236}">
                <a16:creationId xmlns:a16="http://schemas.microsoft.com/office/drawing/2014/main" id="{6E2C15F8-E10A-1F42-81A9-72628F8BDB79}"/>
              </a:ext>
            </a:extLst>
          </p:cNvPr>
          <p:cNvSpPr/>
          <p:nvPr userDrawn="1"/>
        </p:nvSpPr>
        <p:spPr>
          <a:xfrm>
            <a:off x="901348" y="2338003"/>
            <a:ext cx="2692811" cy="1346406"/>
          </a:xfrm>
          <a:custGeom>
            <a:avLst/>
            <a:gdLst/>
            <a:ahLst/>
            <a:cxnLst>
              <a:cxn ang="3cd4">
                <a:pos x="hc" y="t"/>
              </a:cxn>
              <a:cxn ang="cd2">
                <a:pos x="l" y="vc"/>
              </a:cxn>
              <a:cxn ang="cd4">
                <a:pos x="hc" y="b"/>
              </a:cxn>
              <a:cxn ang="0">
                <a:pos x="r" y="vc"/>
              </a:cxn>
            </a:cxnLst>
            <a:rect l="l" t="t" r="r" b="b"/>
            <a:pathLst>
              <a:path w="555" h="278">
                <a:moveTo>
                  <a:pt x="277" y="168"/>
                </a:moveTo>
                <a:cubicBezTo>
                  <a:pt x="339" y="168"/>
                  <a:pt x="388" y="216"/>
                  <a:pt x="388" y="278"/>
                </a:cubicBezTo>
                <a:lnTo>
                  <a:pt x="555" y="278"/>
                </a:lnTo>
                <a:cubicBezTo>
                  <a:pt x="555" y="125"/>
                  <a:pt x="431" y="0"/>
                  <a:pt x="277" y="0"/>
                </a:cubicBezTo>
                <a:cubicBezTo>
                  <a:pt x="125" y="0"/>
                  <a:pt x="0" y="125"/>
                  <a:pt x="0" y="278"/>
                </a:cubicBezTo>
                <a:lnTo>
                  <a:pt x="166" y="278"/>
                </a:lnTo>
                <a:cubicBezTo>
                  <a:pt x="166" y="216"/>
                  <a:pt x="216" y="168"/>
                  <a:pt x="277" y="168"/>
                </a:cubicBezTo>
                <a:close/>
              </a:path>
            </a:pathLst>
          </a:custGeom>
          <a:solidFill>
            <a:srgbClr val="027354">
              <a:alpha val="79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8" name="Freeform: Shape 5366">
            <a:extLst>
              <a:ext uri="{FF2B5EF4-FFF2-40B4-BE49-F238E27FC236}">
                <a16:creationId xmlns:a16="http://schemas.microsoft.com/office/drawing/2014/main" id="{50312930-84A5-F64B-96B0-E70832C84E58}"/>
              </a:ext>
            </a:extLst>
          </p:cNvPr>
          <p:cNvSpPr/>
          <p:nvPr userDrawn="1"/>
        </p:nvSpPr>
        <p:spPr>
          <a:xfrm>
            <a:off x="1627440" y="2125421"/>
            <a:ext cx="1245490" cy="1245489"/>
          </a:xfrm>
          <a:custGeom>
            <a:avLst/>
            <a:gdLst/>
            <a:ahLst/>
            <a:cxnLst>
              <a:cxn ang="3cd4">
                <a:pos x="hc" y="t"/>
              </a:cxn>
              <a:cxn ang="cd2">
                <a:pos x="l" y="vc"/>
              </a:cxn>
              <a:cxn ang="cd4">
                <a:pos x="hc" y="b"/>
              </a:cxn>
              <a:cxn ang="0">
                <a:pos x="r" y="vc"/>
              </a:cxn>
            </a:cxnLst>
            <a:rect l="l" t="t" r="r" b="b"/>
            <a:pathLst>
              <a:path w="342" h="342">
                <a:moveTo>
                  <a:pt x="342" y="171"/>
                </a:moveTo>
                <a:cubicBezTo>
                  <a:pt x="342" y="265"/>
                  <a:pt x="265" y="342"/>
                  <a:pt x="170" y="342"/>
                </a:cubicBezTo>
                <a:cubicBezTo>
                  <a:pt x="75" y="342"/>
                  <a:pt x="0" y="265"/>
                  <a:pt x="0" y="171"/>
                </a:cubicBezTo>
                <a:cubicBezTo>
                  <a:pt x="0" y="76"/>
                  <a:pt x="75" y="0"/>
                  <a:pt x="170" y="0"/>
                </a:cubicBezTo>
                <a:cubicBezTo>
                  <a:pt x="265" y="0"/>
                  <a:pt x="342" y="76"/>
                  <a:pt x="342" y="171"/>
                </a:cubicBezTo>
                <a:close/>
              </a:path>
            </a:pathLst>
          </a:custGeom>
          <a:solidFill>
            <a:srgbClr val="02735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9" name="Freeform: Shape 5372">
            <a:extLst>
              <a:ext uri="{FF2B5EF4-FFF2-40B4-BE49-F238E27FC236}">
                <a16:creationId xmlns:a16="http://schemas.microsoft.com/office/drawing/2014/main" id="{F962A64A-2E56-D14C-AD3D-B28C1B3420B6}"/>
              </a:ext>
            </a:extLst>
          </p:cNvPr>
          <p:cNvSpPr/>
          <p:nvPr userDrawn="1"/>
        </p:nvSpPr>
        <p:spPr>
          <a:xfrm>
            <a:off x="4673228" y="2338003"/>
            <a:ext cx="2697672" cy="1346406"/>
          </a:xfrm>
          <a:custGeom>
            <a:avLst/>
            <a:gdLst/>
            <a:ahLst/>
            <a:cxnLst>
              <a:cxn ang="3cd4">
                <a:pos x="hc" y="t"/>
              </a:cxn>
              <a:cxn ang="cd2">
                <a:pos x="l" y="vc"/>
              </a:cxn>
              <a:cxn ang="cd4">
                <a:pos x="hc" y="b"/>
              </a:cxn>
              <a:cxn ang="0">
                <a:pos x="r" y="vc"/>
              </a:cxn>
            </a:cxnLst>
            <a:rect l="l" t="t" r="r" b="b"/>
            <a:pathLst>
              <a:path w="556" h="278">
                <a:moveTo>
                  <a:pt x="279" y="168"/>
                </a:moveTo>
                <a:cubicBezTo>
                  <a:pt x="340" y="168"/>
                  <a:pt x="390" y="216"/>
                  <a:pt x="390" y="278"/>
                </a:cubicBezTo>
                <a:lnTo>
                  <a:pt x="556" y="278"/>
                </a:lnTo>
                <a:cubicBezTo>
                  <a:pt x="556" y="125"/>
                  <a:pt x="431" y="0"/>
                  <a:pt x="279" y="0"/>
                </a:cubicBezTo>
                <a:cubicBezTo>
                  <a:pt x="125" y="0"/>
                  <a:pt x="0" y="125"/>
                  <a:pt x="0" y="278"/>
                </a:cubicBezTo>
                <a:lnTo>
                  <a:pt x="167" y="278"/>
                </a:lnTo>
                <a:cubicBezTo>
                  <a:pt x="167" y="216"/>
                  <a:pt x="216" y="168"/>
                  <a:pt x="279" y="168"/>
                </a:cubicBezTo>
                <a:close/>
              </a:path>
            </a:pathLst>
          </a:custGeom>
          <a:solidFill>
            <a:srgbClr val="D98F89">
              <a:alpha val="89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0" name="Freeform: Shape 5373">
            <a:extLst>
              <a:ext uri="{FF2B5EF4-FFF2-40B4-BE49-F238E27FC236}">
                <a16:creationId xmlns:a16="http://schemas.microsoft.com/office/drawing/2014/main" id="{B5438331-38AA-BD42-B8CC-00C9861E1EE1}"/>
              </a:ext>
            </a:extLst>
          </p:cNvPr>
          <p:cNvSpPr/>
          <p:nvPr userDrawn="1"/>
        </p:nvSpPr>
        <p:spPr>
          <a:xfrm>
            <a:off x="5419366" y="2125420"/>
            <a:ext cx="1249143" cy="1245490"/>
          </a:xfrm>
          <a:custGeom>
            <a:avLst/>
            <a:gdLst/>
            <a:ahLst/>
            <a:cxnLst>
              <a:cxn ang="3cd4">
                <a:pos x="hc" y="t"/>
              </a:cxn>
              <a:cxn ang="cd2">
                <a:pos x="l" y="vc"/>
              </a:cxn>
              <a:cxn ang="cd4">
                <a:pos x="hc" y="b"/>
              </a:cxn>
              <a:cxn ang="0">
                <a:pos x="r" y="vc"/>
              </a:cxn>
            </a:cxnLst>
            <a:rect l="l" t="t" r="r" b="b"/>
            <a:pathLst>
              <a:path w="343" h="342">
                <a:moveTo>
                  <a:pt x="343" y="171"/>
                </a:moveTo>
                <a:cubicBezTo>
                  <a:pt x="343" y="265"/>
                  <a:pt x="267" y="342"/>
                  <a:pt x="172" y="342"/>
                </a:cubicBezTo>
                <a:cubicBezTo>
                  <a:pt x="77" y="342"/>
                  <a:pt x="0" y="265"/>
                  <a:pt x="0" y="171"/>
                </a:cubicBezTo>
                <a:cubicBezTo>
                  <a:pt x="0" y="76"/>
                  <a:pt x="77" y="0"/>
                  <a:pt x="172" y="0"/>
                </a:cubicBezTo>
                <a:cubicBezTo>
                  <a:pt x="267" y="0"/>
                  <a:pt x="343" y="76"/>
                  <a:pt x="343" y="171"/>
                </a:cubicBezTo>
                <a:close/>
              </a:path>
            </a:pathLst>
          </a:custGeom>
          <a:solidFill>
            <a:srgbClr val="D98F89"/>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9" name="Freeform: Shape 5379">
            <a:extLst>
              <a:ext uri="{FF2B5EF4-FFF2-40B4-BE49-F238E27FC236}">
                <a16:creationId xmlns:a16="http://schemas.microsoft.com/office/drawing/2014/main" id="{BABB5B31-D8B7-0D4C-B832-286BE44C334D}"/>
              </a:ext>
            </a:extLst>
          </p:cNvPr>
          <p:cNvSpPr/>
          <p:nvPr userDrawn="1"/>
        </p:nvSpPr>
        <p:spPr>
          <a:xfrm>
            <a:off x="8454830" y="2338003"/>
            <a:ext cx="2692811" cy="1346406"/>
          </a:xfrm>
          <a:custGeom>
            <a:avLst/>
            <a:gdLst/>
            <a:ahLst/>
            <a:cxnLst>
              <a:cxn ang="3cd4">
                <a:pos x="hc" y="t"/>
              </a:cxn>
              <a:cxn ang="cd2">
                <a:pos x="l" y="vc"/>
              </a:cxn>
              <a:cxn ang="cd4">
                <a:pos x="hc" y="b"/>
              </a:cxn>
              <a:cxn ang="0">
                <a:pos x="r" y="vc"/>
              </a:cxn>
            </a:cxnLst>
            <a:rect l="l" t="t" r="r" b="b"/>
            <a:pathLst>
              <a:path w="555" h="278">
                <a:moveTo>
                  <a:pt x="277" y="168"/>
                </a:moveTo>
                <a:cubicBezTo>
                  <a:pt x="339" y="168"/>
                  <a:pt x="388" y="216"/>
                  <a:pt x="388" y="278"/>
                </a:cubicBezTo>
                <a:lnTo>
                  <a:pt x="555" y="278"/>
                </a:lnTo>
                <a:cubicBezTo>
                  <a:pt x="555" y="125"/>
                  <a:pt x="430" y="0"/>
                  <a:pt x="277" y="0"/>
                </a:cubicBezTo>
                <a:cubicBezTo>
                  <a:pt x="124" y="0"/>
                  <a:pt x="0" y="125"/>
                  <a:pt x="0" y="278"/>
                </a:cubicBezTo>
                <a:lnTo>
                  <a:pt x="167" y="278"/>
                </a:lnTo>
                <a:cubicBezTo>
                  <a:pt x="167" y="216"/>
                  <a:pt x="216" y="168"/>
                  <a:pt x="277" y="168"/>
                </a:cubicBezTo>
                <a:close/>
              </a:path>
            </a:pathLst>
          </a:custGeom>
          <a:solidFill>
            <a:srgbClr val="F29E38">
              <a:alpha val="81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0" name="Freeform: Shape 5380">
            <a:extLst>
              <a:ext uri="{FF2B5EF4-FFF2-40B4-BE49-F238E27FC236}">
                <a16:creationId xmlns:a16="http://schemas.microsoft.com/office/drawing/2014/main" id="{D81F4EA7-2F2A-B941-A4F3-26745D2AB069}"/>
              </a:ext>
            </a:extLst>
          </p:cNvPr>
          <p:cNvSpPr/>
          <p:nvPr userDrawn="1"/>
        </p:nvSpPr>
        <p:spPr>
          <a:xfrm>
            <a:off x="9176059" y="2125421"/>
            <a:ext cx="1245490" cy="1245489"/>
          </a:xfrm>
          <a:custGeom>
            <a:avLst/>
            <a:gdLst/>
            <a:ahLst/>
            <a:cxnLst>
              <a:cxn ang="3cd4">
                <a:pos x="hc" y="t"/>
              </a:cxn>
              <a:cxn ang="cd2">
                <a:pos x="l" y="vc"/>
              </a:cxn>
              <a:cxn ang="cd4">
                <a:pos x="hc" y="b"/>
              </a:cxn>
              <a:cxn ang="0">
                <a:pos x="r" y="vc"/>
              </a:cxn>
            </a:cxnLst>
            <a:rect l="l" t="t" r="r" b="b"/>
            <a:pathLst>
              <a:path w="342" h="342">
                <a:moveTo>
                  <a:pt x="342" y="171"/>
                </a:moveTo>
                <a:cubicBezTo>
                  <a:pt x="342" y="265"/>
                  <a:pt x="265" y="342"/>
                  <a:pt x="171" y="342"/>
                </a:cubicBezTo>
                <a:cubicBezTo>
                  <a:pt x="78" y="342"/>
                  <a:pt x="0" y="265"/>
                  <a:pt x="0" y="171"/>
                </a:cubicBezTo>
                <a:cubicBezTo>
                  <a:pt x="0" y="76"/>
                  <a:pt x="78" y="0"/>
                  <a:pt x="171" y="0"/>
                </a:cubicBezTo>
                <a:cubicBezTo>
                  <a:pt x="265" y="0"/>
                  <a:pt x="342" y="76"/>
                  <a:pt x="342" y="171"/>
                </a:cubicBezTo>
                <a:close/>
              </a:path>
            </a:pathLst>
          </a:custGeom>
          <a:solidFill>
            <a:srgbClr val="F29E3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1" name="Freeform: Shape 5386">
            <a:extLst>
              <a:ext uri="{FF2B5EF4-FFF2-40B4-BE49-F238E27FC236}">
                <a16:creationId xmlns:a16="http://schemas.microsoft.com/office/drawing/2014/main" id="{0B92434E-A470-4148-A367-FF1E1E0E6F21}"/>
              </a:ext>
            </a:extLst>
          </p:cNvPr>
          <p:cNvSpPr/>
          <p:nvPr userDrawn="1"/>
        </p:nvSpPr>
        <p:spPr>
          <a:xfrm>
            <a:off x="2787288" y="3682515"/>
            <a:ext cx="2692811" cy="1346406"/>
          </a:xfrm>
          <a:custGeom>
            <a:avLst/>
            <a:gdLst/>
            <a:ahLst/>
            <a:cxnLst>
              <a:cxn ang="3cd4">
                <a:pos x="hc" y="t"/>
              </a:cxn>
              <a:cxn ang="cd2">
                <a:pos x="l" y="vc"/>
              </a:cxn>
              <a:cxn ang="cd4">
                <a:pos x="hc" y="b"/>
              </a:cxn>
              <a:cxn ang="0">
                <a:pos x="r" y="vc"/>
              </a:cxn>
            </a:cxnLst>
            <a:rect l="l" t="t" r="r" b="b"/>
            <a:pathLst>
              <a:path w="555" h="278">
                <a:moveTo>
                  <a:pt x="278" y="112"/>
                </a:moveTo>
                <a:cubicBezTo>
                  <a:pt x="216" y="112"/>
                  <a:pt x="167" y="61"/>
                  <a:pt x="167" y="0"/>
                </a:cubicBezTo>
                <a:lnTo>
                  <a:pt x="0" y="0"/>
                </a:lnTo>
                <a:cubicBezTo>
                  <a:pt x="0" y="153"/>
                  <a:pt x="124" y="278"/>
                  <a:pt x="278" y="278"/>
                </a:cubicBezTo>
                <a:cubicBezTo>
                  <a:pt x="431" y="278"/>
                  <a:pt x="555" y="153"/>
                  <a:pt x="555" y="0"/>
                </a:cubicBezTo>
                <a:lnTo>
                  <a:pt x="388" y="0"/>
                </a:lnTo>
                <a:cubicBezTo>
                  <a:pt x="388" y="61"/>
                  <a:pt x="339" y="112"/>
                  <a:pt x="278" y="112"/>
                </a:cubicBezTo>
                <a:close/>
              </a:path>
            </a:pathLst>
          </a:custGeom>
          <a:solidFill>
            <a:srgbClr val="F29E38">
              <a:alpha val="81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2" name="Freeform: Shape 5387">
            <a:extLst>
              <a:ext uri="{FF2B5EF4-FFF2-40B4-BE49-F238E27FC236}">
                <a16:creationId xmlns:a16="http://schemas.microsoft.com/office/drawing/2014/main" id="{658146D9-1A5F-ED44-A771-602B73B3844F}"/>
              </a:ext>
            </a:extLst>
          </p:cNvPr>
          <p:cNvSpPr/>
          <p:nvPr userDrawn="1"/>
        </p:nvSpPr>
        <p:spPr>
          <a:xfrm>
            <a:off x="3519449" y="3969743"/>
            <a:ext cx="1252795" cy="1249142"/>
          </a:xfrm>
          <a:custGeom>
            <a:avLst/>
            <a:gdLst/>
            <a:ahLst/>
            <a:cxnLst>
              <a:cxn ang="3cd4">
                <a:pos x="hc" y="t"/>
              </a:cxn>
              <a:cxn ang="cd2">
                <a:pos x="l" y="vc"/>
              </a:cxn>
              <a:cxn ang="cd4">
                <a:pos x="hc" y="b"/>
              </a:cxn>
              <a:cxn ang="0">
                <a:pos x="r" y="vc"/>
              </a:cxn>
            </a:cxnLst>
            <a:rect l="l" t="t" r="r" b="b"/>
            <a:pathLst>
              <a:path w="344" h="343">
                <a:moveTo>
                  <a:pt x="344" y="171"/>
                </a:moveTo>
                <a:cubicBezTo>
                  <a:pt x="344" y="266"/>
                  <a:pt x="267" y="343"/>
                  <a:pt x="172" y="343"/>
                </a:cubicBezTo>
                <a:cubicBezTo>
                  <a:pt x="77" y="343"/>
                  <a:pt x="0" y="266"/>
                  <a:pt x="0" y="171"/>
                </a:cubicBezTo>
                <a:cubicBezTo>
                  <a:pt x="0" y="77"/>
                  <a:pt x="77" y="0"/>
                  <a:pt x="172" y="0"/>
                </a:cubicBezTo>
                <a:cubicBezTo>
                  <a:pt x="267" y="0"/>
                  <a:pt x="344" y="77"/>
                  <a:pt x="344" y="171"/>
                </a:cubicBezTo>
                <a:close/>
              </a:path>
            </a:pathLst>
          </a:custGeom>
          <a:solidFill>
            <a:srgbClr val="F29E3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3" name="Freeform: Shape 5393">
            <a:extLst>
              <a:ext uri="{FF2B5EF4-FFF2-40B4-BE49-F238E27FC236}">
                <a16:creationId xmlns:a16="http://schemas.microsoft.com/office/drawing/2014/main" id="{78D89264-F8B3-A342-B438-CE50F9CCF9D7}"/>
              </a:ext>
            </a:extLst>
          </p:cNvPr>
          <p:cNvSpPr/>
          <p:nvPr userDrawn="1"/>
        </p:nvSpPr>
        <p:spPr>
          <a:xfrm>
            <a:off x="6568890" y="3682515"/>
            <a:ext cx="2692811" cy="1346406"/>
          </a:xfrm>
          <a:custGeom>
            <a:avLst/>
            <a:gdLst/>
            <a:ahLst/>
            <a:cxnLst>
              <a:cxn ang="3cd4">
                <a:pos x="hc" y="t"/>
              </a:cxn>
              <a:cxn ang="cd2">
                <a:pos x="l" y="vc"/>
              </a:cxn>
              <a:cxn ang="cd4">
                <a:pos x="hc" y="b"/>
              </a:cxn>
              <a:cxn ang="0">
                <a:pos x="r" y="vc"/>
              </a:cxn>
            </a:cxnLst>
            <a:rect l="l" t="t" r="r" b="b"/>
            <a:pathLst>
              <a:path w="555" h="278">
                <a:moveTo>
                  <a:pt x="276" y="112"/>
                </a:moveTo>
                <a:cubicBezTo>
                  <a:pt x="216" y="112"/>
                  <a:pt x="166" y="61"/>
                  <a:pt x="166" y="0"/>
                </a:cubicBezTo>
                <a:lnTo>
                  <a:pt x="0" y="0"/>
                </a:lnTo>
                <a:cubicBezTo>
                  <a:pt x="0" y="153"/>
                  <a:pt x="124" y="278"/>
                  <a:pt x="276" y="278"/>
                </a:cubicBezTo>
                <a:cubicBezTo>
                  <a:pt x="430" y="278"/>
                  <a:pt x="555" y="153"/>
                  <a:pt x="555" y="0"/>
                </a:cubicBezTo>
                <a:lnTo>
                  <a:pt x="388" y="0"/>
                </a:lnTo>
                <a:cubicBezTo>
                  <a:pt x="388" y="61"/>
                  <a:pt x="337" y="112"/>
                  <a:pt x="276" y="112"/>
                </a:cubicBezTo>
                <a:close/>
              </a:path>
            </a:pathLst>
          </a:custGeom>
          <a:solidFill>
            <a:srgbClr val="027354">
              <a:alpha val="79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4" name="Freeform: Shape 5394">
            <a:extLst>
              <a:ext uri="{FF2B5EF4-FFF2-40B4-BE49-F238E27FC236}">
                <a16:creationId xmlns:a16="http://schemas.microsoft.com/office/drawing/2014/main" id="{DCF81C32-50F0-E048-92E5-F1FB6300AD3E}"/>
              </a:ext>
            </a:extLst>
          </p:cNvPr>
          <p:cNvSpPr/>
          <p:nvPr userDrawn="1"/>
        </p:nvSpPr>
        <p:spPr>
          <a:xfrm>
            <a:off x="7276128" y="3969743"/>
            <a:ext cx="1249143" cy="1249142"/>
          </a:xfrm>
          <a:custGeom>
            <a:avLst/>
            <a:gdLst/>
            <a:ahLst/>
            <a:cxnLst>
              <a:cxn ang="3cd4">
                <a:pos x="hc" y="t"/>
              </a:cxn>
              <a:cxn ang="cd2">
                <a:pos x="l" y="vc"/>
              </a:cxn>
              <a:cxn ang="cd4">
                <a:pos x="hc" y="b"/>
              </a:cxn>
              <a:cxn ang="0">
                <a:pos x="r" y="vc"/>
              </a:cxn>
            </a:cxnLst>
            <a:rect l="l" t="t" r="r" b="b"/>
            <a:pathLst>
              <a:path w="343" h="343">
                <a:moveTo>
                  <a:pt x="343" y="171"/>
                </a:moveTo>
                <a:cubicBezTo>
                  <a:pt x="343" y="266"/>
                  <a:pt x="266" y="343"/>
                  <a:pt x="172" y="343"/>
                </a:cubicBezTo>
                <a:cubicBezTo>
                  <a:pt x="77" y="343"/>
                  <a:pt x="0" y="266"/>
                  <a:pt x="0" y="171"/>
                </a:cubicBezTo>
                <a:cubicBezTo>
                  <a:pt x="0" y="77"/>
                  <a:pt x="77" y="0"/>
                  <a:pt x="172" y="0"/>
                </a:cubicBezTo>
                <a:cubicBezTo>
                  <a:pt x="266" y="0"/>
                  <a:pt x="343" y="77"/>
                  <a:pt x="343" y="171"/>
                </a:cubicBezTo>
                <a:close/>
              </a:path>
            </a:pathLst>
          </a:custGeom>
          <a:solidFill>
            <a:srgbClr val="02735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46" name="Text Placeholder 23">
            <a:extLst>
              <a:ext uri="{FF2B5EF4-FFF2-40B4-BE49-F238E27FC236}">
                <a16:creationId xmlns:a16="http://schemas.microsoft.com/office/drawing/2014/main" id="{0BFFF00C-E477-574F-B7F1-E37BE32A202E}"/>
              </a:ext>
            </a:extLst>
          </p:cNvPr>
          <p:cNvSpPr>
            <a:spLocks noGrp="1"/>
          </p:cNvSpPr>
          <p:nvPr>
            <p:ph type="body" sz="quarter" idx="13" hasCustomPrompt="1"/>
          </p:nvPr>
        </p:nvSpPr>
        <p:spPr>
          <a:xfrm>
            <a:off x="2901087" y="5329401"/>
            <a:ext cx="2489520" cy="781105"/>
          </a:xfrm>
        </p:spPr>
        <p:txBody>
          <a:bodyPr>
            <a:normAutofit/>
          </a:bodyPr>
          <a:lstStyle>
            <a:lvl1pPr marL="0" indent="0" algn="ctr">
              <a:buNone/>
              <a:defRPr sz="2400" b="0">
                <a:solidFill>
                  <a:srgbClr val="262626"/>
                </a:solidFill>
                <a:latin typeface="+mn-lt"/>
              </a:defRPr>
            </a:lvl1pPr>
          </a:lstStyle>
          <a:p>
            <a:pPr lvl="0"/>
            <a:r>
              <a:rPr lang="en-US" dirty="0"/>
              <a:t>TITLE</a:t>
            </a:r>
          </a:p>
        </p:txBody>
      </p:sp>
      <p:sp>
        <p:nvSpPr>
          <p:cNvPr id="47" name="Text Placeholder 23">
            <a:extLst>
              <a:ext uri="{FF2B5EF4-FFF2-40B4-BE49-F238E27FC236}">
                <a16:creationId xmlns:a16="http://schemas.microsoft.com/office/drawing/2014/main" id="{C2B98318-0949-9E47-9B45-7FE9A243DAC9}"/>
              </a:ext>
            </a:extLst>
          </p:cNvPr>
          <p:cNvSpPr>
            <a:spLocks noGrp="1"/>
          </p:cNvSpPr>
          <p:nvPr>
            <p:ph type="body" sz="quarter" idx="14" hasCustomPrompt="1"/>
          </p:nvPr>
        </p:nvSpPr>
        <p:spPr>
          <a:xfrm>
            <a:off x="6752726" y="5302521"/>
            <a:ext cx="2489520" cy="781105"/>
          </a:xfrm>
        </p:spPr>
        <p:txBody>
          <a:bodyPr>
            <a:normAutofit/>
          </a:bodyPr>
          <a:lstStyle>
            <a:lvl1pPr marL="0" indent="0" algn="ctr">
              <a:buNone/>
              <a:defRPr sz="2400" b="0">
                <a:solidFill>
                  <a:srgbClr val="262626"/>
                </a:solidFill>
                <a:latin typeface="+mn-lt"/>
              </a:defRPr>
            </a:lvl1pPr>
          </a:lstStyle>
          <a:p>
            <a:pPr lvl="0"/>
            <a:r>
              <a:rPr lang="en-US" dirty="0"/>
              <a:t>TITLE</a:t>
            </a:r>
          </a:p>
        </p:txBody>
      </p:sp>
      <p:sp>
        <p:nvSpPr>
          <p:cNvPr id="49" name="Text Placeholder 23">
            <a:extLst>
              <a:ext uri="{FF2B5EF4-FFF2-40B4-BE49-F238E27FC236}">
                <a16:creationId xmlns:a16="http://schemas.microsoft.com/office/drawing/2014/main" id="{E3B4C0C2-44B9-CD48-B17D-CB41F21728D8}"/>
              </a:ext>
            </a:extLst>
          </p:cNvPr>
          <p:cNvSpPr>
            <a:spLocks noGrp="1"/>
          </p:cNvSpPr>
          <p:nvPr>
            <p:ph type="body" sz="quarter" idx="15" hasCustomPrompt="1"/>
          </p:nvPr>
        </p:nvSpPr>
        <p:spPr>
          <a:xfrm>
            <a:off x="999601" y="1414535"/>
            <a:ext cx="2489520" cy="781105"/>
          </a:xfrm>
        </p:spPr>
        <p:txBody>
          <a:bodyPr>
            <a:normAutofit/>
          </a:bodyPr>
          <a:lstStyle>
            <a:lvl1pPr marL="0" indent="0" algn="ctr">
              <a:buNone/>
              <a:defRPr sz="2400" b="0">
                <a:solidFill>
                  <a:srgbClr val="262626"/>
                </a:solidFill>
                <a:latin typeface="+mn-lt"/>
              </a:defRPr>
            </a:lvl1pPr>
          </a:lstStyle>
          <a:p>
            <a:pPr lvl="0"/>
            <a:r>
              <a:rPr lang="en-US" dirty="0"/>
              <a:t>TITLE</a:t>
            </a:r>
          </a:p>
        </p:txBody>
      </p:sp>
      <p:sp>
        <p:nvSpPr>
          <p:cNvPr id="50" name="Text Placeholder 23">
            <a:extLst>
              <a:ext uri="{FF2B5EF4-FFF2-40B4-BE49-F238E27FC236}">
                <a16:creationId xmlns:a16="http://schemas.microsoft.com/office/drawing/2014/main" id="{8E1E8370-DF14-CB43-95EB-EBB45E520512}"/>
              </a:ext>
            </a:extLst>
          </p:cNvPr>
          <p:cNvSpPr>
            <a:spLocks noGrp="1"/>
          </p:cNvSpPr>
          <p:nvPr>
            <p:ph type="body" sz="quarter" idx="16" hasCustomPrompt="1"/>
          </p:nvPr>
        </p:nvSpPr>
        <p:spPr>
          <a:xfrm>
            <a:off x="4851240" y="1387655"/>
            <a:ext cx="2489520" cy="781105"/>
          </a:xfrm>
        </p:spPr>
        <p:txBody>
          <a:bodyPr>
            <a:normAutofit/>
          </a:bodyPr>
          <a:lstStyle>
            <a:lvl1pPr marL="0" indent="0" algn="ctr">
              <a:buNone/>
              <a:defRPr sz="2400" b="0">
                <a:solidFill>
                  <a:srgbClr val="262626"/>
                </a:solidFill>
                <a:latin typeface="+mn-lt"/>
              </a:defRPr>
            </a:lvl1pPr>
          </a:lstStyle>
          <a:p>
            <a:pPr lvl="0"/>
            <a:r>
              <a:rPr lang="en-US" dirty="0"/>
              <a:t>TITLE</a:t>
            </a:r>
          </a:p>
        </p:txBody>
      </p:sp>
      <p:sp>
        <p:nvSpPr>
          <p:cNvPr id="52" name="Text Placeholder 23">
            <a:extLst>
              <a:ext uri="{FF2B5EF4-FFF2-40B4-BE49-F238E27FC236}">
                <a16:creationId xmlns:a16="http://schemas.microsoft.com/office/drawing/2014/main" id="{45232F39-AAE7-9946-9440-A1CF975BD731}"/>
              </a:ext>
            </a:extLst>
          </p:cNvPr>
          <p:cNvSpPr>
            <a:spLocks noGrp="1"/>
          </p:cNvSpPr>
          <p:nvPr>
            <p:ph type="body" sz="quarter" idx="18" hasCustomPrompt="1"/>
          </p:nvPr>
        </p:nvSpPr>
        <p:spPr>
          <a:xfrm>
            <a:off x="8579347" y="1421369"/>
            <a:ext cx="2489520" cy="781105"/>
          </a:xfrm>
        </p:spPr>
        <p:txBody>
          <a:bodyPr>
            <a:normAutofit/>
          </a:bodyPr>
          <a:lstStyle>
            <a:lvl1pPr marL="0" indent="0" algn="ctr">
              <a:buNone/>
              <a:defRPr sz="2400" b="0">
                <a:solidFill>
                  <a:srgbClr val="262626"/>
                </a:solidFill>
                <a:latin typeface="+mn-lt"/>
              </a:defRPr>
            </a:lvl1pPr>
          </a:lstStyle>
          <a:p>
            <a:pPr lvl="0"/>
            <a:r>
              <a:rPr lang="en-US" dirty="0"/>
              <a:t>TITLE</a:t>
            </a:r>
          </a:p>
        </p:txBody>
      </p:sp>
      <p:sp>
        <p:nvSpPr>
          <p:cNvPr id="56" name="Text Placeholder 23">
            <a:extLst>
              <a:ext uri="{FF2B5EF4-FFF2-40B4-BE49-F238E27FC236}">
                <a16:creationId xmlns:a16="http://schemas.microsoft.com/office/drawing/2014/main" id="{48E771EF-1D53-F64A-A789-87115AD31405}"/>
              </a:ext>
            </a:extLst>
          </p:cNvPr>
          <p:cNvSpPr>
            <a:spLocks noGrp="1"/>
          </p:cNvSpPr>
          <p:nvPr>
            <p:ph type="body" sz="quarter" idx="19" hasCustomPrompt="1"/>
          </p:nvPr>
        </p:nvSpPr>
        <p:spPr>
          <a:xfrm>
            <a:off x="-36782" y="422900"/>
            <a:ext cx="12192000" cy="953429"/>
          </a:xfrm>
        </p:spPr>
        <p:txBody>
          <a:bodyPr>
            <a:normAutofit/>
          </a:bodyPr>
          <a:lstStyle>
            <a:lvl1pPr marL="366713" indent="0" algn="ctr">
              <a:buNone/>
              <a:tabLst/>
              <a:defRPr sz="3600" b="1">
                <a:solidFill>
                  <a:srgbClr val="262626"/>
                </a:solidFill>
                <a:latin typeface="+mn-lt"/>
              </a:defRPr>
            </a:lvl1pPr>
          </a:lstStyle>
          <a:p>
            <a:pPr lvl="0"/>
            <a:r>
              <a:rPr lang="en-US" dirty="0"/>
              <a:t>Timeline Graphic Slide</a:t>
            </a:r>
          </a:p>
        </p:txBody>
      </p:sp>
      <p:sp>
        <p:nvSpPr>
          <p:cNvPr id="62" name="Text Placeholder 23">
            <a:extLst>
              <a:ext uri="{FF2B5EF4-FFF2-40B4-BE49-F238E27FC236}">
                <a16:creationId xmlns:a16="http://schemas.microsoft.com/office/drawing/2014/main" id="{E7175E87-0794-4142-9CD2-D571A380CBC8}"/>
              </a:ext>
            </a:extLst>
          </p:cNvPr>
          <p:cNvSpPr>
            <a:spLocks noGrp="1"/>
          </p:cNvSpPr>
          <p:nvPr>
            <p:ph type="body" sz="quarter" idx="20" hasCustomPrompt="1"/>
          </p:nvPr>
        </p:nvSpPr>
        <p:spPr>
          <a:xfrm>
            <a:off x="1637185" y="2540303"/>
            <a:ext cx="1274631" cy="781105"/>
          </a:xfrm>
        </p:spPr>
        <p:txBody>
          <a:bodyPr>
            <a:normAutofit/>
          </a:bodyPr>
          <a:lstStyle>
            <a:lvl1pPr marL="0" indent="0" algn="ctr">
              <a:buNone/>
              <a:defRPr sz="3200" b="1">
                <a:solidFill>
                  <a:schemeClr val="bg1"/>
                </a:solidFill>
                <a:latin typeface="+mn-lt"/>
              </a:defRPr>
            </a:lvl1pPr>
          </a:lstStyle>
          <a:p>
            <a:pPr lvl="0"/>
            <a:r>
              <a:rPr lang="en-US" dirty="0"/>
              <a:t>2015</a:t>
            </a:r>
          </a:p>
        </p:txBody>
      </p:sp>
      <p:sp>
        <p:nvSpPr>
          <p:cNvPr id="63" name="Text Placeholder 23">
            <a:extLst>
              <a:ext uri="{FF2B5EF4-FFF2-40B4-BE49-F238E27FC236}">
                <a16:creationId xmlns:a16="http://schemas.microsoft.com/office/drawing/2014/main" id="{870FE825-B215-4E4D-A6E9-2E1DC4906B68}"/>
              </a:ext>
            </a:extLst>
          </p:cNvPr>
          <p:cNvSpPr>
            <a:spLocks noGrp="1"/>
          </p:cNvSpPr>
          <p:nvPr>
            <p:ph type="body" sz="quarter" idx="21" hasCustomPrompt="1"/>
          </p:nvPr>
        </p:nvSpPr>
        <p:spPr>
          <a:xfrm>
            <a:off x="5421903" y="2568800"/>
            <a:ext cx="1274631" cy="781105"/>
          </a:xfrm>
        </p:spPr>
        <p:txBody>
          <a:bodyPr>
            <a:normAutofit/>
          </a:bodyPr>
          <a:lstStyle>
            <a:lvl1pPr marL="0" indent="0" algn="ctr">
              <a:buNone/>
              <a:defRPr sz="3200" b="1">
                <a:solidFill>
                  <a:schemeClr val="bg1"/>
                </a:solidFill>
                <a:latin typeface="+mn-lt"/>
              </a:defRPr>
            </a:lvl1pPr>
          </a:lstStyle>
          <a:p>
            <a:pPr lvl="0"/>
            <a:r>
              <a:rPr lang="en-US" dirty="0"/>
              <a:t>2017</a:t>
            </a:r>
          </a:p>
        </p:txBody>
      </p:sp>
      <p:sp>
        <p:nvSpPr>
          <p:cNvPr id="64" name="Text Placeholder 23">
            <a:extLst>
              <a:ext uri="{FF2B5EF4-FFF2-40B4-BE49-F238E27FC236}">
                <a16:creationId xmlns:a16="http://schemas.microsoft.com/office/drawing/2014/main" id="{B30C2559-5097-C743-B55E-8BC045F0A04B}"/>
              </a:ext>
            </a:extLst>
          </p:cNvPr>
          <p:cNvSpPr>
            <a:spLocks noGrp="1"/>
          </p:cNvSpPr>
          <p:nvPr>
            <p:ph type="body" sz="quarter" idx="22" hasCustomPrompt="1"/>
          </p:nvPr>
        </p:nvSpPr>
        <p:spPr>
          <a:xfrm>
            <a:off x="9241134" y="2556845"/>
            <a:ext cx="1274631" cy="781105"/>
          </a:xfrm>
        </p:spPr>
        <p:txBody>
          <a:bodyPr>
            <a:normAutofit/>
          </a:bodyPr>
          <a:lstStyle>
            <a:lvl1pPr marL="0" indent="0" algn="ctr">
              <a:buNone/>
              <a:defRPr sz="3200" b="1">
                <a:solidFill>
                  <a:schemeClr val="bg1"/>
                </a:solidFill>
                <a:latin typeface="+mn-lt"/>
              </a:defRPr>
            </a:lvl1pPr>
          </a:lstStyle>
          <a:p>
            <a:pPr lvl="0"/>
            <a:r>
              <a:rPr lang="en-US" dirty="0"/>
              <a:t>2019</a:t>
            </a:r>
          </a:p>
        </p:txBody>
      </p:sp>
      <p:sp>
        <p:nvSpPr>
          <p:cNvPr id="65" name="Text Placeholder 23">
            <a:extLst>
              <a:ext uri="{FF2B5EF4-FFF2-40B4-BE49-F238E27FC236}">
                <a16:creationId xmlns:a16="http://schemas.microsoft.com/office/drawing/2014/main" id="{580F434F-C530-1D40-AC67-C2B4223D41F8}"/>
              </a:ext>
            </a:extLst>
          </p:cNvPr>
          <p:cNvSpPr>
            <a:spLocks noGrp="1"/>
          </p:cNvSpPr>
          <p:nvPr>
            <p:ph type="body" sz="quarter" idx="23" hasCustomPrompt="1"/>
          </p:nvPr>
        </p:nvSpPr>
        <p:spPr>
          <a:xfrm>
            <a:off x="3535580" y="4427431"/>
            <a:ext cx="1274631" cy="781105"/>
          </a:xfrm>
        </p:spPr>
        <p:txBody>
          <a:bodyPr>
            <a:normAutofit/>
          </a:bodyPr>
          <a:lstStyle>
            <a:lvl1pPr marL="0" indent="0" algn="ctr">
              <a:buNone/>
              <a:defRPr sz="3200" b="1">
                <a:solidFill>
                  <a:schemeClr val="bg1"/>
                </a:solidFill>
                <a:latin typeface="+mn-lt"/>
              </a:defRPr>
            </a:lvl1pPr>
          </a:lstStyle>
          <a:p>
            <a:pPr lvl="0"/>
            <a:r>
              <a:rPr lang="en-US" dirty="0"/>
              <a:t>2016</a:t>
            </a:r>
          </a:p>
        </p:txBody>
      </p:sp>
      <p:sp>
        <p:nvSpPr>
          <p:cNvPr id="66" name="Text Placeholder 23">
            <a:extLst>
              <a:ext uri="{FF2B5EF4-FFF2-40B4-BE49-F238E27FC236}">
                <a16:creationId xmlns:a16="http://schemas.microsoft.com/office/drawing/2014/main" id="{BDBC228B-8410-D346-9F40-A519D35D84E9}"/>
              </a:ext>
            </a:extLst>
          </p:cNvPr>
          <p:cNvSpPr>
            <a:spLocks noGrp="1"/>
          </p:cNvSpPr>
          <p:nvPr>
            <p:ph type="body" sz="quarter" idx="24" hasCustomPrompt="1"/>
          </p:nvPr>
        </p:nvSpPr>
        <p:spPr>
          <a:xfrm>
            <a:off x="7276128" y="4341801"/>
            <a:ext cx="1274631" cy="781105"/>
          </a:xfrm>
        </p:spPr>
        <p:txBody>
          <a:bodyPr>
            <a:normAutofit/>
          </a:bodyPr>
          <a:lstStyle>
            <a:lvl1pPr marL="0" indent="0" algn="ctr">
              <a:buNone/>
              <a:defRPr sz="3200" b="1">
                <a:solidFill>
                  <a:schemeClr val="bg1"/>
                </a:solidFill>
                <a:latin typeface="+mn-lt"/>
              </a:defRPr>
            </a:lvl1pPr>
          </a:lstStyle>
          <a:p>
            <a:pPr lvl="0"/>
            <a:r>
              <a:rPr lang="en-US" dirty="0"/>
              <a:t>2018</a:t>
            </a:r>
          </a:p>
        </p:txBody>
      </p:sp>
      <p:grpSp>
        <p:nvGrpSpPr>
          <p:cNvPr id="26" name="Group 25">
            <a:extLst>
              <a:ext uri="{FF2B5EF4-FFF2-40B4-BE49-F238E27FC236}">
                <a16:creationId xmlns:a16="http://schemas.microsoft.com/office/drawing/2014/main" id="{9900079C-F12C-D348-A2E7-4D7FDC1305FC}"/>
              </a:ext>
            </a:extLst>
          </p:cNvPr>
          <p:cNvGrpSpPr/>
          <p:nvPr userDrawn="1"/>
        </p:nvGrpSpPr>
        <p:grpSpPr>
          <a:xfrm>
            <a:off x="4766232" y="6468534"/>
            <a:ext cx="2761590" cy="389466"/>
            <a:chOff x="4766232" y="6468534"/>
            <a:chExt cx="2761590" cy="389466"/>
          </a:xfrm>
        </p:grpSpPr>
        <p:pic>
          <p:nvPicPr>
            <p:cNvPr id="27" name="Picture 26" descr="A picture containing text&#10;&#10;Description automatically generated">
              <a:extLst>
                <a:ext uri="{FF2B5EF4-FFF2-40B4-BE49-F238E27FC236}">
                  <a16:creationId xmlns:a16="http://schemas.microsoft.com/office/drawing/2014/main" id="{62CDC7E0-2F83-5D44-87E6-B428C1838FF0}"/>
                </a:ext>
              </a:extLst>
            </p:cNvPr>
            <p:cNvPicPr/>
            <p:nvPr userDrawn="1"/>
          </p:nvPicPr>
          <p:blipFill rotWithShape="1">
            <a:blip r:embed="rId2" cstate="email">
              <a:extLst>
                <a:ext uri="{28A0092B-C50C-407E-A947-70E740481C1C}">
                  <a14:useLocalDpi xmlns:a14="http://schemas.microsoft.com/office/drawing/2010/main"/>
                </a:ext>
              </a:extLst>
            </a:blip>
            <a:srcRect l="6164" t="76348" r="14342" b="-5648"/>
            <a:stretch/>
          </p:blipFill>
          <p:spPr>
            <a:xfrm>
              <a:off x="4766232" y="6468534"/>
              <a:ext cx="2761590" cy="182880"/>
            </a:xfrm>
            <a:prstGeom prst="rect">
              <a:avLst/>
            </a:prstGeom>
          </p:spPr>
        </p:pic>
        <p:pic>
          <p:nvPicPr>
            <p:cNvPr id="37" name="Picture 36" descr="A picture containing text&#10;&#10;Description automatically generated">
              <a:extLst>
                <a:ext uri="{FF2B5EF4-FFF2-40B4-BE49-F238E27FC236}">
                  <a16:creationId xmlns:a16="http://schemas.microsoft.com/office/drawing/2014/main" id="{5C829A93-CD5D-AF4A-AA9B-D93EEBCD540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21149615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8B0A86A5-98D4-7A49-8F80-271D35FA5019}"/>
              </a:ext>
            </a:extLst>
          </p:cNvPr>
          <p:cNvGrpSpPr/>
          <p:nvPr userDrawn="1"/>
        </p:nvGrpSpPr>
        <p:grpSpPr>
          <a:xfrm rot="10800000" flipH="1" flipV="1">
            <a:off x="0" y="0"/>
            <a:ext cx="7961586" cy="6858000"/>
            <a:chOff x="327570" y="4453037"/>
            <a:chExt cx="1539689" cy="1542069"/>
          </a:xfrm>
        </p:grpSpPr>
        <p:sp>
          <p:nvSpPr>
            <p:cNvPr id="22" name="Freeform 21">
              <a:extLst>
                <a:ext uri="{FF2B5EF4-FFF2-40B4-BE49-F238E27FC236}">
                  <a16:creationId xmlns:a16="http://schemas.microsoft.com/office/drawing/2014/main" id="{39393152-D1BB-3E44-A70C-A5B953B2E6B9}"/>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Freeform 22">
              <a:extLst>
                <a:ext uri="{FF2B5EF4-FFF2-40B4-BE49-F238E27FC236}">
                  <a16:creationId xmlns:a16="http://schemas.microsoft.com/office/drawing/2014/main" id="{C659853A-F32A-A445-8415-829DEAA31606}"/>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8" name="Text Placeholder 23"/>
          <p:cNvSpPr>
            <a:spLocks noGrp="1"/>
          </p:cNvSpPr>
          <p:nvPr>
            <p:ph type="body" sz="quarter" idx="19" hasCustomPrompt="1"/>
          </p:nvPr>
        </p:nvSpPr>
        <p:spPr>
          <a:xfrm>
            <a:off x="540629" y="1356348"/>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19" name="Text Placeholder 23"/>
          <p:cNvSpPr>
            <a:spLocks noGrp="1"/>
          </p:cNvSpPr>
          <p:nvPr>
            <p:ph type="body" sz="quarter" idx="20" hasCustomPrompt="1"/>
          </p:nvPr>
        </p:nvSpPr>
        <p:spPr>
          <a:xfrm>
            <a:off x="540629" y="546772"/>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sp>
        <p:nvSpPr>
          <p:cNvPr id="11" name="Text Placeholder 2">
            <a:extLst>
              <a:ext uri="{FF2B5EF4-FFF2-40B4-BE49-F238E27FC236}">
                <a16:creationId xmlns:a16="http://schemas.microsoft.com/office/drawing/2014/main" id="{CF539CD9-60CE-714B-8A84-7C0BE1DC9217}"/>
              </a:ext>
            </a:extLst>
          </p:cNvPr>
          <p:cNvSpPr>
            <a:spLocks noGrp="1"/>
          </p:cNvSpPr>
          <p:nvPr>
            <p:ph type="body" sz="quarter" idx="15" hasCustomPrompt="1"/>
          </p:nvPr>
        </p:nvSpPr>
        <p:spPr>
          <a:xfrm>
            <a:off x="7095795" y="4314350"/>
            <a:ext cx="4096083" cy="259820"/>
          </a:xfrm>
        </p:spPr>
        <p:txBody>
          <a:bodyPr anchor="t">
            <a:normAutofit/>
          </a:bodyPr>
          <a:lstStyle>
            <a:lvl1pPr marL="0" indent="0">
              <a:buNone/>
              <a:defRPr sz="1600">
                <a:solidFill>
                  <a:srgbClr val="262626"/>
                </a:solidFill>
              </a:defRPr>
            </a:lvl1pPr>
          </a:lstStyle>
          <a:p>
            <a:pPr lvl="0"/>
            <a:r>
              <a:rPr lang="en-US" dirty="0"/>
              <a:t>Text 1</a:t>
            </a:r>
          </a:p>
        </p:txBody>
      </p:sp>
      <p:sp>
        <p:nvSpPr>
          <p:cNvPr id="13" name="Text Placeholder 2">
            <a:extLst>
              <a:ext uri="{FF2B5EF4-FFF2-40B4-BE49-F238E27FC236}">
                <a16:creationId xmlns:a16="http://schemas.microsoft.com/office/drawing/2014/main" id="{21760F33-1862-4647-B6AD-A5A4D0E9396A}"/>
              </a:ext>
            </a:extLst>
          </p:cNvPr>
          <p:cNvSpPr>
            <a:spLocks noGrp="1"/>
          </p:cNvSpPr>
          <p:nvPr>
            <p:ph type="body" sz="quarter" idx="17" hasCustomPrompt="1"/>
          </p:nvPr>
        </p:nvSpPr>
        <p:spPr>
          <a:xfrm>
            <a:off x="7111995" y="4960137"/>
            <a:ext cx="4096083" cy="259820"/>
          </a:xfrm>
        </p:spPr>
        <p:txBody>
          <a:bodyPr anchor="t">
            <a:normAutofit/>
          </a:bodyPr>
          <a:lstStyle>
            <a:lvl1pPr marL="0" indent="0">
              <a:buNone/>
              <a:defRPr sz="1600">
                <a:solidFill>
                  <a:srgbClr val="262626"/>
                </a:solidFill>
              </a:defRPr>
            </a:lvl1pPr>
          </a:lstStyle>
          <a:p>
            <a:pPr lvl="0"/>
            <a:r>
              <a:rPr lang="en-US" dirty="0"/>
              <a:t>Text 1</a:t>
            </a:r>
          </a:p>
        </p:txBody>
      </p:sp>
      <p:grpSp>
        <p:nvGrpSpPr>
          <p:cNvPr id="14" name="Group 13">
            <a:extLst>
              <a:ext uri="{FF2B5EF4-FFF2-40B4-BE49-F238E27FC236}">
                <a16:creationId xmlns:a16="http://schemas.microsoft.com/office/drawing/2014/main" id="{C86B65C5-E9E8-604C-A40B-B208684F96E4}"/>
              </a:ext>
            </a:extLst>
          </p:cNvPr>
          <p:cNvGrpSpPr/>
          <p:nvPr userDrawn="1"/>
        </p:nvGrpSpPr>
        <p:grpSpPr>
          <a:xfrm>
            <a:off x="0" y="5493437"/>
            <a:ext cx="2735993" cy="679345"/>
            <a:chOff x="0" y="0"/>
            <a:chExt cx="2301694" cy="571500"/>
          </a:xfrm>
        </p:grpSpPr>
        <p:sp>
          <p:nvSpPr>
            <p:cNvPr id="15" name="Rectangle 14">
              <a:extLst>
                <a:ext uri="{FF2B5EF4-FFF2-40B4-BE49-F238E27FC236}">
                  <a16:creationId xmlns:a16="http://schemas.microsoft.com/office/drawing/2014/main" id="{3B3A7937-47A6-7846-B54D-34A59BB8A10A}"/>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6" name="Picture 15">
              <a:extLst>
                <a:ext uri="{FF2B5EF4-FFF2-40B4-BE49-F238E27FC236}">
                  <a16:creationId xmlns:a16="http://schemas.microsoft.com/office/drawing/2014/main" id="{415C7CBF-B3C1-654E-BFD1-8490C94E5B1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pic>
        <p:nvPicPr>
          <p:cNvPr id="17" name="Picture 16" descr="A picture containing text&#10;&#10;Description automatically generated">
            <a:extLst>
              <a:ext uri="{FF2B5EF4-FFF2-40B4-BE49-F238E27FC236}">
                <a16:creationId xmlns:a16="http://schemas.microsoft.com/office/drawing/2014/main" id="{C94C4F90-1C7E-434E-A05D-A989F8398839}"/>
              </a:ext>
            </a:extLst>
          </p:cNvPr>
          <p:cNvPicPr/>
          <p:nvPr userDrawn="1"/>
        </p:nvPicPr>
        <p:blipFill>
          <a:blip r:embed="rId3" cstate="email">
            <a:extLst>
              <a:ext uri="{28A0092B-C50C-407E-A947-70E740481C1C}">
                <a14:useLocalDpi xmlns:a14="http://schemas.microsoft.com/office/drawing/2010/main"/>
              </a:ext>
            </a:extLst>
          </a:blip>
          <a:stretch>
            <a:fillRect/>
          </a:stretch>
        </p:blipFill>
        <p:spPr>
          <a:xfrm>
            <a:off x="6533491" y="1463623"/>
            <a:ext cx="5111452" cy="1114261"/>
          </a:xfrm>
          <a:prstGeom prst="rect">
            <a:avLst/>
          </a:prstGeom>
        </p:spPr>
      </p:pic>
      <p:sp>
        <p:nvSpPr>
          <p:cNvPr id="21" name="Google Shape;482;p39">
            <a:extLst>
              <a:ext uri="{FF2B5EF4-FFF2-40B4-BE49-F238E27FC236}">
                <a16:creationId xmlns:a16="http://schemas.microsoft.com/office/drawing/2014/main" id="{4C0FB6EC-8028-3D4F-BDFF-CBF291B9C109}"/>
              </a:ext>
            </a:extLst>
          </p:cNvPr>
          <p:cNvSpPr/>
          <p:nvPr userDrawn="1"/>
        </p:nvSpPr>
        <p:spPr>
          <a:xfrm>
            <a:off x="6614008" y="4314350"/>
            <a:ext cx="229290" cy="200087"/>
          </a:xfrm>
          <a:custGeom>
            <a:avLst/>
            <a:gdLst/>
            <a:ahLst/>
            <a:cxnLst/>
            <a:rect l="l" t="t" r="r" b="b"/>
            <a:pathLst>
              <a:path w="18365" h="16026" fill="none" extrusionOk="0">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solidFill>
            <a:srgbClr val="F29E38"/>
          </a:solid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grpSp>
        <p:nvGrpSpPr>
          <p:cNvPr id="24" name="Google Shape;664;p39">
            <a:extLst>
              <a:ext uri="{FF2B5EF4-FFF2-40B4-BE49-F238E27FC236}">
                <a16:creationId xmlns:a16="http://schemas.microsoft.com/office/drawing/2014/main" id="{D83487A2-49A9-9048-8136-843B594DBFE1}"/>
              </a:ext>
            </a:extLst>
          </p:cNvPr>
          <p:cNvGrpSpPr/>
          <p:nvPr userDrawn="1"/>
        </p:nvGrpSpPr>
        <p:grpSpPr>
          <a:xfrm>
            <a:off x="6614008" y="4962394"/>
            <a:ext cx="233548" cy="233548"/>
            <a:chOff x="5941025" y="3634400"/>
            <a:chExt cx="467650" cy="467650"/>
          </a:xfrm>
          <a:solidFill>
            <a:srgbClr val="F29E38"/>
          </a:solidFill>
        </p:grpSpPr>
        <p:sp>
          <p:nvSpPr>
            <p:cNvPr id="25" name="Google Shape;665;p39">
              <a:extLst>
                <a:ext uri="{FF2B5EF4-FFF2-40B4-BE49-F238E27FC236}">
                  <a16:creationId xmlns:a16="http://schemas.microsoft.com/office/drawing/2014/main" id="{A38ECD07-9DC0-CB4B-8B8B-E82629C6FF05}"/>
                </a:ext>
              </a:extLst>
            </p:cNvPr>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sp>
          <p:nvSpPr>
            <p:cNvPr id="26" name="Google Shape;666;p39">
              <a:extLst>
                <a:ext uri="{FF2B5EF4-FFF2-40B4-BE49-F238E27FC236}">
                  <a16:creationId xmlns:a16="http://schemas.microsoft.com/office/drawing/2014/main" id="{81742174-9756-FF42-8C73-90F117565A3D}"/>
                </a:ext>
              </a:extLst>
            </p:cNvPr>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sp>
          <p:nvSpPr>
            <p:cNvPr id="27" name="Google Shape;667;p39">
              <a:extLst>
                <a:ext uri="{FF2B5EF4-FFF2-40B4-BE49-F238E27FC236}">
                  <a16:creationId xmlns:a16="http://schemas.microsoft.com/office/drawing/2014/main" id="{3DBC6C26-8C99-BF40-BDA2-D4F7EF5B0692}"/>
                </a:ext>
              </a:extLst>
            </p:cNvPr>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sp>
          <p:nvSpPr>
            <p:cNvPr id="28" name="Google Shape;668;p39">
              <a:extLst>
                <a:ext uri="{FF2B5EF4-FFF2-40B4-BE49-F238E27FC236}">
                  <a16:creationId xmlns:a16="http://schemas.microsoft.com/office/drawing/2014/main" id="{409ABAA8-78D8-814C-9842-FC71FCB3008A}"/>
                </a:ext>
              </a:extLst>
            </p:cNvPr>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sp>
          <p:nvSpPr>
            <p:cNvPr id="29" name="Google Shape;669;p39">
              <a:extLst>
                <a:ext uri="{FF2B5EF4-FFF2-40B4-BE49-F238E27FC236}">
                  <a16:creationId xmlns:a16="http://schemas.microsoft.com/office/drawing/2014/main" id="{596977AF-6258-D048-B08E-E957582A4BE5}"/>
                </a:ext>
              </a:extLst>
            </p:cNvPr>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sp>
          <p:nvSpPr>
            <p:cNvPr id="30" name="Google Shape;670;p39">
              <a:extLst>
                <a:ext uri="{FF2B5EF4-FFF2-40B4-BE49-F238E27FC236}">
                  <a16:creationId xmlns:a16="http://schemas.microsoft.com/office/drawing/2014/main" id="{B04CB219-AC25-D044-A21E-C47BDB3E6593}"/>
                </a:ext>
              </a:extLst>
            </p:cNvPr>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grpSp>
    </p:spTree>
    <p:extLst>
      <p:ext uri="{BB962C8B-B14F-4D97-AF65-F5344CB8AC3E}">
        <p14:creationId xmlns:p14="http://schemas.microsoft.com/office/powerpoint/2010/main" val="377681878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8/10/2023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58526323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8/10/2023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416471285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7848AD-6592-B642-AC77-A3318D8B851F}" type="datetimeFigureOut">
              <a:rPr lang="en-US" smtClean="0"/>
              <a:t>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35668013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with photo - Green">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33B2DC8-500A-3A4F-B251-CD2EF8833B4D}"/>
              </a:ext>
            </a:extLst>
          </p:cNvPr>
          <p:cNvSpPr/>
          <p:nvPr userDrawn="1"/>
        </p:nvSpPr>
        <p:spPr>
          <a:xfrm>
            <a:off x="405433" y="370010"/>
            <a:ext cx="11381134" cy="6374821"/>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iangle 7">
            <a:extLst>
              <a:ext uri="{FF2B5EF4-FFF2-40B4-BE49-F238E27FC236}">
                <a16:creationId xmlns:a16="http://schemas.microsoft.com/office/drawing/2014/main" id="{FA8BB311-9369-234F-9DA5-490898F9945E}"/>
              </a:ext>
            </a:extLst>
          </p:cNvPr>
          <p:cNvSpPr/>
          <p:nvPr userDrawn="1"/>
        </p:nvSpPr>
        <p:spPr>
          <a:xfrm rot="10800000" flipV="1">
            <a:off x="315973" y="4995924"/>
            <a:ext cx="4358995" cy="1609796"/>
          </a:xfrm>
          <a:prstGeom prst="triangle">
            <a:avLst>
              <a:gd name="adj" fmla="val 100000"/>
            </a:avLst>
          </a:pr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icture Placeholder 2">
            <a:extLst>
              <a:ext uri="{FF2B5EF4-FFF2-40B4-BE49-F238E27FC236}">
                <a16:creationId xmlns:a16="http://schemas.microsoft.com/office/drawing/2014/main" id="{46F4AE76-94D8-0A4B-8769-FD0E3C670864}"/>
              </a:ext>
            </a:extLst>
          </p:cNvPr>
          <p:cNvSpPr>
            <a:spLocks noGrp="1"/>
          </p:cNvSpPr>
          <p:nvPr>
            <p:ph type="pic" sz="quarter" idx="19"/>
          </p:nvPr>
        </p:nvSpPr>
        <p:spPr>
          <a:xfrm>
            <a:off x="6310859" y="-1"/>
            <a:ext cx="5112967"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sp>
        <p:nvSpPr>
          <p:cNvPr id="10" name="Text Placeholder 23">
            <a:extLst>
              <a:ext uri="{FF2B5EF4-FFF2-40B4-BE49-F238E27FC236}">
                <a16:creationId xmlns:a16="http://schemas.microsoft.com/office/drawing/2014/main" id="{031A517C-8C19-D841-A6FD-E5633D962BD5}"/>
              </a:ext>
            </a:extLst>
          </p:cNvPr>
          <p:cNvSpPr>
            <a:spLocks noGrp="1"/>
          </p:cNvSpPr>
          <p:nvPr>
            <p:ph type="body" sz="quarter" idx="13" hasCustomPrompt="1"/>
          </p:nvPr>
        </p:nvSpPr>
        <p:spPr>
          <a:xfrm>
            <a:off x="726815" y="751463"/>
            <a:ext cx="5228693" cy="953429"/>
          </a:xfrm>
        </p:spPr>
        <p:txBody>
          <a:bodyPr>
            <a:normAutofit/>
          </a:bodyPr>
          <a:lstStyle>
            <a:lvl1pPr marL="0" indent="0" algn="l">
              <a:buNone/>
              <a:defRPr sz="3600" b="1">
                <a:solidFill>
                  <a:schemeClr val="bg1"/>
                </a:solidFill>
                <a:latin typeface="+mn-lt"/>
              </a:defRPr>
            </a:lvl1pPr>
          </a:lstStyle>
          <a:p>
            <a:pPr lvl="0"/>
            <a:r>
              <a:rPr lang="en-US" dirty="0"/>
              <a:t>Heading</a:t>
            </a:r>
          </a:p>
        </p:txBody>
      </p:sp>
      <p:sp>
        <p:nvSpPr>
          <p:cNvPr id="11" name="Text Placeholder 25">
            <a:extLst>
              <a:ext uri="{FF2B5EF4-FFF2-40B4-BE49-F238E27FC236}">
                <a16:creationId xmlns:a16="http://schemas.microsoft.com/office/drawing/2014/main" id="{2C86819D-302B-0240-B9B9-516B0101FE83}"/>
              </a:ext>
            </a:extLst>
          </p:cNvPr>
          <p:cNvSpPr>
            <a:spLocks noGrp="1"/>
          </p:cNvSpPr>
          <p:nvPr>
            <p:ph type="body" sz="quarter" idx="14" hasCustomPrompt="1"/>
          </p:nvPr>
        </p:nvSpPr>
        <p:spPr>
          <a:xfrm>
            <a:off x="726088" y="1776830"/>
            <a:ext cx="5222030" cy="3079983"/>
          </a:xfrm>
        </p:spPr>
        <p:txBody>
          <a:bodyPr>
            <a:noAutofit/>
          </a:bodyPr>
          <a:lstStyle>
            <a:lvl1pPr marL="0" indent="0" algn="l">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7152886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ext slide with photo - Green">
    <p:spTree>
      <p:nvGrpSpPr>
        <p:cNvPr id="1" name=""/>
        <p:cNvGrpSpPr/>
        <p:nvPr/>
      </p:nvGrpSpPr>
      <p:grpSpPr>
        <a:xfrm>
          <a:off x="0" y="0"/>
          <a:ext cx="0" cy="0"/>
          <a:chOff x="0" y="0"/>
          <a:chExt cx="0" cy="0"/>
        </a:xfrm>
      </p:grpSpPr>
      <p:sp>
        <p:nvSpPr>
          <p:cNvPr id="8" name="Triangle 7">
            <a:extLst>
              <a:ext uri="{FF2B5EF4-FFF2-40B4-BE49-F238E27FC236}">
                <a16:creationId xmlns:a16="http://schemas.microsoft.com/office/drawing/2014/main" id="{FA8BB311-9369-234F-9DA5-490898F9945E}"/>
              </a:ext>
            </a:extLst>
          </p:cNvPr>
          <p:cNvSpPr/>
          <p:nvPr userDrawn="1"/>
        </p:nvSpPr>
        <p:spPr>
          <a:xfrm rot="10800000" flipV="1">
            <a:off x="0" y="6011500"/>
            <a:ext cx="2978590" cy="846499"/>
          </a:xfrm>
          <a:prstGeom prst="triangle">
            <a:avLst>
              <a:gd name="adj" fmla="val 100000"/>
            </a:avLst>
          </a:pr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icture Placeholder 2">
            <a:extLst>
              <a:ext uri="{FF2B5EF4-FFF2-40B4-BE49-F238E27FC236}">
                <a16:creationId xmlns:a16="http://schemas.microsoft.com/office/drawing/2014/main" id="{46F4AE76-94D8-0A4B-8769-FD0E3C670864}"/>
              </a:ext>
            </a:extLst>
          </p:cNvPr>
          <p:cNvSpPr>
            <a:spLocks noGrp="1"/>
          </p:cNvSpPr>
          <p:nvPr>
            <p:ph type="pic" sz="quarter" idx="19"/>
          </p:nvPr>
        </p:nvSpPr>
        <p:spPr>
          <a:xfrm>
            <a:off x="6310859" y="-1"/>
            <a:ext cx="5112967" cy="6111705"/>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sp>
        <p:nvSpPr>
          <p:cNvPr id="10" name="Text Placeholder 23">
            <a:extLst>
              <a:ext uri="{FF2B5EF4-FFF2-40B4-BE49-F238E27FC236}">
                <a16:creationId xmlns:a16="http://schemas.microsoft.com/office/drawing/2014/main" id="{031A517C-8C19-D841-A6FD-E5633D962BD5}"/>
              </a:ext>
            </a:extLst>
          </p:cNvPr>
          <p:cNvSpPr>
            <a:spLocks noGrp="1"/>
          </p:cNvSpPr>
          <p:nvPr>
            <p:ph type="body" sz="quarter" idx="13" hasCustomPrompt="1"/>
          </p:nvPr>
        </p:nvSpPr>
        <p:spPr>
          <a:xfrm>
            <a:off x="726815" y="751463"/>
            <a:ext cx="5228693" cy="953429"/>
          </a:xfrm>
        </p:spPr>
        <p:txBody>
          <a:bodyPr>
            <a:normAutofit/>
          </a:bodyPr>
          <a:lstStyle>
            <a:lvl1pPr marL="0" indent="0" algn="l">
              <a:buNone/>
              <a:defRPr sz="3600" b="1">
                <a:solidFill>
                  <a:schemeClr val="bg1"/>
                </a:solidFill>
                <a:latin typeface="+mn-lt"/>
              </a:defRPr>
            </a:lvl1pPr>
          </a:lstStyle>
          <a:p>
            <a:pPr lvl="0"/>
            <a:r>
              <a:rPr lang="en-US" dirty="0"/>
              <a:t>Heading</a:t>
            </a:r>
          </a:p>
        </p:txBody>
      </p:sp>
      <p:sp>
        <p:nvSpPr>
          <p:cNvPr id="11" name="Text Placeholder 25">
            <a:extLst>
              <a:ext uri="{FF2B5EF4-FFF2-40B4-BE49-F238E27FC236}">
                <a16:creationId xmlns:a16="http://schemas.microsoft.com/office/drawing/2014/main" id="{2C86819D-302B-0240-B9B9-516B0101FE83}"/>
              </a:ext>
            </a:extLst>
          </p:cNvPr>
          <p:cNvSpPr>
            <a:spLocks noGrp="1"/>
          </p:cNvSpPr>
          <p:nvPr>
            <p:ph type="body" sz="quarter" idx="14" hasCustomPrompt="1"/>
          </p:nvPr>
        </p:nvSpPr>
        <p:spPr>
          <a:xfrm>
            <a:off x="726088" y="1776830"/>
            <a:ext cx="5222030" cy="3079983"/>
          </a:xfrm>
        </p:spPr>
        <p:txBody>
          <a:bodyPr>
            <a:noAutofit/>
          </a:bodyPr>
          <a:lstStyle>
            <a:lvl1pPr marL="0" indent="0" algn="l">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2" name="Group 1">
            <a:extLst>
              <a:ext uri="{FF2B5EF4-FFF2-40B4-BE49-F238E27FC236}">
                <a16:creationId xmlns:a16="http://schemas.microsoft.com/office/drawing/2014/main" id="{01C2FCBF-D7D6-E92A-5EF7-0912D7F08CDC}"/>
              </a:ext>
            </a:extLst>
          </p:cNvPr>
          <p:cNvGrpSpPr/>
          <p:nvPr userDrawn="1"/>
        </p:nvGrpSpPr>
        <p:grpSpPr>
          <a:xfrm>
            <a:off x="0" y="0"/>
            <a:ext cx="1675006" cy="1772009"/>
            <a:chOff x="327570" y="4453037"/>
            <a:chExt cx="1539689" cy="1542069"/>
          </a:xfrm>
        </p:grpSpPr>
        <p:sp>
          <p:nvSpPr>
            <p:cNvPr id="3" name="Freeform 14">
              <a:extLst>
                <a:ext uri="{FF2B5EF4-FFF2-40B4-BE49-F238E27FC236}">
                  <a16:creationId xmlns:a16="http://schemas.microsoft.com/office/drawing/2014/main" id="{5958B42B-3DCE-04DB-D3CD-8DED6AA3F9C5}"/>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Freeform 17">
              <a:extLst>
                <a:ext uri="{FF2B5EF4-FFF2-40B4-BE49-F238E27FC236}">
                  <a16:creationId xmlns:a16="http://schemas.microsoft.com/office/drawing/2014/main" id="{509712EC-13F1-E67F-E920-60B8A2678DEB}"/>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5" name="Group 4">
            <a:extLst>
              <a:ext uri="{FF2B5EF4-FFF2-40B4-BE49-F238E27FC236}">
                <a16:creationId xmlns:a16="http://schemas.microsoft.com/office/drawing/2014/main" id="{82D34CD2-AA4A-7361-FFD0-90A243B36128}"/>
              </a:ext>
            </a:extLst>
          </p:cNvPr>
          <p:cNvGrpSpPr/>
          <p:nvPr userDrawn="1"/>
        </p:nvGrpSpPr>
        <p:grpSpPr>
          <a:xfrm>
            <a:off x="7422969" y="6137098"/>
            <a:ext cx="3143757" cy="504000"/>
            <a:chOff x="296426" y="6035882"/>
            <a:chExt cx="3143757" cy="504000"/>
          </a:xfrm>
        </p:grpSpPr>
        <p:pic>
          <p:nvPicPr>
            <p:cNvPr id="6" name="Picture 5" descr="A picture containing text&#10;&#10;Description automatically generated">
              <a:extLst>
                <a:ext uri="{FF2B5EF4-FFF2-40B4-BE49-F238E27FC236}">
                  <a16:creationId xmlns:a16="http://schemas.microsoft.com/office/drawing/2014/main" id="{3FF0F946-3EA3-04FE-955B-49835FCAE2D3}"/>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578EEE82-0D2F-0C08-F57C-462623DA19E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296426" y="6035882"/>
              <a:ext cx="366916" cy="504000"/>
            </a:xfrm>
            <a:prstGeom prst="rect">
              <a:avLst/>
            </a:prstGeom>
          </p:spPr>
        </p:pic>
      </p:grpSp>
    </p:spTree>
    <p:extLst>
      <p:ext uri="{BB962C8B-B14F-4D97-AF65-F5344CB8AC3E}">
        <p14:creationId xmlns:p14="http://schemas.microsoft.com/office/powerpoint/2010/main" val="32935348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ext slide with photo - Green">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33B2DC8-500A-3A4F-B251-CD2EF8833B4D}"/>
              </a:ext>
            </a:extLst>
          </p:cNvPr>
          <p:cNvSpPr/>
          <p:nvPr userDrawn="1"/>
        </p:nvSpPr>
        <p:spPr>
          <a:xfrm>
            <a:off x="405433" y="370011"/>
            <a:ext cx="11381134" cy="5941784"/>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iangle 7">
            <a:extLst>
              <a:ext uri="{FF2B5EF4-FFF2-40B4-BE49-F238E27FC236}">
                <a16:creationId xmlns:a16="http://schemas.microsoft.com/office/drawing/2014/main" id="{FA8BB311-9369-234F-9DA5-490898F9945E}"/>
              </a:ext>
            </a:extLst>
          </p:cNvPr>
          <p:cNvSpPr/>
          <p:nvPr userDrawn="1"/>
        </p:nvSpPr>
        <p:spPr>
          <a:xfrm rot="10800000" flipV="1">
            <a:off x="243545" y="4407108"/>
            <a:ext cx="4358995" cy="1609796"/>
          </a:xfrm>
          <a:prstGeom prst="triangle">
            <a:avLst>
              <a:gd name="adj" fmla="val 100000"/>
            </a:avLst>
          </a:prstGeom>
          <a:solidFill>
            <a:srgbClr val="CC6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icture Placeholder 2">
            <a:extLst>
              <a:ext uri="{FF2B5EF4-FFF2-40B4-BE49-F238E27FC236}">
                <a16:creationId xmlns:a16="http://schemas.microsoft.com/office/drawing/2014/main" id="{46F4AE76-94D8-0A4B-8769-FD0E3C670864}"/>
              </a:ext>
            </a:extLst>
          </p:cNvPr>
          <p:cNvSpPr>
            <a:spLocks noGrp="1"/>
          </p:cNvSpPr>
          <p:nvPr>
            <p:ph type="pic" sz="quarter" idx="19"/>
          </p:nvPr>
        </p:nvSpPr>
        <p:spPr>
          <a:xfrm>
            <a:off x="6310859" y="-1"/>
            <a:ext cx="5112967"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grpSp>
        <p:nvGrpSpPr>
          <p:cNvPr id="2" name="Group 1">
            <a:extLst>
              <a:ext uri="{FF2B5EF4-FFF2-40B4-BE49-F238E27FC236}">
                <a16:creationId xmlns:a16="http://schemas.microsoft.com/office/drawing/2014/main" id="{6876CA8B-EDD1-244D-8A62-BE8621B65B69}"/>
              </a:ext>
            </a:extLst>
          </p:cNvPr>
          <p:cNvGrpSpPr/>
          <p:nvPr userDrawn="1"/>
        </p:nvGrpSpPr>
        <p:grpSpPr>
          <a:xfrm>
            <a:off x="310494" y="6162492"/>
            <a:ext cx="3143757" cy="504000"/>
            <a:chOff x="296426" y="6035882"/>
            <a:chExt cx="3143757" cy="504000"/>
          </a:xfrm>
        </p:grpSpPr>
        <p:pic>
          <p:nvPicPr>
            <p:cNvPr id="12" name="Picture 11" descr="A picture containing text&#10;&#10;Description automatically generated">
              <a:extLst>
                <a:ext uri="{FF2B5EF4-FFF2-40B4-BE49-F238E27FC236}">
                  <a16:creationId xmlns:a16="http://schemas.microsoft.com/office/drawing/2014/main" id="{37DDFB15-DA99-8D44-98EF-93C0BC55F976}"/>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465678CE-EEEF-5446-8631-EA26B0D0DDD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296426" y="6035882"/>
              <a:ext cx="366916" cy="504000"/>
            </a:xfrm>
            <a:prstGeom prst="rect">
              <a:avLst/>
            </a:prstGeom>
          </p:spPr>
        </p:pic>
      </p:grpSp>
      <p:sp>
        <p:nvSpPr>
          <p:cNvPr id="10" name="Text Placeholder 23">
            <a:extLst>
              <a:ext uri="{FF2B5EF4-FFF2-40B4-BE49-F238E27FC236}">
                <a16:creationId xmlns:a16="http://schemas.microsoft.com/office/drawing/2014/main" id="{031A517C-8C19-D841-A6FD-E5633D962BD5}"/>
              </a:ext>
            </a:extLst>
          </p:cNvPr>
          <p:cNvSpPr>
            <a:spLocks noGrp="1"/>
          </p:cNvSpPr>
          <p:nvPr>
            <p:ph type="body" sz="quarter" idx="13" hasCustomPrompt="1"/>
          </p:nvPr>
        </p:nvSpPr>
        <p:spPr>
          <a:xfrm>
            <a:off x="726815" y="751463"/>
            <a:ext cx="5228693" cy="953429"/>
          </a:xfrm>
        </p:spPr>
        <p:txBody>
          <a:bodyPr>
            <a:normAutofit/>
          </a:bodyPr>
          <a:lstStyle>
            <a:lvl1pPr marL="0" indent="0" algn="l">
              <a:buNone/>
              <a:defRPr sz="3600" b="1">
                <a:solidFill>
                  <a:schemeClr val="bg1"/>
                </a:solidFill>
                <a:latin typeface="+mn-lt"/>
              </a:defRPr>
            </a:lvl1pPr>
          </a:lstStyle>
          <a:p>
            <a:pPr lvl="0"/>
            <a:r>
              <a:rPr lang="en-US" dirty="0"/>
              <a:t>Heading</a:t>
            </a:r>
          </a:p>
        </p:txBody>
      </p:sp>
      <p:sp>
        <p:nvSpPr>
          <p:cNvPr id="11" name="Text Placeholder 25">
            <a:extLst>
              <a:ext uri="{FF2B5EF4-FFF2-40B4-BE49-F238E27FC236}">
                <a16:creationId xmlns:a16="http://schemas.microsoft.com/office/drawing/2014/main" id="{2C86819D-302B-0240-B9B9-516B0101FE83}"/>
              </a:ext>
            </a:extLst>
          </p:cNvPr>
          <p:cNvSpPr>
            <a:spLocks noGrp="1"/>
          </p:cNvSpPr>
          <p:nvPr>
            <p:ph type="body" sz="quarter" idx="14" hasCustomPrompt="1"/>
          </p:nvPr>
        </p:nvSpPr>
        <p:spPr>
          <a:xfrm>
            <a:off x="726088" y="1776830"/>
            <a:ext cx="5222030" cy="3079983"/>
          </a:xfrm>
        </p:spPr>
        <p:txBody>
          <a:bodyPr>
            <a:noAutofit/>
          </a:bodyPr>
          <a:lstStyle>
            <a:lvl1pPr marL="0" indent="0" algn="l">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2323254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ext slide with photo - Green">
    <p:spTree>
      <p:nvGrpSpPr>
        <p:cNvPr id="1" name=""/>
        <p:cNvGrpSpPr/>
        <p:nvPr/>
      </p:nvGrpSpPr>
      <p:grpSpPr>
        <a:xfrm>
          <a:off x="0" y="0"/>
          <a:ext cx="0" cy="0"/>
          <a:chOff x="0" y="0"/>
          <a:chExt cx="0" cy="0"/>
        </a:xfrm>
      </p:grpSpPr>
      <p:sp>
        <p:nvSpPr>
          <p:cNvPr id="8" name="Triangle 7">
            <a:extLst>
              <a:ext uri="{FF2B5EF4-FFF2-40B4-BE49-F238E27FC236}">
                <a16:creationId xmlns:a16="http://schemas.microsoft.com/office/drawing/2014/main" id="{FA8BB311-9369-234F-9DA5-490898F9945E}"/>
              </a:ext>
            </a:extLst>
          </p:cNvPr>
          <p:cNvSpPr/>
          <p:nvPr userDrawn="1"/>
        </p:nvSpPr>
        <p:spPr>
          <a:xfrm rot="10800000" flipV="1">
            <a:off x="0" y="6097208"/>
            <a:ext cx="3286408" cy="760791"/>
          </a:xfrm>
          <a:prstGeom prst="triangle">
            <a:avLst>
              <a:gd name="adj" fmla="val 100000"/>
            </a:avLst>
          </a:prstGeom>
          <a:solidFill>
            <a:srgbClr val="CC6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icture Placeholder 2">
            <a:extLst>
              <a:ext uri="{FF2B5EF4-FFF2-40B4-BE49-F238E27FC236}">
                <a16:creationId xmlns:a16="http://schemas.microsoft.com/office/drawing/2014/main" id="{46F4AE76-94D8-0A4B-8769-FD0E3C670864}"/>
              </a:ext>
            </a:extLst>
          </p:cNvPr>
          <p:cNvSpPr>
            <a:spLocks noGrp="1"/>
          </p:cNvSpPr>
          <p:nvPr>
            <p:ph type="pic" sz="quarter" idx="19"/>
          </p:nvPr>
        </p:nvSpPr>
        <p:spPr>
          <a:xfrm>
            <a:off x="6310859" y="0"/>
            <a:ext cx="5112967" cy="6119606"/>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grpSp>
        <p:nvGrpSpPr>
          <p:cNvPr id="2" name="Group 1">
            <a:extLst>
              <a:ext uri="{FF2B5EF4-FFF2-40B4-BE49-F238E27FC236}">
                <a16:creationId xmlns:a16="http://schemas.microsoft.com/office/drawing/2014/main" id="{6876CA8B-EDD1-244D-8A62-BE8621B65B69}"/>
              </a:ext>
            </a:extLst>
          </p:cNvPr>
          <p:cNvGrpSpPr/>
          <p:nvPr userDrawn="1"/>
        </p:nvGrpSpPr>
        <p:grpSpPr>
          <a:xfrm>
            <a:off x="7569612" y="6145000"/>
            <a:ext cx="3143757" cy="504000"/>
            <a:chOff x="296426" y="6035882"/>
            <a:chExt cx="3143757" cy="504000"/>
          </a:xfrm>
        </p:grpSpPr>
        <p:pic>
          <p:nvPicPr>
            <p:cNvPr id="12" name="Picture 11" descr="A picture containing text&#10;&#10;Description automatically generated">
              <a:extLst>
                <a:ext uri="{FF2B5EF4-FFF2-40B4-BE49-F238E27FC236}">
                  <a16:creationId xmlns:a16="http://schemas.microsoft.com/office/drawing/2014/main" id="{37DDFB15-DA99-8D44-98EF-93C0BC55F976}"/>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465678CE-EEEF-5446-8631-EA26B0D0DDD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296426" y="6035882"/>
              <a:ext cx="366916" cy="504000"/>
            </a:xfrm>
            <a:prstGeom prst="rect">
              <a:avLst/>
            </a:prstGeom>
          </p:spPr>
        </p:pic>
      </p:grpSp>
      <p:sp>
        <p:nvSpPr>
          <p:cNvPr id="10" name="Text Placeholder 23">
            <a:extLst>
              <a:ext uri="{FF2B5EF4-FFF2-40B4-BE49-F238E27FC236}">
                <a16:creationId xmlns:a16="http://schemas.microsoft.com/office/drawing/2014/main" id="{031A517C-8C19-D841-A6FD-E5633D962BD5}"/>
              </a:ext>
            </a:extLst>
          </p:cNvPr>
          <p:cNvSpPr>
            <a:spLocks noGrp="1"/>
          </p:cNvSpPr>
          <p:nvPr>
            <p:ph type="body" sz="quarter" idx="13" hasCustomPrompt="1"/>
          </p:nvPr>
        </p:nvSpPr>
        <p:spPr>
          <a:xfrm>
            <a:off x="726815" y="751463"/>
            <a:ext cx="5228693" cy="953429"/>
          </a:xfrm>
        </p:spPr>
        <p:txBody>
          <a:bodyPr>
            <a:normAutofit/>
          </a:bodyPr>
          <a:lstStyle>
            <a:lvl1pPr marL="0" indent="0" algn="l">
              <a:buNone/>
              <a:defRPr sz="3600" b="1">
                <a:solidFill>
                  <a:schemeClr val="bg1"/>
                </a:solidFill>
                <a:latin typeface="+mn-lt"/>
              </a:defRPr>
            </a:lvl1pPr>
          </a:lstStyle>
          <a:p>
            <a:pPr lvl="0"/>
            <a:r>
              <a:rPr lang="en-US" dirty="0"/>
              <a:t>Heading</a:t>
            </a:r>
          </a:p>
        </p:txBody>
      </p:sp>
      <p:sp>
        <p:nvSpPr>
          <p:cNvPr id="11" name="Text Placeholder 25">
            <a:extLst>
              <a:ext uri="{FF2B5EF4-FFF2-40B4-BE49-F238E27FC236}">
                <a16:creationId xmlns:a16="http://schemas.microsoft.com/office/drawing/2014/main" id="{2C86819D-302B-0240-B9B9-516B0101FE83}"/>
              </a:ext>
            </a:extLst>
          </p:cNvPr>
          <p:cNvSpPr>
            <a:spLocks noGrp="1"/>
          </p:cNvSpPr>
          <p:nvPr>
            <p:ph type="body" sz="quarter" idx="14" hasCustomPrompt="1"/>
          </p:nvPr>
        </p:nvSpPr>
        <p:spPr>
          <a:xfrm>
            <a:off x="726088" y="1776830"/>
            <a:ext cx="5222030" cy="3079983"/>
          </a:xfrm>
        </p:spPr>
        <p:txBody>
          <a:bodyPr>
            <a:noAutofit/>
          </a:bodyPr>
          <a:lstStyle>
            <a:lvl1pPr marL="0" indent="0" algn="l">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3" name="Group 2">
            <a:extLst>
              <a:ext uri="{FF2B5EF4-FFF2-40B4-BE49-F238E27FC236}">
                <a16:creationId xmlns:a16="http://schemas.microsoft.com/office/drawing/2014/main" id="{26A36BA4-8270-C635-9DF6-1866BEAFC032}"/>
              </a:ext>
            </a:extLst>
          </p:cNvPr>
          <p:cNvGrpSpPr/>
          <p:nvPr userDrawn="1"/>
        </p:nvGrpSpPr>
        <p:grpSpPr>
          <a:xfrm>
            <a:off x="0" y="0"/>
            <a:ext cx="1675006" cy="1772009"/>
            <a:chOff x="327570" y="4453037"/>
            <a:chExt cx="1539689" cy="1542069"/>
          </a:xfrm>
        </p:grpSpPr>
        <p:sp>
          <p:nvSpPr>
            <p:cNvPr id="4" name="Freeform 14">
              <a:extLst>
                <a:ext uri="{FF2B5EF4-FFF2-40B4-BE49-F238E27FC236}">
                  <a16:creationId xmlns:a16="http://schemas.microsoft.com/office/drawing/2014/main" id="{5FE7B8FB-342C-B26C-BF97-F3981809DB53}"/>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17">
              <a:extLst>
                <a:ext uri="{FF2B5EF4-FFF2-40B4-BE49-F238E27FC236}">
                  <a16:creationId xmlns:a16="http://schemas.microsoft.com/office/drawing/2014/main" id="{482FF05C-F481-3ED3-5A6E-E291477A4225}"/>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Tree>
    <p:extLst>
      <p:ext uri="{BB962C8B-B14F-4D97-AF65-F5344CB8AC3E}">
        <p14:creationId xmlns:p14="http://schemas.microsoft.com/office/powerpoint/2010/main" val="11353050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ext slide with photo - Green">
    <p:spTree>
      <p:nvGrpSpPr>
        <p:cNvPr id="1" name=""/>
        <p:cNvGrpSpPr/>
        <p:nvPr/>
      </p:nvGrpSpPr>
      <p:grpSpPr>
        <a:xfrm>
          <a:off x="0" y="0"/>
          <a:ext cx="0" cy="0"/>
          <a:chOff x="0" y="0"/>
          <a:chExt cx="0" cy="0"/>
        </a:xfrm>
      </p:grpSpPr>
      <p:sp>
        <p:nvSpPr>
          <p:cNvPr id="8" name="Triangle 7">
            <a:extLst>
              <a:ext uri="{FF2B5EF4-FFF2-40B4-BE49-F238E27FC236}">
                <a16:creationId xmlns:a16="http://schemas.microsoft.com/office/drawing/2014/main" id="{FA8BB311-9369-234F-9DA5-490898F9945E}"/>
              </a:ext>
            </a:extLst>
          </p:cNvPr>
          <p:cNvSpPr/>
          <p:nvPr userDrawn="1"/>
        </p:nvSpPr>
        <p:spPr>
          <a:xfrm rot="10800000" flipV="1">
            <a:off x="-1" y="6106536"/>
            <a:ext cx="2797521" cy="751463"/>
          </a:xfrm>
          <a:prstGeom prst="triangle">
            <a:avLst>
              <a:gd name="adj" fmla="val 100000"/>
            </a:avLst>
          </a:prstGeom>
          <a:solidFill>
            <a:srgbClr val="DC7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Picture Placeholder 2">
            <a:extLst>
              <a:ext uri="{FF2B5EF4-FFF2-40B4-BE49-F238E27FC236}">
                <a16:creationId xmlns:a16="http://schemas.microsoft.com/office/drawing/2014/main" id="{46F4AE76-94D8-0A4B-8769-FD0E3C670864}"/>
              </a:ext>
            </a:extLst>
          </p:cNvPr>
          <p:cNvSpPr>
            <a:spLocks noGrp="1"/>
          </p:cNvSpPr>
          <p:nvPr>
            <p:ph type="pic" sz="quarter" idx="19"/>
          </p:nvPr>
        </p:nvSpPr>
        <p:spPr>
          <a:xfrm>
            <a:off x="6310859" y="-1"/>
            <a:ext cx="5112967" cy="6317099"/>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grpSp>
        <p:nvGrpSpPr>
          <p:cNvPr id="2" name="Group 1">
            <a:extLst>
              <a:ext uri="{FF2B5EF4-FFF2-40B4-BE49-F238E27FC236}">
                <a16:creationId xmlns:a16="http://schemas.microsoft.com/office/drawing/2014/main" id="{6876CA8B-EDD1-244D-8A62-BE8621B65B69}"/>
              </a:ext>
            </a:extLst>
          </p:cNvPr>
          <p:cNvGrpSpPr/>
          <p:nvPr userDrawn="1"/>
        </p:nvGrpSpPr>
        <p:grpSpPr>
          <a:xfrm>
            <a:off x="7596772" y="6317098"/>
            <a:ext cx="3143757" cy="504000"/>
            <a:chOff x="296426" y="6035882"/>
            <a:chExt cx="3143757" cy="504000"/>
          </a:xfrm>
        </p:grpSpPr>
        <p:pic>
          <p:nvPicPr>
            <p:cNvPr id="12" name="Picture 11" descr="A picture containing text&#10;&#10;Description automatically generated">
              <a:extLst>
                <a:ext uri="{FF2B5EF4-FFF2-40B4-BE49-F238E27FC236}">
                  <a16:creationId xmlns:a16="http://schemas.microsoft.com/office/drawing/2014/main" id="{37DDFB15-DA99-8D44-98EF-93C0BC55F976}"/>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465678CE-EEEF-5446-8631-EA26B0D0DDD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296426" y="6035882"/>
              <a:ext cx="366916" cy="504000"/>
            </a:xfrm>
            <a:prstGeom prst="rect">
              <a:avLst/>
            </a:prstGeom>
          </p:spPr>
        </p:pic>
      </p:grpSp>
      <p:sp>
        <p:nvSpPr>
          <p:cNvPr id="10" name="Text Placeholder 23">
            <a:extLst>
              <a:ext uri="{FF2B5EF4-FFF2-40B4-BE49-F238E27FC236}">
                <a16:creationId xmlns:a16="http://schemas.microsoft.com/office/drawing/2014/main" id="{031A517C-8C19-D841-A6FD-E5633D962BD5}"/>
              </a:ext>
            </a:extLst>
          </p:cNvPr>
          <p:cNvSpPr>
            <a:spLocks noGrp="1"/>
          </p:cNvSpPr>
          <p:nvPr>
            <p:ph type="body" sz="quarter" idx="13" hasCustomPrompt="1"/>
          </p:nvPr>
        </p:nvSpPr>
        <p:spPr>
          <a:xfrm>
            <a:off x="726815" y="751463"/>
            <a:ext cx="5228693" cy="953429"/>
          </a:xfrm>
        </p:spPr>
        <p:txBody>
          <a:bodyPr>
            <a:normAutofit/>
          </a:bodyPr>
          <a:lstStyle>
            <a:lvl1pPr marL="0" indent="0" algn="l">
              <a:buNone/>
              <a:defRPr sz="3600" b="1">
                <a:solidFill>
                  <a:schemeClr val="bg1"/>
                </a:solidFill>
                <a:latin typeface="+mn-lt"/>
              </a:defRPr>
            </a:lvl1pPr>
          </a:lstStyle>
          <a:p>
            <a:pPr lvl="0"/>
            <a:r>
              <a:rPr lang="en-US" dirty="0"/>
              <a:t>Heading</a:t>
            </a:r>
          </a:p>
        </p:txBody>
      </p:sp>
      <p:sp>
        <p:nvSpPr>
          <p:cNvPr id="11" name="Text Placeholder 25">
            <a:extLst>
              <a:ext uri="{FF2B5EF4-FFF2-40B4-BE49-F238E27FC236}">
                <a16:creationId xmlns:a16="http://schemas.microsoft.com/office/drawing/2014/main" id="{2C86819D-302B-0240-B9B9-516B0101FE83}"/>
              </a:ext>
            </a:extLst>
          </p:cNvPr>
          <p:cNvSpPr>
            <a:spLocks noGrp="1"/>
          </p:cNvSpPr>
          <p:nvPr>
            <p:ph type="body" sz="quarter" idx="14" hasCustomPrompt="1"/>
          </p:nvPr>
        </p:nvSpPr>
        <p:spPr>
          <a:xfrm>
            <a:off x="726088" y="1776830"/>
            <a:ext cx="5222030" cy="3079983"/>
          </a:xfrm>
        </p:spPr>
        <p:txBody>
          <a:bodyPr>
            <a:noAutofit/>
          </a:bodyPr>
          <a:lstStyle>
            <a:lvl1pPr marL="0" indent="0" algn="l">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6" name="Group 5">
            <a:extLst>
              <a:ext uri="{FF2B5EF4-FFF2-40B4-BE49-F238E27FC236}">
                <a16:creationId xmlns:a16="http://schemas.microsoft.com/office/drawing/2014/main" id="{3DBCB93C-6652-108B-0F6B-7F0CFD093A73}"/>
              </a:ext>
            </a:extLst>
          </p:cNvPr>
          <p:cNvGrpSpPr/>
          <p:nvPr userDrawn="1"/>
        </p:nvGrpSpPr>
        <p:grpSpPr>
          <a:xfrm>
            <a:off x="0" y="0"/>
            <a:ext cx="1675006" cy="1772009"/>
            <a:chOff x="327570" y="4453037"/>
            <a:chExt cx="1539689" cy="1542069"/>
          </a:xfrm>
        </p:grpSpPr>
        <p:sp>
          <p:nvSpPr>
            <p:cNvPr id="7" name="Freeform 13">
              <a:extLst>
                <a:ext uri="{FF2B5EF4-FFF2-40B4-BE49-F238E27FC236}">
                  <a16:creationId xmlns:a16="http://schemas.microsoft.com/office/drawing/2014/main" id="{58DEECA6-5AD2-B647-B7F8-681B1C254726}"/>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Freeform 15">
              <a:extLst>
                <a:ext uri="{FF2B5EF4-FFF2-40B4-BE49-F238E27FC236}">
                  <a16:creationId xmlns:a16="http://schemas.microsoft.com/office/drawing/2014/main" id="{4ED00538-E88F-687B-34AD-FA93BE97067B}"/>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Tree>
    <p:extLst>
      <p:ext uri="{BB962C8B-B14F-4D97-AF65-F5344CB8AC3E}">
        <p14:creationId xmlns:p14="http://schemas.microsoft.com/office/powerpoint/2010/main" val="13502373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slide with photo -  Oran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72175F-D5B9-F045-BEB4-F83FA66CB7B1}"/>
              </a:ext>
            </a:extLst>
          </p:cNvPr>
          <p:cNvSpPr/>
          <p:nvPr userDrawn="1"/>
        </p:nvSpPr>
        <p:spPr>
          <a:xfrm>
            <a:off x="405433" y="370011"/>
            <a:ext cx="11381134" cy="6383214"/>
          </a:xfrm>
          <a:prstGeom prst="rect">
            <a:avLst/>
          </a:prstGeom>
          <a:solidFill>
            <a:srgbClr val="F08B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2">
            <a:extLst>
              <a:ext uri="{FF2B5EF4-FFF2-40B4-BE49-F238E27FC236}">
                <a16:creationId xmlns:a16="http://schemas.microsoft.com/office/drawing/2014/main" id="{CC22ACE5-B298-1A49-9F98-BF75F9ED6189}"/>
              </a:ext>
            </a:extLst>
          </p:cNvPr>
          <p:cNvSpPr>
            <a:spLocks noGrp="1"/>
          </p:cNvSpPr>
          <p:nvPr>
            <p:ph type="pic" sz="quarter" idx="19"/>
          </p:nvPr>
        </p:nvSpPr>
        <p:spPr>
          <a:xfrm>
            <a:off x="6310859" y="-1"/>
            <a:ext cx="5112967"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grpSp>
        <p:nvGrpSpPr>
          <p:cNvPr id="15" name="Group 14">
            <a:extLst>
              <a:ext uri="{FF2B5EF4-FFF2-40B4-BE49-F238E27FC236}">
                <a16:creationId xmlns:a16="http://schemas.microsoft.com/office/drawing/2014/main" id="{726674F3-859D-7F43-9CB6-D49262628CBB}"/>
              </a:ext>
            </a:extLst>
          </p:cNvPr>
          <p:cNvGrpSpPr/>
          <p:nvPr userDrawn="1"/>
        </p:nvGrpSpPr>
        <p:grpSpPr>
          <a:xfrm>
            <a:off x="310494" y="6162492"/>
            <a:ext cx="3143757" cy="504000"/>
            <a:chOff x="296426" y="6035882"/>
            <a:chExt cx="3143757" cy="504000"/>
          </a:xfrm>
        </p:grpSpPr>
        <p:pic>
          <p:nvPicPr>
            <p:cNvPr id="16" name="Picture 15" descr="A picture containing text&#10;&#10;Description automatically generated">
              <a:extLst>
                <a:ext uri="{FF2B5EF4-FFF2-40B4-BE49-F238E27FC236}">
                  <a16:creationId xmlns:a16="http://schemas.microsoft.com/office/drawing/2014/main" id="{526053FE-52CC-134A-B461-7686AF807805}"/>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A5E5E76D-328B-1E4D-8450-3FC7C247102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296426" y="6035882"/>
              <a:ext cx="366916" cy="504000"/>
            </a:xfrm>
            <a:prstGeom prst="rect">
              <a:avLst/>
            </a:prstGeom>
          </p:spPr>
        </p:pic>
      </p:grpSp>
      <p:sp>
        <p:nvSpPr>
          <p:cNvPr id="18" name="Text Placeholder 23">
            <a:extLst>
              <a:ext uri="{FF2B5EF4-FFF2-40B4-BE49-F238E27FC236}">
                <a16:creationId xmlns:a16="http://schemas.microsoft.com/office/drawing/2014/main" id="{01DB2190-39AF-EE42-89F2-BA6943B58E0E}"/>
              </a:ext>
            </a:extLst>
          </p:cNvPr>
          <p:cNvSpPr>
            <a:spLocks noGrp="1"/>
          </p:cNvSpPr>
          <p:nvPr>
            <p:ph type="body" sz="quarter" idx="13" hasCustomPrompt="1"/>
          </p:nvPr>
        </p:nvSpPr>
        <p:spPr>
          <a:xfrm>
            <a:off x="726815" y="751463"/>
            <a:ext cx="5228693" cy="953429"/>
          </a:xfrm>
        </p:spPr>
        <p:txBody>
          <a:bodyPr>
            <a:normAutofit/>
          </a:bodyPr>
          <a:lstStyle>
            <a:lvl1pPr marL="0" indent="0" algn="l">
              <a:buNone/>
              <a:defRPr sz="3600" b="1">
                <a:solidFill>
                  <a:schemeClr val="bg1"/>
                </a:solidFill>
                <a:latin typeface="+mn-lt"/>
              </a:defRPr>
            </a:lvl1pPr>
          </a:lstStyle>
          <a:p>
            <a:pPr lvl="0"/>
            <a:r>
              <a:rPr lang="en-US" dirty="0"/>
              <a:t>Heading</a:t>
            </a:r>
          </a:p>
        </p:txBody>
      </p:sp>
      <p:sp>
        <p:nvSpPr>
          <p:cNvPr id="21" name="Text Placeholder 25">
            <a:extLst>
              <a:ext uri="{FF2B5EF4-FFF2-40B4-BE49-F238E27FC236}">
                <a16:creationId xmlns:a16="http://schemas.microsoft.com/office/drawing/2014/main" id="{2FFF00D2-5304-D240-B5B4-8CA90CD9E821}"/>
              </a:ext>
            </a:extLst>
          </p:cNvPr>
          <p:cNvSpPr>
            <a:spLocks noGrp="1"/>
          </p:cNvSpPr>
          <p:nvPr>
            <p:ph type="body" sz="quarter" idx="14" hasCustomPrompt="1"/>
          </p:nvPr>
        </p:nvSpPr>
        <p:spPr>
          <a:xfrm>
            <a:off x="726088" y="1776830"/>
            <a:ext cx="5222030" cy="3079983"/>
          </a:xfrm>
        </p:spPr>
        <p:txBody>
          <a:bodyPr>
            <a:noAutofit/>
          </a:bodyPr>
          <a:lstStyle>
            <a:lvl1pPr marL="0" indent="0" algn="l">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9493832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ext slide with photo -  Oran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72175F-D5B9-F045-BEB4-F83FA66CB7B1}"/>
              </a:ext>
            </a:extLst>
          </p:cNvPr>
          <p:cNvSpPr/>
          <p:nvPr userDrawn="1"/>
        </p:nvSpPr>
        <p:spPr>
          <a:xfrm>
            <a:off x="405433" y="370011"/>
            <a:ext cx="11381134" cy="5868864"/>
          </a:xfrm>
          <a:prstGeom prst="rect">
            <a:avLst/>
          </a:prstGeom>
          <a:solidFill>
            <a:srgbClr val="F08B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F99D2A22-F3E6-4845-AB5F-7FBF50A78D60}"/>
              </a:ext>
            </a:extLst>
          </p:cNvPr>
          <p:cNvSpPr/>
          <p:nvPr userDrawn="1"/>
        </p:nvSpPr>
        <p:spPr>
          <a:xfrm rot="10800000" flipV="1">
            <a:off x="243545" y="4407108"/>
            <a:ext cx="4358995" cy="1609796"/>
          </a:xfrm>
          <a:prstGeom prst="triangle">
            <a:avLst>
              <a:gd name="adj" fmla="val 100000"/>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2">
            <a:extLst>
              <a:ext uri="{FF2B5EF4-FFF2-40B4-BE49-F238E27FC236}">
                <a16:creationId xmlns:a16="http://schemas.microsoft.com/office/drawing/2014/main" id="{CC22ACE5-B298-1A49-9F98-BF75F9ED6189}"/>
              </a:ext>
            </a:extLst>
          </p:cNvPr>
          <p:cNvSpPr>
            <a:spLocks noGrp="1"/>
          </p:cNvSpPr>
          <p:nvPr>
            <p:ph type="pic" sz="quarter" idx="19"/>
          </p:nvPr>
        </p:nvSpPr>
        <p:spPr>
          <a:xfrm>
            <a:off x="6310859" y="-1"/>
            <a:ext cx="5112967"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grpSp>
        <p:nvGrpSpPr>
          <p:cNvPr id="15" name="Group 14">
            <a:extLst>
              <a:ext uri="{FF2B5EF4-FFF2-40B4-BE49-F238E27FC236}">
                <a16:creationId xmlns:a16="http://schemas.microsoft.com/office/drawing/2014/main" id="{726674F3-859D-7F43-9CB6-D49262628CBB}"/>
              </a:ext>
            </a:extLst>
          </p:cNvPr>
          <p:cNvGrpSpPr/>
          <p:nvPr userDrawn="1"/>
        </p:nvGrpSpPr>
        <p:grpSpPr>
          <a:xfrm>
            <a:off x="310494" y="6162492"/>
            <a:ext cx="3143757" cy="504000"/>
            <a:chOff x="296426" y="6035882"/>
            <a:chExt cx="3143757" cy="504000"/>
          </a:xfrm>
        </p:grpSpPr>
        <p:pic>
          <p:nvPicPr>
            <p:cNvPr id="16" name="Picture 15" descr="A picture containing text&#10;&#10;Description automatically generated">
              <a:extLst>
                <a:ext uri="{FF2B5EF4-FFF2-40B4-BE49-F238E27FC236}">
                  <a16:creationId xmlns:a16="http://schemas.microsoft.com/office/drawing/2014/main" id="{526053FE-52CC-134A-B461-7686AF807805}"/>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A5E5E76D-328B-1E4D-8450-3FC7C247102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296426" y="6035882"/>
              <a:ext cx="366916" cy="504000"/>
            </a:xfrm>
            <a:prstGeom prst="rect">
              <a:avLst/>
            </a:prstGeom>
          </p:spPr>
        </p:pic>
      </p:grpSp>
      <p:sp>
        <p:nvSpPr>
          <p:cNvPr id="18" name="Text Placeholder 23">
            <a:extLst>
              <a:ext uri="{FF2B5EF4-FFF2-40B4-BE49-F238E27FC236}">
                <a16:creationId xmlns:a16="http://schemas.microsoft.com/office/drawing/2014/main" id="{01DB2190-39AF-EE42-89F2-BA6943B58E0E}"/>
              </a:ext>
            </a:extLst>
          </p:cNvPr>
          <p:cNvSpPr>
            <a:spLocks noGrp="1"/>
          </p:cNvSpPr>
          <p:nvPr>
            <p:ph type="body" sz="quarter" idx="13" hasCustomPrompt="1"/>
          </p:nvPr>
        </p:nvSpPr>
        <p:spPr>
          <a:xfrm>
            <a:off x="726815" y="751463"/>
            <a:ext cx="5228693" cy="953429"/>
          </a:xfrm>
        </p:spPr>
        <p:txBody>
          <a:bodyPr>
            <a:normAutofit/>
          </a:bodyPr>
          <a:lstStyle>
            <a:lvl1pPr marL="0" indent="0" algn="l">
              <a:buNone/>
              <a:defRPr sz="3600" b="1">
                <a:solidFill>
                  <a:schemeClr val="bg1"/>
                </a:solidFill>
                <a:latin typeface="+mn-lt"/>
              </a:defRPr>
            </a:lvl1pPr>
          </a:lstStyle>
          <a:p>
            <a:pPr lvl="0"/>
            <a:r>
              <a:rPr lang="en-US" dirty="0"/>
              <a:t>Heading</a:t>
            </a:r>
          </a:p>
        </p:txBody>
      </p:sp>
      <p:sp>
        <p:nvSpPr>
          <p:cNvPr id="21" name="Text Placeholder 25">
            <a:extLst>
              <a:ext uri="{FF2B5EF4-FFF2-40B4-BE49-F238E27FC236}">
                <a16:creationId xmlns:a16="http://schemas.microsoft.com/office/drawing/2014/main" id="{2FFF00D2-5304-D240-B5B4-8CA90CD9E821}"/>
              </a:ext>
            </a:extLst>
          </p:cNvPr>
          <p:cNvSpPr>
            <a:spLocks noGrp="1"/>
          </p:cNvSpPr>
          <p:nvPr>
            <p:ph type="body" sz="quarter" idx="14" hasCustomPrompt="1"/>
          </p:nvPr>
        </p:nvSpPr>
        <p:spPr>
          <a:xfrm>
            <a:off x="726088" y="1776830"/>
            <a:ext cx="5222030" cy="3079983"/>
          </a:xfrm>
        </p:spPr>
        <p:txBody>
          <a:bodyPr>
            <a:noAutofit/>
          </a:bodyPr>
          <a:lstStyle>
            <a:lvl1pPr marL="0" indent="0" algn="l">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696108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slide with photo - Dusty Pi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E6F0AB-36DF-9845-B274-1AA7ECADBA3A}"/>
              </a:ext>
            </a:extLst>
          </p:cNvPr>
          <p:cNvSpPr/>
          <p:nvPr userDrawn="1"/>
        </p:nvSpPr>
        <p:spPr>
          <a:xfrm>
            <a:off x="405433" y="370010"/>
            <a:ext cx="11381134" cy="5859340"/>
          </a:xfrm>
          <a:prstGeom prst="rect">
            <a:avLst/>
          </a:prstGeom>
          <a:solidFill>
            <a:srgbClr val="C95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10">
            <a:extLst>
              <a:ext uri="{FF2B5EF4-FFF2-40B4-BE49-F238E27FC236}">
                <a16:creationId xmlns:a16="http://schemas.microsoft.com/office/drawing/2014/main" id="{74364CF6-77B0-3549-9811-CB1E86D127EA}"/>
              </a:ext>
            </a:extLst>
          </p:cNvPr>
          <p:cNvSpPr/>
          <p:nvPr userDrawn="1"/>
        </p:nvSpPr>
        <p:spPr>
          <a:xfrm rot="10800000" flipV="1">
            <a:off x="243545" y="4407108"/>
            <a:ext cx="4358995" cy="1609796"/>
          </a:xfrm>
          <a:prstGeom prst="triangle">
            <a:avLst>
              <a:gd name="adj" fmla="val 100000"/>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2">
            <a:extLst>
              <a:ext uri="{FF2B5EF4-FFF2-40B4-BE49-F238E27FC236}">
                <a16:creationId xmlns:a16="http://schemas.microsoft.com/office/drawing/2014/main" id="{9380BA34-B79A-FE4A-BA17-ADCF27514BF2}"/>
              </a:ext>
            </a:extLst>
          </p:cNvPr>
          <p:cNvSpPr>
            <a:spLocks noGrp="1"/>
          </p:cNvSpPr>
          <p:nvPr>
            <p:ph type="pic" sz="quarter" idx="19"/>
          </p:nvPr>
        </p:nvSpPr>
        <p:spPr>
          <a:xfrm>
            <a:off x="6310859" y="-1"/>
            <a:ext cx="5112967"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grpSp>
        <p:nvGrpSpPr>
          <p:cNvPr id="15" name="Group 14">
            <a:extLst>
              <a:ext uri="{FF2B5EF4-FFF2-40B4-BE49-F238E27FC236}">
                <a16:creationId xmlns:a16="http://schemas.microsoft.com/office/drawing/2014/main" id="{76DD9922-D13D-E644-BB77-A887F7AB2C9F}"/>
              </a:ext>
            </a:extLst>
          </p:cNvPr>
          <p:cNvGrpSpPr/>
          <p:nvPr userDrawn="1"/>
        </p:nvGrpSpPr>
        <p:grpSpPr>
          <a:xfrm>
            <a:off x="310494" y="6162492"/>
            <a:ext cx="3143757" cy="504000"/>
            <a:chOff x="296426" y="6035882"/>
            <a:chExt cx="3143757" cy="504000"/>
          </a:xfrm>
        </p:grpSpPr>
        <p:pic>
          <p:nvPicPr>
            <p:cNvPr id="16" name="Picture 15" descr="A picture containing text&#10;&#10;Description automatically generated">
              <a:extLst>
                <a:ext uri="{FF2B5EF4-FFF2-40B4-BE49-F238E27FC236}">
                  <a16:creationId xmlns:a16="http://schemas.microsoft.com/office/drawing/2014/main" id="{FB1729C0-7E58-CA4F-82F9-B1B10708E25D}"/>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78C896CE-A355-344A-B249-F813EBA1F34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296426" y="6035882"/>
              <a:ext cx="366916" cy="504000"/>
            </a:xfrm>
            <a:prstGeom prst="rect">
              <a:avLst/>
            </a:prstGeom>
          </p:spPr>
        </p:pic>
      </p:grpSp>
      <p:sp>
        <p:nvSpPr>
          <p:cNvPr id="18" name="Text Placeholder 23">
            <a:extLst>
              <a:ext uri="{FF2B5EF4-FFF2-40B4-BE49-F238E27FC236}">
                <a16:creationId xmlns:a16="http://schemas.microsoft.com/office/drawing/2014/main" id="{F5BFA4CA-6995-1E4D-9392-BC607CD96459}"/>
              </a:ext>
            </a:extLst>
          </p:cNvPr>
          <p:cNvSpPr>
            <a:spLocks noGrp="1"/>
          </p:cNvSpPr>
          <p:nvPr>
            <p:ph type="body" sz="quarter" idx="13" hasCustomPrompt="1"/>
          </p:nvPr>
        </p:nvSpPr>
        <p:spPr>
          <a:xfrm>
            <a:off x="726815" y="751463"/>
            <a:ext cx="5228693" cy="953429"/>
          </a:xfrm>
        </p:spPr>
        <p:txBody>
          <a:bodyPr>
            <a:normAutofit/>
          </a:bodyPr>
          <a:lstStyle>
            <a:lvl1pPr marL="0" indent="0" algn="l">
              <a:buNone/>
              <a:defRPr sz="3600" b="1">
                <a:solidFill>
                  <a:schemeClr val="bg1"/>
                </a:solidFill>
                <a:latin typeface="+mn-lt"/>
              </a:defRPr>
            </a:lvl1pPr>
          </a:lstStyle>
          <a:p>
            <a:pPr lvl="0"/>
            <a:r>
              <a:rPr lang="en-US" dirty="0"/>
              <a:t>Heading</a:t>
            </a:r>
          </a:p>
        </p:txBody>
      </p:sp>
      <p:sp>
        <p:nvSpPr>
          <p:cNvPr id="21" name="Text Placeholder 25">
            <a:extLst>
              <a:ext uri="{FF2B5EF4-FFF2-40B4-BE49-F238E27FC236}">
                <a16:creationId xmlns:a16="http://schemas.microsoft.com/office/drawing/2014/main" id="{8090197A-2447-234F-8139-F3496EE223CF}"/>
              </a:ext>
            </a:extLst>
          </p:cNvPr>
          <p:cNvSpPr>
            <a:spLocks noGrp="1"/>
          </p:cNvSpPr>
          <p:nvPr>
            <p:ph type="body" sz="quarter" idx="14" hasCustomPrompt="1"/>
          </p:nvPr>
        </p:nvSpPr>
        <p:spPr>
          <a:xfrm>
            <a:off x="726088" y="1776830"/>
            <a:ext cx="5222030" cy="3079983"/>
          </a:xfrm>
        </p:spPr>
        <p:txBody>
          <a:bodyPr>
            <a:noAutofit/>
          </a:bodyPr>
          <a:lstStyle>
            <a:lvl1pPr marL="0" indent="0" algn="l">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505417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ypeface Size Guid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CSR READY</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8" y="2883583"/>
            <a:ext cx="6187143"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CSR READY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6807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opic/Intro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0F6592B-7F59-3445-BEEC-F5D11A16E243}"/>
              </a:ext>
            </a:extLst>
          </p:cNvPr>
          <p:cNvSpPr/>
          <p:nvPr userDrawn="1"/>
        </p:nvSpPr>
        <p:spPr>
          <a:xfrm>
            <a:off x="-3" y="-1544"/>
            <a:ext cx="12192000" cy="6858000"/>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FFDC648E-CACA-8346-B30D-AFFE168EEA2D}"/>
              </a:ext>
            </a:extLst>
          </p:cNvPr>
          <p:cNvSpPr/>
          <p:nvPr userDrawn="1"/>
        </p:nvSpPr>
        <p:spPr>
          <a:xfrm>
            <a:off x="3634154" y="3429000"/>
            <a:ext cx="8557846" cy="3429000"/>
          </a:xfrm>
          <a:prstGeom prst="triangle">
            <a:avLst>
              <a:gd name="adj" fmla="val 100000"/>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10">
            <a:extLst>
              <a:ext uri="{FF2B5EF4-FFF2-40B4-BE49-F238E27FC236}">
                <a16:creationId xmlns:a16="http://schemas.microsoft.com/office/drawing/2014/main" id="{31CC15D0-EF60-E642-96B2-98FC479E846D}"/>
              </a:ext>
            </a:extLst>
          </p:cNvPr>
          <p:cNvSpPr/>
          <p:nvPr userDrawn="1"/>
        </p:nvSpPr>
        <p:spPr>
          <a:xfrm flipH="1" flipV="1">
            <a:off x="-3" y="0"/>
            <a:ext cx="7596556" cy="4161692"/>
          </a:xfrm>
          <a:prstGeom prst="triangle">
            <a:avLst>
              <a:gd name="adj" fmla="val 100000"/>
            </a:avLst>
          </a:pr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FE890BD0-BEDD-9944-B755-4F10331EABD1}"/>
              </a:ext>
            </a:extLst>
          </p:cNvPr>
          <p:cNvSpPr/>
          <p:nvPr userDrawn="1"/>
        </p:nvSpPr>
        <p:spPr>
          <a:xfrm>
            <a:off x="231691" y="242888"/>
            <a:ext cx="11750024" cy="6343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3">
            <a:extLst>
              <a:ext uri="{FF2B5EF4-FFF2-40B4-BE49-F238E27FC236}">
                <a16:creationId xmlns:a16="http://schemas.microsoft.com/office/drawing/2014/main" id="{74608F64-6F39-344A-9307-DF199655E0C9}"/>
              </a:ext>
            </a:extLst>
          </p:cNvPr>
          <p:cNvSpPr>
            <a:spLocks noGrp="1"/>
          </p:cNvSpPr>
          <p:nvPr>
            <p:ph type="body" sz="quarter" idx="13" hasCustomPrompt="1"/>
          </p:nvPr>
        </p:nvSpPr>
        <p:spPr>
          <a:xfrm>
            <a:off x="515902" y="751463"/>
            <a:ext cx="10496490" cy="844269"/>
          </a:xfrm>
        </p:spPr>
        <p:txBody>
          <a:bodyPr>
            <a:normAutofit/>
          </a:bodyPr>
          <a:lstStyle>
            <a:lvl1pPr marL="0" indent="0" algn="l">
              <a:buNone/>
              <a:defRPr sz="3600" b="1">
                <a:solidFill>
                  <a:srgbClr val="262626"/>
                </a:solidFill>
                <a:latin typeface="+mn-lt"/>
              </a:defRPr>
            </a:lvl1pPr>
          </a:lstStyle>
          <a:p>
            <a:pPr lvl="0"/>
            <a:r>
              <a:rPr lang="en-US" dirty="0"/>
              <a:t>Topic/Intro Slide</a:t>
            </a:r>
          </a:p>
        </p:txBody>
      </p:sp>
      <p:sp>
        <p:nvSpPr>
          <p:cNvPr id="31" name="Text Placeholder 25">
            <a:extLst>
              <a:ext uri="{FF2B5EF4-FFF2-40B4-BE49-F238E27FC236}">
                <a16:creationId xmlns:a16="http://schemas.microsoft.com/office/drawing/2014/main" id="{C781FB8A-944B-B441-8781-A9DFEAE4F81F}"/>
              </a:ext>
            </a:extLst>
          </p:cNvPr>
          <p:cNvSpPr>
            <a:spLocks noGrp="1"/>
          </p:cNvSpPr>
          <p:nvPr>
            <p:ph type="body" sz="quarter" idx="14" hasCustomPrompt="1"/>
          </p:nvPr>
        </p:nvSpPr>
        <p:spPr>
          <a:xfrm>
            <a:off x="515901" y="1776829"/>
            <a:ext cx="10483115" cy="4329707"/>
          </a:xfrm>
        </p:spPr>
        <p:txBody>
          <a:bodyPr>
            <a:noAutofit/>
          </a:bodyPr>
          <a:lstStyle>
            <a:lvl1pPr marL="0" indent="0" algn="l">
              <a:lnSpc>
                <a:spcPct val="100000"/>
              </a:lnSpc>
              <a:spcBef>
                <a:spcPts val="0"/>
              </a:spcBef>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2" name="Group 1">
            <a:extLst>
              <a:ext uri="{FF2B5EF4-FFF2-40B4-BE49-F238E27FC236}">
                <a16:creationId xmlns:a16="http://schemas.microsoft.com/office/drawing/2014/main" id="{7FAECF89-7808-784E-B812-593201A75C8F}"/>
              </a:ext>
            </a:extLst>
          </p:cNvPr>
          <p:cNvGrpSpPr/>
          <p:nvPr userDrawn="1"/>
        </p:nvGrpSpPr>
        <p:grpSpPr>
          <a:xfrm rot="16200000">
            <a:off x="9999475" y="4333422"/>
            <a:ext cx="3143757" cy="504000"/>
            <a:chOff x="296426" y="6035882"/>
            <a:chExt cx="3143757" cy="504000"/>
          </a:xfrm>
        </p:grpSpPr>
        <p:pic>
          <p:nvPicPr>
            <p:cNvPr id="13" name="Picture 12" descr="A picture containing text&#10;&#10;Description automatically generated">
              <a:extLst>
                <a:ext uri="{FF2B5EF4-FFF2-40B4-BE49-F238E27FC236}">
                  <a16:creationId xmlns:a16="http://schemas.microsoft.com/office/drawing/2014/main" id="{5114021B-53D6-7F4A-B422-FF9E8DE49091}"/>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A344AB21-FECE-FC4C-8328-FE836D149A4C}"/>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296426" y="6035882"/>
              <a:ext cx="366916" cy="504000"/>
            </a:xfrm>
            <a:prstGeom prst="rect">
              <a:avLst/>
            </a:prstGeom>
          </p:spPr>
        </p:pic>
      </p:grpSp>
    </p:spTree>
    <p:extLst>
      <p:ext uri="{BB962C8B-B14F-4D97-AF65-F5344CB8AC3E}">
        <p14:creationId xmlns:p14="http://schemas.microsoft.com/office/powerpoint/2010/main" val="12665632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aster Text Slide - Green">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37F8E1F-F9BA-4749-A21A-E44400B2D64E}"/>
              </a:ext>
            </a:extLst>
          </p:cNvPr>
          <p:cNvGrpSpPr/>
          <p:nvPr userDrawn="1"/>
        </p:nvGrpSpPr>
        <p:grpSpPr>
          <a:xfrm>
            <a:off x="0" y="0"/>
            <a:ext cx="1675006" cy="1772009"/>
            <a:chOff x="327570" y="4453037"/>
            <a:chExt cx="1539689" cy="1542069"/>
          </a:xfrm>
        </p:grpSpPr>
        <p:sp>
          <p:nvSpPr>
            <p:cNvPr id="15" name="Freeform 14">
              <a:extLst>
                <a:ext uri="{FF2B5EF4-FFF2-40B4-BE49-F238E27FC236}">
                  <a16:creationId xmlns:a16="http://schemas.microsoft.com/office/drawing/2014/main" id="{F4337FEC-12F3-104D-9401-B6368EE849FC}"/>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17">
              <a:extLst>
                <a:ext uri="{FF2B5EF4-FFF2-40B4-BE49-F238E27FC236}">
                  <a16:creationId xmlns:a16="http://schemas.microsoft.com/office/drawing/2014/main" id="{9AD22EEF-79C8-F24D-8BB3-6743C6A1FAB7}"/>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5" name="Text Placeholder 23">
            <a:extLst>
              <a:ext uri="{FF2B5EF4-FFF2-40B4-BE49-F238E27FC236}">
                <a16:creationId xmlns:a16="http://schemas.microsoft.com/office/drawing/2014/main" id="{37F4427A-FEFE-7B4B-AA73-9FDEFAAF431C}"/>
              </a:ext>
            </a:extLst>
          </p:cNvPr>
          <p:cNvSpPr>
            <a:spLocks noGrp="1"/>
          </p:cNvSpPr>
          <p:nvPr>
            <p:ph type="body" sz="quarter" idx="13" hasCustomPrompt="1"/>
          </p:nvPr>
        </p:nvSpPr>
        <p:spPr>
          <a:xfrm>
            <a:off x="1086578" y="751463"/>
            <a:ext cx="10600546" cy="953429"/>
          </a:xfrm>
        </p:spPr>
        <p:txBody>
          <a:bodyPr>
            <a:normAutofit/>
          </a:bodyPr>
          <a:lstStyle>
            <a:lvl1pPr marL="0" indent="0" algn="l">
              <a:buNone/>
              <a:defRPr sz="3600" b="1">
                <a:solidFill>
                  <a:srgbClr val="262626"/>
                </a:solidFill>
                <a:latin typeface="+mn-lt"/>
              </a:defRPr>
            </a:lvl1pPr>
          </a:lstStyle>
          <a:p>
            <a:pPr lvl="0"/>
            <a:r>
              <a:rPr lang="en-US" dirty="0"/>
              <a:t>Master Text Slide</a:t>
            </a:r>
          </a:p>
        </p:txBody>
      </p:sp>
      <p:sp>
        <p:nvSpPr>
          <p:cNvPr id="26" name="Text Placeholder 25">
            <a:extLst>
              <a:ext uri="{FF2B5EF4-FFF2-40B4-BE49-F238E27FC236}">
                <a16:creationId xmlns:a16="http://schemas.microsoft.com/office/drawing/2014/main" id="{D522E744-70EE-BD40-BDED-0C46EB0C0DD1}"/>
              </a:ext>
            </a:extLst>
          </p:cNvPr>
          <p:cNvSpPr>
            <a:spLocks noGrp="1"/>
          </p:cNvSpPr>
          <p:nvPr>
            <p:ph type="body" sz="quarter" idx="14" hasCustomPrompt="1"/>
          </p:nvPr>
        </p:nvSpPr>
        <p:spPr>
          <a:xfrm>
            <a:off x="1085850" y="1776830"/>
            <a:ext cx="10587038" cy="3995320"/>
          </a:xfrm>
        </p:spPr>
        <p:txBody>
          <a:bodyPr>
            <a:noAutofit/>
          </a:bodyPr>
          <a:lstStyle>
            <a:lvl1pPr marL="0" indent="0" algn="l">
              <a:lnSpc>
                <a:spcPct val="100000"/>
              </a:lnSpc>
              <a:spcBef>
                <a:spcPts val="0"/>
              </a:spcBef>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41480388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Master Text Slide - Green">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37F8E1F-F9BA-4749-A21A-E44400B2D64E}"/>
              </a:ext>
            </a:extLst>
          </p:cNvPr>
          <p:cNvGrpSpPr/>
          <p:nvPr userDrawn="1"/>
        </p:nvGrpSpPr>
        <p:grpSpPr>
          <a:xfrm>
            <a:off x="0" y="0"/>
            <a:ext cx="1675006" cy="1772009"/>
            <a:chOff x="327570" y="4453037"/>
            <a:chExt cx="1539689" cy="1542069"/>
          </a:xfrm>
        </p:grpSpPr>
        <p:sp>
          <p:nvSpPr>
            <p:cNvPr id="15" name="Freeform 14">
              <a:extLst>
                <a:ext uri="{FF2B5EF4-FFF2-40B4-BE49-F238E27FC236}">
                  <a16:creationId xmlns:a16="http://schemas.microsoft.com/office/drawing/2014/main" id="{F4337FEC-12F3-104D-9401-B6368EE849FC}"/>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17">
              <a:extLst>
                <a:ext uri="{FF2B5EF4-FFF2-40B4-BE49-F238E27FC236}">
                  <a16:creationId xmlns:a16="http://schemas.microsoft.com/office/drawing/2014/main" id="{9AD22EEF-79C8-F24D-8BB3-6743C6A1FAB7}"/>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5" name="Text Placeholder 23">
            <a:extLst>
              <a:ext uri="{FF2B5EF4-FFF2-40B4-BE49-F238E27FC236}">
                <a16:creationId xmlns:a16="http://schemas.microsoft.com/office/drawing/2014/main" id="{37F4427A-FEFE-7B4B-AA73-9FDEFAAF431C}"/>
              </a:ext>
            </a:extLst>
          </p:cNvPr>
          <p:cNvSpPr>
            <a:spLocks noGrp="1"/>
          </p:cNvSpPr>
          <p:nvPr>
            <p:ph type="body" sz="quarter" idx="13" hasCustomPrompt="1"/>
          </p:nvPr>
        </p:nvSpPr>
        <p:spPr>
          <a:xfrm>
            <a:off x="1086578" y="751463"/>
            <a:ext cx="10600546" cy="953429"/>
          </a:xfrm>
        </p:spPr>
        <p:txBody>
          <a:bodyPr>
            <a:normAutofit/>
          </a:bodyPr>
          <a:lstStyle>
            <a:lvl1pPr marL="0" indent="0" algn="l">
              <a:buNone/>
              <a:defRPr sz="3600" b="1">
                <a:solidFill>
                  <a:srgbClr val="262626"/>
                </a:solidFill>
                <a:latin typeface="+mn-lt"/>
              </a:defRPr>
            </a:lvl1pPr>
          </a:lstStyle>
          <a:p>
            <a:pPr lvl="0"/>
            <a:r>
              <a:rPr lang="en-US" dirty="0"/>
              <a:t>Master Text Slide</a:t>
            </a:r>
          </a:p>
        </p:txBody>
      </p:sp>
      <p:sp>
        <p:nvSpPr>
          <p:cNvPr id="26" name="Text Placeholder 25">
            <a:extLst>
              <a:ext uri="{FF2B5EF4-FFF2-40B4-BE49-F238E27FC236}">
                <a16:creationId xmlns:a16="http://schemas.microsoft.com/office/drawing/2014/main" id="{D522E744-70EE-BD40-BDED-0C46EB0C0DD1}"/>
              </a:ext>
            </a:extLst>
          </p:cNvPr>
          <p:cNvSpPr>
            <a:spLocks noGrp="1"/>
          </p:cNvSpPr>
          <p:nvPr>
            <p:ph type="body" sz="quarter" idx="14" hasCustomPrompt="1"/>
          </p:nvPr>
        </p:nvSpPr>
        <p:spPr>
          <a:xfrm>
            <a:off x="1085850" y="1776830"/>
            <a:ext cx="10587038" cy="3995320"/>
          </a:xfrm>
        </p:spPr>
        <p:txBody>
          <a:bodyPr>
            <a:noAutofit/>
          </a:bodyPr>
          <a:lstStyle>
            <a:lvl1pPr marL="0" indent="0" algn="l">
              <a:lnSpc>
                <a:spcPct val="100000"/>
              </a:lnSpc>
              <a:spcBef>
                <a:spcPts val="0"/>
              </a:spcBef>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20" name="Group 19">
            <a:extLst>
              <a:ext uri="{FF2B5EF4-FFF2-40B4-BE49-F238E27FC236}">
                <a16:creationId xmlns:a16="http://schemas.microsoft.com/office/drawing/2014/main" id="{7C46952C-CA2B-394B-ABB3-9D969178AFDE}"/>
              </a:ext>
            </a:extLst>
          </p:cNvPr>
          <p:cNvGrpSpPr/>
          <p:nvPr userDrawn="1"/>
        </p:nvGrpSpPr>
        <p:grpSpPr>
          <a:xfrm>
            <a:off x="8508837" y="6115769"/>
            <a:ext cx="3299079" cy="504000"/>
            <a:chOff x="506666" y="6162492"/>
            <a:chExt cx="3299079" cy="504000"/>
          </a:xfrm>
        </p:grpSpPr>
        <p:pic>
          <p:nvPicPr>
            <p:cNvPr id="27" name="Picture 26" descr="A picture containing text&#10;&#10;Description automatically generated">
              <a:extLst>
                <a:ext uri="{FF2B5EF4-FFF2-40B4-BE49-F238E27FC236}">
                  <a16:creationId xmlns:a16="http://schemas.microsoft.com/office/drawing/2014/main" id="{8C6CEF39-4A8B-8C48-A7E6-406F0B50C4E1}"/>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28" name="Picture 27" descr="A picture containing text&#10;&#10;Description automatically generated">
              <a:extLst>
                <a:ext uri="{FF2B5EF4-FFF2-40B4-BE49-F238E27FC236}">
                  <a16:creationId xmlns:a16="http://schemas.microsoft.com/office/drawing/2014/main" id="{CCE790E2-0367-344F-AF4D-B1006402BB0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34997559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Master Text Slide - Orange">
    <p:spTree>
      <p:nvGrpSpPr>
        <p:cNvPr id="1" name=""/>
        <p:cNvGrpSpPr/>
        <p:nvPr/>
      </p:nvGrpSpPr>
      <p:grpSpPr>
        <a:xfrm>
          <a:off x="0" y="0"/>
          <a:ext cx="0" cy="0"/>
          <a:chOff x="0" y="0"/>
          <a:chExt cx="0" cy="0"/>
        </a:xfrm>
      </p:grpSpPr>
      <p:sp>
        <p:nvSpPr>
          <p:cNvPr id="25" name="Text Placeholder 23">
            <a:extLst>
              <a:ext uri="{FF2B5EF4-FFF2-40B4-BE49-F238E27FC236}">
                <a16:creationId xmlns:a16="http://schemas.microsoft.com/office/drawing/2014/main" id="{37F4427A-FEFE-7B4B-AA73-9FDEFAAF431C}"/>
              </a:ext>
            </a:extLst>
          </p:cNvPr>
          <p:cNvSpPr>
            <a:spLocks noGrp="1"/>
          </p:cNvSpPr>
          <p:nvPr>
            <p:ph type="body" sz="quarter" idx="13" hasCustomPrompt="1"/>
          </p:nvPr>
        </p:nvSpPr>
        <p:spPr>
          <a:xfrm>
            <a:off x="1086578" y="751463"/>
            <a:ext cx="10600546" cy="953429"/>
          </a:xfrm>
        </p:spPr>
        <p:txBody>
          <a:bodyPr>
            <a:normAutofit/>
          </a:bodyPr>
          <a:lstStyle>
            <a:lvl1pPr marL="0" indent="0" algn="l">
              <a:buNone/>
              <a:defRPr sz="3600" b="1">
                <a:solidFill>
                  <a:srgbClr val="262626"/>
                </a:solidFill>
                <a:latin typeface="+mn-lt"/>
              </a:defRPr>
            </a:lvl1pPr>
          </a:lstStyle>
          <a:p>
            <a:pPr lvl="0"/>
            <a:r>
              <a:rPr lang="en-US" dirty="0"/>
              <a:t>Master Text Slide</a:t>
            </a:r>
          </a:p>
        </p:txBody>
      </p:sp>
      <p:sp>
        <p:nvSpPr>
          <p:cNvPr id="26" name="Text Placeholder 25">
            <a:extLst>
              <a:ext uri="{FF2B5EF4-FFF2-40B4-BE49-F238E27FC236}">
                <a16:creationId xmlns:a16="http://schemas.microsoft.com/office/drawing/2014/main" id="{D522E744-70EE-BD40-BDED-0C46EB0C0DD1}"/>
              </a:ext>
            </a:extLst>
          </p:cNvPr>
          <p:cNvSpPr>
            <a:spLocks noGrp="1"/>
          </p:cNvSpPr>
          <p:nvPr>
            <p:ph type="body" sz="quarter" idx="14" hasCustomPrompt="1"/>
          </p:nvPr>
        </p:nvSpPr>
        <p:spPr>
          <a:xfrm>
            <a:off x="1085850" y="1776830"/>
            <a:ext cx="10587038" cy="3995320"/>
          </a:xfrm>
        </p:spPr>
        <p:txBody>
          <a:bodyPr>
            <a:noAutofit/>
          </a:bodyPr>
          <a:lstStyle>
            <a:lvl1pPr marL="0" indent="0" algn="l">
              <a:lnSpc>
                <a:spcPct val="100000"/>
              </a:lnSpc>
              <a:spcBef>
                <a:spcPts val="0"/>
              </a:spcBef>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2" name="Group 11">
            <a:extLst>
              <a:ext uri="{FF2B5EF4-FFF2-40B4-BE49-F238E27FC236}">
                <a16:creationId xmlns:a16="http://schemas.microsoft.com/office/drawing/2014/main" id="{E55511AB-8721-F647-80B4-9032104F79C7}"/>
              </a:ext>
            </a:extLst>
          </p:cNvPr>
          <p:cNvGrpSpPr/>
          <p:nvPr userDrawn="1"/>
        </p:nvGrpSpPr>
        <p:grpSpPr>
          <a:xfrm>
            <a:off x="0" y="0"/>
            <a:ext cx="1675006" cy="1772009"/>
            <a:chOff x="327570" y="4453037"/>
            <a:chExt cx="1539689" cy="1542069"/>
          </a:xfrm>
        </p:grpSpPr>
        <p:sp>
          <p:nvSpPr>
            <p:cNvPr id="14" name="Freeform 13">
              <a:extLst>
                <a:ext uri="{FF2B5EF4-FFF2-40B4-BE49-F238E27FC236}">
                  <a16:creationId xmlns:a16="http://schemas.microsoft.com/office/drawing/2014/main" id="{420770FA-21C6-8849-B536-73AB6DB2510C}"/>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15">
              <a:extLst>
                <a:ext uri="{FF2B5EF4-FFF2-40B4-BE49-F238E27FC236}">
                  <a16:creationId xmlns:a16="http://schemas.microsoft.com/office/drawing/2014/main" id="{99CA2A2C-BBC4-D24C-B587-AC4208F38FD7}"/>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7" name="Group 16">
            <a:extLst>
              <a:ext uri="{FF2B5EF4-FFF2-40B4-BE49-F238E27FC236}">
                <a16:creationId xmlns:a16="http://schemas.microsoft.com/office/drawing/2014/main" id="{FDB332BD-D4E3-AA49-9B53-B2203571104D}"/>
              </a:ext>
            </a:extLst>
          </p:cNvPr>
          <p:cNvGrpSpPr/>
          <p:nvPr userDrawn="1"/>
        </p:nvGrpSpPr>
        <p:grpSpPr>
          <a:xfrm>
            <a:off x="8508837" y="6115769"/>
            <a:ext cx="3299079" cy="504000"/>
            <a:chOff x="506666" y="6162492"/>
            <a:chExt cx="3299079" cy="504000"/>
          </a:xfrm>
        </p:grpSpPr>
        <p:pic>
          <p:nvPicPr>
            <p:cNvPr id="19" name="Picture 18" descr="A picture containing text&#10;&#10;Description automatically generated">
              <a:extLst>
                <a:ext uri="{FF2B5EF4-FFF2-40B4-BE49-F238E27FC236}">
                  <a16:creationId xmlns:a16="http://schemas.microsoft.com/office/drawing/2014/main" id="{301B04B3-DA67-154F-B337-D37DC41E7AB5}"/>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28954A48-DCEF-7448-9C76-9A3573C448E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Master Text Slide - Orange">
    <p:spTree>
      <p:nvGrpSpPr>
        <p:cNvPr id="1" name=""/>
        <p:cNvGrpSpPr/>
        <p:nvPr/>
      </p:nvGrpSpPr>
      <p:grpSpPr>
        <a:xfrm>
          <a:off x="0" y="0"/>
          <a:ext cx="0" cy="0"/>
          <a:chOff x="0" y="0"/>
          <a:chExt cx="0" cy="0"/>
        </a:xfrm>
      </p:grpSpPr>
      <p:sp>
        <p:nvSpPr>
          <p:cNvPr id="25" name="Text Placeholder 23">
            <a:extLst>
              <a:ext uri="{FF2B5EF4-FFF2-40B4-BE49-F238E27FC236}">
                <a16:creationId xmlns:a16="http://schemas.microsoft.com/office/drawing/2014/main" id="{37F4427A-FEFE-7B4B-AA73-9FDEFAAF431C}"/>
              </a:ext>
            </a:extLst>
          </p:cNvPr>
          <p:cNvSpPr>
            <a:spLocks noGrp="1"/>
          </p:cNvSpPr>
          <p:nvPr>
            <p:ph type="body" sz="quarter" idx="13" hasCustomPrompt="1"/>
          </p:nvPr>
        </p:nvSpPr>
        <p:spPr>
          <a:xfrm>
            <a:off x="1086578" y="751463"/>
            <a:ext cx="10600546" cy="953429"/>
          </a:xfrm>
        </p:spPr>
        <p:txBody>
          <a:bodyPr>
            <a:normAutofit/>
          </a:bodyPr>
          <a:lstStyle>
            <a:lvl1pPr marL="0" indent="0" algn="l">
              <a:buNone/>
              <a:defRPr sz="3600" b="1">
                <a:solidFill>
                  <a:srgbClr val="262626"/>
                </a:solidFill>
                <a:latin typeface="+mn-lt"/>
              </a:defRPr>
            </a:lvl1pPr>
          </a:lstStyle>
          <a:p>
            <a:pPr lvl="0"/>
            <a:r>
              <a:rPr lang="en-US" dirty="0"/>
              <a:t>Master Text Slide</a:t>
            </a:r>
          </a:p>
        </p:txBody>
      </p:sp>
      <p:sp>
        <p:nvSpPr>
          <p:cNvPr id="26" name="Text Placeholder 25">
            <a:extLst>
              <a:ext uri="{FF2B5EF4-FFF2-40B4-BE49-F238E27FC236}">
                <a16:creationId xmlns:a16="http://schemas.microsoft.com/office/drawing/2014/main" id="{D522E744-70EE-BD40-BDED-0C46EB0C0DD1}"/>
              </a:ext>
            </a:extLst>
          </p:cNvPr>
          <p:cNvSpPr>
            <a:spLocks noGrp="1"/>
          </p:cNvSpPr>
          <p:nvPr>
            <p:ph type="body" sz="quarter" idx="14" hasCustomPrompt="1"/>
          </p:nvPr>
        </p:nvSpPr>
        <p:spPr>
          <a:xfrm>
            <a:off x="1085850" y="1776830"/>
            <a:ext cx="10587038" cy="3995320"/>
          </a:xfrm>
        </p:spPr>
        <p:txBody>
          <a:bodyPr>
            <a:noAutofit/>
          </a:bodyPr>
          <a:lstStyle>
            <a:lvl1pPr marL="0" indent="0" algn="l">
              <a:lnSpc>
                <a:spcPct val="100000"/>
              </a:lnSpc>
              <a:spcBef>
                <a:spcPts val="0"/>
              </a:spcBef>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2" name="Group 11">
            <a:extLst>
              <a:ext uri="{FF2B5EF4-FFF2-40B4-BE49-F238E27FC236}">
                <a16:creationId xmlns:a16="http://schemas.microsoft.com/office/drawing/2014/main" id="{E55511AB-8721-F647-80B4-9032104F79C7}"/>
              </a:ext>
            </a:extLst>
          </p:cNvPr>
          <p:cNvGrpSpPr/>
          <p:nvPr userDrawn="1"/>
        </p:nvGrpSpPr>
        <p:grpSpPr>
          <a:xfrm>
            <a:off x="0" y="0"/>
            <a:ext cx="1675006" cy="1772009"/>
            <a:chOff x="327570" y="4453037"/>
            <a:chExt cx="1539689" cy="1542069"/>
          </a:xfrm>
        </p:grpSpPr>
        <p:sp>
          <p:nvSpPr>
            <p:cNvPr id="14" name="Freeform 13">
              <a:extLst>
                <a:ext uri="{FF2B5EF4-FFF2-40B4-BE49-F238E27FC236}">
                  <a16:creationId xmlns:a16="http://schemas.microsoft.com/office/drawing/2014/main" id="{420770FA-21C6-8849-B536-73AB6DB2510C}"/>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15">
              <a:extLst>
                <a:ext uri="{FF2B5EF4-FFF2-40B4-BE49-F238E27FC236}">
                  <a16:creationId xmlns:a16="http://schemas.microsoft.com/office/drawing/2014/main" id="{99CA2A2C-BBC4-D24C-B587-AC4208F38FD7}"/>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Tree>
    <p:extLst>
      <p:ext uri="{BB962C8B-B14F-4D97-AF65-F5344CB8AC3E}">
        <p14:creationId xmlns:p14="http://schemas.microsoft.com/office/powerpoint/2010/main" val="7637977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Master Text Slide - Dusty Pink">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37F8E1F-F9BA-4749-A21A-E44400B2D64E}"/>
              </a:ext>
            </a:extLst>
          </p:cNvPr>
          <p:cNvGrpSpPr/>
          <p:nvPr userDrawn="1"/>
        </p:nvGrpSpPr>
        <p:grpSpPr>
          <a:xfrm>
            <a:off x="0" y="0"/>
            <a:ext cx="1675006" cy="1772009"/>
            <a:chOff x="327570" y="4453037"/>
            <a:chExt cx="1539689" cy="1542069"/>
          </a:xfrm>
        </p:grpSpPr>
        <p:sp>
          <p:nvSpPr>
            <p:cNvPr id="15" name="Freeform 14">
              <a:extLst>
                <a:ext uri="{FF2B5EF4-FFF2-40B4-BE49-F238E27FC236}">
                  <a16:creationId xmlns:a16="http://schemas.microsoft.com/office/drawing/2014/main" id="{F4337FEC-12F3-104D-9401-B6368EE849FC}"/>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17">
              <a:extLst>
                <a:ext uri="{FF2B5EF4-FFF2-40B4-BE49-F238E27FC236}">
                  <a16:creationId xmlns:a16="http://schemas.microsoft.com/office/drawing/2014/main" id="{9AD22EEF-79C8-F24D-8BB3-6743C6A1FAB7}"/>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5" name="Text Placeholder 23">
            <a:extLst>
              <a:ext uri="{FF2B5EF4-FFF2-40B4-BE49-F238E27FC236}">
                <a16:creationId xmlns:a16="http://schemas.microsoft.com/office/drawing/2014/main" id="{37F4427A-FEFE-7B4B-AA73-9FDEFAAF431C}"/>
              </a:ext>
            </a:extLst>
          </p:cNvPr>
          <p:cNvSpPr>
            <a:spLocks noGrp="1"/>
          </p:cNvSpPr>
          <p:nvPr>
            <p:ph type="body" sz="quarter" idx="13" hasCustomPrompt="1"/>
          </p:nvPr>
        </p:nvSpPr>
        <p:spPr>
          <a:xfrm>
            <a:off x="1086578" y="751463"/>
            <a:ext cx="10600546" cy="953429"/>
          </a:xfrm>
        </p:spPr>
        <p:txBody>
          <a:bodyPr>
            <a:normAutofit/>
          </a:bodyPr>
          <a:lstStyle>
            <a:lvl1pPr marL="0" indent="0" algn="l">
              <a:buNone/>
              <a:defRPr sz="3600" b="1">
                <a:solidFill>
                  <a:srgbClr val="262626"/>
                </a:solidFill>
                <a:latin typeface="+mn-lt"/>
              </a:defRPr>
            </a:lvl1pPr>
          </a:lstStyle>
          <a:p>
            <a:pPr lvl="0"/>
            <a:r>
              <a:rPr lang="en-US" dirty="0"/>
              <a:t>Master Text Slide</a:t>
            </a:r>
          </a:p>
        </p:txBody>
      </p:sp>
      <p:sp>
        <p:nvSpPr>
          <p:cNvPr id="26" name="Text Placeholder 25">
            <a:extLst>
              <a:ext uri="{FF2B5EF4-FFF2-40B4-BE49-F238E27FC236}">
                <a16:creationId xmlns:a16="http://schemas.microsoft.com/office/drawing/2014/main" id="{D522E744-70EE-BD40-BDED-0C46EB0C0DD1}"/>
              </a:ext>
            </a:extLst>
          </p:cNvPr>
          <p:cNvSpPr>
            <a:spLocks noGrp="1"/>
          </p:cNvSpPr>
          <p:nvPr>
            <p:ph type="body" sz="quarter" idx="14" hasCustomPrompt="1"/>
          </p:nvPr>
        </p:nvSpPr>
        <p:spPr>
          <a:xfrm>
            <a:off x="1085850" y="1776830"/>
            <a:ext cx="10587038" cy="3995320"/>
          </a:xfrm>
        </p:spPr>
        <p:txBody>
          <a:bodyPr>
            <a:noAutofit/>
          </a:bodyPr>
          <a:lstStyle>
            <a:lvl1pPr marL="0" indent="0" algn="l">
              <a:lnSpc>
                <a:spcPct val="100000"/>
              </a:lnSpc>
              <a:spcBef>
                <a:spcPts val="0"/>
              </a:spcBef>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2" name="Group 11">
            <a:extLst>
              <a:ext uri="{FF2B5EF4-FFF2-40B4-BE49-F238E27FC236}">
                <a16:creationId xmlns:a16="http://schemas.microsoft.com/office/drawing/2014/main" id="{D2FA058C-21AD-C741-9599-09BD0C3F51C5}"/>
              </a:ext>
            </a:extLst>
          </p:cNvPr>
          <p:cNvGrpSpPr/>
          <p:nvPr userDrawn="1"/>
        </p:nvGrpSpPr>
        <p:grpSpPr>
          <a:xfrm>
            <a:off x="8508837" y="6115769"/>
            <a:ext cx="3299079" cy="504000"/>
            <a:chOff x="506666" y="6162492"/>
            <a:chExt cx="3299079" cy="504000"/>
          </a:xfrm>
        </p:grpSpPr>
        <p:pic>
          <p:nvPicPr>
            <p:cNvPr id="14" name="Picture 13" descr="A picture containing text&#10;&#10;Description automatically generated">
              <a:extLst>
                <a:ext uri="{FF2B5EF4-FFF2-40B4-BE49-F238E27FC236}">
                  <a16:creationId xmlns:a16="http://schemas.microsoft.com/office/drawing/2014/main" id="{1FAF0D9F-2DCC-6A41-9D49-B156AB216373}"/>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ED9041A7-5B7F-BB40-B9F4-A7E1A6D9381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2419313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Master Text Slide - Dusty Pink">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37F8E1F-F9BA-4749-A21A-E44400B2D64E}"/>
              </a:ext>
            </a:extLst>
          </p:cNvPr>
          <p:cNvGrpSpPr/>
          <p:nvPr userDrawn="1"/>
        </p:nvGrpSpPr>
        <p:grpSpPr>
          <a:xfrm>
            <a:off x="0" y="0"/>
            <a:ext cx="1675006" cy="1772009"/>
            <a:chOff x="327570" y="4453037"/>
            <a:chExt cx="1539689" cy="1542069"/>
          </a:xfrm>
        </p:grpSpPr>
        <p:sp>
          <p:nvSpPr>
            <p:cNvPr id="15" name="Freeform 14">
              <a:extLst>
                <a:ext uri="{FF2B5EF4-FFF2-40B4-BE49-F238E27FC236}">
                  <a16:creationId xmlns:a16="http://schemas.microsoft.com/office/drawing/2014/main" id="{F4337FEC-12F3-104D-9401-B6368EE849FC}"/>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17">
              <a:extLst>
                <a:ext uri="{FF2B5EF4-FFF2-40B4-BE49-F238E27FC236}">
                  <a16:creationId xmlns:a16="http://schemas.microsoft.com/office/drawing/2014/main" id="{9AD22EEF-79C8-F24D-8BB3-6743C6A1FAB7}"/>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5" name="Text Placeholder 23">
            <a:extLst>
              <a:ext uri="{FF2B5EF4-FFF2-40B4-BE49-F238E27FC236}">
                <a16:creationId xmlns:a16="http://schemas.microsoft.com/office/drawing/2014/main" id="{37F4427A-FEFE-7B4B-AA73-9FDEFAAF431C}"/>
              </a:ext>
            </a:extLst>
          </p:cNvPr>
          <p:cNvSpPr>
            <a:spLocks noGrp="1"/>
          </p:cNvSpPr>
          <p:nvPr>
            <p:ph type="body" sz="quarter" idx="13" hasCustomPrompt="1"/>
          </p:nvPr>
        </p:nvSpPr>
        <p:spPr>
          <a:xfrm>
            <a:off x="1086578" y="751463"/>
            <a:ext cx="10600546" cy="953429"/>
          </a:xfrm>
        </p:spPr>
        <p:txBody>
          <a:bodyPr>
            <a:normAutofit/>
          </a:bodyPr>
          <a:lstStyle>
            <a:lvl1pPr marL="0" indent="0" algn="l">
              <a:buNone/>
              <a:defRPr sz="3600" b="1">
                <a:solidFill>
                  <a:srgbClr val="262626"/>
                </a:solidFill>
                <a:latin typeface="+mn-lt"/>
              </a:defRPr>
            </a:lvl1pPr>
          </a:lstStyle>
          <a:p>
            <a:pPr lvl="0"/>
            <a:r>
              <a:rPr lang="en-US" dirty="0"/>
              <a:t>Master Text Slide</a:t>
            </a:r>
          </a:p>
        </p:txBody>
      </p:sp>
      <p:sp>
        <p:nvSpPr>
          <p:cNvPr id="26" name="Text Placeholder 25">
            <a:extLst>
              <a:ext uri="{FF2B5EF4-FFF2-40B4-BE49-F238E27FC236}">
                <a16:creationId xmlns:a16="http://schemas.microsoft.com/office/drawing/2014/main" id="{D522E744-70EE-BD40-BDED-0C46EB0C0DD1}"/>
              </a:ext>
            </a:extLst>
          </p:cNvPr>
          <p:cNvSpPr>
            <a:spLocks noGrp="1"/>
          </p:cNvSpPr>
          <p:nvPr>
            <p:ph type="body" sz="quarter" idx="14" hasCustomPrompt="1"/>
          </p:nvPr>
        </p:nvSpPr>
        <p:spPr>
          <a:xfrm>
            <a:off x="1085850" y="1776830"/>
            <a:ext cx="10587038" cy="3995320"/>
          </a:xfrm>
        </p:spPr>
        <p:txBody>
          <a:bodyPr>
            <a:noAutofit/>
          </a:bodyPr>
          <a:lstStyle>
            <a:lvl1pPr marL="0" indent="0" algn="l">
              <a:lnSpc>
                <a:spcPct val="100000"/>
              </a:lnSpc>
              <a:spcBef>
                <a:spcPts val="0"/>
              </a:spcBef>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3182901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ullet Point Slide - Green">
    <p:spTree>
      <p:nvGrpSpPr>
        <p:cNvPr id="1" name=""/>
        <p:cNvGrpSpPr/>
        <p:nvPr/>
      </p:nvGrpSpPr>
      <p:grpSpPr>
        <a:xfrm>
          <a:off x="0" y="0"/>
          <a:ext cx="0" cy="0"/>
          <a:chOff x="0" y="0"/>
          <a:chExt cx="0" cy="0"/>
        </a:xfrm>
      </p:grpSpPr>
      <p:sp>
        <p:nvSpPr>
          <p:cNvPr id="19" name="Text Placeholder 25">
            <a:extLst>
              <a:ext uri="{FF2B5EF4-FFF2-40B4-BE49-F238E27FC236}">
                <a16:creationId xmlns:a16="http://schemas.microsoft.com/office/drawing/2014/main" id="{8F3DA0EB-E314-5247-A639-708BF3F9230A}"/>
              </a:ext>
            </a:extLst>
          </p:cNvPr>
          <p:cNvSpPr>
            <a:spLocks noGrp="1"/>
          </p:cNvSpPr>
          <p:nvPr>
            <p:ph type="body" sz="quarter" idx="20" hasCustomPrompt="1"/>
          </p:nvPr>
        </p:nvSpPr>
        <p:spPr>
          <a:xfrm>
            <a:off x="5934177" y="2066544"/>
            <a:ext cx="5551386" cy="4188673"/>
          </a:xfrm>
        </p:spPr>
        <p:txBody>
          <a:bodyPr>
            <a:noAutofit/>
          </a:bodyPr>
          <a:lstStyle>
            <a:lvl1pPr marL="0" indent="0" algn="l">
              <a:lnSpc>
                <a:spcPct val="100000"/>
              </a:lnSpc>
              <a:spcBef>
                <a:spcPts val="0"/>
              </a:spcBef>
              <a:buClr>
                <a:srgbClr val="EA1D76"/>
              </a:buClr>
              <a:buFont typeface="Arial" charset="0"/>
              <a:buNone/>
              <a:defRPr sz="240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0" name="Text Placeholder 23">
            <a:extLst>
              <a:ext uri="{FF2B5EF4-FFF2-40B4-BE49-F238E27FC236}">
                <a16:creationId xmlns:a16="http://schemas.microsoft.com/office/drawing/2014/main" id="{43ACD107-4D1E-4844-B8C3-43C55975A484}"/>
              </a:ext>
            </a:extLst>
          </p:cNvPr>
          <p:cNvSpPr>
            <a:spLocks noGrp="1"/>
          </p:cNvSpPr>
          <p:nvPr>
            <p:ph type="body" sz="quarter" idx="22" hasCustomPrompt="1"/>
          </p:nvPr>
        </p:nvSpPr>
        <p:spPr>
          <a:xfrm>
            <a:off x="5905665" y="602783"/>
            <a:ext cx="5579898" cy="857158"/>
          </a:xfrm>
          <a:noFill/>
        </p:spPr>
        <p:txBody>
          <a:bodyPr anchor="t">
            <a:normAutofit/>
          </a:bodyPr>
          <a:lstStyle>
            <a:lvl1pPr marL="0" indent="0" algn="l">
              <a:buNone/>
              <a:defRPr sz="3600" i="0">
                <a:solidFill>
                  <a:srgbClr val="027354"/>
                </a:solidFill>
                <a:latin typeface="+mn-lt"/>
              </a:defRPr>
            </a:lvl1pPr>
          </a:lstStyle>
          <a:p>
            <a:pPr lvl="0"/>
            <a:r>
              <a:rPr lang="en-US" dirty="0"/>
              <a:t>TITLE</a:t>
            </a:r>
          </a:p>
        </p:txBody>
      </p:sp>
      <p:cxnSp>
        <p:nvCxnSpPr>
          <p:cNvPr id="21" name="Straight Connector 20">
            <a:extLst>
              <a:ext uri="{FF2B5EF4-FFF2-40B4-BE49-F238E27FC236}">
                <a16:creationId xmlns:a16="http://schemas.microsoft.com/office/drawing/2014/main" id="{4092A9C4-F316-6C49-B7B6-2FCB2B14A601}"/>
              </a:ext>
            </a:extLst>
          </p:cNvPr>
          <p:cNvCxnSpPr>
            <a:cxnSpLocks/>
          </p:cNvCxnSpPr>
          <p:nvPr userDrawn="1"/>
        </p:nvCxnSpPr>
        <p:spPr>
          <a:xfrm>
            <a:off x="4256367" y="-13846"/>
            <a:ext cx="0" cy="6853558"/>
          </a:xfrm>
          <a:prstGeom prst="line">
            <a:avLst/>
          </a:prstGeom>
          <a:ln w="12700">
            <a:solidFill>
              <a:srgbClr val="027354"/>
            </a:solidFill>
          </a:ln>
        </p:spPr>
        <p:style>
          <a:lnRef idx="1">
            <a:schemeClr val="accent1"/>
          </a:lnRef>
          <a:fillRef idx="0">
            <a:schemeClr val="accent1"/>
          </a:fillRef>
          <a:effectRef idx="0">
            <a:schemeClr val="accent1"/>
          </a:effectRef>
          <a:fontRef idx="minor">
            <a:schemeClr val="tx1"/>
          </a:fontRef>
        </p:style>
      </p:cxnSp>
      <p:sp>
        <p:nvSpPr>
          <p:cNvPr id="25" name="Text Placeholder 23">
            <a:extLst>
              <a:ext uri="{FF2B5EF4-FFF2-40B4-BE49-F238E27FC236}">
                <a16:creationId xmlns:a16="http://schemas.microsoft.com/office/drawing/2014/main" id="{1896BE78-8AF8-5B45-9A6A-3E9FD03B016D}"/>
              </a:ext>
            </a:extLst>
          </p:cNvPr>
          <p:cNvSpPr>
            <a:spLocks noGrp="1"/>
          </p:cNvSpPr>
          <p:nvPr>
            <p:ph type="body" sz="quarter" idx="23" hasCustomPrompt="1"/>
          </p:nvPr>
        </p:nvSpPr>
        <p:spPr>
          <a:xfrm>
            <a:off x="780625" y="589390"/>
            <a:ext cx="3187870" cy="5616451"/>
          </a:xfrm>
          <a:noFill/>
        </p:spPr>
        <p:txBody>
          <a:bodyPr anchor="t">
            <a:normAutofit/>
          </a:bodyPr>
          <a:lstStyle>
            <a:lvl1pPr marL="0" indent="0" algn="l">
              <a:buNone/>
              <a:defRPr sz="3600" i="0">
                <a:solidFill>
                  <a:srgbClr val="262626"/>
                </a:solidFill>
                <a:latin typeface="+mn-lt"/>
              </a:defRPr>
            </a:lvl1pPr>
          </a:lstStyle>
          <a:p>
            <a:pPr lvl="0"/>
            <a:r>
              <a:rPr lang="en-US" dirty="0"/>
              <a:t>BULLET POINT SLIDE</a:t>
            </a:r>
          </a:p>
        </p:txBody>
      </p:sp>
      <p:grpSp>
        <p:nvGrpSpPr>
          <p:cNvPr id="13" name="Group 12">
            <a:extLst>
              <a:ext uri="{FF2B5EF4-FFF2-40B4-BE49-F238E27FC236}">
                <a16:creationId xmlns:a16="http://schemas.microsoft.com/office/drawing/2014/main" id="{AA48BBD4-8B75-154D-92C3-9B5A577B739F}"/>
              </a:ext>
            </a:extLst>
          </p:cNvPr>
          <p:cNvGrpSpPr/>
          <p:nvPr userDrawn="1"/>
        </p:nvGrpSpPr>
        <p:grpSpPr>
          <a:xfrm rot="16200000">
            <a:off x="-1400469" y="4946490"/>
            <a:ext cx="3282445" cy="504000"/>
            <a:chOff x="464462" y="6023185"/>
            <a:chExt cx="3282445" cy="504000"/>
          </a:xfrm>
        </p:grpSpPr>
        <p:pic>
          <p:nvPicPr>
            <p:cNvPr id="14" name="Picture 13" descr="A picture containing text&#10;&#10;Description automatically generated">
              <a:extLst>
                <a:ext uri="{FF2B5EF4-FFF2-40B4-BE49-F238E27FC236}">
                  <a16:creationId xmlns:a16="http://schemas.microsoft.com/office/drawing/2014/main" id="{744316E4-32AC-9349-B586-82A55FD6262C}"/>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468BCDC1-15D1-BC46-A99A-CFBF8250D8F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379991" y="6023185"/>
              <a:ext cx="366916" cy="504000"/>
            </a:xfrm>
            <a:prstGeom prst="rect">
              <a:avLst/>
            </a:prstGeom>
          </p:spPr>
        </p:pic>
      </p:grpSp>
    </p:spTree>
    <p:extLst>
      <p:ext uri="{BB962C8B-B14F-4D97-AF65-F5344CB8AC3E}">
        <p14:creationId xmlns:p14="http://schemas.microsoft.com/office/powerpoint/2010/main" val="731380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ullet Point Slide - Orange">
    <p:spTree>
      <p:nvGrpSpPr>
        <p:cNvPr id="1" name=""/>
        <p:cNvGrpSpPr/>
        <p:nvPr/>
      </p:nvGrpSpPr>
      <p:grpSpPr>
        <a:xfrm>
          <a:off x="0" y="0"/>
          <a:ext cx="0" cy="0"/>
          <a:chOff x="0" y="0"/>
          <a:chExt cx="0" cy="0"/>
        </a:xfrm>
      </p:grpSpPr>
      <p:sp>
        <p:nvSpPr>
          <p:cNvPr id="19" name="Text Placeholder 25">
            <a:extLst>
              <a:ext uri="{FF2B5EF4-FFF2-40B4-BE49-F238E27FC236}">
                <a16:creationId xmlns:a16="http://schemas.microsoft.com/office/drawing/2014/main" id="{8F3DA0EB-E314-5247-A639-708BF3F9230A}"/>
              </a:ext>
            </a:extLst>
          </p:cNvPr>
          <p:cNvSpPr>
            <a:spLocks noGrp="1"/>
          </p:cNvSpPr>
          <p:nvPr>
            <p:ph type="body" sz="quarter" idx="20" hasCustomPrompt="1"/>
          </p:nvPr>
        </p:nvSpPr>
        <p:spPr>
          <a:xfrm>
            <a:off x="5934177" y="2066544"/>
            <a:ext cx="5551386" cy="3722513"/>
          </a:xfrm>
        </p:spPr>
        <p:txBody>
          <a:bodyPr>
            <a:noAutofit/>
          </a:bodyPr>
          <a:lstStyle>
            <a:lvl1pPr marL="0" indent="0" algn="l">
              <a:lnSpc>
                <a:spcPct val="100000"/>
              </a:lnSpc>
              <a:spcBef>
                <a:spcPts val="0"/>
              </a:spcBef>
              <a:buClr>
                <a:srgbClr val="EA1D76"/>
              </a:buClr>
              <a:buFont typeface="Arial" charset="0"/>
              <a:buNone/>
              <a:defRPr sz="240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0" name="Text Placeholder 23">
            <a:extLst>
              <a:ext uri="{FF2B5EF4-FFF2-40B4-BE49-F238E27FC236}">
                <a16:creationId xmlns:a16="http://schemas.microsoft.com/office/drawing/2014/main" id="{43ACD107-4D1E-4844-B8C3-43C55975A484}"/>
              </a:ext>
            </a:extLst>
          </p:cNvPr>
          <p:cNvSpPr>
            <a:spLocks noGrp="1"/>
          </p:cNvSpPr>
          <p:nvPr>
            <p:ph type="body" sz="quarter" idx="22" hasCustomPrompt="1"/>
          </p:nvPr>
        </p:nvSpPr>
        <p:spPr>
          <a:xfrm>
            <a:off x="5905665" y="602783"/>
            <a:ext cx="5579898" cy="857158"/>
          </a:xfrm>
          <a:noFill/>
        </p:spPr>
        <p:txBody>
          <a:bodyPr anchor="t">
            <a:normAutofit/>
          </a:bodyPr>
          <a:lstStyle>
            <a:lvl1pPr marL="0" indent="0" algn="l">
              <a:buNone/>
              <a:defRPr sz="3600" i="0">
                <a:solidFill>
                  <a:srgbClr val="F29E38"/>
                </a:solidFill>
                <a:latin typeface="+mn-lt"/>
              </a:defRPr>
            </a:lvl1pPr>
          </a:lstStyle>
          <a:p>
            <a:pPr lvl="0"/>
            <a:r>
              <a:rPr lang="en-US" dirty="0"/>
              <a:t>TITLE</a:t>
            </a:r>
          </a:p>
        </p:txBody>
      </p:sp>
      <p:cxnSp>
        <p:nvCxnSpPr>
          <p:cNvPr id="21" name="Straight Connector 20">
            <a:extLst>
              <a:ext uri="{FF2B5EF4-FFF2-40B4-BE49-F238E27FC236}">
                <a16:creationId xmlns:a16="http://schemas.microsoft.com/office/drawing/2014/main" id="{4092A9C4-F316-6C49-B7B6-2FCB2B14A601}"/>
              </a:ext>
            </a:extLst>
          </p:cNvPr>
          <p:cNvCxnSpPr>
            <a:cxnSpLocks/>
          </p:cNvCxnSpPr>
          <p:nvPr userDrawn="1"/>
        </p:nvCxnSpPr>
        <p:spPr>
          <a:xfrm>
            <a:off x="4256367" y="-13846"/>
            <a:ext cx="0" cy="6853558"/>
          </a:xfrm>
          <a:prstGeom prst="line">
            <a:avLst/>
          </a:prstGeom>
          <a:ln w="12700">
            <a:solidFill>
              <a:srgbClr val="F29E38"/>
            </a:solidFill>
          </a:ln>
        </p:spPr>
        <p:style>
          <a:lnRef idx="1">
            <a:schemeClr val="accent1"/>
          </a:lnRef>
          <a:fillRef idx="0">
            <a:schemeClr val="accent1"/>
          </a:fillRef>
          <a:effectRef idx="0">
            <a:schemeClr val="accent1"/>
          </a:effectRef>
          <a:fontRef idx="minor">
            <a:schemeClr val="tx1"/>
          </a:fontRef>
        </p:style>
      </p:cxnSp>
      <p:sp>
        <p:nvSpPr>
          <p:cNvPr id="22" name="Triangle 21">
            <a:extLst>
              <a:ext uri="{FF2B5EF4-FFF2-40B4-BE49-F238E27FC236}">
                <a16:creationId xmlns:a16="http://schemas.microsoft.com/office/drawing/2014/main" id="{09B920BA-25B4-FD45-AE7D-E7B0CE66193A}"/>
              </a:ext>
            </a:extLst>
          </p:cNvPr>
          <p:cNvSpPr/>
          <p:nvPr userDrawn="1"/>
        </p:nvSpPr>
        <p:spPr>
          <a:xfrm rot="5400000">
            <a:off x="4188714" y="427089"/>
            <a:ext cx="1317069" cy="1181762"/>
          </a:xfrm>
          <a:prstGeom prst="triangle">
            <a:avLst>
              <a:gd name="adj" fmla="val 50241"/>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23">
            <a:extLst>
              <a:ext uri="{FF2B5EF4-FFF2-40B4-BE49-F238E27FC236}">
                <a16:creationId xmlns:a16="http://schemas.microsoft.com/office/drawing/2014/main" id="{779C3835-27F4-4247-BEB8-677257354DEF}"/>
              </a:ext>
            </a:extLst>
          </p:cNvPr>
          <p:cNvSpPr>
            <a:spLocks noGrp="1"/>
          </p:cNvSpPr>
          <p:nvPr>
            <p:ph type="body" sz="quarter" idx="24" hasCustomPrompt="1"/>
          </p:nvPr>
        </p:nvSpPr>
        <p:spPr>
          <a:xfrm>
            <a:off x="4457534" y="681310"/>
            <a:ext cx="900849" cy="857158"/>
          </a:xfrm>
          <a:noFill/>
        </p:spPr>
        <p:txBody>
          <a:bodyPr anchor="t">
            <a:normAutofit/>
          </a:bodyPr>
          <a:lstStyle>
            <a:lvl1pPr marL="0" indent="0" algn="l">
              <a:buNone/>
              <a:defRPr sz="3600" i="0">
                <a:solidFill>
                  <a:schemeClr val="bg1"/>
                </a:solidFill>
                <a:latin typeface="+mn-lt"/>
              </a:defRPr>
            </a:lvl1pPr>
          </a:lstStyle>
          <a:p>
            <a:pPr lvl="0"/>
            <a:r>
              <a:rPr lang="en-US" dirty="0"/>
              <a:t>1</a:t>
            </a:r>
          </a:p>
        </p:txBody>
      </p:sp>
      <p:sp>
        <p:nvSpPr>
          <p:cNvPr id="13" name="Text Placeholder 23">
            <a:extLst>
              <a:ext uri="{FF2B5EF4-FFF2-40B4-BE49-F238E27FC236}">
                <a16:creationId xmlns:a16="http://schemas.microsoft.com/office/drawing/2014/main" id="{938F5710-D287-EA45-932D-DEE7A9F49DF5}"/>
              </a:ext>
            </a:extLst>
          </p:cNvPr>
          <p:cNvSpPr>
            <a:spLocks noGrp="1"/>
          </p:cNvSpPr>
          <p:nvPr>
            <p:ph type="body" sz="quarter" idx="23" hasCustomPrompt="1"/>
          </p:nvPr>
        </p:nvSpPr>
        <p:spPr>
          <a:xfrm>
            <a:off x="780625" y="589390"/>
            <a:ext cx="3187870" cy="5616451"/>
          </a:xfrm>
          <a:noFill/>
        </p:spPr>
        <p:txBody>
          <a:bodyPr anchor="t">
            <a:normAutofit/>
          </a:bodyPr>
          <a:lstStyle>
            <a:lvl1pPr marL="0" indent="0" algn="l">
              <a:buNone/>
              <a:defRPr sz="3600" i="0">
                <a:solidFill>
                  <a:srgbClr val="262626"/>
                </a:solidFill>
                <a:latin typeface="+mn-lt"/>
              </a:defRPr>
            </a:lvl1pPr>
          </a:lstStyle>
          <a:p>
            <a:pPr lvl="0"/>
            <a:r>
              <a:rPr lang="en-US" dirty="0"/>
              <a:t>BULLET POINT SLIDE</a:t>
            </a:r>
          </a:p>
        </p:txBody>
      </p:sp>
      <p:grpSp>
        <p:nvGrpSpPr>
          <p:cNvPr id="14" name="Group 13">
            <a:extLst>
              <a:ext uri="{FF2B5EF4-FFF2-40B4-BE49-F238E27FC236}">
                <a16:creationId xmlns:a16="http://schemas.microsoft.com/office/drawing/2014/main" id="{7236FE24-4805-A34B-B8AE-98FEF008C755}"/>
              </a:ext>
            </a:extLst>
          </p:cNvPr>
          <p:cNvGrpSpPr/>
          <p:nvPr userDrawn="1"/>
        </p:nvGrpSpPr>
        <p:grpSpPr>
          <a:xfrm rot="16200000">
            <a:off x="-1360602" y="4964778"/>
            <a:ext cx="3282445" cy="504000"/>
            <a:chOff x="464462" y="6023185"/>
            <a:chExt cx="3282445" cy="504000"/>
          </a:xfrm>
        </p:grpSpPr>
        <p:pic>
          <p:nvPicPr>
            <p:cNvPr id="15" name="Picture 14" descr="A picture containing text&#10;&#10;Description automatically generated">
              <a:extLst>
                <a:ext uri="{FF2B5EF4-FFF2-40B4-BE49-F238E27FC236}">
                  <a16:creationId xmlns:a16="http://schemas.microsoft.com/office/drawing/2014/main" id="{D7951F1B-24A5-0544-83FC-1970FF6362D7}"/>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979E43B6-C61A-7E45-85A3-058BA592C21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379991" y="6023185"/>
              <a:ext cx="366916" cy="504000"/>
            </a:xfrm>
            <a:prstGeom prst="rect">
              <a:avLst/>
            </a:prstGeom>
          </p:spPr>
        </p:pic>
      </p:grpSp>
    </p:spTree>
    <p:extLst>
      <p:ext uri="{BB962C8B-B14F-4D97-AF65-F5344CB8AC3E}">
        <p14:creationId xmlns:p14="http://schemas.microsoft.com/office/powerpoint/2010/main" val="30336826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ullet Point Slide - Dusty Pink">
    <p:spTree>
      <p:nvGrpSpPr>
        <p:cNvPr id="1" name=""/>
        <p:cNvGrpSpPr/>
        <p:nvPr/>
      </p:nvGrpSpPr>
      <p:grpSpPr>
        <a:xfrm>
          <a:off x="0" y="0"/>
          <a:ext cx="0" cy="0"/>
          <a:chOff x="0" y="0"/>
          <a:chExt cx="0" cy="0"/>
        </a:xfrm>
      </p:grpSpPr>
      <p:sp>
        <p:nvSpPr>
          <p:cNvPr id="19" name="Text Placeholder 25">
            <a:extLst>
              <a:ext uri="{FF2B5EF4-FFF2-40B4-BE49-F238E27FC236}">
                <a16:creationId xmlns:a16="http://schemas.microsoft.com/office/drawing/2014/main" id="{8F3DA0EB-E314-5247-A639-708BF3F9230A}"/>
              </a:ext>
            </a:extLst>
          </p:cNvPr>
          <p:cNvSpPr>
            <a:spLocks noGrp="1"/>
          </p:cNvSpPr>
          <p:nvPr>
            <p:ph type="body" sz="quarter" idx="20" hasCustomPrompt="1"/>
          </p:nvPr>
        </p:nvSpPr>
        <p:spPr>
          <a:xfrm>
            <a:off x="5934177" y="2066544"/>
            <a:ext cx="5551386" cy="3722513"/>
          </a:xfrm>
        </p:spPr>
        <p:txBody>
          <a:bodyPr>
            <a:noAutofit/>
          </a:bodyPr>
          <a:lstStyle>
            <a:lvl1pPr marL="0" indent="0" algn="l">
              <a:lnSpc>
                <a:spcPct val="100000"/>
              </a:lnSpc>
              <a:spcBef>
                <a:spcPts val="0"/>
              </a:spcBef>
              <a:buClr>
                <a:srgbClr val="EA1D76"/>
              </a:buClr>
              <a:buFont typeface="Arial" charset="0"/>
              <a:buNone/>
              <a:defRPr sz="240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0" name="Text Placeholder 23">
            <a:extLst>
              <a:ext uri="{FF2B5EF4-FFF2-40B4-BE49-F238E27FC236}">
                <a16:creationId xmlns:a16="http://schemas.microsoft.com/office/drawing/2014/main" id="{43ACD107-4D1E-4844-B8C3-43C55975A484}"/>
              </a:ext>
            </a:extLst>
          </p:cNvPr>
          <p:cNvSpPr>
            <a:spLocks noGrp="1"/>
          </p:cNvSpPr>
          <p:nvPr>
            <p:ph type="body" sz="quarter" idx="22" hasCustomPrompt="1"/>
          </p:nvPr>
        </p:nvSpPr>
        <p:spPr>
          <a:xfrm>
            <a:off x="5905665" y="602783"/>
            <a:ext cx="5579898" cy="857158"/>
          </a:xfrm>
          <a:noFill/>
        </p:spPr>
        <p:txBody>
          <a:bodyPr anchor="t">
            <a:normAutofit/>
          </a:bodyPr>
          <a:lstStyle>
            <a:lvl1pPr marL="0" indent="0" algn="l">
              <a:buNone/>
              <a:defRPr sz="3600" i="0">
                <a:solidFill>
                  <a:srgbClr val="D98F89"/>
                </a:solidFill>
                <a:latin typeface="+mn-lt"/>
              </a:defRPr>
            </a:lvl1pPr>
          </a:lstStyle>
          <a:p>
            <a:pPr lvl="0"/>
            <a:r>
              <a:rPr lang="en-US" dirty="0"/>
              <a:t>TITLE</a:t>
            </a:r>
          </a:p>
        </p:txBody>
      </p:sp>
      <p:sp>
        <p:nvSpPr>
          <p:cNvPr id="13" name="Text Placeholder 23">
            <a:extLst>
              <a:ext uri="{FF2B5EF4-FFF2-40B4-BE49-F238E27FC236}">
                <a16:creationId xmlns:a16="http://schemas.microsoft.com/office/drawing/2014/main" id="{B4735CE3-326B-ED43-B01A-677CAF6EC538}"/>
              </a:ext>
            </a:extLst>
          </p:cNvPr>
          <p:cNvSpPr>
            <a:spLocks noGrp="1"/>
          </p:cNvSpPr>
          <p:nvPr>
            <p:ph type="body" sz="quarter" idx="23" hasCustomPrompt="1"/>
          </p:nvPr>
        </p:nvSpPr>
        <p:spPr>
          <a:xfrm>
            <a:off x="780625" y="589390"/>
            <a:ext cx="3187870" cy="5616451"/>
          </a:xfrm>
          <a:noFill/>
        </p:spPr>
        <p:txBody>
          <a:bodyPr anchor="t">
            <a:normAutofit/>
          </a:bodyPr>
          <a:lstStyle>
            <a:lvl1pPr marL="0" indent="0" algn="l">
              <a:buNone/>
              <a:defRPr sz="3600" i="0">
                <a:solidFill>
                  <a:srgbClr val="262626"/>
                </a:solidFill>
                <a:latin typeface="+mn-lt"/>
              </a:defRPr>
            </a:lvl1pPr>
          </a:lstStyle>
          <a:p>
            <a:pPr lvl="0"/>
            <a:r>
              <a:rPr lang="en-US" dirty="0"/>
              <a:t>BULLET POINT SLIDE</a:t>
            </a:r>
          </a:p>
        </p:txBody>
      </p:sp>
      <p:grpSp>
        <p:nvGrpSpPr>
          <p:cNvPr id="14" name="Group 13">
            <a:extLst>
              <a:ext uri="{FF2B5EF4-FFF2-40B4-BE49-F238E27FC236}">
                <a16:creationId xmlns:a16="http://schemas.microsoft.com/office/drawing/2014/main" id="{CFC3AE8E-6509-7048-B8B3-9ADC60C83F50}"/>
              </a:ext>
            </a:extLst>
          </p:cNvPr>
          <p:cNvGrpSpPr/>
          <p:nvPr userDrawn="1"/>
        </p:nvGrpSpPr>
        <p:grpSpPr>
          <a:xfrm rot="16200000">
            <a:off x="-1389221" y="5057145"/>
            <a:ext cx="3282445" cy="504000"/>
            <a:chOff x="464462" y="6023185"/>
            <a:chExt cx="3282445" cy="504000"/>
          </a:xfrm>
        </p:grpSpPr>
        <p:pic>
          <p:nvPicPr>
            <p:cNvPr id="15" name="Picture 14" descr="A picture containing text&#10;&#10;Description automatically generated">
              <a:extLst>
                <a:ext uri="{FF2B5EF4-FFF2-40B4-BE49-F238E27FC236}">
                  <a16:creationId xmlns:a16="http://schemas.microsoft.com/office/drawing/2014/main" id="{1265F276-4D1E-CC4D-9B8E-68C343CD267C}"/>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7400C24D-D9C8-EB41-8CA4-D1ECEED8112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379991" y="6023185"/>
              <a:ext cx="366916" cy="504000"/>
            </a:xfrm>
            <a:prstGeom prst="rect">
              <a:avLst/>
            </a:prstGeom>
          </p:spPr>
        </p:pic>
      </p:grpSp>
    </p:spTree>
    <p:extLst>
      <p:ext uri="{BB962C8B-B14F-4D97-AF65-F5344CB8AC3E}">
        <p14:creationId xmlns:p14="http://schemas.microsoft.com/office/powerpoint/2010/main" val="2928443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sp>
        <p:nvSpPr>
          <p:cNvPr id="5" name="Rectangle 4"/>
          <p:cNvSpPr/>
          <p:nvPr userDrawn="1"/>
        </p:nvSpPr>
        <p:spPr>
          <a:xfrm>
            <a:off x="0" y="-1"/>
            <a:ext cx="12192000" cy="6858001"/>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309564" cy="4708981"/>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CSR READY</a:t>
            </a:r>
          </a:p>
          <a:p>
            <a:pPr marL="0" lvl="0" indent="0" algn="l" rtl="0">
              <a:spcBef>
                <a:spcPts val="0"/>
              </a:spcBef>
              <a:spcAft>
                <a:spcPts val="0"/>
              </a:spcAft>
              <a:buClr>
                <a:schemeClr val="dk1"/>
              </a:buClr>
              <a:buSzPts val="1100"/>
              <a:buFont typeface="Arial"/>
              <a:buNone/>
            </a:pP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chemeClr val="bg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7540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ase Study Slide - Gree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F2A4A0E-B2E0-CD45-B001-EE56FA160F25}"/>
              </a:ext>
            </a:extLst>
          </p:cNvPr>
          <p:cNvSpPr/>
          <p:nvPr userDrawn="1"/>
        </p:nvSpPr>
        <p:spPr>
          <a:xfrm>
            <a:off x="0" y="0"/>
            <a:ext cx="5627077" cy="3995226"/>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2" name="Text Placeholder 23">
            <a:extLst>
              <a:ext uri="{FF2B5EF4-FFF2-40B4-BE49-F238E27FC236}">
                <a16:creationId xmlns:a16="http://schemas.microsoft.com/office/drawing/2014/main" id="{DBD4CC90-789F-E24F-86FC-94694503D2DC}"/>
              </a:ext>
            </a:extLst>
          </p:cNvPr>
          <p:cNvSpPr>
            <a:spLocks noGrp="1"/>
          </p:cNvSpPr>
          <p:nvPr>
            <p:ph type="body" sz="quarter" idx="13" hasCustomPrompt="1"/>
          </p:nvPr>
        </p:nvSpPr>
        <p:spPr>
          <a:xfrm>
            <a:off x="685641" y="1209823"/>
            <a:ext cx="4257991" cy="2514614"/>
          </a:xfrm>
        </p:spPr>
        <p:txBody>
          <a:bodyPr>
            <a:normAutofit/>
          </a:bodyPr>
          <a:lstStyle>
            <a:lvl1pPr marL="0" indent="0" algn="l">
              <a:lnSpc>
                <a:spcPct val="100000"/>
              </a:lnSpc>
              <a:spcBef>
                <a:spcPts val="0"/>
              </a:spcBef>
              <a:buNone/>
              <a:defRPr sz="3600" b="1">
                <a:solidFill>
                  <a:schemeClr val="bg1"/>
                </a:solidFill>
                <a:latin typeface="+mn-lt"/>
              </a:defRPr>
            </a:lvl1pPr>
          </a:lstStyle>
          <a:p>
            <a:pPr lvl="0"/>
            <a:r>
              <a:rPr lang="en-US" dirty="0"/>
              <a:t>Case Study Slide</a:t>
            </a:r>
          </a:p>
        </p:txBody>
      </p:sp>
      <p:sp>
        <p:nvSpPr>
          <p:cNvPr id="13" name="Text Placeholder 25">
            <a:extLst>
              <a:ext uri="{FF2B5EF4-FFF2-40B4-BE49-F238E27FC236}">
                <a16:creationId xmlns:a16="http://schemas.microsoft.com/office/drawing/2014/main" id="{F7E13A98-F461-F847-9B3B-3931B49354AA}"/>
              </a:ext>
            </a:extLst>
          </p:cNvPr>
          <p:cNvSpPr>
            <a:spLocks noGrp="1"/>
          </p:cNvSpPr>
          <p:nvPr>
            <p:ph type="body" sz="quarter" idx="14" hasCustomPrompt="1"/>
          </p:nvPr>
        </p:nvSpPr>
        <p:spPr>
          <a:xfrm>
            <a:off x="707442" y="4424320"/>
            <a:ext cx="10842133" cy="1666055"/>
          </a:xfrm>
        </p:spPr>
        <p:txBody>
          <a:bodyPr>
            <a:noAutofit/>
          </a:bodyPr>
          <a:lstStyle>
            <a:lvl1pPr marL="0" indent="0" algn="l">
              <a:lnSpc>
                <a:spcPct val="100000"/>
              </a:lnSpc>
              <a:spcBef>
                <a:spcPts val="0"/>
              </a:spcBef>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4" name="Picture Placeholder 2">
            <a:extLst>
              <a:ext uri="{FF2B5EF4-FFF2-40B4-BE49-F238E27FC236}">
                <a16:creationId xmlns:a16="http://schemas.microsoft.com/office/drawing/2014/main" id="{CD8BF8F0-E3AC-A14D-B3FC-B8BFF00849DD}"/>
              </a:ext>
            </a:extLst>
          </p:cNvPr>
          <p:cNvSpPr>
            <a:spLocks noGrp="1"/>
          </p:cNvSpPr>
          <p:nvPr>
            <p:ph type="pic" sz="quarter" idx="19"/>
          </p:nvPr>
        </p:nvSpPr>
        <p:spPr>
          <a:xfrm>
            <a:off x="5629275" y="-1"/>
            <a:ext cx="6560162" cy="3930647"/>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ase Study Slide - 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BAFAE3B-FF71-824B-8CB0-7CCD27032815}"/>
              </a:ext>
            </a:extLst>
          </p:cNvPr>
          <p:cNvSpPr/>
          <p:nvPr userDrawn="1"/>
        </p:nvSpPr>
        <p:spPr>
          <a:xfrm>
            <a:off x="0" y="-1"/>
            <a:ext cx="5627077" cy="3995227"/>
          </a:xfrm>
          <a:prstGeom prst="rect">
            <a:avLst/>
          </a:prstGeom>
          <a:solidFill>
            <a:srgbClr val="DC7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8" name="Text Placeholder 23">
            <a:extLst>
              <a:ext uri="{FF2B5EF4-FFF2-40B4-BE49-F238E27FC236}">
                <a16:creationId xmlns:a16="http://schemas.microsoft.com/office/drawing/2014/main" id="{BFB9A59F-FDA9-2844-8C32-A323E886B259}"/>
              </a:ext>
            </a:extLst>
          </p:cNvPr>
          <p:cNvSpPr>
            <a:spLocks noGrp="1"/>
          </p:cNvSpPr>
          <p:nvPr>
            <p:ph type="body" sz="quarter" idx="13" hasCustomPrompt="1"/>
          </p:nvPr>
        </p:nvSpPr>
        <p:spPr>
          <a:xfrm>
            <a:off x="685641" y="1209823"/>
            <a:ext cx="4257991" cy="2514614"/>
          </a:xfrm>
        </p:spPr>
        <p:txBody>
          <a:bodyPr>
            <a:normAutofit/>
          </a:bodyPr>
          <a:lstStyle>
            <a:lvl1pPr marL="0" indent="0" algn="l">
              <a:lnSpc>
                <a:spcPct val="100000"/>
              </a:lnSpc>
              <a:spcBef>
                <a:spcPts val="0"/>
              </a:spcBef>
              <a:buNone/>
              <a:defRPr lang="en-US" sz="3600" b="1" kern="1200" dirty="0">
                <a:solidFill>
                  <a:schemeClr val="bg1"/>
                </a:solidFill>
                <a:latin typeface="+mn-lt"/>
                <a:ea typeface="+mn-ea"/>
                <a:cs typeface="+mn-cs"/>
              </a:defRPr>
            </a:lvl1pPr>
          </a:lstStyle>
          <a:p>
            <a:pPr lvl="0"/>
            <a:r>
              <a:rPr lang="en-US" dirty="0"/>
              <a:t>Case Study Slide</a:t>
            </a:r>
          </a:p>
        </p:txBody>
      </p:sp>
      <p:sp>
        <p:nvSpPr>
          <p:cNvPr id="9" name="Text Placeholder 25">
            <a:extLst>
              <a:ext uri="{FF2B5EF4-FFF2-40B4-BE49-F238E27FC236}">
                <a16:creationId xmlns:a16="http://schemas.microsoft.com/office/drawing/2014/main" id="{17C90649-0499-D74D-8596-D5BB30845642}"/>
              </a:ext>
            </a:extLst>
          </p:cNvPr>
          <p:cNvSpPr>
            <a:spLocks noGrp="1"/>
          </p:cNvSpPr>
          <p:nvPr>
            <p:ph type="body" sz="quarter" idx="14" hasCustomPrompt="1"/>
          </p:nvPr>
        </p:nvSpPr>
        <p:spPr>
          <a:xfrm>
            <a:off x="707442" y="4424320"/>
            <a:ext cx="10842133" cy="1666055"/>
          </a:xfrm>
        </p:spPr>
        <p:txBody>
          <a:bodyPr>
            <a:noAutofit/>
          </a:bodyPr>
          <a:lstStyle>
            <a:lvl1pPr marL="0" indent="0" algn="l">
              <a:lnSpc>
                <a:spcPct val="100000"/>
              </a:lnSpc>
              <a:spcBef>
                <a:spcPts val="0"/>
              </a:spcBef>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8" name="Picture Placeholder 2">
            <a:extLst>
              <a:ext uri="{FF2B5EF4-FFF2-40B4-BE49-F238E27FC236}">
                <a16:creationId xmlns:a16="http://schemas.microsoft.com/office/drawing/2014/main" id="{B9C7CB3E-60A5-E949-87DB-726699ECB3D6}"/>
              </a:ext>
            </a:extLst>
          </p:cNvPr>
          <p:cNvSpPr>
            <a:spLocks noGrp="1"/>
          </p:cNvSpPr>
          <p:nvPr>
            <p:ph type="pic" sz="quarter" idx="19"/>
          </p:nvPr>
        </p:nvSpPr>
        <p:spPr>
          <a:xfrm>
            <a:off x="5629275" y="-1"/>
            <a:ext cx="6560162" cy="3930647"/>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Tree>
    <p:extLst>
      <p:ext uri="{BB962C8B-B14F-4D97-AF65-F5344CB8AC3E}">
        <p14:creationId xmlns:p14="http://schemas.microsoft.com/office/powerpoint/2010/main" val="41179555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ase Study Slide - Dusty Pi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B41A19-57D2-944C-B01A-187BB7EC0C5A}"/>
              </a:ext>
            </a:extLst>
          </p:cNvPr>
          <p:cNvSpPr/>
          <p:nvPr userDrawn="1"/>
        </p:nvSpPr>
        <p:spPr>
          <a:xfrm>
            <a:off x="0" y="-25395"/>
            <a:ext cx="5627077" cy="4020621"/>
          </a:xfrm>
          <a:prstGeom prst="rect">
            <a:avLst/>
          </a:prstGeom>
          <a:solidFill>
            <a:srgbClr val="EBC2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2" name="Text Placeholder 23">
            <a:extLst>
              <a:ext uri="{FF2B5EF4-FFF2-40B4-BE49-F238E27FC236}">
                <a16:creationId xmlns:a16="http://schemas.microsoft.com/office/drawing/2014/main" id="{7DB5CAFC-097D-3D4D-8348-D36A4AD8CBE6}"/>
              </a:ext>
            </a:extLst>
          </p:cNvPr>
          <p:cNvSpPr>
            <a:spLocks noGrp="1"/>
          </p:cNvSpPr>
          <p:nvPr>
            <p:ph type="body" sz="quarter" idx="13" hasCustomPrompt="1"/>
          </p:nvPr>
        </p:nvSpPr>
        <p:spPr>
          <a:xfrm>
            <a:off x="685641" y="1209823"/>
            <a:ext cx="4257991" cy="2514614"/>
          </a:xfrm>
        </p:spPr>
        <p:txBody>
          <a:bodyPr>
            <a:normAutofit/>
          </a:bodyPr>
          <a:lstStyle>
            <a:lvl1pPr marL="0" indent="0" algn="l">
              <a:lnSpc>
                <a:spcPct val="100000"/>
              </a:lnSpc>
              <a:spcBef>
                <a:spcPts val="0"/>
              </a:spcBef>
              <a:buNone/>
              <a:defRPr lang="en-US" sz="3600" b="1" kern="1200" dirty="0">
                <a:solidFill>
                  <a:schemeClr val="bg1"/>
                </a:solidFill>
                <a:latin typeface="+mn-lt"/>
                <a:ea typeface="+mn-ea"/>
                <a:cs typeface="+mn-cs"/>
              </a:defRPr>
            </a:lvl1pPr>
          </a:lstStyle>
          <a:p>
            <a:pPr lvl="0"/>
            <a:r>
              <a:rPr lang="en-US" dirty="0"/>
              <a:t>Case Study Slide</a:t>
            </a:r>
          </a:p>
        </p:txBody>
      </p:sp>
      <p:sp>
        <p:nvSpPr>
          <p:cNvPr id="13" name="Text Placeholder 25">
            <a:extLst>
              <a:ext uri="{FF2B5EF4-FFF2-40B4-BE49-F238E27FC236}">
                <a16:creationId xmlns:a16="http://schemas.microsoft.com/office/drawing/2014/main" id="{40EE4CFC-E36D-F040-AEB8-025FB8EF6F15}"/>
              </a:ext>
            </a:extLst>
          </p:cNvPr>
          <p:cNvSpPr>
            <a:spLocks noGrp="1"/>
          </p:cNvSpPr>
          <p:nvPr>
            <p:ph type="body" sz="quarter" idx="14" hasCustomPrompt="1"/>
          </p:nvPr>
        </p:nvSpPr>
        <p:spPr>
          <a:xfrm>
            <a:off x="707442" y="4424320"/>
            <a:ext cx="10842133" cy="1666055"/>
          </a:xfrm>
        </p:spPr>
        <p:txBody>
          <a:bodyPr>
            <a:noAutofit/>
          </a:bodyPr>
          <a:lstStyle>
            <a:lvl1pPr marL="0" indent="0" algn="l">
              <a:lnSpc>
                <a:spcPct val="100000"/>
              </a:lnSpc>
              <a:spcBef>
                <a:spcPts val="0"/>
              </a:spcBef>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4" name="Picture Placeholder 2">
            <a:extLst>
              <a:ext uri="{FF2B5EF4-FFF2-40B4-BE49-F238E27FC236}">
                <a16:creationId xmlns:a16="http://schemas.microsoft.com/office/drawing/2014/main" id="{C8C079EC-4F32-EC47-A45E-7F2B94A32A1E}"/>
              </a:ext>
            </a:extLst>
          </p:cNvPr>
          <p:cNvSpPr>
            <a:spLocks noGrp="1"/>
          </p:cNvSpPr>
          <p:nvPr>
            <p:ph type="pic" sz="quarter" idx="19"/>
          </p:nvPr>
        </p:nvSpPr>
        <p:spPr>
          <a:xfrm>
            <a:off x="5629275" y="-1"/>
            <a:ext cx="6560162" cy="3930647"/>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Tree>
    <p:extLst>
      <p:ext uri="{BB962C8B-B14F-4D97-AF65-F5344CB8AC3E}">
        <p14:creationId xmlns:p14="http://schemas.microsoft.com/office/powerpoint/2010/main" val="25256336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Case Study Slide - Dusty Pi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B41A19-57D2-944C-B01A-187BB7EC0C5A}"/>
              </a:ext>
            </a:extLst>
          </p:cNvPr>
          <p:cNvSpPr/>
          <p:nvPr userDrawn="1"/>
        </p:nvSpPr>
        <p:spPr>
          <a:xfrm>
            <a:off x="0" y="-25395"/>
            <a:ext cx="5627077" cy="40206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2" name="Text Placeholder 23">
            <a:extLst>
              <a:ext uri="{FF2B5EF4-FFF2-40B4-BE49-F238E27FC236}">
                <a16:creationId xmlns:a16="http://schemas.microsoft.com/office/drawing/2014/main" id="{7DB5CAFC-097D-3D4D-8348-D36A4AD8CBE6}"/>
              </a:ext>
            </a:extLst>
          </p:cNvPr>
          <p:cNvSpPr>
            <a:spLocks noGrp="1"/>
          </p:cNvSpPr>
          <p:nvPr>
            <p:ph type="body" sz="quarter" idx="13" hasCustomPrompt="1"/>
          </p:nvPr>
        </p:nvSpPr>
        <p:spPr>
          <a:xfrm>
            <a:off x="685641" y="1209823"/>
            <a:ext cx="4257991" cy="2514614"/>
          </a:xfrm>
        </p:spPr>
        <p:txBody>
          <a:bodyPr>
            <a:normAutofit/>
          </a:bodyPr>
          <a:lstStyle>
            <a:lvl1pPr marL="0" indent="0" algn="l">
              <a:lnSpc>
                <a:spcPct val="100000"/>
              </a:lnSpc>
              <a:spcBef>
                <a:spcPts val="0"/>
              </a:spcBef>
              <a:buNone/>
              <a:defRPr lang="en-US" sz="3600" b="1" kern="1200" dirty="0">
                <a:solidFill>
                  <a:schemeClr val="bg1"/>
                </a:solidFill>
                <a:latin typeface="+mn-lt"/>
                <a:ea typeface="+mn-ea"/>
                <a:cs typeface="+mn-cs"/>
              </a:defRPr>
            </a:lvl1pPr>
          </a:lstStyle>
          <a:p>
            <a:pPr lvl="0"/>
            <a:r>
              <a:rPr lang="en-US" dirty="0"/>
              <a:t>Case Study Slide</a:t>
            </a:r>
          </a:p>
        </p:txBody>
      </p:sp>
      <p:sp>
        <p:nvSpPr>
          <p:cNvPr id="13" name="Text Placeholder 25">
            <a:extLst>
              <a:ext uri="{FF2B5EF4-FFF2-40B4-BE49-F238E27FC236}">
                <a16:creationId xmlns:a16="http://schemas.microsoft.com/office/drawing/2014/main" id="{40EE4CFC-E36D-F040-AEB8-025FB8EF6F15}"/>
              </a:ext>
            </a:extLst>
          </p:cNvPr>
          <p:cNvSpPr>
            <a:spLocks noGrp="1"/>
          </p:cNvSpPr>
          <p:nvPr>
            <p:ph type="body" sz="quarter" idx="14" hasCustomPrompt="1"/>
          </p:nvPr>
        </p:nvSpPr>
        <p:spPr>
          <a:xfrm>
            <a:off x="707442" y="4424320"/>
            <a:ext cx="10842133" cy="1666055"/>
          </a:xfrm>
        </p:spPr>
        <p:txBody>
          <a:bodyPr>
            <a:noAutofit/>
          </a:bodyPr>
          <a:lstStyle>
            <a:lvl1pPr marL="0" indent="0" algn="l">
              <a:lnSpc>
                <a:spcPct val="100000"/>
              </a:lnSpc>
              <a:spcBef>
                <a:spcPts val="0"/>
              </a:spcBef>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4" name="Picture Placeholder 2">
            <a:extLst>
              <a:ext uri="{FF2B5EF4-FFF2-40B4-BE49-F238E27FC236}">
                <a16:creationId xmlns:a16="http://schemas.microsoft.com/office/drawing/2014/main" id="{C8C079EC-4F32-EC47-A45E-7F2B94A32A1E}"/>
              </a:ext>
            </a:extLst>
          </p:cNvPr>
          <p:cNvSpPr>
            <a:spLocks noGrp="1"/>
          </p:cNvSpPr>
          <p:nvPr>
            <p:ph type="pic" sz="quarter" idx="19"/>
          </p:nvPr>
        </p:nvSpPr>
        <p:spPr>
          <a:xfrm>
            <a:off x="5629275" y="-1"/>
            <a:ext cx="6560162" cy="3930647"/>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grpSp>
        <p:nvGrpSpPr>
          <p:cNvPr id="6" name="Group 5">
            <a:extLst>
              <a:ext uri="{FF2B5EF4-FFF2-40B4-BE49-F238E27FC236}">
                <a16:creationId xmlns:a16="http://schemas.microsoft.com/office/drawing/2014/main" id="{8E558C68-1299-AF05-F00E-0E86E45A52B3}"/>
              </a:ext>
            </a:extLst>
          </p:cNvPr>
          <p:cNvGrpSpPr/>
          <p:nvPr userDrawn="1"/>
        </p:nvGrpSpPr>
        <p:grpSpPr>
          <a:xfrm>
            <a:off x="6926925" y="6265072"/>
            <a:ext cx="3299079" cy="504000"/>
            <a:chOff x="506666" y="6162492"/>
            <a:chExt cx="3299079" cy="504000"/>
          </a:xfrm>
        </p:grpSpPr>
        <p:pic>
          <p:nvPicPr>
            <p:cNvPr id="7" name="Picture 6" descr="A picture containing text&#10;&#10;Description automatically generated">
              <a:extLst>
                <a:ext uri="{FF2B5EF4-FFF2-40B4-BE49-F238E27FC236}">
                  <a16:creationId xmlns:a16="http://schemas.microsoft.com/office/drawing/2014/main" id="{88C97942-3ADE-DAAA-E8D2-5F99D20E23D8}"/>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FB7673BC-C4CF-50B5-9CDB-08E12DEC2E5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grpSp>
        <p:nvGrpSpPr>
          <p:cNvPr id="9" name="Group 8">
            <a:extLst>
              <a:ext uri="{FF2B5EF4-FFF2-40B4-BE49-F238E27FC236}">
                <a16:creationId xmlns:a16="http://schemas.microsoft.com/office/drawing/2014/main" id="{36345BAC-900A-5699-1259-6D2F50CE1DC1}"/>
              </a:ext>
            </a:extLst>
          </p:cNvPr>
          <p:cNvGrpSpPr/>
          <p:nvPr userDrawn="1"/>
        </p:nvGrpSpPr>
        <p:grpSpPr>
          <a:xfrm rot="10800000">
            <a:off x="10514431" y="5085991"/>
            <a:ext cx="1675006" cy="1772009"/>
            <a:chOff x="327570" y="4453037"/>
            <a:chExt cx="1539689" cy="1542069"/>
          </a:xfrm>
        </p:grpSpPr>
        <p:sp>
          <p:nvSpPr>
            <p:cNvPr id="10" name="Freeform 14">
              <a:extLst>
                <a:ext uri="{FF2B5EF4-FFF2-40B4-BE49-F238E27FC236}">
                  <a16:creationId xmlns:a16="http://schemas.microsoft.com/office/drawing/2014/main" id="{94E09C20-1BCA-3404-F669-3A7D9E8B9D4D}"/>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17">
              <a:extLst>
                <a:ext uri="{FF2B5EF4-FFF2-40B4-BE49-F238E27FC236}">
                  <a16:creationId xmlns:a16="http://schemas.microsoft.com/office/drawing/2014/main" id="{0AA9A696-BE1D-C25B-9B47-B7576E324A1E}"/>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Tree>
    <p:extLst>
      <p:ext uri="{BB962C8B-B14F-4D97-AF65-F5344CB8AC3E}">
        <p14:creationId xmlns:p14="http://schemas.microsoft.com/office/powerpoint/2010/main" val="9767499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Case Study Slide - Dusty Pi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B41A19-57D2-944C-B01A-187BB7EC0C5A}"/>
              </a:ext>
            </a:extLst>
          </p:cNvPr>
          <p:cNvSpPr/>
          <p:nvPr userDrawn="1"/>
        </p:nvSpPr>
        <p:spPr>
          <a:xfrm>
            <a:off x="0" y="-25395"/>
            <a:ext cx="5627077" cy="40206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2" name="Text Placeholder 23">
            <a:extLst>
              <a:ext uri="{FF2B5EF4-FFF2-40B4-BE49-F238E27FC236}">
                <a16:creationId xmlns:a16="http://schemas.microsoft.com/office/drawing/2014/main" id="{7DB5CAFC-097D-3D4D-8348-D36A4AD8CBE6}"/>
              </a:ext>
            </a:extLst>
          </p:cNvPr>
          <p:cNvSpPr>
            <a:spLocks noGrp="1"/>
          </p:cNvSpPr>
          <p:nvPr>
            <p:ph type="body" sz="quarter" idx="13" hasCustomPrompt="1"/>
          </p:nvPr>
        </p:nvSpPr>
        <p:spPr>
          <a:xfrm>
            <a:off x="685641" y="1209823"/>
            <a:ext cx="4257991" cy="2514614"/>
          </a:xfrm>
        </p:spPr>
        <p:txBody>
          <a:bodyPr>
            <a:normAutofit/>
          </a:bodyPr>
          <a:lstStyle>
            <a:lvl1pPr marL="0" indent="0" algn="l">
              <a:lnSpc>
                <a:spcPct val="100000"/>
              </a:lnSpc>
              <a:spcBef>
                <a:spcPts val="0"/>
              </a:spcBef>
              <a:buNone/>
              <a:defRPr lang="en-US" sz="3600" b="1" kern="1200" dirty="0">
                <a:solidFill>
                  <a:schemeClr val="bg1"/>
                </a:solidFill>
                <a:latin typeface="+mn-lt"/>
                <a:ea typeface="+mn-ea"/>
                <a:cs typeface="+mn-cs"/>
              </a:defRPr>
            </a:lvl1pPr>
          </a:lstStyle>
          <a:p>
            <a:pPr lvl="0"/>
            <a:r>
              <a:rPr lang="en-US" dirty="0"/>
              <a:t>Case Study Slide</a:t>
            </a:r>
          </a:p>
        </p:txBody>
      </p:sp>
      <p:sp>
        <p:nvSpPr>
          <p:cNvPr id="13" name="Text Placeholder 25">
            <a:extLst>
              <a:ext uri="{FF2B5EF4-FFF2-40B4-BE49-F238E27FC236}">
                <a16:creationId xmlns:a16="http://schemas.microsoft.com/office/drawing/2014/main" id="{40EE4CFC-E36D-F040-AEB8-025FB8EF6F15}"/>
              </a:ext>
            </a:extLst>
          </p:cNvPr>
          <p:cNvSpPr>
            <a:spLocks noGrp="1"/>
          </p:cNvSpPr>
          <p:nvPr>
            <p:ph type="body" sz="quarter" idx="14" hasCustomPrompt="1"/>
          </p:nvPr>
        </p:nvSpPr>
        <p:spPr>
          <a:xfrm>
            <a:off x="707442" y="4424320"/>
            <a:ext cx="10842133" cy="1666055"/>
          </a:xfrm>
        </p:spPr>
        <p:txBody>
          <a:bodyPr>
            <a:noAutofit/>
          </a:bodyPr>
          <a:lstStyle>
            <a:lvl1pPr marL="0" indent="0" algn="l">
              <a:lnSpc>
                <a:spcPct val="100000"/>
              </a:lnSpc>
              <a:spcBef>
                <a:spcPts val="0"/>
              </a:spcBef>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4" name="Picture Placeholder 2">
            <a:extLst>
              <a:ext uri="{FF2B5EF4-FFF2-40B4-BE49-F238E27FC236}">
                <a16:creationId xmlns:a16="http://schemas.microsoft.com/office/drawing/2014/main" id="{C8C079EC-4F32-EC47-A45E-7F2B94A32A1E}"/>
              </a:ext>
            </a:extLst>
          </p:cNvPr>
          <p:cNvSpPr>
            <a:spLocks noGrp="1"/>
          </p:cNvSpPr>
          <p:nvPr>
            <p:ph type="pic" sz="quarter" idx="19"/>
          </p:nvPr>
        </p:nvSpPr>
        <p:spPr>
          <a:xfrm>
            <a:off x="5629275" y="-1"/>
            <a:ext cx="6560162" cy="3930647"/>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grpSp>
        <p:nvGrpSpPr>
          <p:cNvPr id="6" name="Group 5">
            <a:extLst>
              <a:ext uri="{FF2B5EF4-FFF2-40B4-BE49-F238E27FC236}">
                <a16:creationId xmlns:a16="http://schemas.microsoft.com/office/drawing/2014/main" id="{8E558C68-1299-AF05-F00E-0E86E45A52B3}"/>
              </a:ext>
            </a:extLst>
          </p:cNvPr>
          <p:cNvGrpSpPr/>
          <p:nvPr userDrawn="1"/>
        </p:nvGrpSpPr>
        <p:grpSpPr>
          <a:xfrm>
            <a:off x="6736480" y="6222188"/>
            <a:ext cx="3299079" cy="504000"/>
            <a:chOff x="506666" y="6162492"/>
            <a:chExt cx="3299079" cy="504000"/>
          </a:xfrm>
        </p:grpSpPr>
        <p:pic>
          <p:nvPicPr>
            <p:cNvPr id="7" name="Picture 6" descr="A picture containing text&#10;&#10;Description automatically generated">
              <a:extLst>
                <a:ext uri="{FF2B5EF4-FFF2-40B4-BE49-F238E27FC236}">
                  <a16:creationId xmlns:a16="http://schemas.microsoft.com/office/drawing/2014/main" id="{88C97942-3ADE-DAAA-E8D2-5F99D20E23D8}"/>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FB7673BC-C4CF-50B5-9CDB-08E12DEC2E5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grpSp>
        <p:nvGrpSpPr>
          <p:cNvPr id="2" name="Group 1">
            <a:extLst>
              <a:ext uri="{FF2B5EF4-FFF2-40B4-BE49-F238E27FC236}">
                <a16:creationId xmlns:a16="http://schemas.microsoft.com/office/drawing/2014/main" id="{E7440FE2-1536-BCB0-6A68-6AB444C201FA}"/>
              </a:ext>
            </a:extLst>
          </p:cNvPr>
          <p:cNvGrpSpPr/>
          <p:nvPr userDrawn="1"/>
        </p:nvGrpSpPr>
        <p:grpSpPr>
          <a:xfrm rot="10800000">
            <a:off x="10514431" y="5085991"/>
            <a:ext cx="1675006" cy="1772009"/>
            <a:chOff x="327570" y="4453037"/>
            <a:chExt cx="1539689" cy="1542069"/>
          </a:xfrm>
        </p:grpSpPr>
        <p:sp>
          <p:nvSpPr>
            <p:cNvPr id="3" name="Freeform 13">
              <a:extLst>
                <a:ext uri="{FF2B5EF4-FFF2-40B4-BE49-F238E27FC236}">
                  <a16:creationId xmlns:a16="http://schemas.microsoft.com/office/drawing/2014/main" id="{F7680E44-95E4-5732-DBB3-6B343C030500}"/>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Freeform 15">
              <a:extLst>
                <a:ext uri="{FF2B5EF4-FFF2-40B4-BE49-F238E27FC236}">
                  <a16:creationId xmlns:a16="http://schemas.microsoft.com/office/drawing/2014/main" id="{8085C9B2-F2A7-505A-78DA-FCF79501DFB3}"/>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Tree>
    <p:extLst>
      <p:ext uri="{BB962C8B-B14F-4D97-AF65-F5344CB8AC3E}">
        <p14:creationId xmlns:p14="http://schemas.microsoft.com/office/powerpoint/2010/main" val="1153958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Case Study Slide - Dusty Pi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B41A19-57D2-944C-B01A-187BB7EC0C5A}"/>
              </a:ext>
            </a:extLst>
          </p:cNvPr>
          <p:cNvSpPr/>
          <p:nvPr userDrawn="1"/>
        </p:nvSpPr>
        <p:spPr>
          <a:xfrm>
            <a:off x="0" y="-25395"/>
            <a:ext cx="5627077" cy="40206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2" name="Text Placeholder 23">
            <a:extLst>
              <a:ext uri="{FF2B5EF4-FFF2-40B4-BE49-F238E27FC236}">
                <a16:creationId xmlns:a16="http://schemas.microsoft.com/office/drawing/2014/main" id="{7DB5CAFC-097D-3D4D-8348-D36A4AD8CBE6}"/>
              </a:ext>
            </a:extLst>
          </p:cNvPr>
          <p:cNvSpPr>
            <a:spLocks noGrp="1"/>
          </p:cNvSpPr>
          <p:nvPr>
            <p:ph type="body" sz="quarter" idx="13" hasCustomPrompt="1"/>
          </p:nvPr>
        </p:nvSpPr>
        <p:spPr>
          <a:xfrm>
            <a:off x="685641" y="1209823"/>
            <a:ext cx="4257991" cy="2514614"/>
          </a:xfrm>
        </p:spPr>
        <p:txBody>
          <a:bodyPr>
            <a:normAutofit/>
          </a:bodyPr>
          <a:lstStyle>
            <a:lvl1pPr marL="0" indent="0" algn="l">
              <a:lnSpc>
                <a:spcPct val="100000"/>
              </a:lnSpc>
              <a:spcBef>
                <a:spcPts val="0"/>
              </a:spcBef>
              <a:buNone/>
              <a:defRPr lang="en-US" sz="3600" b="1" kern="1200" dirty="0">
                <a:solidFill>
                  <a:schemeClr val="bg1"/>
                </a:solidFill>
                <a:latin typeface="+mn-lt"/>
                <a:ea typeface="+mn-ea"/>
                <a:cs typeface="+mn-cs"/>
              </a:defRPr>
            </a:lvl1pPr>
          </a:lstStyle>
          <a:p>
            <a:pPr lvl="0"/>
            <a:r>
              <a:rPr lang="en-US" dirty="0"/>
              <a:t>Case Study Slide</a:t>
            </a:r>
          </a:p>
        </p:txBody>
      </p:sp>
      <p:sp>
        <p:nvSpPr>
          <p:cNvPr id="13" name="Text Placeholder 25">
            <a:extLst>
              <a:ext uri="{FF2B5EF4-FFF2-40B4-BE49-F238E27FC236}">
                <a16:creationId xmlns:a16="http://schemas.microsoft.com/office/drawing/2014/main" id="{40EE4CFC-E36D-F040-AEB8-025FB8EF6F15}"/>
              </a:ext>
            </a:extLst>
          </p:cNvPr>
          <p:cNvSpPr>
            <a:spLocks noGrp="1"/>
          </p:cNvSpPr>
          <p:nvPr>
            <p:ph type="body" sz="quarter" idx="14" hasCustomPrompt="1"/>
          </p:nvPr>
        </p:nvSpPr>
        <p:spPr>
          <a:xfrm>
            <a:off x="707442" y="4424320"/>
            <a:ext cx="10842133" cy="1666055"/>
          </a:xfrm>
        </p:spPr>
        <p:txBody>
          <a:bodyPr>
            <a:noAutofit/>
          </a:bodyPr>
          <a:lstStyle>
            <a:lvl1pPr marL="0" indent="0" algn="l">
              <a:lnSpc>
                <a:spcPct val="100000"/>
              </a:lnSpc>
              <a:spcBef>
                <a:spcPts val="0"/>
              </a:spcBef>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4" name="Picture Placeholder 2">
            <a:extLst>
              <a:ext uri="{FF2B5EF4-FFF2-40B4-BE49-F238E27FC236}">
                <a16:creationId xmlns:a16="http://schemas.microsoft.com/office/drawing/2014/main" id="{C8C079EC-4F32-EC47-A45E-7F2B94A32A1E}"/>
              </a:ext>
            </a:extLst>
          </p:cNvPr>
          <p:cNvSpPr>
            <a:spLocks noGrp="1"/>
          </p:cNvSpPr>
          <p:nvPr>
            <p:ph type="pic" sz="quarter" idx="19"/>
          </p:nvPr>
        </p:nvSpPr>
        <p:spPr>
          <a:xfrm>
            <a:off x="5629275" y="-1"/>
            <a:ext cx="6560162" cy="3930647"/>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grpSp>
        <p:nvGrpSpPr>
          <p:cNvPr id="6" name="Group 5">
            <a:extLst>
              <a:ext uri="{FF2B5EF4-FFF2-40B4-BE49-F238E27FC236}">
                <a16:creationId xmlns:a16="http://schemas.microsoft.com/office/drawing/2014/main" id="{8E558C68-1299-AF05-F00E-0E86E45A52B3}"/>
              </a:ext>
            </a:extLst>
          </p:cNvPr>
          <p:cNvGrpSpPr/>
          <p:nvPr userDrawn="1"/>
        </p:nvGrpSpPr>
        <p:grpSpPr>
          <a:xfrm>
            <a:off x="7091517" y="6222188"/>
            <a:ext cx="3299079" cy="504000"/>
            <a:chOff x="506666" y="6162492"/>
            <a:chExt cx="3299079" cy="504000"/>
          </a:xfrm>
        </p:grpSpPr>
        <p:pic>
          <p:nvPicPr>
            <p:cNvPr id="7" name="Picture 6" descr="A picture containing text&#10;&#10;Description automatically generated">
              <a:extLst>
                <a:ext uri="{FF2B5EF4-FFF2-40B4-BE49-F238E27FC236}">
                  <a16:creationId xmlns:a16="http://schemas.microsoft.com/office/drawing/2014/main" id="{88C97942-3ADE-DAAA-E8D2-5F99D20E23D8}"/>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FB7673BC-C4CF-50B5-9CDB-08E12DEC2E5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grpSp>
        <p:nvGrpSpPr>
          <p:cNvPr id="5" name="Group 4">
            <a:extLst>
              <a:ext uri="{FF2B5EF4-FFF2-40B4-BE49-F238E27FC236}">
                <a16:creationId xmlns:a16="http://schemas.microsoft.com/office/drawing/2014/main" id="{278A3BA7-621F-16CC-C172-EBB1F213ECA4}"/>
              </a:ext>
            </a:extLst>
          </p:cNvPr>
          <p:cNvGrpSpPr/>
          <p:nvPr userDrawn="1"/>
        </p:nvGrpSpPr>
        <p:grpSpPr>
          <a:xfrm rot="10800000">
            <a:off x="10514431" y="5085991"/>
            <a:ext cx="1675006" cy="1772009"/>
            <a:chOff x="327570" y="4453037"/>
            <a:chExt cx="1539689" cy="1542069"/>
          </a:xfrm>
        </p:grpSpPr>
        <p:sp>
          <p:nvSpPr>
            <p:cNvPr id="9" name="Freeform 14">
              <a:extLst>
                <a:ext uri="{FF2B5EF4-FFF2-40B4-BE49-F238E27FC236}">
                  <a16:creationId xmlns:a16="http://schemas.microsoft.com/office/drawing/2014/main" id="{E8888105-ED7A-5091-E5F5-99E989009B89}"/>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Freeform 17">
              <a:extLst>
                <a:ext uri="{FF2B5EF4-FFF2-40B4-BE49-F238E27FC236}">
                  <a16:creationId xmlns:a16="http://schemas.microsoft.com/office/drawing/2014/main" id="{03A418D6-64E5-18D5-D4A0-527D4FF593FF}"/>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Tree>
    <p:extLst>
      <p:ext uri="{BB962C8B-B14F-4D97-AF65-F5344CB8AC3E}">
        <p14:creationId xmlns:p14="http://schemas.microsoft.com/office/powerpoint/2010/main" val="25043640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ase Study Slide - Dusty Pi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B41A19-57D2-944C-B01A-187BB7EC0C5A}"/>
              </a:ext>
            </a:extLst>
          </p:cNvPr>
          <p:cNvSpPr/>
          <p:nvPr userDrawn="1"/>
        </p:nvSpPr>
        <p:spPr>
          <a:xfrm>
            <a:off x="0" y="-25395"/>
            <a:ext cx="5627077" cy="6883395"/>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2" name="Text Placeholder 23">
            <a:extLst>
              <a:ext uri="{FF2B5EF4-FFF2-40B4-BE49-F238E27FC236}">
                <a16:creationId xmlns:a16="http://schemas.microsoft.com/office/drawing/2014/main" id="{7DB5CAFC-097D-3D4D-8348-D36A4AD8CBE6}"/>
              </a:ext>
            </a:extLst>
          </p:cNvPr>
          <p:cNvSpPr>
            <a:spLocks noGrp="1"/>
          </p:cNvSpPr>
          <p:nvPr>
            <p:ph type="body" sz="quarter" idx="13" hasCustomPrompt="1"/>
          </p:nvPr>
        </p:nvSpPr>
        <p:spPr>
          <a:xfrm>
            <a:off x="685641" y="1209823"/>
            <a:ext cx="4257991" cy="2514614"/>
          </a:xfrm>
        </p:spPr>
        <p:txBody>
          <a:bodyPr>
            <a:normAutofit/>
          </a:bodyPr>
          <a:lstStyle>
            <a:lvl1pPr marL="0" indent="0" algn="l">
              <a:lnSpc>
                <a:spcPct val="100000"/>
              </a:lnSpc>
              <a:spcBef>
                <a:spcPts val="0"/>
              </a:spcBef>
              <a:buNone/>
              <a:defRPr lang="en-US" sz="3600" b="1" kern="1200" dirty="0">
                <a:solidFill>
                  <a:schemeClr val="bg1"/>
                </a:solidFill>
                <a:latin typeface="+mn-lt"/>
                <a:ea typeface="+mn-ea"/>
                <a:cs typeface="+mn-cs"/>
              </a:defRPr>
            </a:lvl1pPr>
          </a:lstStyle>
          <a:p>
            <a:pPr lvl="0"/>
            <a:r>
              <a:rPr lang="en-US" dirty="0"/>
              <a:t>Case Study Slide</a:t>
            </a:r>
          </a:p>
        </p:txBody>
      </p:sp>
      <p:sp>
        <p:nvSpPr>
          <p:cNvPr id="13" name="Text Placeholder 25">
            <a:extLst>
              <a:ext uri="{FF2B5EF4-FFF2-40B4-BE49-F238E27FC236}">
                <a16:creationId xmlns:a16="http://schemas.microsoft.com/office/drawing/2014/main" id="{40EE4CFC-E36D-F040-AEB8-025FB8EF6F15}"/>
              </a:ext>
            </a:extLst>
          </p:cNvPr>
          <p:cNvSpPr>
            <a:spLocks noGrp="1"/>
          </p:cNvSpPr>
          <p:nvPr>
            <p:ph type="body" sz="quarter" idx="14" hasCustomPrompt="1"/>
          </p:nvPr>
        </p:nvSpPr>
        <p:spPr>
          <a:xfrm>
            <a:off x="707442" y="4424320"/>
            <a:ext cx="10842133" cy="1666055"/>
          </a:xfrm>
        </p:spPr>
        <p:txBody>
          <a:bodyPr>
            <a:noAutofit/>
          </a:bodyPr>
          <a:lstStyle>
            <a:lvl1pPr marL="0" indent="0" algn="l">
              <a:lnSpc>
                <a:spcPct val="100000"/>
              </a:lnSpc>
              <a:spcBef>
                <a:spcPts val="0"/>
              </a:spcBef>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4" name="Picture Placeholder 2">
            <a:extLst>
              <a:ext uri="{FF2B5EF4-FFF2-40B4-BE49-F238E27FC236}">
                <a16:creationId xmlns:a16="http://schemas.microsoft.com/office/drawing/2014/main" id="{C8C079EC-4F32-EC47-A45E-7F2B94A32A1E}"/>
              </a:ext>
            </a:extLst>
          </p:cNvPr>
          <p:cNvSpPr>
            <a:spLocks noGrp="1"/>
          </p:cNvSpPr>
          <p:nvPr>
            <p:ph type="pic" sz="quarter" idx="19"/>
          </p:nvPr>
        </p:nvSpPr>
        <p:spPr>
          <a:xfrm>
            <a:off x="5629275" y="-1"/>
            <a:ext cx="6560162" cy="3930647"/>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grpSp>
        <p:nvGrpSpPr>
          <p:cNvPr id="2" name="Group 1">
            <a:extLst>
              <a:ext uri="{FF2B5EF4-FFF2-40B4-BE49-F238E27FC236}">
                <a16:creationId xmlns:a16="http://schemas.microsoft.com/office/drawing/2014/main" id="{0E249100-630C-147B-4EB9-E9AA440F8338}"/>
              </a:ext>
            </a:extLst>
          </p:cNvPr>
          <p:cNvGrpSpPr/>
          <p:nvPr userDrawn="1"/>
        </p:nvGrpSpPr>
        <p:grpSpPr>
          <a:xfrm>
            <a:off x="224917" y="6161110"/>
            <a:ext cx="3299079" cy="504000"/>
            <a:chOff x="506666" y="6162492"/>
            <a:chExt cx="3299079" cy="504000"/>
          </a:xfrm>
        </p:grpSpPr>
        <p:pic>
          <p:nvPicPr>
            <p:cNvPr id="3" name="Picture 2" descr="A picture containing text&#10;&#10;Description automatically generated">
              <a:extLst>
                <a:ext uri="{FF2B5EF4-FFF2-40B4-BE49-F238E27FC236}">
                  <a16:creationId xmlns:a16="http://schemas.microsoft.com/office/drawing/2014/main" id="{1B4701FB-CF6A-D01A-DEBA-57EB0324AD19}"/>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93EC31CC-51B0-2267-A588-8A7126FF419C}"/>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17441039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Case Study Slide - Dusty Pi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B41A19-57D2-944C-B01A-187BB7EC0C5A}"/>
              </a:ext>
            </a:extLst>
          </p:cNvPr>
          <p:cNvSpPr/>
          <p:nvPr userDrawn="1"/>
        </p:nvSpPr>
        <p:spPr>
          <a:xfrm>
            <a:off x="0" y="-25395"/>
            <a:ext cx="5627077" cy="4020621"/>
          </a:xfrm>
          <a:prstGeom prst="rect">
            <a:avLst/>
          </a:prstGeom>
          <a:solidFill>
            <a:srgbClr val="CC6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2" name="Text Placeholder 23">
            <a:extLst>
              <a:ext uri="{FF2B5EF4-FFF2-40B4-BE49-F238E27FC236}">
                <a16:creationId xmlns:a16="http://schemas.microsoft.com/office/drawing/2014/main" id="{7DB5CAFC-097D-3D4D-8348-D36A4AD8CBE6}"/>
              </a:ext>
            </a:extLst>
          </p:cNvPr>
          <p:cNvSpPr>
            <a:spLocks noGrp="1"/>
          </p:cNvSpPr>
          <p:nvPr>
            <p:ph type="body" sz="quarter" idx="13" hasCustomPrompt="1"/>
          </p:nvPr>
        </p:nvSpPr>
        <p:spPr>
          <a:xfrm>
            <a:off x="685641" y="1209823"/>
            <a:ext cx="4257991" cy="2514614"/>
          </a:xfrm>
        </p:spPr>
        <p:txBody>
          <a:bodyPr>
            <a:normAutofit/>
          </a:bodyPr>
          <a:lstStyle>
            <a:lvl1pPr marL="0" indent="0" algn="l">
              <a:lnSpc>
                <a:spcPct val="100000"/>
              </a:lnSpc>
              <a:spcBef>
                <a:spcPts val="0"/>
              </a:spcBef>
              <a:buNone/>
              <a:defRPr lang="en-US" sz="3600" b="1" kern="1200" dirty="0">
                <a:solidFill>
                  <a:schemeClr val="bg1"/>
                </a:solidFill>
                <a:latin typeface="+mn-lt"/>
                <a:ea typeface="+mn-ea"/>
                <a:cs typeface="+mn-cs"/>
              </a:defRPr>
            </a:lvl1pPr>
          </a:lstStyle>
          <a:p>
            <a:pPr lvl="0"/>
            <a:r>
              <a:rPr lang="en-US" dirty="0"/>
              <a:t>Case Study Slide</a:t>
            </a:r>
          </a:p>
        </p:txBody>
      </p:sp>
      <p:sp>
        <p:nvSpPr>
          <p:cNvPr id="13" name="Text Placeholder 25">
            <a:extLst>
              <a:ext uri="{FF2B5EF4-FFF2-40B4-BE49-F238E27FC236}">
                <a16:creationId xmlns:a16="http://schemas.microsoft.com/office/drawing/2014/main" id="{40EE4CFC-E36D-F040-AEB8-025FB8EF6F15}"/>
              </a:ext>
            </a:extLst>
          </p:cNvPr>
          <p:cNvSpPr>
            <a:spLocks noGrp="1"/>
          </p:cNvSpPr>
          <p:nvPr>
            <p:ph type="body" sz="quarter" idx="14" hasCustomPrompt="1"/>
          </p:nvPr>
        </p:nvSpPr>
        <p:spPr>
          <a:xfrm>
            <a:off x="707442" y="4424320"/>
            <a:ext cx="10842133" cy="1666055"/>
          </a:xfrm>
        </p:spPr>
        <p:txBody>
          <a:bodyPr>
            <a:noAutofit/>
          </a:bodyPr>
          <a:lstStyle>
            <a:lvl1pPr marL="0" indent="0" algn="l">
              <a:lnSpc>
                <a:spcPct val="100000"/>
              </a:lnSpc>
              <a:spcBef>
                <a:spcPts val="0"/>
              </a:spcBef>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4" name="Picture Placeholder 2">
            <a:extLst>
              <a:ext uri="{FF2B5EF4-FFF2-40B4-BE49-F238E27FC236}">
                <a16:creationId xmlns:a16="http://schemas.microsoft.com/office/drawing/2014/main" id="{C8C079EC-4F32-EC47-A45E-7F2B94A32A1E}"/>
              </a:ext>
            </a:extLst>
          </p:cNvPr>
          <p:cNvSpPr>
            <a:spLocks noGrp="1"/>
          </p:cNvSpPr>
          <p:nvPr>
            <p:ph type="pic" sz="quarter" idx="19"/>
          </p:nvPr>
        </p:nvSpPr>
        <p:spPr>
          <a:xfrm>
            <a:off x="5629275" y="-1"/>
            <a:ext cx="6560162" cy="3930647"/>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Tree>
    <p:extLst>
      <p:ext uri="{BB962C8B-B14F-4D97-AF65-F5344CB8AC3E}">
        <p14:creationId xmlns:p14="http://schemas.microsoft.com/office/powerpoint/2010/main" val="16180261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hotos Slide with Caption - Gree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E08CF4-3792-6045-B757-F76FFDBE9F88}"/>
              </a:ext>
            </a:extLst>
          </p:cNvPr>
          <p:cNvSpPr/>
          <p:nvPr userDrawn="1"/>
        </p:nvSpPr>
        <p:spPr>
          <a:xfrm>
            <a:off x="2921000" y="342900"/>
            <a:ext cx="8864600" cy="2838450"/>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Picture Placeholder 5">
            <a:extLst>
              <a:ext uri="{FF2B5EF4-FFF2-40B4-BE49-F238E27FC236}">
                <a16:creationId xmlns:a16="http://schemas.microsoft.com/office/drawing/2014/main" id="{09F7D135-1563-AE4B-81C1-4E2B1B946478}"/>
              </a:ext>
            </a:extLst>
          </p:cNvPr>
          <p:cNvSpPr>
            <a:spLocks noGrp="1"/>
          </p:cNvSpPr>
          <p:nvPr>
            <p:ph type="pic" sz="quarter" idx="10"/>
          </p:nvPr>
        </p:nvSpPr>
        <p:spPr>
          <a:xfrm>
            <a:off x="1358900" y="2069433"/>
            <a:ext cx="8991600" cy="3773228"/>
          </a:xfrm>
        </p:spPr>
        <p:txBody>
          <a:bodyPr/>
          <a:lstStyle>
            <a:lvl1pPr marL="0" indent="0" algn="ctr">
              <a:buNone/>
              <a:defRPr sz="2400" i="1"/>
            </a:lvl1pPr>
          </a:lstStyle>
          <a:p>
            <a:endParaRPr lang="en-US" dirty="0"/>
          </a:p>
          <a:p>
            <a:endParaRPr lang="en-US" dirty="0"/>
          </a:p>
          <a:p>
            <a:endParaRPr lang="en-US" dirty="0"/>
          </a:p>
          <a:p>
            <a:endParaRPr lang="en-US" dirty="0"/>
          </a:p>
          <a:p>
            <a:endParaRPr lang="en-US" dirty="0"/>
          </a:p>
          <a:p>
            <a:r>
              <a:rPr lang="en-US" dirty="0"/>
              <a:t>Click to add photo</a:t>
            </a:r>
          </a:p>
        </p:txBody>
      </p:sp>
      <p:sp>
        <p:nvSpPr>
          <p:cNvPr id="16" name="Text Placeholder 23">
            <a:extLst>
              <a:ext uri="{FF2B5EF4-FFF2-40B4-BE49-F238E27FC236}">
                <a16:creationId xmlns:a16="http://schemas.microsoft.com/office/drawing/2014/main" id="{BA0149BF-683F-8D45-AFD6-207264B018E9}"/>
              </a:ext>
            </a:extLst>
          </p:cNvPr>
          <p:cNvSpPr>
            <a:spLocks noGrp="1"/>
          </p:cNvSpPr>
          <p:nvPr>
            <p:ph type="body" sz="quarter" idx="15" hasCustomPrompt="1"/>
          </p:nvPr>
        </p:nvSpPr>
        <p:spPr>
          <a:xfrm>
            <a:off x="3175537" y="722727"/>
            <a:ext cx="8248525" cy="1346703"/>
          </a:xfrm>
          <a:noFill/>
        </p:spPr>
        <p:txBody>
          <a:bodyPr>
            <a:normAutofit/>
          </a:bodyPr>
          <a:lstStyle>
            <a:lvl1pPr marL="0" indent="0" algn="l">
              <a:buNone/>
              <a:defRPr sz="2200" b="0">
                <a:solidFill>
                  <a:schemeClr val="bg1"/>
                </a:solidFill>
                <a:latin typeface="+mn-lt"/>
              </a:defRPr>
            </a:lvl1pPr>
          </a:lstStyle>
          <a:p>
            <a:pPr lvl="0"/>
            <a:r>
              <a:rPr lang="en-US" dirty="0"/>
              <a:t>Photo slide with caption </a:t>
            </a:r>
          </a:p>
        </p:txBody>
      </p:sp>
      <p:grpSp>
        <p:nvGrpSpPr>
          <p:cNvPr id="15" name="Group 14">
            <a:extLst>
              <a:ext uri="{FF2B5EF4-FFF2-40B4-BE49-F238E27FC236}">
                <a16:creationId xmlns:a16="http://schemas.microsoft.com/office/drawing/2014/main" id="{7F866C46-F3D1-EF43-99C7-D52154418388}"/>
              </a:ext>
            </a:extLst>
          </p:cNvPr>
          <p:cNvGrpSpPr/>
          <p:nvPr userDrawn="1"/>
        </p:nvGrpSpPr>
        <p:grpSpPr>
          <a:xfrm>
            <a:off x="390978" y="4396898"/>
            <a:ext cx="2081340" cy="2089626"/>
            <a:chOff x="0" y="4453037"/>
            <a:chExt cx="1867259" cy="1874694"/>
          </a:xfrm>
        </p:grpSpPr>
        <p:sp>
          <p:nvSpPr>
            <p:cNvPr id="18" name="Freeform 17">
              <a:extLst>
                <a:ext uri="{FF2B5EF4-FFF2-40B4-BE49-F238E27FC236}">
                  <a16:creationId xmlns:a16="http://schemas.microsoft.com/office/drawing/2014/main" id="{E9A74D9C-A6FB-3B4A-8E4B-055D3F201DD1}"/>
                </a:ext>
              </a:extLst>
            </p:cNvPr>
            <p:cNvSpPr/>
            <p:nvPr userDrawn="1"/>
          </p:nvSpPr>
          <p:spPr>
            <a:xfrm flipH="1" flipV="1">
              <a:off x="0" y="4788042"/>
              <a:ext cx="1542069" cy="1539689"/>
            </a:xfrm>
            <a:custGeom>
              <a:avLst/>
              <a:gdLst>
                <a:gd name="connsiteX0" fmla="*/ 1542069 w 1542069"/>
                <a:gd name="connsiteY0" fmla="*/ 1539689 h 1539689"/>
                <a:gd name="connsiteX1" fmla="*/ 1214499 w 1542069"/>
                <a:gd name="connsiteY1" fmla="*/ 1212625 h 1539689"/>
                <a:gd name="connsiteX2" fmla="*/ 1214499 w 1542069"/>
                <a:gd name="connsiteY2" fmla="*/ 332625 h 1539689"/>
                <a:gd name="connsiteX3" fmla="*/ 774500 w 1542069"/>
                <a:gd name="connsiteY3" fmla="*/ 773305 h 1539689"/>
                <a:gd name="connsiteX4" fmla="*/ 0 w 1542069"/>
                <a:gd name="connsiteY4" fmla="*/ 0 h 1539689"/>
                <a:gd name="connsiteX5" fmla="*/ 1542069 w 1542069"/>
                <a:gd name="connsiteY5" fmla="*/ 0 h 1539689"/>
                <a:gd name="connsiteX6" fmla="*/ 1542069 w 1542069"/>
                <a:gd name="connsiteY6" fmla="*/ 1539689 h 153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2069" h="1539689">
                  <a:moveTo>
                    <a:pt x="1542069" y="1539689"/>
                  </a:moveTo>
                  <a:lnTo>
                    <a:pt x="1214499" y="1212625"/>
                  </a:lnTo>
                  <a:lnTo>
                    <a:pt x="1214499" y="332625"/>
                  </a:lnTo>
                  <a:lnTo>
                    <a:pt x="774500" y="773305"/>
                  </a:lnTo>
                  <a:lnTo>
                    <a:pt x="0" y="0"/>
                  </a:lnTo>
                  <a:lnTo>
                    <a:pt x="1542069" y="0"/>
                  </a:lnTo>
                  <a:lnTo>
                    <a:pt x="1542069" y="1539689"/>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18">
              <a:extLst>
                <a:ext uri="{FF2B5EF4-FFF2-40B4-BE49-F238E27FC236}">
                  <a16:creationId xmlns:a16="http://schemas.microsoft.com/office/drawing/2014/main" id="{68366322-1413-864F-9ED6-2E1624FA873B}"/>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19">
              <a:extLst>
                <a:ext uri="{FF2B5EF4-FFF2-40B4-BE49-F238E27FC236}">
                  <a16:creationId xmlns:a16="http://schemas.microsoft.com/office/drawing/2014/main" id="{6EDC8630-8CE6-424B-A2CD-965264405D5F}"/>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4" name="Group 3">
            <a:extLst>
              <a:ext uri="{FF2B5EF4-FFF2-40B4-BE49-F238E27FC236}">
                <a16:creationId xmlns:a16="http://schemas.microsoft.com/office/drawing/2014/main" id="{92F0E8C1-C282-25B9-7212-19B48765F38C}"/>
              </a:ext>
            </a:extLst>
          </p:cNvPr>
          <p:cNvGrpSpPr/>
          <p:nvPr userDrawn="1"/>
        </p:nvGrpSpPr>
        <p:grpSpPr>
          <a:xfrm>
            <a:off x="8508837" y="6115769"/>
            <a:ext cx="3299079" cy="504000"/>
            <a:chOff x="506666" y="6162492"/>
            <a:chExt cx="3299079" cy="504000"/>
          </a:xfrm>
        </p:grpSpPr>
        <p:pic>
          <p:nvPicPr>
            <p:cNvPr id="5" name="Picture 4" descr="A picture containing text&#10;&#10;Description automatically generated">
              <a:extLst>
                <a:ext uri="{FF2B5EF4-FFF2-40B4-BE49-F238E27FC236}">
                  <a16:creationId xmlns:a16="http://schemas.microsoft.com/office/drawing/2014/main" id="{81C5979E-8823-E799-0CD2-EDA62D7BCD62}"/>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D1F6FD7E-434D-3734-25DB-EEA0039A8A1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35097608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hotos Slide with Caption - Orang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DECD91D-22C1-5046-9D33-81D5056E874A}"/>
              </a:ext>
            </a:extLst>
          </p:cNvPr>
          <p:cNvSpPr/>
          <p:nvPr userDrawn="1"/>
        </p:nvSpPr>
        <p:spPr>
          <a:xfrm>
            <a:off x="2921000" y="342900"/>
            <a:ext cx="8864600" cy="2838450"/>
          </a:xfrm>
          <a:prstGeom prst="rect">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1" name="Picture Placeholder 5">
            <a:extLst>
              <a:ext uri="{FF2B5EF4-FFF2-40B4-BE49-F238E27FC236}">
                <a16:creationId xmlns:a16="http://schemas.microsoft.com/office/drawing/2014/main" id="{5299158F-1295-C84A-A6B4-2BC905A5EBE5}"/>
              </a:ext>
            </a:extLst>
          </p:cNvPr>
          <p:cNvSpPr>
            <a:spLocks noGrp="1"/>
          </p:cNvSpPr>
          <p:nvPr>
            <p:ph type="pic" sz="quarter" idx="10"/>
          </p:nvPr>
        </p:nvSpPr>
        <p:spPr>
          <a:xfrm>
            <a:off x="1358900" y="2069433"/>
            <a:ext cx="8991600" cy="3773228"/>
          </a:xfrm>
        </p:spPr>
        <p:txBody>
          <a:bodyPr/>
          <a:lstStyle>
            <a:lvl1pPr marL="0" indent="0" algn="ctr">
              <a:buNone/>
              <a:defRPr sz="2400" i="1"/>
            </a:lvl1pPr>
          </a:lstStyle>
          <a:p>
            <a:endParaRPr lang="en-US" dirty="0"/>
          </a:p>
          <a:p>
            <a:endParaRPr lang="en-US" dirty="0"/>
          </a:p>
          <a:p>
            <a:endParaRPr lang="en-US" dirty="0"/>
          </a:p>
          <a:p>
            <a:endParaRPr lang="en-US" dirty="0"/>
          </a:p>
          <a:p>
            <a:endParaRPr lang="en-US" dirty="0"/>
          </a:p>
          <a:p>
            <a:r>
              <a:rPr lang="en-US" dirty="0"/>
              <a:t>Click to add photo</a:t>
            </a:r>
          </a:p>
        </p:txBody>
      </p:sp>
      <p:sp>
        <p:nvSpPr>
          <p:cNvPr id="22" name="Text Placeholder 23">
            <a:extLst>
              <a:ext uri="{FF2B5EF4-FFF2-40B4-BE49-F238E27FC236}">
                <a16:creationId xmlns:a16="http://schemas.microsoft.com/office/drawing/2014/main" id="{B3418F56-CD5F-0641-80CB-5ABA1DB87EB5}"/>
              </a:ext>
            </a:extLst>
          </p:cNvPr>
          <p:cNvSpPr>
            <a:spLocks noGrp="1"/>
          </p:cNvSpPr>
          <p:nvPr>
            <p:ph type="body" sz="quarter" idx="15" hasCustomPrompt="1"/>
          </p:nvPr>
        </p:nvSpPr>
        <p:spPr>
          <a:xfrm>
            <a:off x="3175537" y="722727"/>
            <a:ext cx="8248525" cy="1346703"/>
          </a:xfrm>
          <a:noFill/>
        </p:spPr>
        <p:txBody>
          <a:bodyPr>
            <a:normAutofit/>
          </a:bodyPr>
          <a:lstStyle>
            <a:lvl1pPr marL="0" indent="0" algn="l">
              <a:buNone/>
              <a:defRPr sz="2200" b="0">
                <a:solidFill>
                  <a:schemeClr val="bg1"/>
                </a:solidFill>
                <a:latin typeface="+mn-lt"/>
              </a:defRPr>
            </a:lvl1pPr>
          </a:lstStyle>
          <a:p>
            <a:pPr lvl="0"/>
            <a:r>
              <a:rPr lang="en-US" dirty="0"/>
              <a:t>Photo slide with caption </a:t>
            </a:r>
          </a:p>
        </p:txBody>
      </p:sp>
      <p:grpSp>
        <p:nvGrpSpPr>
          <p:cNvPr id="28" name="Group 27">
            <a:extLst>
              <a:ext uri="{FF2B5EF4-FFF2-40B4-BE49-F238E27FC236}">
                <a16:creationId xmlns:a16="http://schemas.microsoft.com/office/drawing/2014/main" id="{B69CC134-CE52-F54E-A84A-9C91B5470859}"/>
              </a:ext>
            </a:extLst>
          </p:cNvPr>
          <p:cNvGrpSpPr/>
          <p:nvPr userDrawn="1"/>
        </p:nvGrpSpPr>
        <p:grpSpPr>
          <a:xfrm>
            <a:off x="390978" y="4396898"/>
            <a:ext cx="2081340" cy="2089626"/>
            <a:chOff x="0" y="4453037"/>
            <a:chExt cx="1867259" cy="1874694"/>
          </a:xfrm>
        </p:grpSpPr>
        <p:sp>
          <p:nvSpPr>
            <p:cNvPr id="29" name="Freeform 28">
              <a:extLst>
                <a:ext uri="{FF2B5EF4-FFF2-40B4-BE49-F238E27FC236}">
                  <a16:creationId xmlns:a16="http://schemas.microsoft.com/office/drawing/2014/main" id="{357C66D4-3253-DC43-B7D9-5219329929D6}"/>
                </a:ext>
              </a:extLst>
            </p:cNvPr>
            <p:cNvSpPr/>
            <p:nvPr userDrawn="1"/>
          </p:nvSpPr>
          <p:spPr>
            <a:xfrm flipH="1" flipV="1">
              <a:off x="0" y="4788042"/>
              <a:ext cx="1542069" cy="1539689"/>
            </a:xfrm>
            <a:custGeom>
              <a:avLst/>
              <a:gdLst>
                <a:gd name="connsiteX0" fmla="*/ 1542069 w 1542069"/>
                <a:gd name="connsiteY0" fmla="*/ 1539689 h 1539689"/>
                <a:gd name="connsiteX1" fmla="*/ 1214499 w 1542069"/>
                <a:gd name="connsiteY1" fmla="*/ 1212625 h 1539689"/>
                <a:gd name="connsiteX2" fmla="*/ 1214499 w 1542069"/>
                <a:gd name="connsiteY2" fmla="*/ 332625 h 1539689"/>
                <a:gd name="connsiteX3" fmla="*/ 774500 w 1542069"/>
                <a:gd name="connsiteY3" fmla="*/ 773305 h 1539689"/>
                <a:gd name="connsiteX4" fmla="*/ 0 w 1542069"/>
                <a:gd name="connsiteY4" fmla="*/ 0 h 1539689"/>
                <a:gd name="connsiteX5" fmla="*/ 1542069 w 1542069"/>
                <a:gd name="connsiteY5" fmla="*/ 0 h 1539689"/>
                <a:gd name="connsiteX6" fmla="*/ 1542069 w 1542069"/>
                <a:gd name="connsiteY6" fmla="*/ 1539689 h 153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2069" h="1539689">
                  <a:moveTo>
                    <a:pt x="1542069" y="1539689"/>
                  </a:moveTo>
                  <a:lnTo>
                    <a:pt x="1214499" y="1212625"/>
                  </a:lnTo>
                  <a:lnTo>
                    <a:pt x="1214499" y="332625"/>
                  </a:lnTo>
                  <a:lnTo>
                    <a:pt x="774500" y="773305"/>
                  </a:lnTo>
                  <a:lnTo>
                    <a:pt x="0" y="0"/>
                  </a:lnTo>
                  <a:lnTo>
                    <a:pt x="1542069" y="0"/>
                  </a:lnTo>
                  <a:lnTo>
                    <a:pt x="1542069" y="1539689"/>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29">
              <a:extLst>
                <a:ext uri="{FF2B5EF4-FFF2-40B4-BE49-F238E27FC236}">
                  <a16:creationId xmlns:a16="http://schemas.microsoft.com/office/drawing/2014/main" id="{34658DAD-93D3-5343-90FC-D76601CC5968}"/>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Freeform 30">
              <a:extLst>
                <a:ext uri="{FF2B5EF4-FFF2-40B4-BE49-F238E27FC236}">
                  <a16:creationId xmlns:a16="http://schemas.microsoft.com/office/drawing/2014/main" id="{B092B118-B56D-AD4B-8F84-F8C9CFB4FFF0}"/>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9" name="Group 8">
            <a:extLst>
              <a:ext uri="{FF2B5EF4-FFF2-40B4-BE49-F238E27FC236}">
                <a16:creationId xmlns:a16="http://schemas.microsoft.com/office/drawing/2014/main" id="{8AA0DEAB-A480-4440-A63B-A7F5E7AE3AE6}"/>
              </a:ext>
            </a:extLst>
          </p:cNvPr>
          <p:cNvGrpSpPr/>
          <p:nvPr userDrawn="1"/>
        </p:nvGrpSpPr>
        <p:grpSpPr>
          <a:xfrm>
            <a:off x="8508837" y="6115769"/>
            <a:ext cx="3299079" cy="504000"/>
            <a:chOff x="506666" y="6162492"/>
            <a:chExt cx="3299079" cy="504000"/>
          </a:xfrm>
        </p:grpSpPr>
        <p:pic>
          <p:nvPicPr>
            <p:cNvPr id="10" name="Picture 9" descr="A picture containing text&#10;&#10;Description automatically generated">
              <a:extLst>
                <a:ext uri="{FF2B5EF4-FFF2-40B4-BE49-F238E27FC236}">
                  <a16:creationId xmlns:a16="http://schemas.microsoft.com/office/drawing/2014/main" id="{315C4FAE-F363-684A-AE2F-C309CC33D4A1}"/>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DBF651E1-98E2-5A48-9563-B47A2D453A2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37063613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ver Slide 1">
    <p:spTree>
      <p:nvGrpSpPr>
        <p:cNvPr id="1" name=""/>
        <p:cNvGrpSpPr/>
        <p:nvPr/>
      </p:nvGrpSpPr>
      <p:grpSpPr>
        <a:xfrm>
          <a:off x="0" y="0"/>
          <a:ext cx="0" cy="0"/>
          <a:chOff x="0" y="0"/>
          <a:chExt cx="0" cy="0"/>
        </a:xfrm>
      </p:grpSpPr>
      <p:sp>
        <p:nvSpPr>
          <p:cNvPr id="32" name="Picture Placeholder 31">
            <a:extLst>
              <a:ext uri="{FF2B5EF4-FFF2-40B4-BE49-F238E27FC236}">
                <a16:creationId xmlns:a16="http://schemas.microsoft.com/office/drawing/2014/main" id="{574573BB-EF67-9D41-BAE2-F0D2D061EC4F}"/>
              </a:ext>
            </a:extLst>
          </p:cNvPr>
          <p:cNvSpPr>
            <a:spLocks noGrp="1"/>
          </p:cNvSpPr>
          <p:nvPr>
            <p:ph type="pic" sz="quarter" idx="17"/>
          </p:nvPr>
        </p:nvSpPr>
        <p:spPr>
          <a:xfrm>
            <a:off x="1864425" y="368134"/>
            <a:ext cx="10327574" cy="6489864"/>
          </a:xfrm>
          <a:custGeom>
            <a:avLst/>
            <a:gdLst>
              <a:gd name="connsiteX0" fmla="*/ 10327574 w 10327574"/>
              <a:gd name="connsiteY0" fmla="*/ 0 h 6489864"/>
              <a:gd name="connsiteX1" fmla="*/ 10327574 w 10327574"/>
              <a:gd name="connsiteY1" fmla="*/ 5287955 h 6489864"/>
              <a:gd name="connsiteX2" fmla="*/ 8027720 w 10327574"/>
              <a:gd name="connsiteY2" fmla="*/ 5287955 h 6489864"/>
              <a:gd name="connsiteX3" fmla="*/ 8027720 w 10327574"/>
              <a:gd name="connsiteY3" fmla="*/ 6020790 h 6489864"/>
              <a:gd name="connsiteX4" fmla="*/ 10327574 w 10327574"/>
              <a:gd name="connsiteY4" fmla="*/ 6020790 h 6489864"/>
              <a:gd name="connsiteX5" fmla="*/ 10327574 w 10327574"/>
              <a:gd name="connsiteY5" fmla="*/ 6489864 h 6489864"/>
              <a:gd name="connsiteX6" fmla="*/ 6401193 w 10327574"/>
              <a:gd name="connsiteY6" fmla="*/ 6489864 h 6489864"/>
              <a:gd name="connsiteX7" fmla="*/ 0 w 10327574"/>
              <a:gd name="connsiteY7" fmla="*/ 2679302 h 6489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27574" h="6489864">
                <a:moveTo>
                  <a:pt x="10327574" y="0"/>
                </a:moveTo>
                <a:lnTo>
                  <a:pt x="10327574" y="5287955"/>
                </a:lnTo>
                <a:lnTo>
                  <a:pt x="8027720" y="5287955"/>
                </a:lnTo>
                <a:lnTo>
                  <a:pt x="8027720" y="6020790"/>
                </a:lnTo>
                <a:lnTo>
                  <a:pt x="10327574" y="6020790"/>
                </a:lnTo>
                <a:lnTo>
                  <a:pt x="10327574" y="6489864"/>
                </a:lnTo>
                <a:lnTo>
                  <a:pt x="6401193" y="6489864"/>
                </a:lnTo>
                <a:lnTo>
                  <a:pt x="0" y="2679302"/>
                </a:lnTo>
                <a:close/>
              </a:path>
            </a:pathLst>
          </a:custGeom>
        </p:spPr>
        <p:txBody>
          <a:bodyPr wrap="square">
            <a:noAutofit/>
          </a:bodyPr>
          <a:lstStyle/>
          <a:p>
            <a:endParaRPr lang="en-US"/>
          </a:p>
        </p:txBody>
      </p:sp>
      <p:sp>
        <p:nvSpPr>
          <p:cNvPr id="26" name="Triangle 25">
            <a:extLst>
              <a:ext uri="{FF2B5EF4-FFF2-40B4-BE49-F238E27FC236}">
                <a16:creationId xmlns:a16="http://schemas.microsoft.com/office/drawing/2014/main" id="{431412E9-E3AF-A34B-AE83-CAEDBD7C2266}"/>
              </a:ext>
            </a:extLst>
          </p:cNvPr>
          <p:cNvSpPr/>
          <p:nvPr userDrawn="1"/>
        </p:nvSpPr>
        <p:spPr>
          <a:xfrm rot="5400000">
            <a:off x="172192" y="1727859"/>
            <a:ext cx="1686296" cy="2030682"/>
          </a:xfrm>
          <a:prstGeom prst="triangle">
            <a:avLst>
              <a:gd name="adj" fmla="val 72930"/>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a:extLst>
              <a:ext uri="{FF2B5EF4-FFF2-40B4-BE49-F238E27FC236}">
                <a16:creationId xmlns:a16="http://schemas.microsoft.com/office/drawing/2014/main" id="{080A3C76-8415-C249-9F21-A9F02C6769C9}"/>
              </a:ext>
            </a:extLst>
          </p:cNvPr>
          <p:cNvSpPr/>
          <p:nvPr userDrawn="1"/>
        </p:nvSpPr>
        <p:spPr>
          <a:xfrm>
            <a:off x="0" y="3043444"/>
            <a:ext cx="8274114" cy="3807877"/>
          </a:xfrm>
          <a:custGeom>
            <a:avLst/>
            <a:gdLst>
              <a:gd name="connsiteX0" fmla="*/ 1868694 w 8274114"/>
              <a:gd name="connsiteY0" fmla="*/ 0 h 3807877"/>
              <a:gd name="connsiteX1" fmla="*/ 8274114 w 8274114"/>
              <a:gd name="connsiteY1" fmla="*/ 3807877 h 3807877"/>
              <a:gd name="connsiteX2" fmla="*/ 0 w 8274114"/>
              <a:gd name="connsiteY2" fmla="*/ 3807877 h 3807877"/>
              <a:gd name="connsiteX3" fmla="*/ 0 w 8274114"/>
              <a:gd name="connsiteY3" fmla="*/ 523000 h 3807877"/>
            </a:gdLst>
            <a:ahLst/>
            <a:cxnLst>
              <a:cxn ang="0">
                <a:pos x="connsiteX0" y="connsiteY0"/>
              </a:cxn>
              <a:cxn ang="0">
                <a:pos x="connsiteX1" y="connsiteY1"/>
              </a:cxn>
              <a:cxn ang="0">
                <a:pos x="connsiteX2" y="connsiteY2"/>
              </a:cxn>
              <a:cxn ang="0">
                <a:pos x="connsiteX3" y="connsiteY3"/>
              </a:cxn>
            </a:cxnLst>
            <a:rect l="l" t="t" r="r" b="b"/>
            <a:pathLst>
              <a:path w="8274114" h="3807877">
                <a:moveTo>
                  <a:pt x="1868694" y="0"/>
                </a:moveTo>
                <a:lnTo>
                  <a:pt x="8274114" y="3807877"/>
                </a:lnTo>
                <a:lnTo>
                  <a:pt x="0" y="3807877"/>
                </a:lnTo>
                <a:lnTo>
                  <a:pt x="0" y="523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GB"/>
          </a:p>
        </p:txBody>
      </p:sp>
      <p:pic>
        <p:nvPicPr>
          <p:cNvPr id="19" name="Picture 18">
            <a:extLst>
              <a:ext uri="{FF2B5EF4-FFF2-40B4-BE49-F238E27FC236}">
                <a16:creationId xmlns:a16="http://schemas.microsoft.com/office/drawing/2014/main" id="{CE5713AF-C60E-944E-9727-1251D60620F7}"/>
              </a:ext>
            </a:extLst>
          </p:cNvPr>
          <p:cNvPicPr>
            <a:picLocks noChangeAspect="1"/>
          </p:cNvPicPr>
          <p:nvPr userDrawn="1"/>
        </p:nvPicPr>
        <p:blipFill rotWithShape="1">
          <a:blip r:embed="rId2"/>
          <a:srcRect l="7131" t="12454" r="5444" b="6761"/>
          <a:stretch/>
        </p:blipFill>
        <p:spPr>
          <a:xfrm>
            <a:off x="10070275" y="5795158"/>
            <a:ext cx="2097974" cy="516963"/>
          </a:xfrm>
          <a:prstGeom prst="rect">
            <a:avLst/>
          </a:prstGeom>
        </p:spPr>
      </p:pic>
      <p:sp>
        <p:nvSpPr>
          <p:cNvPr id="16" name="Text Placeholder 23">
            <a:extLst>
              <a:ext uri="{FF2B5EF4-FFF2-40B4-BE49-F238E27FC236}">
                <a16:creationId xmlns:a16="http://schemas.microsoft.com/office/drawing/2014/main" id="{B805EDD7-2A81-1B4E-9504-46AEB376EB8B}"/>
              </a:ext>
            </a:extLst>
          </p:cNvPr>
          <p:cNvSpPr>
            <a:spLocks noGrp="1"/>
          </p:cNvSpPr>
          <p:nvPr userDrawn="1">
            <p:ph type="body" sz="quarter" idx="15" hasCustomPrompt="1"/>
          </p:nvPr>
        </p:nvSpPr>
        <p:spPr>
          <a:xfrm>
            <a:off x="561518" y="4734484"/>
            <a:ext cx="3575539" cy="775681"/>
          </a:xfrm>
        </p:spPr>
        <p:txBody>
          <a:bodyPr>
            <a:noAutofit/>
          </a:bodyPr>
          <a:lstStyle>
            <a:lvl1pPr marL="0" indent="0" algn="l">
              <a:buNone/>
              <a:defRPr sz="5400" b="1" baseline="0">
                <a:solidFill>
                  <a:schemeClr val="bg1"/>
                </a:solidFill>
                <a:latin typeface="+mn-lt"/>
              </a:defRPr>
            </a:lvl1pPr>
          </a:lstStyle>
          <a:p>
            <a:pPr lvl="0"/>
            <a:r>
              <a:rPr lang="en-US" dirty="0"/>
              <a:t>Cover Slide</a:t>
            </a:r>
          </a:p>
        </p:txBody>
      </p:sp>
      <p:sp>
        <p:nvSpPr>
          <p:cNvPr id="17" name="Text Placeholder 23">
            <a:extLst>
              <a:ext uri="{FF2B5EF4-FFF2-40B4-BE49-F238E27FC236}">
                <a16:creationId xmlns:a16="http://schemas.microsoft.com/office/drawing/2014/main" id="{6F67CB86-9CF6-F240-9879-118B9C360A90}"/>
              </a:ext>
            </a:extLst>
          </p:cNvPr>
          <p:cNvSpPr>
            <a:spLocks noGrp="1"/>
          </p:cNvSpPr>
          <p:nvPr userDrawn="1">
            <p:ph type="body" sz="quarter" idx="16" hasCustomPrompt="1"/>
          </p:nvPr>
        </p:nvSpPr>
        <p:spPr>
          <a:xfrm>
            <a:off x="561518" y="5440977"/>
            <a:ext cx="3575539" cy="775681"/>
          </a:xfrm>
        </p:spPr>
        <p:txBody>
          <a:bodyPr>
            <a:normAutofit/>
          </a:bodyPr>
          <a:lstStyle>
            <a:lvl1pPr marL="0" indent="0" algn="l">
              <a:buNone/>
              <a:defRPr sz="3600">
                <a:solidFill>
                  <a:schemeClr val="bg1"/>
                </a:solidFill>
                <a:latin typeface="+mn-lt"/>
              </a:defRPr>
            </a:lvl1pPr>
          </a:lstStyle>
          <a:p>
            <a:pPr lvl="0"/>
            <a:r>
              <a:rPr lang="en-US" dirty="0"/>
              <a:t>Sub-Heading</a:t>
            </a:r>
          </a:p>
        </p:txBody>
      </p:sp>
      <p:pic>
        <p:nvPicPr>
          <p:cNvPr id="12" name="Picture 11" descr="A picture containing text&#10;&#10;Description automatically generated">
            <a:extLst>
              <a:ext uri="{FF2B5EF4-FFF2-40B4-BE49-F238E27FC236}">
                <a16:creationId xmlns:a16="http://schemas.microsoft.com/office/drawing/2014/main" id="{E6C4FDF7-CBE4-764F-86D1-8F3AC95CBB98}"/>
              </a:ext>
            </a:extLst>
          </p:cNvPr>
          <p:cNvPicPr/>
          <p:nvPr userDrawn="1"/>
        </p:nvPicPr>
        <p:blipFill>
          <a:blip r:embed="rId3" cstate="email">
            <a:extLst>
              <a:ext uri="{28A0092B-C50C-407E-A947-70E740481C1C}">
                <a14:useLocalDpi xmlns:a14="http://schemas.microsoft.com/office/drawing/2010/main"/>
              </a:ext>
            </a:extLst>
          </a:blip>
          <a:stretch>
            <a:fillRect/>
          </a:stretch>
        </p:blipFill>
        <p:spPr>
          <a:xfrm>
            <a:off x="561519" y="641383"/>
            <a:ext cx="5067386" cy="1104655"/>
          </a:xfrm>
          <a:prstGeom prst="rect">
            <a:avLst/>
          </a:prstGeom>
        </p:spPr>
      </p:pic>
      <p:sp>
        <p:nvSpPr>
          <p:cNvPr id="9" name="Text Box 5">
            <a:extLst>
              <a:ext uri="{FF2B5EF4-FFF2-40B4-BE49-F238E27FC236}">
                <a16:creationId xmlns:a16="http://schemas.microsoft.com/office/drawing/2014/main" id="{52AE3E83-E45C-E92D-25BE-8123E9D71E47}"/>
              </a:ext>
            </a:extLst>
          </p:cNvPr>
          <p:cNvSpPr txBox="1"/>
          <p:nvPr userDrawn="1"/>
        </p:nvSpPr>
        <p:spPr>
          <a:xfrm>
            <a:off x="466268" y="6297288"/>
            <a:ext cx="4732132" cy="63771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800" kern="1200" dirty="0">
                <a:solidFill>
                  <a:schemeClr val="bg1"/>
                </a:solidFill>
                <a:effectLst/>
                <a:latin typeface="+mn-lt"/>
                <a:ea typeface="Times New Roman" panose="02020603050405020304" pitchFamily="18"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 </a:t>
            </a:r>
            <a:r>
              <a:rPr lang="en-IE" sz="800" kern="1200" dirty="0">
                <a:solidFill>
                  <a:schemeClr val="bg1"/>
                </a:solidFill>
                <a:effectLst/>
                <a:latin typeface="+mn-lt"/>
                <a:cs typeface="Times New Roman" panose="02020603050405020304" pitchFamily="18" charset="0"/>
              </a:rPr>
              <a:t>2020-1-DE02-KA202-007503</a:t>
            </a:r>
            <a:r>
              <a:rPr lang="en-US" sz="800" kern="1200" dirty="0">
                <a:solidFill>
                  <a:schemeClr val="bg1"/>
                </a:solidFill>
                <a:effectLst/>
                <a:latin typeface="+mn-lt"/>
                <a:ea typeface="Times New Roman" panose="02020603050405020304" pitchFamily="18" charset="0"/>
                <a:cs typeface="Times New Roman" panose="02020603050405020304" pitchFamily="18" charset="0"/>
              </a:rPr>
              <a:t>.</a:t>
            </a:r>
            <a:endParaRPr lang="en-IE" sz="800" kern="1200" dirty="0">
              <a:solidFill>
                <a:schemeClr val="bg1"/>
              </a:solidFill>
              <a:effectLst/>
              <a:latin typeface="+mn-lt"/>
              <a:ea typeface="Calibri" panose="020F0502020204030204" pitchFamily="34" charset="0"/>
              <a:cs typeface="Times New Roman" panose="02020603050405020304" pitchFamily="18" charset="0"/>
            </a:endParaRPr>
          </a:p>
          <a:p>
            <a:pPr algn="ctr"/>
            <a:r>
              <a:rPr lang="en-US" sz="800" dirty="0">
                <a:solidFill>
                  <a:schemeClr val="bg1"/>
                </a:solidFill>
                <a:effectLst/>
                <a:ea typeface="Calibri" panose="020F0502020204030204" pitchFamily="34" charset="0"/>
                <a:cs typeface="Times New Roman" panose="02020603050405020304" pitchFamily="18" charset="0"/>
              </a:rPr>
              <a:t> </a:t>
            </a:r>
            <a:endParaRPr lang="en-IE" sz="1100" dirty="0">
              <a:solidFill>
                <a:schemeClr val="bg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823287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hotos Slide with Caption - Dusty Pink">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DECD91D-22C1-5046-9D33-81D5056E874A}"/>
              </a:ext>
            </a:extLst>
          </p:cNvPr>
          <p:cNvSpPr/>
          <p:nvPr userDrawn="1"/>
        </p:nvSpPr>
        <p:spPr>
          <a:xfrm>
            <a:off x="2921000" y="0"/>
            <a:ext cx="8864600" cy="3181350"/>
          </a:xfrm>
          <a:prstGeom prst="rect">
            <a:avLst/>
          </a:prstGeom>
          <a:solidFill>
            <a:srgbClr val="CC6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1" name="Picture Placeholder 5">
            <a:extLst>
              <a:ext uri="{FF2B5EF4-FFF2-40B4-BE49-F238E27FC236}">
                <a16:creationId xmlns:a16="http://schemas.microsoft.com/office/drawing/2014/main" id="{5299158F-1295-C84A-A6B4-2BC905A5EBE5}"/>
              </a:ext>
            </a:extLst>
          </p:cNvPr>
          <p:cNvSpPr>
            <a:spLocks noGrp="1"/>
          </p:cNvSpPr>
          <p:nvPr>
            <p:ph type="pic" sz="quarter" idx="10"/>
          </p:nvPr>
        </p:nvSpPr>
        <p:spPr>
          <a:xfrm>
            <a:off x="1358900" y="2069433"/>
            <a:ext cx="8991600" cy="3773228"/>
          </a:xfrm>
        </p:spPr>
        <p:txBody>
          <a:bodyPr/>
          <a:lstStyle>
            <a:lvl1pPr marL="0" indent="0" algn="ctr">
              <a:buNone/>
              <a:defRPr sz="2400" i="1"/>
            </a:lvl1pPr>
          </a:lstStyle>
          <a:p>
            <a:endParaRPr lang="en-US" dirty="0"/>
          </a:p>
          <a:p>
            <a:endParaRPr lang="en-US" dirty="0"/>
          </a:p>
          <a:p>
            <a:endParaRPr lang="en-US" dirty="0"/>
          </a:p>
          <a:p>
            <a:endParaRPr lang="en-US" dirty="0"/>
          </a:p>
          <a:p>
            <a:endParaRPr lang="en-US" dirty="0"/>
          </a:p>
          <a:p>
            <a:r>
              <a:rPr lang="en-US" dirty="0"/>
              <a:t>Click to add photo</a:t>
            </a:r>
          </a:p>
        </p:txBody>
      </p:sp>
      <p:sp>
        <p:nvSpPr>
          <p:cNvPr id="22" name="Text Placeholder 23">
            <a:extLst>
              <a:ext uri="{FF2B5EF4-FFF2-40B4-BE49-F238E27FC236}">
                <a16:creationId xmlns:a16="http://schemas.microsoft.com/office/drawing/2014/main" id="{B3418F56-CD5F-0641-80CB-5ABA1DB87EB5}"/>
              </a:ext>
            </a:extLst>
          </p:cNvPr>
          <p:cNvSpPr>
            <a:spLocks noGrp="1"/>
          </p:cNvSpPr>
          <p:nvPr>
            <p:ph type="body" sz="quarter" idx="15" hasCustomPrompt="1"/>
          </p:nvPr>
        </p:nvSpPr>
        <p:spPr>
          <a:xfrm>
            <a:off x="3175537" y="722727"/>
            <a:ext cx="8248525" cy="1346703"/>
          </a:xfrm>
          <a:noFill/>
        </p:spPr>
        <p:txBody>
          <a:bodyPr>
            <a:normAutofit/>
          </a:bodyPr>
          <a:lstStyle>
            <a:lvl1pPr marL="0" indent="0" algn="l">
              <a:buNone/>
              <a:defRPr sz="2200" b="0">
                <a:solidFill>
                  <a:schemeClr val="bg1"/>
                </a:solidFill>
                <a:latin typeface="+mn-lt"/>
              </a:defRPr>
            </a:lvl1pPr>
          </a:lstStyle>
          <a:p>
            <a:pPr lvl="0"/>
            <a:r>
              <a:rPr lang="en-US" dirty="0"/>
              <a:t>Photo slide with caption </a:t>
            </a:r>
          </a:p>
        </p:txBody>
      </p:sp>
      <p:grpSp>
        <p:nvGrpSpPr>
          <p:cNvPr id="28" name="Group 27">
            <a:extLst>
              <a:ext uri="{FF2B5EF4-FFF2-40B4-BE49-F238E27FC236}">
                <a16:creationId xmlns:a16="http://schemas.microsoft.com/office/drawing/2014/main" id="{B69CC134-CE52-F54E-A84A-9C91B5470859}"/>
              </a:ext>
            </a:extLst>
          </p:cNvPr>
          <p:cNvGrpSpPr/>
          <p:nvPr userDrawn="1"/>
        </p:nvGrpSpPr>
        <p:grpSpPr>
          <a:xfrm>
            <a:off x="390978" y="4396898"/>
            <a:ext cx="2081340" cy="2089626"/>
            <a:chOff x="0" y="4453037"/>
            <a:chExt cx="1867259" cy="1874694"/>
          </a:xfrm>
        </p:grpSpPr>
        <p:sp>
          <p:nvSpPr>
            <p:cNvPr id="29" name="Freeform 28">
              <a:extLst>
                <a:ext uri="{FF2B5EF4-FFF2-40B4-BE49-F238E27FC236}">
                  <a16:creationId xmlns:a16="http://schemas.microsoft.com/office/drawing/2014/main" id="{357C66D4-3253-DC43-B7D9-5219329929D6}"/>
                </a:ext>
              </a:extLst>
            </p:cNvPr>
            <p:cNvSpPr/>
            <p:nvPr userDrawn="1"/>
          </p:nvSpPr>
          <p:spPr>
            <a:xfrm flipH="1" flipV="1">
              <a:off x="0" y="4788042"/>
              <a:ext cx="1542069" cy="1539689"/>
            </a:xfrm>
            <a:custGeom>
              <a:avLst/>
              <a:gdLst>
                <a:gd name="connsiteX0" fmla="*/ 1542069 w 1542069"/>
                <a:gd name="connsiteY0" fmla="*/ 1539689 h 1539689"/>
                <a:gd name="connsiteX1" fmla="*/ 1214499 w 1542069"/>
                <a:gd name="connsiteY1" fmla="*/ 1212625 h 1539689"/>
                <a:gd name="connsiteX2" fmla="*/ 1214499 w 1542069"/>
                <a:gd name="connsiteY2" fmla="*/ 332625 h 1539689"/>
                <a:gd name="connsiteX3" fmla="*/ 774500 w 1542069"/>
                <a:gd name="connsiteY3" fmla="*/ 773305 h 1539689"/>
                <a:gd name="connsiteX4" fmla="*/ 0 w 1542069"/>
                <a:gd name="connsiteY4" fmla="*/ 0 h 1539689"/>
                <a:gd name="connsiteX5" fmla="*/ 1542069 w 1542069"/>
                <a:gd name="connsiteY5" fmla="*/ 0 h 1539689"/>
                <a:gd name="connsiteX6" fmla="*/ 1542069 w 1542069"/>
                <a:gd name="connsiteY6" fmla="*/ 1539689 h 153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2069" h="1539689">
                  <a:moveTo>
                    <a:pt x="1542069" y="1539689"/>
                  </a:moveTo>
                  <a:lnTo>
                    <a:pt x="1214499" y="1212625"/>
                  </a:lnTo>
                  <a:lnTo>
                    <a:pt x="1214499" y="332625"/>
                  </a:lnTo>
                  <a:lnTo>
                    <a:pt x="774500" y="773305"/>
                  </a:lnTo>
                  <a:lnTo>
                    <a:pt x="0" y="0"/>
                  </a:lnTo>
                  <a:lnTo>
                    <a:pt x="1542069" y="0"/>
                  </a:lnTo>
                  <a:lnTo>
                    <a:pt x="1542069" y="1539689"/>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29">
              <a:extLst>
                <a:ext uri="{FF2B5EF4-FFF2-40B4-BE49-F238E27FC236}">
                  <a16:creationId xmlns:a16="http://schemas.microsoft.com/office/drawing/2014/main" id="{34658DAD-93D3-5343-90FC-D76601CC5968}"/>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Freeform 30">
              <a:extLst>
                <a:ext uri="{FF2B5EF4-FFF2-40B4-BE49-F238E27FC236}">
                  <a16:creationId xmlns:a16="http://schemas.microsoft.com/office/drawing/2014/main" id="{B092B118-B56D-AD4B-8F84-F8C9CFB4FFF0}"/>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9" name="Group 8">
            <a:extLst>
              <a:ext uri="{FF2B5EF4-FFF2-40B4-BE49-F238E27FC236}">
                <a16:creationId xmlns:a16="http://schemas.microsoft.com/office/drawing/2014/main" id="{58A4FC6E-AEBC-5B44-88E5-55099850181F}"/>
              </a:ext>
            </a:extLst>
          </p:cNvPr>
          <p:cNvGrpSpPr/>
          <p:nvPr userDrawn="1"/>
        </p:nvGrpSpPr>
        <p:grpSpPr>
          <a:xfrm>
            <a:off x="8508837" y="6115769"/>
            <a:ext cx="3299079" cy="504000"/>
            <a:chOff x="506666" y="6162492"/>
            <a:chExt cx="3299079" cy="504000"/>
          </a:xfrm>
        </p:grpSpPr>
        <p:pic>
          <p:nvPicPr>
            <p:cNvPr id="10" name="Picture 9" descr="A picture containing text&#10;&#10;Description automatically generated">
              <a:extLst>
                <a:ext uri="{FF2B5EF4-FFF2-40B4-BE49-F238E27FC236}">
                  <a16:creationId xmlns:a16="http://schemas.microsoft.com/office/drawing/2014/main" id="{8A0335AA-7A27-7B4A-A45E-250ED46CFC73}"/>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01E28F34-573D-534E-8627-CAA7173AF96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24116723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hotos x 3 with Catpions - Green">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3DADBF15-2FCA-A342-BB7E-6CED0C683C72}"/>
              </a:ext>
            </a:extLst>
          </p:cNvPr>
          <p:cNvSpPr>
            <a:spLocks noGrp="1"/>
          </p:cNvSpPr>
          <p:nvPr>
            <p:ph type="pic" sz="quarter" idx="19"/>
          </p:nvPr>
        </p:nvSpPr>
        <p:spPr>
          <a:xfrm>
            <a:off x="614363"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16" name="Picture Placeholder 2">
            <a:extLst>
              <a:ext uri="{FF2B5EF4-FFF2-40B4-BE49-F238E27FC236}">
                <a16:creationId xmlns:a16="http://schemas.microsoft.com/office/drawing/2014/main" id="{19744109-D362-8D45-8D31-6DE47BA66FE2}"/>
              </a:ext>
            </a:extLst>
          </p:cNvPr>
          <p:cNvSpPr>
            <a:spLocks noGrp="1"/>
          </p:cNvSpPr>
          <p:nvPr>
            <p:ph type="pic" sz="quarter" idx="25"/>
          </p:nvPr>
        </p:nvSpPr>
        <p:spPr>
          <a:xfrm>
            <a:off x="8328638"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1" name="Picture Placeholder 2">
            <a:extLst>
              <a:ext uri="{FF2B5EF4-FFF2-40B4-BE49-F238E27FC236}">
                <a16:creationId xmlns:a16="http://schemas.microsoft.com/office/drawing/2014/main" id="{AFACD075-9FAC-BD4A-B8F8-DC74C5B3FD9E}"/>
              </a:ext>
            </a:extLst>
          </p:cNvPr>
          <p:cNvSpPr>
            <a:spLocks noGrp="1"/>
          </p:cNvSpPr>
          <p:nvPr>
            <p:ph type="pic" sz="quarter" idx="26"/>
          </p:nvPr>
        </p:nvSpPr>
        <p:spPr>
          <a:xfrm>
            <a:off x="4515077"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3" name="Text Placeholder 25">
            <a:extLst>
              <a:ext uri="{FF2B5EF4-FFF2-40B4-BE49-F238E27FC236}">
                <a16:creationId xmlns:a16="http://schemas.microsoft.com/office/drawing/2014/main" id="{D9B8B16F-5F14-B449-AF27-094623889C96}"/>
              </a:ext>
            </a:extLst>
          </p:cNvPr>
          <p:cNvSpPr>
            <a:spLocks noGrp="1"/>
          </p:cNvSpPr>
          <p:nvPr>
            <p:ph type="body" sz="quarter" idx="16" hasCustomPrompt="1"/>
          </p:nvPr>
        </p:nvSpPr>
        <p:spPr>
          <a:xfrm>
            <a:off x="614363" y="3666844"/>
            <a:ext cx="3263900" cy="1800000"/>
          </a:xfrm>
          <a:solidFill>
            <a:srgbClr val="027354"/>
          </a:solidFill>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4" name="Text Placeholder 25">
            <a:extLst>
              <a:ext uri="{FF2B5EF4-FFF2-40B4-BE49-F238E27FC236}">
                <a16:creationId xmlns:a16="http://schemas.microsoft.com/office/drawing/2014/main" id="{E9B82222-F2F5-9A43-9637-5E43A1DF37B9}"/>
              </a:ext>
            </a:extLst>
          </p:cNvPr>
          <p:cNvSpPr>
            <a:spLocks noGrp="1"/>
          </p:cNvSpPr>
          <p:nvPr>
            <p:ph type="body" sz="quarter" idx="27" hasCustomPrompt="1"/>
          </p:nvPr>
        </p:nvSpPr>
        <p:spPr>
          <a:xfrm>
            <a:off x="4515077" y="3666844"/>
            <a:ext cx="3263900" cy="1800000"/>
          </a:xfrm>
          <a:solidFill>
            <a:srgbClr val="027354"/>
          </a:solidFill>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5">
            <a:extLst>
              <a:ext uri="{FF2B5EF4-FFF2-40B4-BE49-F238E27FC236}">
                <a16:creationId xmlns:a16="http://schemas.microsoft.com/office/drawing/2014/main" id="{7CFE0EEC-A89F-3D42-B99D-01FCCD1FE01F}"/>
              </a:ext>
            </a:extLst>
          </p:cNvPr>
          <p:cNvSpPr>
            <a:spLocks noGrp="1"/>
          </p:cNvSpPr>
          <p:nvPr>
            <p:ph type="body" sz="quarter" idx="28" hasCustomPrompt="1"/>
          </p:nvPr>
        </p:nvSpPr>
        <p:spPr>
          <a:xfrm>
            <a:off x="8328638" y="3666844"/>
            <a:ext cx="3263900" cy="1800000"/>
          </a:xfrm>
          <a:solidFill>
            <a:srgbClr val="027354"/>
          </a:solidFill>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2" name="Group 1">
            <a:extLst>
              <a:ext uri="{FF2B5EF4-FFF2-40B4-BE49-F238E27FC236}">
                <a16:creationId xmlns:a16="http://schemas.microsoft.com/office/drawing/2014/main" id="{E4486712-FA97-7248-A94C-82C183E5B41B}"/>
              </a:ext>
            </a:extLst>
          </p:cNvPr>
          <p:cNvGrpSpPr/>
          <p:nvPr userDrawn="1"/>
        </p:nvGrpSpPr>
        <p:grpSpPr>
          <a:xfrm>
            <a:off x="4766232" y="6468534"/>
            <a:ext cx="2761590" cy="389466"/>
            <a:chOff x="4766232" y="6468534"/>
            <a:chExt cx="2761590" cy="389466"/>
          </a:xfrm>
        </p:grpSpPr>
        <p:pic>
          <p:nvPicPr>
            <p:cNvPr id="9" name="Picture 8" descr="A picture containing text&#10;&#10;Description automatically generated">
              <a:extLst>
                <a:ext uri="{FF2B5EF4-FFF2-40B4-BE49-F238E27FC236}">
                  <a16:creationId xmlns:a16="http://schemas.microsoft.com/office/drawing/2014/main" id="{3BD84CB0-B635-1C4B-A592-55CB39B3BAD0}"/>
                </a:ext>
              </a:extLst>
            </p:cNvPr>
            <p:cNvPicPr/>
            <p:nvPr userDrawn="1"/>
          </p:nvPicPr>
          <p:blipFill rotWithShape="1">
            <a:blip r:embed="rId2" cstate="email">
              <a:extLst>
                <a:ext uri="{28A0092B-C50C-407E-A947-70E740481C1C}">
                  <a14:useLocalDpi xmlns:a14="http://schemas.microsoft.com/office/drawing/2010/main"/>
                </a:ext>
              </a:extLst>
            </a:blip>
            <a:srcRect l="6164" t="76348" r="14342" b="-5648"/>
            <a:stretch/>
          </p:blipFill>
          <p:spPr>
            <a:xfrm>
              <a:off x="4766232" y="6468534"/>
              <a:ext cx="2761590" cy="182880"/>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8E4BF51A-D334-324B-960D-B99C64EA809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6785384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hotos x 3 with Catpions - Orange">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3DADBF15-2FCA-A342-BB7E-6CED0C683C72}"/>
              </a:ext>
            </a:extLst>
          </p:cNvPr>
          <p:cNvSpPr>
            <a:spLocks noGrp="1"/>
          </p:cNvSpPr>
          <p:nvPr>
            <p:ph type="pic" sz="quarter" idx="19"/>
          </p:nvPr>
        </p:nvSpPr>
        <p:spPr>
          <a:xfrm>
            <a:off x="614363"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16" name="Picture Placeholder 2">
            <a:extLst>
              <a:ext uri="{FF2B5EF4-FFF2-40B4-BE49-F238E27FC236}">
                <a16:creationId xmlns:a16="http://schemas.microsoft.com/office/drawing/2014/main" id="{19744109-D362-8D45-8D31-6DE47BA66FE2}"/>
              </a:ext>
            </a:extLst>
          </p:cNvPr>
          <p:cNvSpPr>
            <a:spLocks noGrp="1"/>
          </p:cNvSpPr>
          <p:nvPr>
            <p:ph type="pic" sz="quarter" idx="25"/>
          </p:nvPr>
        </p:nvSpPr>
        <p:spPr>
          <a:xfrm>
            <a:off x="8328638"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1" name="Picture Placeholder 2">
            <a:extLst>
              <a:ext uri="{FF2B5EF4-FFF2-40B4-BE49-F238E27FC236}">
                <a16:creationId xmlns:a16="http://schemas.microsoft.com/office/drawing/2014/main" id="{AFACD075-9FAC-BD4A-B8F8-DC74C5B3FD9E}"/>
              </a:ext>
            </a:extLst>
          </p:cNvPr>
          <p:cNvSpPr>
            <a:spLocks noGrp="1"/>
          </p:cNvSpPr>
          <p:nvPr>
            <p:ph type="pic" sz="quarter" idx="26"/>
          </p:nvPr>
        </p:nvSpPr>
        <p:spPr>
          <a:xfrm>
            <a:off x="4506913"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3" name="Text Placeholder 25">
            <a:extLst>
              <a:ext uri="{FF2B5EF4-FFF2-40B4-BE49-F238E27FC236}">
                <a16:creationId xmlns:a16="http://schemas.microsoft.com/office/drawing/2014/main" id="{D9B8B16F-5F14-B449-AF27-094623889C96}"/>
              </a:ext>
            </a:extLst>
          </p:cNvPr>
          <p:cNvSpPr>
            <a:spLocks noGrp="1"/>
          </p:cNvSpPr>
          <p:nvPr>
            <p:ph type="body" sz="quarter" idx="16" hasCustomPrompt="1"/>
          </p:nvPr>
        </p:nvSpPr>
        <p:spPr>
          <a:xfrm>
            <a:off x="614363" y="3666844"/>
            <a:ext cx="3240000" cy="1800000"/>
          </a:xfrm>
          <a:solidFill>
            <a:srgbClr val="F29E38"/>
          </a:solidFill>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4" name="Text Placeholder 25">
            <a:extLst>
              <a:ext uri="{FF2B5EF4-FFF2-40B4-BE49-F238E27FC236}">
                <a16:creationId xmlns:a16="http://schemas.microsoft.com/office/drawing/2014/main" id="{E9B82222-F2F5-9A43-9637-5E43A1DF37B9}"/>
              </a:ext>
            </a:extLst>
          </p:cNvPr>
          <p:cNvSpPr>
            <a:spLocks noGrp="1"/>
          </p:cNvSpPr>
          <p:nvPr>
            <p:ph type="body" sz="quarter" idx="27" hasCustomPrompt="1"/>
          </p:nvPr>
        </p:nvSpPr>
        <p:spPr>
          <a:xfrm>
            <a:off x="4506913" y="3666844"/>
            <a:ext cx="3240000" cy="1800000"/>
          </a:xfrm>
          <a:solidFill>
            <a:srgbClr val="F29E38"/>
          </a:solidFill>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5">
            <a:extLst>
              <a:ext uri="{FF2B5EF4-FFF2-40B4-BE49-F238E27FC236}">
                <a16:creationId xmlns:a16="http://schemas.microsoft.com/office/drawing/2014/main" id="{7CFE0EEC-A89F-3D42-B99D-01FCCD1FE01F}"/>
              </a:ext>
            </a:extLst>
          </p:cNvPr>
          <p:cNvSpPr>
            <a:spLocks noGrp="1"/>
          </p:cNvSpPr>
          <p:nvPr>
            <p:ph type="body" sz="quarter" idx="28" hasCustomPrompt="1"/>
          </p:nvPr>
        </p:nvSpPr>
        <p:spPr>
          <a:xfrm>
            <a:off x="8328638" y="3666844"/>
            <a:ext cx="3240000" cy="1800000"/>
          </a:xfrm>
          <a:solidFill>
            <a:srgbClr val="F29E38"/>
          </a:solidFill>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8" name="Group 7">
            <a:extLst>
              <a:ext uri="{FF2B5EF4-FFF2-40B4-BE49-F238E27FC236}">
                <a16:creationId xmlns:a16="http://schemas.microsoft.com/office/drawing/2014/main" id="{CC469215-8EFC-9A43-9447-A59EA407937C}"/>
              </a:ext>
            </a:extLst>
          </p:cNvPr>
          <p:cNvGrpSpPr/>
          <p:nvPr userDrawn="1"/>
        </p:nvGrpSpPr>
        <p:grpSpPr>
          <a:xfrm>
            <a:off x="4766232" y="6468534"/>
            <a:ext cx="2761590" cy="389466"/>
            <a:chOff x="4766232" y="6468534"/>
            <a:chExt cx="2761590" cy="389466"/>
          </a:xfrm>
        </p:grpSpPr>
        <p:pic>
          <p:nvPicPr>
            <p:cNvPr id="9" name="Picture 8" descr="A picture containing text&#10;&#10;Description automatically generated">
              <a:extLst>
                <a:ext uri="{FF2B5EF4-FFF2-40B4-BE49-F238E27FC236}">
                  <a16:creationId xmlns:a16="http://schemas.microsoft.com/office/drawing/2014/main" id="{CABB5D70-2215-4641-A970-5A5DE32677AB}"/>
                </a:ext>
              </a:extLst>
            </p:cNvPr>
            <p:cNvPicPr/>
            <p:nvPr userDrawn="1"/>
          </p:nvPicPr>
          <p:blipFill rotWithShape="1">
            <a:blip r:embed="rId2" cstate="email">
              <a:extLst>
                <a:ext uri="{28A0092B-C50C-407E-A947-70E740481C1C}">
                  <a14:useLocalDpi xmlns:a14="http://schemas.microsoft.com/office/drawing/2010/main"/>
                </a:ext>
              </a:extLst>
            </a:blip>
            <a:srcRect l="6164" t="76348" r="14342" b="-5648"/>
            <a:stretch/>
          </p:blipFill>
          <p:spPr>
            <a:xfrm>
              <a:off x="4766232" y="6468534"/>
              <a:ext cx="2761590" cy="182880"/>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3090BFF8-1554-3049-BA0B-BD0B62FE0EA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37391494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hotos x 3 with Catpions - Dusty Pink">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3DADBF15-2FCA-A342-BB7E-6CED0C683C72}"/>
              </a:ext>
            </a:extLst>
          </p:cNvPr>
          <p:cNvSpPr>
            <a:spLocks noGrp="1"/>
          </p:cNvSpPr>
          <p:nvPr>
            <p:ph type="pic" sz="quarter" idx="19"/>
          </p:nvPr>
        </p:nvSpPr>
        <p:spPr>
          <a:xfrm>
            <a:off x="614363"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16" name="Picture Placeholder 2">
            <a:extLst>
              <a:ext uri="{FF2B5EF4-FFF2-40B4-BE49-F238E27FC236}">
                <a16:creationId xmlns:a16="http://schemas.microsoft.com/office/drawing/2014/main" id="{19744109-D362-8D45-8D31-6DE47BA66FE2}"/>
              </a:ext>
            </a:extLst>
          </p:cNvPr>
          <p:cNvSpPr>
            <a:spLocks noGrp="1"/>
          </p:cNvSpPr>
          <p:nvPr>
            <p:ph type="pic" sz="quarter" idx="25"/>
          </p:nvPr>
        </p:nvSpPr>
        <p:spPr>
          <a:xfrm>
            <a:off x="8328638"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1" name="Picture Placeholder 2">
            <a:extLst>
              <a:ext uri="{FF2B5EF4-FFF2-40B4-BE49-F238E27FC236}">
                <a16:creationId xmlns:a16="http://schemas.microsoft.com/office/drawing/2014/main" id="{AFACD075-9FAC-BD4A-B8F8-DC74C5B3FD9E}"/>
              </a:ext>
            </a:extLst>
          </p:cNvPr>
          <p:cNvSpPr>
            <a:spLocks noGrp="1"/>
          </p:cNvSpPr>
          <p:nvPr>
            <p:ph type="pic" sz="quarter" idx="26"/>
          </p:nvPr>
        </p:nvSpPr>
        <p:spPr>
          <a:xfrm>
            <a:off x="4506913"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3" name="Text Placeholder 25">
            <a:extLst>
              <a:ext uri="{FF2B5EF4-FFF2-40B4-BE49-F238E27FC236}">
                <a16:creationId xmlns:a16="http://schemas.microsoft.com/office/drawing/2014/main" id="{D9B8B16F-5F14-B449-AF27-094623889C96}"/>
              </a:ext>
            </a:extLst>
          </p:cNvPr>
          <p:cNvSpPr>
            <a:spLocks noGrp="1"/>
          </p:cNvSpPr>
          <p:nvPr>
            <p:ph type="body" sz="quarter" idx="16" hasCustomPrompt="1"/>
          </p:nvPr>
        </p:nvSpPr>
        <p:spPr>
          <a:xfrm>
            <a:off x="614363" y="3666844"/>
            <a:ext cx="3263900" cy="1800000"/>
          </a:xfrm>
          <a:solidFill>
            <a:srgbClr val="CC6A62"/>
          </a:solidFill>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4" name="Text Placeholder 25">
            <a:extLst>
              <a:ext uri="{FF2B5EF4-FFF2-40B4-BE49-F238E27FC236}">
                <a16:creationId xmlns:a16="http://schemas.microsoft.com/office/drawing/2014/main" id="{E9B82222-F2F5-9A43-9637-5E43A1DF37B9}"/>
              </a:ext>
            </a:extLst>
          </p:cNvPr>
          <p:cNvSpPr>
            <a:spLocks noGrp="1"/>
          </p:cNvSpPr>
          <p:nvPr>
            <p:ph type="body" sz="quarter" idx="27" hasCustomPrompt="1"/>
          </p:nvPr>
        </p:nvSpPr>
        <p:spPr>
          <a:xfrm>
            <a:off x="4506913" y="3666844"/>
            <a:ext cx="3263900" cy="1800000"/>
          </a:xfrm>
          <a:solidFill>
            <a:srgbClr val="CC6A62"/>
          </a:solidFill>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5">
            <a:extLst>
              <a:ext uri="{FF2B5EF4-FFF2-40B4-BE49-F238E27FC236}">
                <a16:creationId xmlns:a16="http://schemas.microsoft.com/office/drawing/2014/main" id="{7CFE0EEC-A89F-3D42-B99D-01FCCD1FE01F}"/>
              </a:ext>
            </a:extLst>
          </p:cNvPr>
          <p:cNvSpPr>
            <a:spLocks noGrp="1"/>
          </p:cNvSpPr>
          <p:nvPr>
            <p:ph type="body" sz="quarter" idx="28" hasCustomPrompt="1"/>
          </p:nvPr>
        </p:nvSpPr>
        <p:spPr>
          <a:xfrm>
            <a:off x="8328638" y="3666844"/>
            <a:ext cx="3263900" cy="1800000"/>
          </a:xfrm>
          <a:solidFill>
            <a:srgbClr val="CC6A62"/>
          </a:solidFill>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8" name="Group 7">
            <a:extLst>
              <a:ext uri="{FF2B5EF4-FFF2-40B4-BE49-F238E27FC236}">
                <a16:creationId xmlns:a16="http://schemas.microsoft.com/office/drawing/2014/main" id="{C7D321C4-E9B8-6949-B961-D7B619811A46}"/>
              </a:ext>
            </a:extLst>
          </p:cNvPr>
          <p:cNvGrpSpPr/>
          <p:nvPr userDrawn="1"/>
        </p:nvGrpSpPr>
        <p:grpSpPr>
          <a:xfrm>
            <a:off x="4766232" y="6468534"/>
            <a:ext cx="2761590" cy="389466"/>
            <a:chOff x="4766232" y="6468534"/>
            <a:chExt cx="2761590" cy="389466"/>
          </a:xfrm>
        </p:grpSpPr>
        <p:pic>
          <p:nvPicPr>
            <p:cNvPr id="9" name="Picture 8" descr="A picture containing text&#10;&#10;Description automatically generated">
              <a:extLst>
                <a:ext uri="{FF2B5EF4-FFF2-40B4-BE49-F238E27FC236}">
                  <a16:creationId xmlns:a16="http://schemas.microsoft.com/office/drawing/2014/main" id="{4EF078E0-C04A-1F4F-BD53-A79EADCB3709}"/>
                </a:ext>
              </a:extLst>
            </p:cNvPr>
            <p:cNvPicPr/>
            <p:nvPr userDrawn="1"/>
          </p:nvPicPr>
          <p:blipFill rotWithShape="1">
            <a:blip r:embed="rId2" cstate="email">
              <a:extLst>
                <a:ext uri="{28A0092B-C50C-407E-A947-70E740481C1C}">
                  <a14:useLocalDpi xmlns:a14="http://schemas.microsoft.com/office/drawing/2010/main"/>
                </a:ext>
              </a:extLst>
            </a:blip>
            <a:srcRect l="6164" t="76348" r="14342" b="-5648"/>
            <a:stretch/>
          </p:blipFill>
          <p:spPr>
            <a:xfrm>
              <a:off x="4766232" y="6468534"/>
              <a:ext cx="2761590" cy="182880"/>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FB3E2E82-62B1-8348-96D6-ED2AA269865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11078437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192B5BDC-2922-444A-95D6-089B63503FFA}"/>
              </a:ext>
            </a:extLst>
          </p:cNvPr>
          <p:cNvSpPr/>
          <p:nvPr userDrawn="1"/>
        </p:nvSpPr>
        <p:spPr>
          <a:xfrm rot="10800000">
            <a:off x="-3" y="-9570"/>
            <a:ext cx="12192003" cy="5963302"/>
          </a:xfrm>
          <a:custGeom>
            <a:avLst/>
            <a:gdLst>
              <a:gd name="connsiteX0" fmla="*/ 12192003 w 12192003"/>
              <a:gd name="connsiteY0" fmla="*/ 5963302 h 5963302"/>
              <a:gd name="connsiteX1" fmla="*/ 0 w 12192003"/>
              <a:gd name="connsiteY1" fmla="*/ 5963302 h 5963302"/>
              <a:gd name="connsiteX2" fmla="*/ 0 w 12192003"/>
              <a:gd name="connsiteY2" fmla="*/ 5443417 h 5963302"/>
              <a:gd name="connsiteX3" fmla="*/ 8719739 w 12192003"/>
              <a:gd name="connsiteY3" fmla="*/ 0 h 5963302"/>
              <a:gd name="connsiteX4" fmla="*/ 12192003 w 12192003"/>
              <a:gd name="connsiteY4" fmla="*/ 2268405 h 5963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3" h="5963302">
                <a:moveTo>
                  <a:pt x="12192003" y="5963302"/>
                </a:moveTo>
                <a:lnTo>
                  <a:pt x="0" y="5963302"/>
                </a:lnTo>
                <a:lnTo>
                  <a:pt x="0" y="5443417"/>
                </a:lnTo>
                <a:lnTo>
                  <a:pt x="8719739" y="0"/>
                </a:lnTo>
                <a:lnTo>
                  <a:pt x="12192003" y="2268405"/>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Freeform 10">
            <a:extLst>
              <a:ext uri="{FF2B5EF4-FFF2-40B4-BE49-F238E27FC236}">
                <a16:creationId xmlns:a16="http://schemas.microsoft.com/office/drawing/2014/main" id="{526E0904-F323-784A-A325-CE169B4D2F23}"/>
              </a:ext>
            </a:extLst>
          </p:cNvPr>
          <p:cNvSpPr/>
          <p:nvPr userDrawn="1"/>
        </p:nvSpPr>
        <p:spPr>
          <a:xfrm rot="10800000">
            <a:off x="-1283" y="2453791"/>
            <a:ext cx="4003925" cy="4404209"/>
          </a:xfrm>
          <a:custGeom>
            <a:avLst/>
            <a:gdLst>
              <a:gd name="connsiteX0" fmla="*/ 4003925 w 4003925"/>
              <a:gd name="connsiteY0" fmla="*/ 4404209 h 4404209"/>
              <a:gd name="connsiteX1" fmla="*/ 0 w 4003925"/>
              <a:gd name="connsiteY1" fmla="*/ 1243117 h 4404209"/>
              <a:gd name="connsiteX2" fmla="*/ 1991334 w 4003925"/>
              <a:gd name="connsiteY2" fmla="*/ 0 h 4404209"/>
              <a:gd name="connsiteX3" fmla="*/ 4003925 w 4003925"/>
              <a:gd name="connsiteY3" fmla="*/ 0 h 4404209"/>
            </a:gdLst>
            <a:ahLst/>
            <a:cxnLst>
              <a:cxn ang="0">
                <a:pos x="connsiteX0" y="connsiteY0"/>
              </a:cxn>
              <a:cxn ang="0">
                <a:pos x="connsiteX1" y="connsiteY1"/>
              </a:cxn>
              <a:cxn ang="0">
                <a:pos x="connsiteX2" y="connsiteY2"/>
              </a:cxn>
              <a:cxn ang="0">
                <a:pos x="connsiteX3" y="connsiteY3"/>
              </a:cxn>
            </a:cxnLst>
            <a:rect l="l" t="t" r="r" b="b"/>
            <a:pathLst>
              <a:path w="4003925" h="4404209">
                <a:moveTo>
                  <a:pt x="4003925" y="4404209"/>
                </a:moveTo>
                <a:lnTo>
                  <a:pt x="0" y="1243117"/>
                </a:lnTo>
                <a:lnTo>
                  <a:pt x="1991334" y="0"/>
                </a:lnTo>
                <a:lnTo>
                  <a:pt x="4003925" y="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Text Placeholder 23">
            <a:extLst>
              <a:ext uri="{FF2B5EF4-FFF2-40B4-BE49-F238E27FC236}">
                <a16:creationId xmlns:a16="http://schemas.microsoft.com/office/drawing/2014/main" id="{681530B6-C173-D048-9E08-BBC2585FC4CD}"/>
              </a:ext>
            </a:extLst>
          </p:cNvPr>
          <p:cNvSpPr>
            <a:spLocks noGrp="1"/>
          </p:cNvSpPr>
          <p:nvPr>
            <p:ph type="body" sz="quarter" idx="14" hasCustomPrompt="1"/>
          </p:nvPr>
        </p:nvSpPr>
        <p:spPr>
          <a:xfrm>
            <a:off x="6095998" y="292061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3" name="Text Placeholder 23">
            <a:extLst>
              <a:ext uri="{FF2B5EF4-FFF2-40B4-BE49-F238E27FC236}">
                <a16:creationId xmlns:a16="http://schemas.microsoft.com/office/drawing/2014/main" id="{1EB27B26-B96F-7B4A-AF79-4D0E6E568FC1}"/>
              </a:ext>
            </a:extLst>
          </p:cNvPr>
          <p:cNvSpPr>
            <a:spLocks noGrp="1"/>
          </p:cNvSpPr>
          <p:nvPr>
            <p:ph type="body" sz="quarter" idx="13" hasCustomPrompt="1"/>
          </p:nvPr>
        </p:nvSpPr>
        <p:spPr>
          <a:xfrm>
            <a:off x="782492" y="490752"/>
            <a:ext cx="6028211" cy="3119551"/>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14" name="Text Placeholder 23">
            <a:extLst>
              <a:ext uri="{FF2B5EF4-FFF2-40B4-BE49-F238E27FC236}">
                <a16:creationId xmlns:a16="http://schemas.microsoft.com/office/drawing/2014/main" id="{1D4AD7C1-81D5-F948-9725-9D2CDBD52481}"/>
              </a:ext>
            </a:extLst>
          </p:cNvPr>
          <p:cNvSpPr>
            <a:spLocks noGrp="1"/>
          </p:cNvSpPr>
          <p:nvPr>
            <p:ph type="body" sz="quarter" idx="15" hasCustomPrompt="1"/>
          </p:nvPr>
        </p:nvSpPr>
        <p:spPr>
          <a:xfrm>
            <a:off x="694077" y="29343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15" name="Group 14">
            <a:extLst>
              <a:ext uri="{FF2B5EF4-FFF2-40B4-BE49-F238E27FC236}">
                <a16:creationId xmlns:a16="http://schemas.microsoft.com/office/drawing/2014/main" id="{04BAA705-9017-9F40-8AB6-8FD0BE2341E0}"/>
              </a:ext>
            </a:extLst>
          </p:cNvPr>
          <p:cNvGrpSpPr/>
          <p:nvPr userDrawn="1"/>
        </p:nvGrpSpPr>
        <p:grpSpPr>
          <a:xfrm>
            <a:off x="8508837" y="6115769"/>
            <a:ext cx="3299079" cy="504000"/>
            <a:chOff x="506666" y="6162492"/>
            <a:chExt cx="3299079" cy="504000"/>
          </a:xfrm>
        </p:grpSpPr>
        <p:pic>
          <p:nvPicPr>
            <p:cNvPr id="16" name="Picture 15" descr="A picture containing text&#10;&#10;Description automatically generated">
              <a:extLst>
                <a:ext uri="{FF2B5EF4-FFF2-40B4-BE49-F238E27FC236}">
                  <a16:creationId xmlns:a16="http://schemas.microsoft.com/office/drawing/2014/main" id="{08A383BE-5241-D34A-A03F-1A8ADF22F10A}"/>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0325EFD8-2577-7946-B285-735F3776C96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10684974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e Slide - Dusty Pink">
    <p:spTree>
      <p:nvGrpSpPr>
        <p:cNvPr id="1" name=""/>
        <p:cNvGrpSpPr/>
        <p:nvPr/>
      </p:nvGrpSpPr>
      <p:grpSpPr>
        <a:xfrm>
          <a:off x="0" y="0"/>
          <a:ext cx="0" cy="0"/>
          <a:chOff x="0" y="0"/>
          <a:chExt cx="0" cy="0"/>
        </a:xfrm>
      </p:grpSpPr>
      <p:sp>
        <p:nvSpPr>
          <p:cNvPr id="36" name="Freeform 35">
            <a:extLst>
              <a:ext uri="{FF2B5EF4-FFF2-40B4-BE49-F238E27FC236}">
                <a16:creationId xmlns:a16="http://schemas.microsoft.com/office/drawing/2014/main" id="{7A607DA3-8090-1841-A2ED-8CE91ED55E3A}"/>
              </a:ext>
            </a:extLst>
          </p:cNvPr>
          <p:cNvSpPr/>
          <p:nvPr userDrawn="1"/>
        </p:nvSpPr>
        <p:spPr>
          <a:xfrm rot="10800000">
            <a:off x="0" y="0"/>
            <a:ext cx="12192003" cy="5963302"/>
          </a:xfrm>
          <a:custGeom>
            <a:avLst/>
            <a:gdLst>
              <a:gd name="connsiteX0" fmla="*/ 12192003 w 12192003"/>
              <a:gd name="connsiteY0" fmla="*/ 5963302 h 5963302"/>
              <a:gd name="connsiteX1" fmla="*/ 0 w 12192003"/>
              <a:gd name="connsiteY1" fmla="*/ 5963302 h 5963302"/>
              <a:gd name="connsiteX2" fmla="*/ 0 w 12192003"/>
              <a:gd name="connsiteY2" fmla="*/ 5443417 h 5963302"/>
              <a:gd name="connsiteX3" fmla="*/ 8719739 w 12192003"/>
              <a:gd name="connsiteY3" fmla="*/ 0 h 5963302"/>
              <a:gd name="connsiteX4" fmla="*/ 12192003 w 12192003"/>
              <a:gd name="connsiteY4" fmla="*/ 2268405 h 5963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3" h="5963302">
                <a:moveTo>
                  <a:pt x="12192003" y="5963302"/>
                </a:moveTo>
                <a:lnTo>
                  <a:pt x="0" y="5963302"/>
                </a:lnTo>
                <a:lnTo>
                  <a:pt x="0" y="5443417"/>
                </a:lnTo>
                <a:lnTo>
                  <a:pt x="8719739" y="0"/>
                </a:lnTo>
                <a:lnTo>
                  <a:pt x="12192003" y="2268405"/>
                </a:lnTo>
                <a:close/>
              </a:path>
            </a:pathLst>
          </a:custGeom>
          <a:solidFill>
            <a:srgbClr val="D075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 name="Freeform 38">
            <a:extLst>
              <a:ext uri="{FF2B5EF4-FFF2-40B4-BE49-F238E27FC236}">
                <a16:creationId xmlns:a16="http://schemas.microsoft.com/office/drawing/2014/main" id="{234ECEA6-0C88-EC45-B104-11D0F843512D}"/>
              </a:ext>
            </a:extLst>
          </p:cNvPr>
          <p:cNvSpPr/>
          <p:nvPr userDrawn="1"/>
        </p:nvSpPr>
        <p:spPr>
          <a:xfrm rot="10800000">
            <a:off x="-1283" y="2453791"/>
            <a:ext cx="4003925" cy="4404209"/>
          </a:xfrm>
          <a:custGeom>
            <a:avLst/>
            <a:gdLst>
              <a:gd name="connsiteX0" fmla="*/ 4003925 w 4003925"/>
              <a:gd name="connsiteY0" fmla="*/ 4404209 h 4404209"/>
              <a:gd name="connsiteX1" fmla="*/ 0 w 4003925"/>
              <a:gd name="connsiteY1" fmla="*/ 1243117 h 4404209"/>
              <a:gd name="connsiteX2" fmla="*/ 1991334 w 4003925"/>
              <a:gd name="connsiteY2" fmla="*/ 0 h 4404209"/>
              <a:gd name="connsiteX3" fmla="*/ 4003925 w 4003925"/>
              <a:gd name="connsiteY3" fmla="*/ 0 h 4404209"/>
            </a:gdLst>
            <a:ahLst/>
            <a:cxnLst>
              <a:cxn ang="0">
                <a:pos x="connsiteX0" y="connsiteY0"/>
              </a:cxn>
              <a:cxn ang="0">
                <a:pos x="connsiteX1" y="connsiteY1"/>
              </a:cxn>
              <a:cxn ang="0">
                <a:pos x="connsiteX2" y="connsiteY2"/>
              </a:cxn>
              <a:cxn ang="0">
                <a:pos x="connsiteX3" y="connsiteY3"/>
              </a:cxn>
            </a:cxnLst>
            <a:rect l="l" t="t" r="r" b="b"/>
            <a:pathLst>
              <a:path w="4003925" h="4404209">
                <a:moveTo>
                  <a:pt x="4003925" y="4404209"/>
                </a:moveTo>
                <a:lnTo>
                  <a:pt x="0" y="1243117"/>
                </a:lnTo>
                <a:lnTo>
                  <a:pt x="1991334" y="0"/>
                </a:lnTo>
                <a:lnTo>
                  <a:pt x="4003925" y="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Text Placeholder 23">
            <a:extLst>
              <a:ext uri="{FF2B5EF4-FFF2-40B4-BE49-F238E27FC236}">
                <a16:creationId xmlns:a16="http://schemas.microsoft.com/office/drawing/2014/main" id="{7602FD05-603D-8742-82B1-6F3877562DCF}"/>
              </a:ext>
            </a:extLst>
          </p:cNvPr>
          <p:cNvSpPr>
            <a:spLocks noGrp="1"/>
          </p:cNvSpPr>
          <p:nvPr>
            <p:ph type="body" sz="quarter" idx="14" hasCustomPrompt="1"/>
          </p:nvPr>
        </p:nvSpPr>
        <p:spPr>
          <a:xfrm>
            <a:off x="6095998" y="292061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0" name="Text Placeholder 23">
            <a:extLst>
              <a:ext uri="{FF2B5EF4-FFF2-40B4-BE49-F238E27FC236}">
                <a16:creationId xmlns:a16="http://schemas.microsoft.com/office/drawing/2014/main" id="{13F8F5F5-2E75-5E40-A98A-B827BBB234F6}"/>
              </a:ext>
            </a:extLst>
          </p:cNvPr>
          <p:cNvSpPr>
            <a:spLocks noGrp="1"/>
          </p:cNvSpPr>
          <p:nvPr>
            <p:ph type="body" sz="quarter" idx="13" hasCustomPrompt="1"/>
          </p:nvPr>
        </p:nvSpPr>
        <p:spPr>
          <a:xfrm>
            <a:off x="782492" y="490752"/>
            <a:ext cx="6028211" cy="3119551"/>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21" name="Text Placeholder 23">
            <a:extLst>
              <a:ext uri="{FF2B5EF4-FFF2-40B4-BE49-F238E27FC236}">
                <a16:creationId xmlns:a16="http://schemas.microsoft.com/office/drawing/2014/main" id="{BD34CACE-D7C6-D24F-ABAA-F4E6CB465E5F}"/>
              </a:ext>
            </a:extLst>
          </p:cNvPr>
          <p:cNvSpPr>
            <a:spLocks noGrp="1"/>
          </p:cNvSpPr>
          <p:nvPr>
            <p:ph type="body" sz="quarter" idx="15" hasCustomPrompt="1"/>
          </p:nvPr>
        </p:nvSpPr>
        <p:spPr>
          <a:xfrm>
            <a:off x="694077" y="29343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22" name="Group 21">
            <a:extLst>
              <a:ext uri="{FF2B5EF4-FFF2-40B4-BE49-F238E27FC236}">
                <a16:creationId xmlns:a16="http://schemas.microsoft.com/office/drawing/2014/main" id="{399F6706-E4A0-084D-9ED6-AEE0DA0CE874}"/>
              </a:ext>
            </a:extLst>
          </p:cNvPr>
          <p:cNvGrpSpPr/>
          <p:nvPr userDrawn="1"/>
        </p:nvGrpSpPr>
        <p:grpSpPr>
          <a:xfrm>
            <a:off x="8508837" y="6115769"/>
            <a:ext cx="3299079" cy="504000"/>
            <a:chOff x="506666" y="6162492"/>
            <a:chExt cx="3299079" cy="504000"/>
          </a:xfrm>
        </p:grpSpPr>
        <p:pic>
          <p:nvPicPr>
            <p:cNvPr id="23" name="Picture 22" descr="A picture containing text&#10;&#10;Description automatically generated">
              <a:extLst>
                <a:ext uri="{FF2B5EF4-FFF2-40B4-BE49-F238E27FC236}">
                  <a16:creationId xmlns:a16="http://schemas.microsoft.com/office/drawing/2014/main" id="{0CDE395A-448E-964F-A73E-648C5CF00B63}"/>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9F87EF6F-EDC9-4244-9EC9-935788C1686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20448077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Quote Slide - Orange">
    <p:spTree>
      <p:nvGrpSpPr>
        <p:cNvPr id="1" name=""/>
        <p:cNvGrpSpPr/>
        <p:nvPr/>
      </p:nvGrpSpPr>
      <p:grpSpPr>
        <a:xfrm>
          <a:off x="0" y="0"/>
          <a:ext cx="0" cy="0"/>
          <a:chOff x="0" y="0"/>
          <a:chExt cx="0" cy="0"/>
        </a:xfrm>
      </p:grpSpPr>
      <p:sp>
        <p:nvSpPr>
          <p:cNvPr id="36" name="Freeform 35">
            <a:extLst>
              <a:ext uri="{FF2B5EF4-FFF2-40B4-BE49-F238E27FC236}">
                <a16:creationId xmlns:a16="http://schemas.microsoft.com/office/drawing/2014/main" id="{7A607DA3-8090-1841-A2ED-8CE91ED55E3A}"/>
              </a:ext>
            </a:extLst>
          </p:cNvPr>
          <p:cNvSpPr/>
          <p:nvPr userDrawn="1"/>
        </p:nvSpPr>
        <p:spPr>
          <a:xfrm rot="10800000">
            <a:off x="-3" y="-9570"/>
            <a:ext cx="12192003" cy="5963302"/>
          </a:xfrm>
          <a:custGeom>
            <a:avLst/>
            <a:gdLst>
              <a:gd name="connsiteX0" fmla="*/ 12192003 w 12192003"/>
              <a:gd name="connsiteY0" fmla="*/ 5963302 h 5963302"/>
              <a:gd name="connsiteX1" fmla="*/ 0 w 12192003"/>
              <a:gd name="connsiteY1" fmla="*/ 5963302 h 5963302"/>
              <a:gd name="connsiteX2" fmla="*/ 0 w 12192003"/>
              <a:gd name="connsiteY2" fmla="*/ 5443417 h 5963302"/>
              <a:gd name="connsiteX3" fmla="*/ 8719739 w 12192003"/>
              <a:gd name="connsiteY3" fmla="*/ 0 h 5963302"/>
              <a:gd name="connsiteX4" fmla="*/ 12192003 w 12192003"/>
              <a:gd name="connsiteY4" fmla="*/ 2268405 h 5963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3" h="5963302">
                <a:moveTo>
                  <a:pt x="12192003" y="5963302"/>
                </a:moveTo>
                <a:lnTo>
                  <a:pt x="0" y="5963302"/>
                </a:lnTo>
                <a:lnTo>
                  <a:pt x="0" y="5443417"/>
                </a:lnTo>
                <a:lnTo>
                  <a:pt x="8719739" y="0"/>
                </a:lnTo>
                <a:lnTo>
                  <a:pt x="12192003" y="2268405"/>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 name="Freeform 38">
            <a:extLst>
              <a:ext uri="{FF2B5EF4-FFF2-40B4-BE49-F238E27FC236}">
                <a16:creationId xmlns:a16="http://schemas.microsoft.com/office/drawing/2014/main" id="{234ECEA6-0C88-EC45-B104-11D0F843512D}"/>
              </a:ext>
            </a:extLst>
          </p:cNvPr>
          <p:cNvSpPr/>
          <p:nvPr userDrawn="1"/>
        </p:nvSpPr>
        <p:spPr>
          <a:xfrm rot="10800000">
            <a:off x="-1283" y="2453791"/>
            <a:ext cx="4003925" cy="4404209"/>
          </a:xfrm>
          <a:custGeom>
            <a:avLst/>
            <a:gdLst>
              <a:gd name="connsiteX0" fmla="*/ 4003925 w 4003925"/>
              <a:gd name="connsiteY0" fmla="*/ 4404209 h 4404209"/>
              <a:gd name="connsiteX1" fmla="*/ 0 w 4003925"/>
              <a:gd name="connsiteY1" fmla="*/ 1243117 h 4404209"/>
              <a:gd name="connsiteX2" fmla="*/ 1991334 w 4003925"/>
              <a:gd name="connsiteY2" fmla="*/ 0 h 4404209"/>
              <a:gd name="connsiteX3" fmla="*/ 4003925 w 4003925"/>
              <a:gd name="connsiteY3" fmla="*/ 0 h 4404209"/>
            </a:gdLst>
            <a:ahLst/>
            <a:cxnLst>
              <a:cxn ang="0">
                <a:pos x="connsiteX0" y="connsiteY0"/>
              </a:cxn>
              <a:cxn ang="0">
                <a:pos x="connsiteX1" y="connsiteY1"/>
              </a:cxn>
              <a:cxn ang="0">
                <a:pos x="connsiteX2" y="connsiteY2"/>
              </a:cxn>
              <a:cxn ang="0">
                <a:pos x="connsiteX3" y="connsiteY3"/>
              </a:cxn>
            </a:cxnLst>
            <a:rect l="l" t="t" r="r" b="b"/>
            <a:pathLst>
              <a:path w="4003925" h="4404209">
                <a:moveTo>
                  <a:pt x="4003925" y="4404209"/>
                </a:moveTo>
                <a:lnTo>
                  <a:pt x="0" y="1243117"/>
                </a:lnTo>
                <a:lnTo>
                  <a:pt x="1991334" y="0"/>
                </a:lnTo>
                <a:lnTo>
                  <a:pt x="4003925" y="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Text Placeholder 23">
            <a:extLst>
              <a:ext uri="{FF2B5EF4-FFF2-40B4-BE49-F238E27FC236}">
                <a16:creationId xmlns:a16="http://schemas.microsoft.com/office/drawing/2014/main" id="{7602FD05-603D-8742-82B1-6F3877562DCF}"/>
              </a:ext>
            </a:extLst>
          </p:cNvPr>
          <p:cNvSpPr>
            <a:spLocks noGrp="1"/>
          </p:cNvSpPr>
          <p:nvPr>
            <p:ph type="body" sz="quarter" idx="14" hasCustomPrompt="1"/>
          </p:nvPr>
        </p:nvSpPr>
        <p:spPr>
          <a:xfrm>
            <a:off x="6095998" y="292061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0" name="Text Placeholder 23">
            <a:extLst>
              <a:ext uri="{FF2B5EF4-FFF2-40B4-BE49-F238E27FC236}">
                <a16:creationId xmlns:a16="http://schemas.microsoft.com/office/drawing/2014/main" id="{13F8F5F5-2E75-5E40-A98A-B827BBB234F6}"/>
              </a:ext>
            </a:extLst>
          </p:cNvPr>
          <p:cNvSpPr>
            <a:spLocks noGrp="1"/>
          </p:cNvSpPr>
          <p:nvPr>
            <p:ph type="body" sz="quarter" idx="13" hasCustomPrompt="1"/>
          </p:nvPr>
        </p:nvSpPr>
        <p:spPr>
          <a:xfrm>
            <a:off x="782492" y="490752"/>
            <a:ext cx="6028211" cy="3119551"/>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21" name="Text Placeholder 23">
            <a:extLst>
              <a:ext uri="{FF2B5EF4-FFF2-40B4-BE49-F238E27FC236}">
                <a16:creationId xmlns:a16="http://schemas.microsoft.com/office/drawing/2014/main" id="{BD34CACE-D7C6-D24F-ABAA-F4E6CB465E5F}"/>
              </a:ext>
            </a:extLst>
          </p:cNvPr>
          <p:cNvSpPr>
            <a:spLocks noGrp="1"/>
          </p:cNvSpPr>
          <p:nvPr>
            <p:ph type="body" sz="quarter" idx="15" hasCustomPrompt="1"/>
          </p:nvPr>
        </p:nvSpPr>
        <p:spPr>
          <a:xfrm>
            <a:off x="694077" y="29343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22" name="Group 21">
            <a:extLst>
              <a:ext uri="{FF2B5EF4-FFF2-40B4-BE49-F238E27FC236}">
                <a16:creationId xmlns:a16="http://schemas.microsoft.com/office/drawing/2014/main" id="{399F6706-E4A0-084D-9ED6-AEE0DA0CE874}"/>
              </a:ext>
            </a:extLst>
          </p:cNvPr>
          <p:cNvGrpSpPr/>
          <p:nvPr userDrawn="1"/>
        </p:nvGrpSpPr>
        <p:grpSpPr>
          <a:xfrm>
            <a:off x="8508837" y="6115769"/>
            <a:ext cx="3299079" cy="504000"/>
            <a:chOff x="506666" y="6162492"/>
            <a:chExt cx="3299079" cy="504000"/>
          </a:xfrm>
        </p:grpSpPr>
        <p:pic>
          <p:nvPicPr>
            <p:cNvPr id="23" name="Picture 22" descr="A picture containing text&#10;&#10;Description automatically generated">
              <a:extLst>
                <a:ext uri="{FF2B5EF4-FFF2-40B4-BE49-F238E27FC236}">
                  <a16:creationId xmlns:a16="http://schemas.microsoft.com/office/drawing/2014/main" id="{0CDE395A-448E-964F-A73E-648C5CF00B63}"/>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9F87EF6F-EDC9-4244-9EC9-935788C1686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14704840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arge Photo Slide">
    <p:spTree>
      <p:nvGrpSpPr>
        <p:cNvPr id="1" name=""/>
        <p:cNvGrpSpPr/>
        <p:nvPr/>
      </p:nvGrpSpPr>
      <p:grpSpPr>
        <a:xfrm>
          <a:off x="0" y="0"/>
          <a:ext cx="0" cy="0"/>
          <a:chOff x="0" y="0"/>
          <a:chExt cx="0" cy="0"/>
        </a:xfrm>
      </p:grpSpPr>
      <p:sp>
        <p:nvSpPr>
          <p:cNvPr id="42" name="Picture Placeholder 41">
            <a:extLst>
              <a:ext uri="{FF2B5EF4-FFF2-40B4-BE49-F238E27FC236}">
                <a16:creationId xmlns:a16="http://schemas.microsoft.com/office/drawing/2014/main" id="{E331C466-ADB6-C94B-B96E-DA437A25481F}"/>
              </a:ext>
            </a:extLst>
          </p:cNvPr>
          <p:cNvSpPr>
            <a:spLocks noGrp="1"/>
          </p:cNvSpPr>
          <p:nvPr>
            <p:ph type="pic" sz="quarter" idx="10"/>
          </p:nvPr>
        </p:nvSpPr>
        <p:spPr>
          <a:xfrm>
            <a:off x="0" y="0"/>
            <a:ext cx="12192000" cy="6858000"/>
          </a:xfrm>
          <a:custGeom>
            <a:avLst/>
            <a:gdLst>
              <a:gd name="connsiteX0" fmla="*/ 4842628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680402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4842628" y="0"/>
                </a:moveTo>
                <a:lnTo>
                  <a:pt x="12192000" y="0"/>
                </a:lnTo>
                <a:lnTo>
                  <a:pt x="12192000" y="6858000"/>
                </a:lnTo>
                <a:lnTo>
                  <a:pt x="0" y="6858000"/>
                </a:lnTo>
                <a:lnTo>
                  <a:pt x="0" y="6804028"/>
                </a:lnTo>
                <a:close/>
              </a:path>
            </a:pathLst>
          </a:custGeom>
        </p:spPr>
        <p:txBody>
          <a:bodyPr wrap="square">
            <a:noAutofit/>
          </a:bodyPr>
          <a:lstStyle/>
          <a:p>
            <a:endParaRPr lang="en-US"/>
          </a:p>
        </p:txBody>
      </p:sp>
      <p:grpSp>
        <p:nvGrpSpPr>
          <p:cNvPr id="43" name="Group 42">
            <a:extLst>
              <a:ext uri="{FF2B5EF4-FFF2-40B4-BE49-F238E27FC236}">
                <a16:creationId xmlns:a16="http://schemas.microsoft.com/office/drawing/2014/main" id="{95DB8909-0900-BD4A-9949-C159C952DD79}"/>
              </a:ext>
            </a:extLst>
          </p:cNvPr>
          <p:cNvGrpSpPr/>
          <p:nvPr userDrawn="1"/>
        </p:nvGrpSpPr>
        <p:grpSpPr>
          <a:xfrm rot="10800000" flipH="1" flipV="1">
            <a:off x="0" y="-9570"/>
            <a:ext cx="4891483" cy="6753270"/>
            <a:chOff x="327570" y="4453037"/>
            <a:chExt cx="1539689" cy="1542069"/>
          </a:xfrm>
        </p:grpSpPr>
        <p:sp>
          <p:nvSpPr>
            <p:cNvPr id="44" name="Freeform 43">
              <a:extLst>
                <a:ext uri="{FF2B5EF4-FFF2-40B4-BE49-F238E27FC236}">
                  <a16:creationId xmlns:a16="http://schemas.microsoft.com/office/drawing/2014/main" id="{CD949F9D-A07A-894E-BB33-7D59D06AEE6B}"/>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5" name="Freeform 44">
              <a:extLst>
                <a:ext uri="{FF2B5EF4-FFF2-40B4-BE49-F238E27FC236}">
                  <a16:creationId xmlns:a16="http://schemas.microsoft.com/office/drawing/2014/main" id="{3A419C59-85B4-7B4F-ABFA-7FA870198ACC}"/>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49" name="Text Placeholder 23">
            <a:extLst>
              <a:ext uri="{FF2B5EF4-FFF2-40B4-BE49-F238E27FC236}">
                <a16:creationId xmlns:a16="http://schemas.microsoft.com/office/drawing/2014/main" id="{15CA5FD0-5C17-9B43-A52D-995B5B63548A}"/>
              </a:ext>
            </a:extLst>
          </p:cNvPr>
          <p:cNvSpPr>
            <a:spLocks noGrp="1"/>
          </p:cNvSpPr>
          <p:nvPr>
            <p:ph type="body" sz="quarter" idx="13" hasCustomPrompt="1"/>
          </p:nvPr>
        </p:nvSpPr>
        <p:spPr>
          <a:xfrm>
            <a:off x="381114" y="569970"/>
            <a:ext cx="2691870" cy="2967709"/>
          </a:xfrm>
          <a:noFill/>
        </p:spPr>
        <p:txBody>
          <a:bodyPr>
            <a:normAutofit/>
          </a:bodyPr>
          <a:lstStyle>
            <a:lvl1pPr marL="0" indent="0" algn="l">
              <a:buNone/>
              <a:defRPr sz="3600" b="1">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22478304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F58DA4-6F4C-C248-A4A3-EF7FD4F700E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4818" t="-1279"/>
          <a:stretch/>
        </p:blipFill>
        <p:spPr>
          <a:xfrm>
            <a:off x="4696688" y="532945"/>
            <a:ext cx="7495312" cy="5755085"/>
          </a:xfrm>
          <a:prstGeom prst="rect">
            <a:avLst/>
          </a:prstGeom>
        </p:spPr>
      </p:pic>
      <p:sp>
        <p:nvSpPr>
          <p:cNvPr id="9" name="Picture Placeholder 5">
            <a:extLst>
              <a:ext uri="{FF2B5EF4-FFF2-40B4-BE49-F238E27FC236}">
                <a16:creationId xmlns:a16="http://schemas.microsoft.com/office/drawing/2014/main" id="{5D0EA656-2748-104A-823B-754E7C1E1A8D}"/>
              </a:ext>
            </a:extLst>
          </p:cNvPr>
          <p:cNvSpPr>
            <a:spLocks noGrp="1"/>
          </p:cNvSpPr>
          <p:nvPr>
            <p:ph type="pic" sz="quarter" idx="18" hasCustomPrompt="1"/>
          </p:nvPr>
        </p:nvSpPr>
        <p:spPr>
          <a:xfrm>
            <a:off x="5978881" y="1512887"/>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dirty="0"/>
              <a:t>Click here to add photo</a:t>
            </a:r>
          </a:p>
        </p:txBody>
      </p:sp>
      <p:sp>
        <p:nvSpPr>
          <p:cNvPr id="27" name="Text Placeholder 23">
            <a:extLst>
              <a:ext uri="{FF2B5EF4-FFF2-40B4-BE49-F238E27FC236}">
                <a16:creationId xmlns:a16="http://schemas.microsoft.com/office/drawing/2014/main" id="{6F26DC03-2AE6-CD48-A3D1-B1EB1C077D21}"/>
              </a:ext>
            </a:extLst>
          </p:cNvPr>
          <p:cNvSpPr>
            <a:spLocks noGrp="1"/>
          </p:cNvSpPr>
          <p:nvPr>
            <p:ph type="body" sz="quarter" idx="13" hasCustomPrompt="1"/>
          </p:nvPr>
        </p:nvSpPr>
        <p:spPr>
          <a:xfrm>
            <a:off x="724091" y="1423332"/>
            <a:ext cx="3862197" cy="2920068"/>
          </a:xfrm>
        </p:spPr>
        <p:txBody>
          <a:bodyPr>
            <a:normAutofit/>
          </a:bodyPr>
          <a:lstStyle>
            <a:lvl1pPr marL="0" indent="0" algn="l">
              <a:buNone/>
              <a:defRPr sz="3600" b="1">
                <a:solidFill>
                  <a:srgbClr val="5E5E5E"/>
                </a:solidFill>
                <a:latin typeface="+mn-lt"/>
              </a:defRPr>
            </a:lvl1pPr>
          </a:lstStyle>
          <a:p>
            <a:pPr lvl="0"/>
            <a:r>
              <a:rPr lang="en-US" dirty="0"/>
              <a:t>TITLE</a:t>
            </a:r>
          </a:p>
        </p:txBody>
      </p:sp>
      <p:grpSp>
        <p:nvGrpSpPr>
          <p:cNvPr id="32" name="Group 31">
            <a:extLst>
              <a:ext uri="{FF2B5EF4-FFF2-40B4-BE49-F238E27FC236}">
                <a16:creationId xmlns:a16="http://schemas.microsoft.com/office/drawing/2014/main" id="{5919E3A4-07F8-9144-BE59-86BE0CC6657F}"/>
              </a:ext>
            </a:extLst>
          </p:cNvPr>
          <p:cNvGrpSpPr/>
          <p:nvPr userDrawn="1"/>
        </p:nvGrpSpPr>
        <p:grpSpPr>
          <a:xfrm>
            <a:off x="0" y="0"/>
            <a:ext cx="1675006" cy="1772009"/>
            <a:chOff x="327570" y="4453037"/>
            <a:chExt cx="1539689" cy="1542069"/>
          </a:xfrm>
        </p:grpSpPr>
        <p:sp>
          <p:nvSpPr>
            <p:cNvPr id="33" name="Freeform 32">
              <a:extLst>
                <a:ext uri="{FF2B5EF4-FFF2-40B4-BE49-F238E27FC236}">
                  <a16:creationId xmlns:a16="http://schemas.microsoft.com/office/drawing/2014/main" id="{E0C47DA2-977B-AE43-90B7-14B6A81E4F7B}"/>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4" name="Freeform 33">
              <a:extLst>
                <a:ext uri="{FF2B5EF4-FFF2-40B4-BE49-F238E27FC236}">
                  <a16:creationId xmlns:a16="http://schemas.microsoft.com/office/drawing/2014/main" id="{7B8165AD-ED60-BF49-86E6-B8EA796EEC96}"/>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0" name="Group 9">
            <a:extLst>
              <a:ext uri="{FF2B5EF4-FFF2-40B4-BE49-F238E27FC236}">
                <a16:creationId xmlns:a16="http://schemas.microsoft.com/office/drawing/2014/main" id="{E3CBBE2D-FB1A-E944-9620-15E86CD99B4C}"/>
              </a:ext>
            </a:extLst>
          </p:cNvPr>
          <p:cNvGrpSpPr/>
          <p:nvPr userDrawn="1"/>
        </p:nvGrpSpPr>
        <p:grpSpPr>
          <a:xfrm>
            <a:off x="4766232" y="6468534"/>
            <a:ext cx="2761590" cy="389466"/>
            <a:chOff x="4766232" y="6468534"/>
            <a:chExt cx="2761590" cy="389466"/>
          </a:xfrm>
        </p:grpSpPr>
        <p:pic>
          <p:nvPicPr>
            <p:cNvPr id="11" name="Picture 10" descr="A picture containing text&#10;&#10;Description automatically generated">
              <a:extLst>
                <a:ext uri="{FF2B5EF4-FFF2-40B4-BE49-F238E27FC236}">
                  <a16:creationId xmlns:a16="http://schemas.microsoft.com/office/drawing/2014/main" id="{D791F558-2428-D64B-99E4-A62D71B9A032}"/>
                </a:ext>
              </a:extLst>
            </p:cNvPr>
            <p:cNvPicPr/>
            <p:nvPr userDrawn="1"/>
          </p:nvPicPr>
          <p:blipFill rotWithShape="1">
            <a:blip r:embed="rId3" cstate="email">
              <a:extLst>
                <a:ext uri="{28A0092B-C50C-407E-A947-70E740481C1C}">
                  <a14:useLocalDpi xmlns:a14="http://schemas.microsoft.com/office/drawing/2010/main"/>
                </a:ext>
              </a:extLst>
            </a:blip>
            <a:srcRect l="6164" t="76348" r="14342" b="-5648"/>
            <a:stretch/>
          </p:blipFill>
          <p:spPr>
            <a:xfrm>
              <a:off x="4766232" y="6468534"/>
              <a:ext cx="2761590" cy="182880"/>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7A16A629-8439-E14A-9E93-12883BB9C031}"/>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42368622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E408D821-EAD9-8943-9B47-0D578C874D59}"/>
              </a:ext>
            </a:extLst>
          </p:cNvPr>
          <p:cNvGrpSpPr/>
          <p:nvPr userDrawn="1"/>
        </p:nvGrpSpPr>
        <p:grpSpPr>
          <a:xfrm rot="10800000" flipH="1" flipV="1">
            <a:off x="-1" y="-9570"/>
            <a:ext cx="11461687" cy="7343819"/>
            <a:chOff x="327570" y="4453037"/>
            <a:chExt cx="2319699" cy="1484548"/>
          </a:xfrm>
        </p:grpSpPr>
        <p:sp>
          <p:nvSpPr>
            <p:cNvPr id="27" name="Freeform 26">
              <a:extLst>
                <a:ext uri="{FF2B5EF4-FFF2-40B4-BE49-F238E27FC236}">
                  <a16:creationId xmlns:a16="http://schemas.microsoft.com/office/drawing/2014/main" id="{9B443A20-5ABE-AA43-BCBE-B45788510B45}"/>
                </a:ext>
              </a:extLst>
            </p:cNvPr>
            <p:cNvSpPr/>
            <p:nvPr userDrawn="1"/>
          </p:nvSpPr>
          <p:spPr>
            <a:xfrm flipH="1" flipV="1">
              <a:off x="327570" y="4780157"/>
              <a:ext cx="1211145" cy="1105175"/>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27">
              <a:extLst>
                <a:ext uri="{FF2B5EF4-FFF2-40B4-BE49-F238E27FC236}">
                  <a16:creationId xmlns:a16="http://schemas.microsoft.com/office/drawing/2014/main" id="{789F3516-D5FA-F745-AFA3-68F4F2E4A026}"/>
                </a:ext>
              </a:extLst>
            </p:cNvPr>
            <p:cNvSpPr/>
            <p:nvPr userDrawn="1"/>
          </p:nvSpPr>
          <p:spPr>
            <a:xfrm flipH="1" flipV="1">
              <a:off x="327570" y="4453037"/>
              <a:ext cx="2319699" cy="1484548"/>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8" name="Text Placeholder 23">
            <a:extLst>
              <a:ext uri="{FF2B5EF4-FFF2-40B4-BE49-F238E27FC236}">
                <a16:creationId xmlns:a16="http://schemas.microsoft.com/office/drawing/2014/main" id="{DF0274FC-8EE0-B448-8BAF-1A0661398AC4}"/>
              </a:ext>
            </a:extLst>
          </p:cNvPr>
          <p:cNvSpPr>
            <a:spLocks noGrp="1"/>
          </p:cNvSpPr>
          <p:nvPr>
            <p:ph type="body" sz="quarter" idx="13" hasCustomPrompt="1"/>
          </p:nvPr>
        </p:nvSpPr>
        <p:spPr>
          <a:xfrm>
            <a:off x="381114" y="569970"/>
            <a:ext cx="3735936" cy="4727266"/>
          </a:xfrm>
          <a:noFill/>
        </p:spPr>
        <p:txBody>
          <a:bodyPr>
            <a:normAutofit/>
          </a:bodyPr>
          <a:lstStyle>
            <a:lvl1pPr marL="0" indent="0" algn="l">
              <a:buNone/>
              <a:defRPr sz="3600" b="1">
                <a:solidFill>
                  <a:schemeClr val="bg1"/>
                </a:solidFill>
                <a:latin typeface="+mn-lt"/>
              </a:defRPr>
            </a:lvl1pPr>
          </a:lstStyle>
          <a:p>
            <a:pPr lvl="0"/>
            <a:r>
              <a:rPr lang="en-US" dirty="0"/>
              <a:t>TITLE</a:t>
            </a:r>
          </a:p>
        </p:txBody>
      </p:sp>
      <p:pic>
        <p:nvPicPr>
          <p:cNvPr id="2" name="Picture 1">
            <a:extLst>
              <a:ext uri="{FF2B5EF4-FFF2-40B4-BE49-F238E27FC236}">
                <a16:creationId xmlns:a16="http://schemas.microsoft.com/office/drawing/2014/main" id="{8AED913D-93B7-A23E-9D4E-99BF0130245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124261" y="958024"/>
            <a:ext cx="6934072" cy="4226092"/>
          </a:xfrm>
          <a:prstGeom prst="rect">
            <a:avLst/>
          </a:prstGeom>
        </p:spPr>
      </p:pic>
      <p:sp>
        <p:nvSpPr>
          <p:cNvPr id="3" name="Picture Placeholder 7">
            <a:extLst>
              <a:ext uri="{FF2B5EF4-FFF2-40B4-BE49-F238E27FC236}">
                <a16:creationId xmlns:a16="http://schemas.microsoft.com/office/drawing/2014/main" id="{5383DE7B-4008-3DBA-A7A2-0CDE9FB1FBCA}"/>
              </a:ext>
            </a:extLst>
          </p:cNvPr>
          <p:cNvSpPr>
            <a:spLocks noGrp="1"/>
          </p:cNvSpPr>
          <p:nvPr>
            <p:ph type="pic" sz="quarter" idx="15" hasCustomPrompt="1"/>
          </p:nvPr>
        </p:nvSpPr>
        <p:spPr>
          <a:xfrm>
            <a:off x="6201624" y="1403721"/>
            <a:ext cx="4736762" cy="2932889"/>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Tree>
    <p:extLst>
      <p:ext uri="{BB962C8B-B14F-4D97-AF65-F5344CB8AC3E}">
        <p14:creationId xmlns:p14="http://schemas.microsoft.com/office/powerpoint/2010/main" val="1800444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Slide 1">
    <p:spTree>
      <p:nvGrpSpPr>
        <p:cNvPr id="1" name=""/>
        <p:cNvGrpSpPr/>
        <p:nvPr/>
      </p:nvGrpSpPr>
      <p:grpSpPr>
        <a:xfrm>
          <a:off x="0" y="0"/>
          <a:ext cx="0" cy="0"/>
          <a:chOff x="0" y="0"/>
          <a:chExt cx="0" cy="0"/>
        </a:xfrm>
      </p:grpSpPr>
      <p:sp>
        <p:nvSpPr>
          <p:cNvPr id="32" name="Picture Placeholder 31">
            <a:extLst>
              <a:ext uri="{FF2B5EF4-FFF2-40B4-BE49-F238E27FC236}">
                <a16:creationId xmlns:a16="http://schemas.microsoft.com/office/drawing/2014/main" id="{574573BB-EF67-9D41-BAE2-F0D2D061EC4F}"/>
              </a:ext>
            </a:extLst>
          </p:cNvPr>
          <p:cNvSpPr>
            <a:spLocks noGrp="1"/>
          </p:cNvSpPr>
          <p:nvPr>
            <p:ph type="pic" sz="quarter" idx="17"/>
          </p:nvPr>
        </p:nvSpPr>
        <p:spPr>
          <a:xfrm>
            <a:off x="1864425" y="368134"/>
            <a:ext cx="10327574" cy="6489864"/>
          </a:xfrm>
          <a:custGeom>
            <a:avLst/>
            <a:gdLst>
              <a:gd name="connsiteX0" fmla="*/ 10327574 w 10327574"/>
              <a:gd name="connsiteY0" fmla="*/ 0 h 6489864"/>
              <a:gd name="connsiteX1" fmla="*/ 10327574 w 10327574"/>
              <a:gd name="connsiteY1" fmla="*/ 5287955 h 6489864"/>
              <a:gd name="connsiteX2" fmla="*/ 8027720 w 10327574"/>
              <a:gd name="connsiteY2" fmla="*/ 5287955 h 6489864"/>
              <a:gd name="connsiteX3" fmla="*/ 8027720 w 10327574"/>
              <a:gd name="connsiteY3" fmla="*/ 6020790 h 6489864"/>
              <a:gd name="connsiteX4" fmla="*/ 10327574 w 10327574"/>
              <a:gd name="connsiteY4" fmla="*/ 6020790 h 6489864"/>
              <a:gd name="connsiteX5" fmla="*/ 10327574 w 10327574"/>
              <a:gd name="connsiteY5" fmla="*/ 6489864 h 6489864"/>
              <a:gd name="connsiteX6" fmla="*/ 6401193 w 10327574"/>
              <a:gd name="connsiteY6" fmla="*/ 6489864 h 6489864"/>
              <a:gd name="connsiteX7" fmla="*/ 0 w 10327574"/>
              <a:gd name="connsiteY7" fmla="*/ 2679302 h 6489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27574" h="6489864">
                <a:moveTo>
                  <a:pt x="10327574" y="0"/>
                </a:moveTo>
                <a:lnTo>
                  <a:pt x="10327574" y="5287955"/>
                </a:lnTo>
                <a:lnTo>
                  <a:pt x="8027720" y="5287955"/>
                </a:lnTo>
                <a:lnTo>
                  <a:pt x="8027720" y="6020790"/>
                </a:lnTo>
                <a:lnTo>
                  <a:pt x="10327574" y="6020790"/>
                </a:lnTo>
                <a:lnTo>
                  <a:pt x="10327574" y="6489864"/>
                </a:lnTo>
                <a:lnTo>
                  <a:pt x="6401193" y="6489864"/>
                </a:lnTo>
                <a:lnTo>
                  <a:pt x="0" y="2679302"/>
                </a:lnTo>
                <a:close/>
              </a:path>
            </a:pathLst>
          </a:custGeom>
        </p:spPr>
        <p:txBody>
          <a:bodyPr wrap="square">
            <a:noAutofit/>
          </a:bodyPr>
          <a:lstStyle/>
          <a:p>
            <a:endParaRPr lang="en-US"/>
          </a:p>
        </p:txBody>
      </p:sp>
      <p:sp>
        <p:nvSpPr>
          <p:cNvPr id="26" name="Triangle 25">
            <a:extLst>
              <a:ext uri="{FF2B5EF4-FFF2-40B4-BE49-F238E27FC236}">
                <a16:creationId xmlns:a16="http://schemas.microsoft.com/office/drawing/2014/main" id="{431412E9-E3AF-A34B-AE83-CAEDBD7C2266}"/>
              </a:ext>
            </a:extLst>
          </p:cNvPr>
          <p:cNvSpPr/>
          <p:nvPr userDrawn="1"/>
        </p:nvSpPr>
        <p:spPr>
          <a:xfrm rot="5400000">
            <a:off x="172192" y="1727859"/>
            <a:ext cx="1686296" cy="2030682"/>
          </a:xfrm>
          <a:prstGeom prst="triangle">
            <a:avLst>
              <a:gd name="adj" fmla="val 72930"/>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a:extLst>
              <a:ext uri="{FF2B5EF4-FFF2-40B4-BE49-F238E27FC236}">
                <a16:creationId xmlns:a16="http://schemas.microsoft.com/office/drawing/2014/main" id="{080A3C76-8415-C249-9F21-A9F02C6769C9}"/>
              </a:ext>
            </a:extLst>
          </p:cNvPr>
          <p:cNvSpPr/>
          <p:nvPr userDrawn="1"/>
        </p:nvSpPr>
        <p:spPr>
          <a:xfrm>
            <a:off x="0" y="3043444"/>
            <a:ext cx="8274114" cy="3807877"/>
          </a:xfrm>
          <a:custGeom>
            <a:avLst/>
            <a:gdLst>
              <a:gd name="connsiteX0" fmla="*/ 1868694 w 8274114"/>
              <a:gd name="connsiteY0" fmla="*/ 0 h 3807877"/>
              <a:gd name="connsiteX1" fmla="*/ 8274114 w 8274114"/>
              <a:gd name="connsiteY1" fmla="*/ 3807877 h 3807877"/>
              <a:gd name="connsiteX2" fmla="*/ 0 w 8274114"/>
              <a:gd name="connsiteY2" fmla="*/ 3807877 h 3807877"/>
              <a:gd name="connsiteX3" fmla="*/ 0 w 8274114"/>
              <a:gd name="connsiteY3" fmla="*/ 523000 h 3807877"/>
            </a:gdLst>
            <a:ahLst/>
            <a:cxnLst>
              <a:cxn ang="0">
                <a:pos x="connsiteX0" y="connsiteY0"/>
              </a:cxn>
              <a:cxn ang="0">
                <a:pos x="connsiteX1" y="connsiteY1"/>
              </a:cxn>
              <a:cxn ang="0">
                <a:pos x="connsiteX2" y="connsiteY2"/>
              </a:cxn>
              <a:cxn ang="0">
                <a:pos x="connsiteX3" y="connsiteY3"/>
              </a:cxn>
            </a:cxnLst>
            <a:rect l="l" t="t" r="r" b="b"/>
            <a:pathLst>
              <a:path w="8274114" h="3807877">
                <a:moveTo>
                  <a:pt x="1868694" y="0"/>
                </a:moveTo>
                <a:lnTo>
                  <a:pt x="8274114" y="3807877"/>
                </a:lnTo>
                <a:lnTo>
                  <a:pt x="0" y="3807877"/>
                </a:lnTo>
                <a:lnTo>
                  <a:pt x="0" y="523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GB"/>
          </a:p>
        </p:txBody>
      </p:sp>
      <p:pic>
        <p:nvPicPr>
          <p:cNvPr id="19" name="Picture 18">
            <a:extLst>
              <a:ext uri="{FF2B5EF4-FFF2-40B4-BE49-F238E27FC236}">
                <a16:creationId xmlns:a16="http://schemas.microsoft.com/office/drawing/2014/main" id="{CE5713AF-C60E-944E-9727-1251D60620F7}"/>
              </a:ext>
            </a:extLst>
          </p:cNvPr>
          <p:cNvPicPr>
            <a:picLocks noChangeAspect="1"/>
          </p:cNvPicPr>
          <p:nvPr userDrawn="1"/>
        </p:nvPicPr>
        <p:blipFill rotWithShape="1">
          <a:blip r:embed="rId2"/>
          <a:srcRect l="7131" t="12454" r="5444" b="6761"/>
          <a:stretch/>
        </p:blipFill>
        <p:spPr>
          <a:xfrm>
            <a:off x="10070275" y="5795158"/>
            <a:ext cx="2097974" cy="516963"/>
          </a:xfrm>
          <a:prstGeom prst="rect">
            <a:avLst/>
          </a:prstGeom>
        </p:spPr>
      </p:pic>
      <p:sp>
        <p:nvSpPr>
          <p:cNvPr id="16" name="Text Placeholder 23">
            <a:extLst>
              <a:ext uri="{FF2B5EF4-FFF2-40B4-BE49-F238E27FC236}">
                <a16:creationId xmlns:a16="http://schemas.microsoft.com/office/drawing/2014/main" id="{B805EDD7-2A81-1B4E-9504-46AEB376EB8B}"/>
              </a:ext>
            </a:extLst>
          </p:cNvPr>
          <p:cNvSpPr>
            <a:spLocks noGrp="1"/>
          </p:cNvSpPr>
          <p:nvPr userDrawn="1">
            <p:ph type="body" sz="quarter" idx="15" hasCustomPrompt="1"/>
          </p:nvPr>
        </p:nvSpPr>
        <p:spPr>
          <a:xfrm>
            <a:off x="561518" y="4734484"/>
            <a:ext cx="3575539" cy="775681"/>
          </a:xfrm>
        </p:spPr>
        <p:txBody>
          <a:bodyPr>
            <a:noAutofit/>
          </a:bodyPr>
          <a:lstStyle>
            <a:lvl1pPr marL="0" indent="0" algn="l">
              <a:buNone/>
              <a:defRPr sz="5400" b="1" baseline="0">
                <a:solidFill>
                  <a:schemeClr val="bg1"/>
                </a:solidFill>
                <a:latin typeface="+mn-lt"/>
              </a:defRPr>
            </a:lvl1pPr>
          </a:lstStyle>
          <a:p>
            <a:pPr lvl="0"/>
            <a:r>
              <a:rPr lang="en-US" dirty="0"/>
              <a:t>Cover Slide</a:t>
            </a:r>
          </a:p>
        </p:txBody>
      </p:sp>
      <p:sp>
        <p:nvSpPr>
          <p:cNvPr id="17" name="Text Placeholder 23">
            <a:extLst>
              <a:ext uri="{FF2B5EF4-FFF2-40B4-BE49-F238E27FC236}">
                <a16:creationId xmlns:a16="http://schemas.microsoft.com/office/drawing/2014/main" id="{6F67CB86-9CF6-F240-9879-118B9C360A90}"/>
              </a:ext>
            </a:extLst>
          </p:cNvPr>
          <p:cNvSpPr>
            <a:spLocks noGrp="1"/>
          </p:cNvSpPr>
          <p:nvPr userDrawn="1">
            <p:ph type="body" sz="quarter" idx="16" hasCustomPrompt="1"/>
          </p:nvPr>
        </p:nvSpPr>
        <p:spPr>
          <a:xfrm>
            <a:off x="561518" y="5440977"/>
            <a:ext cx="3575539" cy="775681"/>
          </a:xfrm>
        </p:spPr>
        <p:txBody>
          <a:bodyPr>
            <a:normAutofit/>
          </a:bodyPr>
          <a:lstStyle>
            <a:lvl1pPr marL="0" indent="0" algn="l">
              <a:buNone/>
              <a:defRPr sz="3600">
                <a:solidFill>
                  <a:schemeClr val="bg1"/>
                </a:solidFill>
                <a:latin typeface="+mn-lt"/>
              </a:defRPr>
            </a:lvl1pPr>
          </a:lstStyle>
          <a:p>
            <a:pPr lvl="0"/>
            <a:r>
              <a:rPr lang="en-US" dirty="0"/>
              <a:t>Sub-Heading</a:t>
            </a:r>
          </a:p>
        </p:txBody>
      </p:sp>
      <p:pic>
        <p:nvPicPr>
          <p:cNvPr id="12" name="Picture 11" descr="A picture containing text&#10;&#10;Description automatically generated">
            <a:extLst>
              <a:ext uri="{FF2B5EF4-FFF2-40B4-BE49-F238E27FC236}">
                <a16:creationId xmlns:a16="http://schemas.microsoft.com/office/drawing/2014/main" id="{E6C4FDF7-CBE4-764F-86D1-8F3AC95CBB98}"/>
              </a:ext>
            </a:extLst>
          </p:cNvPr>
          <p:cNvPicPr/>
          <p:nvPr userDrawn="1"/>
        </p:nvPicPr>
        <p:blipFill>
          <a:blip r:embed="rId3" cstate="email">
            <a:extLst>
              <a:ext uri="{28A0092B-C50C-407E-A947-70E740481C1C}">
                <a14:useLocalDpi xmlns:a14="http://schemas.microsoft.com/office/drawing/2010/main"/>
              </a:ext>
            </a:extLst>
          </a:blip>
          <a:stretch>
            <a:fillRect/>
          </a:stretch>
        </p:blipFill>
        <p:spPr>
          <a:xfrm>
            <a:off x="561519" y="641383"/>
            <a:ext cx="5067386" cy="1104655"/>
          </a:xfrm>
          <a:prstGeom prst="rect">
            <a:avLst/>
          </a:prstGeom>
        </p:spPr>
      </p:pic>
    </p:spTree>
    <p:extLst>
      <p:ext uri="{BB962C8B-B14F-4D97-AF65-F5344CB8AC3E}">
        <p14:creationId xmlns:p14="http://schemas.microsoft.com/office/powerpoint/2010/main" val="32256783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Laptop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0535753-0DCC-D144-BD05-E0AE8543D16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124261" y="958024"/>
            <a:ext cx="6934072" cy="4226092"/>
          </a:xfrm>
          <a:prstGeom prst="rect">
            <a:avLst/>
          </a:prstGeom>
        </p:spPr>
      </p:pic>
      <p:sp>
        <p:nvSpPr>
          <p:cNvPr id="7" name="Picture Placeholder 7">
            <a:extLst>
              <a:ext uri="{FF2B5EF4-FFF2-40B4-BE49-F238E27FC236}">
                <a16:creationId xmlns:a16="http://schemas.microsoft.com/office/drawing/2014/main" id="{117DA62C-E9DF-7F4D-A6C4-E879D8339543}"/>
              </a:ext>
            </a:extLst>
          </p:cNvPr>
          <p:cNvSpPr>
            <a:spLocks noGrp="1"/>
          </p:cNvSpPr>
          <p:nvPr>
            <p:ph type="pic" sz="quarter" idx="15" hasCustomPrompt="1"/>
          </p:nvPr>
        </p:nvSpPr>
        <p:spPr>
          <a:xfrm>
            <a:off x="6201624" y="1403721"/>
            <a:ext cx="4736762" cy="2932889"/>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
        <p:nvSpPr>
          <p:cNvPr id="8" name="Text Placeholder 23">
            <a:extLst>
              <a:ext uri="{FF2B5EF4-FFF2-40B4-BE49-F238E27FC236}">
                <a16:creationId xmlns:a16="http://schemas.microsoft.com/office/drawing/2014/main" id="{DF0274FC-8EE0-B448-8BAF-1A0661398AC4}"/>
              </a:ext>
            </a:extLst>
          </p:cNvPr>
          <p:cNvSpPr>
            <a:spLocks noGrp="1"/>
          </p:cNvSpPr>
          <p:nvPr>
            <p:ph type="body" sz="quarter" idx="13" hasCustomPrompt="1"/>
          </p:nvPr>
        </p:nvSpPr>
        <p:spPr>
          <a:xfrm>
            <a:off x="381114" y="569970"/>
            <a:ext cx="3735936" cy="4727266"/>
          </a:xfrm>
          <a:noFill/>
        </p:spPr>
        <p:txBody>
          <a:bodyPr>
            <a:normAutofit/>
          </a:bodyPr>
          <a:lstStyle>
            <a:lvl1pPr marL="0" indent="0" algn="l">
              <a:buNone/>
              <a:defRPr sz="3600" b="1">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20736060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Laptop Slide">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E408D821-EAD9-8943-9B47-0D578C874D59}"/>
              </a:ext>
            </a:extLst>
          </p:cNvPr>
          <p:cNvGrpSpPr/>
          <p:nvPr userDrawn="1"/>
        </p:nvGrpSpPr>
        <p:grpSpPr>
          <a:xfrm rot="10800000" flipH="1" flipV="1">
            <a:off x="0" y="-9570"/>
            <a:ext cx="9216428" cy="7343819"/>
            <a:chOff x="327570" y="4453037"/>
            <a:chExt cx="2319699" cy="1484548"/>
          </a:xfrm>
          <a:solidFill>
            <a:srgbClr val="EBC2BF"/>
          </a:solidFill>
        </p:grpSpPr>
        <p:sp>
          <p:nvSpPr>
            <p:cNvPr id="27" name="Freeform 26">
              <a:extLst>
                <a:ext uri="{FF2B5EF4-FFF2-40B4-BE49-F238E27FC236}">
                  <a16:creationId xmlns:a16="http://schemas.microsoft.com/office/drawing/2014/main" id="{9B443A20-5ABE-AA43-BCBE-B45788510B45}"/>
                </a:ext>
              </a:extLst>
            </p:cNvPr>
            <p:cNvSpPr/>
            <p:nvPr userDrawn="1"/>
          </p:nvSpPr>
          <p:spPr>
            <a:xfrm flipH="1" flipV="1">
              <a:off x="327570" y="4780157"/>
              <a:ext cx="1211145" cy="1105175"/>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CC6A6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27">
              <a:extLst>
                <a:ext uri="{FF2B5EF4-FFF2-40B4-BE49-F238E27FC236}">
                  <a16:creationId xmlns:a16="http://schemas.microsoft.com/office/drawing/2014/main" id="{789F3516-D5FA-F745-AFA3-68F4F2E4A026}"/>
                </a:ext>
              </a:extLst>
            </p:cNvPr>
            <p:cNvSpPr/>
            <p:nvPr userDrawn="1"/>
          </p:nvSpPr>
          <p:spPr>
            <a:xfrm flipH="1" flipV="1">
              <a:off x="327570" y="4453037"/>
              <a:ext cx="2319699" cy="1484548"/>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8" name="Text Placeholder 23">
            <a:extLst>
              <a:ext uri="{FF2B5EF4-FFF2-40B4-BE49-F238E27FC236}">
                <a16:creationId xmlns:a16="http://schemas.microsoft.com/office/drawing/2014/main" id="{DF0274FC-8EE0-B448-8BAF-1A0661398AC4}"/>
              </a:ext>
            </a:extLst>
          </p:cNvPr>
          <p:cNvSpPr>
            <a:spLocks noGrp="1"/>
          </p:cNvSpPr>
          <p:nvPr>
            <p:ph type="body" sz="quarter" idx="13" hasCustomPrompt="1"/>
          </p:nvPr>
        </p:nvSpPr>
        <p:spPr>
          <a:xfrm>
            <a:off x="381114" y="569970"/>
            <a:ext cx="3735936" cy="4727266"/>
          </a:xfrm>
          <a:noFill/>
        </p:spPr>
        <p:txBody>
          <a:bodyPr>
            <a:normAutofit/>
          </a:bodyPr>
          <a:lstStyle>
            <a:lvl1pPr marL="0" indent="0" algn="l">
              <a:buNone/>
              <a:defRPr sz="3600" b="1">
                <a:solidFill>
                  <a:schemeClr val="bg1"/>
                </a:solidFill>
                <a:latin typeface="+mn-lt"/>
              </a:defRPr>
            </a:lvl1pPr>
          </a:lstStyle>
          <a:p>
            <a:pPr lvl="0"/>
            <a:r>
              <a:rPr lang="en-US" dirty="0"/>
              <a:t>TITLE</a:t>
            </a:r>
          </a:p>
        </p:txBody>
      </p:sp>
      <p:pic>
        <p:nvPicPr>
          <p:cNvPr id="2" name="Picture 1">
            <a:extLst>
              <a:ext uri="{FF2B5EF4-FFF2-40B4-BE49-F238E27FC236}">
                <a16:creationId xmlns:a16="http://schemas.microsoft.com/office/drawing/2014/main" id="{B3ED4AE3-DEB3-1A45-01C7-8F49D9E442D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124261" y="958024"/>
            <a:ext cx="6934072" cy="4226092"/>
          </a:xfrm>
          <a:prstGeom prst="rect">
            <a:avLst/>
          </a:prstGeom>
        </p:spPr>
      </p:pic>
      <p:sp>
        <p:nvSpPr>
          <p:cNvPr id="3" name="Picture Placeholder 7">
            <a:extLst>
              <a:ext uri="{FF2B5EF4-FFF2-40B4-BE49-F238E27FC236}">
                <a16:creationId xmlns:a16="http://schemas.microsoft.com/office/drawing/2014/main" id="{D9FCB8F3-FF05-F6A7-089F-662C54F0A9EC}"/>
              </a:ext>
            </a:extLst>
          </p:cNvPr>
          <p:cNvSpPr>
            <a:spLocks noGrp="1"/>
          </p:cNvSpPr>
          <p:nvPr>
            <p:ph type="pic" sz="quarter" idx="15" hasCustomPrompt="1"/>
          </p:nvPr>
        </p:nvSpPr>
        <p:spPr>
          <a:xfrm>
            <a:off x="6201624" y="1403721"/>
            <a:ext cx="4736762" cy="2932889"/>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Tree>
    <p:extLst>
      <p:ext uri="{BB962C8B-B14F-4D97-AF65-F5344CB8AC3E}">
        <p14:creationId xmlns:p14="http://schemas.microsoft.com/office/powerpoint/2010/main" val="23467502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Laptop Slide">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E408D821-EAD9-8943-9B47-0D578C874D59}"/>
              </a:ext>
            </a:extLst>
          </p:cNvPr>
          <p:cNvGrpSpPr/>
          <p:nvPr userDrawn="1"/>
        </p:nvGrpSpPr>
        <p:grpSpPr>
          <a:xfrm rot="10800000" flipH="1" flipV="1">
            <a:off x="0" y="-9570"/>
            <a:ext cx="9216428" cy="7343819"/>
            <a:chOff x="327570" y="4453037"/>
            <a:chExt cx="2319699" cy="1484548"/>
          </a:xfrm>
          <a:solidFill>
            <a:srgbClr val="C95F57"/>
          </a:solidFill>
        </p:grpSpPr>
        <p:sp>
          <p:nvSpPr>
            <p:cNvPr id="27" name="Freeform 26">
              <a:extLst>
                <a:ext uri="{FF2B5EF4-FFF2-40B4-BE49-F238E27FC236}">
                  <a16:creationId xmlns:a16="http://schemas.microsoft.com/office/drawing/2014/main" id="{9B443A20-5ABE-AA43-BCBE-B45788510B45}"/>
                </a:ext>
              </a:extLst>
            </p:cNvPr>
            <p:cNvSpPr/>
            <p:nvPr userDrawn="1"/>
          </p:nvSpPr>
          <p:spPr>
            <a:xfrm flipH="1" flipV="1">
              <a:off x="327570" y="4780157"/>
              <a:ext cx="1211145" cy="1105175"/>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27">
              <a:extLst>
                <a:ext uri="{FF2B5EF4-FFF2-40B4-BE49-F238E27FC236}">
                  <a16:creationId xmlns:a16="http://schemas.microsoft.com/office/drawing/2014/main" id="{789F3516-D5FA-F745-AFA3-68F4F2E4A026}"/>
                </a:ext>
              </a:extLst>
            </p:cNvPr>
            <p:cNvSpPr/>
            <p:nvPr userDrawn="1"/>
          </p:nvSpPr>
          <p:spPr>
            <a:xfrm flipH="1" flipV="1">
              <a:off x="327570" y="4453037"/>
              <a:ext cx="2319699" cy="1484548"/>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8" name="Text Placeholder 23">
            <a:extLst>
              <a:ext uri="{FF2B5EF4-FFF2-40B4-BE49-F238E27FC236}">
                <a16:creationId xmlns:a16="http://schemas.microsoft.com/office/drawing/2014/main" id="{DF0274FC-8EE0-B448-8BAF-1A0661398AC4}"/>
              </a:ext>
            </a:extLst>
          </p:cNvPr>
          <p:cNvSpPr>
            <a:spLocks noGrp="1"/>
          </p:cNvSpPr>
          <p:nvPr>
            <p:ph type="body" sz="quarter" idx="13" hasCustomPrompt="1"/>
          </p:nvPr>
        </p:nvSpPr>
        <p:spPr>
          <a:xfrm>
            <a:off x="381114" y="569970"/>
            <a:ext cx="3735936" cy="4727266"/>
          </a:xfrm>
          <a:noFill/>
        </p:spPr>
        <p:txBody>
          <a:bodyPr>
            <a:normAutofit/>
          </a:bodyPr>
          <a:lstStyle>
            <a:lvl1pPr marL="0" indent="0" algn="l">
              <a:buNone/>
              <a:defRPr sz="3600" b="1">
                <a:solidFill>
                  <a:schemeClr val="bg1"/>
                </a:solidFill>
                <a:latin typeface="+mn-lt"/>
              </a:defRPr>
            </a:lvl1pPr>
          </a:lstStyle>
          <a:p>
            <a:pPr lvl="0"/>
            <a:r>
              <a:rPr lang="en-US" dirty="0"/>
              <a:t>TITLE</a:t>
            </a:r>
          </a:p>
        </p:txBody>
      </p:sp>
      <p:pic>
        <p:nvPicPr>
          <p:cNvPr id="2" name="Picture 1">
            <a:extLst>
              <a:ext uri="{FF2B5EF4-FFF2-40B4-BE49-F238E27FC236}">
                <a16:creationId xmlns:a16="http://schemas.microsoft.com/office/drawing/2014/main" id="{5556233A-06A2-3416-C952-5C627442C31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124261" y="958024"/>
            <a:ext cx="6934072" cy="4226092"/>
          </a:xfrm>
          <a:prstGeom prst="rect">
            <a:avLst/>
          </a:prstGeom>
        </p:spPr>
      </p:pic>
      <p:sp>
        <p:nvSpPr>
          <p:cNvPr id="3" name="Picture Placeholder 7">
            <a:extLst>
              <a:ext uri="{FF2B5EF4-FFF2-40B4-BE49-F238E27FC236}">
                <a16:creationId xmlns:a16="http://schemas.microsoft.com/office/drawing/2014/main" id="{A6E34ED0-61CE-71F9-F007-8D8D10B136ED}"/>
              </a:ext>
            </a:extLst>
          </p:cNvPr>
          <p:cNvSpPr>
            <a:spLocks noGrp="1"/>
          </p:cNvSpPr>
          <p:nvPr>
            <p:ph type="pic" sz="quarter" idx="15" hasCustomPrompt="1"/>
          </p:nvPr>
        </p:nvSpPr>
        <p:spPr>
          <a:xfrm>
            <a:off x="6201624" y="1403721"/>
            <a:ext cx="4736762" cy="2932889"/>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Tree>
    <p:extLst>
      <p:ext uri="{BB962C8B-B14F-4D97-AF65-F5344CB8AC3E}">
        <p14:creationId xmlns:p14="http://schemas.microsoft.com/office/powerpoint/2010/main" val="18002034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Laptop Slide">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E408D821-EAD9-8943-9B47-0D578C874D59}"/>
              </a:ext>
            </a:extLst>
          </p:cNvPr>
          <p:cNvGrpSpPr/>
          <p:nvPr userDrawn="1"/>
        </p:nvGrpSpPr>
        <p:grpSpPr>
          <a:xfrm rot="10800000" flipH="1" flipV="1">
            <a:off x="0" y="-9570"/>
            <a:ext cx="9216428" cy="7343819"/>
            <a:chOff x="327570" y="4453037"/>
            <a:chExt cx="2319699" cy="1484548"/>
          </a:xfrm>
          <a:solidFill>
            <a:srgbClr val="C55A11"/>
          </a:solidFill>
        </p:grpSpPr>
        <p:sp>
          <p:nvSpPr>
            <p:cNvPr id="27" name="Freeform 26">
              <a:extLst>
                <a:ext uri="{FF2B5EF4-FFF2-40B4-BE49-F238E27FC236}">
                  <a16:creationId xmlns:a16="http://schemas.microsoft.com/office/drawing/2014/main" id="{9B443A20-5ABE-AA43-BCBE-B45788510B45}"/>
                </a:ext>
              </a:extLst>
            </p:cNvPr>
            <p:cNvSpPr/>
            <p:nvPr userDrawn="1"/>
          </p:nvSpPr>
          <p:spPr>
            <a:xfrm flipH="1" flipV="1">
              <a:off x="327570" y="4780157"/>
              <a:ext cx="1211145" cy="1105175"/>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F08B1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27">
              <a:extLst>
                <a:ext uri="{FF2B5EF4-FFF2-40B4-BE49-F238E27FC236}">
                  <a16:creationId xmlns:a16="http://schemas.microsoft.com/office/drawing/2014/main" id="{789F3516-D5FA-F745-AFA3-68F4F2E4A026}"/>
                </a:ext>
              </a:extLst>
            </p:cNvPr>
            <p:cNvSpPr/>
            <p:nvPr userDrawn="1"/>
          </p:nvSpPr>
          <p:spPr>
            <a:xfrm flipH="1" flipV="1">
              <a:off x="327570" y="4453037"/>
              <a:ext cx="2319699" cy="1484548"/>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8" name="Text Placeholder 23">
            <a:extLst>
              <a:ext uri="{FF2B5EF4-FFF2-40B4-BE49-F238E27FC236}">
                <a16:creationId xmlns:a16="http://schemas.microsoft.com/office/drawing/2014/main" id="{DF0274FC-8EE0-B448-8BAF-1A0661398AC4}"/>
              </a:ext>
            </a:extLst>
          </p:cNvPr>
          <p:cNvSpPr>
            <a:spLocks noGrp="1"/>
          </p:cNvSpPr>
          <p:nvPr>
            <p:ph type="body" sz="quarter" idx="13" hasCustomPrompt="1"/>
          </p:nvPr>
        </p:nvSpPr>
        <p:spPr>
          <a:xfrm>
            <a:off x="381114" y="569970"/>
            <a:ext cx="3735936" cy="4727266"/>
          </a:xfrm>
          <a:noFill/>
        </p:spPr>
        <p:txBody>
          <a:bodyPr>
            <a:normAutofit/>
          </a:bodyPr>
          <a:lstStyle>
            <a:lvl1pPr marL="0" indent="0" algn="l">
              <a:buNone/>
              <a:defRPr sz="3600" b="1">
                <a:solidFill>
                  <a:schemeClr val="bg1"/>
                </a:solidFill>
                <a:latin typeface="+mn-lt"/>
              </a:defRPr>
            </a:lvl1pPr>
          </a:lstStyle>
          <a:p>
            <a:pPr lvl="0"/>
            <a:r>
              <a:rPr lang="en-US" dirty="0"/>
              <a:t>TITLE</a:t>
            </a:r>
          </a:p>
        </p:txBody>
      </p:sp>
      <p:pic>
        <p:nvPicPr>
          <p:cNvPr id="2" name="Picture 1">
            <a:extLst>
              <a:ext uri="{FF2B5EF4-FFF2-40B4-BE49-F238E27FC236}">
                <a16:creationId xmlns:a16="http://schemas.microsoft.com/office/drawing/2014/main" id="{0B0C5B99-BB82-89D2-24D1-5517C96437D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124261" y="958024"/>
            <a:ext cx="6934072" cy="4226092"/>
          </a:xfrm>
          <a:prstGeom prst="rect">
            <a:avLst/>
          </a:prstGeom>
        </p:spPr>
      </p:pic>
      <p:sp>
        <p:nvSpPr>
          <p:cNvPr id="3" name="Picture Placeholder 7">
            <a:extLst>
              <a:ext uri="{FF2B5EF4-FFF2-40B4-BE49-F238E27FC236}">
                <a16:creationId xmlns:a16="http://schemas.microsoft.com/office/drawing/2014/main" id="{61FD124B-1D9F-FEBF-3868-B70A37753D1C}"/>
              </a:ext>
            </a:extLst>
          </p:cNvPr>
          <p:cNvSpPr>
            <a:spLocks noGrp="1"/>
          </p:cNvSpPr>
          <p:nvPr>
            <p:ph type="pic" sz="quarter" idx="15" hasCustomPrompt="1"/>
          </p:nvPr>
        </p:nvSpPr>
        <p:spPr>
          <a:xfrm>
            <a:off x="6201624" y="1403721"/>
            <a:ext cx="4736762" cy="2932889"/>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Tree>
    <p:extLst>
      <p:ext uri="{BB962C8B-B14F-4D97-AF65-F5344CB8AC3E}">
        <p14:creationId xmlns:p14="http://schemas.microsoft.com/office/powerpoint/2010/main" val="37380710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_Laptop Slide">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E408D821-EAD9-8943-9B47-0D578C874D59}"/>
              </a:ext>
            </a:extLst>
          </p:cNvPr>
          <p:cNvGrpSpPr/>
          <p:nvPr userDrawn="1"/>
        </p:nvGrpSpPr>
        <p:grpSpPr>
          <a:xfrm rot="10800000" flipH="1" flipV="1">
            <a:off x="-1" y="-9570"/>
            <a:ext cx="10194587" cy="8122438"/>
            <a:chOff x="327570" y="4453037"/>
            <a:chExt cx="2319699" cy="1484548"/>
          </a:xfrm>
          <a:solidFill>
            <a:srgbClr val="E0810E"/>
          </a:solidFill>
        </p:grpSpPr>
        <p:sp>
          <p:nvSpPr>
            <p:cNvPr id="27" name="Freeform 26">
              <a:extLst>
                <a:ext uri="{FF2B5EF4-FFF2-40B4-BE49-F238E27FC236}">
                  <a16:creationId xmlns:a16="http://schemas.microsoft.com/office/drawing/2014/main" id="{9B443A20-5ABE-AA43-BCBE-B45788510B45}"/>
                </a:ext>
              </a:extLst>
            </p:cNvPr>
            <p:cNvSpPr/>
            <p:nvPr userDrawn="1"/>
          </p:nvSpPr>
          <p:spPr>
            <a:xfrm flipH="1" flipV="1">
              <a:off x="327570" y="4780157"/>
              <a:ext cx="1211145" cy="1105175"/>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27">
              <a:extLst>
                <a:ext uri="{FF2B5EF4-FFF2-40B4-BE49-F238E27FC236}">
                  <a16:creationId xmlns:a16="http://schemas.microsoft.com/office/drawing/2014/main" id="{789F3516-D5FA-F745-AFA3-68F4F2E4A026}"/>
                </a:ext>
              </a:extLst>
            </p:cNvPr>
            <p:cNvSpPr/>
            <p:nvPr userDrawn="1"/>
          </p:nvSpPr>
          <p:spPr>
            <a:xfrm flipH="1" flipV="1">
              <a:off x="327570" y="4453037"/>
              <a:ext cx="2319699" cy="1484548"/>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8" name="Text Placeholder 23">
            <a:extLst>
              <a:ext uri="{FF2B5EF4-FFF2-40B4-BE49-F238E27FC236}">
                <a16:creationId xmlns:a16="http://schemas.microsoft.com/office/drawing/2014/main" id="{DF0274FC-8EE0-B448-8BAF-1A0661398AC4}"/>
              </a:ext>
            </a:extLst>
          </p:cNvPr>
          <p:cNvSpPr>
            <a:spLocks noGrp="1"/>
          </p:cNvSpPr>
          <p:nvPr>
            <p:ph type="body" sz="quarter" idx="13" hasCustomPrompt="1"/>
          </p:nvPr>
        </p:nvSpPr>
        <p:spPr>
          <a:xfrm>
            <a:off x="381114" y="569970"/>
            <a:ext cx="3735936" cy="4727266"/>
          </a:xfrm>
          <a:noFill/>
        </p:spPr>
        <p:txBody>
          <a:bodyPr>
            <a:normAutofit/>
          </a:bodyPr>
          <a:lstStyle>
            <a:lvl1pPr marL="0" indent="0" algn="l">
              <a:buNone/>
              <a:defRPr sz="3600" b="1">
                <a:solidFill>
                  <a:schemeClr val="bg1"/>
                </a:solidFill>
                <a:latin typeface="+mn-lt"/>
              </a:defRPr>
            </a:lvl1pPr>
          </a:lstStyle>
          <a:p>
            <a:pPr lvl="0"/>
            <a:r>
              <a:rPr lang="en-US" dirty="0"/>
              <a:t>TITLE</a:t>
            </a:r>
          </a:p>
        </p:txBody>
      </p:sp>
      <p:pic>
        <p:nvPicPr>
          <p:cNvPr id="2" name="Picture 1">
            <a:extLst>
              <a:ext uri="{FF2B5EF4-FFF2-40B4-BE49-F238E27FC236}">
                <a16:creationId xmlns:a16="http://schemas.microsoft.com/office/drawing/2014/main" id="{0B0C5B99-BB82-89D2-24D1-5517C96437D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124261" y="958024"/>
            <a:ext cx="6934072" cy="4226092"/>
          </a:xfrm>
          <a:prstGeom prst="rect">
            <a:avLst/>
          </a:prstGeom>
        </p:spPr>
      </p:pic>
      <p:sp>
        <p:nvSpPr>
          <p:cNvPr id="3" name="Picture Placeholder 7">
            <a:extLst>
              <a:ext uri="{FF2B5EF4-FFF2-40B4-BE49-F238E27FC236}">
                <a16:creationId xmlns:a16="http://schemas.microsoft.com/office/drawing/2014/main" id="{61FD124B-1D9F-FEBF-3868-B70A37753D1C}"/>
              </a:ext>
            </a:extLst>
          </p:cNvPr>
          <p:cNvSpPr>
            <a:spLocks noGrp="1"/>
          </p:cNvSpPr>
          <p:nvPr>
            <p:ph type="pic" sz="quarter" idx="15" hasCustomPrompt="1"/>
          </p:nvPr>
        </p:nvSpPr>
        <p:spPr>
          <a:xfrm>
            <a:off x="6201624" y="1403721"/>
            <a:ext cx="4736762" cy="2932889"/>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Tree>
    <p:extLst>
      <p:ext uri="{BB962C8B-B14F-4D97-AF65-F5344CB8AC3E}">
        <p14:creationId xmlns:p14="http://schemas.microsoft.com/office/powerpoint/2010/main" val="19361852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W.O.T. Graphic Slide">
    <p:spTree>
      <p:nvGrpSpPr>
        <p:cNvPr id="1" name=""/>
        <p:cNvGrpSpPr/>
        <p:nvPr/>
      </p:nvGrpSpPr>
      <p:grpSpPr>
        <a:xfrm>
          <a:off x="0" y="0"/>
          <a:ext cx="0" cy="0"/>
          <a:chOff x="0" y="0"/>
          <a:chExt cx="0" cy="0"/>
        </a:xfrm>
      </p:grpSpPr>
      <p:sp>
        <p:nvSpPr>
          <p:cNvPr id="96" name="Text Placeholder 23">
            <a:extLst>
              <a:ext uri="{FF2B5EF4-FFF2-40B4-BE49-F238E27FC236}">
                <a16:creationId xmlns:a16="http://schemas.microsoft.com/office/drawing/2014/main" id="{0576BD4C-D244-074C-9F40-830189A00901}"/>
              </a:ext>
            </a:extLst>
          </p:cNvPr>
          <p:cNvSpPr>
            <a:spLocks noGrp="1"/>
          </p:cNvSpPr>
          <p:nvPr>
            <p:ph type="body" sz="quarter" idx="21" hasCustomPrompt="1"/>
          </p:nvPr>
        </p:nvSpPr>
        <p:spPr>
          <a:xfrm>
            <a:off x="3309484" y="2103038"/>
            <a:ext cx="2751318" cy="991390"/>
          </a:xfrm>
        </p:spPr>
        <p:txBody>
          <a:bodyPr>
            <a:normAutofit/>
          </a:bodyPr>
          <a:lstStyle>
            <a:lvl1pPr marL="0" indent="0" algn="ctr">
              <a:buNone/>
              <a:defRPr sz="7200" b="1">
                <a:solidFill>
                  <a:schemeClr val="bg1"/>
                </a:solidFill>
                <a:latin typeface="+mn-lt"/>
              </a:defRPr>
            </a:lvl1pPr>
          </a:lstStyle>
          <a:p>
            <a:pPr lvl="0"/>
            <a:r>
              <a:rPr lang="en-US" dirty="0"/>
              <a:t>W</a:t>
            </a:r>
          </a:p>
        </p:txBody>
      </p:sp>
      <p:sp>
        <p:nvSpPr>
          <p:cNvPr id="97" name="Text Placeholder 23">
            <a:extLst>
              <a:ext uri="{FF2B5EF4-FFF2-40B4-BE49-F238E27FC236}">
                <a16:creationId xmlns:a16="http://schemas.microsoft.com/office/drawing/2014/main" id="{59FD8A41-6F66-E847-B216-540F23A1ACDA}"/>
              </a:ext>
            </a:extLst>
          </p:cNvPr>
          <p:cNvSpPr>
            <a:spLocks noGrp="1"/>
          </p:cNvSpPr>
          <p:nvPr>
            <p:ph type="body" sz="quarter" idx="22" hasCustomPrompt="1"/>
          </p:nvPr>
        </p:nvSpPr>
        <p:spPr>
          <a:xfrm>
            <a:off x="8714203" y="2091083"/>
            <a:ext cx="2701308" cy="991390"/>
          </a:xfrm>
        </p:spPr>
        <p:txBody>
          <a:bodyPr>
            <a:normAutofit/>
          </a:bodyPr>
          <a:lstStyle>
            <a:lvl1pPr marL="0" indent="0" algn="ctr">
              <a:buNone/>
              <a:defRPr sz="7200" b="1">
                <a:solidFill>
                  <a:schemeClr val="bg1"/>
                </a:solidFill>
                <a:latin typeface="+mn-lt"/>
              </a:defRPr>
            </a:lvl1pPr>
          </a:lstStyle>
          <a:p>
            <a:pPr lvl="0"/>
            <a:r>
              <a:rPr lang="en-US" dirty="0"/>
              <a:t>T</a:t>
            </a:r>
          </a:p>
        </p:txBody>
      </p:sp>
      <p:sp>
        <p:nvSpPr>
          <p:cNvPr id="98" name="Text Placeholder 23">
            <a:extLst>
              <a:ext uri="{FF2B5EF4-FFF2-40B4-BE49-F238E27FC236}">
                <a16:creationId xmlns:a16="http://schemas.microsoft.com/office/drawing/2014/main" id="{21FA3A87-06FE-B442-AE8D-421271B06531}"/>
              </a:ext>
            </a:extLst>
          </p:cNvPr>
          <p:cNvSpPr>
            <a:spLocks noGrp="1"/>
          </p:cNvSpPr>
          <p:nvPr>
            <p:ph type="body" sz="quarter" idx="23" hasCustomPrompt="1"/>
          </p:nvPr>
        </p:nvSpPr>
        <p:spPr>
          <a:xfrm>
            <a:off x="601780" y="4276572"/>
            <a:ext cx="2693272" cy="991390"/>
          </a:xfrm>
        </p:spPr>
        <p:txBody>
          <a:bodyPr>
            <a:normAutofit/>
          </a:bodyPr>
          <a:lstStyle>
            <a:lvl1pPr marL="0" indent="0" algn="ctr">
              <a:buNone/>
              <a:defRPr sz="7200" b="1">
                <a:solidFill>
                  <a:schemeClr val="bg1"/>
                </a:solidFill>
                <a:latin typeface="+mn-lt"/>
              </a:defRPr>
            </a:lvl1pPr>
          </a:lstStyle>
          <a:p>
            <a:pPr lvl="0"/>
            <a:r>
              <a:rPr lang="en-US" dirty="0"/>
              <a:t>S</a:t>
            </a:r>
          </a:p>
        </p:txBody>
      </p:sp>
      <p:sp>
        <p:nvSpPr>
          <p:cNvPr id="103" name="Text Placeholder 23">
            <a:extLst>
              <a:ext uri="{FF2B5EF4-FFF2-40B4-BE49-F238E27FC236}">
                <a16:creationId xmlns:a16="http://schemas.microsoft.com/office/drawing/2014/main" id="{557895F2-844B-684F-85AE-9C89D44B78FC}"/>
              </a:ext>
            </a:extLst>
          </p:cNvPr>
          <p:cNvSpPr>
            <a:spLocks noGrp="1"/>
          </p:cNvSpPr>
          <p:nvPr>
            <p:ph type="body" sz="quarter" idx="15" hasCustomPrompt="1"/>
          </p:nvPr>
        </p:nvSpPr>
        <p:spPr>
          <a:xfrm>
            <a:off x="431208" y="1909675"/>
            <a:ext cx="2688034" cy="699673"/>
          </a:xfrm>
        </p:spPr>
        <p:txBody>
          <a:bodyPr>
            <a:normAutofit/>
          </a:bodyPr>
          <a:lstStyle>
            <a:lvl1pPr marL="0" indent="0" algn="ctr">
              <a:buNone/>
              <a:defRPr sz="2400" b="1">
                <a:solidFill>
                  <a:srgbClr val="027354"/>
                </a:solidFill>
                <a:latin typeface="+mn-lt"/>
              </a:defRPr>
            </a:lvl1pPr>
          </a:lstStyle>
          <a:p>
            <a:pPr lvl="0"/>
            <a:r>
              <a:rPr lang="en-US" dirty="0"/>
              <a:t>Strengths</a:t>
            </a:r>
          </a:p>
        </p:txBody>
      </p:sp>
      <p:sp>
        <p:nvSpPr>
          <p:cNvPr id="105" name="Text Placeholder 23">
            <a:extLst>
              <a:ext uri="{FF2B5EF4-FFF2-40B4-BE49-F238E27FC236}">
                <a16:creationId xmlns:a16="http://schemas.microsoft.com/office/drawing/2014/main" id="{FB42AF40-AA70-1A44-B56B-50A0FB52C154}"/>
              </a:ext>
            </a:extLst>
          </p:cNvPr>
          <p:cNvSpPr>
            <a:spLocks noGrp="1"/>
          </p:cNvSpPr>
          <p:nvPr>
            <p:ph type="body" sz="quarter" idx="26" hasCustomPrompt="1"/>
          </p:nvPr>
        </p:nvSpPr>
        <p:spPr>
          <a:xfrm>
            <a:off x="3179908" y="5884177"/>
            <a:ext cx="2693271" cy="655052"/>
          </a:xfrm>
        </p:spPr>
        <p:txBody>
          <a:bodyPr>
            <a:normAutofit/>
          </a:bodyPr>
          <a:lstStyle>
            <a:lvl1pPr marL="0" indent="0" algn="ctr">
              <a:buNone/>
              <a:defRPr sz="2400" b="1">
                <a:solidFill>
                  <a:srgbClr val="F29E38"/>
                </a:solidFill>
                <a:latin typeface="+mn-lt"/>
              </a:defRPr>
            </a:lvl1pPr>
          </a:lstStyle>
          <a:p>
            <a:pPr lvl="0"/>
            <a:r>
              <a:rPr lang="en-US" dirty="0"/>
              <a:t>Weakness</a:t>
            </a:r>
          </a:p>
        </p:txBody>
      </p:sp>
      <p:sp>
        <p:nvSpPr>
          <p:cNvPr id="106" name="Text Placeholder 23">
            <a:extLst>
              <a:ext uri="{FF2B5EF4-FFF2-40B4-BE49-F238E27FC236}">
                <a16:creationId xmlns:a16="http://schemas.microsoft.com/office/drawing/2014/main" id="{637B5DA6-17AE-134B-B763-5553B9A05871}"/>
              </a:ext>
            </a:extLst>
          </p:cNvPr>
          <p:cNvSpPr>
            <a:spLocks noGrp="1"/>
          </p:cNvSpPr>
          <p:nvPr>
            <p:ph type="body" sz="quarter" idx="27" hasCustomPrompt="1"/>
          </p:nvPr>
        </p:nvSpPr>
        <p:spPr>
          <a:xfrm>
            <a:off x="3150884" y="5144756"/>
            <a:ext cx="2693271" cy="655052"/>
          </a:xfrm>
        </p:spPr>
        <p:txBody>
          <a:bodyPr>
            <a:normAutofit/>
          </a:bodyPr>
          <a:lstStyle>
            <a:lvl1pPr marL="0" indent="0" algn="ctr">
              <a:buNone/>
              <a:defRPr sz="2400" b="0">
                <a:solidFill>
                  <a:srgbClr val="262626"/>
                </a:solidFill>
                <a:latin typeface="+mn-lt"/>
              </a:defRPr>
            </a:lvl1pPr>
          </a:lstStyle>
          <a:p>
            <a:pPr lvl="0"/>
            <a:r>
              <a:rPr lang="en-US" dirty="0"/>
              <a:t>Sub-Heading</a:t>
            </a:r>
          </a:p>
        </p:txBody>
      </p:sp>
      <p:sp>
        <p:nvSpPr>
          <p:cNvPr id="107" name="Text Placeholder 23">
            <a:extLst>
              <a:ext uri="{FF2B5EF4-FFF2-40B4-BE49-F238E27FC236}">
                <a16:creationId xmlns:a16="http://schemas.microsoft.com/office/drawing/2014/main" id="{3B4B9185-650C-8243-A2AD-C2AB79BC8B1D}"/>
              </a:ext>
            </a:extLst>
          </p:cNvPr>
          <p:cNvSpPr>
            <a:spLocks noGrp="1"/>
          </p:cNvSpPr>
          <p:nvPr>
            <p:ph type="body" sz="quarter" idx="28" hasCustomPrompt="1"/>
          </p:nvPr>
        </p:nvSpPr>
        <p:spPr>
          <a:xfrm>
            <a:off x="5990625" y="1891014"/>
            <a:ext cx="2738043" cy="699673"/>
          </a:xfrm>
        </p:spPr>
        <p:txBody>
          <a:bodyPr>
            <a:normAutofit/>
          </a:bodyPr>
          <a:lstStyle>
            <a:lvl1pPr marL="0" indent="0" algn="ctr">
              <a:buNone/>
              <a:defRPr sz="2400" b="1">
                <a:solidFill>
                  <a:srgbClr val="D98F89"/>
                </a:solidFill>
                <a:latin typeface="+mn-lt"/>
              </a:defRPr>
            </a:lvl1pPr>
          </a:lstStyle>
          <a:p>
            <a:pPr lvl="0"/>
            <a:r>
              <a:rPr lang="en-US" dirty="0"/>
              <a:t>Opportunity</a:t>
            </a:r>
          </a:p>
        </p:txBody>
      </p:sp>
      <p:sp>
        <p:nvSpPr>
          <p:cNvPr id="108" name="Text Placeholder 23">
            <a:extLst>
              <a:ext uri="{FF2B5EF4-FFF2-40B4-BE49-F238E27FC236}">
                <a16:creationId xmlns:a16="http://schemas.microsoft.com/office/drawing/2014/main" id="{E2B51D25-035A-AD47-A0DC-7C155B9587C5}"/>
              </a:ext>
            </a:extLst>
          </p:cNvPr>
          <p:cNvSpPr>
            <a:spLocks noGrp="1"/>
          </p:cNvSpPr>
          <p:nvPr>
            <p:ph type="body" sz="quarter" idx="29" hasCustomPrompt="1"/>
          </p:nvPr>
        </p:nvSpPr>
        <p:spPr>
          <a:xfrm>
            <a:off x="5985475" y="2491709"/>
            <a:ext cx="2738043" cy="699673"/>
          </a:xfrm>
        </p:spPr>
        <p:txBody>
          <a:bodyPr>
            <a:normAutofit/>
          </a:bodyPr>
          <a:lstStyle>
            <a:lvl1pPr marL="0" indent="0" algn="ctr">
              <a:buNone/>
              <a:defRPr sz="2400" b="0">
                <a:solidFill>
                  <a:srgbClr val="262626"/>
                </a:solidFill>
                <a:latin typeface="+mn-lt"/>
              </a:defRPr>
            </a:lvl1pPr>
          </a:lstStyle>
          <a:p>
            <a:pPr lvl="0"/>
            <a:r>
              <a:rPr lang="en-US" dirty="0"/>
              <a:t>Sub-Heading</a:t>
            </a:r>
          </a:p>
        </p:txBody>
      </p:sp>
      <p:sp>
        <p:nvSpPr>
          <p:cNvPr id="109" name="Text Placeholder 23">
            <a:extLst>
              <a:ext uri="{FF2B5EF4-FFF2-40B4-BE49-F238E27FC236}">
                <a16:creationId xmlns:a16="http://schemas.microsoft.com/office/drawing/2014/main" id="{BBA9943C-03E8-5745-9A10-64918866F52A}"/>
              </a:ext>
            </a:extLst>
          </p:cNvPr>
          <p:cNvSpPr>
            <a:spLocks noGrp="1"/>
          </p:cNvSpPr>
          <p:nvPr>
            <p:ph type="body" sz="quarter" idx="30" hasCustomPrompt="1"/>
          </p:nvPr>
        </p:nvSpPr>
        <p:spPr>
          <a:xfrm>
            <a:off x="8594491" y="5912181"/>
            <a:ext cx="2708983" cy="615103"/>
          </a:xfrm>
        </p:spPr>
        <p:txBody>
          <a:bodyPr>
            <a:normAutofit/>
          </a:bodyPr>
          <a:lstStyle>
            <a:lvl1pPr marL="0" indent="0" algn="ctr">
              <a:buNone/>
              <a:defRPr sz="2400" b="1">
                <a:solidFill>
                  <a:srgbClr val="40B894"/>
                </a:solidFill>
                <a:latin typeface="+mn-lt"/>
              </a:defRPr>
            </a:lvl1pPr>
          </a:lstStyle>
          <a:p>
            <a:pPr lvl="0"/>
            <a:r>
              <a:rPr lang="en-US" dirty="0"/>
              <a:t>Threats</a:t>
            </a:r>
          </a:p>
        </p:txBody>
      </p:sp>
      <p:sp>
        <p:nvSpPr>
          <p:cNvPr id="110" name="Text Placeholder 23">
            <a:extLst>
              <a:ext uri="{FF2B5EF4-FFF2-40B4-BE49-F238E27FC236}">
                <a16:creationId xmlns:a16="http://schemas.microsoft.com/office/drawing/2014/main" id="{7F0C6E60-C7CC-4847-B0E8-1E5BE9A575EB}"/>
              </a:ext>
            </a:extLst>
          </p:cNvPr>
          <p:cNvSpPr>
            <a:spLocks noGrp="1"/>
          </p:cNvSpPr>
          <p:nvPr>
            <p:ph type="body" sz="quarter" idx="31" hasCustomPrompt="1"/>
          </p:nvPr>
        </p:nvSpPr>
        <p:spPr>
          <a:xfrm>
            <a:off x="8573325" y="5164730"/>
            <a:ext cx="2708983" cy="615103"/>
          </a:xfrm>
        </p:spPr>
        <p:txBody>
          <a:bodyPr>
            <a:normAutofit/>
          </a:bodyPr>
          <a:lstStyle>
            <a:lvl1pPr marL="0" indent="0" algn="ctr">
              <a:buNone/>
              <a:defRPr sz="2400" b="0">
                <a:solidFill>
                  <a:srgbClr val="262626"/>
                </a:solidFill>
                <a:latin typeface="+mn-lt"/>
              </a:defRPr>
            </a:lvl1pPr>
          </a:lstStyle>
          <a:p>
            <a:pPr lvl="0"/>
            <a:r>
              <a:rPr lang="en-US" dirty="0"/>
              <a:t>Sub-Heading</a:t>
            </a:r>
          </a:p>
        </p:txBody>
      </p:sp>
      <p:sp>
        <p:nvSpPr>
          <p:cNvPr id="111" name="Text Placeholder 23">
            <a:extLst>
              <a:ext uri="{FF2B5EF4-FFF2-40B4-BE49-F238E27FC236}">
                <a16:creationId xmlns:a16="http://schemas.microsoft.com/office/drawing/2014/main" id="{82925D00-4D62-E74D-995C-1F49DD264CAD}"/>
              </a:ext>
            </a:extLst>
          </p:cNvPr>
          <p:cNvSpPr>
            <a:spLocks noGrp="1"/>
          </p:cNvSpPr>
          <p:nvPr>
            <p:ph type="body" sz="quarter" idx="32" hasCustomPrompt="1"/>
          </p:nvPr>
        </p:nvSpPr>
        <p:spPr>
          <a:xfrm>
            <a:off x="-36782" y="422900"/>
            <a:ext cx="12192000" cy="953429"/>
          </a:xfrm>
        </p:spPr>
        <p:txBody>
          <a:bodyPr>
            <a:normAutofit/>
          </a:bodyPr>
          <a:lstStyle>
            <a:lvl1pPr marL="366713" indent="0" algn="ctr">
              <a:buNone/>
              <a:tabLst/>
              <a:defRPr sz="3600" b="1">
                <a:solidFill>
                  <a:srgbClr val="262626"/>
                </a:solidFill>
                <a:latin typeface="+mn-lt"/>
              </a:defRPr>
            </a:lvl1pPr>
          </a:lstStyle>
          <a:p>
            <a:pPr lvl="0"/>
            <a:r>
              <a:rPr lang="en-US" dirty="0"/>
              <a:t>S.W.O.T. Graphic Slide</a:t>
            </a:r>
          </a:p>
        </p:txBody>
      </p:sp>
      <p:sp>
        <p:nvSpPr>
          <p:cNvPr id="25" name="Text Placeholder 23">
            <a:extLst>
              <a:ext uri="{FF2B5EF4-FFF2-40B4-BE49-F238E27FC236}">
                <a16:creationId xmlns:a16="http://schemas.microsoft.com/office/drawing/2014/main" id="{B8683D7A-F3BB-E989-968F-43E83D543E10}"/>
              </a:ext>
            </a:extLst>
          </p:cNvPr>
          <p:cNvSpPr>
            <a:spLocks noGrp="1"/>
          </p:cNvSpPr>
          <p:nvPr>
            <p:ph type="body" sz="quarter" idx="33" hasCustomPrompt="1"/>
          </p:nvPr>
        </p:nvSpPr>
        <p:spPr>
          <a:xfrm>
            <a:off x="435463" y="2664442"/>
            <a:ext cx="2693271" cy="655052"/>
          </a:xfrm>
        </p:spPr>
        <p:txBody>
          <a:bodyPr>
            <a:normAutofit/>
          </a:bodyPr>
          <a:lstStyle>
            <a:lvl1pPr marL="0" indent="0" algn="ctr">
              <a:buNone/>
              <a:defRPr sz="2400" b="0">
                <a:solidFill>
                  <a:srgbClr val="262626"/>
                </a:solidFill>
                <a:latin typeface="+mn-lt"/>
              </a:defRPr>
            </a:lvl1pPr>
          </a:lstStyle>
          <a:p>
            <a:pPr lvl="0"/>
            <a:r>
              <a:rPr lang="en-US" dirty="0"/>
              <a:t>Sub-Heading</a:t>
            </a:r>
          </a:p>
        </p:txBody>
      </p:sp>
      <p:grpSp>
        <p:nvGrpSpPr>
          <p:cNvPr id="26" name="Group 25">
            <a:extLst>
              <a:ext uri="{FF2B5EF4-FFF2-40B4-BE49-F238E27FC236}">
                <a16:creationId xmlns:a16="http://schemas.microsoft.com/office/drawing/2014/main" id="{53D499B1-A81A-FA50-AB66-BD11351AD262}"/>
              </a:ext>
            </a:extLst>
          </p:cNvPr>
          <p:cNvGrpSpPr/>
          <p:nvPr userDrawn="1"/>
        </p:nvGrpSpPr>
        <p:grpSpPr>
          <a:xfrm>
            <a:off x="426145" y="1642188"/>
            <a:ext cx="10879446" cy="4925463"/>
            <a:chOff x="-401346" y="1"/>
            <a:chExt cx="30605027" cy="17321606"/>
          </a:xfrm>
        </p:grpSpPr>
        <p:sp>
          <p:nvSpPr>
            <p:cNvPr id="27" name="Rectangle 3">
              <a:extLst>
                <a:ext uri="{FF2B5EF4-FFF2-40B4-BE49-F238E27FC236}">
                  <a16:creationId xmlns:a16="http://schemas.microsoft.com/office/drawing/2014/main" id="{C1ABF928-8733-BBF6-93E7-A8EF2A8E3B0A}"/>
                </a:ext>
              </a:extLst>
            </p:cNvPr>
            <p:cNvSpPr/>
            <p:nvPr/>
          </p:nvSpPr>
          <p:spPr>
            <a:xfrm rot="16200000">
              <a:off x="-1692302" y="8148954"/>
              <a:ext cx="10321657" cy="7739745"/>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3">
              <a:extLst>
                <a:ext uri="{FF2B5EF4-FFF2-40B4-BE49-F238E27FC236}">
                  <a16:creationId xmlns:a16="http://schemas.microsoft.com/office/drawing/2014/main" id="{16611426-DFF7-B60C-21D2-D50FCAE6888A}"/>
                </a:ext>
              </a:extLst>
            </p:cNvPr>
            <p:cNvSpPr/>
            <p:nvPr/>
          </p:nvSpPr>
          <p:spPr>
            <a:xfrm rot="5400000">
              <a:off x="5209103" y="1968528"/>
              <a:ext cx="11676795" cy="7739744"/>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3">
              <a:extLst>
                <a:ext uri="{FF2B5EF4-FFF2-40B4-BE49-F238E27FC236}">
                  <a16:creationId xmlns:a16="http://schemas.microsoft.com/office/drawing/2014/main" id="{D621FEDD-292E-DF84-19F1-F8A2ADDD91F3}"/>
                </a:ext>
              </a:extLst>
            </p:cNvPr>
            <p:cNvSpPr/>
            <p:nvPr/>
          </p:nvSpPr>
          <p:spPr>
            <a:xfrm rot="16200000">
              <a:off x="13559806" y="8219929"/>
              <a:ext cx="10463610" cy="7739745"/>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
              <a:extLst>
                <a:ext uri="{FF2B5EF4-FFF2-40B4-BE49-F238E27FC236}">
                  <a16:creationId xmlns:a16="http://schemas.microsoft.com/office/drawing/2014/main" id="{ECF3BFFD-2D1C-B482-3911-324DECA46463}"/>
                </a:ext>
              </a:extLst>
            </p:cNvPr>
            <p:cNvSpPr/>
            <p:nvPr/>
          </p:nvSpPr>
          <p:spPr>
            <a:xfrm rot="5400000">
              <a:off x="20495410" y="1968528"/>
              <a:ext cx="11676798" cy="7739744"/>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403297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S.W.O.T. Graphic Slide">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517A14D4-05B6-5748-B6AD-04EE7CFEBA07}"/>
              </a:ext>
            </a:extLst>
          </p:cNvPr>
          <p:cNvGrpSpPr/>
          <p:nvPr/>
        </p:nvGrpSpPr>
        <p:grpSpPr>
          <a:xfrm>
            <a:off x="568814" y="1642188"/>
            <a:ext cx="10889178" cy="3900195"/>
            <a:chOff x="-2" y="0"/>
            <a:chExt cx="30632404" cy="13716000"/>
          </a:xfrm>
        </p:grpSpPr>
        <p:sp>
          <p:nvSpPr>
            <p:cNvPr id="88" name="Rectangle 3">
              <a:extLst>
                <a:ext uri="{FF2B5EF4-FFF2-40B4-BE49-F238E27FC236}">
                  <a16:creationId xmlns:a16="http://schemas.microsoft.com/office/drawing/2014/main" id="{B1A0EB6C-A0FF-154B-BF39-A342E84C4F64}"/>
                </a:ext>
              </a:extLst>
            </p:cNvPr>
            <p:cNvSpPr/>
            <p:nvPr/>
          </p:nvSpPr>
          <p:spPr>
            <a:xfrm rot="16200000">
              <a:off x="440870" y="6417127"/>
              <a:ext cx="6858001" cy="7739745"/>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a:extLst>
                <a:ext uri="{FF2B5EF4-FFF2-40B4-BE49-F238E27FC236}">
                  <a16:creationId xmlns:a16="http://schemas.microsoft.com/office/drawing/2014/main" id="{46582492-0885-B749-86F7-8AC850A52945}"/>
                </a:ext>
              </a:extLst>
            </p:cNvPr>
            <p:cNvSpPr/>
            <p:nvPr/>
          </p:nvSpPr>
          <p:spPr>
            <a:xfrm rot="5400000">
              <a:off x="8017327" y="-440872"/>
              <a:ext cx="6858001" cy="7739745"/>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3">
              <a:extLst>
                <a:ext uri="{FF2B5EF4-FFF2-40B4-BE49-F238E27FC236}">
                  <a16:creationId xmlns:a16="http://schemas.microsoft.com/office/drawing/2014/main" id="{14A1DC09-9692-074B-A038-7BB01003A635}"/>
                </a:ext>
              </a:extLst>
            </p:cNvPr>
            <p:cNvSpPr/>
            <p:nvPr/>
          </p:nvSpPr>
          <p:spPr>
            <a:xfrm rot="16200000">
              <a:off x="15757072" y="6417127"/>
              <a:ext cx="6858001" cy="7739745"/>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3">
              <a:extLst>
                <a:ext uri="{FF2B5EF4-FFF2-40B4-BE49-F238E27FC236}">
                  <a16:creationId xmlns:a16="http://schemas.microsoft.com/office/drawing/2014/main" id="{7305748B-6DD9-D245-8E2E-F728D025CFE0}"/>
                </a:ext>
              </a:extLst>
            </p:cNvPr>
            <p:cNvSpPr/>
            <p:nvPr/>
          </p:nvSpPr>
          <p:spPr>
            <a:xfrm rot="5400000">
              <a:off x="23333529" y="-440872"/>
              <a:ext cx="6858001" cy="7739745"/>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6" name="Text Placeholder 23">
            <a:extLst>
              <a:ext uri="{FF2B5EF4-FFF2-40B4-BE49-F238E27FC236}">
                <a16:creationId xmlns:a16="http://schemas.microsoft.com/office/drawing/2014/main" id="{0576BD4C-D244-074C-9F40-830189A00901}"/>
              </a:ext>
            </a:extLst>
          </p:cNvPr>
          <p:cNvSpPr>
            <a:spLocks noGrp="1"/>
          </p:cNvSpPr>
          <p:nvPr>
            <p:ph type="body" sz="quarter" idx="21" hasCustomPrompt="1"/>
          </p:nvPr>
        </p:nvSpPr>
        <p:spPr>
          <a:xfrm>
            <a:off x="3309484" y="2103038"/>
            <a:ext cx="2751318" cy="991390"/>
          </a:xfrm>
        </p:spPr>
        <p:txBody>
          <a:bodyPr>
            <a:normAutofit/>
          </a:bodyPr>
          <a:lstStyle>
            <a:lvl1pPr marL="0" indent="0" algn="ctr">
              <a:buNone/>
              <a:defRPr sz="7200" b="1">
                <a:solidFill>
                  <a:schemeClr val="bg1"/>
                </a:solidFill>
                <a:latin typeface="+mn-lt"/>
              </a:defRPr>
            </a:lvl1pPr>
          </a:lstStyle>
          <a:p>
            <a:pPr lvl="0"/>
            <a:r>
              <a:rPr lang="en-US" dirty="0"/>
              <a:t>W</a:t>
            </a:r>
          </a:p>
        </p:txBody>
      </p:sp>
      <p:sp>
        <p:nvSpPr>
          <p:cNvPr id="97" name="Text Placeholder 23">
            <a:extLst>
              <a:ext uri="{FF2B5EF4-FFF2-40B4-BE49-F238E27FC236}">
                <a16:creationId xmlns:a16="http://schemas.microsoft.com/office/drawing/2014/main" id="{59FD8A41-6F66-E847-B216-540F23A1ACDA}"/>
              </a:ext>
            </a:extLst>
          </p:cNvPr>
          <p:cNvSpPr>
            <a:spLocks noGrp="1"/>
          </p:cNvSpPr>
          <p:nvPr>
            <p:ph type="body" sz="quarter" idx="22" hasCustomPrompt="1"/>
          </p:nvPr>
        </p:nvSpPr>
        <p:spPr>
          <a:xfrm>
            <a:off x="8714203" y="2091083"/>
            <a:ext cx="2701308" cy="991390"/>
          </a:xfrm>
        </p:spPr>
        <p:txBody>
          <a:bodyPr>
            <a:normAutofit/>
          </a:bodyPr>
          <a:lstStyle>
            <a:lvl1pPr marL="0" indent="0" algn="ctr">
              <a:buNone/>
              <a:defRPr sz="7200" b="1">
                <a:solidFill>
                  <a:schemeClr val="bg1"/>
                </a:solidFill>
                <a:latin typeface="+mn-lt"/>
              </a:defRPr>
            </a:lvl1pPr>
          </a:lstStyle>
          <a:p>
            <a:pPr lvl="0"/>
            <a:r>
              <a:rPr lang="en-US" dirty="0"/>
              <a:t>T</a:t>
            </a:r>
          </a:p>
        </p:txBody>
      </p:sp>
      <p:sp>
        <p:nvSpPr>
          <p:cNvPr id="98" name="Text Placeholder 23">
            <a:extLst>
              <a:ext uri="{FF2B5EF4-FFF2-40B4-BE49-F238E27FC236}">
                <a16:creationId xmlns:a16="http://schemas.microsoft.com/office/drawing/2014/main" id="{21FA3A87-06FE-B442-AE8D-421271B06531}"/>
              </a:ext>
            </a:extLst>
          </p:cNvPr>
          <p:cNvSpPr>
            <a:spLocks noGrp="1"/>
          </p:cNvSpPr>
          <p:nvPr>
            <p:ph type="body" sz="quarter" idx="23" hasCustomPrompt="1"/>
          </p:nvPr>
        </p:nvSpPr>
        <p:spPr>
          <a:xfrm>
            <a:off x="601780" y="4276572"/>
            <a:ext cx="2693272" cy="991390"/>
          </a:xfrm>
        </p:spPr>
        <p:txBody>
          <a:bodyPr>
            <a:normAutofit/>
          </a:bodyPr>
          <a:lstStyle>
            <a:lvl1pPr marL="0" indent="0" algn="ctr">
              <a:buNone/>
              <a:defRPr sz="7200" b="1">
                <a:solidFill>
                  <a:schemeClr val="bg1"/>
                </a:solidFill>
                <a:latin typeface="+mn-lt"/>
              </a:defRPr>
            </a:lvl1pPr>
          </a:lstStyle>
          <a:p>
            <a:pPr lvl="0"/>
            <a:r>
              <a:rPr lang="en-US" dirty="0"/>
              <a:t>S</a:t>
            </a:r>
          </a:p>
        </p:txBody>
      </p:sp>
      <p:sp>
        <p:nvSpPr>
          <p:cNvPr id="99" name="Text Placeholder 23">
            <a:extLst>
              <a:ext uri="{FF2B5EF4-FFF2-40B4-BE49-F238E27FC236}">
                <a16:creationId xmlns:a16="http://schemas.microsoft.com/office/drawing/2014/main" id="{638E789B-FDF3-8C41-85C2-9EDD0912F5D9}"/>
              </a:ext>
            </a:extLst>
          </p:cNvPr>
          <p:cNvSpPr>
            <a:spLocks noGrp="1"/>
          </p:cNvSpPr>
          <p:nvPr>
            <p:ph type="body" sz="quarter" idx="24" hasCustomPrompt="1"/>
          </p:nvPr>
        </p:nvSpPr>
        <p:spPr>
          <a:xfrm>
            <a:off x="6038219" y="4192979"/>
            <a:ext cx="2695886" cy="991390"/>
          </a:xfrm>
        </p:spPr>
        <p:txBody>
          <a:bodyPr>
            <a:normAutofit/>
          </a:bodyPr>
          <a:lstStyle>
            <a:lvl1pPr marL="0" indent="0" algn="ctr">
              <a:buNone/>
              <a:defRPr sz="7200" b="1">
                <a:solidFill>
                  <a:schemeClr val="bg1"/>
                </a:solidFill>
                <a:latin typeface="+mn-lt"/>
              </a:defRPr>
            </a:lvl1pPr>
          </a:lstStyle>
          <a:p>
            <a:pPr lvl="0"/>
            <a:r>
              <a:rPr lang="en-US" dirty="0"/>
              <a:t>O</a:t>
            </a:r>
          </a:p>
        </p:txBody>
      </p:sp>
      <p:sp>
        <p:nvSpPr>
          <p:cNvPr id="103" name="Text Placeholder 23">
            <a:extLst>
              <a:ext uri="{FF2B5EF4-FFF2-40B4-BE49-F238E27FC236}">
                <a16:creationId xmlns:a16="http://schemas.microsoft.com/office/drawing/2014/main" id="{557895F2-844B-684F-85AE-9C89D44B78FC}"/>
              </a:ext>
            </a:extLst>
          </p:cNvPr>
          <p:cNvSpPr>
            <a:spLocks noGrp="1"/>
          </p:cNvSpPr>
          <p:nvPr>
            <p:ph type="body" sz="quarter" idx="15" hasCustomPrompt="1"/>
          </p:nvPr>
        </p:nvSpPr>
        <p:spPr>
          <a:xfrm>
            <a:off x="573964" y="1909675"/>
            <a:ext cx="2688034" cy="699673"/>
          </a:xfrm>
        </p:spPr>
        <p:txBody>
          <a:bodyPr>
            <a:normAutofit/>
          </a:bodyPr>
          <a:lstStyle>
            <a:lvl1pPr marL="0" indent="0" algn="ctr">
              <a:buNone/>
              <a:defRPr sz="2400" b="1">
                <a:solidFill>
                  <a:srgbClr val="027354"/>
                </a:solidFill>
                <a:latin typeface="+mn-lt"/>
              </a:defRPr>
            </a:lvl1pPr>
          </a:lstStyle>
          <a:p>
            <a:pPr lvl="0"/>
            <a:r>
              <a:rPr lang="en-US" dirty="0"/>
              <a:t>Strengths</a:t>
            </a:r>
          </a:p>
        </p:txBody>
      </p:sp>
      <p:sp>
        <p:nvSpPr>
          <p:cNvPr id="104" name="Text Placeholder 23">
            <a:extLst>
              <a:ext uri="{FF2B5EF4-FFF2-40B4-BE49-F238E27FC236}">
                <a16:creationId xmlns:a16="http://schemas.microsoft.com/office/drawing/2014/main" id="{A178F857-6E84-8140-9578-1C71F9FBA5AC}"/>
              </a:ext>
            </a:extLst>
          </p:cNvPr>
          <p:cNvSpPr>
            <a:spLocks noGrp="1"/>
          </p:cNvSpPr>
          <p:nvPr>
            <p:ph type="body" sz="quarter" idx="25" hasCustomPrompt="1"/>
          </p:nvPr>
        </p:nvSpPr>
        <p:spPr>
          <a:xfrm>
            <a:off x="568814" y="2510370"/>
            <a:ext cx="2688034" cy="699673"/>
          </a:xfrm>
        </p:spPr>
        <p:txBody>
          <a:bodyPr>
            <a:normAutofit/>
          </a:bodyPr>
          <a:lstStyle>
            <a:lvl1pPr marL="0" indent="0" algn="ctr">
              <a:buNone/>
              <a:defRPr sz="2400" b="0">
                <a:solidFill>
                  <a:srgbClr val="262626"/>
                </a:solidFill>
                <a:latin typeface="+mn-lt"/>
              </a:defRPr>
            </a:lvl1pPr>
          </a:lstStyle>
          <a:p>
            <a:pPr lvl="0"/>
            <a:r>
              <a:rPr lang="en-US" dirty="0"/>
              <a:t>Sub-Heading</a:t>
            </a:r>
          </a:p>
        </p:txBody>
      </p:sp>
      <p:sp>
        <p:nvSpPr>
          <p:cNvPr id="105" name="Text Placeholder 23">
            <a:extLst>
              <a:ext uri="{FF2B5EF4-FFF2-40B4-BE49-F238E27FC236}">
                <a16:creationId xmlns:a16="http://schemas.microsoft.com/office/drawing/2014/main" id="{FB42AF40-AA70-1A44-B56B-50A0FB52C154}"/>
              </a:ext>
            </a:extLst>
          </p:cNvPr>
          <p:cNvSpPr>
            <a:spLocks noGrp="1"/>
          </p:cNvSpPr>
          <p:nvPr>
            <p:ph type="body" sz="quarter" idx="26" hasCustomPrompt="1"/>
          </p:nvPr>
        </p:nvSpPr>
        <p:spPr>
          <a:xfrm>
            <a:off x="3293784" y="3785356"/>
            <a:ext cx="2693271" cy="655052"/>
          </a:xfrm>
        </p:spPr>
        <p:txBody>
          <a:bodyPr>
            <a:normAutofit/>
          </a:bodyPr>
          <a:lstStyle>
            <a:lvl1pPr marL="0" indent="0" algn="ctr">
              <a:buNone/>
              <a:defRPr sz="2400" b="1">
                <a:solidFill>
                  <a:srgbClr val="F29E38"/>
                </a:solidFill>
                <a:latin typeface="+mn-lt"/>
              </a:defRPr>
            </a:lvl1pPr>
          </a:lstStyle>
          <a:p>
            <a:pPr lvl="0"/>
            <a:r>
              <a:rPr lang="en-US" dirty="0"/>
              <a:t>Weakness</a:t>
            </a:r>
          </a:p>
        </p:txBody>
      </p:sp>
      <p:sp>
        <p:nvSpPr>
          <p:cNvPr id="106" name="Text Placeholder 23">
            <a:extLst>
              <a:ext uri="{FF2B5EF4-FFF2-40B4-BE49-F238E27FC236}">
                <a16:creationId xmlns:a16="http://schemas.microsoft.com/office/drawing/2014/main" id="{637B5DA6-17AE-134B-B763-5553B9A05871}"/>
              </a:ext>
            </a:extLst>
          </p:cNvPr>
          <p:cNvSpPr>
            <a:spLocks noGrp="1"/>
          </p:cNvSpPr>
          <p:nvPr>
            <p:ph type="body" sz="quarter" idx="27" hasCustomPrompt="1"/>
          </p:nvPr>
        </p:nvSpPr>
        <p:spPr>
          <a:xfrm>
            <a:off x="3288634" y="4386051"/>
            <a:ext cx="2693271" cy="655052"/>
          </a:xfrm>
        </p:spPr>
        <p:txBody>
          <a:bodyPr>
            <a:normAutofit/>
          </a:bodyPr>
          <a:lstStyle>
            <a:lvl1pPr marL="0" indent="0" algn="ctr">
              <a:buNone/>
              <a:defRPr sz="2400" b="0">
                <a:solidFill>
                  <a:srgbClr val="262626"/>
                </a:solidFill>
                <a:latin typeface="+mn-lt"/>
              </a:defRPr>
            </a:lvl1pPr>
          </a:lstStyle>
          <a:p>
            <a:pPr lvl="0"/>
            <a:r>
              <a:rPr lang="en-US" dirty="0"/>
              <a:t>Sub-Heading</a:t>
            </a:r>
          </a:p>
        </p:txBody>
      </p:sp>
      <p:sp>
        <p:nvSpPr>
          <p:cNvPr id="107" name="Text Placeholder 23">
            <a:extLst>
              <a:ext uri="{FF2B5EF4-FFF2-40B4-BE49-F238E27FC236}">
                <a16:creationId xmlns:a16="http://schemas.microsoft.com/office/drawing/2014/main" id="{3B4B9185-650C-8243-A2AD-C2AB79BC8B1D}"/>
              </a:ext>
            </a:extLst>
          </p:cNvPr>
          <p:cNvSpPr>
            <a:spLocks noGrp="1"/>
          </p:cNvSpPr>
          <p:nvPr>
            <p:ph type="body" sz="quarter" idx="28" hasCustomPrompt="1"/>
          </p:nvPr>
        </p:nvSpPr>
        <p:spPr>
          <a:xfrm>
            <a:off x="5990625" y="1891014"/>
            <a:ext cx="2738043" cy="699673"/>
          </a:xfrm>
        </p:spPr>
        <p:txBody>
          <a:bodyPr>
            <a:normAutofit/>
          </a:bodyPr>
          <a:lstStyle>
            <a:lvl1pPr marL="0" indent="0" algn="ctr">
              <a:buNone/>
              <a:defRPr sz="2400" b="1">
                <a:solidFill>
                  <a:srgbClr val="D98F89"/>
                </a:solidFill>
                <a:latin typeface="+mn-lt"/>
              </a:defRPr>
            </a:lvl1pPr>
          </a:lstStyle>
          <a:p>
            <a:pPr lvl="0"/>
            <a:r>
              <a:rPr lang="en-US" dirty="0"/>
              <a:t>Opportunity</a:t>
            </a:r>
          </a:p>
        </p:txBody>
      </p:sp>
      <p:sp>
        <p:nvSpPr>
          <p:cNvPr id="108" name="Text Placeholder 23">
            <a:extLst>
              <a:ext uri="{FF2B5EF4-FFF2-40B4-BE49-F238E27FC236}">
                <a16:creationId xmlns:a16="http://schemas.microsoft.com/office/drawing/2014/main" id="{E2B51D25-035A-AD47-A0DC-7C155B9587C5}"/>
              </a:ext>
            </a:extLst>
          </p:cNvPr>
          <p:cNvSpPr>
            <a:spLocks noGrp="1"/>
          </p:cNvSpPr>
          <p:nvPr>
            <p:ph type="body" sz="quarter" idx="29" hasCustomPrompt="1"/>
          </p:nvPr>
        </p:nvSpPr>
        <p:spPr>
          <a:xfrm>
            <a:off x="5985475" y="2491709"/>
            <a:ext cx="2738043" cy="699673"/>
          </a:xfrm>
        </p:spPr>
        <p:txBody>
          <a:bodyPr>
            <a:normAutofit/>
          </a:bodyPr>
          <a:lstStyle>
            <a:lvl1pPr marL="0" indent="0" algn="ctr">
              <a:buNone/>
              <a:defRPr sz="2400" b="0">
                <a:solidFill>
                  <a:srgbClr val="262626"/>
                </a:solidFill>
                <a:latin typeface="+mn-lt"/>
              </a:defRPr>
            </a:lvl1pPr>
          </a:lstStyle>
          <a:p>
            <a:pPr lvl="0"/>
            <a:r>
              <a:rPr lang="en-US" dirty="0"/>
              <a:t>Sub-Heading</a:t>
            </a:r>
          </a:p>
        </p:txBody>
      </p:sp>
      <p:sp>
        <p:nvSpPr>
          <p:cNvPr id="109" name="Text Placeholder 23">
            <a:extLst>
              <a:ext uri="{FF2B5EF4-FFF2-40B4-BE49-F238E27FC236}">
                <a16:creationId xmlns:a16="http://schemas.microsoft.com/office/drawing/2014/main" id="{BBA9943C-03E8-5745-9A10-64918866F52A}"/>
              </a:ext>
            </a:extLst>
          </p:cNvPr>
          <p:cNvSpPr>
            <a:spLocks noGrp="1"/>
          </p:cNvSpPr>
          <p:nvPr>
            <p:ph type="body" sz="quarter" idx="30" hasCustomPrompt="1"/>
          </p:nvPr>
        </p:nvSpPr>
        <p:spPr>
          <a:xfrm>
            <a:off x="8750973" y="3769480"/>
            <a:ext cx="2708983" cy="615103"/>
          </a:xfrm>
        </p:spPr>
        <p:txBody>
          <a:bodyPr>
            <a:normAutofit/>
          </a:bodyPr>
          <a:lstStyle>
            <a:lvl1pPr marL="0" indent="0" algn="ctr">
              <a:buNone/>
              <a:defRPr sz="2400" b="1">
                <a:solidFill>
                  <a:srgbClr val="40B894"/>
                </a:solidFill>
                <a:latin typeface="+mn-lt"/>
              </a:defRPr>
            </a:lvl1pPr>
          </a:lstStyle>
          <a:p>
            <a:pPr lvl="0"/>
            <a:r>
              <a:rPr lang="en-US" dirty="0"/>
              <a:t>Threats</a:t>
            </a:r>
          </a:p>
        </p:txBody>
      </p:sp>
      <p:sp>
        <p:nvSpPr>
          <p:cNvPr id="110" name="Text Placeholder 23">
            <a:extLst>
              <a:ext uri="{FF2B5EF4-FFF2-40B4-BE49-F238E27FC236}">
                <a16:creationId xmlns:a16="http://schemas.microsoft.com/office/drawing/2014/main" id="{7F0C6E60-C7CC-4847-B0E8-1E5BE9A575EB}"/>
              </a:ext>
            </a:extLst>
          </p:cNvPr>
          <p:cNvSpPr>
            <a:spLocks noGrp="1"/>
          </p:cNvSpPr>
          <p:nvPr>
            <p:ph type="body" sz="quarter" idx="31" hasCustomPrompt="1"/>
          </p:nvPr>
        </p:nvSpPr>
        <p:spPr>
          <a:xfrm>
            <a:off x="8745823" y="4370175"/>
            <a:ext cx="2708983" cy="615103"/>
          </a:xfrm>
        </p:spPr>
        <p:txBody>
          <a:bodyPr>
            <a:normAutofit/>
          </a:bodyPr>
          <a:lstStyle>
            <a:lvl1pPr marL="0" indent="0" algn="ctr">
              <a:buNone/>
              <a:defRPr sz="2400" b="0">
                <a:solidFill>
                  <a:srgbClr val="262626"/>
                </a:solidFill>
                <a:latin typeface="+mn-lt"/>
              </a:defRPr>
            </a:lvl1pPr>
          </a:lstStyle>
          <a:p>
            <a:pPr lvl="0"/>
            <a:r>
              <a:rPr lang="en-US" dirty="0"/>
              <a:t>Sub-Heading</a:t>
            </a:r>
          </a:p>
        </p:txBody>
      </p:sp>
      <p:sp>
        <p:nvSpPr>
          <p:cNvPr id="111" name="Text Placeholder 23">
            <a:extLst>
              <a:ext uri="{FF2B5EF4-FFF2-40B4-BE49-F238E27FC236}">
                <a16:creationId xmlns:a16="http://schemas.microsoft.com/office/drawing/2014/main" id="{82925D00-4D62-E74D-995C-1F49DD264CAD}"/>
              </a:ext>
            </a:extLst>
          </p:cNvPr>
          <p:cNvSpPr>
            <a:spLocks noGrp="1"/>
          </p:cNvSpPr>
          <p:nvPr>
            <p:ph type="body" sz="quarter" idx="32" hasCustomPrompt="1"/>
          </p:nvPr>
        </p:nvSpPr>
        <p:spPr>
          <a:xfrm>
            <a:off x="-36782" y="422900"/>
            <a:ext cx="12192000" cy="953429"/>
          </a:xfrm>
        </p:spPr>
        <p:txBody>
          <a:bodyPr>
            <a:normAutofit/>
          </a:bodyPr>
          <a:lstStyle>
            <a:lvl1pPr marL="366713" indent="0" algn="ctr">
              <a:buNone/>
              <a:tabLst/>
              <a:defRPr sz="3600" b="1">
                <a:solidFill>
                  <a:srgbClr val="262626"/>
                </a:solidFill>
                <a:latin typeface="+mn-lt"/>
              </a:defRPr>
            </a:lvl1pPr>
          </a:lstStyle>
          <a:p>
            <a:pPr lvl="0"/>
            <a:r>
              <a:rPr lang="en-US" dirty="0"/>
              <a:t>S.W.O.T. Graphic Slide</a:t>
            </a:r>
          </a:p>
        </p:txBody>
      </p:sp>
      <p:grpSp>
        <p:nvGrpSpPr>
          <p:cNvPr id="23" name="Group 22">
            <a:extLst>
              <a:ext uri="{FF2B5EF4-FFF2-40B4-BE49-F238E27FC236}">
                <a16:creationId xmlns:a16="http://schemas.microsoft.com/office/drawing/2014/main" id="{8C0DB2CF-E10F-324C-852D-D8A25A592B61}"/>
              </a:ext>
            </a:extLst>
          </p:cNvPr>
          <p:cNvGrpSpPr/>
          <p:nvPr userDrawn="1"/>
        </p:nvGrpSpPr>
        <p:grpSpPr>
          <a:xfrm>
            <a:off x="4766232" y="6468534"/>
            <a:ext cx="2761590" cy="389466"/>
            <a:chOff x="4766232" y="6468534"/>
            <a:chExt cx="2761590" cy="389466"/>
          </a:xfrm>
        </p:grpSpPr>
        <p:pic>
          <p:nvPicPr>
            <p:cNvPr id="24" name="Picture 23" descr="A picture containing text&#10;&#10;Description automatically generated">
              <a:extLst>
                <a:ext uri="{FF2B5EF4-FFF2-40B4-BE49-F238E27FC236}">
                  <a16:creationId xmlns:a16="http://schemas.microsoft.com/office/drawing/2014/main" id="{B9AB2A02-8AB6-8344-99EE-765C0F6360B6}"/>
                </a:ext>
              </a:extLst>
            </p:cNvPr>
            <p:cNvPicPr/>
            <p:nvPr userDrawn="1"/>
          </p:nvPicPr>
          <p:blipFill rotWithShape="1">
            <a:blip r:embed="rId2" cstate="email">
              <a:extLst>
                <a:ext uri="{28A0092B-C50C-407E-A947-70E740481C1C}">
                  <a14:useLocalDpi xmlns:a14="http://schemas.microsoft.com/office/drawing/2010/main"/>
                </a:ext>
              </a:extLst>
            </a:blip>
            <a:srcRect l="6164" t="76348" r="14342" b="-5648"/>
            <a:stretch/>
          </p:blipFill>
          <p:spPr>
            <a:xfrm>
              <a:off x="4766232" y="6468534"/>
              <a:ext cx="2761590" cy="182880"/>
            </a:xfrm>
            <a:prstGeom prst="rect">
              <a:avLst/>
            </a:prstGeom>
          </p:spPr>
        </p:pic>
        <p:pic>
          <p:nvPicPr>
            <p:cNvPr id="28" name="Picture 27" descr="A picture containing text&#10;&#10;Description automatically generated">
              <a:extLst>
                <a:ext uri="{FF2B5EF4-FFF2-40B4-BE49-F238E27FC236}">
                  <a16:creationId xmlns:a16="http://schemas.microsoft.com/office/drawing/2014/main" id="{71AE83F0-075F-704B-AC36-09C39F05A0D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33047950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con Graphic Slide ">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54919BD5-CD0C-B64C-97E4-F10BA793024D}"/>
              </a:ext>
            </a:extLst>
          </p:cNvPr>
          <p:cNvGrpSpPr/>
          <p:nvPr userDrawn="1"/>
        </p:nvGrpSpPr>
        <p:grpSpPr>
          <a:xfrm>
            <a:off x="4032537" y="1726545"/>
            <a:ext cx="4426723" cy="3494850"/>
            <a:chOff x="7856309" y="4591415"/>
            <a:chExt cx="8665027" cy="6840945"/>
          </a:xfrm>
        </p:grpSpPr>
        <p:sp>
          <p:nvSpPr>
            <p:cNvPr id="26" name="Stored Data 25">
              <a:extLst>
                <a:ext uri="{FF2B5EF4-FFF2-40B4-BE49-F238E27FC236}">
                  <a16:creationId xmlns:a16="http://schemas.microsoft.com/office/drawing/2014/main" id="{FE82CB0C-66D4-0C4E-8495-B521CA4A7A4B}"/>
                </a:ext>
              </a:extLst>
            </p:cNvPr>
            <p:cNvSpPr/>
            <p:nvPr/>
          </p:nvSpPr>
          <p:spPr>
            <a:xfrm rot="5400000">
              <a:off x="8169635" y="4278089"/>
              <a:ext cx="3640546" cy="4267198"/>
            </a:xfrm>
            <a:prstGeom prst="flowChartOnlineStorage">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tored Data 26">
              <a:extLst>
                <a:ext uri="{FF2B5EF4-FFF2-40B4-BE49-F238E27FC236}">
                  <a16:creationId xmlns:a16="http://schemas.microsoft.com/office/drawing/2014/main" id="{742EB61C-94E3-5249-A67E-E467B6946C1B}"/>
                </a:ext>
              </a:extLst>
            </p:cNvPr>
            <p:cNvSpPr/>
            <p:nvPr/>
          </p:nvSpPr>
          <p:spPr>
            <a:xfrm rot="5400000">
              <a:off x="12567464" y="4278089"/>
              <a:ext cx="3640546" cy="4267198"/>
            </a:xfrm>
            <a:prstGeom prst="flowChartOnlineStorage">
              <a:avLst/>
            </a:pr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tored Data 27">
              <a:extLst>
                <a:ext uri="{FF2B5EF4-FFF2-40B4-BE49-F238E27FC236}">
                  <a16:creationId xmlns:a16="http://schemas.microsoft.com/office/drawing/2014/main" id="{2744991A-7A02-0E47-AE47-28C1AC0B0DAA}"/>
                </a:ext>
              </a:extLst>
            </p:cNvPr>
            <p:cNvSpPr/>
            <p:nvPr/>
          </p:nvSpPr>
          <p:spPr>
            <a:xfrm rot="5400000">
              <a:off x="8169635" y="7478488"/>
              <a:ext cx="3640546" cy="4267198"/>
            </a:xfrm>
            <a:prstGeom prst="flowChartOnlineStorage">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tored Data 28">
              <a:extLst>
                <a:ext uri="{FF2B5EF4-FFF2-40B4-BE49-F238E27FC236}">
                  <a16:creationId xmlns:a16="http://schemas.microsoft.com/office/drawing/2014/main" id="{395F739B-CDAB-8240-AE72-39339A4A7BED}"/>
                </a:ext>
              </a:extLst>
            </p:cNvPr>
            <p:cNvSpPr/>
            <p:nvPr/>
          </p:nvSpPr>
          <p:spPr>
            <a:xfrm rot="5400000">
              <a:off x="12567464" y="7478488"/>
              <a:ext cx="3640546" cy="4267198"/>
            </a:xfrm>
            <a:prstGeom prst="flowChartOnlineStorage">
              <a:avLst/>
            </a:pr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Text Placeholder 23">
            <a:extLst>
              <a:ext uri="{FF2B5EF4-FFF2-40B4-BE49-F238E27FC236}">
                <a16:creationId xmlns:a16="http://schemas.microsoft.com/office/drawing/2014/main" id="{6A2E3FC0-77A0-EA4C-BB68-306F54E18780}"/>
              </a:ext>
            </a:extLst>
          </p:cNvPr>
          <p:cNvSpPr>
            <a:spLocks noGrp="1"/>
          </p:cNvSpPr>
          <p:nvPr>
            <p:ph type="body" sz="quarter" idx="19" hasCustomPrompt="1"/>
          </p:nvPr>
        </p:nvSpPr>
        <p:spPr>
          <a:xfrm>
            <a:off x="-18853" y="422900"/>
            <a:ext cx="12192000" cy="953429"/>
          </a:xfrm>
        </p:spPr>
        <p:txBody>
          <a:bodyPr>
            <a:normAutofit/>
          </a:bodyPr>
          <a:lstStyle>
            <a:lvl1pPr marL="366713" indent="0" algn="ctr">
              <a:buNone/>
              <a:tabLst/>
              <a:defRPr sz="3600" b="1">
                <a:solidFill>
                  <a:srgbClr val="262626"/>
                </a:solidFill>
                <a:latin typeface="+mn-lt"/>
              </a:defRPr>
            </a:lvl1pPr>
          </a:lstStyle>
          <a:p>
            <a:pPr lvl="0"/>
            <a:r>
              <a:rPr lang="en-US" dirty="0"/>
              <a:t>Icon Graphic Slide</a:t>
            </a:r>
          </a:p>
        </p:txBody>
      </p:sp>
      <p:sp>
        <p:nvSpPr>
          <p:cNvPr id="47" name="Text Placeholder 23">
            <a:extLst>
              <a:ext uri="{FF2B5EF4-FFF2-40B4-BE49-F238E27FC236}">
                <a16:creationId xmlns:a16="http://schemas.microsoft.com/office/drawing/2014/main" id="{8DF29ED1-7D14-5649-BE8E-5909F70F0E72}"/>
              </a:ext>
            </a:extLst>
          </p:cNvPr>
          <p:cNvSpPr>
            <a:spLocks noGrp="1"/>
          </p:cNvSpPr>
          <p:nvPr>
            <p:ph type="body" sz="quarter" idx="15" hasCustomPrompt="1"/>
          </p:nvPr>
        </p:nvSpPr>
        <p:spPr>
          <a:xfrm>
            <a:off x="723864" y="1954645"/>
            <a:ext cx="2688034" cy="699673"/>
          </a:xfrm>
        </p:spPr>
        <p:txBody>
          <a:bodyPr>
            <a:normAutofit/>
          </a:bodyPr>
          <a:lstStyle>
            <a:lvl1pPr marL="0" indent="0" algn="l">
              <a:buNone/>
              <a:defRPr sz="2800" b="1">
                <a:solidFill>
                  <a:srgbClr val="027354"/>
                </a:solidFill>
                <a:latin typeface="+mn-lt"/>
              </a:defRPr>
            </a:lvl1pPr>
          </a:lstStyle>
          <a:p>
            <a:pPr lvl="0"/>
            <a:r>
              <a:rPr lang="en-US" dirty="0"/>
              <a:t>Title</a:t>
            </a:r>
          </a:p>
        </p:txBody>
      </p:sp>
      <p:sp>
        <p:nvSpPr>
          <p:cNvPr id="48" name="Text Placeholder 23">
            <a:extLst>
              <a:ext uri="{FF2B5EF4-FFF2-40B4-BE49-F238E27FC236}">
                <a16:creationId xmlns:a16="http://schemas.microsoft.com/office/drawing/2014/main" id="{45278561-54D4-C344-BA10-706ABE6D432D}"/>
              </a:ext>
            </a:extLst>
          </p:cNvPr>
          <p:cNvSpPr>
            <a:spLocks noGrp="1"/>
          </p:cNvSpPr>
          <p:nvPr>
            <p:ph type="body" sz="quarter" idx="25" hasCustomPrompt="1"/>
          </p:nvPr>
        </p:nvSpPr>
        <p:spPr>
          <a:xfrm>
            <a:off x="718714" y="2555340"/>
            <a:ext cx="2688034" cy="699673"/>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49" name="Text Placeholder 23">
            <a:extLst>
              <a:ext uri="{FF2B5EF4-FFF2-40B4-BE49-F238E27FC236}">
                <a16:creationId xmlns:a16="http://schemas.microsoft.com/office/drawing/2014/main" id="{FC5C90E7-E97E-6345-B75B-C6EF007ADAF0}"/>
              </a:ext>
            </a:extLst>
          </p:cNvPr>
          <p:cNvSpPr>
            <a:spLocks noGrp="1"/>
          </p:cNvSpPr>
          <p:nvPr>
            <p:ph type="body" sz="quarter" idx="26" hasCustomPrompt="1"/>
          </p:nvPr>
        </p:nvSpPr>
        <p:spPr>
          <a:xfrm>
            <a:off x="723864" y="3621869"/>
            <a:ext cx="2688034" cy="699673"/>
          </a:xfrm>
        </p:spPr>
        <p:txBody>
          <a:bodyPr>
            <a:normAutofit/>
          </a:bodyPr>
          <a:lstStyle>
            <a:lvl1pPr marL="0" indent="0" algn="l">
              <a:buNone/>
              <a:defRPr sz="2800" b="1">
                <a:solidFill>
                  <a:srgbClr val="F29E38"/>
                </a:solidFill>
                <a:latin typeface="+mn-lt"/>
              </a:defRPr>
            </a:lvl1pPr>
          </a:lstStyle>
          <a:p>
            <a:pPr lvl="0"/>
            <a:r>
              <a:rPr lang="en-US" dirty="0"/>
              <a:t>Title</a:t>
            </a:r>
          </a:p>
        </p:txBody>
      </p:sp>
      <p:sp>
        <p:nvSpPr>
          <p:cNvPr id="50" name="Text Placeholder 23">
            <a:extLst>
              <a:ext uri="{FF2B5EF4-FFF2-40B4-BE49-F238E27FC236}">
                <a16:creationId xmlns:a16="http://schemas.microsoft.com/office/drawing/2014/main" id="{69FA5BB8-8894-1645-8A42-B020C06416E1}"/>
              </a:ext>
            </a:extLst>
          </p:cNvPr>
          <p:cNvSpPr>
            <a:spLocks noGrp="1"/>
          </p:cNvSpPr>
          <p:nvPr>
            <p:ph type="body" sz="quarter" idx="27" hasCustomPrompt="1"/>
          </p:nvPr>
        </p:nvSpPr>
        <p:spPr>
          <a:xfrm>
            <a:off x="718714" y="4222564"/>
            <a:ext cx="2688034" cy="699673"/>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51" name="Text Placeholder 23">
            <a:extLst>
              <a:ext uri="{FF2B5EF4-FFF2-40B4-BE49-F238E27FC236}">
                <a16:creationId xmlns:a16="http://schemas.microsoft.com/office/drawing/2014/main" id="{9F24181D-FED0-C942-A831-A450EA4CAFAF}"/>
              </a:ext>
            </a:extLst>
          </p:cNvPr>
          <p:cNvSpPr>
            <a:spLocks noGrp="1"/>
          </p:cNvSpPr>
          <p:nvPr>
            <p:ph type="body" sz="quarter" idx="28" hasCustomPrompt="1"/>
          </p:nvPr>
        </p:nvSpPr>
        <p:spPr>
          <a:xfrm>
            <a:off x="8693487" y="1962516"/>
            <a:ext cx="2688034" cy="699673"/>
          </a:xfrm>
        </p:spPr>
        <p:txBody>
          <a:bodyPr>
            <a:normAutofit/>
          </a:bodyPr>
          <a:lstStyle>
            <a:lvl1pPr marL="0" indent="0" algn="r">
              <a:buNone/>
              <a:defRPr sz="2800" b="1">
                <a:solidFill>
                  <a:srgbClr val="D98F89"/>
                </a:solidFill>
                <a:latin typeface="+mn-lt"/>
              </a:defRPr>
            </a:lvl1pPr>
          </a:lstStyle>
          <a:p>
            <a:pPr lvl="0"/>
            <a:r>
              <a:rPr lang="en-US" dirty="0"/>
              <a:t>Title</a:t>
            </a:r>
          </a:p>
        </p:txBody>
      </p:sp>
      <p:sp>
        <p:nvSpPr>
          <p:cNvPr id="52" name="Text Placeholder 23">
            <a:extLst>
              <a:ext uri="{FF2B5EF4-FFF2-40B4-BE49-F238E27FC236}">
                <a16:creationId xmlns:a16="http://schemas.microsoft.com/office/drawing/2014/main" id="{09A06F99-CABD-9642-953D-077980D32443}"/>
              </a:ext>
            </a:extLst>
          </p:cNvPr>
          <p:cNvSpPr>
            <a:spLocks noGrp="1"/>
          </p:cNvSpPr>
          <p:nvPr>
            <p:ph type="body" sz="quarter" idx="29" hasCustomPrompt="1"/>
          </p:nvPr>
        </p:nvSpPr>
        <p:spPr>
          <a:xfrm>
            <a:off x="8688337" y="2563211"/>
            <a:ext cx="2688034" cy="699673"/>
          </a:xfrm>
        </p:spPr>
        <p:txBody>
          <a:bodyPr>
            <a:normAutofit/>
          </a:bodyPr>
          <a:lstStyle>
            <a:lvl1pPr marL="0" indent="0" algn="r">
              <a:buNone/>
              <a:defRPr sz="2400" b="0">
                <a:solidFill>
                  <a:srgbClr val="262626"/>
                </a:solidFill>
                <a:latin typeface="+mn-lt"/>
              </a:defRPr>
            </a:lvl1pPr>
          </a:lstStyle>
          <a:p>
            <a:pPr lvl="0"/>
            <a:r>
              <a:rPr lang="en-US" dirty="0"/>
              <a:t>Sub-Heading</a:t>
            </a:r>
          </a:p>
        </p:txBody>
      </p:sp>
      <p:sp>
        <p:nvSpPr>
          <p:cNvPr id="53" name="Text Placeholder 23">
            <a:extLst>
              <a:ext uri="{FF2B5EF4-FFF2-40B4-BE49-F238E27FC236}">
                <a16:creationId xmlns:a16="http://schemas.microsoft.com/office/drawing/2014/main" id="{CFE28FB5-160F-AD4B-A242-EADFC9FBB374}"/>
              </a:ext>
            </a:extLst>
          </p:cNvPr>
          <p:cNvSpPr>
            <a:spLocks noGrp="1"/>
          </p:cNvSpPr>
          <p:nvPr>
            <p:ph type="body" sz="quarter" idx="30" hasCustomPrompt="1"/>
          </p:nvPr>
        </p:nvSpPr>
        <p:spPr>
          <a:xfrm>
            <a:off x="8693487" y="3629740"/>
            <a:ext cx="2688034" cy="699673"/>
          </a:xfrm>
        </p:spPr>
        <p:txBody>
          <a:bodyPr>
            <a:normAutofit/>
          </a:bodyPr>
          <a:lstStyle>
            <a:lvl1pPr marL="0" indent="0" algn="r">
              <a:buNone/>
              <a:defRPr sz="2800" b="1">
                <a:solidFill>
                  <a:srgbClr val="40B894"/>
                </a:solidFill>
                <a:latin typeface="+mn-lt"/>
              </a:defRPr>
            </a:lvl1pPr>
          </a:lstStyle>
          <a:p>
            <a:pPr lvl="0"/>
            <a:r>
              <a:rPr lang="en-US" dirty="0"/>
              <a:t>Title</a:t>
            </a:r>
          </a:p>
        </p:txBody>
      </p:sp>
      <p:sp>
        <p:nvSpPr>
          <p:cNvPr id="54" name="Text Placeholder 23">
            <a:extLst>
              <a:ext uri="{FF2B5EF4-FFF2-40B4-BE49-F238E27FC236}">
                <a16:creationId xmlns:a16="http://schemas.microsoft.com/office/drawing/2014/main" id="{D60CDE77-3240-BD4C-A50A-081408D51B6C}"/>
              </a:ext>
            </a:extLst>
          </p:cNvPr>
          <p:cNvSpPr>
            <a:spLocks noGrp="1"/>
          </p:cNvSpPr>
          <p:nvPr>
            <p:ph type="body" sz="quarter" idx="31" hasCustomPrompt="1"/>
          </p:nvPr>
        </p:nvSpPr>
        <p:spPr>
          <a:xfrm>
            <a:off x="8688337" y="4230435"/>
            <a:ext cx="2688034" cy="699673"/>
          </a:xfrm>
        </p:spPr>
        <p:txBody>
          <a:bodyPr>
            <a:normAutofit/>
          </a:bodyPr>
          <a:lstStyle>
            <a:lvl1pPr marL="0" indent="0" algn="r">
              <a:buNone/>
              <a:defRPr sz="2400" b="0">
                <a:solidFill>
                  <a:srgbClr val="262626"/>
                </a:solidFill>
                <a:latin typeface="+mn-lt"/>
              </a:defRPr>
            </a:lvl1pPr>
          </a:lstStyle>
          <a:p>
            <a:pPr lvl="0"/>
            <a:r>
              <a:rPr lang="en-US" dirty="0"/>
              <a:t>Sub-Heading</a:t>
            </a:r>
          </a:p>
        </p:txBody>
      </p:sp>
      <p:grpSp>
        <p:nvGrpSpPr>
          <p:cNvPr id="19" name="Group 18">
            <a:extLst>
              <a:ext uri="{FF2B5EF4-FFF2-40B4-BE49-F238E27FC236}">
                <a16:creationId xmlns:a16="http://schemas.microsoft.com/office/drawing/2014/main" id="{20539BBA-E43C-0941-9B4E-C2B4F058730F}"/>
              </a:ext>
            </a:extLst>
          </p:cNvPr>
          <p:cNvGrpSpPr/>
          <p:nvPr userDrawn="1"/>
        </p:nvGrpSpPr>
        <p:grpSpPr>
          <a:xfrm>
            <a:off x="4766232" y="6468534"/>
            <a:ext cx="2761590" cy="389466"/>
            <a:chOff x="4766232" y="6468534"/>
            <a:chExt cx="2761590" cy="389466"/>
          </a:xfrm>
        </p:grpSpPr>
        <p:pic>
          <p:nvPicPr>
            <p:cNvPr id="20" name="Picture 19" descr="A picture containing text&#10;&#10;Description automatically generated">
              <a:extLst>
                <a:ext uri="{FF2B5EF4-FFF2-40B4-BE49-F238E27FC236}">
                  <a16:creationId xmlns:a16="http://schemas.microsoft.com/office/drawing/2014/main" id="{EAA95B55-0A85-4041-BB1D-3706E158BA52}"/>
                </a:ext>
              </a:extLst>
            </p:cNvPr>
            <p:cNvPicPr/>
            <p:nvPr userDrawn="1"/>
          </p:nvPicPr>
          <p:blipFill rotWithShape="1">
            <a:blip r:embed="rId2" cstate="email">
              <a:extLst>
                <a:ext uri="{28A0092B-C50C-407E-A947-70E740481C1C}">
                  <a14:useLocalDpi xmlns:a14="http://schemas.microsoft.com/office/drawing/2010/main"/>
                </a:ext>
              </a:extLst>
            </a:blip>
            <a:srcRect l="6164" t="76348" r="14342" b="-5648"/>
            <a:stretch/>
          </p:blipFill>
          <p:spPr>
            <a:xfrm>
              <a:off x="4766232" y="6468534"/>
              <a:ext cx="2761590" cy="182880"/>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1AEC9A3F-43B8-1844-936D-6D2E8D0E34E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5146771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Four Point Graphic Slide ">
    <p:spTree>
      <p:nvGrpSpPr>
        <p:cNvPr id="1" name=""/>
        <p:cNvGrpSpPr/>
        <p:nvPr/>
      </p:nvGrpSpPr>
      <p:grpSpPr>
        <a:xfrm>
          <a:off x="0" y="0"/>
          <a:ext cx="0" cy="0"/>
          <a:chOff x="0" y="0"/>
          <a:chExt cx="0" cy="0"/>
        </a:xfrm>
      </p:grpSpPr>
      <p:sp>
        <p:nvSpPr>
          <p:cNvPr id="41" name="Text Placeholder 23">
            <a:extLst>
              <a:ext uri="{FF2B5EF4-FFF2-40B4-BE49-F238E27FC236}">
                <a16:creationId xmlns:a16="http://schemas.microsoft.com/office/drawing/2014/main" id="{6A2E3FC0-77A0-EA4C-BB68-306F54E18780}"/>
              </a:ext>
            </a:extLst>
          </p:cNvPr>
          <p:cNvSpPr>
            <a:spLocks noGrp="1"/>
          </p:cNvSpPr>
          <p:nvPr>
            <p:ph type="body" sz="quarter" idx="19" hasCustomPrompt="1"/>
          </p:nvPr>
        </p:nvSpPr>
        <p:spPr>
          <a:xfrm>
            <a:off x="-18853" y="422900"/>
            <a:ext cx="12192000" cy="953429"/>
          </a:xfrm>
        </p:spPr>
        <p:txBody>
          <a:bodyPr>
            <a:normAutofit/>
          </a:bodyPr>
          <a:lstStyle>
            <a:lvl1pPr marL="366713" indent="0" algn="l">
              <a:buNone/>
              <a:tabLst/>
              <a:defRPr sz="3600" b="1">
                <a:solidFill>
                  <a:srgbClr val="262626"/>
                </a:solidFill>
                <a:latin typeface="+mn-lt"/>
              </a:defRPr>
            </a:lvl1pPr>
          </a:lstStyle>
          <a:p>
            <a:pPr lvl="0"/>
            <a:r>
              <a:rPr lang="en-US" dirty="0"/>
              <a:t>Four Point Graphic Slide</a:t>
            </a:r>
          </a:p>
        </p:txBody>
      </p:sp>
      <p:grpSp>
        <p:nvGrpSpPr>
          <p:cNvPr id="21" name="Group 20">
            <a:extLst>
              <a:ext uri="{FF2B5EF4-FFF2-40B4-BE49-F238E27FC236}">
                <a16:creationId xmlns:a16="http://schemas.microsoft.com/office/drawing/2014/main" id="{E99CDF2C-5C35-8E44-94F4-A41F5FFAD149}"/>
              </a:ext>
            </a:extLst>
          </p:cNvPr>
          <p:cNvGrpSpPr/>
          <p:nvPr userDrawn="1"/>
        </p:nvGrpSpPr>
        <p:grpSpPr>
          <a:xfrm>
            <a:off x="757680" y="598518"/>
            <a:ext cx="7247236" cy="5799293"/>
            <a:chOff x="3695201" y="3508744"/>
            <a:chExt cx="14988014" cy="11993522"/>
          </a:xfrm>
        </p:grpSpPr>
        <p:sp>
          <p:nvSpPr>
            <p:cNvPr id="22" name="Pie 21">
              <a:extLst>
                <a:ext uri="{FF2B5EF4-FFF2-40B4-BE49-F238E27FC236}">
                  <a16:creationId xmlns:a16="http://schemas.microsoft.com/office/drawing/2014/main" id="{2E2928A6-F24B-EB48-83AD-7848EFB90B08}"/>
                </a:ext>
              </a:extLst>
            </p:cNvPr>
            <p:cNvSpPr/>
            <p:nvPr/>
          </p:nvSpPr>
          <p:spPr>
            <a:xfrm>
              <a:off x="12688011" y="3508744"/>
              <a:ext cx="2997602" cy="2998381"/>
            </a:xfrm>
            <a:prstGeom prst="pieWedge">
              <a:avLst/>
            </a:prstGeom>
            <a:solidFill>
              <a:srgbClr val="40B894"/>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23" name="Pie 22">
              <a:extLst>
                <a:ext uri="{FF2B5EF4-FFF2-40B4-BE49-F238E27FC236}">
                  <a16:creationId xmlns:a16="http://schemas.microsoft.com/office/drawing/2014/main" id="{37F0BE8E-D7C8-6D4A-BEDB-3F8C27D462CA}"/>
                </a:ext>
              </a:extLst>
            </p:cNvPr>
            <p:cNvSpPr/>
            <p:nvPr/>
          </p:nvSpPr>
          <p:spPr>
            <a:xfrm rot="10800000">
              <a:off x="15685613" y="3508744"/>
              <a:ext cx="2997602" cy="2998381"/>
            </a:xfrm>
            <a:prstGeom prst="pieWedge">
              <a:avLst/>
            </a:prstGeom>
            <a:solidFill>
              <a:srgbClr val="40B894">
                <a:alpha val="82000"/>
              </a:srgbClr>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24" name="Pie 23">
              <a:extLst>
                <a:ext uri="{FF2B5EF4-FFF2-40B4-BE49-F238E27FC236}">
                  <a16:creationId xmlns:a16="http://schemas.microsoft.com/office/drawing/2014/main" id="{95924AC6-45F3-DB4D-A98A-053445B0B8FF}"/>
                </a:ext>
              </a:extLst>
            </p:cNvPr>
            <p:cNvSpPr/>
            <p:nvPr/>
          </p:nvSpPr>
          <p:spPr>
            <a:xfrm>
              <a:off x="9690407" y="6507124"/>
              <a:ext cx="2997602" cy="2998381"/>
            </a:xfrm>
            <a:prstGeom prst="pieWedge">
              <a:avLst/>
            </a:prstGeom>
            <a:solidFill>
              <a:srgbClr val="D98F89"/>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30" name="Pie 29">
              <a:extLst>
                <a:ext uri="{FF2B5EF4-FFF2-40B4-BE49-F238E27FC236}">
                  <a16:creationId xmlns:a16="http://schemas.microsoft.com/office/drawing/2014/main" id="{C717BBE7-4105-4748-9C54-4308A96DFC19}"/>
                </a:ext>
              </a:extLst>
            </p:cNvPr>
            <p:cNvSpPr/>
            <p:nvPr/>
          </p:nvSpPr>
          <p:spPr>
            <a:xfrm rot="10800000">
              <a:off x="12688011" y="6507125"/>
              <a:ext cx="2997602" cy="2998381"/>
            </a:xfrm>
            <a:prstGeom prst="pieWedge">
              <a:avLst/>
            </a:prstGeom>
            <a:solidFill>
              <a:srgbClr val="D98F89">
                <a:alpha val="84000"/>
              </a:srgbClr>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31" name="Pie 30">
              <a:extLst>
                <a:ext uri="{FF2B5EF4-FFF2-40B4-BE49-F238E27FC236}">
                  <a16:creationId xmlns:a16="http://schemas.microsoft.com/office/drawing/2014/main" id="{48DD5E1D-4ED0-CC48-BF04-502D0656571D}"/>
                </a:ext>
              </a:extLst>
            </p:cNvPr>
            <p:cNvSpPr/>
            <p:nvPr/>
          </p:nvSpPr>
          <p:spPr>
            <a:xfrm>
              <a:off x="6692805" y="9505505"/>
              <a:ext cx="2997602" cy="2998381"/>
            </a:xfrm>
            <a:prstGeom prst="pieWedge">
              <a:avLst/>
            </a:prstGeom>
            <a:solidFill>
              <a:srgbClr val="F29E38"/>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32" name="Pie 31">
              <a:extLst>
                <a:ext uri="{FF2B5EF4-FFF2-40B4-BE49-F238E27FC236}">
                  <a16:creationId xmlns:a16="http://schemas.microsoft.com/office/drawing/2014/main" id="{EC7679E7-5ABE-DD4F-B422-B6A03E34ADFC}"/>
                </a:ext>
              </a:extLst>
            </p:cNvPr>
            <p:cNvSpPr/>
            <p:nvPr/>
          </p:nvSpPr>
          <p:spPr>
            <a:xfrm rot="10800000">
              <a:off x="9690407" y="9505505"/>
              <a:ext cx="2997602" cy="2998381"/>
            </a:xfrm>
            <a:prstGeom prst="pieWedge">
              <a:avLst/>
            </a:prstGeom>
            <a:solidFill>
              <a:srgbClr val="F29E38">
                <a:alpha val="81000"/>
              </a:srgbClr>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33" name="Pie 32">
              <a:extLst>
                <a:ext uri="{FF2B5EF4-FFF2-40B4-BE49-F238E27FC236}">
                  <a16:creationId xmlns:a16="http://schemas.microsoft.com/office/drawing/2014/main" id="{645A5914-CC2F-0045-A0E3-3C2247A10FAD}"/>
                </a:ext>
              </a:extLst>
            </p:cNvPr>
            <p:cNvSpPr/>
            <p:nvPr/>
          </p:nvSpPr>
          <p:spPr>
            <a:xfrm>
              <a:off x="3695201" y="12503885"/>
              <a:ext cx="2997602" cy="2998381"/>
            </a:xfrm>
            <a:prstGeom prst="pieWedge">
              <a:avLst/>
            </a:prstGeom>
            <a:solidFill>
              <a:srgbClr val="027354"/>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34" name="Pie 33">
              <a:extLst>
                <a:ext uri="{FF2B5EF4-FFF2-40B4-BE49-F238E27FC236}">
                  <a16:creationId xmlns:a16="http://schemas.microsoft.com/office/drawing/2014/main" id="{B1828945-7F08-9042-B0F9-19E85CB82ABE}"/>
                </a:ext>
              </a:extLst>
            </p:cNvPr>
            <p:cNvSpPr/>
            <p:nvPr/>
          </p:nvSpPr>
          <p:spPr>
            <a:xfrm rot="10800000">
              <a:off x="6692803" y="12503885"/>
              <a:ext cx="2997602" cy="2998381"/>
            </a:xfrm>
            <a:prstGeom prst="pieWedge">
              <a:avLst/>
            </a:prstGeom>
            <a:solidFill>
              <a:srgbClr val="027354">
                <a:alpha val="82000"/>
              </a:srgbClr>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grpSp>
      <p:sp>
        <p:nvSpPr>
          <p:cNvPr id="35" name="Text Placeholder 23">
            <a:extLst>
              <a:ext uri="{FF2B5EF4-FFF2-40B4-BE49-F238E27FC236}">
                <a16:creationId xmlns:a16="http://schemas.microsoft.com/office/drawing/2014/main" id="{4EAA5AD2-D56D-EE46-9565-36ACC6969CA6}"/>
              </a:ext>
            </a:extLst>
          </p:cNvPr>
          <p:cNvSpPr>
            <a:spLocks noGrp="1"/>
          </p:cNvSpPr>
          <p:nvPr>
            <p:ph type="body" sz="quarter" idx="21" hasCustomPrompt="1"/>
          </p:nvPr>
        </p:nvSpPr>
        <p:spPr>
          <a:xfrm>
            <a:off x="6539351" y="620114"/>
            <a:ext cx="1154139" cy="1242784"/>
          </a:xfrm>
        </p:spPr>
        <p:txBody>
          <a:bodyPr anchor="ctr">
            <a:normAutofit/>
          </a:bodyPr>
          <a:lstStyle>
            <a:lvl1pPr marL="0" indent="0" algn="ctr">
              <a:buNone/>
              <a:defRPr sz="4800" b="0">
                <a:solidFill>
                  <a:schemeClr val="bg1"/>
                </a:solidFill>
                <a:latin typeface="+mn-lt"/>
              </a:defRPr>
            </a:lvl1pPr>
          </a:lstStyle>
          <a:p>
            <a:pPr lvl="0"/>
            <a:r>
              <a:rPr lang="en-US" dirty="0"/>
              <a:t>01</a:t>
            </a:r>
          </a:p>
        </p:txBody>
      </p:sp>
      <p:sp>
        <p:nvSpPr>
          <p:cNvPr id="36" name="Text Placeholder 23">
            <a:extLst>
              <a:ext uri="{FF2B5EF4-FFF2-40B4-BE49-F238E27FC236}">
                <a16:creationId xmlns:a16="http://schemas.microsoft.com/office/drawing/2014/main" id="{E556E6B0-3AC2-CF47-B758-D05DBF495551}"/>
              </a:ext>
            </a:extLst>
          </p:cNvPr>
          <p:cNvSpPr>
            <a:spLocks noGrp="1"/>
          </p:cNvSpPr>
          <p:nvPr>
            <p:ph type="body" sz="quarter" idx="15" hasCustomPrompt="1"/>
          </p:nvPr>
        </p:nvSpPr>
        <p:spPr>
          <a:xfrm>
            <a:off x="8220348" y="818401"/>
            <a:ext cx="2549779" cy="663686"/>
          </a:xfrm>
        </p:spPr>
        <p:txBody>
          <a:bodyPr>
            <a:normAutofit/>
          </a:bodyPr>
          <a:lstStyle>
            <a:lvl1pPr marL="0" indent="0" algn="l">
              <a:buNone/>
              <a:defRPr sz="2800" b="1">
                <a:solidFill>
                  <a:srgbClr val="027354"/>
                </a:solidFill>
                <a:latin typeface="+mn-lt"/>
              </a:defRPr>
            </a:lvl1pPr>
          </a:lstStyle>
          <a:p>
            <a:pPr lvl="0"/>
            <a:r>
              <a:rPr lang="en-US" dirty="0"/>
              <a:t>Title</a:t>
            </a:r>
          </a:p>
        </p:txBody>
      </p:sp>
      <p:sp>
        <p:nvSpPr>
          <p:cNvPr id="37" name="Text Placeholder 23">
            <a:extLst>
              <a:ext uri="{FF2B5EF4-FFF2-40B4-BE49-F238E27FC236}">
                <a16:creationId xmlns:a16="http://schemas.microsoft.com/office/drawing/2014/main" id="{D61142B4-DBDE-E146-9F53-2A9569014D3D}"/>
              </a:ext>
            </a:extLst>
          </p:cNvPr>
          <p:cNvSpPr>
            <a:spLocks noGrp="1"/>
          </p:cNvSpPr>
          <p:nvPr>
            <p:ph type="body" sz="quarter" idx="25" hasCustomPrompt="1"/>
          </p:nvPr>
        </p:nvSpPr>
        <p:spPr>
          <a:xfrm>
            <a:off x="8215198" y="1419096"/>
            <a:ext cx="2549779" cy="663686"/>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38" name="Text Placeholder 23">
            <a:extLst>
              <a:ext uri="{FF2B5EF4-FFF2-40B4-BE49-F238E27FC236}">
                <a16:creationId xmlns:a16="http://schemas.microsoft.com/office/drawing/2014/main" id="{FF756959-9F0A-1A42-AD5A-EEB6BCDB01FB}"/>
              </a:ext>
            </a:extLst>
          </p:cNvPr>
          <p:cNvSpPr>
            <a:spLocks noGrp="1"/>
          </p:cNvSpPr>
          <p:nvPr>
            <p:ph type="body" sz="quarter" idx="26" hasCustomPrompt="1"/>
          </p:nvPr>
        </p:nvSpPr>
        <p:spPr>
          <a:xfrm>
            <a:off x="5132449" y="2077287"/>
            <a:ext cx="1154139" cy="1242784"/>
          </a:xfrm>
        </p:spPr>
        <p:txBody>
          <a:bodyPr anchor="ctr">
            <a:normAutofit/>
          </a:bodyPr>
          <a:lstStyle>
            <a:lvl1pPr marL="0" indent="0" algn="ctr">
              <a:buNone/>
              <a:defRPr sz="4800" b="0">
                <a:solidFill>
                  <a:schemeClr val="bg1"/>
                </a:solidFill>
                <a:latin typeface="+mn-lt"/>
              </a:defRPr>
            </a:lvl1pPr>
          </a:lstStyle>
          <a:p>
            <a:pPr lvl="0"/>
            <a:r>
              <a:rPr lang="en-US" dirty="0"/>
              <a:t>02</a:t>
            </a:r>
          </a:p>
        </p:txBody>
      </p:sp>
      <p:sp>
        <p:nvSpPr>
          <p:cNvPr id="39" name="Text Placeholder 23">
            <a:extLst>
              <a:ext uri="{FF2B5EF4-FFF2-40B4-BE49-F238E27FC236}">
                <a16:creationId xmlns:a16="http://schemas.microsoft.com/office/drawing/2014/main" id="{4AF88744-37A5-124B-9CAF-6E241D5ECEA1}"/>
              </a:ext>
            </a:extLst>
          </p:cNvPr>
          <p:cNvSpPr>
            <a:spLocks noGrp="1"/>
          </p:cNvSpPr>
          <p:nvPr>
            <p:ph type="body" sz="quarter" idx="27" hasCustomPrompt="1"/>
          </p:nvPr>
        </p:nvSpPr>
        <p:spPr>
          <a:xfrm>
            <a:off x="6813446" y="2275574"/>
            <a:ext cx="2549779" cy="663686"/>
          </a:xfrm>
        </p:spPr>
        <p:txBody>
          <a:bodyPr>
            <a:normAutofit/>
          </a:bodyPr>
          <a:lstStyle>
            <a:lvl1pPr marL="0" indent="0" algn="l">
              <a:buNone/>
              <a:defRPr sz="2800" b="1">
                <a:solidFill>
                  <a:srgbClr val="40B894"/>
                </a:solidFill>
                <a:latin typeface="+mn-lt"/>
              </a:defRPr>
            </a:lvl1pPr>
          </a:lstStyle>
          <a:p>
            <a:pPr lvl="0"/>
            <a:r>
              <a:rPr lang="en-US" dirty="0"/>
              <a:t>Title</a:t>
            </a:r>
          </a:p>
        </p:txBody>
      </p:sp>
      <p:sp>
        <p:nvSpPr>
          <p:cNvPr id="40" name="Text Placeholder 23">
            <a:extLst>
              <a:ext uri="{FF2B5EF4-FFF2-40B4-BE49-F238E27FC236}">
                <a16:creationId xmlns:a16="http://schemas.microsoft.com/office/drawing/2014/main" id="{C658E850-C0E6-C340-8B6A-121F9E9181B3}"/>
              </a:ext>
            </a:extLst>
          </p:cNvPr>
          <p:cNvSpPr>
            <a:spLocks noGrp="1"/>
          </p:cNvSpPr>
          <p:nvPr>
            <p:ph type="body" sz="quarter" idx="28" hasCustomPrompt="1"/>
          </p:nvPr>
        </p:nvSpPr>
        <p:spPr>
          <a:xfrm>
            <a:off x="6808296" y="2876269"/>
            <a:ext cx="2549779" cy="663686"/>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55" name="Text Placeholder 23">
            <a:extLst>
              <a:ext uri="{FF2B5EF4-FFF2-40B4-BE49-F238E27FC236}">
                <a16:creationId xmlns:a16="http://schemas.microsoft.com/office/drawing/2014/main" id="{DA3501AD-7737-3F47-84D2-F77C1B5D202C}"/>
              </a:ext>
            </a:extLst>
          </p:cNvPr>
          <p:cNvSpPr>
            <a:spLocks noGrp="1"/>
          </p:cNvSpPr>
          <p:nvPr>
            <p:ph type="body" sz="quarter" idx="29" hasCustomPrompt="1"/>
          </p:nvPr>
        </p:nvSpPr>
        <p:spPr>
          <a:xfrm>
            <a:off x="3729343" y="3534460"/>
            <a:ext cx="1154139" cy="1242784"/>
          </a:xfrm>
        </p:spPr>
        <p:txBody>
          <a:bodyPr anchor="ctr">
            <a:normAutofit/>
          </a:bodyPr>
          <a:lstStyle>
            <a:lvl1pPr marL="0" indent="0" algn="ctr">
              <a:buNone/>
              <a:defRPr sz="4800" b="0">
                <a:solidFill>
                  <a:schemeClr val="bg1"/>
                </a:solidFill>
                <a:latin typeface="+mn-lt"/>
              </a:defRPr>
            </a:lvl1pPr>
          </a:lstStyle>
          <a:p>
            <a:pPr lvl="0"/>
            <a:r>
              <a:rPr lang="en-US" dirty="0"/>
              <a:t>03</a:t>
            </a:r>
          </a:p>
        </p:txBody>
      </p:sp>
      <p:sp>
        <p:nvSpPr>
          <p:cNvPr id="56" name="Text Placeholder 23">
            <a:extLst>
              <a:ext uri="{FF2B5EF4-FFF2-40B4-BE49-F238E27FC236}">
                <a16:creationId xmlns:a16="http://schemas.microsoft.com/office/drawing/2014/main" id="{2FE41CCF-9308-E243-B0F7-753D3969890D}"/>
              </a:ext>
            </a:extLst>
          </p:cNvPr>
          <p:cNvSpPr>
            <a:spLocks noGrp="1"/>
          </p:cNvSpPr>
          <p:nvPr>
            <p:ph type="body" sz="quarter" idx="30" hasCustomPrompt="1"/>
          </p:nvPr>
        </p:nvSpPr>
        <p:spPr>
          <a:xfrm>
            <a:off x="5410340" y="3732747"/>
            <a:ext cx="2549779" cy="663686"/>
          </a:xfrm>
        </p:spPr>
        <p:txBody>
          <a:bodyPr>
            <a:normAutofit/>
          </a:bodyPr>
          <a:lstStyle>
            <a:lvl1pPr marL="0" indent="0" algn="l">
              <a:buNone/>
              <a:defRPr sz="2800" b="1">
                <a:solidFill>
                  <a:srgbClr val="F29E38"/>
                </a:solidFill>
                <a:latin typeface="+mn-lt"/>
              </a:defRPr>
            </a:lvl1pPr>
          </a:lstStyle>
          <a:p>
            <a:pPr lvl="0"/>
            <a:r>
              <a:rPr lang="en-US" dirty="0"/>
              <a:t>Title</a:t>
            </a:r>
          </a:p>
        </p:txBody>
      </p:sp>
      <p:sp>
        <p:nvSpPr>
          <p:cNvPr id="57" name="Text Placeholder 23">
            <a:extLst>
              <a:ext uri="{FF2B5EF4-FFF2-40B4-BE49-F238E27FC236}">
                <a16:creationId xmlns:a16="http://schemas.microsoft.com/office/drawing/2014/main" id="{D3687C48-D8A3-7B47-9620-5D77B1CF906B}"/>
              </a:ext>
            </a:extLst>
          </p:cNvPr>
          <p:cNvSpPr>
            <a:spLocks noGrp="1"/>
          </p:cNvSpPr>
          <p:nvPr>
            <p:ph type="body" sz="quarter" idx="31" hasCustomPrompt="1"/>
          </p:nvPr>
        </p:nvSpPr>
        <p:spPr>
          <a:xfrm>
            <a:off x="5405190" y="4333442"/>
            <a:ext cx="2549779" cy="663686"/>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58" name="Text Placeholder 23">
            <a:extLst>
              <a:ext uri="{FF2B5EF4-FFF2-40B4-BE49-F238E27FC236}">
                <a16:creationId xmlns:a16="http://schemas.microsoft.com/office/drawing/2014/main" id="{7E9C819E-B7AC-A64A-A11B-C71095735DD8}"/>
              </a:ext>
            </a:extLst>
          </p:cNvPr>
          <p:cNvSpPr>
            <a:spLocks noGrp="1"/>
          </p:cNvSpPr>
          <p:nvPr>
            <p:ph type="body" sz="quarter" idx="32" hasCustomPrompt="1"/>
          </p:nvPr>
        </p:nvSpPr>
        <p:spPr>
          <a:xfrm>
            <a:off x="2207126" y="4984283"/>
            <a:ext cx="1154139" cy="1242784"/>
          </a:xfrm>
        </p:spPr>
        <p:txBody>
          <a:bodyPr anchor="ctr">
            <a:normAutofit/>
          </a:bodyPr>
          <a:lstStyle>
            <a:lvl1pPr marL="0" indent="0" algn="ctr">
              <a:buNone/>
              <a:defRPr sz="4800" b="0">
                <a:solidFill>
                  <a:schemeClr val="bg1"/>
                </a:solidFill>
                <a:latin typeface="+mn-lt"/>
              </a:defRPr>
            </a:lvl1pPr>
          </a:lstStyle>
          <a:p>
            <a:pPr lvl="0"/>
            <a:r>
              <a:rPr lang="en-US" dirty="0"/>
              <a:t>04</a:t>
            </a:r>
          </a:p>
        </p:txBody>
      </p:sp>
      <p:sp>
        <p:nvSpPr>
          <p:cNvPr id="59" name="Text Placeholder 23">
            <a:extLst>
              <a:ext uri="{FF2B5EF4-FFF2-40B4-BE49-F238E27FC236}">
                <a16:creationId xmlns:a16="http://schemas.microsoft.com/office/drawing/2014/main" id="{158FC1C9-7AE1-6E44-801F-FFAB0133597C}"/>
              </a:ext>
            </a:extLst>
          </p:cNvPr>
          <p:cNvSpPr>
            <a:spLocks noGrp="1"/>
          </p:cNvSpPr>
          <p:nvPr>
            <p:ph type="body" sz="quarter" idx="33" hasCustomPrompt="1"/>
          </p:nvPr>
        </p:nvSpPr>
        <p:spPr>
          <a:xfrm>
            <a:off x="3888123" y="5182570"/>
            <a:ext cx="2549779" cy="663686"/>
          </a:xfrm>
        </p:spPr>
        <p:txBody>
          <a:bodyPr>
            <a:normAutofit/>
          </a:bodyPr>
          <a:lstStyle>
            <a:lvl1pPr marL="0" indent="0" algn="l">
              <a:buNone/>
              <a:defRPr sz="2800" b="1">
                <a:solidFill>
                  <a:srgbClr val="027354"/>
                </a:solidFill>
                <a:latin typeface="+mn-lt"/>
              </a:defRPr>
            </a:lvl1pPr>
          </a:lstStyle>
          <a:p>
            <a:pPr lvl="0"/>
            <a:r>
              <a:rPr lang="en-US" dirty="0"/>
              <a:t>Title</a:t>
            </a:r>
          </a:p>
        </p:txBody>
      </p:sp>
      <p:sp>
        <p:nvSpPr>
          <p:cNvPr id="60" name="Text Placeholder 23">
            <a:extLst>
              <a:ext uri="{FF2B5EF4-FFF2-40B4-BE49-F238E27FC236}">
                <a16:creationId xmlns:a16="http://schemas.microsoft.com/office/drawing/2014/main" id="{20E56C0E-5D32-9745-AE83-803635B75B2A}"/>
              </a:ext>
            </a:extLst>
          </p:cNvPr>
          <p:cNvSpPr>
            <a:spLocks noGrp="1"/>
          </p:cNvSpPr>
          <p:nvPr>
            <p:ph type="body" sz="quarter" idx="34" hasCustomPrompt="1"/>
          </p:nvPr>
        </p:nvSpPr>
        <p:spPr>
          <a:xfrm>
            <a:off x="3882973" y="5783265"/>
            <a:ext cx="2549779" cy="663686"/>
          </a:xfrm>
        </p:spPr>
        <p:txBody>
          <a:bodyPr>
            <a:normAutofit/>
          </a:bodyPr>
          <a:lstStyle>
            <a:lvl1pPr marL="0" indent="0" algn="l">
              <a:buNone/>
              <a:defRPr sz="2400" b="0">
                <a:solidFill>
                  <a:srgbClr val="262626"/>
                </a:solidFill>
                <a:latin typeface="+mn-lt"/>
              </a:defRPr>
            </a:lvl1pPr>
          </a:lstStyle>
          <a:p>
            <a:pPr lvl="0"/>
            <a:r>
              <a:rPr lang="en-US" dirty="0"/>
              <a:t>Sub-Heading</a:t>
            </a:r>
          </a:p>
        </p:txBody>
      </p:sp>
      <p:grpSp>
        <p:nvGrpSpPr>
          <p:cNvPr id="25" name="Group 24">
            <a:extLst>
              <a:ext uri="{FF2B5EF4-FFF2-40B4-BE49-F238E27FC236}">
                <a16:creationId xmlns:a16="http://schemas.microsoft.com/office/drawing/2014/main" id="{72D94BA7-12C2-8B45-B930-F5B6121C9EE0}"/>
              </a:ext>
            </a:extLst>
          </p:cNvPr>
          <p:cNvGrpSpPr/>
          <p:nvPr userDrawn="1"/>
        </p:nvGrpSpPr>
        <p:grpSpPr>
          <a:xfrm>
            <a:off x="8508837" y="6115769"/>
            <a:ext cx="3299079" cy="504000"/>
            <a:chOff x="506666" y="6162492"/>
            <a:chExt cx="3299079" cy="504000"/>
          </a:xfrm>
        </p:grpSpPr>
        <p:pic>
          <p:nvPicPr>
            <p:cNvPr id="26" name="Picture 25" descr="A picture containing text&#10;&#10;Description automatically generated">
              <a:extLst>
                <a:ext uri="{FF2B5EF4-FFF2-40B4-BE49-F238E27FC236}">
                  <a16:creationId xmlns:a16="http://schemas.microsoft.com/office/drawing/2014/main" id="{AA8F9299-8E93-D741-B199-1D169FDC14AB}"/>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27" name="Picture 26" descr="A picture containing text&#10;&#10;Description automatically generated">
              <a:extLst>
                <a:ext uri="{FF2B5EF4-FFF2-40B4-BE49-F238E27FC236}">
                  <a16:creationId xmlns:a16="http://schemas.microsoft.com/office/drawing/2014/main" id="{58F19DDB-89C9-DB4F-8DA6-EEA9A9E17C3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11842492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meline Graphic Slide ">
    <p:spTree>
      <p:nvGrpSpPr>
        <p:cNvPr id="1" name=""/>
        <p:cNvGrpSpPr/>
        <p:nvPr/>
      </p:nvGrpSpPr>
      <p:grpSpPr>
        <a:xfrm>
          <a:off x="0" y="0"/>
          <a:ext cx="0" cy="0"/>
          <a:chOff x="0" y="0"/>
          <a:chExt cx="0" cy="0"/>
        </a:xfrm>
      </p:grpSpPr>
      <p:sp>
        <p:nvSpPr>
          <p:cNvPr id="17" name="Freeform: Shape 5365">
            <a:extLst>
              <a:ext uri="{FF2B5EF4-FFF2-40B4-BE49-F238E27FC236}">
                <a16:creationId xmlns:a16="http://schemas.microsoft.com/office/drawing/2014/main" id="{6E2C15F8-E10A-1F42-81A9-72628F8BDB79}"/>
              </a:ext>
            </a:extLst>
          </p:cNvPr>
          <p:cNvSpPr/>
          <p:nvPr userDrawn="1"/>
        </p:nvSpPr>
        <p:spPr>
          <a:xfrm>
            <a:off x="901348" y="2338003"/>
            <a:ext cx="2692811" cy="1346406"/>
          </a:xfrm>
          <a:custGeom>
            <a:avLst/>
            <a:gdLst/>
            <a:ahLst/>
            <a:cxnLst>
              <a:cxn ang="3cd4">
                <a:pos x="hc" y="t"/>
              </a:cxn>
              <a:cxn ang="cd2">
                <a:pos x="l" y="vc"/>
              </a:cxn>
              <a:cxn ang="cd4">
                <a:pos x="hc" y="b"/>
              </a:cxn>
              <a:cxn ang="0">
                <a:pos x="r" y="vc"/>
              </a:cxn>
            </a:cxnLst>
            <a:rect l="l" t="t" r="r" b="b"/>
            <a:pathLst>
              <a:path w="555" h="278">
                <a:moveTo>
                  <a:pt x="277" y="168"/>
                </a:moveTo>
                <a:cubicBezTo>
                  <a:pt x="339" y="168"/>
                  <a:pt x="388" y="216"/>
                  <a:pt x="388" y="278"/>
                </a:cubicBezTo>
                <a:lnTo>
                  <a:pt x="555" y="278"/>
                </a:lnTo>
                <a:cubicBezTo>
                  <a:pt x="555" y="125"/>
                  <a:pt x="431" y="0"/>
                  <a:pt x="277" y="0"/>
                </a:cubicBezTo>
                <a:cubicBezTo>
                  <a:pt x="125" y="0"/>
                  <a:pt x="0" y="125"/>
                  <a:pt x="0" y="278"/>
                </a:cubicBezTo>
                <a:lnTo>
                  <a:pt x="166" y="278"/>
                </a:lnTo>
                <a:cubicBezTo>
                  <a:pt x="166" y="216"/>
                  <a:pt x="216" y="168"/>
                  <a:pt x="277" y="168"/>
                </a:cubicBezTo>
                <a:close/>
              </a:path>
            </a:pathLst>
          </a:custGeom>
          <a:solidFill>
            <a:srgbClr val="027354">
              <a:alpha val="79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8" name="Freeform: Shape 5366">
            <a:extLst>
              <a:ext uri="{FF2B5EF4-FFF2-40B4-BE49-F238E27FC236}">
                <a16:creationId xmlns:a16="http://schemas.microsoft.com/office/drawing/2014/main" id="{50312930-84A5-F64B-96B0-E70832C84E58}"/>
              </a:ext>
            </a:extLst>
          </p:cNvPr>
          <p:cNvSpPr/>
          <p:nvPr userDrawn="1"/>
        </p:nvSpPr>
        <p:spPr>
          <a:xfrm>
            <a:off x="1627440" y="2125421"/>
            <a:ext cx="1245490" cy="1245489"/>
          </a:xfrm>
          <a:custGeom>
            <a:avLst/>
            <a:gdLst/>
            <a:ahLst/>
            <a:cxnLst>
              <a:cxn ang="3cd4">
                <a:pos x="hc" y="t"/>
              </a:cxn>
              <a:cxn ang="cd2">
                <a:pos x="l" y="vc"/>
              </a:cxn>
              <a:cxn ang="cd4">
                <a:pos x="hc" y="b"/>
              </a:cxn>
              <a:cxn ang="0">
                <a:pos x="r" y="vc"/>
              </a:cxn>
            </a:cxnLst>
            <a:rect l="l" t="t" r="r" b="b"/>
            <a:pathLst>
              <a:path w="342" h="342">
                <a:moveTo>
                  <a:pt x="342" y="171"/>
                </a:moveTo>
                <a:cubicBezTo>
                  <a:pt x="342" y="265"/>
                  <a:pt x="265" y="342"/>
                  <a:pt x="170" y="342"/>
                </a:cubicBezTo>
                <a:cubicBezTo>
                  <a:pt x="75" y="342"/>
                  <a:pt x="0" y="265"/>
                  <a:pt x="0" y="171"/>
                </a:cubicBezTo>
                <a:cubicBezTo>
                  <a:pt x="0" y="76"/>
                  <a:pt x="75" y="0"/>
                  <a:pt x="170" y="0"/>
                </a:cubicBezTo>
                <a:cubicBezTo>
                  <a:pt x="265" y="0"/>
                  <a:pt x="342" y="76"/>
                  <a:pt x="342" y="171"/>
                </a:cubicBezTo>
                <a:close/>
              </a:path>
            </a:pathLst>
          </a:custGeom>
          <a:solidFill>
            <a:srgbClr val="02735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9" name="Freeform: Shape 5372">
            <a:extLst>
              <a:ext uri="{FF2B5EF4-FFF2-40B4-BE49-F238E27FC236}">
                <a16:creationId xmlns:a16="http://schemas.microsoft.com/office/drawing/2014/main" id="{F962A64A-2E56-D14C-AD3D-B28C1B3420B6}"/>
              </a:ext>
            </a:extLst>
          </p:cNvPr>
          <p:cNvSpPr/>
          <p:nvPr userDrawn="1"/>
        </p:nvSpPr>
        <p:spPr>
          <a:xfrm>
            <a:off x="4673228" y="2338003"/>
            <a:ext cx="2697672" cy="1346406"/>
          </a:xfrm>
          <a:custGeom>
            <a:avLst/>
            <a:gdLst/>
            <a:ahLst/>
            <a:cxnLst>
              <a:cxn ang="3cd4">
                <a:pos x="hc" y="t"/>
              </a:cxn>
              <a:cxn ang="cd2">
                <a:pos x="l" y="vc"/>
              </a:cxn>
              <a:cxn ang="cd4">
                <a:pos x="hc" y="b"/>
              </a:cxn>
              <a:cxn ang="0">
                <a:pos x="r" y="vc"/>
              </a:cxn>
            </a:cxnLst>
            <a:rect l="l" t="t" r="r" b="b"/>
            <a:pathLst>
              <a:path w="556" h="278">
                <a:moveTo>
                  <a:pt x="279" y="168"/>
                </a:moveTo>
                <a:cubicBezTo>
                  <a:pt x="340" y="168"/>
                  <a:pt x="390" y="216"/>
                  <a:pt x="390" y="278"/>
                </a:cubicBezTo>
                <a:lnTo>
                  <a:pt x="556" y="278"/>
                </a:lnTo>
                <a:cubicBezTo>
                  <a:pt x="556" y="125"/>
                  <a:pt x="431" y="0"/>
                  <a:pt x="279" y="0"/>
                </a:cubicBezTo>
                <a:cubicBezTo>
                  <a:pt x="125" y="0"/>
                  <a:pt x="0" y="125"/>
                  <a:pt x="0" y="278"/>
                </a:cubicBezTo>
                <a:lnTo>
                  <a:pt x="167" y="278"/>
                </a:lnTo>
                <a:cubicBezTo>
                  <a:pt x="167" y="216"/>
                  <a:pt x="216" y="168"/>
                  <a:pt x="279" y="168"/>
                </a:cubicBezTo>
                <a:close/>
              </a:path>
            </a:pathLst>
          </a:custGeom>
          <a:solidFill>
            <a:srgbClr val="D98F89">
              <a:alpha val="89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0" name="Freeform: Shape 5373">
            <a:extLst>
              <a:ext uri="{FF2B5EF4-FFF2-40B4-BE49-F238E27FC236}">
                <a16:creationId xmlns:a16="http://schemas.microsoft.com/office/drawing/2014/main" id="{B5438331-38AA-BD42-B8CC-00C9861E1EE1}"/>
              </a:ext>
            </a:extLst>
          </p:cNvPr>
          <p:cNvSpPr/>
          <p:nvPr userDrawn="1"/>
        </p:nvSpPr>
        <p:spPr>
          <a:xfrm>
            <a:off x="5419366" y="2125420"/>
            <a:ext cx="1249143" cy="1245490"/>
          </a:xfrm>
          <a:custGeom>
            <a:avLst/>
            <a:gdLst/>
            <a:ahLst/>
            <a:cxnLst>
              <a:cxn ang="3cd4">
                <a:pos x="hc" y="t"/>
              </a:cxn>
              <a:cxn ang="cd2">
                <a:pos x="l" y="vc"/>
              </a:cxn>
              <a:cxn ang="cd4">
                <a:pos x="hc" y="b"/>
              </a:cxn>
              <a:cxn ang="0">
                <a:pos x="r" y="vc"/>
              </a:cxn>
            </a:cxnLst>
            <a:rect l="l" t="t" r="r" b="b"/>
            <a:pathLst>
              <a:path w="343" h="342">
                <a:moveTo>
                  <a:pt x="343" y="171"/>
                </a:moveTo>
                <a:cubicBezTo>
                  <a:pt x="343" y="265"/>
                  <a:pt x="267" y="342"/>
                  <a:pt x="172" y="342"/>
                </a:cubicBezTo>
                <a:cubicBezTo>
                  <a:pt x="77" y="342"/>
                  <a:pt x="0" y="265"/>
                  <a:pt x="0" y="171"/>
                </a:cubicBezTo>
                <a:cubicBezTo>
                  <a:pt x="0" y="76"/>
                  <a:pt x="77" y="0"/>
                  <a:pt x="172" y="0"/>
                </a:cubicBezTo>
                <a:cubicBezTo>
                  <a:pt x="267" y="0"/>
                  <a:pt x="343" y="76"/>
                  <a:pt x="343" y="171"/>
                </a:cubicBezTo>
                <a:close/>
              </a:path>
            </a:pathLst>
          </a:custGeom>
          <a:solidFill>
            <a:srgbClr val="D98F89"/>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9" name="Freeform: Shape 5379">
            <a:extLst>
              <a:ext uri="{FF2B5EF4-FFF2-40B4-BE49-F238E27FC236}">
                <a16:creationId xmlns:a16="http://schemas.microsoft.com/office/drawing/2014/main" id="{BABB5B31-D8B7-0D4C-B832-286BE44C334D}"/>
              </a:ext>
            </a:extLst>
          </p:cNvPr>
          <p:cNvSpPr/>
          <p:nvPr userDrawn="1"/>
        </p:nvSpPr>
        <p:spPr>
          <a:xfrm>
            <a:off x="8454830" y="2338003"/>
            <a:ext cx="2692811" cy="1346406"/>
          </a:xfrm>
          <a:custGeom>
            <a:avLst/>
            <a:gdLst/>
            <a:ahLst/>
            <a:cxnLst>
              <a:cxn ang="3cd4">
                <a:pos x="hc" y="t"/>
              </a:cxn>
              <a:cxn ang="cd2">
                <a:pos x="l" y="vc"/>
              </a:cxn>
              <a:cxn ang="cd4">
                <a:pos x="hc" y="b"/>
              </a:cxn>
              <a:cxn ang="0">
                <a:pos x="r" y="vc"/>
              </a:cxn>
            </a:cxnLst>
            <a:rect l="l" t="t" r="r" b="b"/>
            <a:pathLst>
              <a:path w="555" h="278">
                <a:moveTo>
                  <a:pt x="277" y="168"/>
                </a:moveTo>
                <a:cubicBezTo>
                  <a:pt x="339" y="168"/>
                  <a:pt x="388" y="216"/>
                  <a:pt x="388" y="278"/>
                </a:cubicBezTo>
                <a:lnTo>
                  <a:pt x="555" y="278"/>
                </a:lnTo>
                <a:cubicBezTo>
                  <a:pt x="555" y="125"/>
                  <a:pt x="430" y="0"/>
                  <a:pt x="277" y="0"/>
                </a:cubicBezTo>
                <a:cubicBezTo>
                  <a:pt x="124" y="0"/>
                  <a:pt x="0" y="125"/>
                  <a:pt x="0" y="278"/>
                </a:cubicBezTo>
                <a:lnTo>
                  <a:pt x="167" y="278"/>
                </a:lnTo>
                <a:cubicBezTo>
                  <a:pt x="167" y="216"/>
                  <a:pt x="216" y="168"/>
                  <a:pt x="277" y="168"/>
                </a:cubicBezTo>
                <a:close/>
              </a:path>
            </a:pathLst>
          </a:custGeom>
          <a:solidFill>
            <a:srgbClr val="F29E38">
              <a:alpha val="81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0" name="Freeform: Shape 5380">
            <a:extLst>
              <a:ext uri="{FF2B5EF4-FFF2-40B4-BE49-F238E27FC236}">
                <a16:creationId xmlns:a16="http://schemas.microsoft.com/office/drawing/2014/main" id="{D81F4EA7-2F2A-B941-A4F3-26745D2AB069}"/>
              </a:ext>
            </a:extLst>
          </p:cNvPr>
          <p:cNvSpPr/>
          <p:nvPr userDrawn="1"/>
        </p:nvSpPr>
        <p:spPr>
          <a:xfrm>
            <a:off x="9176059" y="2125421"/>
            <a:ext cx="1245490" cy="1245489"/>
          </a:xfrm>
          <a:custGeom>
            <a:avLst/>
            <a:gdLst/>
            <a:ahLst/>
            <a:cxnLst>
              <a:cxn ang="3cd4">
                <a:pos x="hc" y="t"/>
              </a:cxn>
              <a:cxn ang="cd2">
                <a:pos x="l" y="vc"/>
              </a:cxn>
              <a:cxn ang="cd4">
                <a:pos x="hc" y="b"/>
              </a:cxn>
              <a:cxn ang="0">
                <a:pos x="r" y="vc"/>
              </a:cxn>
            </a:cxnLst>
            <a:rect l="l" t="t" r="r" b="b"/>
            <a:pathLst>
              <a:path w="342" h="342">
                <a:moveTo>
                  <a:pt x="342" y="171"/>
                </a:moveTo>
                <a:cubicBezTo>
                  <a:pt x="342" y="265"/>
                  <a:pt x="265" y="342"/>
                  <a:pt x="171" y="342"/>
                </a:cubicBezTo>
                <a:cubicBezTo>
                  <a:pt x="78" y="342"/>
                  <a:pt x="0" y="265"/>
                  <a:pt x="0" y="171"/>
                </a:cubicBezTo>
                <a:cubicBezTo>
                  <a:pt x="0" y="76"/>
                  <a:pt x="78" y="0"/>
                  <a:pt x="171" y="0"/>
                </a:cubicBezTo>
                <a:cubicBezTo>
                  <a:pt x="265" y="0"/>
                  <a:pt x="342" y="76"/>
                  <a:pt x="342" y="171"/>
                </a:cubicBezTo>
                <a:close/>
              </a:path>
            </a:pathLst>
          </a:custGeom>
          <a:solidFill>
            <a:srgbClr val="F29E3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1" name="Freeform: Shape 5386">
            <a:extLst>
              <a:ext uri="{FF2B5EF4-FFF2-40B4-BE49-F238E27FC236}">
                <a16:creationId xmlns:a16="http://schemas.microsoft.com/office/drawing/2014/main" id="{0B92434E-A470-4148-A367-FF1E1E0E6F21}"/>
              </a:ext>
            </a:extLst>
          </p:cNvPr>
          <p:cNvSpPr/>
          <p:nvPr userDrawn="1"/>
        </p:nvSpPr>
        <p:spPr>
          <a:xfrm>
            <a:off x="2787288" y="3682515"/>
            <a:ext cx="2692811" cy="1346406"/>
          </a:xfrm>
          <a:custGeom>
            <a:avLst/>
            <a:gdLst/>
            <a:ahLst/>
            <a:cxnLst>
              <a:cxn ang="3cd4">
                <a:pos x="hc" y="t"/>
              </a:cxn>
              <a:cxn ang="cd2">
                <a:pos x="l" y="vc"/>
              </a:cxn>
              <a:cxn ang="cd4">
                <a:pos x="hc" y="b"/>
              </a:cxn>
              <a:cxn ang="0">
                <a:pos x="r" y="vc"/>
              </a:cxn>
            </a:cxnLst>
            <a:rect l="l" t="t" r="r" b="b"/>
            <a:pathLst>
              <a:path w="555" h="278">
                <a:moveTo>
                  <a:pt x="278" y="112"/>
                </a:moveTo>
                <a:cubicBezTo>
                  <a:pt x="216" y="112"/>
                  <a:pt x="167" y="61"/>
                  <a:pt x="167" y="0"/>
                </a:cubicBezTo>
                <a:lnTo>
                  <a:pt x="0" y="0"/>
                </a:lnTo>
                <a:cubicBezTo>
                  <a:pt x="0" y="153"/>
                  <a:pt x="124" y="278"/>
                  <a:pt x="278" y="278"/>
                </a:cubicBezTo>
                <a:cubicBezTo>
                  <a:pt x="431" y="278"/>
                  <a:pt x="555" y="153"/>
                  <a:pt x="555" y="0"/>
                </a:cubicBezTo>
                <a:lnTo>
                  <a:pt x="388" y="0"/>
                </a:lnTo>
                <a:cubicBezTo>
                  <a:pt x="388" y="61"/>
                  <a:pt x="339" y="112"/>
                  <a:pt x="278" y="112"/>
                </a:cubicBezTo>
                <a:close/>
              </a:path>
            </a:pathLst>
          </a:custGeom>
          <a:solidFill>
            <a:srgbClr val="F29E38">
              <a:alpha val="81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2" name="Freeform: Shape 5387">
            <a:extLst>
              <a:ext uri="{FF2B5EF4-FFF2-40B4-BE49-F238E27FC236}">
                <a16:creationId xmlns:a16="http://schemas.microsoft.com/office/drawing/2014/main" id="{658146D9-1A5F-ED44-A771-602B73B3844F}"/>
              </a:ext>
            </a:extLst>
          </p:cNvPr>
          <p:cNvSpPr/>
          <p:nvPr userDrawn="1"/>
        </p:nvSpPr>
        <p:spPr>
          <a:xfrm>
            <a:off x="3519449" y="3969743"/>
            <a:ext cx="1252795" cy="1249142"/>
          </a:xfrm>
          <a:custGeom>
            <a:avLst/>
            <a:gdLst/>
            <a:ahLst/>
            <a:cxnLst>
              <a:cxn ang="3cd4">
                <a:pos x="hc" y="t"/>
              </a:cxn>
              <a:cxn ang="cd2">
                <a:pos x="l" y="vc"/>
              </a:cxn>
              <a:cxn ang="cd4">
                <a:pos x="hc" y="b"/>
              </a:cxn>
              <a:cxn ang="0">
                <a:pos x="r" y="vc"/>
              </a:cxn>
            </a:cxnLst>
            <a:rect l="l" t="t" r="r" b="b"/>
            <a:pathLst>
              <a:path w="344" h="343">
                <a:moveTo>
                  <a:pt x="344" y="171"/>
                </a:moveTo>
                <a:cubicBezTo>
                  <a:pt x="344" y="266"/>
                  <a:pt x="267" y="343"/>
                  <a:pt x="172" y="343"/>
                </a:cubicBezTo>
                <a:cubicBezTo>
                  <a:pt x="77" y="343"/>
                  <a:pt x="0" y="266"/>
                  <a:pt x="0" y="171"/>
                </a:cubicBezTo>
                <a:cubicBezTo>
                  <a:pt x="0" y="77"/>
                  <a:pt x="77" y="0"/>
                  <a:pt x="172" y="0"/>
                </a:cubicBezTo>
                <a:cubicBezTo>
                  <a:pt x="267" y="0"/>
                  <a:pt x="344" y="77"/>
                  <a:pt x="344" y="171"/>
                </a:cubicBezTo>
                <a:close/>
              </a:path>
            </a:pathLst>
          </a:custGeom>
          <a:solidFill>
            <a:srgbClr val="F29E3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3" name="Freeform: Shape 5393">
            <a:extLst>
              <a:ext uri="{FF2B5EF4-FFF2-40B4-BE49-F238E27FC236}">
                <a16:creationId xmlns:a16="http://schemas.microsoft.com/office/drawing/2014/main" id="{78D89264-F8B3-A342-B438-CE50F9CCF9D7}"/>
              </a:ext>
            </a:extLst>
          </p:cNvPr>
          <p:cNvSpPr/>
          <p:nvPr userDrawn="1"/>
        </p:nvSpPr>
        <p:spPr>
          <a:xfrm>
            <a:off x="6568890" y="3682515"/>
            <a:ext cx="2692811" cy="1346406"/>
          </a:xfrm>
          <a:custGeom>
            <a:avLst/>
            <a:gdLst/>
            <a:ahLst/>
            <a:cxnLst>
              <a:cxn ang="3cd4">
                <a:pos x="hc" y="t"/>
              </a:cxn>
              <a:cxn ang="cd2">
                <a:pos x="l" y="vc"/>
              </a:cxn>
              <a:cxn ang="cd4">
                <a:pos x="hc" y="b"/>
              </a:cxn>
              <a:cxn ang="0">
                <a:pos x="r" y="vc"/>
              </a:cxn>
            </a:cxnLst>
            <a:rect l="l" t="t" r="r" b="b"/>
            <a:pathLst>
              <a:path w="555" h="278">
                <a:moveTo>
                  <a:pt x="276" y="112"/>
                </a:moveTo>
                <a:cubicBezTo>
                  <a:pt x="216" y="112"/>
                  <a:pt x="166" y="61"/>
                  <a:pt x="166" y="0"/>
                </a:cubicBezTo>
                <a:lnTo>
                  <a:pt x="0" y="0"/>
                </a:lnTo>
                <a:cubicBezTo>
                  <a:pt x="0" y="153"/>
                  <a:pt x="124" y="278"/>
                  <a:pt x="276" y="278"/>
                </a:cubicBezTo>
                <a:cubicBezTo>
                  <a:pt x="430" y="278"/>
                  <a:pt x="555" y="153"/>
                  <a:pt x="555" y="0"/>
                </a:cubicBezTo>
                <a:lnTo>
                  <a:pt x="388" y="0"/>
                </a:lnTo>
                <a:cubicBezTo>
                  <a:pt x="388" y="61"/>
                  <a:pt x="337" y="112"/>
                  <a:pt x="276" y="112"/>
                </a:cubicBezTo>
                <a:close/>
              </a:path>
            </a:pathLst>
          </a:custGeom>
          <a:solidFill>
            <a:srgbClr val="027354">
              <a:alpha val="79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4" name="Freeform: Shape 5394">
            <a:extLst>
              <a:ext uri="{FF2B5EF4-FFF2-40B4-BE49-F238E27FC236}">
                <a16:creationId xmlns:a16="http://schemas.microsoft.com/office/drawing/2014/main" id="{DCF81C32-50F0-E048-92E5-F1FB6300AD3E}"/>
              </a:ext>
            </a:extLst>
          </p:cNvPr>
          <p:cNvSpPr/>
          <p:nvPr userDrawn="1"/>
        </p:nvSpPr>
        <p:spPr>
          <a:xfrm>
            <a:off x="7276128" y="3969743"/>
            <a:ext cx="1249143" cy="1249142"/>
          </a:xfrm>
          <a:custGeom>
            <a:avLst/>
            <a:gdLst/>
            <a:ahLst/>
            <a:cxnLst>
              <a:cxn ang="3cd4">
                <a:pos x="hc" y="t"/>
              </a:cxn>
              <a:cxn ang="cd2">
                <a:pos x="l" y="vc"/>
              </a:cxn>
              <a:cxn ang="cd4">
                <a:pos x="hc" y="b"/>
              </a:cxn>
              <a:cxn ang="0">
                <a:pos x="r" y="vc"/>
              </a:cxn>
            </a:cxnLst>
            <a:rect l="l" t="t" r="r" b="b"/>
            <a:pathLst>
              <a:path w="343" h="343">
                <a:moveTo>
                  <a:pt x="343" y="171"/>
                </a:moveTo>
                <a:cubicBezTo>
                  <a:pt x="343" y="266"/>
                  <a:pt x="266" y="343"/>
                  <a:pt x="172" y="343"/>
                </a:cubicBezTo>
                <a:cubicBezTo>
                  <a:pt x="77" y="343"/>
                  <a:pt x="0" y="266"/>
                  <a:pt x="0" y="171"/>
                </a:cubicBezTo>
                <a:cubicBezTo>
                  <a:pt x="0" y="77"/>
                  <a:pt x="77" y="0"/>
                  <a:pt x="172" y="0"/>
                </a:cubicBezTo>
                <a:cubicBezTo>
                  <a:pt x="266" y="0"/>
                  <a:pt x="343" y="77"/>
                  <a:pt x="343" y="171"/>
                </a:cubicBezTo>
                <a:close/>
              </a:path>
            </a:pathLst>
          </a:custGeom>
          <a:solidFill>
            <a:srgbClr val="02735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46" name="Text Placeholder 23">
            <a:extLst>
              <a:ext uri="{FF2B5EF4-FFF2-40B4-BE49-F238E27FC236}">
                <a16:creationId xmlns:a16="http://schemas.microsoft.com/office/drawing/2014/main" id="{0BFFF00C-E477-574F-B7F1-E37BE32A202E}"/>
              </a:ext>
            </a:extLst>
          </p:cNvPr>
          <p:cNvSpPr>
            <a:spLocks noGrp="1"/>
          </p:cNvSpPr>
          <p:nvPr>
            <p:ph type="body" sz="quarter" idx="13" hasCustomPrompt="1"/>
          </p:nvPr>
        </p:nvSpPr>
        <p:spPr>
          <a:xfrm>
            <a:off x="2901087" y="5329401"/>
            <a:ext cx="2489520" cy="781105"/>
          </a:xfrm>
        </p:spPr>
        <p:txBody>
          <a:bodyPr>
            <a:normAutofit/>
          </a:bodyPr>
          <a:lstStyle>
            <a:lvl1pPr marL="0" indent="0" algn="ctr">
              <a:buNone/>
              <a:defRPr sz="2400" b="0">
                <a:solidFill>
                  <a:srgbClr val="262626"/>
                </a:solidFill>
                <a:latin typeface="+mn-lt"/>
              </a:defRPr>
            </a:lvl1pPr>
          </a:lstStyle>
          <a:p>
            <a:pPr lvl="0"/>
            <a:r>
              <a:rPr lang="en-US" dirty="0"/>
              <a:t>TITLE</a:t>
            </a:r>
          </a:p>
        </p:txBody>
      </p:sp>
      <p:sp>
        <p:nvSpPr>
          <p:cNvPr id="47" name="Text Placeholder 23">
            <a:extLst>
              <a:ext uri="{FF2B5EF4-FFF2-40B4-BE49-F238E27FC236}">
                <a16:creationId xmlns:a16="http://schemas.microsoft.com/office/drawing/2014/main" id="{C2B98318-0949-9E47-9B45-7FE9A243DAC9}"/>
              </a:ext>
            </a:extLst>
          </p:cNvPr>
          <p:cNvSpPr>
            <a:spLocks noGrp="1"/>
          </p:cNvSpPr>
          <p:nvPr>
            <p:ph type="body" sz="quarter" idx="14" hasCustomPrompt="1"/>
          </p:nvPr>
        </p:nvSpPr>
        <p:spPr>
          <a:xfrm>
            <a:off x="6752726" y="5302521"/>
            <a:ext cx="2489520" cy="781105"/>
          </a:xfrm>
        </p:spPr>
        <p:txBody>
          <a:bodyPr>
            <a:normAutofit/>
          </a:bodyPr>
          <a:lstStyle>
            <a:lvl1pPr marL="0" indent="0" algn="ctr">
              <a:buNone/>
              <a:defRPr sz="2400" b="0">
                <a:solidFill>
                  <a:srgbClr val="262626"/>
                </a:solidFill>
                <a:latin typeface="+mn-lt"/>
              </a:defRPr>
            </a:lvl1pPr>
          </a:lstStyle>
          <a:p>
            <a:pPr lvl="0"/>
            <a:r>
              <a:rPr lang="en-US" dirty="0"/>
              <a:t>TITLE</a:t>
            </a:r>
          </a:p>
        </p:txBody>
      </p:sp>
      <p:sp>
        <p:nvSpPr>
          <p:cNvPr id="49" name="Text Placeholder 23">
            <a:extLst>
              <a:ext uri="{FF2B5EF4-FFF2-40B4-BE49-F238E27FC236}">
                <a16:creationId xmlns:a16="http://schemas.microsoft.com/office/drawing/2014/main" id="{E3B4C0C2-44B9-CD48-B17D-CB41F21728D8}"/>
              </a:ext>
            </a:extLst>
          </p:cNvPr>
          <p:cNvSpPr>
            <a:spLocks noGrp="1"/>
          </p:cNvSpPr>
          <p:nvPr>
            <p:ph type="body" sz="quarter" idx="15" hasCustomPrompt="1"/>
          </p:nvPr>
        </p:nvSpPr>
        <p:spPr>
          <a:xfrm>
            <a:off x="999601" y="1414535"/>
            <a:ext cx="2489520" cy="781105"/>
          </a:xfrm>
        </p:spPr>
        <p:txBody>
          <a:bodyPr>
            <a:normAutofit/>
          </a:bodyPr>
          <a:lstStyle>
            <a:lvl1pPr marL="0" indent="0" algn="ctr">
              <a:buNone/>
              <a:defRPr sz="2400" b="0">
                <a:solidFill>
                  <a:srgbClr val="262626"/>
                </a:solidFill>
                <a:latin typeface="+mn-lt"/>
              </a:defRPr>
            </a:lvl1pPr>
          </a:lstStyle>
          <a:p>
            <a:pPr lvl="0"/>
            <a:r>
              <a:rPr lang="en-US" dirty="0"/>
              <a:t>TITLE</a:t>
            </a:r>
          </a:p>
        </p:txBody>
      </p:sp>
      <p:sp>
        <p:nvSpPr>
          <p:cNvPr id="50" name="Text Placeholder 23">
            <a:extLst>
              <a:ext uri="{FF2B5EF4-FFF2-40B4-BE49-F238E27FC236}">
                <a16:creationId xmlns:a16="http://schemas.microsoft.com/office/drawing/2014/main" id="{8E1E8370-DF14-CB43-95EB-EBB45E520512}"/>
              </a:ext>
            </a:extLst>
          </p:cNvPr>
          <p:cNvSpPr>
            <a:spLocks noGrp="1"/>
          </p:cNvSpPr>
          <p:nvPr>
            <p:ph type="body" sz="quarter" idx="16" hasCustomPrompt="1"/>
          </p:nvPr>
        </p:nvSpPr>
        <p:spPr>
          <a:xfrm>
            <a:off x="4851240" y="1387655"/>
            <a:ext cx="2489520" cy="781105"/>
          </a:xfrm>
        </p:spPr>
        <p:txBody>
          <a:bodyPr>
            <a:normAutofit/>
          </a:bodyPr>
          <a:lstStyle>
            <a:lvl1pPr marL="0" indent="0" algn="ctr">
              <a:buNone/>
              <a:defRPr sz="2400" b="0">
                <a:solidFill>
                  <a:srgbClr val="262626"/>
                </a:solidFill>
                <a:latin typeface="+mn-lt"/>
              </a:defRPr>
            </a:lvl1pPr>
          </a:lstStyle>
          <a:p>
            <a:pPr lvl="0"/>
            <a:r>
              <a:rPr lang="en-US" dirty="0"/>
              <a:t>TITLE</a:t>
            </a:r>
          </a:p>
        </p:txBody>
      </p:sp>
      <p:sp>
        <p:nvSpPr>
          <p:cNvPr id="52" name="Text Placeholder 23">
            <a:extLst>
              <a:ext uri="{FF2B5EF4-FFF2-40B4-BE49-F238E27FC236}">
                <a16:creationId xmlns:a16="http://schemas.microsoft.com/office/drawing/2014/main" id="{45232F39-AAE7-9946-9440-A1CF975BD731}"/>
              </a:ext>
            </a:extLst>
          </p:cNvPr>
          <p:cNvSpPr>
            <a:spLocks noGrp="1"/>
          </p:cNvSpPr>
          <p:nvPr>
            <p:ph type="body" sz="quarter" idx="18" hasCustomPrompt="1"/>
          </p:nvPr>
        </p:nvSpPr>
        <p:spPr>
          <a:xfrm>
            <a:off x="8579347" y="1421369"/>
            <a:ext cx="2489520" cy="781105"/>
          </a:xfrm>
        </p:spPr>
        <p:txBody>
          <a:bodyPr>
            <a:normAutofit/>
          </a:bodyPr>
          <a:lstStyle>
            <a:lvl1pPr marL="0" indent="0" algn="ctr">
              <a:buNone/>
              <a:defRPr sz="2400" b="0">
                <a:solidFill>
                  <a:srgbClr val="262626"/>
                </a:solidFill>
                <a:latin typeface="+mn-lt"/>
              </a:defRPr>
            </a:lvl1pPr>
          </a:lstStyle>
          <a:p>
            <a:pPr lvl="0"/>
            <a:r>
              <a:rPr lang="en-US" dirty="0"/>
              <a:t>TITLE</a:t>
            </a:r>
          </a:p>
        </p:txBody>
      </p:sp>
      <p:sp>
        <p:nvSpPr>
          <p:cNvPr id="56" name="Text Placeholder 23">
            <a:extLst>
              <a:ext uri="{FF2B5EF4-FFF2-40B4-BE49-F238E27FC236}">
                <a16:creationId xmlns:a16="http://schemas.microsoft.com/office/drawing/2014/main" id="{48E771EF-1D53-F64A-A789-87115AD31405}"/>
              </a:ext>
            </a:extLst>
          </p:cNvPr>
          <p:cNvSpPr>
            <a:spLocks noGrp="1"/>
          </p:cNvSpPr>
          <p:nvPr>
            <p:ph type="body" sz="quarter" idx="19" hasCustomPrompt="1"/>
          </p:nvPr>
        </p:nvSpPr>
        <p:spPr>
          <a:xfrm>
            <a:off x="-36782" y="422900"/>
            <a:ext cx="12192000" cy="953429"/>
          </a:xfrm>
        </p:spPr>
        <p:txBody>
          <a:bodyPr>
            <a:normAutofit/>
          </a:bodyPr>
          <a:lstStyle>
            <a:lvl1pPr marL="366713" indent="0" algn="ctr">
              <a:buNone/>
              <a:tabLst/>
              <a:defRPr sz="3600" b="1">
                <a:solidFill>
                  <a:srgbClr val="262626"/>
                </a:solidFill>
                <a:latin typeface="+mn-lt"/>
              </a:defRPr>
            </a:lvl1pPr>
          </a:lstStyle>
          <a:p>
            <a:pPr lvl="0"/>
            <a:r>
              <a:rPr lang="en-US" dirty="0"/>
              <a:t>Timeline Graphic Slide</a:t>
            </a:r>
          </a:p>
        </p:txBody>
      </p:sp>
      <p:sp>
        <p:nvSpPr>
          <p:cNvPr id="62" name="Text Placeholder 23">
            <a:extLst>
              <a:ext uri="{FF2B5EF4-FFF2-40B4-BE49-F238E27FC236}">
                <a16:creationId xmlns:a16="http://schemas.microsoft.com/office/drawing/2014/main" id="{E7175E87-0794-4142-9CD2-D571A380CBC8}"/>
              </a:ext>
            </a:extLst>
          </p:cNvPr>
          <p:cNvSpPr>
            <a:spLocks noGrp="1"/>
          </p:cNvSpPr>
          <p:nvPr>
            <p:ph type="body" sz="quarter" idx="20" hasCustomPrompt="1"/>
          </p:nvPr>
        </p:nvSpPr>
        <p:spPr>
          <a:xfrm>
            <a:off x="1637185" y="2540303"/>
            <a:ext cx="1274631" cy="781105"/>
          </a:xfrm>
        </p:spPr>
        <p:txBody>
          <a:bodyPr>
            <a:normAutofit/>
          </a:bodyPr>
          <a:lstStyle>
            <a:lvl1pPr marL="0" indent="0" algn="ctr">
              <a:buNone/>
              <a:defRPr sz="3200" b="1">
                <a:solidFill>
                  <a:schemeClr val="bg1"/>
                </a:solidFill>
                <a:latin typeface="+mn-lt"/>
              </a:defRPr>
            </a:lvl1pPr>
          </a:lstStyle>
          <a:p>
            <a:pPr lvl="0"/>
            <a:r>
              <a:rPr lang="en-US" dirty="0"/>
              <a:t>2015</a:t>
            </a:r>
          </a:p>
        </p:txBody>
      </p:sp>
      <p:sp>
        <p:nvSpPr>
          <p:cNvPr id="63" name="Text Placeholder 23">
            <a:extLst>
              <a:ext uri="{FF2B5EF4-FFF2-40B4-BE49-F238E27FC236}">
                <a16:creationId xmlns:a16="http://schemas.microsoft.com/office/drawing/2014/main" id="{870FE825-B215-4E4D-A6E9-2E1DC4906B68}"/>
              </a:ext>
            </a:extLst>
          </p:cNvPr>
          <p:cNvSpPr>
            <a:spLocks noGrp="1"/>
          </p:cNvSpPr>
          <p:nvPr>
            <p:ph type="body" sz="quarter" idx="21" hasCustomPrompt="1"/>
          </p:nvPr>
        </p:nvSpPr>
        <p:spPr>
          <a:xfrm>
            <a:off x="5421903" y="2568800"/>
            <a:ext cx="1274631" cy="781105"/>
          </a:xfrm>
        </p:spPr>
        <p:txBody>
          <a:bodyPr>
            <a:normAutofit/>
          </a:bodyPr>
          <a:lstStyle>
            <a:lvl1pPr marL="0" indent="0" algn="ctr">
              <a:buNone/>
              <a:defRPr sz="3200" b="1">
                <a:solidFill>
                  <a:schemeClr val="bg1"/>
                </a:solidFill>
                <a:latin typeface="+mn-lt"/>
              </a:defRPr>
            </a:lvl1pPr>
          </a:lstStyle>
          <a:p>
            <a:pPr lvl="0"/>
            <a:r>
              <a:rPr lang="en-US" dirty="0"/>
              <a:t>2017</a:t>
            </a:r>
          </a:p>
        </p:txBody>
      </p:sp>
      <p:sp>
        <p:nvSpPr>
          <p:cNvPr id="64" name="Text Placeholder 23">
            <a:extLst>
              <a:ext uri="{FF2B5EF4-FFF2-40B4-BE49-F238E27FC236}">
                <a16:creationId xmlns:a16="http://schemas.microsoft.com/office/drawing/2014/main" id="{B30C2559-5097-C743-B55E-8BC045F0A04B}"/>
              </a:ext>
            </a:extLst>
          </p:cNvPr>
          <p:cNvSpPr>
            <a:spLocks noGrp="1"/>
          </p:cNvSpPr>
          <p:nvPr>
            <p:ph type="body" sz="quarter" idx="22" hasCustomPrompt="1"/>
          </p:nvPr>
        </p:nvSpPr>
        <p:spPr>
          <a:xfrm>
            <a:off x="9241134" y="2556845"/>
            <a:ext cx="1274631" cy="781105"/>
          </a:xfrm>
        </p:spPr>
        <p:txBody>
          <a:bodyPr>
            <a:normAutofit/>
          </a:bodyPr>
          <a:lstStyle>
            <a:lvl1pPr marL="0" indent="0" algn="ctr">
              <a:buNone/>
              <a:defRPr sz="3200" b="1">
                <a:solidFill>
                  <a:schemeClr val="bg1"/>
                </a:solidFill>
                <a:latin typeface="+mn-lt"/>
              </a:defRPr>
            </a:lvl1pPr>
          </a:lstStyle>
          <a:p>
            <a:pPr lvl="0"/>
            <a:r>
              <a:rPr lang="en-US" dirty="0"/>
              <a:t>2019</a:t>
            </a:r>
          </a:p>
        </p:txBody>
      </p:sp>
      <p:sp>
        <p:nvSpPr>
          <p:cNvPr id="65" name="Text Placeholder 23">
            <a:extLst>
              <a:ext uri="{FF2B5EF4-FFF2-40B4-BE49-F238E27FC236}">
                <a16:creationId xmlns:a16="http://schemas.microsoft.com/office/drawing/2014/main" id="{580F434F-C530-1D40-AC67-C2B4223D41F8}"/>
              </a:ext>
            </a:extLst>
          </p:cNvPr>
          <p:cNvSpPr>
            <a:spLocks noGrp="1"/>
          </p:cNvSpPr>
          <p:nvPr>
            <p:ph type="body" sz="quarter" idx="23" hasCustomPrompt="1"/>
          </p:nvPr>
        </p:nvSpPr>
        <p:spPr>
          <a:xfrm>
            <a:off x="3535580" y="4427431"/>
            <a:ext cx="1274631" cy="781105"/>
          </a:xfrm>
        </p:spPr>
        <p:txBody>
          <a:bodyPr>
            <a:normAutofit/>
          </a:bodyPr>
          <a:lstStyle>
            <a:lvl1pPr marL="0" indent="0" algn="ctr">
              <a:buNone/>
              <a:defRPr sz="3200" b="1">
                <a:solidFill>
                  <a:schemeClr val="bg1"/>
                </a:solidFill>
                <a:latin typeface="+mn-lt"/>
              </a:defRPr>
            </a:lvl1pPr>
          </a:lstStyle>
          <a:p>
            <a:pPr lvl="0"/>
            <a:r>
              <a:rPr lang="en-US" dirty="0"/>
              <a:t>2016</a:t>
            </a:r>
          </a:p>
        </p:txBody>
      </p:sp>
      <p:sp>
        <p:nvSpPr>
          <p:cNvPr id="66" name="Text Placeholder 23">
            <a:extLst>
              <a:ext uri="{FF2B5EF4-FFF2-40B4-BE49-F238E27FC236}">
                <a16:creationId xmlns:a16="http://schemas.microsoft.com/office/drawing/2014/main" id="{BDBC228B-8410-D346-9F40-A519D35D84E9}"/>
              </a:ext>
            </a:extLst>
          </p:cNvPr>
          <p:cNvSpPr>
            <a:spLocks noGrp="1"/>
          </p:cNvSpPr>
          <p:nvPr>
            <p:ph type="body" sz="quarter" idx="24" hasCustomPrompt="1"/>
          </p:nvPr>
        </p:nvSpPr>
        <p:spPr>
          <a:xfrm>
            <a:off x="7276128" y="4341801"/>
            <a:ext cx="1274631" cy="781105"/>
          </a:xfrm>
        </p:spPr>
        <p:txBody>
          <a:bodyPr>
            <a:normAutofit/>
          </a:bodyPr>
          <a:lstStyle>
            <a:lvl1pPr marL="0" indent="0" algn="ctr">
              <a:buNone/>
              <a:defRPr sz="3200" b="1">
                <a:solidFill>
                  <a:schemeClr val="bg1"/>
                </a:solidFill>
                <a:latin typeface="+mn-lt"/>
              </a:defRPr>
            </a:lvl1pPr>
          </a:lstStyle>
          <a:p>
            <a:pPr lvl="0"/>
            <a:r>
              <a:rPr lang="en-US" dirty="0"/>
              <a:t>2018</a:t>
            </a:r>
          </a:p>
        </p:txBody>
      </p:sp>
      <p:grpSp>
        <p:nvGrpSpPr>
          <p:cNvPr id="26" name="Group 25">
            <a:extLst>
              <a:ext uri="{FF2B5EF4-FFF2-40B4-BE49-F238E27FC236}">
                <a16:creationId xmlns:a16="http://schemas.microsoft.com/office/drawing/2014/main" id="{9900079C-F12C-D348-A2E7-4D7FDC1305FC}"/>
              </a:ext>
            </a:extLst>
          </p:cNvPr>
          <p:cNvGrpSpPr/>
          <p:nvPr userDrawn="1"/>
        </p:nvGrpSpPr>
        <p:grpSpPr>
          <a:xfrm>
            <a:off x="4766232" y="6468534"/>
            <a:ext cx="2761590" cy="389466"/>
            <a:chOff x="4766232" y="6468534"/>
            <a:chExt cx="2761590" cy="389466"/>
          </a:xfrm>
        </p:grpSpPr>
        <p:pic>
          <p:nvPicPr>
            <p:cNvPr id="27" name="Picture 26" descr="A picture containing text&#10;&#10;Description automatically generated">
              <a:extLst>
                <a:ext uri="{FF2B5EF4-FFF2-40B4-BE49-F238E27FC236}">
                  <a16:creationId xmlns:a16="http://schemas.microsoft.com/office/drawing/2014/main" id="{62CDC7E0-2F83-5D44-87E6-B428C1838FF0}"/>
                </a:ext>
              </a:extLst>
            </p:cNvPr>
            <p:cNvPicPr/>
            <p:nvPr userDrawn="1"/>
          </p:nvPicPr>
          <p:blipFill rotWithShape="1">
            <a:blip r:embed="rId2" cstate="email">
              <a:extLst>
                <a:ext uri="{28A0092B-C50C-407E-A947-70E740481C1C}">
                  <a14:useLocalDpi xmlns:a14="http://schemas.microsoft.com/office/drawing/2010/main"/>
                </a:ext>
              </a:extLst>
            </a:blip>
            <a:srcRect l="6164" t="76348" r="14342" b="-5648"/>
            <a:stretch/>
          </p:blipFill>
          <p:spPr>
            <a:xfrm>
              <a:off x="4766232" y="6468534"/>
              <a:ext cx="2761590" cy="182880"/>
            </a:xfrm>
            <a:prstGeom prst="rect">
              <a:avLst/>
            </a:prstGeom>
          </p:spPr>
        </p:pic>
        <p:pic>
          <p:nvPicPr>
            <p:cNvPr id="37" name="Picture 36" descr="A picture containing text&#10;&#10;Description automatically generated">
              <a:extLst>
                <a:ext uri="{FF2B5EF4-FFF2-40B4-BE49-F238E27FC236}">
                  <a16:creationId xmlns:a16="http://schemas.microsoft.com/office/drawing/2014/main" id="{5C829A93-CD5D-AF4A-AA9B-D93EEBCD540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21016717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Slide 2">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7417121D-5F84-4A40-9F22-5ACFFE6F1644}"/>
              </a:ext>
            </a:extLst>
          </p:cNvPr>
          <p:cNvGrpSpPr/>
          <p:nvPr userDrawn="1"/>
        </p:nvGrpSpPr>
        <p:grpSpPr>
          <a:xfrm rot="10800000">
            <a:off x="3757613" y="14813"/>
            <a:ext cx="8434386" cy="6843188"/>
            <a:chOff x="327570" y="4453037"/>
            <a:chExt cx="1539689" cy="1539094"/>
          </a:xfrm>
        </p:grpSpPr>
        <p:sp>
          <p:nvSpPr>
            <p:cNvPr id="20" name="Freeform 19">
              <a:extLst>
                <a:ext uri="{FF2B5EF4-FFF2-40B4-BE49-F238E27FC236}">
                  <a16:creationId xmlns:a16="http://schemas.microsoft.com/office/drawing/2014/main" id="{EB44DEE7-2892-EF4E-B0F3-1583DBE695B9}"/>
                </a:ext>
              </a:extLst>
            </p:cNvPr>
            <p:cNvSpPr/>
            <p:nvPr userDrawn="1"/>
          </p:nvSpPr>
          <p:spPr>
            <a:xfrm flipH="1" flipV="1">
              <a:off x="327570" y="5112131"/>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Freeform 20">
              <a:extLst>
                <a:ext uri="{FF2B5EF4-FFF2-40B4-BE49-F238E27FC236}">
                  <a16:creationId xmlns:a16="http://schemas.microsoft.com/office/drawing/2014/main" id="{D09CF12C-F1E3-EE4A-9CBB-EAA55526BDF6}"/>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19" name="Picture 18">
            <a:extLst>
              <a:ext uri="{FF2B5EF4-FFF2-40B4-BE49-F238E27FC236}">
                <a16:creationId xmlns:a16="http://schemas.microsoft.com/office/drawing/2014/main" id="{CE5713AF-C60E-944E-9727-1251D60620F7}"/>
              </a:ext>
            </a:extLst>
          </p:cNvPr>
          <p:cNvPicPr>
            <a:picLocks noChangeAspect="1"/>
          </p:cNvPicPr>
          <p:nvPr userDrawn="1"/>
        </p:nvPicPr>
        <p:blipFill>
          <a:blip r:embed="rId2"/>
          <a:stretch>
            <a:fillRect/>
          </a:stretch>
        </p:blipFill>
        <p:spPr>
          <a:xfrm>
            <a:off x="212697" y="6132512"/>
            <a:ext cx="2399704" cy="639921"/>
          </a:xfrm>
          <a:prstGeom prst="rect">
            <a:avLst/>
          </a:prstGeom>
        </p:spPr>
      </p:pic>
      <p:sp>
        <p:nvSpPr>
          <p:cNvPr id="16" name="Text Placeholder 23">
            <a:extLst>
              <a:ext uri="{FF2B5EF4-FFF2-40B4-BE49-F238E27FC236}">
                <a16:creationId xmlns:a16="http://schemas.microsoft.com/office/drawing/2014/main" id="{B805EDD7-2A81-1B4E-9504-46AEB376EB8B}"/>
              </a:ext>
            </a:extLst>
          </p:cNvPr>
          <p:cNvSpPr>
            <a:spLocks noGrp="1"/>
          </p:cNvSpPr>
          <p:nvPr>
            <p:ph type="body" sz="quarter" idx="15" hasCustomPrompt="1"/>
          </p:nvPr>
        </p:nvSpPr>
        <p:spPr>
          <a:xfrm>
            <a:off x="7915014" y="4633999"/>
            <a:ext cx="3575539" cy="775681"/>
          </a:xfrm>
        </p:spPr>
        <p:txBody>
          <a:bodyPr>
            <a:noAutofit/>
          </a:bodyPr>
          <a:lstStyle>
            <a:lvl1pPr marL="0" indent="0" algn="r">
              <a:buNone/>
              <a:defRPr sz="5400" b="1" baseline="0">
                <a:solidFill>
                  <a:schemeClr val="bg1"/>
                </a:solidFill>
                <a:latin typeface="+mn-lt"/>
              </a:defRPr>
            </a:lvl1pPr>
          </a:lstStyle>
          <a:p>
            <a:pPr lvl="0"/>
            <a:r>
              <a:rPr lang="en-US" dirty="0"/>
              <a:t>Cover Slide</a:t>
            </a:r>
          </a:p>
        </p:txBody>
      </p:sp>
      <p:sp>
        <p:nvSpPr>
          <p:cNvPr id="17" name="Text Placeholder 23">
            <a:extLst>
              <a:ext uri="{FF2B5EF4-FFF2-40B4-BE49-F238E27FC236}">
                <a16:creationId xmlns:a16="http://schemas.microsoft.com/office/drawing/2014/main" id="{6F67CB86-9CF6-F240-9879-118B9C360A90}"/>
              </a:ext>
            </a:extLst>
          </p:cNvPr>
          <p:cNvSpPr>
            <a:spLocks noGrp="1"/>
          </p:cNvSpPr>
          <p:nvPr>
            <p:ph type="body" sz="quarter" idx="16" hasCustomPrompt="1"/>
          </p:nvPr>
        </p:nvSpPr>
        <p:spPr>
          <a:xfrm>
            <a:off x="7915014" y="5340492"/>
            <a:ext cx="3575539" cy="775681"/>
          </a:xfrm>
        </p:spPr>
        <p:txBody>
          <a:bodyPr>
            <a:normAutofit/>
          </a:bodyPr>
          <a:lstStyle>
            <a:lvl1pPr marL="0" indent="0" algn="r">
              <a:buNone/>
              <a:defRPr sz="3600">
                <a:solidFill>
                  <a:schemeClr val="bg1"/>
                </a:solidFill>
                <a:latin typeface="+mn-lt"/>
              </a:defRPr>
            </a:lvl1pPr>
          </a:lstStyle>
          <a:p>
            <a:pPr lvl="0"/>
            <a:r>
              <a:rPr lang="en-US" dirty="0"/>
              <a:t>Sub-Heading</a:t>
            </a:r>
          </a:p>
        </p:txBody>
      </p:sp>
      <p:pic>
        <p:nvPicPr>
          <p:cNvPr id="9" name="Picture 8" descr="A picture containing text&#10;&#10;Description automatically generated">
            <a:extLst>
              <a:ext uri="{FF2B5EF4-FFF2-40B4-BE49-F238E27FC236}">
                <a16:creationId xmlns:a16="http://schemas.microsoft.com/office/drawing/2014/main" id="{CCABF623-CA82-354F-B882-95E572BDC68B}"/>
              </a:ext>
            </a:extLst>
          </p:cNvPr>
          <p:cNvPicPr/>
          <p:nvPr userDrawn="1"/>
        </p:nvPicPr>
        <p:blipFill>
          <a:blip r:embed="rId3" cstate="email">
            <a:extLst>
              <a:ext uri="{28A0092B-C50C-407E-A947-70E740481C1C}">
                <a14:useLocalDpi xmlns:a14="http://schemas.microsoft.com/office/drawing/2010/main"/>
              </a:ext>
            </a:extLst>
          </a:blip>
          <a:stretch>
            <a:fillRect/>
          </a:stretch>
        </p:blipFill>
        <p:spPr>
          <a:xfrm>
            <a:off x="710467" y="880421"/>
            <a:ext cx="6426603" cy="1400955"/>
          </a:xfrm>
          <a:prstGeom prst="rect">
            <a:avLst/>
          </a:prstGeom>
        </p:spPr>
      </p:pic>
      <p:sp>
        <p:nvSpPr>
          <p:cNvPr id="10" name="TextBox 9">
            <a:extLst>
              <a:ext uri="{FF2B5EF4-FFF2-40B4-BE49-F238E27FC236}">
                <a16:creationId xmlns:a16="http://schemas.microsoft.com/office/drawing/2014/main" id="{5A2BCE94-FF03-32FB-CD0D-0881ED5FA203}"/>
              </a:ext>
            </a:extLst>
          </p:cNvPr>
          <p:cNvSpPr txBox="1"/>
          <p:nvPr userDrawn="1"/>
        </p:nvSpPr>
        <p:spPr>
          <a:xfrm>
            <a:off x="2294837" y="6119338"/>
            <a:ext cx="9684466" cy="738664"/>
          </a:xfrm>
          <a:prstGeom prst="rect">
            <a:avLst/>
          </a:prstGeom>
          <a:noFill/>
        </p:spPr>
        <p:txBody>
          <a:bodyPr wrap="square">
            <a:spAutoFit/>
          </a:bodyPr>
          <a:lstStyle/>
          <a:p>
            <a:r>
              <a:rPr lang="en-GB" sz="1400" dirty="0"/>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r>
              <a:rPr lang="en-IE" sz="1400" kern="1200" dirty="0">
                <a:solidFill>
                  <a:schemeClr val="tx1"/>
                </a:solidFill>
                <a:latin typeface="+mn-lt"/>
                <a:ea typeface="+mn-ea"/>
                <a:cs typeface="+mn-cs"/>
              </a:rPr>
              <a:t>2020-1-DE02-KA202-007503’</a:t>
            </a:r>
          </a:p>
        </p:txBody>
      </p:sp>
    </p:spTree>
    <p:extLst>
      <p:ext uri="{BB962C8B-B14F-4D97-AF65-F5344CB8AC3E}">
        <p14:creationId xmlns:p14="http://schemas.microsoft.com/office/powerpoint/2010/main" val="1665734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8B0A86A5-98D4-7A49-8F80-271D35FA5019}"/>
              </a:ext>
            </a:extLst>
          </p:cNvPr>
          <p:cNvGrpSpPr/>
          <p:nvPr userDrawn="1"/>
        </p:nvGrpSpPr>
        <p:grpSpPr>
          <a:xfrm rot="10800000" flipH="1" flipV="1">
            <a:off x="0" y="0"/>
            <a:ext cx="7961586" cy="6858000"/>
            <a:chOff x="327570" y="4453037"/>
            <a:chExt cx="1539689" cy="1542069"/>
          </a:xfrm>
        </p:grpSpPr>
        <p:sp>
          <p:nvSpPr>
            <p:cNvPr id="22" name="Freeform 21">
              <a:extLst>
                <a:ext uri="{FF2B5EF4-FFF2-40B4-BE49-F238E27FC236}">
                  <a16:creationId xmlns:a16="http://schemas.microsoft.com/office/drawing/2014/main" id="{39393152-D1BB-3E44-A70C-A5B953B2E6B9}"/>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Freeform 22">
              <a:extLst>
                <a:ext uri="{FF2B5EF4-FFF2-40B4-BE49-F238E27FC236}">
                  <a16:creationId xmlns:a16="http://schemas.microsoft.com/office/drawing/2014/main" id="{C659853A-F32A-A445-8415-829DEAA31606}"/>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8" name="Text Placeholder 23"/>
          <p:cNvSpPr>
            <a:spLocks noGrp="1"/>
          </p:cNvSpPr>
          <p:nvPr>
            <p:ph type="body" sz="quarter" idx="19" hasCustomPrompt="1"/>
          </p:nvPr>
        </p:nvSpPr>
        <p:spPr>
          <a:xfrm>
            <a:off x="540629" y="1356348"/>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19" name="Text Placeholder 23"/>
          <p:cNvSpPr>
            <a:spLocks noGrp="1"/>
          </p:cNvSpPr>
          <p:nvPr>
            <p:ph type="body" sz="quarter" idx="20" hasCustomPrompt="1"/>
          </p:nvPr>
        </p:nvSpPr>
        <p:spPr>
          <a:xfrm>
            <a:off x="540629" y="546772"/>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sp>
        <p:nvSpPr>
          <p:cNvPr id="11" name="Text Placeholder 2">
            <a:extLst>
              <a:ext uri="{FF2B5EF4-FFF2-40B4-BE49-F238E27FC236}">
                <a16:creationId xmlns:a16="http://schemas.microsoft.com/office/drawing/2014/main" id="{CF539CD9-60CE-714B-8A84-7C0BE1DC9217}"/>
              </a:ext>
            </a:extLst>
          </p:cNvPr>
          <p:cNvSpPr>
            <a:spLocks noGrp="1"/>
          </p:cNvSpPr>
          <p:nvPr>
            <p:ph type="body" sz="quarter" idx="15" hasCustomPrompt="1"/>
          </p:nvPr>
        </p:nvSpPr>
        <p:spPr>
          <a:xfrm>
            <a:off x="7095795" y="4314349"/>
            <a:ext cx="4096083" cy="483075"/>
          </a:xfrm>
        </p:spPr>
        <p:txBody>
          <a:bodyPr anchor="t">
            <a:normAutofit/>
          </a:bodyPr>
          <a:lstStyle>
            <a:lvl1pPr marL="0" indent="0">
              <a:buNone/>
              <a:defRPr sz="1600">
                <a:solidFill>
                  <a:srgbClr val="262626"/>
                </a:solidFill>
              </a:defRPr>
            </a:lvl1pPr>
          </a:lstStyle>
          <a:p>
            <a:pPr lvl="0"/>
            <a:r>
              <a:rPr lang="en-US" dirty="0"/>
              <a:t>https://www.facebook.com/CSR-Ready-Project-102637535317152/</a:t>
            </a:r>
          </a:p>
        </p:txBody>
      </p:sp>
      <p:sp>
        <p:nvSpPr>
          <p:cNvPr id="13" name="Text Placeholder 2">
            <a:extLst>
              <a:ext uri="{FF2B5EF4-FFF2-40B4-BE49-F238E27FC236}">
                <a16:creationId xmlns:a16="http://schemas.microsoft.com/office/drawing/2014/main" id="{21760F33-1862-4647-B6AD-A5A4D0E9396A}"/>
              </a:ext>
            </a:extLst>
          </p:cNvPr>
          <p:cNvSpPr>
            <a:spLocks noGrp="1"/>
          </p:cNvSpPr>
          <p:nvPr>
            <p:ph type="body" sz="quarter" idx="17" hasCustomPrompt="1"/>
          </p:nvPr>
        </p:nvSpPr>
        <p:spPr>
          <a:xfrm>
            <a:off x="7111995" y="5067641"/>
            <a:ext cx="4096083" cy="259820"/>
          </a:xfrm>
        </p:spPr>
        <p:txBody>
          <a:bodyPr anchor="t">
            <a:normAutofit/>
          </a:bodyPr>
          <a:lstStyle>
            <a:lvl1pPr marL="0" indent="0">
              <a:buNone/>
              <a:defRPr sz="1600">
                <a:solidFill>
                  <a:srgbClr val="262626"/>
                </a:solidFill>
              </a:defRPr>
            </a:lvl1pPr>
          </a:lstStyle>
          <a:p>
            <a:pPr lvl="0"/>
            <a:r>
              <a:rPr lang="en-US" dirty="0"/>
              <a:t>https://www.csrready.eu </a:t>
            </a:r>
          </a:p>
        </p:txBody>
      </p:sp>
      <p:pic>
        <p:nvPicPr>
          <p:cNvPr id="17" name="Picture 16" descr="A picture containing text&#10;&#10;Description automatically generated">
            <a:extLst>
              <a:ext uri="{FF2B5EF4-FFF2-40B4-BE49-F238E27FC236}">
                <a16:creationId xmlns:a16="http://schemas.microsoft.com/office/drawing/2014/main" id="{C94C4F90-1C7E-434E-A05D-A989F8398839}"/>
              </a:ext>
            </a:extLst>
          </p:cNvPr>
          <p:cNvPicPr/>
          <p:nvPr userDrawn="1"/>
        </p:nvPicPr>
        <p:blipFill>
          <a:blip r:embed="rId2" cstate="email">
            <a:extLst>
              <a:ext uri="{28A0092B-C50C-407E-A947-70E740481C1C}">
                <a14:useLocalDpi xmlns:a14="http://schemas.microsoft.com/office/drawing/2010/main"/>
              </a:ext>
            </a:extLst>
          </a:blip>
          <a:stretch>
            <a:fillRect/>
          </a:stretch>
        </p:blipFill>
        <p:spPr>
          <a:xfrm>
            <a:off x="6533491" y="1463623"/>
            <a:ext cx="5111452" cy="1114261"/>
          </a:xfrm>
          <a:prstGeom prst="rect">
            <a:avLst/>
          </a:prstGeom>
        </p:spPr>
      </p:pic>
      <p:sp>
        <p:nvSpPr>
          <p:cNvPr id="21" name="Google Shape;482;p39">
            <a:extLst>
              <a:ext uri="{FF2B5EF4-FFF2-40B4-BE49-F238E27FC236}">
                <a16:creationId xmlns:a16="http://schemas.microsoft.com/office/drawing/2014/main" id="{4C0FB6EC-8028-3D4F-BDFF-CBF291B9C109}"/>
              </a:ext>
            </a:extLst>
          </p:cNvPr>
          <p:cNvSpPr/>
          <p:nvPr userDrawn="1"/>
        </p:nvSpPr>
        <p:spPr>
          <a:xfrm>
            <a:off x="6614008" y="4314350"/>
            <a:ext cx="229290" cy="200087"/>
          </a:xfrm>
          <a:custGeom>
            <a:avLst/>
            <a:gdLst/>
            <a:ahLst/>
            <a:cxnLst/>
            <a:rect l="l" t="t" r="r" b="b"/>
            <a:pathLst>
              <a:path w="18365" h="16026" fill="none" extrusionOk="0">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solidFill>
            <a:srgbClr val="F29E38"/>
          </a:solid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grpSp>
        <p:nvGrpSpPr>
          <p:cNvPr id="24" name="Google Shape;664;p39">
            <a:extLst>
              <a:ext uri="{FF2B5EF4-FFF2-40B4-BE49-F238E27FC236}">
                <a16:creationId xmlns:a16="http://schemas.microsoft.com/office/drawing/2014/main" id="{D83487A2-49A9-9048-8136-843B594DBFE1}"/>
              </a:ext>
            </a:extLst>
          </p:cNvPr>
          <p:cNvGrpSpPr/>
          <p:nvPr userDrawn="1"/>
        </p:nvGrpSpPr>
        <p:grpSpPr>
          <a:xfrm>
            <a:off x="6614008" y="5069898"/>
            <a:ext cx="233548" cy="233548"/>
            <a:chOff x="5941025" y="3634400"/>
            <a:chExt cx="467650" cy="467650"/>
          </a:xfrm>
          <a:solidFill>
            <a:srgbClr val="F29E38"/>
          </a:solidFill>
        </p:grpSpPr>
        <p:sp>
          <p:nvSpPr>
            <p:cNvPr id="25" name="Google Shape;665;p39">
              <a:extLst>
                <a:ext uri="{FF2B5EF4-FFF2-40B4-BE49-F238E27FC236}">
                  <a16:creationId xmlns:a16="http://schemas.microsoft.com/office/drawing/2014/main" id="{A38ECD07-9DC0-CB4B-8B8B-E82629C6FF05}"/>
                </a:ext>
              </a:extLst>
            </p:cNvPr>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sp>
          <p:nvSpPr>
            <p:cNvPr id="26" name="Google Shape;666;p39">
              <a:extLst>
                <a:ext uri="{FF2B5EF4-FFF2-40B4-BE49-F238E27FC236}">
                  <a16:creationId xmlns:a16="http://schemas.microsoft.com/office/drawing/2014/main" id="{81742174-9756-FF42-8C73-90F117565A3D}"/>
                </a:ext>
              </a:extLst>
            </p:cNvPr>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sp>
          <p:nvSpPr>
            <p:cNvPr id="27" name="Google Shape;667;p39">
              <a:extLst>
                <a:ext uri="{FF2B5EF4-FFF2-40B4-BE49-F238E27FC236}">
                  <a16:creationId xmlns:a16="http://schemas.microsoft.com/office/drawing/2014/main" id="{3DBC6C26-8C99-BF40-BDA2-D4F7EF5B0692}"/>
                </a:ext>
              </a:extLst>
            </p:cNvPr>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sp>
          <p:nvSpPr>
            <p:cNvPr id="28" name="Google Shape;668;p39">
              <a:extLst>
                <a:ext uri="{FF2B5EF4-FFF2-40B4-BE49-F238E27FC236}">
                  <a16:creationId xmlns:a16="http://schemas.microsoft.com/office/drawing/2014/main" id="{409ABAA8-78D8-814C-9842-FC71FCB3008A}"/>
                </a:ext>
              </a:extLst>
            </p:cNvPr>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sp>
          <p:nvSpPr>
            <p:cNvPr id="29" name="Google Shape;669;p39">
              <a:extLst>
                <a:ext uri="{FF2B5EF4-FFF2-40B4-BE49-F238E27FC236}">
                  <a16:creationId xmlns:a16="http://schemas.microsoft.com/office/drawing/2014/main" id="{596977AF-6258-D048-B08E-E957582A4BE5}"/>
                </a:ext>
              </a:extLst>
            </p:cNvPr>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sp>
          <p:nvSpPr>
            <p:cNvPr id="30" name="Google Shape;670;p39">
              <a:extLst>
                <a:ext uri="{FF2B5EF4-FFF2-40B4-BE49-F238E27FC236}">
                  <a16:creationId xmlns:a16="http://schemas.microsoft.com/office/drawing/2014/main" id="{B04CB219-AC25-D044-A21E-C47BDB3E6593}"/>
                </a:ext>
              </a:extLst>
            </p:cNvPr>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grpSp>
      <p:pic>
        <p:nvPicPr>
          <p:cNvPr id="35" name="Picture 34">
            <a:extLst>
              <a:ext uri="{FF2B5EF4-FFF2-40B4-BE49-F238E27FC236}">
                <a16:creationId xmlns:a16="http://schemas.microsoft.com/office/drawing/2014/main" id="{6752E673-783C-A5A6-4C60-602D2CA41812}"/>
              </a:ext>
            </a:extLst>
          </p:cNvPr>
          <p:cNvPicPr>
            <a:picLocks noChangeAspect="1"/>
          </p:cNvPicPr>
          <p:nvPr userDrawn="1"/>
        </p:nvPicPr>
        <p:blipFill>
          <a:blip r:embed="rId3"/>
          <a:stretch>
            <a:fillRect/>
          </a:stretch>
        </p:blipFill>
        <p:spPr>
          <a:xfrm>
            <a:off x="212697" y="6132512"/>
            <a:ext cx="2399704" cy="639921"/>
          </a:xfrm>
          <a:prstGeom prst="rect">
            <a:avLst/>
          </a:prstGeom>
        </p:spPr>
      </p:pic>
      <p:sp>
        <p:nvSpPr>
          <p:cNvPr id="36" name="TextBox 35">
            <a:extLst>
              <a:ext uri="{FF2B5EF4-FFF2-40B4-BE49-F238E27FC236}">
                <a16:creationId xmlns:a16="http://schemas.microsoft.com/office/drawing/2014/main" id="{90804853-03BE-50E9-F80C-3F843649C5D7}"/>
              </a:ext>
            </a:extLst>
          </p:cNvPr>
          <p:cNvSpPr txBox="1"/>
          <p:nvPr userDrawn="1"/>
        </p:nvSpPr>
        <p:spPr>
          <a:xfrm>
            <a:off x="2294837" y="6119338"/>
            <a:ext cx="9684466" cy="738664"/>
          </a:xfrm>
          <a:prstGeom prst="rect">
            <a:avLst/>
          </a:prstGeom>
          <a:noFill/>
        </p:spPr>
        <p:txBody>
          <a:bodyPr wrap="square">
            <a:spAutoFit/>
          </a:bodyPr>
          <a:lstStyle/>
          <a:p>
            <a:r>
              <a:rPr lang="en-GB" sz="1400" dirty="0"/>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r>
              <a:rPr lang="en-IE" sz="1400" kern="1200" dirty="0">
                <a:solidFill>
                  <a:schemeClr val="tx1"/>
                </a:solidFill>
                <a:latin typeface="+mn-lt"/>
                <a:ea typeface="+mn-ea"/>
                <a:cs typeface="+mn-cs"/>
              </a:rPr>
              <a:t>2020-1-DE02-KA202-007503’</a:t>
            </a:r>
          </a:p>
        </p:txBody>
      </p:sp>
    </p:spTree>
    <p:extLst>
      <p:ext uri="{BB962C8B-B14F-4D97-AF65-F5344CB8AC3E}">
        <p14:creationId xmlns:p14="http://schemas.microsoft.com/office/powerpoint/2010/main" val="28132561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8/10/2023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115299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8/10/2023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50975317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7848AD-6592-B642-AC77-A3318D8B851F}" type="datetimeFigureOut">
              <a:rPr lang="en-US" smtClean="0"/>
              <a:t>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11093443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Text only MASTER slide">
    <p:spTree>
      <p:nvGrpSpPr>
        <p:cNvPr id="1" name=""/>
        <p:cNvGrpSpPr/>
        <p:nvPr/>
      </p:nvGrpSpPr>
      <p:grpSpPr>
        <a:xfrm>
          <a:off x="0" y="0"/>
          <a:ext cx="0" cy="0"/>
          <a:chOff x="0" y="0"/>
          <a:chExt cx="0" cy="0"/>
        </a:xfrm>
      </p:grpSpPr>
      <p:sp>
        <p:nvSpPr>
          <p:cNvPr id="25" name="Text Placeholder 17">
            <a:extLst>
              <a:ext uri="{FF2B5EF4-FFF2-40B4-BE49-F238E27FC236}">
                <a16:creationId xmlns:a16="http://schemas.microsoft.com/office/drawing/2014/main" id="{6B4D2140-7AF7-2342-8073-6B097681ABCE}"/>
              </a:ext>
            </a:extLst>
          </p:cNvPr>
          <p:cNvSpPr>
            <a:spLocks noGrp="1"/>
          </p:cNvSpPr>
          <p:nvPr>
            <p:ph type="body" sz="quarter" idx="18" hasCustomPrompt="1"/>
          </p:nvPr>
        </p:nvSpPr>
        <p:spPr>
          <a:xfrm>
            <a:off x="389965" y="1757011"/>
            <a:ext cx="11470341" cy="3867704"/>
          </a:xfrm>
        </p:spPr>
        <p:txBody>
          <a:bodyPr/>
          <a:lstStyle>
            <a:lvl1pP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7" name="Text Placeholder 23">
            <a:extLst>
              <a:ext uri="{FF2B5EF4-FFF2-40B4-BE49-F238E27FC236}">
                <a16:creationId xmlns:a16="http://schemas.microsoft.com/office/drawing/2014/main" id="{971F322A-4522-9546-887C-14B2E32687D2}"/>
              </a:ext>
            </a:extLst>
          </p:cNvPr>
          <p:cNvSpPr>
            <a:spLocks noGrp="1"/>
          </p:cNvSpPr>
          <p:nvPr>
            <p:ph type="body" sz="quarter" idx="16" hasCustomPrompt="1"/>
          </p:nvPr>
        </p:nvSpPr>
        <p:spPr>
          <a:xfrm>
            <a:off x="389965" y="577971"/>
            <a:ext cx="11470341" cy="582221"/>
          </a:xfrm>
        </p:spPr>
        <p:txBody>
          <a:bodyPr>
            <a:normAutofit/>
          </a:bodyPr>
          <a:lstStyle>
            <a:lvl1pPr marL="0" indent="0" algn="l">
              <a:buNone/>
              <a:defRPr sz="3600" b="0" i="0">
                <a:solidFill>
                  <a:srgbClr val="79527B"/>
                </a:solidFill>
                <a:latin typeface="+mn-lt"/>
              </a:defRPr>
            </a:lvl1pPr>
          </a:lstStyle>
          <a:p>
            <a:pPr lvl="0"/>
            <a:r>
              <a:rPr lang="en-US" dirty="0"/>
              <a:t>Heading</a:t>
            </a:r>
          </a:p>
        </p:txBody>
      </p:sp>
      <p:grpSp>
        <p:nvGrpSpPr>
          <p:cNvPr id="7" name="Group 6">
            <a:extLst>
              <a:ext uri="{FF2B5EF4-FFF2-40B4-BE49-F238E27FC236}">
                <a16:creationId xmlns:a16="http://schemas.microsoft.com/office/drawing/2014/main" id="{53778C83-887B-D746-87EF-5E3D4C57C77E}"/>
              </a:ext>
            </a:extLst>
          </p:cNvPr>
          <p:cNvGrpSpPr/>
          <p:nvPr userDrawn="1"/>
        </p:nvGrpSpPr>
        <p:grpSpPr>
          <a:xfrm>
            <a:off x="389965" y="6092742"/>
            <a:ext cx="3144242" cy="374574"/>
            <a:chOff x="301128" y="6151084"/>
            <a:chExt cx="3144242" cy="374574"/>
          </a:xfrm>
        </p:grpSpPr>
        <p:pic>
          <p:nvPicPr>
            <p:cNvPr id="8" name="Picture 7" descr="Shape&#10;&#10;Description automatically generated with medium confidence">
              <a:extLst>
                <a:ext uri="{FF2B5EF4-FFF2-40B4-BE49-F238E27FC236}">
                  <a16:creationId xmlns:a16="http://schemas.microsoft.com/office/drawing/2014/main" id="{064E41FE-B50E-9045-9E7A-65DEA07D4CA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70AC1103-DBE0-054C-9BEF-1D43DD3F0BF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10" name="Picture 9" descr="Shape&#10;&#10;Description automatically generated with medium confidence">
              <a:extLst>
                <a:ext uri="{FF2B5EF4-FFF2-40B4-BE49-F238E27FC236}">
                  <a16:creationId xmlns:a16="http://schemas.microsoft.com/office/drawing/2014/main" id="{4358BB85-DDCA-5343-9A6C-3BB129ECB5B6}"/>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pic>
        <p:nvPicPr>
          <p:cNvPr id="11" name="Picture 10" descr="Background pattern&#10;&#10;Description automatically generated">
            <a:extLst>
              <a:ext uri="{FF2B5EF4-FFF2-40B4-BE49-F238E27FC236}">
                <a16:creationId xmlns:a16="http://schemas.microsoft.com/office/drawing/2014/main" id="{5363E74B-91D8-3046-A194-B8F08DD4514A}"/>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l="-9441" t="-3095" r="10580" b="84089"/>
          <a:stretch/>
        </p:blipFill>
        <p:spPr>
          <a:xfrm>
            <a:off x="7462157" y="5624715"/>
            <a:ext cx="4729844" cy="1233285"/>
          </a:xfrm>
          <a:prstGeom prst="rect">
            <a:avLst/>
          </a:prstGeom>
        </p:spPr>
      </p:pic>
    </p:spTree>
    <p:extLst>
      <p:ext uri="{BB962C8B-B14F-4D97-AF65-F5344CB8AC3E}">
        <p14:creationId xmlns:p14="http://schemas.microsoft.com/office/powerpoint/2010/main" val="39292812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Quote slide - Orange">
    <p:spTree>
      <p:nvGrpSpPr>
        <p:cNvPr id="1" name=""/>
        <p:cNvGrpSpPr/>
        <p:nvPr/>
      </p:nvGrpSpPr>
      <p:grpSpPr>
        <a:xfrm>
          <a:off x="0" y="0"/>
          <a:ext cx="0" cy="0"/>
          <a:chOff x="0" y="0"/>
          <a:chExt cx="0" cy="0"/>
        </a:xfrm>
      </p:grpSpPr>
      <p:sp>
        <p:nvSpPr>
          <p:cNvPr id="34" name="Picture Placeholder 2">
            <a:extLst>
              <a:ext uri="{FF2B5EF4-FFF2-40B4-BE49-F238E27FC236}">
                <a16:creationId xmlns:a16="http://schemas.microsoft.com/office/drawing/2014/main" id="{8CC6C34D-3A90-F048-B53A-BC616573EE8E}"/>
              </a:ext>
            </a:extLst>
          </p:cNvPr>
          <p:cNvSpPr>
            <a:spLocks noGrp="1"/>
          </p:cNvSpPr>
          <p:nvPr>
            <p:ph type="pic" sz="quarter" idx="19"/>
          </p:nvPr>
        </p:nvSpPr>
        <p:spPr>
          <a:xfrm>
            <a:off x="5957047" y="0"/>
            <a:ext cx="5395869"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pic>
        <p:nvPicPr>
          <p:cNvPr id="18" name="Picture 17" descr="A black background with white dots&#10;&#10;Description automatically generated with low confidence">
            <a:extLst>
              <a:ext uri="{FF2B5EF4-FFF2-40B4-BE49-F238E27FC236}">
                <a16:creationId xmlns:a16="http://schemas.microsoft.com/office/drawing/2014/main" id="{EE2566D1-75F4-854F-B455-4E00E261FDF7}"/>
              </a:ext>
            </a:extLst>
          </p:cNvPr>
          <p:cNvPicPr/>
          <p:nvPr userDrawn="1"/>
        </p:nvPicPr>
        <p:blipFill rotWithShape="1">
          <a:blip r:embed="rId2" cstate="email">
            <a:alphaModFix amt="10000"/>
            <a:extLst>
              <a:ext uri="{28A0092B-C50C-407E-A947-70E740481C1C}">
                <a14:useLocalDpi xmlns:a14="http://schemas.microsoft.com/office/drawing/2010/main"/>
              </a:ext>
            </a:extLst>
          </a:blip>
          <a:srcRect t="894" r="3674" b="11294"/>
          <a:stretch/>
        </p:blipFill>
        <p:spPr>
          <a:xfrm rot="16200000">
            <a:off x="2769567" y="-1426306"/>
            <a:ext cx="2640661" cy="4473027"/>
          </a:xfrm>
          <a:prstGeom prst="rect">
            <a:avLst/>
          </a:prstGeom>
        </p:spPr>
      </p:pic>
      <p:sp>
        <p:nvSpPr>
          <p:cNvPr id="2" name="Text Placeholder 23">
            <a:extLst>
              <a:ext uri="{FF2B5EF4-FFF2-40B4-BE49-F238E27FC236}">
                <a16:creationId xmlns:a16="http://schemas.microsoft.com/office/drawing/2014/main" id="{B2AF589B-E89B-6432-A165-EDA5F0BC2318}"/>
              </a:ext>
            </a:extLst>
          </p:cNvPr>
          <p:cNvSpPr>
            <a:spLocks noGrp="1"/>
          </p:cNvSpPr>
          <p:nvPr>
            <p:ph type="body" sz="quarter" idx="16" hasCustomPrompt="1"/>
          </p:nvPr>
        </p:nvSpPr>
        <p:spPr>
          <a:xfrm>
            <a:off x="733139" y="595510"/>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3" name="Text Placeholder 17">
            <a:extLst>
              <a:ext uri="{FF2B5EF4-FFF2-40B4-BE49-F238E27FC236}">
                <a16:creationId xmlns:a16="http://schemas.microsoft.com/office/drawing/2014/main" id="{EDD8681A-A247-A7C9-2298-A2613386ED1E}"/>
              </a:ext>
            </a:extLst>
          </p:cNvPr>
          <p:cNvSpPr>
            <a:spLocks noGrp="1"/>
          </p:cNvSpPr>
          <p:nvPr>
            <p:ph type="body" sz="quarter" idx="18" hasCustomPrompt="1"/>
          </p:nvPr>
        </p:nvSpPr>
        <p:spPr>
          <a:xfrm>
            <a:off x="775083" y="1427837"/>
            <a:ext cx="4621841" cy="452595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Tree>
    <p:extLst>
      <p:ext uri="{BB962C8B-B14F-4D97-AF65-F5344CB8AC3E}">
        <p14:creationId xmlns:p14="http://schemas.microsoft.com/office/powerpoint/2010/main" val="22600513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Slide 1">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1309826"/>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7848AD-6592-B642-AC77-A3318D8B851F}" type="datetimeFigureOut">
              <a:rPr lang="en-US" smtClean="0"/>
              <a:t>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114758686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ypeface Size Guid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CSR READY</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8" y="2883583"/>
            <a:ext cx="6187143"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CSR READY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987652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sp>
        <p:nvSpPr>
          <p:cNvPr id="5" name="Rectangle 4"/>
          <p:cNvSpPr/>
          <p:nvPr userDrawn="1"/>
        </p:nvSpPr>
        <p:spPr>
          <a:xfrm>
            <a:off x="0" y="-1"/>
            <a:ext cx="12192000" cy="6858001"/>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309564" cy="4708981"/>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CSR READY</a:t>
            </a:r>
          </a:p>
          <a:p>
            <a:pPr marL="0" lvl="0" indent="0" algn="l" rtl="0">
              <a:spcBef>
                <a:spcPts val="0"/>
              </a:spcBef>
              <a:spcAft>
                <a:spcPts val="0"/>
              </a:spcAft>
              <a:buClr>
                <a:schemeClr val="dk1"/>
              </a:buClr>
              <a:buSzPts val="1100"/>
              <a:buFont typeface="Arial"/>
              <a:buNone/>
            </a:pP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chemeClr val="bg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9058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with 6 bullets">
    <p:spTree>
      <p:nvGrpSpPr>
        <p:cNvPr id="1" name=""/>
        <p:cNvGrpSpPr/>
        <p:nvPr/>
      </p:nvGrpSpPr>
      <p:grpSpPr>
        <a:xfrm>
          <a:off x="0" y="0"/>
          <a:ext cx="0" cy="0"/>
          <a:chOff x="0" y="0"/>
          <a:chExt cx="0" cy="0"/>
        </a:xfrm>
      </p:grpSpPr>
      <p:sp>
        <p:nvSpPr>
          <p:cNvPr id="35" name="Freeform 34">
            <a:extLst>
              <a:ext uri="{FF2B5EF4-FFF2-40B4-BE49-F238E27FC236}">
                <a16:creationId xmlns:a16="http://schemas.microsoft.com/office/drawing/2014/main" id="{5122A2A7-010F-F742-A1F2-94E74FE24262}"/>
              </a:ext>
            </a:extLst>
          </p:cNvPr>
          <p:cNvSpPr/>
          <p:nvPr userDrawn="1"/>
        </p:nvSpPr>
        <p:spPr>
          <a:xfrm>
            <a:off x="0" y="0"/>
            <a:ext cx="7046393" cy="6858000"/>
          </a:xfrm>
          <a:custGeom>
            <a:avLst/>
            <a:gdLst>
              <a:gd name="connsiteX0" fmla="*/ 0 w 6582343"/>
              <a:gd name="connsiteY0" fmla="*/ 0 h 6858000"/>
              <a:gd name="connsiteX1" fmla="*/ 5132729 w 6582343"/>
              <a:gd name="connsiteY1" fmla="*/ 0 h 6858000"/>
              <a:gd name="connsiteX2" fmla="*/ 6582343 w 6582343"/>
              <a:gd name="connsiteY2" fmla="*/ 6858000 h 6858000"/>
              <a:gd name="connsiteX3" fmla="*/ 0 w 6582343"/>
              <a:gd name="connsiteY3" fmla="*/ 6858000 h 6858000"/>
              <a:gd name="connsiteX4" fmla="*/ 0 w 658234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2343" h="6858000">
                <a:moveTo>
                  <a:pt x="0" y="0"/>
                </a:moveTo>
                <a:lnTo>
                  <a:pt x="5132729" y="0"/>
                </a:lnTo>
                <a:lnTo>
                  <a:pt x="6582343" y="6858000"/>
                </a:lnTo>
                <a:lnTo>
                  <a:pt x="0" y="6858000"/>
                </a:lnTo>
                <a:lnTo>
                  <a:pt x="0" y="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027354"/>
              </a:solidFill>
            </a:endParaRPr>
          </a:p>
        </p:txBody>
      </p:sp>
      <p:sp>
        <p:nvSpPr>
          <p:cNvPr id="48" name="Text Placeholder 23">
            <a:extLst>
              <a:ext uri="{FF2B5EF4-FFF2-40B4-BE49-F238E27FC236}">
                <a16:creationId xmlns:a16="http://schemas.microsoft.com/office/drawing/2014/main" id="{11D673AD-E5A9-BA42-8A00-B525B7FA6C79}"/>
              </a:ext>
            </a:extLst>
          </p:cNvPr>
          <p:cNvSpPr>
            <a:spLocks noGrp="1"/>
          </p:cNvSpPr>
          <p:nvPr>
            <p:ph type="body" sz="quarter" idx="13" hasCustomPrompt="1"/>
          </p:nvPr>
        </p:nvSpPr>
        <p:spPr>
          <a:xfrm>
            <a:off x="515901" y="638747"/>
            <a:ext cx="4536893" cy="649186"/>
          </a:xfrm>
          <a:noFill/>
        </p:spPr>
        <p:txBody>
          <a:bodyPr>
            <a:normAutofit/>
          </a:bodyPr>
          <a:lstStyle>
            <a:lvl1pPr marL="11113" indent="0" algn="l">
              <a:buNone/>
              <a:tabLst/>
              <a:defRPr sz="3600" b="1">
                <a:solidFill>
                  <a:schemeClr val="bg1"/>
                </a:solidFill>
                <a:latin typeface="+mn-lt"/>
              </a:defRPr>
            </a:lvl1pPr>
          </a:lstStyle>
          <a:p>
            <a:pPr lvl="0"/>
            <a:r>
              <a:rPr lang="en-US" dirty="0" err="1"/>
              <a:t>Overivew</a:t>
            </a:r>
            <a:endParaRPr lang="en-US" dirty="0"/>
          </a:p>
        </p:txBody>
      </p:sp>
      <p:sp>
        <p:nvSpPr>
          <p:cNvPr id="49" name="Text Placeholder 25">
            <a:extLst>
              <a:ext uri="{FF2B5EF4-FFF2-40B4-BE49-F238E27FC236}">
                <a16:creationId xmlns:a16="http://schemas.microsoft.com/office/drawing/2014/main" id="{53C72A15-0A1E-654D-AB92-09BFC93913DD}"/>
              </a:ext>
            </a:extLst>
          </p:cNvPr>
          <p:cNvSpPr>
            <a:spLocks noGrp="1"/>
          </p:cNvSpPr>
          <p:nvPr>
            <p:ph type="body" sz="quarter" idx="20" hasCustomPrompt="1"/>
          </p:nvPr>
        </p:nvSpPr>
        <p:spPr>
          <a:xfrm>
            <a:off x="515902" y="1776829"/>
            <a:ext cx="4531112" cy="4442769"/>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9" name="Freeform 38">
            <a:extLst>
              <a:ext uri="{FF2B5EF4-FFF2-40B4-BE49-F238E27FC236}">
                <a16:creationId xmlns:a16="http://schemas.microsoft.com/office/drawing/2014/main" id="{464B422A-E07E-B94A-8B6B-777D96DB13CF}"/>
              </a:ext>
            </a:extLst>
          </p:cNvPr>
          <p:cNvSpPr/>
          <p:nvPr userDrawn="1"/>
        </p:nvSpPr>
        <p:spPr>
          <a:xfrm>
            <a:off x="4179194" y="5543192"/>
            <a:ext cx="2066408" cy="1320846"/>
          </a:xfrm>
          <a:custGeom>
            <a:avLst/>
            <a:gdLst>
              <a:gd name="connsiteX0" fmla="*/ 1571081 w 1912024"/>
              <a:gd name="connsiteY0" fmla="*/ 0 h 1612975"/>
              <a:gd name="connsiteX1" fmla="*/ 1912024 w 1912024"/>
              <a:gd name="connsiteY1" fmla="*/ 1612975 h 1612975"/>
              <a:gd name="connsiteX2" fmla="*/ 0 w 1912024"/>
              <a:gd name="connsiteY2" fmla="*/ 1612975 h 1612975"/>
              <a:gd name="connsiteX3" fmla="*/ 1571081 w 1912024"/>
              <a:gd name="connsiteY3" fmla="*/ 0 h 1612975"/>
            </a:gdLst>
            <a:ahLst/>
            <a:cxnLst>
              <a:cxn ang="0">
                <a:pos x="connsiteX0" y="connsiteY0"/>
              </a:cxn>
              <a:cxn ang="0">
                <a:pos x="connsiteX1" y="connsiteY1"/>
              </a:cxn>
              <a:cxn ang="0">
                <a:pos x="connsiteX2" y="connsiteY2"/>
              </a:cxn>
              <a:cxn ang="0">
                <a:pos x="connsiteX3" y="connsiteY3"/>
              </a:cxn>
            </a:cxnLst>
            <a:rect l="l" t="t" r="r" b="b"/>
            <a:pathLst>
              <a:path w="1912024" h="1612975">
                <a:moveTo>
                  <a:pt x="1571081" y="0"/>
                </a:moveTo>
                <a:lnTo>
                  <a:pt x="1912024" y="1612975"/>
                </a:lnTo>
                <a:lnTo>
                  <a:pt x="0" y="1612975"/>
                </a:lnTo>
                <a:lnTo>
                  <a:pt x="1571081" y="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Text Placeholder 25">
            <a:extLst>
              <a:ext uri="{FF2B5EF4-FFF2-40B4-BE49-F238E27FC236}">
                <a16:creationId xmlns:a16="http://schemas.microsoft.com/office/drawing/2014/main" id="{23F16562-A93E-B34C-BB1D-F5DC0A08E7AC}"/>
              </a:ext>
            </a:extLst>
          </p:cNvPr>
          <p:cNvSpPr>
            <a:spLocks noGrp="1"/>
          </p:cNvSpPr>
          <p:nvPr>
            <p:ph type="body" sz="quarter" idx="15" hasCustomPrompt="1"/>
          </p:nvPr>
        </p:nvSpPr>
        <p:spPr>
          <a:xfrm>
            <a:off x="6330340" y="437109"/>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sp>
        <p:nvSpPr>
          <p:cNvPr id="44" name="Text Placeholder 25">
            <a:extLst>
              <a:ext uri="{FF2B5EF4-FFF2-40B4-BE49-F238E27FC236}">
                <a16:creationId xmlns:a16="http://schemas.microsoft.com/office/drawing/2014/main" id="{E28397E7-8A67-7241-A76F-74C213B240B6}"/>
              </a:ext>
            </a:extLst>
          </p:cNvPr>
          <p:cNvSpPr>
            <a:spLocks noGrp="1"/>
          </p:cNvSpPr>
          <p:nvPr>
            <p:ph type="body" sz="quarter" idx="14" hasCustomPrompt="1"/>
          </p:nvPr>
        </p:nvSpPr>
        <p:spPr>
          <a:xfrm>
            <a:off x="7060249" y="379914"/>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5" name="Text Placeholder 25">
            <a:extLst>
              <a:ext uri="{FF2B5EF4-FFF2-40B4-BE49-F238E27FC236}">
                <a16:creationId xmlns:a16="http://schemas.microsoft.com/office/drawing/2014/main" id="{63B8DEDE-E5C8-4747-A215-3D1F922EEC77}"/>
              </a:ext>
            </a:extLst>
          </p:cNvPr>
          <p:cNvSpPr>
            <a:spLocks noGrp="1"/>
          </p:cNvSpPr>
          <p:nvPr>
            <p:ph type="body" sz="quarter" idx="19" hasCustomPrompt="1"/>
          </p:nvPr>
        </p:nvSpPr>
        <p:spPr>
          <a:xfrm>
            <a:off x="6330340" y="1376825"/>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sp>
        <p:nvSpPr>
          <p:cNvPr id="46" name="Text Placeholder 25">
            <a:extLst>
              <a:ext uri="{FF2B5EF4-FFF2-40B4-BE49-F238E27FC236}">
                <a16:creationId xmlns:a16="http://schemas.microsoft.com/office/drawing/2014/main" id="{972455D0-4FCA-8842-8AC8-B444C2B95A9B}"/>
              </a:ext>
            </a:extLst>
          </p:cNvPr>
          <p:cNvSpPr>
            <a:spLocks noGrp="1"/>
          </p:cNvSpPr>
          <p:nvPr>
            <p:ph type="body" sz="quarter" idx="21" hasCustomPrompt="1"/>
          </p:nvPr>
        </p:nvSpPr>
        <p:spPr>
          <a:xfrm>
            <a:off x="7060249" y="1319630"/>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7" name="Text Placeholder 25">
            <a:extLst>
              <a:ext uri="{FF2B5EF4-FFF2-40B4-BE49-F238E27FC236}">
                <a16:creationId xmlns:a16="http://schemas.microsoft.com/office/drawing/2014/main" id="{95F8392A-F6A3-F646-BA4A-173CC69C10C8}"/>
              </a:ext>
            </a:extLst>
          </p:cNvPr>
          <p:cNvSpPr>
            <a:spLocks noGrp="1"/>
          </p:cNvSpPr>
          <p:nvPr>
            <p:ph type="body" sz="quarter" idx="22" hasCustomPrompt="1"/>
          </p:nvPr>
        </p:nvSpPr>
        <p:spPr>
          <a:xfrm>
            <a:off x="6330340" y="2331659"/>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sp>
        <p:nvSpPr>
          <p:cNvPr id="51" name="Text Placeholder 25">
            <a:extLst>
              <a:ext uri="{FF2B5EF4-FFF2-40B4-BE49-F238E27FC236}">
                <a16:creationId xmlns:a16="http://schemas.microsoft.com/office/drawing/2014/main" id="{084F147E-1F9C-514B-B73A-F86226BBD1B8}"/>
              </a:ext>
            </a:extLst>
          </p:cNvPr>
          <p:cNvSpPr>
            <a:spLocks noGrp="1"/>
          </p:cNvSpPr>
          <p:nvPr>
            <p:ph type="body" sz="quarter" idx="23" hasCustomPrompt="1"/>
          </p:nvPr>
        </p:nvSpPr>
        <p:spPr>
          <a:xfrm>
            <a:off x="7060249" y="2274464"/>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2" name="Text Placeholder 25">
            <a:extLst>
              <a:ext uri="{FF2B5EF4-FFF2-40B4-BE49-F238E27FC236}">
                <a16:creationId xmlns:a16="http://schemas.microsoft.com/office/drawing/2014/main" id="{F7A05F93-E7DB-B149-94B8-50CFD4438621}"/>
              </a:ext>
            </a:extLst>
          </p:cNvPr>
          <p:cNvSpPr>
            <a:spLocks noGrp="1"/>
          </p:cNvSpPr>
          <p:nvPr>
            <p:ph type="body" sz="quarter" idx="24" hasCustomPrompt="1"/>
          </p:nvPr>
        </p:nvSpPr>
        <p:spPr>
          <a:xfrm>
            <a:off x="6316485" y="3299905"/>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sp>
        <p:nvSpPr>
          <p:cNvPr id="53" name="Text Placeholder 25">
            <a:extLst>
              <a:ext uri="{FF2B5EF4-FFF2-40B4-BE49-F238E27FC236}">
                <a16:creationId xmlns:a16="http://schemas.microsoft.com/office/drawing/2014/main" id="{C6F85A32-2891-0544-8FAE-946A3E575AE2}"/>
              </a:ext>
            </a:extLst>
          </p:cNvPr>
          <p:cNvSpPr>
            <a:spLocks noGrp="1"/>
          </p:cNvSpPr>
          <p:nvPr>
            <p:ph type="body" sz="quarter" idx="25" hasCustomPrompt="1"/>
          </p:nvPr>
        </p:nvSpPr>
        <p:spPr>
          <a:xfrm>
            <a:off x="7046394" y="3242710"/>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4" name="Text Placeholder 25">
            <a:extLst>
              <a:ext uri="{FF2B5EF4-FFF2-40B4-BE49-F238E27FC236}">
                <a16:creationId xmlns:a16="http://schemas.microsoft.com/office/drawing/2014/main" id="{3AB9544B-881D-6D4A-8ED5-1E88E9AA355D}"/>
              </a:ext>
            </a:extLst>
          </p:cNvPr>
          <p:cNvSpPr>
            <a:spLocks noGrp="1"/>
          </p:cNvSpPr>
          <p:nvPr>
            <p:ph type="body" sz="quarter" idx="26" hasCustomPrompt="1"/>
          </p:nvPr>
        </p:nvSpPr>
        <p:spPr>
          <a:xfrm>
            <a:off x="6330340" y="4242297"/>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sp>
        <p:nvSpPr>
          <p:cNvPr id="55" name="Text Placeholder 25">
            <a:extLst>
              <a:ext uri="{FF2B5EF4-FFF2-40B4-BE49-F238E27FC236}">
                <a16:creationId xmlns:a16="http://schemas.microsoft.com/office/drawing/2014/main" id="{E8044FD0-5AC8-B046-A670-A6E42A75E1A7}"/>
              </a:ext>
            </a:extLst>
          </p:cNvPr>
          <p:cNvSpPr>
            <a:spLocks noGrp="1"/>
          </p:cNvSpPr>
          <p:nvPr>
            <p:ph type="body" sz="quarter" idx="27" hasCustomPrompt="1"/>
          </p:nvPr>
        </p:nvSpPr>
        <p:spPr>
          <a:xfrm>
            <a:off x="7060249" y="4185102"/>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25">
            <a:extLst>
              <a:ext uri="{FF2B5EF4-FFF2-40B4-BE49-F238E27FC236}">
                <a16:creationId xmlns:a16="http://schemas.microsoft.com/office/drawing/2014/main" id="{3331EABE-8797-764B-890C-B478E21910C6}"/>
              </a:ext>
            </a:extLst>
          </p:cNvPr>
          <p:cNvSpPr>
            <a:spLocks noGrp="1"/>
          </p:cNvSpPr>
          <p:nvPr>
            <p:ph type="body" sz="quarter" idx="28" hasCustomPrompt="1"/>
          </p:nvPr>
        </p:nvSpPr>
        <p:spPr>
          <a:xfrm>
            <a:off x="6330340" y="5169207"/>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6</a:t>
            </a:r>
          </a:p>
        </p:txBody>
      </p:sp>
      <p:sp>
        <p:nvSpPr>
          <p:cNvPr id="58" name="Text Placeholder 25">
            <a:extLst>
              <a:ext uri="{FF2B5EF4-FFF2-40B4-BE49-F238E27FC236}">
                <a16:creationId xmlns:a16="http://schemas.microsoft.com/office/drawing/2014/main" id="{879E8739-91AE-954C-938C-ADE05DB8CE8A}"/>
              </a:ext>
            </a:extLst>
          </p:cNvPr>
          <p:cNvSpPr>
            <a:spLocks noGrp="1"/>
          </p:cNvSpPr>
          <p:nvPr>
            <p:ph type="body" sz="quarter" idx="29" hasCustomPrompt="1"/>
          </p:nvPr>
        </p:nvSpPr>
        <p:spPr>
          <a:xfrm>
            <a:off x="7060249" y="5112012"/>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19" name="Picture 18">
            <a:extLst>
              <a:ext uri="{FF2B5EF4-FFF2-40B4-BE49-F238E27FC236}">
                <a16:creationId xmlns:a16="http://schemas.microsoft.com/office/drawing/2014/main" id="{AA9FF4D1-7A9C-BBE5-3FA6-EADBF0974662}"/>
              </a:ext>
            </a:extLst>
          </p:cNvPr>
          <p:cNvPicPr>
            <a:picLocks noChangeAspect="1"/>
          </p:cNvPicPr>
          <p:nvPr userDrawn="1"/>
        </p:nvPicPr>
        <p:blipFill>
          <a:blip r:embed="rId2"/>
          <a:stretch>
            <a:fillRect/>
          </a:stretch>
        </p:blipFill>
        <p:spPr>
          <a:xfrm>
            <a:off x="205770" y="6121325"/>
            <a:ext cx="2399704" cy="639921"/>
          </a:xfrm>
          <a:prstGeom prst="rect">
            <a:avLst/>
          </a:prstGeom>
        </p:spPr>
      </p:pic>
      <p:sp>
        <p:nvSpPr>
          <p:cNvPr id="20" name="TextBox 19">
            <a:extLst>
              <a:ext uri="{FF2B5EF4-FFF2-40B4-BE49-F238E27FC236}">
                <a16:creationId xmlns:a16="http://schemas.microsoft.com/office/drawing/2014/main" id="{8325BE69-A022-6709-7A59-5237EEB9E46C}"/>
              </a:ext>
            </a:extLst>
          </p:cNvPr>
          <p:cNvSpPr txBox="1"/>
          <p:nvPr userDrawn="1"/>
        </p:nvSpPr>
        <p:spPr>
          <a:xfrm>
            <a:off x="2817666" y="6150974"/>
            <a:ext cx="9374334" cy="646331"/>
          </a:xfrm>
          <a:prstGeom prst="rect">
            <a:avLst/>
          </a:prstGeom>
          <a:solidFill>
            <a:srgbClr val="027354"/>
          </a:solidFill>
        </p:spPr>
        <p:txBody>
          <a:bodyPr wrap="square">
            <a:spAutoFit/>
          </a:bodyPr>
          <a:lstStyle/>
          <a:p>
            <a:r>
              <a:rPr lang="en-GB" sz="1200" dirty="0">
                <a:solidFill>
                  <a:schemeClr val="bg1"/>
                </a:solidFill>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r>
              <a:rPr lang="en-IE" sz="1200" kern="1200" dirty="0">
                <a:solidFill>
                  <a:schemeClr val="bg1"/>
                </a:solidFill>
                <a:latin typeface="+mn-lt"/>
                <a:ea typeface="+mn-ea"/>
                <a:cs typeface="+mn-cs"/>
              </a:rPr>
              <a:t>2020-1-DE02-KA202-007503’</a:t>
            </a: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ver Slide 1">
    <p:spTree>
      <p:nvGrpSpPr>
        <p:cNvPr id="1" name=""/>
        <p:cNvGrpSpPr/>
        <p:nvPr/>
      </p:nvGrpSpPr>
      <p:grpSpPr>
        <a:xfrm>
          <a:off x="0" y="0"/>
          <a:ext cx="0" cy="0"/>
          <a:chOff x="0" y="0"/>
          <a:chExt cx="0" cy="0"/>
        </a:xfrm>
      </p:grpSpPr>
      <p:sp>
        <p:nvSpPr>
          <p:cNvPr id="32" name="Picture Placeholder 31">
            <a:extLst>
              <a:ext uri="{FF2B5EF4-FFF2-40B4-BE49-F238E27FC236}">
                <a16:creationId xmlns:a16="http://schemas.microsoft.com/office/drawing/2014/main" id="{574573BB-EF67-9D41-BAE2-F0D2D061EC4F}"/>
              </a:ext>
            </a:extLst>
          </p:cNvPr>
          <p:cNvSpPr>
            <a:spLocks noGrp="1"/>
          </p:cNvSpPr>
          <p:nvPr>
            <p:ph type="pic" sz="quarter" idx="17"/>
          </p:nvPr>
        </p:nvSpPr>
        <p:spPr>
          <a:xfrm>
            <a:off x="1864425" y="368134"/>
            <a:ext cx="10327574" cy="6489864"/>
          </a:xfrm>
          <a:custGeom>
            <a:avLst/>
            <a:gdLst>
              <a:gd name="connsiteX0" fmla="*/ 10327574 w 10327574"/>
              <a:gd name="connsiteY0" fmla="*/ 0 h 6489864"/>
              <a:gd name="connsiteX1" fmla="*/ 10327574 w 10327574"/>
              <a:gd name="connsiteY1" fmla="*/ 5287955 h 6489864"/>
              <a:gd name="connsiteX2" fmla="*/ 8027720 w 10327574"/>
              <a:gd name="connsiteY2" fmla="*/ 5287955 h 6489864"/>
              <a:gd name="connsiteX3" fmla="*/ 8027720 w 10327574"/>
              <a:gd name="connsiteY3" fmla="*/ 6020790 h 6489864"/>
              <a:gd name="connsiteX4" fmla="*/ 10327574 w 10327574"/>
              <a:gd name="connsiteY4" fmla="*/ 6020790 h 6489864"/>
              <a:gd name="connsiteX5" fmla="*/ 10327574 w 10327574"/>
              <a:gd name="connsiteY5" fmla="*/ 6489864 h 6489864"/>
              <a:gd name="connsiteX6" fmla="*/ 6401193 w 10327574"/>
              <a:gd name="connsiteY6" fmla="*/ 6489864 h 6489864"/>
              <a:gd name="connsiteX7" fmla="*/ 0 w 10327574"/>
              <a:gd name="connsiteY7" fmla="*/ 2679302 h 6489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27574" h="6489864">
                <a:moveTo>
                  <a:pt x="10327574" y="0"/>
                </a:moveTo>
                <a:lnTo>
                  <a:pt x="10327574" y="5287955"/>
                </a:lnTo>
                <a:lnTo>
                  <a:pt x="8027720" y="5287955"/>
                </a:lnTo>
                <a:lnTo>
                  <a:pt x="8027720" y="6020790"/>
                </a:lnTo>
                <a:lnTo>
                  <a:pt x="10327574" y="6020790"/>
                </a:lnTo>
                <a:lnTo>
                  <a:pt x="10327574" y="6489864"/>
                </a:lnTo>
                <a:lnTo>
                  <a:pt x="6401193" y="6489864"/>
                </a:lnTo>
                <a:lnTo>
                  <a:pt x="0" y="2679302"/>
                </a:lnTo>
                <a:close/>
              </a:path>
            </a:pathLst>
          </a:custGeom>
        </p:spPr>
        <p:txBody>
          <a:bodyPr wrap="square">
            <a:noAutofit/>
          </a:bodyPr>
          <a:lstStyle/>
          <a:p>
            <a:endParaRPr lang="en-US"/>
          </a:p>
        </p:txBody>
      </p:sp>
      <p:sp>
        <p:nvSpPr>
          <p:cNvPr id="26" name="Triangle 25">
            <a:extLst>
              <a:ext uri="{FF2B5EF4-FFF2-40B4-BE49-F238E27FC236}">
                <a16:creationId xmlns:a16="http://schemas.microsoft.com/office/drawing/2014/main" id="{431412E9-E3AF-A34B-AE83-CAEDBD7C2266}"/>
              </a:ext>
            </a:extLst>
          </p:cNvPr>
          <p:cNvSpPr/>
          <p:nvPr userDrawn="1"/>
        </p:nvSpPr>
        <p:spPr>
          <a:xfrm rot="5400000">
            <a:off x="172192" y="1727859"/>
            <a:ext cx="1686296" cy="2030682"/>
          </a:xfrm>
          <a:prstGeom prst="triangle">
            <a:avLst>
              <a:gd name="adj" fmla="val 72930"/>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a:extLst>
              <a:ext uri="{FF2B5EF4-FFF2-40B4-BE49-F238E27FC236}">
                <a16:creationId xmlns:a16="http://schemas.microsoft.com/office/drawing/2014/main" id="{080A3C76-8415-C249-9F21-A9F02C6769C9}"/>
              </a:ext>
            </a:extLst>
          </p:cNvPr>
          <p:cNvSpPr/>
          <p:nvPr userDrawn="1"/>
        </p:nvSpPr>
        <p:spPr>
          <a:xfrm>
            <a:off x="0" y="3043444"/>
            <a:ext cx="8274114" cy="3807877"/>
          </a:xfrm>
          <a:custGeom>
            <a:avLst/>
            <a:gdLst>
              <a:gd name="connsiteX0" fmla="*/ 1868694 w 8274114"/>
              <a:gd name="connsiteY0" fmla="*/ 0 h 3807877"/>
              <a:gd name="connsiteX1" fmla="*/ 8274114 w 8274114"/>
              <a:gd name="connsiteY1" fmla="*/ 3807877 h 3807877"/>
              <a:gd name="connsiteX2" fmla="*/ 0 w 8274114"/>
              <a:gd name="connsiteY2" fmla="*/ 3807877 h 3807877"/>
              <a:gd name="connsiteX3" fmla="*/ 0 w 8274114"/>
              <a:gd name="connsiteY3" fmla="*/ 523000 h 3807877"/>
            </a:gdLst>
            <a:ahLst/>
            <a:cxnLst>
              <a:cxn ang="0">
                <a:pos x="connsiteX0" y="connsiteY0"/>
              </a:cxn>
              <a:cxn ang="0">
                <a:pos x="connsiteX1" y="connsiteY1"/>
              </a:cxn>
              <a:cxn ang="0">
                <a:pos x="connsiteX2" y="connsiteY2"/>
              </a:cxn>
              <a:cxn ang="0">
                <a:pos x="connsiteX3" y="connsiteY3"/>
              </a:cxn>
            </a:cxnLst>
            <a:rect l="l" t="t" r="r" b="b"/>
            <a:pathLst>
              <a:path w="8274114" h="3807877">
                <a:moveTo>
                  <a:pt x="1868694" y="0"/>
                </a:moveTo>
                <a:lnTo>
                  <a:pt x="8274114" y="3807877"/>
                </a:lnTo>
                <a:lnTo>
                  <a:pt x="0" y="3807877"/>
                </a:lnTo>
                <a:lnTo>
                  <a:pt x="0" y="523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GB"/>
          </a:p>
        </p:txBody>
      </p:sp>
      <p:pic>
        <p:nvPicPr>
          <p:cNvPr id="19" name="Picture 18">
            <a:extLst>
              <a:ext uri="{FF2B5EF4-FFF2-40B4-BE49-F238E27FC236}">
                <a16:creationId xmlns:a16="http://schemas.microsoft.com/office/drawing/2014/main" id="{CE5713AF-C60E-944E-9727-1251D60620F7}"/>
              </a:ext>
            </a:extLst>
          </p:cNvPr>
          <p:cNvPicPr>
            <a:picLocks noChangeAspect="1"/>
          </p:cNvPicPr>
          <p:nvPr userDrawn="1"/>
        </p:nvPicPr>
        <p:blipFill rotWithShape="1">
          <a:blip r:embed="rId2"/>
          <a:srcRect l="7131" t="12454" r="5444" b="6761"/>
          <a:stretch/>
        </p:blipFill>
        <p:spPr>
          <a:xfrm>
            <a:off x="10070275" y="5795158"/>
            <a:ext cx="2097974" cy="516963"/>
          </a:xfrm>
          <a:prstGeom prst="rect">
            <a:avLst/>
          </a:prstGeom>
        </p:spPr>
      </p:pic>
      <p:sp>
        <p:nvSpPr>
          <p:cNvPr id="16" name="Text Placeholder 23">
            <a:extLst>
              <a:ext uri="{FF2B5EF4-FFF2-40B4-BE49-F238E27FC236}">
                <a16:creationId xmlns:a16="http://schemas.microsoft.com/office/drawing/2014/main" id="{B805EDD7-2A81-1B4E-9504-46AEB376EB8B}"/>
              </a:ext>
            </a:extLst>
          </p:cNvPr>
          <p:cNvSpPr>
            <a:spLocks noGrp="1"/>
          </p:cNvSpPr>
          <p:nvPr userDrawn="1">
            <p:ph type="body" sz="quarter" idx="15" hasCustomPrompt="1"/>
          </p:nvPr>
        </p:nvSpPr>
        <p:spPr>
          <a:xfrm>
            <a:off x="561518" y="4734484"/>
            <a:ext cx="3575539" cy="775681"/>
          </a:xfrm>
        </p:spPr>
        <p:txBody>
          <a:bodyPr>
            <a:noAutofit/>
          </a:bodyPr>
          <a:lstStyle>
            <a:lvl1pPr marL="0" indent="0" algn="l">
              <a:buNone/>
              <a:defRPr sz="5400" b="1" baseline="0">
                <a:solidFill>
                  <a:schemeClr val="bg1"/>
                </a:solidFill>
                <a:latin typeface="+mn-lt"/>
              </a:defRPr>
            </a:lvl1pPr>
          </a:lstStyle>
          <a:p>
            <a:pPr lvl="0"/>
            <a:r>
              <a:rPr lang="en-US" dirty="0"/>
              <a:t>Cover Slide</a:t>
            </a:r>
          </a:p>
        </p:txBody>
      </p:sp>
      <p:sp>
        <p:nvSpPr>
          <p:cNvPr id="17" name="Text Placeholder 23">
            <a:extLst>
              <a:ext uri="{FF2B5EF4-FFF2-40B4-BE49-F238E27FC236}">
                <a16:creationId xmlns:a16="http://schemas.microsoft.com/office/drawing/2014/main" id="{6F67CB86-9CF6-F240-9879-118B9C360A90}"/>
              </a:ext>
            </a:extLst>
          </p:cNvPr>
          <p:cNvSpPr>
            <a:spLocks noGrp="1"/>
          </p:cNvSpPr>
          <p:nvPr userDrawn="1">
            <p:ph type="body" sz="quarter" idx="16" hasCustomPrompt="1"/>
          </p:nvPr>
        </p:nvSpPr>
        <p:spPr>
          <a:xfrm>
            <a:off x="561518" y="5440977"/>
            <a:ext cx="3575539" cy="775681"/>
          </a:xfrm>
        </p:spPr>
        <p:txBody>
          <a:bodyPr>
            <a:normAutofit/>
          </a:bodyPr>
          <a:lstStyle>
            <a:lvl1pPr marL="0" indent="0" algn="l">
              <a:buNone/>
              <a:defRPr sz="3600">
                <a:solidFill>
                  <a:schemeClr val="bg1"/>
                </a:solidFill>
                <a:latin typeface="+mn-lt"/>
              </a:defRPr>
            </a:lvl1pPr>
          </a:lstStyle>
          <a:p>
            <a:pPr lvl="0"/>
            <a:r>
              <a:rPr lang="en-US" dirty="0"/>
              <a:t>Sub-Heading</a:t>
            </a:r>
          </a:p>
        </p:txBody>
      </p:sp>
      <p:pic>
        <p:nvPicPr>
          <p:cNvPr id="12" name="Picture 11" descr="A picture containing text&#10;&#10;Description automatically generated">
            <a:extLst>
              <a:ext uri="{FF2B5EF4-FFF2-40B4-BE49-F238E27FC236}">
                <a16:creationId xmlns:a16="http://schemas.microsoft.com/office/drawing/2014/main" id="{E6C4FDF7-CBE4-764F-86D1-8F3AC95CBB98}"/>
              </a:ext>
            </a:extLst>
          </p:cNvPr>
          <p:cNvPicPr/>
          <p:nvPr userDrawn="1"/>
        </p:nvPicPr>
        <p:blipFill>
          <a:blip r:embed="rId3" cstate="email">
            <a:extLst>
              <a:ext uri="{28A0092B-C50C-407E-A947-70E740481C1C}">
                <a14:useLocalDpi xmlns:a14="http://schemas.microsoft.com/office/drawing/2010/main"/>
              </a:ext>
            </a:extLst>
          </a:blip>
          <a:stretch>
            <a:fillRect/>
          </a:stretch>
        </p:blipFill>
        <p:spPr>
          <a:xfrm>
            <a:off x="561519" y="641383"/>
            <a:ext cx="5067386" cy="1104655"/>
          </a:xfrm>
          <a:prstGeom prst="rect">
            <a:avLst/>
          </a:prstGeom>
        </p:spPr>
      </p:pic>
      <p:sp>
        <p:nvSpPr>
          <p:cNvPr id="9" name="Text Box 5">
            <a:extLst>
              <a:ext uri="{FF2B5EF4-FFF2-40B4-BE49-F238E27FC236}">
                <a16:creationId xmlns:a16="http://schemas.microsoft.com/office/drawing/2014/main" id="{52AE3E83-E45C-E92D-25BE-8123E9D71E47}"/>
              </a:ext>
            </a:extLst>
          </p:cNvPr>
          <p:cNvSpPr txBox="1"/>
          <p:nvPr userDrawn="1"/>
        </p:nvSpPr>
        <p:spPr>
          <a:xfrm>
            <a:off x="466268" y="6297288"/>
            <a:ext cx="4732132" cy="63771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800" kern="1200" dirty="0">
                <a:solidFill>
                  <a:schemeClr val="bg1"/>
                </a:solidFill>
                <a:effectLst/>
                <a:latin typeface="+mn-lt"/>
                <a:ea typeface="Times New Roman" panose="02020603050405020304" pitchFamily="18"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 </a:t>
            </a:r>
            <a:r>
              <a:rPr lang="en-IE" sz="800" kern="1200" dirty="0">
                <a:solidFill>
                  <a:schemeClr val="bg1"/>
                </a:solidFill>
                <a:effectLst/>
                <a:latin typeface="+mn-lt"/>
                <a:cs typeface="Times New Roman" panose="02020603050405020304" pitchFamily="18" charset="0"/>
              </a:rPr>
              <a:t>2020-1-DE02-KA202-007503</a:t>
            </a:r>
            <a:r>
              <a:rPr lang="en-US" sz="800" kern="1200" dirty="0">
                <a:solidFill>
                  <a:schemeClr val="bg1"/>
                </a:solidFill>
                <a:effectLst/>
                <a:latin typeface="+mn-lt"/>
                <a:ea typeface="Times New Roman" panose="02020603050405020304" pitchFamily="18" charset="0"/>
                <a:cs typeface="Times New Roman" panose="02020603050405020304" pitchFamily="18" charset="0"/>
              </a:rPr>
              <a:t>.</a:t>
            </a:r>
            <a:endParaRPr lang="en-IE" sz="800" kern="1200" dirty="0">
              <a:solidFill>
                <a:schemeClr val="bg1"/>
              </a:solidFill>
              <a:effectLst/>
              <a:latin typeface="+mn-lt"/>
              <a:ea typeface="Calibri" panose="020F0502020204030204" pitchFamily="34" charset="0"/>
              <a:cs typeface="Times New Roman" panose="02020603050405020304" pitchFamily="18" charset="0"/>
            </a:endParaRPr>
          </a:p>
          <a:p>
            <a:pPr algn="ctr"/>
            <a:r>
              <a:rPr lang="en-US" sz="800" dirty="0">
                <a:solidFill>
                  <a:schemeClr val="bg1"/>
                </a:solidFill>
                <a:effectLst/>
                <a:ea typeface="Calibri" panose="020F0502020204030204" pitchFamily="34" charset="0"/>
                <a:cs typeface="Times New Roman" panose="02020603050405020304" pitchFamily="18" charset="0"/>
              </a:rPr>
              <a:t> </a:t>
            </a:r>
            <a:endParaRPr lang="en-IE" sz="1100" dirty="0">
              <a:solidFill>
                <a:schemeClr val="bg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7608149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ver Slide 2">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7417121D-5F84-4A40-9F22-5ACFFE6F1644}"/>
              </a:ext>
            </a:extLst>
          </p:cNvPr>
          <p:cNvGrpSpPr/>
          <p:nvPr userDrawn="1"/>
        </p:nvGrpSpPr>
        <p:grpSpPr>
          <a:xfrm rot="10800000">
            <a:off x="3757613" y="14813"/>
            <a:ext cx="8434386" cy="6843188"/>
            <a:chOff x="327570" y="4453037"/>
            <a:chExt cx="1539689" cy="1539094"/>
          </a:xfrm>
        </p:grpSpPr>
        <p:sp>
          <p:nvSpPr>
            <p:cNvPr id="20" name="Freeform 19">
              <a:extLst>
                <a:ext uri="{FF2B5EF4-FFF2-40B4-BE49-F238E27FC236}">
                  <a16:creationId xmlns:a16="http://schemas.microsoft.com/office/drawing/2014/main" id="{EB44DEE7-2892-EF4E-B0F3-1583DBE695B9}"/>
                </a:ext>
              </a:extLst>
            </p:cNvPr>
            <p:cNvSpPr/>
            <p:nvPr userDrawn="1"/>
          </p:nvSpPr>
          <p:spPr>
            <a:xfrm flipH="1" flipV="1">
              <a:off x="327570" y="5112131"/>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Freeform 20">
              <a:extLst>
                <a:ext uri="{FF2B5EF4-FFF2-40B4-BE49-F238E27FC236}">
                  <a16:creationId xmlns:a16="http://schemas.microsoft.com/office/drawing/2014/main" id="{D09CF12C-F1E3-EE4A-9CBB-EAA55526BDF6}"/>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19" name="Picture 18">
            <a:extLst>
              <a:ext uri="{FF2B5EF4-FFF2-40B4-BE49-F238E27FC236}">
                <a16:creationId xmlns:a16="http://schemas.microsoft.com/office/drawing/2014/main" id="{CE5713AF-C60E-944E-9727-1251D60620F7}"/>
              </a:ext>
            </a:extLst>
          </p:cNvPr>
          <p:cNvPicPr>
            <a:picLocks noChangeAspect="1"/>
          </p:cNvPicPr>
          <p:nvPr userDrawn="1"/>
        </p:nvPicPr>
        <p:blipFill>
          <a:blip r:embed="rId2"/>
          <a:stretch>
            <a:fillRect/>
          </a:stretch>
        </p:blipFill>
        <p:spPr>
          <a:xfrm>
            <a:off x="387319" y="5657618"/>
            <a:ext cx="2399704" cy="639921"/>
          </a:xfrm>
          <a:prstGeom prst="rect">
            <a:avLst/>
          </a:prstGeom>
        </p:spPr>
      </p:pic>
      <p:sp>
        <p:nvSpPr>
          <p:cNvPr id="16" name="Text Placeholder 23">
            <a:extLst>
              <a:ext uri="{FF2B5EF4-FFF2-40B4-BE49-F238E27FC236}">
                <a16:creationId xmlns:a16="http://schemas.microsoft.com/office/drawing/2014/main" id="{B805EDD7-2A81-1B4E-9504-46AEB376EB8B}"/>
              </a:ext>
            </a:extLst>
          </p:cNvPr>
          <p:cNvSpPr>
            <a:spLocks noGrp="1"/>
          </p:cNvSpPr>
          <p:nvPr>
            <p:ph type="body" sz="quarter" idx="15" hasCustomPrompt="1"/>
          </p:nvPr>
        </p:nvSpPr>
        <p:spPr>
          <a:xfrm>
            <a:off x="7915014" y="4633999"/>
            <a:ext cx="3575539" cy="775681"/>
          </a:xfrm>
        </p:spPr>
        <p:txBody>
          <a:bodyPr>
            <a:noAutofit/>
          </a:bodyPr>
          <a:lstStyle>
            <a:lvl1pPr marL="0" indent="0" algn="r">
              <a:buNone/>
              <a:defRPr sz="5400" b="1" baseline="0">
                <a:solidFill>
                  <a:schemeClr val="bg1"/>
                </a:solidFill>
                <a:latin typeface="+mn-lt"/>
              </a:defRPr>
            </a:lvl1pPr>
          </a:lstStyle>
          <a:p>
            <a:pPr lvl="0"/>
            <a:r>
              <a:rPr lang="en-US" dirty="0"/>
              <a:t>Cover Slide</a:t>
            </a:r>
          </a:p>
        </p:txBody>
      </p:sp>
      <p:sp>
        <p:nvSpPr>
          <p:cNvPr id="17" name="Text Placeholder 23">
            <a:extLst>
              <a:ext uri="{FF2B5EF4-FFF2-40B4-BE49-F238E27FC236}">
                <a16:creationId xmlns:a16="http://schemas.microsoft.com/office/drawing/2014/main" id="{6F67CB86-9CF6-F240-9879-118B9C360A90}"/>
              </a:ext>
            </a:extLst>
          </p:cNvPr>
          <p:cNvSpPr>
            <a:spLocks noGrp="1"/>
          </p:cNvSpPr>
          <p:nvPr>
            <p:ph type="body" sz="quarter" idx="16" hasCustomPrompt="1"/>
          </p:nvPr>
        </p:nvSpPr>
        <p:spPr>
          <a:xfrm>
            <a:off x="7915014" y="5340492"/>
            <a:ext cx="3575539" cy="775681"/>
          </a:xfrm>
        </p:spPr>
        <p:txBody>
          <a:bodyPr>
            <a:normAutofit/>
          </a:bodyPr>
          <a:lstStyle>
            <a:lvl1pPr marL="0" indent="0" algn="r">
              <a:buNone/>
              <a:defRPr sz="3600">
                <a:solidFill>
                  <a:schemeClr val="bg1"/>
                </a:solidFill>
                <a:latin typeface="+mn-lt"/>
              </a:defRPr>
            </a:lvl1pPr>
          </a:lstStyle>
          <a:p>
            <a:pPr lvl="0"/>
            <a:r>
              <a:rPr lang="en-US" dirty="0"/>
              <a:t>Sub-Heading</a:t>
            </a:r>
          </a:p>
        </p:txBody>
      </p:sp>
      <p:pic>
        <p:nvPicPr>
          <p:cNvPr id="9" name="Picture 8" descr="A picture containing text&#10;&#10;Description automatically generated">
            <a:extLst>
              <a:ext uri="{FF2B5EF4-FFF2-40B4-BE49-F238E27FC236}">
                <a16:creationId xmlns:a16="http://schemas.microsoft.com/office/drawing/2014/main" id="{CCABF623-CA82-354F-B882-95E572BDC68B}"/>
              </a:ext>
            </a:extLst>
          </p:cNvPr>
          <p:cNvPicPr/>
          <p:nvPr userDrawn="1"/>
        </p:nvPicPr>
        <p:blipFill>
          <a:blip r:embed="rId3" cstate="email">
            <a:extLst>
              <a:ext uri="{28A0092B-C50C-407E-A947-70E740481C1C}">
                <a14:useLocalDpi xmlns:a14="http://schemas.microsoft.com/office/drawing/2010/main"/>
              </a:ext>
            </a:extLst>
          </a:blip>
          <a:stretch>
            <a:fillRect/>
          </a:stretch>
        </p:blipFill>
        <p:spPr>
          <a:xfrm>
            <a:off x="710467" y="880421"/>
            <a:ext cx="6426603" cy="1400955"/>
          </a:xfrm>
          <a:prstGeom prst="rect">
            <a:avLst/>
          </a:prstGeom>
        </p:spPr>
      </p:pic>
      <p:sp>
        <p:nvSpPr>
          <p:cNvPr id="10" name="Text Box 5">
            <a:extLst>
              <a:ext uri="{FF2B5EF4-FFF2-40B4-BE49-F238E27FC236}">
                <a16:creationId xmlns:a16="http://schemas.microsoft.com/office/drawing/2014/main" id="{08AC640D-EFA3-2DF4-C565-EDC84313C89A}"/>
              </a:ext>
            </a:extLst>
          </p:cNvPr>
          <p:cNvSpPr txBox="1"/>
          <p:nvPr userDrawn="1"/>
        </p:nvSpPr>
        <p:spPr>
          <a:xfrm>
            <a:off x="5293794" y="6205470"/>
            <a:ext cx="4732132" cy="63771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800" kern="1200" dirty="0">
                <a:solidFill>
                  <a:schemeClr val="bg1"/>
                </a:solidFill>
                <a:effectLst/>
                <a:latin typeface="+mn-lt"/>
                <a:ea typeface="Times New Roman" panose="02020603050405020304" pitchFamily="18"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 </a:t>
            </a:r>
            <a:r>
              <a:rPr lang="en-IE" sz="800" kern="1200" dirty="0">
                <a:solidFill>
                  <a:schemeClr val="bg1"/>
                </a:solidFill>
                <a:effectLst/>
                <a:latin typeface="+mn-lt"/>
                <a:cs typeface="Times New Roman" panose="02020603050405020304" pitchFamily="18" charset="0"/>
              </a:rPr>
              <a:t>2020-1-DE02-KA202-007503</a:t>
            </a:r>
            <a:r>
              <a:rPr lang="en-US" sz="800" kern="1200" dirty="0">
                <a:solidFill>
                  <a:schemeClr val="bg1"/>
                </a:solidFill>
                <a:effectLst/>
                <a:latin typeface="+mn-lt"/>
                <a:ea typeface="Times New Roman" panose="02020603050405020304" pitchFamily="18" charset="0"/>
                <a:cs typeface="Times New Roman" panose="02020603050405020304" pitchFamily="18" charset="0"/>
              </a:rPr>
              <a:t>.</a:t>
            </a:r>
            <a:endParaRPr lang="en-IE" sz="800" kern="1200" dirty="0">
              <a:solidFill>
                <a:schemeClr val="bg1"/>
              </a:solidFill>
              <a:effectLst/>
              <a:latin typeface="+mn-lt"/>
              <a:ea typeface="Calibri" panose="020F0502020204030204" pitchFamily="34" charset="0"/>
              <a:cs typeface="Times New Roman" panose="02020603050405020304" pitchFamily="18" charset="0"/>
            </a:endParaRPr>
          </a:p>
          <a:p>
            <a:pPr algn="ctr"/>
            <a:r>
              <a:rPr lang="en-US" sz="800" dirty="0">
                <a:solidFill>
                  <a:schemeClr val="bg1"/>
                </a:solidFill>
                <a:effectLst/>
                <a:ea typeface="Calibri" panose="020F0502020204030204" pitchFamily="34" charset="0"/>
                <a:cs typeface="Times New Roman" panose="02020603050405020304" pitchFamily="18" charset="0"/>
              </a:rPr>
              <a:t> </a:t>
            </a:r>
            <a:endParaRPr lang="en-IE" sz="1100" dirty="0">
              <a:solidFill>
                <a:schemeClr val="bg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4049061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Photo with 6 bullets">
    <p:spTree>
      <p:nvGrpSpPr>
        <p:cNvPr id="1" name=""/>
        <p:cNvGrpSpPr/>
        <p:nvPr/>
      </p:nvGrpSpPr>
      <p:grpSpPr>
        <a:xfrm>
          <a:off x="0" y="0"/>
          <a:ext cx="0" cy="0"/>
          <a:chOff x="0" y="0"/>
          <a:chExt cx="0" cy="0"/>
        </a:xfrm>
      </p:grpSpPr>
      <p:sp>
        <p:nvSpPr>
          <p:cNvPr id="35" name="Freeform 34">
            <a:extLst>
              <a:ext uri="{FF2B5EF4-FFF2-40B4-BE49-F238E27FC236}">
                <a16:creationId xmlns:a16="http://schemas.microsoft.com/office/drawing/2014/main" id="{5122A2A7-010F-F742-A1F2-94E74FE24262}"/>
              </a:ext>
            </a:extLst>
          </p:cNvPr>
          <p:cNvSpPr/>
          <p:nvPr userDrawn="1"/>
        </p:nvSpPr>
        <p:spPr>
          <a:xfrm>
            <a:off x="1" y="0"/>
            <a:ext cx="5861660" cy="6858000"/>
          </a:xfrm>
          <a:custGeom>
            <a:avLst/>
            <a:gdLst>
              <a:gd name="connsiteX0" fmla="*/ 0 w 6582343"/>
              <a:gd name="connsiteY0" fmla="*/ 0 h 6858000"/>
              <a:gd name="connsiteX1" fmla="*/ 5132729 w 6582343"/>
              <a:gd name="connsiteY1" fmla="*/ 0 h 6858000"/>
              <a:gd name="connsiteX2" fmla="*/ 6582343 w 6582343"/>
              <a:gd name="connsiteY2" fmla="*/ 6858000 h 6858000"/>
              <a:gd name="connsiteX3" fmla="*/ 0 w 6582343"/>
              <a:gd name="connsiteY3" fmla="*/ 6858000 h 6858000"/>
              <a:gd name="connsiteX4" fmla="*/ 0 w 658234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2343" h="6858000">
                <a:moveTo>
                  <a:pt x="0" y="0"/>
                </a:moveTo>
                <a:lnTo>
                  <a:pt x="5132729" y="0"/>
                </a:lnTo>
                <a:lnTo>
                  <a:pt x="6582343" y="6858000"/>
                </a:lnTo>
                <a:lnTo>
                  <a:pt x="0" y="6858000"/>
                </a:lnTo>
                <a:lnTo>
                  <a:pt x="0" y="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027354"/>
              </a:solidFill>
            </a:endParaRPr>
          </a:p>
        </p:txBody>
      </p:sp>
      <p:sp>
        <p:nvSpPr>
          <p:cNvPr id="48" name="Text Placeholder 23">
            <a:extLst>
              <a:ext uri="{FF2B5EF4-FFF2-40B4-BE49-F238E27FC236}">
                <a16:creationId xmlns:a16="http://schemas.microsoft.com/office/drawing/2014/main" id="{11D673AD-E5A9-BA42-8A00-B525B7FA6C79}"/>
              </a:ext>
            </a:extLst>
          </p:cNvPr>
          <p:cNvSpPr>
            <a:spLocks noGrp="1"/>
          </p:cNvSpPr>
          <p:nvPr>
            <p:ph type="body" sz="quarter" idx="13" hasCustomPrompt="1"/>
          </p:nvPr>
        </p:nvSpPr>
        <p:spPr>
          <a:xfrm>
            <a:off x="515901" y="638747"/>
            <a:ext cx="4536893" cy="649186"/>
          </a:xfrm>
          <a:noFill/>
        </p:spPr>
        <p:txBody>
          <a:bodyPr>
            <a:normAutofit/>
          </a:bodyPr>
          <a:lstStyle>
            <a:lvl1pPr marL="11113" indent="0" algn="l">
              <a:buNone/>
              <a:tabLst/>
              <a:defRPr sz="3600" b="1">
                <a:solidFill>
                  <a:schemeClr val="bg1"/>
                </a:solidFill>
                <a:latin typeface="+mn-lt"/>
              </a:defRPr>
            </a:lvl1pPr>
          </a:lstStyle>
          <a:p>
            <a:pPr lvl="0"/>
            <a:r>
              <a:rPr lang="en-US" dirty="0" err="1"/>
              <a:t>Overivew</a:t>
            </a:r>
            <a:endParaRPr lang="en-US" dirty="0"/>
          </a:p>
        </p:txBody>
      </p:sp>
      <p:sp>
        <p:nvSpPr>
          <p:cNvPr id="49" name="Text Placeholder 25">
            <a:extLst>
              <a:ext uri="{FF2B5EF4-FFF2-40B4-BE49-F238E27FC236}">
                <a16:creationId xmlns:a16="http://schemas.microsoft.com/office/drawing/2014/main" id="{53C72A15-0A1E-654D-AB92-09BFC93913DD}"/>
              </a:ext>
            </a:extLst>
          </p:cNvPr>
          <p:cNvSpPr>
            <a:spLocks noGrp="1"/>
          </p:cNvSpPr>
          <p:nvPr>
            <p:ph type="body" sz="quarter" idx="20" hasCustomPrompt="1"/>
          </p:nvPr>
        </p:nvSpPr>
        <p:spPr>
          <a:xfrm>
            <a:off x="515902" y="1776829"/>
            <a:ext cx="4531112" cy="4442769"/>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9" name="Freeform 38">
            <a:extLst>
              <a:ext uri="{FF2B5EF4-FFF2-40B4-BE49-F238E27FC236}">
                <a16:creationId xmlns:a16="http://schemas.microsoft.com/office/drawing/2014/main" id="{464B422A-E07E-B94A-8B6B-777D96DB13CF}"/>
              </a:ext>
            </a:extLst>
          </p:cNvPr>
          <p:cNvSpPr/>
          <p:nvPr userDrawn="1"/>
        </p:nvSpPr>
        <p:spPr>
          <a:xfrm>
            <a:off x="4179194" y="5543192"/>
            <a:ext cx="2066408" cy="1320846"/>
          </a:xfrm>
          <a:custGeom>
            <a:avLst/>
            <a:gdLst>
              <a:gd name="connsiteX0" fmla="*/ 1571081 w 1912024"/>
              <a:gd name="connsiteY0" fmla="*/ 0 h 1612975"/>
              <a:gd name="connsiteX1" fmla="*/ 1912024 w 1912024"/>
              <a:gd name="connsiteY1" fmla="*/ 1612975 h 1612975"/>
              <a:gd name="connsiteX2" fmla="*/ 0 w 1912024"/>
              <a:gd name="connsiteY2" fmla="*/ 1612975 h 1612975"/>
              <a:gd name="connsiteX3" fmla="*/ 1571081 w 1912024"/>
              <a:gd name="connsiteY3" fmla="*/ 0 h 1612975"/>
            </a:gdLst>
            <a:ahLst/>
            <a:cxnLst>
              <a:cxn ang="0">
                <a:pos x="connsiteX0" y="connsiteY0"/>
              </a:cxn>
              <a:cxn ang="0">
                <a:pos x="connsiteX1" y="connsiteY1"/>
              </a:cxn>
              <a:cxn ang="0">
                <a:pos x="connsiteX2" y="connsiteY2"/>
              </a:cxn>
              <a:cxn ang="0">
                <a:pos x="connsiteX3" y="connsiteY3"/>
              </a:cxn>
            </a:cxnLst>
            <a:rect l="l" t="t" r="r" b="b"/>
            <a:pathLst>
              <a:path w="1912024" h="1612975">
                <a:moveTo>
                  <a:pt x="1571081" y="0"/>
                </a:moveTo>
                <a:lnTo>
                  <a:pt x="1912024" y="1612975"/>
                </a:lnTo>
                <a:lnTo>
                  <a:pt x="0" y="1612975"/>
                </a:lnTo>
                <a:lnTo>
                  <a:pt x="1571081" y="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Text Placeholder 25">
            <a:extLst>
              <a:ext uri="{FF2B5EF4-FFF2-40B4-BE49-F238E27FC236}">
                <a16:creationId xmlns:a16="http://schemas.microsoft.com/office/drawing/2014/main" id="{23F16562-A93E-B34C-BB1D-F5DC0A08E7AC}"/>
              </a:ext>
            </a:extLst>
          </p:cNvPr>
          <p:cNvSpPr>
            <a:spLocks noGrp="1"/>
          </p:cNvSpPr>
          <p:nvPr>
            <p:ph type="body" sz="quarter" idx="15" hasCustomPrompt="1"/>
          </p:nvPr>
        </p:nvSpPr>
        <p:spPr>
          <a:xfrm>
            <a:off x="6330340" y="437109"/>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sp>
        <p:nvSpPr>
          <p:cNvPr id="44" name="Text Placeholder 25">
            <a:extLst>
              <a:ext uri="{FF2B5EF4-FFF2-40B4-BE49-F238E27FC236}">
                <a16:creationId xmlns:a16="http://schemas.microsoft.com/office/drawing/2014/main" id="{E28397E7-8A67-7241-A76F-74C213B240B6}"/>
              </a:ext>
            </a:extLst>
          </p:cNvPr>
          <p:cNvSpPr>
            <a:spLocks noGrp="1"/>
          </p:cNvSpPr>
          <p:nvPr>
            <p:ph type="body" sz="quarter" idx="14" hasCustomPrompt="1"/>
          </p:nvPr>
        </p:nvSpPr>
        <p:spPr>
          <a:xfrm>
            <a:off x="7060249" y="379914"/>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5" name="Text Placeholder 25">
            <a:extLst>
              <a:ext uri="{FF2B5EF4-FFF2-40B4-BE49-F238E27FC236}">
                <a16:creationId xmlns:a16="http://schemas.microsoft.com/office/drawing/2014/main" id="{63B8DEDE-E5C8-4747-A215-3D1F922EEC77}"/>
              </a:ext>
            </a:extLst>
          </p:cNvPr>
          <p:cNvSpPr>
            <a:spLocks noGrp="1"/>
          </p:cNvSpPr>
          <p:nvPr>
            <p:ph type="body" sz="quarter" idx="19" hasCustomPrompt="1"/>
          </p:nvPr>
        </p:nvSpPr>
        <p:spPr>
          <a:xfrm>
            <a:off x="6330340" y="1376825"/>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sp>
        <p:nvSpPr>
          <p:cNvPr id="46" name="Text Placeholder 25">
            <a:extLst>
              <a:ext uri="{FF2B5EF4-FFF2-40B4-BE49-F238E27FC236}">
                <a16:creationId xmlns:a16="http://schemas.microsoft.com/office/drawing/2014/main" id="{972455D0-4FCA-8842-8AC8-B444C2B95A9B}"/>
              </a:ext>
            </a:extLst>
          </p:cNvPr>
          <p:cNvSpPr>
            <a:spLocks noGrp="1"/>
          </p:cNvSpPr>
          <p:nvPr>
            <p:ph type="body" sz="quarter" idx="21" hasCustomPrompt="1"/>
          </p:nvPr>
        </p:nvSpPr>
        <p:spPr>
          <a:xfrm>
            <a:off x="7060249" y="1319630"/>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7" name="Text Placeholder 25">
            <a:extLst>
              <a:ext uri="{FF2B5EF4-FFF2-40B4-BE49-F238E27FC236}">
                <a16:creationId xmlns:a16="http://schemas.microsoft.com/office/drawing/2014/main" id="{95F8392A-F6A3-F646-BA4A-173CC69C10C8}"/>
              </a:ext>
            </a:extLst>
          </p:cNvPr>
          <p:cNvSpPr>
            <a:spLocks noGrp="1"/>
          </p:cNvSpPr>
          <p:nvPr>
            <p:ph type="body" sz="quarter" idx="22" hasCustomPrompt="1"/>
          </p:nvPr>
        </p:nvSpPr>
        <p:spPr>
          <a:xfrm>
            <a:off x="6330340" y="2331659"/>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sp>
        <p:nvSpPr>
          <p:cNvPr id="51" name="Text Placeholder 25">
            <a:extLst>
              <a:ext uri="{FF2B5EF4-FFF2-40B4-BE49-F238E27FC236}">
                <a16:creationId xmlns:a16="http://schemas.microsoft.com/office/drawing/2014/main" id="{084F147E-1F9C-514B-B73A-F86226BBD1B8}"/>
              </a:ext>
            </a:extLst>
          </p:cNvPr>
          <p:cNvSpPr>
            <a:spLocks noGrp="1"/>
          </p:cNvSpPr>
          <p:nvPr>
            <p:ph type="body" sz="quarter" idx="23" hasCustomPrompt="1"/>
          </p:nvPr>
        </p:nvSpPr>
        <p:spPr>
          <a:xfrm>
            <a:off x="7060249" y="2274464"/>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2" name="Text Placeholder 25">
            <a:extLst>
              <a:ext uri="{FF2B5EF4-FFF2-40B4-BE49-F238E27FC236}">
                <a16:creationId xmlns:a16="http://schemas.microsoft.com/office/drawing/2014/main" id="{F7A05F93-E7DB-B149-94B8-50CFD4438621}"/>
              </a:ext>
            </a:extLst>
          </p:cNvPr>
          <p:cNvSpPr>
            <a:spLocks noGrp="1"/>
          </p:cNvSpPr>
          <p:nvPr>
            <p:ph type="body" sz="quarter" idx="24" hasCustomPrompt="1"/>
          </p:nvPr>
        </p:nvSpPr>
        <p:spPr>
          <a:xfrm>
            <a:off x="6316485" y="3299905"/>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sp>
        <p:nvSpPr>
          <p:cNvPr id="53" name="Text Placeholder 25">
            <a:extLst>
              <a:ext uri="{FF2B5EF4-FFF2-40B4-BE49-F238E27FC236}">
                <a16:creationId xmlns:a16="http://schemas.microsoft.com/office/drawing/2014/main" id="{C6F85A32-2891-0544-8FAE-946A3E575AE2}"/>
              </a:ext>
            </a:extLst>
          </p:cNvPr>
          <p:cNvSpPr>
            <a:spLocks noGrp="1"/>
          </p:cNvSpPr>
          <p:nvPr>
            <p:ph type="body" sz="quarter" idx="25" hasCustomPrompt="1"/>
          </p:nvPr>
        </p:nvSpPr>
        <p:spPr>
          <a:xfrm>
            <a:off x="7046394" y="3242710"/>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4" name="Text Placeholder 25">
            <a:extLst>
              <a:ext uri="{FF2B5EF4-FFF2-40B4-BE49-F238E27FC236}">
                <a16:creationId xmlns:a16="http://schemas.microsoft.com/office/drawing/2014/main" id="{3AB9544B-881D-6D4A-8ED5-1E88E9AA355D}"/>
              </a:ext>
            </a:extLst>
          </p:cNvPr>
          <p:cNvSpPr>
            <a:spLocks noGrp="1"/>
          </p:cNvSpPr>
          <p:nvPr>
            <p:ph type="body" sz="quarter" idx="26" hasCustomPrompt="1"/>
          </p:nvPr>
        </p:nvSpPr>
        <p:spPr>
          <a:xfrm>
            <a:off x="6330340" y="4242297"/>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sp>
        <p:nvSpPr>
          <p:cNvPr id="55" name="Text Placeholder 25">
            <a:extLst>
              <a:ext uri="{FF2B5EF4-FFF2-40B4-BE49-F238E27FC236}">
                <a16:creationId xmlns:a16="http://schemas.microsoft.com/office/drawing/2014/main" id="{E8044FD0-5AC8-B046-A670-A6E42A75E1A7}"/>
              </a:ext>
            </a:extLst>
          </p:cNvPr>
          <p:cNvSpPr>
            <a:spLocks noGrp="1"/>
          </p:cNvSpPr>
          <p:nvPr>
            <p:ph type="body" sz="quarter" idx="27" hasCustomPrompt="1"/>
          </p:nvPr>
        </p:nvSpPr>
        <p:spPr>
          <a:xfrm>
            <a:off x="7060249" y="4185102"/>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6" name="Text Box 5">
            <a:extLst>
              <a:ext uri="{FF2B5EF4-FFF2-40B4-BE49-F238E27FC236}">
                <a16:creationId xmlns:a16="http://schemas.microsoft.com/office/drawing/2014/main" id="{DAAA2FB7-EC18-3E4A-9F81-B9F2B21B6EA3}"/>
              </a:ext>
            </a:extLst>
          </p:cNvPr>
          <p:cNvSpPr txBox="1"/>
          <p:nvPr userDrawn="1"/>
        </p:nvSpPr>
        <p:spPr>
          <a:xfrm>
            <a:off x="7046394" y="6057550"/>
            <a:ext cx="4732132" cy="63771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800" kern="1200" dirty="0">
                <a:solidFill>
                  <a:srgbClr val="262626"/>
                </a:solidFill>
                <a:effectLst/>
                <a:latin typeface="+mn-lt"/>
                <a:ea typeface="Times New Roman" panose="02020603050405020304" pitchFamily="18"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 </a:t>
            </a:r>
            <a:r>
              <a:rPr lang="en-IE" sz="800" kern="1200" dirty="0">
                <a:solidFill>
                  <a:srgbClr val="262626"/>
                </a:solidFill>
                <a:effectLst/>
                <a:latin typeface="+mn-lt"/>
                <a:cs typeface="Times New Roman" panose="02020603050405020304" pitchFamily="18" charset="0"/>
              </a:rPr>
              <a:t>2020-1-DE02-KA202-007503</a:t>
            </a:r>
            <a:r>
              <a:rPr lang="en-US" sz="800" kern="1200" dirty="0">
                <a:solidFill>
                  <a:srgbClr val="262626"/>
                </a:solidFill>
                <a:effectLst/>
                <a:latin typeface="+mn-lt"/>
                <a:ea typeface="Times New Roman" panose="02020603050405020304" pitchFamily="18" charset="0"/>
                <a:cs typeface="Times New Roman" panose="02020603050405020304" pitchFamily="18" charset="0"/>
              </a:rPr>
              <a:t>.</a:t>
            </a:r>
            <a:endParaRPr lang="en-IE" sz="800" kern="1200" dirty="0">
              <a:solidFill>
                <a:srgbClr val="262626"/>
              </a:solidFill>
              <a:effectLst/>
              <a:latin typeface="+mn-lt"/>
              <a:ea typeface="Calibri" panose="020F0502020204030204" pitchFamily="34" charset="0"/>
              <a:cs typeface="Times New Roman" panose="02020603050405020304" pitchFamily="18" charset="0"/>
            </a:endParaRPr>
          </a:p>
          <a:p>
            <a:pPr algn="ctr"/>
            <a:r>
              <a:rPr lang="en-US" sz="800" dirty="0">
                <a:solidFill>
                  <a:srgbClr val="262626"/>
                </a:solidFill>
                <a:effectLst/>
                <a:ea typeface="Calibri" panose="020F0502020204030204" pitchFamily="34" charset="0"/>
                <a:cs typeface="Times New Roman" panose="02020603050405020304" pitchFamily="18" charset="0"/>
              </a:rPr>
              <a:t> </a:t>
            </a:r>
            <a:endParaRPr lang="en-IE" sz="1100" dirty="0">
              <a:solidFill>
                <a:srgbClr val="262626"/>
              </a:solidFill>
              <a:effectLst/>
              <a:ea typeface="Calibri" panose="020F0502020204030204" pitchFamily="34" charset="0"/>
              <a:cs typeface="Times New Roman" panose="02020603050405020304" pitchFamily="18" charset="0"/>
            </a:endParaRPr>
          </a:p>
        </p:txBody>
      </p:sp>
      <p:sp>
        <p:nvSpPr>
          <p:cNvPr id="57" name="Text Placeholder 25">
            <a:extLst>
              <a:ext uri="{FF2B5EF4-FFF2-40B4-BE49-F238E27FC236}">
                <a16:creationId xmlns:a16="http://schemas.microsoft.com/office/drawing/2014/main" id="{3331EABE-8797-764B-890C-B478E21910C6}"/>
              </a:ext>
            </a:extLst>
          </p:cNvPr>
          <p:cNvSpPr>
            <a:spLocks noGrp="1"/>
          </p:cNvSpPr>
          <p:nvPr>
            <p:ph type="body" sz="quarter" idx="28" hasCustomPrompt="1"/>
          </p:nvPr>
        </p:nvSpPr>
        <p:spPr>
          <a:xfrm>
            <a:off x="6330340" y="5169207"/>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6</a:t>
            </a:r>
          </a:p>
        </p:txBody>
      </p:sp>
      <p:sp>
        <p:nvSpPr>
          <p:cNvPr id="58" name="Text Placeholder 25">
            <a:extLst>
              <a:ext uri="{FF2B5EF4-FFF2-40B4-BE49-F238E27FC236}">
                <a16:creationId xmlns:a16="http://schemas.microsoft.com/office/drawing/2014/main" id="{879E8739-91AE-954C-938C-ADE05DB8CE8A}"/>
              </a:ext>
            </a:extLst>
          </p:cNvPr>
          <p:cNvSpPr>
            <a:spLocks noGrp="1"/>
          </p:cNvSpPr>
          <p:nvPr>
            <p:ph type="body" sz="quarter" idx="29" hasCustomPrompt="1"/>
          </p:nvPr>
        </p:nvSpPr>
        <p:spPr>
          <a:xfrm>
            <a:off x="7060249" y="5112012"/>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9853486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Divider Slide - Dark Green">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926358D-C33D-8041-B540-52055CF64746}"/>
              </a:ext>
            </a:extLst>
          </p:cNvPr>
          <p:cNvGrpSpPr/>
          <p:nvPr userDrawn="1"/>
        </p:nvGrpSpPr>
        <p:grpSpPr>
          <a:xfrm flipH="1">
            <a:off x="-4" y="476885"/>
            <a:ext cx="12192004" cy="6381115"/>
            <a:chOff x="0" y="476885"/>
            <a:chExt cx="7550787" cy="6381115"/>
          </a:xfrm>
        </p:grpSpPr>
        <p:sp>
          <p:nvSpPr>
            <p:cNvPr id="30" name="Freeform 29">
              <a:extLst>
                <a:ext uri="{FF2B5EF4-FFF2-40B4-BE49-F238E27FC236}">
                  <a16:creationId xmlns:a16="http://schemas.microsoft.com/office/drawing/2014/main" id="{4445E8B4-C77C-464C-A575-98BEB2A65C55}"/>
                </a:ext>
              </a:extLst>
            </p:cNvPr>
            <p:cNvSpPr/>
            <p:nvPr userDrawn="1"/>
          </p:nvSpPr>
          <p:spPr>
            <a:xfrm>
              <a:off x="2876552" y="3910818"/>
              <a:ext cx="4674235" cy="2942004"/>
            </a:xfrm>
            <a:custGeom>
              <a:avLst/>
              <a:gdLst>
                <a:gd name="connsiteX0" fmla="*/ 0 w 4674476"/>
                <a:gd name="connsiteY0" fmla="*/ 3633952 h 3633952"/>
                <a:gd name="connsiteX1" fmla="*/ 0 w 4674476"/>
                <a:gd name="connsiteY1" fmla="*/ 3633952 h 3633952"/>
                <a:gd name="connsiteX2" fmla="*/ 4674476 w 4674476"/>
                <a:gd name="connsiteY2" fmla="*/ 3633952 h 3633952"/>
                <a:gd name="connsiteX3" fmla="*/ 4674476 w 4674476"/>
                <a:gd name="connsiteY3" fmla="*/ 0 h 3633952"/>
                <a:gd name="connsiteX4" fmla="*/ 323193 w 4674476"/>
                <a:gd name="connsiteY4" fmla="*/ 819807 h 3633952"/>
                <a:gd name="connsiteX5" fmla="*/ 0 w 4674476"/>
                <a:gd name="connsiteY5" fmla="*/ 3633952 h 363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74476" h="3633952">
                  <a:moveTo>
                    <a:pt x="0" y="3633952"/>
                  </a:moveTo>
                  <a:lnTo>
                    <a:pt x="0" y="3633952"/>
                  </a:lnTo>
                  <a:lnTo>
                    <a:pt x="4674476" y="3633952"/>
                  </a:lnTo>
                  <a:lnTo>
                    <a:pt x="4674476" y="0"/>
                  </a:lnTo>
                  <a:lnTo>
                    <a:pt x="323193" y="819807"/>
                  </a:lnTo>
                  <a:lnTo>
                    <a:pt x="0" y="3633952"/>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sp>
          <p:nvSpPr>
            <p:cNvPr id="32" name="Freeform 31">
              <a:extLst>
                <a:ext uri="{FF2B5EF4-FFF2-40B4-BE49-F238E27FC236}">
                  <a16:creationId xmlns:a16="http://schemas.microsoft.com/office/drawing/2014/main" id="{DE028D90-5F7C-6543-B062-2BDC7BFF1F11}"/>
                </a:ext>
              </a:extLst>
            </p:cNvPr>
            <p:cNvSpPr/>
            <p:nvPr userDrawn="1"/>
          </p:nvSpPr>
          <p:spPr>
            <a:xfrm>
              <a:off x="0" y="476885"/>
              <a:ext cx="4590415" cy="6381115"/>
            </a:xfrm>
            <a:custGeom>
              <a:avLst/>
              <a:gdLst>
                <a:gd name="connsiteX0" fmla="*/ 4591050 w 4591050"/>
                <a:gd name="connsiteY0" fmla="*/ 6381750 h 6381750"/>
                <a:gd name="connsiteX1" fmla="*/ 0 w 4591050"/>
                <a:gd name="connsiteY1" fmla="*/ 6381750 h 6381750"/>
                <a:gd name="connsiteX2" fmla="*/ 0 w 4591050"/>
                <a:gd name="connsiteY2" fmla="*/ 0 h 6381750"/>
                <a:gd name="connsiteX3" fmla="*/ 3238500 w 4591050"/>
                <a:gd name="connsiteY3" fmla="*/ 1409700 h 6381750"/>
                <a:gd name="connsiteX4" fmla="*/ 4591050 w 4591050"/>
                <a:gd name="connsiteY4" fmla="*/ 6381750 h 6381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1050" h="6381750">
                  <a:moveTo>
                    <a:pt x="4591050" y="6381750"/>
                  </a:moveTo>
                  <a:lnTo>
                    <a:pt x="0" y="6381750"/>
                  </a:lnTo>
                  <a:lnTo>
                    <a:pt x="0" y="0"/>
                  </a:lnTo>
                  <a:lnTo>
                    <a:pt x="3238500" y="1409700"/>
                  </a:lnTo>
                  <a:lnTo>
                    <a:pt x="4591050" y="638175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grpSp>
      <p:pic>
        <p:nvPicPr>
          <p:cNvPr id="33" name="Picture 32" descr="Icon&#10;&#10;Description automatically generated">
            <a:extLst>
              <a:ext uri="{FF2B5EF4-FFF2-40B4-BE49-F238E27FC236}">
                <a16:creationId xmlns:a16="http://schemas.microsoft.com/office/drawing/2014/main" id="{692E755C-CAC5-4642-ABCF-0F0EA758F1D1}"/>
              </a:ext>
            </a:extLst>
          </p:cNvPr>
          <p:cNvPicPr/>
          <p:nvPr userDrawn="1"/>
        </p:nvPicPr>
        <p:blipFill rotWithShape="1">
          <a:blip r:embed="rId2" cstate="email">
            <a:extLst>
              <a:ext uri="{28A0092B-C50C-407E-A947-70E740481C1C}">
                <a14:useLocalDpi xmlns:a14="http://schemas.microsoft.com/office/drawing/2010/main"/>
              </a:ext>
            </a:extLst>
          </a:blip>
          <a:srcRect l="-27922" t="-8341" r="35419" b="-3323"/>
          <a:stretch/>
        </p:blipFill>
        <p:spPr>
          <a:xfrm>
            <a:off x="9115865" y="476885"/>
            <a:ext cx="3076135" cy="6106795"/>
          </a:xfrm>
          <a:prstGeom prst="rect">
            <a:avLst/>
          </a:prstGeom>
        </p:spPr>
      </p:pic>
      <p:grpSp>
        <p:nvGrpSpPr>
          <p:cNvPr id="34" name="Group 33">
            <a:extLst>
              <a:ext uri="{FF2B5EF4-FFF2-40B4-BE49-F238E27FC236}">
                <a16:creationId xmlns:a16="http://schemas.microsoft.com/office/drawing/2014/main" id="{A4FB7E5E-8329-5949-8FFD-E2041FDE5AF9}"/>
              </a:ext>
            </a:extLst>
          </p:cNvPr>
          <p:cNvGrpSpPr/>
          <p:nvPr userDrawn="1"/>
        </p:nvGrpSpPr>
        <p:grpSpPr>
          <a:xfrm>
            <a:off x="405114" y="301682"/>
            <a:ext cx="3143757" cy="504000"/>
            <a:chOff x="296426" y="6035882"/>
            <a:chExt cx="3143757" cy="504000"/>
          </a:xfrm>
        </p:grpSpPr>
        <p:pic>
          <p:nvPicPr>
            <p:cNvPr id="35" name="Picture 34" descr="A picture containing text&#10;&#10;Description automatically generated">
              <a:extLst>
                <a:ext uri="{FF2B5EF4-FFF2-40B4-BE49-F238E27FC236}">
                  <a16:creationId xmlns:a16="http://schemas.microsoft.com/office/drawing/2014/main" id="{E81248CE-AC89-2148-B108-D4BEDDE55FAE}"/>
                </a:ext>
              </a:extLst>
            </p:cNvPr>
            <p:cNvPicPr/>
            <p:nvPr userDrawn="1"/>
          </p:nvPicPr>
          <p:blipFill rotWithShape="1">
            <a:blip r:embed="rId3"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36" name="Picture 35" descr="A picture containing text&#10;&#10;Description automatically generated">
              <a:extLst>
                <a:ext uri="{FF2B5EF4-FFF2-40B4-BE49-F238E27FC236}">
                  <a16:creationId xmlns:a16="http://schemas.microsoft.com/office/drawing/2014/main" id="{270AF5F9-8CC2-DC4C-9617-2EEA4670081E}"/>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35287" t="-1662" r="54747" b="36172"/>
            <a:stretch/>
          </p:blipFill>
          <p:spPr>
            <a:xfrm>
              <a:off x="296426" y="6035882"/>
              <a:ext cx="366916" cy="504000"/>
            </a:xfrm>
            <a:prstGeom prst="rect">
              <a:avLst/>
            </a:prstGeom>
          </p:spPr>
        </p:pic>
      </p:grpSp>
      <p:sp>
        <p:nvSpPr>
          <p:cNvPr id="37" name="Text Placeholder 23">
            <a:extLst>
              <a:ext uri="{FF2B5EF4-FFF2-40B4-BE49-F238E27FC236}">
                <a16:creationId xmlns:a16="http://schemas.microsoft.com/office/drawing/2014/main" id="{D96050FE-F8E9-A44D-9C24-6142AB0AE886}"/>
              </a:ext>
            </a:extLst>
          </p:cNvPr>
          <p:cNvSpPr>
            <a:spLocks noGrp="1"/>
          </p:cNvSpPr>
          <p:nvPr>
            <p:ph type="body" sz="quarter" idx="13" hasCustomPrompt="1"/>
          </p:nvPr>
        </p:nvSpPr>
        <p:spPr>
          <a:xfrm>
            <a:off x="490899" y="1364786"/>
            <a:ext cx="4570242" cy="697353"/>
          </a:xfrm>
          <a:noFill/>
        </p:spPr>
        <p:txBody>
          <a:bodyPr>
            <a:noAutofit/>
          </a:bodyPr>
          <a:lstStyle>
            <a:lvl1pPr marL="0" indent="0" algn="l">
              <a:buNone/>
              <a:defRPr sz="4800" b="1" baseline="0">
                <a:solidFill>
                  <a:srgbClr val="262626"/>
                </a:solidFill>
                <a:latin typeface="+mn-lt"/>
              </a:defRPr>
            </a:lvl1pPr>
          </a:lstStyle>
          <a:p>
            <a:pPr lvl="0"/>
            <a:r>
              <a:rPr lang="en-US" dirty="0"/>
              <a:t>DIVIDER</a:t>
            </a:r>
          </a:p>
        </p:txBody>
      </p:sp>
      <p:sp>
        <p:nvSpPr>
          <p:cNvPr id="38" name="Text Placeholder 23">
            <a:extLst>
              <a:ext uri="{FF2B5EF4-FFF2-40B4-BE49-F238E27FC236}">
                <a16:creationId xmlns:a16="http://schemas.microsoft.com/office/drawing/2014/main" id="{5273FDD9-362B-B54D-9BC7-2E408F90955E}"/>
              </a:ext>
            </a:extLst>
          </p:cNvPr>
          <p:cNvSpPr>
            <a:spLocks noGrp="1"/>
          </p:cNvSpPr>
          <p:nvPr>
            <p:ph type="body" sz="quarter" idx="14" hasCustomPrompt="1"/>
          </p:nvPr>
        </p:nvSpPr>
        <p:spPr>
          <a:xfrm>
            <a:off x="490899" y="2230955"/>
            <a:ext cx="4570242" cy="1193534"/>
          </a:xfrm>
          <a:noFill/>
        </p:spPr>
        <p:txBody>
          <a:bodyPr>
            <a:noAutofit/>
          </a:bodyPr>
          <a:lstStyle>
            <a:lvl1pPr marL="0" indent="0" algn="l">
              <a:buNone/>
              <a:defRPr sz="4800" baseline="0">
                <a:solidFill>
                  <a:srgbClr val="262626"/>
                </a:solidFill>
                <a:latin typeface="+mn-lt"/>
              </a:defRPr>
            </a:lvl1pPr>
          </a:lstStyle>
          <a:p>
            <a:pPr lvl="0"/>
            <a:r>
              <a:rPr lang="en-US" dirty="0"/>
              <a:t>Slide</a:t>
            </a:r>
          </a:p>
        </p:txBody>
      </p:sp>
      <p:cxnSp>
        <p:nvCxnSpPr>
          <p:cNvPr id="4" name="Straight Connector 3">
            <a:extLst>
              <a:ext uri="{FF2B5EF4-FFF2-40B4-BE49-F238E27FC236}">
                <a16:creationId xmlns:a16="http://schemas.microsoft.com/office/drawing/2014/main" id="{5DC234FD-D5B8-0041-B0C8-E321DE7A11FE}"/>
              </a:ext>
            </a:extLst>
          </p:cNvPr>
          <p:cNvCxnSpPr/>
          <p:nvPr userDrawn="1"/>
        </p:nvCxnSpPr>
        <p:spPr>
          <a:xfrm flipH="1">
            <a:off x="295422" y="2132479"/>
            <a:ext cx="5106572" cy="0"/>
          </a:xfrm>
          <a:prstGeom prst="line">
            <a:avLst/>
          </a:prstGeom>
          <a:ln w="28575">
            <a:solidFill>
              <a:srgbClr val="0273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807402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Divider Slide - Oragne">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6DBDDEB6-3957-5D49-82E3-26B18811D4E8}"/>
              </a:ext>
            </a:extLst>
          </p:cNvPr>
          <p:cNvGrpSpPr/>
          <p:nvPr userDrawn="1"/>
        </p:nvGrpSpPr>
        <p:grpSpPr>
          <a:xfrm flipH="1">
            <a:off x="-4" y="476885"/>
            <a:ext cx="12192004" cy="6381115"/>
            <a:chOff x="0" y="476885"/>
            <a:chExt cx="7550787" cy="6381115"/>
          </a:xfrm>
        </p:grpSpPr>
        <p:sp>
          <p:nvSpPr>
            <p:cNvPr id="29" name="Freeform 28">
              <a:extLst>
                <a:ext uri="{FF2B5EF4-FFF2-40B4-BE49-F238E27FC236}">
                  <a16:creationId xmlns:a16="http://schemas.microsoft.com/office/drawing/2014/main" id="{73FA561B-C708-6046-B241-3AE89FE59FC6}"/>
                </a:ext>
              </a:extLst>
            </p:cNvPr>
            <p:cNvSpPr/>
            <p:nvPr userDrawn="1"/>
          </p:nvSpPr>
          <p:spPr>
            <a:xfrm>
              <a:off x="2876552" y="3910818"/>
              <a:ext cx="4674235" cy="2942004"/>
            </a:xfrm>
            <a:custGeom>
              <a:avLst/>
              <a:gdLst>
                <a:gd name="connsiteX0" fmla="*/ 0 w 4674476"/>
                <a:gd name="connsiteY0" fmla="*/ 3633952 h 3633952"/>
                <a:gd name="connsiteX1" fmla="*/ 0 w 4674476"/>
                <a:gd name="connsiteY1" fmla="*/ 3633952 h 3633952"/>
                <a:gd name="connsiteX2" fmla="*/ 4674476 w 4674476"/>
                <a:gd name="connsiteY2" fmla="*/ 3633952 h 3633952"/>
                <a:gd name="connsiteX3" fmla="*/ 4674476 w 4674476"/>
                <a:gd name="connsiteY3" fmla="*/ 0 h 3633952"/>
                <a:gd name="connsiteX4" fmla="*/ 323193 w 4674476"/>
                <a:gd name="connsiteY4" fmla="*/ 819807 h 3633952"/>
                <a:gd name="connsiteX5" fmla="*/ 0 w 4674476"/>
                <a:gd name="connsiteY5" fmla="*/ 3633952 h 363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74476" h="3633952">
                  <a:moveTo>
                    <a:pt x="0" y="3633952"/>
                  </a:moveTo>
                  <a:lnTo>
                    <a:pt x="0" y="3633952"/>
                  </a:lnTo>
                  <a:lnTo>
                    <a:pt x="4674476" y="3633952"/>
                  </a:lnTo>
                  <a:lnTo>
                    <a:pt x="4674476" y="0"/>
                  </a:lnTo>
                  <a:lnTo>
                    <a:pt x="323193" y="819807"/>
                  </a:lnTo>
                  <a:lnTo>
                    <a:pt x="0" y="3633952"/>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sp>
          <p:nvSpPr>
            <p:cNvPr id="30" name="Freeform 29">
              <a:extLst>
                <a:ext uri="{FF2B5EF4-FFF2-40B4-BE49-F238E27FC236}">
                  <a16:creationId xmlns:a16="http://schemas.microsoft.com/office/drawing/2014/main" id="{A794D099-52F3-794A-96D4-4DDE17828832}"/>
                </a:ext>
              </a:extLst>
            </p:cNvPr>
            <p:cNvSpPr/>
            <p:nvPr userDrawn="1"/>
          </p:nvSpPr>
          <p:spPr>
            <a:xfrm>
              <a:off x="0" y="476885"/>
              <a:ext cx="4590415" cy="6381115"/>
            </a:xfrm>
            <a:custGeom>
              <a:avLst/>
              <a:gdLst>
                <a:gd name="connsiteX0" fmla="*/ 4591050 w 4591050"/>
                <a:gd name="connsiteY0" fmla="*/ 6381750 h 6381750"/>
                <a:gd name="connsiteX1" fmla="*/ 0 w 4591050"/>
                <a:gd name="connsiteY1" fmla="*/ 6381750 h 6381750"/>
                <a:gd name="connsiteX2" fmla="*/ 0 w 4591050"/>
                <a:gd name="connsiteY2" fmla="*/ 0 h 6381750"/>
                <a:gd name="connsiteX3" fmla="*/ 3238500 w 4591050"/>
                <a:gd name="connsiteY3" fmla="*/ 1409700 h 6381750"/>
                <a:gd name="connsiteX4" fmla="*/ 4591050 w 4591050"/>
                <a:gd name="connsiteY4" fmla="*/ 6381750 h 6381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1050" h="6381750">
                  <a:moveTo>
                    <a:pt x="4591050" y="6381750"/>
                  </a:moveTo>
                  <a:lnTo>
                    <a:pt x="0" y="6381750"/>
                  </a:lnTo>
                  <a:lnTo>
                    <a:pt x="0" y="0"/>
                  </a:lnTo>
                  <a:lnTo>
                    <a:pt x="3238500" y="1409700"/>
                  </a:lnTo>
                  <a:lnTo>
                    <a:pt x="4591050" y="638175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grpSp>
      <p:pic>
        <p:nvPicPr>
          <p:cNvPr id="32" name="Picture 31" descr="Icon&#10;&#10;Description automatically generated">
            <a:extLst>
              <a:ext uri="{FF2B5EF4-FFF2-40B4-BE49-F238E27FC236}">
                <a16:creationId xmlns:a16="http://schemas.microsoft.com/office/drawing/2014/main" id="{C02F9226-127F-B14D-BA56-E98D841A7319}"/>
              </a:ext>
            </a:extLst>
          </p:cNvPr>
          <p:cNvPicPr/>
          <p:nvPr userDrawn="1"/>
        </p:nvPicPr>
        <p:blipFill rotWithShape="1">
          <a:blip r:embed="rId2" cstate="email">
            <a:extLst>
              <a:ext uri="{28A0092B-C50C-407E-A947-70E740481C1C}">
                <a14:useLocalDpi xmlns:a14="http://schemas.microsoft.com/office/drawing/2010/main"/>
              </a:ext>
            </a:extLst>
          </a:blip>
          <a:srcRect l="-27922" t="-8341" r="35419" b="-3323"/>
          <a:stretch/>
        </p:blipFill>
        <p:spPr>
          <a:xfrm>
            <a:off x="9115865" y="476885"/>
            <a:ext cx="3076135" cy="6106795"/>
          </a:xfrm>
          <a:prstGeom prst="rect">
            <a:avLst/>
          </a:prstGeom>
        </p:spPr>
      </p:pic>
      <p:grpSp>
        <p:nvGrpSpPr>
          <p:cNvPr id="33" name="Group 32">
            <a:extLst>
              <a:ext uri="{FF2B5EF4-FFF2-40B4-BE49-F238E27FC236}">
                <a16:creationId xmlns:a16="http://schemas.microsoft.com/office/drawing/2014/main" id="{0279F217-2377-C141-994A-68F35201614C}"/>
              </a:ext>
            </a:extLst>
          </p:cNvPr>
          <p:cNvGrpSpPr/>
          <p:nvPr userDrawn="1"/>
        </p:nvGrpSpPr>
        <p:grpSpPr>
          <a:xfrm>
            <a:off x="405114" y="301682"/>
            <a:ext cx="3143757" cy="504000"/>
            <a:chOff x="296426" y="6035882"/>
            <a:chExt cx="3143757" cy="504000"/>
          </a:xfrm>
        </p:grpSpPr>
        <p:pic>
          <p:nvPicPr>
            <p:cNvPr id="34" name="Picture 33" descr="A picture containing text&#10;&#10;Description automatically generated">
              <a:extLst>
                <a:ext uri="{FF2B5EF4-FFF2-40B4-BE49-F238E27FC236}">
                  <a16:creationId xmlns:a16="http://schemas.microsoft.com/office/drawing/2014/main" id="{2F36D453-2CEA-7D4A-9ABF-ACFDC8E7716E}"/>
                </a:ext>
              </a:extLst>
            </p:cNvPr>
            <p:cNvPicPr/>
            <p:nvPr userDrawn="1"/>
          </p:nvPicPr>
          <p:blipFill rotWithShape="1">
            <a:blip r:embed="rId3"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35" name="Picture 34" descr="A picture containing text&#10;&#10;Description automatically generated">
              <a:extLst>
                <a:ext uri="{FF2B5EF4-FFF2-40B4-BE49-F238E27FC236}">
                  <a16:creationId xmlns:a16="http://schemas.microsoft.com/office/drawing/2014/main" id="{B855441A-709A-004C-B8A0-3D3C6ED03D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35287" t="-1662" r="54747" b="36172"/>
            <a:stretch/>
          </p:blipFill>
          <p:spPr>
            <a:xfrm>
              <a:off x="296426" y="6035882"/>
              <a:ext cx="366916" cy="504000"/>
            </a:xfrm>
            <a:prstGeom prst="rect">
              <a:avLst/>
            </a:prstGeom>
          </p:spPr>
        </p:pic>
      </p:grpSp>
      <p:sp>
        <p:nvSpPr>
          <p:cNvPr id="36" name="Text Placeholder 23">
            <a:extLst>
              <a:ext uri="{FF2B5EF4-FFF2-40B4-BE49-F238E27FC236}">
                <a16:creationId xmlns:a16="http://schemas.microsoft.com/office/drawing/2014/main" id="{4DE68726-76FC-A248-A321-AF456D88B7B4}"/>
              </a:ext>
            </a:extLst>
          </p:cNvPr>
          <p:cNvSpPr>
            <a:spLocks noGrp="1"/>
          </p:cNvSpPr>
          <p:nvPr>
            <p:ph type="body" sz="quarter" idx="13" hasCustomPrompt="1"/>
          </p:nvPr>
        </p:nvSpPr>
        <p:spPr>
          <a:xfrm>
            <a:off x="490899" y="1364786"/>
            <a:ext cx="4570242" cy="697353"/>
          </a:xfrm>
          <a:noFill/>
        </p:spPr>
        <p:txBody>
          <a:bodyPr>
            <a:noAutofit/>
          </a:bodyPr>
          <a:lstStyle>
            <a:lvl1pPr marL="0" indent="0" algn="l">
              <a:buNone/>
              <a:defRPr sz="4800" b="1" baseline="0">
                <a:solidFill>
                  <a:srgbClr val="262626"/>
                </a:solidFill>
                <a:latin typeface="+mn-lt"/>
              </a:defRPr>
            </a:lvl1pPr>
          </a:lstStyle>
          <a:p>
            <a:pPr lvl="0"/>
            <a:r>
              <a:rPr lang="en-US" dirty="0"/>
              <a:t>DIVIDER</a:t>
            </a:r>
          </a:p>
        </p:txBody>
      </p:sp>
      <p:sp>
        <p:nvSpPr>
          <p:cNvPr id="37" name="Text Placeholder 23">
            <a:extLst>
              <a:ext uri="{FF2B5EF4-FFF2-40B4-BE49-F238E27FC236}">
                <a16:creationId xmlns:a16="http://schemas.microsoft.com/office/drawing/2014/main" id="{36741990-9B81-E04E-9873-C278F420FF4C}"/>
              </a:ext>
            </a:extLst>
          </p:cNvPr>
          <p:cNvSpPr>
            <a:spLocks noGrp="1"/>
          </p:cNvSpPr>
          <p:nvPr>
            <p:ph type="body" sz="quarter" idx="14" hasCustomPrompt="1"/>
          </p:nvPr>
        </p:nvSpPr>
        <p:spPr>
          <a:xfrm>
            <a:off x="490899" y="2230955"/>
            <a:ext cx="4570242" cy="1193534"/>
          </a:xfrm>
          <a:noFill/>
        </p:spPr>
        <p:txBody>
          <a:bodyPr>
            <a:noAutofit/>
          </a:bodyPr>
          <a:lstStyle>
            <a:lvl1pPr marL="0" indent="0" algn="l">
              <a:buNone/>
              <a:defRPr sz="4800" baseline="0">
                <a:solidFill>
                  <a:srgbClr val="262626"/>
                </a:solidFill>
                <a:latin typeface="+mn-lt"/>
              </a:defRPr>
            </a:lvl1pPr>
          </a:lstStyle>
          <a:p>
            <a:pPr lvl="0"/>
            <a:r>
              <a:rPr lang="en-US" dirty="0"/>
              <a:t>Slide</a:t>
            </a:r>
          </a:p>
        </p:txBody>
      </p:sp>
      <p:cxnSp>
        <p:nvCxnSpPr>
          <p:cNvPr id="38" name="Straight Connector 37">
            <a:extLst>
              <a:ext uri="{FF2B5EF4-FFF2-40B4-BE49-F238E27FC236}">
                <a16:creationId xmlns:a16="http://schemas.microsoft.com/office/drawing/2014/main" id="{928B43F6-8197-CB44-AD33-DE08AA11222A}"/>
              </a:ext>
            </a:extLst>
          </p:cNvPr>
          <p:cNvCxnSpPr/>
          <p:nvPr userDrawn="1"/>
        </p:nvCxnSpPr>
        <p:spPr>
          <a:xfrm flipH="1">
            <a:off x="295422" y="2132479"/>
            <a:ext cx="5106572" cy="0"/>
          </a:xfrm>
          <a:prstGeom prst="line">
            <a:avLst/>
          </a:prstGeom>
          <a:ln w="28575">
            <a:solidFill>
              <a:srgbClr val="0273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851130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Divider Slide - Dusty Pink">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B5DF668-4FE2-2143-85B7-DA07F5B4A8D3}"/>
              </a:ext>
            </a:extLst>
          </p:cNvPr>
          <p:cNvGrpSpPr/>
          <p:nvPr userDrawn="1"/>
        </p:nvGrpSpPr>
        <p:grpSpPr>
          <a:xfrm flipH="1">
            <a:off x="-4" y="476885"/>
            <a:ext cx="12192004" cy="6381115"/>
            <a:chOff x="0" y="476885"/>
            <a:chExt cx="7550787" cy="6381115"/>
          </a:xfrm>
        </p:grpSpPr>
        <p:sp>
          <p:nvSpPr>
            <p:cNvPr id="11" name="Freeform 10">
              <a:extLst>
                <a:ext uri="{FF2B5EF4-FFF2-40B4-BE49-F238E27FC236}">
                  <a16:creationId xmlns:a16="http://schemas.microsoft.com/office/drawing/2014/main" id="{57BE0176-8CE6-AB44-BD13-E886BB04AA8C}"/>
                </a:ext>
              </a:extLst>
            </p:cNvPr>
            <p:cNvSpPr/>
            <p:nvPr userDrawn="1"/>
          </p:nvSpPr>
          <p:spPr>
            <a:xfrm>
              <a:off x="2876552" y="3910818"/>
              <a:ext cx="4674235" cy="2942004"/>
            </a:xfrm>
            <a:custGeom>
              <a:avLst/>
              <a:gdLst>
                <a:gd name="connsiteX0" fmla="*/ 0 w 4674476"/>
                <a:gd name="connsiteY0" fmla="*/ 3633952 h 3633952"/>
                <a:gd name="connsiteX1" fmla="*/ 0 w 4674476"/>
                <a:gd name="connsiteY1" fmla="*/ 3633952 h 3633952"/>
                <a:gd name="connsiteX2" fmla="*/ 4674476 w 4674476"/>
                <a:gd name="connsiteY2" fmla="*/ 3633952 h 3633952"/>
                <a:gd name="connsiteX3" fmla="*/ 4674476 w 4674476"/>
                <a:gd name="connsiteY3" fmla="*/ 0 h 3633952"/>
                <a:gd name="connsiteX4" fmla="*/ 323193 w 4674476"/>
                <a:gd name="connsiteY4" fmla="*/ 819807 h 3633952"/>
                <a:gd name="connsiteX5" fmla="*/ 0 w 4674476"/>
                <a:gd name="connsiteY5" fmla="*/ 3633952 h 363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74476" h="3633952">
                  <a:moveTo>
                    <a:pt x="0" y="3633952"/>
                  </a:moveTo>
                  <a:lnTo>
                    <a:pt x="0" y="3633952"/>
                  </a:lnTo>
                  <a:lnTo>
                    <a:pt x="4674476" y="3633952"/>
                  </a:lnTo>
                  <a:lnTo>
                    <a:pt x="4674476" y="0"/>
                  </a:lnTo>
                  <a:lnTo>
                    <a:pt x="323193" y="819807"/>
                  </a:lnTo>
                  <a:lnTo>
                    <a:pt x="0" y="3633952"/>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sp>
          <p:nvSpPr>
            <p:cNvPr id="12" name="Freeform 11">
              <a:extLst>
                <a:ext uri="{FF2B5EF4-FFF2-40B4-BE49-F238E27FC236}">
                  <a16:creationId xmlns:a16="http://schemas.microsoft.com/office/drawing/2014/main" id="{F87DAD2D-AA0C-3145-8167-D043F5065862}"/>
                </a:ext>
              </a:extLst>
            </p:cNvPr>
            <p:cNvSpPr/>
            <p:nvPr userDrawn="1"/>
          </p:nvSpPr>
          <p:spPr>
            <a:xfrm>
              <a:off x="0" y="476885"/>
              <a:ext cx="4590415" cy="6381115"/>
            </a:xfrm>
            <a:custGeom>
              <a:avLst/>
              <a:gdLst>
                <a:gd name="connsiteX0" fmla="*/ 4591050 w 4591050"/>
                <a:gd name="connsiteY0" fmla="*/ 6381750 h 6381750"/>
                <a:gd name="connsiteX1" fmla="*/ 0 w 4591050"/>
                <a:gd name="connsiteY1" fmla="*/ 6381750 h 6381750"/>
                <a:gd name="connsiteX2" fmla="*/ 0 w 4591050"/>
                <a:gd name="connsiteY2" fmla="*/ 0 h 6381750"/>
                <a:gd name="connsiteX3" fmla="*/ 3238500 w 4591050"/>
                <a:gd name="connsiteY3" fmla="*/ 1409700 h 6381750"/>
                <a:gd name="connsiteX4" fmla="*/ 4591050 w 4591050"/>
                <a:gd name="connsiteY4" fmla="*/ 6381750 h 6381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1050" h="6381750">
                  <a:moveTo>
                    <a:pt x="4591050" y="6381750"/>
                  </a:moveTo>
                  <a:lnTo>
                    <a:pt x="0" y="6381750"/>
                  </a:lnTo>
                  <a:lnTo>
                    <a:pt x="0" y="0"/>
                  </a:lnTo>
                  <a:lnTo>
                    <a:pt x="3238500" y="1409700"/>
                  </a:lnTo>
                  <a:lnTo>
                    <a:pt x="4591050" y="6381750"/>
                  </a:lnTo>
                  <a:close/>
                </a:path>
              </a:pathLst>
            </a:cu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grpSp>
      <p:pic>
        <p:nvPicPr>
          <p:cNvPr id="13" name="Picture 12" descr="Icon&#10;&#10;Description automatically generated">
            <a:extLst>
              <a:ext uri="{FF2B5EF4-FFF2-40B4-BE49-F238E27FC236}">
                <a16:creationId xmlns:a16="http://schemas.microsoft.com/office/drawing/2014/main" id="{EA1D9370-0EA5-5442-BC94-C03A96806414}"/>
              </a:ext>
            </a:extLst>
          </p:cNvPr>
          <p:cNvPicPr/>
          <p:nvPr userDrawn="1"/>
        </p:nvPicPr>
        <p:blipFill rotWithShape="1">
          <a:blip r:embed="rId2" cstate="email">
            <a:extLst>
              <a:ext uri="{28A0092B-C50C-407E-A947-70E740481C1C}">
                <a14:useLocalDpi xmlns:a14="http://schemas.microsoft.com/office/drawing/2010/main"/>
              </a:ext>
            </a:extLst>
          </a:blip>
          <a:srcRect l="-27922" t="-8341" r="35419" b="-3323"/>
          <a:stretch/>
        </p:blipFill>
        <p:spPr>
          <a:xfrm>
            <a:off x="9115865" y="476885"/>
            <a:ext cx="3076135" cy="6106795"/>
          </a:xfrm>
          <a:prstGeom prst="rect">
            <a:avLst/>
          </a:prstGeom>
        </p:spPr>
      </p:pic>
      <p:grpSp>
        <p:nvGrpSpPr>
          <p:cNvPr id="14" name="Group 13">
            <a:extLst>
              <a:ext uri="{FF2B5EF4-FFF2-40B4-BE49-F238E27FC236}">
                <a16:creationId xmlns:a16="http://schemas.microsoft.com/office/drawing/2014/main" id="{C81CDFD3-EF45-5747-B486-83FB48BC4712}"/>
              </a:ext>
            </a:extLst>
          </p:cNvPr>
          <p:cNvGrpSpPr/>
          <p:nvPr userDrawn="1"/>
        </p:nvGrpSpPr>
        <p:grpSpPr>
          <a:xfrm>
            <a:off x="405114" y="301682"/>
            <a:ext cx="3143757" cy="504000"/>
            <a:chOff x="296426" y="6035882"/>
            <a:chExt cx="3143757" cy="504000"/>
          </a:xfrm>
        </p:grpSpPr>
        <p:pic>
          <p:nvPicPr>
            <p:cNvPr id="15" name="Picture 14" descr="A picture containing text&#10;&#10;Description automatically generated">
              <a:extLst>
                <a:ext uri="{FF2B5EF4-FFF2-40B4-BE49-F238E27FC236}">
                  <a16:creationId xmlns:a16="http://schemas.microsoft.com/office/drawing/2014/main" id="{5EBF71C6-CEFA-9C47-92D6-1743C23D9B17}"/>
                </a:ext>
              </a:extLst>
            </p:cNvPr>
            <p:cNvPicPr/>
            <p:nvPr userDrawn="1"/>
          </p:nvPicPr>
          <p:blipFill rotWithShape="1">
            <a:blip r:embed="rId3"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4D89A135-9F3F-3744-B01C-63DA1DD564D5}"/>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35287" t="-1662" r="54747" b="36172"/>
            <a:stretch/>
          </p:blipFill>
          <p:spPr>
            <a:xfrm>
              <a:off x="296426" y="6035882"/>
              <a:ext cx="366916" cy="504000"/>
            </a:xfrm>
            <a:prstGeom prst="rect">
              <a:avLst/>
            </a:prstGeom>
          </p:spPr>
        </p:pic>
      </p:grpSp>
      <p:sp>
        <p:nvSpPr>
          <p:cNvPr id="17" name="Text Placeholder 23">
            <a:extLst>
              <a:ext uri="{FF2B5EF4-FFF2-40B4-BE49-F238E27FC236}">
                <a16:creationId xmlns:a16="http://schemas.microsoft.com/office/drawing/2014/main" id="{7852F23E-A86E-944F-97A7-536D5F572878}"/>
              </a:ext>
            </a:extLst>
          </p:cNvPr>
          <p:cNvSpPr>
            <a:spLocks noGrp="1"/>
          </p:cNvSpPr>
          <p:nvPr>
            <p:ph type="body" sz="quarter" idx="13" hasCustomPrompt="1"/>
          </p:nvPr>
        </p:nvSpPr>
        <p:spPr>
          <a:xfrm>
            <a:off x="490899" y="1364786"/>
            <a:ext cx="4570242" cy="697353"/>
          </a:xfrm>
          <a:noFill/>
        </p:spPr>
        <p:txBody>
          <a:bodyPr>
            <a:noAutofit/>
          </a:bodyPr>
          <a:lstStyle>
            <a:lvl1pPr marL="0" indent="0" algn="l">
              <a:buNone/>
              <a:defRPr sz="4800" b="1" baseline="0">
                <a:solidFill>
                  <a:srgbClr val="262626"/>
                </a:solidFill>
                <a:latin typeface="+mn-lt"/>
              </a:defRPr>
            </a:lvl1pPr>
          </a:lstStyle>
          <a:p>
            <a:pPr lvl="0"/>
            <a:r>
              <a:rPr lang="en-US" dirty="0"/>
              <a:t>DIVIDER</a:t>
            </a:r>
          </a:p>
        </p:txBody>
      </p:sp>
      <p:sp>
        <p:nvSpPr>
          <p:cNvPr id="18" name="Text Placeholder 23">
            <a:extLst>
              <a:ext uri="{FF2B5EF4-FFF2-40B4-BE49-F238E27FC236}">
                <a16:creationId xmlns:a16="http://schemas.microsoft.com/office/drawing/2014/main" id="{25A273DB-3798-7C4C-B9BC-3AAC4B4CDC75}"/>
              </a:ext>
            </a:extLst>
          </p:cNvPr>
          <p:cNvSpPr>
            <a:spLocks noGrp="1"/>
          </p:cNvSpPr>
          <p:nvPr>
            <p:ph type="body" sz="quarter" idx="14" hasCustomPrompt="1"/>
          </p:nvPr>
        </p:nvSpPr>
        <p:spPr>
          <a:xfrm>
            <a:off x="490899" y="2230955"/>
            <a:ext cx="4570242" cy="1193534"/>
          </a:xfrm>
          <a:noFill/>
        </p:spPr>
        <p:txBody>
          <a:bodyPr>
            <a:noAutofit/>
          </a:bodyPr>
          <a:lstStyle>
            <a:lvl1pPr marL="0" indent="0" algn="l">
              <a:buNone/>
              <a:defRPr sz="4800" baseline="0">
                <a:solidFill>
                  <a:srgbClr val="262626"/>
                </a:solidFill>
                <a:latin typeface="+mn-lt"/>
              </a:defRPr>
            </a:lvl1pPr>
          </a:lstStyle>
          <a:p>
            <a:pPr lvl="0"/>
            <a:r>
              <a:rPr lang="en-US" dirty="0"/>
              <a:t>Slide</a:t>
            </a:r>
          </a:p>
        </p:txBody>
      </p:sp>
      <p:cxnSp>
        <p:nvCxnSpPr>
          <p:cNvPr id="19" name="Straight Connector 18">
            <a:extLst>
              <a:ext uri="{FF2B5EF4-FFF2-40B4-BE49-F238E27FC236}">
                <a16:creationId xmlns:a16="http://schemas.microsoft.com/office/drawing/2014/main" id="{1188D5BE-1CB3-0044-9E1F-6B0B4AA0276E}"/>
              </a:ext>
            </a:extLst>
          </p:cNvPr>
          <p:cNvCxnSpPr/>
          <p:nvPr userDrawn="1"/>
        </p:nvCxnSpPr>
        <p:spPr>
          <a:xfrm flipH="1">
            <a:off x="295422" y="2132479"/>
            <a:ext cx="5106572" cy="0"/>
          </a:xfrm>
          <a:prstGeom prst="line">
            <a:avLst/>
          </a:prstGeom>
          <a:ln w="28575">
            <a:solidFill>
              <a:srgbClr val="0273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388215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xt slide with photo - Green">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33B2DC8-500A-3A4F-B251-CD2EF8833B4D}"/>
              </a:ext>
            </a:extLst>
          </p:cNvPr>
          <p:cNvSpPr/>
          <p:nvPr userDrawn="1"/>
        </p:nvSpPr>
        <p:spPr>
          <a:xfrm>
            <a:off x="405433" y="1"/>
            <a:ext cx="11381134" cy="6016904"/>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iangle 7">
            <a:extLst>
              <a:ext uri="{FF2B5EF4-FFF2-40B4-BE49-F238E27FC236}">
                <a16:creationId xmlns:a16="http://schemas.microsoft.com/office/drawing/2014/main" id="{FA8BB311-9369-234F-9DA5-490898F9945E}"/>
              </a:ext>
            </a:extLst>
          </p:cNvPr>
          <p:cNvSpPr/>
          <p:nvPr userDrawn="1"/>
        </p:nvSpPr>
        <p:spPr>
          <a:xfrm rot="10800000" flipV="1">
            <a:off x="243545" y="4407108"/>
            <a:ext cx="4358995" cy="1609796"/>
          </a:xfrm>
          <a:prstGeom prst="triangle">
            <a:avLst>
              <a:gd name="adj" fmla="val 100000"/>
            </a:avLst>
          </a:pr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icture Placeholder 2">
            <a:extLst>
              <a:ext uri="{FF2B5EF4-FFF2-40B4-BE49-F238E27FC236}">
                <a16:creationId xmlns:a16="http://schemas.microsoft.com/office/drawing/2014/main" id="{46F4AE76-94D8-0A4B-8769-FD0E3C670864}"/>
              </a:ext>
            </a:extLst>
          </p:cNvPr>
          <p:cNvSpPr>
            <a:spLocks noGrp="1"/>
          </p:cNvSpPr>
          <p:nvPr>
            <p:ph type="pic" sz="quarter" idx="19"/>
          </p:nvPr>
        </p:nvSpPr>
        <p:spPr>
          <a:xfrm>
            <a:off x="6310859" y="-1"/>
            <a:ext cx="5112967"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grpSp>
        <p:nvGrpSpPr>
          <p:cNvPr id="2" name="Group 1">
            <a:extLst>
              <a:ext uri="{FF2B5EF4-FFF2-40B4-BE49-F238E27FC236}">
                <a16:creationId xmlns:a16="http://schemas.microsoft.com/office/drawing/2014/main" id="{6876CA8B-EDD1-244D-8A62-BE8621B65B69}"/>
              </a:ext>
            </a:extLst>
          </p:cNvPr>
          <p:cNvGrpSpPr/>
          <p:nvPr userDrawn="1"/>
        </p:nvGrpSpPr>
        <p:grpSpPr>
          <a:xfrm>
            <a:off x="310494" y="6162492"/>
            <a:ext cx="3143757" cy="504000"/>
            <a:chOff x="296426" y="6035882"/>
            <a:chExt cx="3143757" cy="504000"/>
          </a:xfrm>
        </p:grpSpPr>
        <p:pic>
          <p:nvPicPr>
            <p:cNvPr id="12" name="Picture 11" descr="A picture containing text&#10;&#10;Description automatically generated">
              <a:extLst>
                <a:ext uri="{FF2B5EF4-FFF2-40B4-BE49-F238E27FC236}">
                  <a16:creationId xmlns:a16="http://schemas.microsoft.com/office/drawing/2014/main" id="{37DDFB15-DA99-8D44-98EF-93C0BC55F976}"/>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465678CE-EEEF-5446-8631-EA26B0D0DDD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296426" y="6035882"/>
              <a:ext cx="366916" cy="504000"/>
            </a:xfrm>
            <a:prstGeom prst="rect">
              <a:avLst/>
            </a:prstGeom>
          </p:spPr>
        </p:pic>
      </p:grpSp>
      <p:sp>
        <p:nvSpPr>
          <p:cNvPr id="10" name="Text Placeholder 23">
            <a:extLst>
              <a:ext uri="{FF2B5EF4-FFF2-40B4-BE49-F238E27FC236}">
                <a16:creationId xmlns:a16="http://schemas.microsoft.com/office/drawing/2014/main" id="{031A517C-8C19-D841-A6FD-E5633D962BD5}"/>
              </a:ext>
            </a:extLst>
          </p:cNvPr>
          <p:cNvSpPr>
            <a:spLocks noGrp="1"/>
          </p:cNvSpPr>
          <p:nvPr>
            <p:ph type="body" sz="quarter" idx="13" hasCustomPrompt="1"/>
          </p:nvPr>
        </p:nvSpPr>
        <p:spPr>
          <a:xfrm>
            <a:off x="726815" y="751463"/>
            <a:ext cx="5228693" cy="953429"/>
          </a:xfrm>
        </p:spPr>
        <p:txBody>
          <a:bodyPr>
            <a:normAutofit/>
          </a:bodyPr>
          <a:lstStyle>
            <a:lvl1pPr marL="0" indent="0" algn="l">
              <a:buNone/>
              <a:defRPr sz="3600" b="1">
                <a:solidFill>
                  <a:schemeClr val="bg1"/>
                </a:solidFill>
                <a:latin typeface="+mn-lt"/>
              </a:defRPr>
            </a:lvl1pPr>
          </a:lstStyle>
          <a:p>
            <a:pPr lvl="0"/>
            <a:r>
              <a:rPr lang="en-US" dirty="0"/>
              <a:t>Heading</a:t>
            </a:r>
          </a:p>
        </p:txBody>
      </p:sp>
      <p:sp>
        <p:nvSpPr>
          <p:cNvPr id="11" name="Text Placeholder 25">
            <a:extLst>
              <a:ext uri="{FF2B5EF4-FFF2-40B4-BE49-F238E27FC236}">
                <a16:creationId xmlns:a16="http://schemas.microsoft.com/office/drawing/2014/main" id="{2C86819D-302B-0240-B9B9-516B0101FE83}"/>
              </a:ext>
            </a:extLst>
          </p:cNvPr>
          <p:cNvSpPr>
            <a:spLocks noGrp="1"/>
          </p:cNvSpPr>
          <p:nvPr>
            <p:ph type="body" sz="quarter" idx="14" hasCustomPrompt="1"/>
          </p:nvPr>
        </p:nvSpPr>
        <p:spPr>
          <a:xfrm>
            <a:off x="726088" y="1776830"/>
            <a:ext cx="5222030" cy="3079983"/>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152797090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xt slide with photo -  Oran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72175F-D5B9-F045-BEB4-F83FA66CB7B1}"/>
              </a:ext>
            </a:extLst>
          </p:cNvPr>
          <p:cNvSpPr/>
          <p:nvPr userDrawn="1"/>
        </p:nvSpPr>
        <p:spPr>
          <a:xfrm>
            <a:off x="405433" y="370011"/>
            <a:ext cx="11381134" cy="5228931"/>
          </a:xfrm>
          <a:prstGeom prst="rect">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F99D2A22-F3E6-4845-AB5F-7FBF50A78D60}"/>
              </a:ext>
            </a:extLst>
          </p:cNvPr>
          <p:cNvSpPr/>
          <p:nvPr userDrawn="1"/>
        </p:nvSpPr>
        <p:spPr>
          <a:xfrm rot="10800000" flipV="1">
            <a:off x="243545" y="4407108"/>
            <a:ext cx="4358995" cy="1609796"/>
          </a:xfrm>
          <a:prstGeom prst="triangle">
            <a:avLst>
              <a:gd name="adj" fmla="val 100000"/>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2">
            <a:extLst>
              <a:ext uri="{FF2B5EF4-FFF2-40B4-BE49-F238E27FC236}">
                <a16:creationId xmlns:a16="http://schemas.microsoft.com/office/drawing/2014/main" id="{CC22ACE5-B298-1A49-9F98-BF75F9ED6189}"/>
              </a:ext>
            </a:extLst>
          </p:cNvPr>
          <p:cNvSpPr>
            <a:spLocks noGrp="1"/>
          </p:cNvSpPr>
          <p:nvPr>
            <p:ph type="pic" sz="quarter" idx="19"/>
          </p:nvPr>
        </p:nvSpPr>
        <p:spPr>
          <a:xfrm>
            <a:off x="6310859" y="-1"/>
            <a:ext cx="5112967"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grpSp>
        <p:nvGrpSpPr>
          <p:cNvPr id="15" name="Group 14">
            <a:extLst>
              <a:ext uri="{FF2B5EF4-FFF2-40B4-BE49-F238E27FC236}">
                <a16:creationId xmlns:a16="http://schemas.microsoft.com/office/drawing/2014/main" id="{726674F3-859D-7F43-9CB6-D49262628CBB}"/>
              </a:ext>
            </a:extLst>
          </p:cNvPr>
          <p:cNvGrpSpPr/>
          <p:nvPr userDrawn="1"/>
        </p:nvGrpSpPr>
        <p:grpSpPr>
          <a:xfrm>
            <a:off x="310494" y="6162492"/>
            <a:ext cx="3143757" cy="504000"/>
            <a:chOff x="296426" y="6035882"/>
            <a:chExt cx="3143757" cy="504000"/>
          </a:xfrm>
        </p:grpSpPr>
        <p:pic>
          <p:nvPicPr>
            <p:cNvPr id="16" name="Picture 15" descr="A picture containing text&#10;&#10;Description automatically generated">
              <a:extLst>
                <a:ext uri="{FF2B5EF4-FFF2-40B4-BE49-F238E27FC236}">
                  <a16:creationId xmlns:a16="http://schemas.microsoft.com/office/drawing/2014/main" id="{526053FE-52CC-134A-B461-7686AF807805}"/>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A5E5E76D-328B-1E4D-8450-3FC7C247102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296426" y="6035882"/>
              <a:ext cx="366916" cy="504000"/>
            </a:xfrm>
            <a:prstGeom prst="rect">
              <a:avLst/>
            </a:prstGeom>
          </p:spPr>
        </p:pic>
      </p:grpSp>
      <p:sp>
        <p:nvSpPr>
          <p:cNvPr id="18" name="Text Placeholder 23">
            <a:extLst>
              <a:ext uri="{FF2B5EF4-FFF2-40B4-BE49-F238E27FC236}">
                <a16:creationId xmlns:a16="http://schemas.microsoft.com/office/drawing/2014/main" id="{01DB2190-39AF-EE42-89F2-BA6943B58E0E}"/>
              </a:ext>
            </a:extLst>
          </p:cNvPr>
          <p:cNvSpPr>
            <a:spLocks noGrp="1"/>
          </p:cNvSpPr>
          <p:nvPr>
            <p:ph type="body" sz="quarter" idx="13" hasCustomPrompt="1"/>
          </p:nvPr>
        </p:nvSpPr>
        <p:spPr>
          <a:xfrm>
            <a:off x="726815" y="751463"/>
            <a:ext cx="5228693" cy="953429"/>
          </a:xfrm>
        </p:spPr>
        <p:txBody>
          <a:bodyPr>
            <a:normAutofit/>
          </a:bodyPr>
          <a:lstStyle>
            <a:lvl1pPr marL="0" indent="0" algn="l">
              <a:buNone/>
              <a:defRPr sz="3600" b="1">
                <a:solidFill>
                  <a:schemeClr val="bg1"/>
                </a:solidFill>
                <a:latin typeface="+mn-lt"/>
              </a:defRPr>
            </a:lvl1pPr>
          </a:lstStyle>
          <a:p>
            <a:pPr lvl="0"/>
            <a:r>
              <a:rPr lang="en-US" dirty="0"/>
              <a:t>Heading</a:t>
            </a:r>
          </a:p>
        </p:txBody>
      </p:sp>
      <p:sp>
        <p:nvSpPr>
          <p:cNvPr id="21" name="Text Placeholder 25">
            <a:extLst>
              <a:ext uri="{FF2B5EF4-FFF2-40B4-BE49-F238E27FC236}">
                <a16:creationId xmlns:a16="http://schemas.microsoft.com/office/drawing/2014/main" id="{2FFF00D2-5304-D240-B5B4-8CA90CD9E821}"/>
              </a:ext>
            </a:extLst>
          </p:cNvPr>
          <p:cNvSpPr>
            <a:spLocks noGrp="1"/>
          </p:cNvSpPr>
          <p:nvPr>
            <p:ph type="body" sz="quarter" idx="14" hasCustomPrompt="1"/>
          </p:nvPr>
        </p:nvSpPr>
        <p:spPr>
          <a:xfrm>
            <a:off x="726088" y="1776830"/>
            <a:ext cx="5222030" cy="3079983"/>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107105188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xt slide with photo - Dusty Pi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E6F0AB-36DF-9845-B274-1AA7ECADBA3A}"/>
              </a:ext>
            </a:extLst>
          </p:cNvPr>
          <p:cNvSpPr/>
          <p:nvPr userDrawn="1"/>
        </p:nvSpPr>
        <p:spPr>
          <a:xfrm>
            <a:off x="405433" y="1"/>
            <a:ext cx="11381134" cy="6162492"/>
          </a:xfrm>
          <a:prstGeom prst="rect">
            <a:avLst/>
          </a:prstGeom>
          <a:solidFill>
            <a:srgbClr val="CC6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74364CF6-77B0-3549-9811-CB1E86D127EA}"/>
              </a:ext>
            </a:extLst>
          </p:cNvPr>
          <p:cNvSpPr/>
          <p:nvPr userDrawn="1"/>
        </p:nvSpPr>
        <p:spPr>
          <a:xfrm rot="10800000" flipV="1">
            <a:off x="243544" y="4552697"/>
            <a:ext cx="4358995" cy="1609796"/>
          </a:xfrm>
          <a:prstGeom prst="triangle">
            <a:avLst>
              <a:gd name="adj" fmla="val 100000"/>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2">
            <a:extLst>
              <a:ext uri="{FF2B5EF4-FFF2-40B4-BE49-F238E27FC236}">
                <a16:creationId xmlns:a16="http://schemas.microsoft.com/office/drawing/2014/main" id="{9380BA34-B79A-FE4A-BA17-ADCF27514BF2}"/>
              </a:ext>
            </a:extLst>
          </p:cNvPr>
          <p:cNvSpPr>
            <a:spLocks noGrp="1"/>
          </p:cNvSpPr>
          <p:nvPr>
            <p:ph type="pic" sz="quarter" idx="19"/>
          </p:nvPr>
        </p:nvSpPr>
        <p:spPr>
          <a:xfrm>
            <a:off x="6310859" y="-1"/>
            <a:ext cx="5112967"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grpSp>
        <p:nvGrpSpPr>
          <p:cNvPr id="15" name="Group 14">
            <a:extLst>
              <a:ext uri="{FF2B5EF4-FFF2-40B4-BE49-F238E27FC236}">
                <a16:creationId xmlns:a16="http://schemas.microsoft.com/office/drawing/2014/main" id="{76DD9922-D13D-E644-BB77-A887F7AB2C9F}"/>
              </a:ext>
            </a:extLst>
          </p:cNvPr>
          <p:cNvGrpSpPr/>
          <p:nvPr userDrawn="1"/>
        </p:nvGrpSpPr>
        <p:grpSpPr>
          <a:xfrm>
            <a:off x="310494" y="6162492"/>
            <a:ext cx="3143757" cy="504000"/>
            <a:chOff x="296426" y="6035882"/>
            <a:chExt cx="3143757" cy="504000"/>
          </a:xfrm>
        </p:grpSpPr>
        <p:pic>
          <p:nvPicPr>
            <p:cNvPr id="16" name="Picture 15" descr="A picture containing text&#10;&#10;Description automatically generated">
              <a:extLst>
                <a:ext uri="{FF2B5EF4-FFF2-40B4-BE49-F238E27FC236}">
                  <a16:creationId xmlns:a16="http://schemas.microsoft.com/office/drawing/2014/main" id="{FB1729C0-7E58-CA4F-82F9-B1B10708E25D}"/>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78C896CE-A355-344A-B249-F813EBA1F34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296426" y="6035882"/>
              <a:ext cx="366916" cy="504000"/>
            </a:xfrm>
            <a:prstGeom prst="rect">
              <a:avLst/>
            </a:prstGeom>
          </p:spPr>
        </p:pic>
      </p:grpSp>
      <p:sp>
        <p:nvSpPr>
          <p:cNvPr id="18" name="Text Placeholder 23">
            <a:extLst>
              <a:ext uri="{FF2B5EF4-FFF2-40B4-BE49-F238E27FC236}">
                <a16:creationId xmlns:a16="http://schemas.microsoft.com/office/drawing/2014/main" id="{F5BFA4CA-6995-1E4D-9392-BC607CD96459}"/>
              </a:ext>
            </a:extLst>
          </p:cNvPr>
          <p:cNvSpPr>
            <a:spLocks noGrp="1"/>
          </p:cNvSpPr>
          <p:nvPr>
            <p:ph type="body" sz="quarter" idx="13" hasCustomPrompt="1"/>
          </p:nvPr>
        </p:nvSpPr>
        <p:spPr>
          <a:xfrm>
            <a:off x="726815" y="751463"/>
            <a:ext cx="5228693" cy="953429"/>
          </a:xfrm>
        </p:spPr>
        <p:txBody>
          <a:bodyPr>
            <a:normAutofit/>
          </a:bodyPr>
          <a:lstStyle>
            <a:lvl1pPr marL="0" indent="0" algn="l">
              <a:buNone/>
              <a:defRPr sz="3600" b="1">
                <a:solidFill>
                  <a:schemeClr val="bg1"/>
                </a:solidFill>
                <a:latin typeface="+mn-lt"/>
              </a:defRPr>
            </a:lvl1pPr>
          </a:lstStyle>
          <a:p>
            <a:pPr lvl="0"/>
            <a:r>
              <a:rPr lang="en-US" dirty="0"/>
              <a:t>Heading</a:t>
            </a:r>
          </a:p>
        </p:txBody>
      </p:sp>
      <p:sp>
        <p:nvSpPr>
          <p:cNvPr id="21" name="Text Placeholder 25">
            <a:extLst>
              <a:ext uri="{FF2B5EF4-FFF2-40B4-BE49-F238E27FC236}">
                <a16:creationId xmlns:a16="http://schemas.microsoft.com/office/drawing/2014/main" id="{8090197A-2447-234F-8139-F3496EE223CF}"/>
              </a:ext>
            </a:extLst>
          </p:cNvPr>
          <p:cNvSpPr>
            <a:spLocks noGrp="1"/>
          </p:cNvSpPr>
          <p:nvPr>
            <p:ph type="body" sz="quarter" idx="14" hasCustomPrompt="1"/>
          </p:nvPr>
        </p:nvSpPr>
        <p:spPr>
          <a:xfrm>
            <a:off x="726088" y="1776830"/>
            <a:ext cx="5222030" cy="3079983"/>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89199702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Text slide with photo - Dusty Pi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E6F0AB-36DF-9845-B274-1AA7ECADBA3A}"/>
              </a:ext>
            </a:extLst>
          </p:cNvPr>
          <p:cNvSpPr/>
          <p:nvPr userDrawn="1"/>
        </p:nvSpPr>
        <p:spPr>
          <a:xfrm>
            <a:off x="405433" y="1"/>
            <a:ext cx="11381134" cy="61624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74364CF6-77B0-3549-9811-CB1E86D127EA}"/>
              </a:ext>
            </a:extLst>
          </p:cNvPr>
          <p:cNvSpPr/>
          <p:nvPr userDrawn="1"/>
        </p:nvSpPr>
        <p:spPr>
          <a:xfrm rot="10800000" flipV="1">
            <a:off x="243544" y="4552697"/>
            <a:ext cx="4358995" cy="1609796"/>
          </a:xfrm>
          <a:prstGeom prst="triangle">
            <a:avLst>
              <a:gd name="adj" fmla="val 100000"/>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2">
            <a:extLst>
              <a:ext uri="{FF2B5EF4-FFF2-40B4-BE49-F238E27FC236}">
                <a16:creationId xmlns:a16="http://schemas.microsoft.com/office/drawing/2014/main" id="{9380BA34-B79A-FE4A-BA17-ADCF27514BF2}"/>
              </a:ext>
            </a:extLst>
          </p:cNvPr>
          <p:cNvSpPr>
            <a:spLocks noGrp="1"/>
          </p:cNvSpPr>
          <p:nvPr>
            <p:ph type="pic" sz="quarter" idx="19"/>
          </p:nvPr>
        </p:nvSpPr>
        <p:spPr>
          <a:xfrm>
            <a:off x="6310859" y="-1"/>
            <a:ext cx="5112967"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grpSp>
        <p:nvGrpSpPr>
          <p:cNvPr id="15" name="Group 14">
            <a:extLst>
              <a:ext uri="{FF2B5EF4-FFF2-40B4-BE49-F238E27FC236}">
                <a16:creationId xmlns:a16="http://schemas.microsoft.com/office/drawing/2014/main" id="{76DD9922-D13D-E644-BB77-A887F7AB2C9F}"/>
              </a:ext>
            </a:extLst>
          </p:cNvPr>
          <p:cNvGrpSpPr/>
          <p:nvPr userDrawn="1"/>
        </p:nvGrpSpPr>
        <p:grpSpPr>
          <a:xfrm>
            <a:off x="310494" y="6162492"/>
            <a:ext cx="3143757" cy="504000"/>
            <a:chOff x="296426" y="6035882"/>
            <a:chExt cx="3143757" cy="504000"/>
          </a:xfrm>
        </p:grpSpPr>
        <p:pic>
          <p:nvPicPr>
            <p:cNvPr id="16" name="Picture 15" descr="A picture containing text&#10;&#10;Description automatically generated">
              <a:extLst>
                <a:ext uri="{FF2B5EF4-FFF2-40B4-BE49-F238E27FC236}">
                  <a16:creationId xmlns:a16="http://schemas.microsoft.com/office/drawing/2014/main" id="{FB1729C0-7E58-CA4F-82F9-B1B10708E25D}"/>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78C896CE-A355-344A-B249-F813EBA1F34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296426" y="6035882"/>
              <a:ext cx="366916" cy="504000"/>
            </a:xfrm>
            <a:prstGeom prst="rect">
              <a:avLst/>
            </a:prstGeom>
          </p:spPr>
        </p:pic>
      </p:grpSp>
      <p:sp>
        <p:nvSpPr>
          <p:cNvPr id="18" name="Text Placeholder 23">
            <a:extLst>
              <a:ext uri="{FF2B5EF4-FFF2-40B4-BE49-F238E27FC236}">
                <a16:creationId xmlns:a16="http://schemas.microsoft.com/office/drawing/2014/main" id="{F5BFA4CA-6995-1E4D-9392-BC607CD96459}"/>
              </a:ext>
            </a:extLst>
          </p:cNvPr>
          <p:cNvSpPr>
            <a:spLocks noGrp="1"/>
          </p:cNvSpPr>
          <p:nvPr>
            <p:ph type="body" sz="quarter" idx="13" hasCustomPrompt="1"/>
          </p:nvPr>
        </p:nvSpPr>
        <p:spPr>
          <a:xfrm>
            <a:off x="726815" y="751463"/>
            <a:ext cx="5228693" cy="953429"/>
          </a:xfrm>
        </p:spPr>
        <p:txBody>
          <a:bodyPr>
            <a:normAutofit/>
          </a:bodyPr>
          <a:lstStyle>
            <a:lvl1pPr marL="0" indent="0" algn="l">
              <a:buNone/>
              <a:defRPr sz="3600" b="1">
                <a:solidFill>
                  <a:schemeClr val="bg1"/>
                </a:solidFill>
                <a:latin typeface="+mn-lt"/>
              </a:defRPr>
            </a:lvl1pPr>
          </a:lstStyle>
          <a:p>
            <a:pPr lvl="0"/>
            <a:r>
              <a:rPr lang="en-US" dirty="0"/>
              <a:t>Heading</a:t>
            </a:r>
          </a:p>
        </p:txBody>
      </p:sp>
      <p:sp>
        <p:nvSpPr>
          <p:cNvPr id="21" name="Text Placeholder 25">
            <a:extLst>
              <a:ext uri="{FF2B5EF4-FFF2-40B4-BE49-F238E27FC236}">
                <a16:creationId xmlns:a16="http://schemas.microsoft.com/office/drawing/2014/main" id="{8090197A-2447-234F-8139-F3496EE223CF}"/>
              </a:ext>
            </a:extLst>
          </p:cNvPr>
          <p:cNvSpPr>
            <a:spLocks noGrp="1"/>
          </p:cNvSpPr>
          <p:nvPr>
            <p:ph type="body" sz="quarter" idx="14" hasCustomPrompt="1"/>
          </p:nvPr>
        </p:nvSpPr>
        <p:spPr>
          <a:xfrm>
            <a:off x="726088" y="1776830"/>
            <a:ext cx="5222030" cy="3079983"/>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680833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Photo with 6 bullets">
    <p:spTree>
      <p:nvGrpSpPr>
        <p:cNvPr id="1" name=""/>
        <p:cNvGrpSpPr/>
        <p:nvPr/>
      </p:nvGrpSpPr>
      <p:grpSpPr>
        <a:xfrm>
          <a:off x="0" y="0"/>
          <a:ext cx="0" cy="0"/>
          <a:chOff x="0" y="0"/>
          <a:chExt cx="0" cy="0"/>
        </a:xfrm>
      </p:grpSpPr>
      <p:sp>
        <p:nvSpPr>
          <p:cNvPr id="35" name="Freeform 34">
            <a:extLst>
              <a:ext uri="{FF2B5EF4-FFF2-40B4-BE49-F238E27FC236}">
                <a16:creationId xmlns:a16="http://schemas.microsoft.com/office/drawing/2014/main" id="{5122A2A7-010F-F742-A1F2-94E74FE24262}"/>
              </a:ext>
            </a:extLst>
          </p:cNvPr>
          <p:cNvSpPr/>
          <p:nvPr userDrawn="1"/>
        </p:nvSpPr>
        <p:spPr>
          <a:xfrm>
            <a:off x="1" y="0"/>
            <a:ext cx="5861660" cy="6858000"/>
          </a:xfrm>
          <a:custGeom>
            <a:avLst/>
            <a:gdLst>
              <a:gd name="connsiteX0" fmla="*/ 0 w 6582343"/>
              <a:gd name="connsiteY0" fmla="*/ 0 h 6858000"/>
              <a:gd name="connsiteX1" fmla="*/ 5132729 w 6582343"/>
              <a:gd name="connsiteY1" fmla="*/ 0 h 6858000"/>
              <a:gd name="connsiteX2" fmla="*/ 6582343 w 6582343"/>
              <a:gd name="connsiteY2" fmla="*/ 6858000 h 6858000"/>
              <a:gd name="connsiteX3" fmla="*/ 0 w 6582343"/>
              <a:gd name="connsiteY3" fmla="*/ 6858000 h 6858000"/>
              <a:gd name="connsiteX4" fmla="*/ 0 w 658234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2343" h="6858000">
                <a:moveTo>
                  <a:pt x="0" y="0"/>
                </a:moveTo>
                <a:lnTo>
                  <a:pt x="5132729" y="0"/>
                </a:lnTo>
                <a:lnTo>
                  <a:pt x="6582343" y="6858000"/>
                </a:lnTo>
                <a:lnTo>
                  <a:pt x="0" y="6858000"/>
                </a:lnTo>
                <a:lnTo>
                  <a:pt x="0" y="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027354"/>
              </a:solidFill>
            </a:endParaRPr>
          </a:p>
        </p:txBody>
      </p:sp>
      <p:sp>
        <p:nvSpPr>
          <p:cNvPr id="48" name="Text Placeholder 23">
            <a:extLst>
              <a:ext uri="{FF2B5EF4-FFF2-40B4-BE49-F238E27FC236}">
                <a16:creationId xmlns:a16="http://schemas.microsoft.com/office/drawing/2014/main" id="{11D673AD-E5A9-BA42-8A00-B525B7FA6C79}"/>
              </a:ext>
            </a:extLst>
          </p:cNvPr>
          <p:cNvSpPr>
            <a:spLocks noGrp="1"/>
          </p:cNvSpPr>
          <p:nvPr>
            <p:ph type="body" sz="quarter" idx="13" hasCustomPrompt="1"/>
          </p:nvPr>
        </p:nvSpPr>
        <p:spPr>
          <a:xfrm>
            <a:off x="515901" y="638747"/>
            <a:ext cx="4536893" cy="649186"/>
          </a:xfrm>
          <a:noFill/>
        </p:spPr>
        <p:txBody>
          <a:bodyPr>
            <a:normAutofit/>
          </a:bodyPr>
          <a:lstStyle>
            <a:lvl1pPr marL="11113" indent="0" algn="l">
              <a:buNone/>
              <a:tabLst/>
              <a:defRPr sz="3600" b="1">
                <a:solidFill>
                  <a:schemeClr val="bg1"/>
                </a:solidFill>
                <a:latin typeface="+mn-lt"/>
              </a:defRPr>
            </a:lvl1pPr>
          </a:lstStyle>
          <a:p>
            <a:pPr lvl="0"/>
            <a:r>
              <a:rPr lang="en-US" dirty="0" err="1"/>
              <a:t>Overivew</a:t>
            </a:r>
            <a:endParaRPr lang="en-US" dirty="0"/>
          </a:p>
        </p:txBody>
      </p:sp>
      <p:sp>
        <p:nvSpPr>
          <p:cNvPr id="49" name="Text Placeholder 25">
            <a:extLst>
              <a:ext uri="{FF2B5EF4-FFF2-40B4-BE49-F238E27FC236}">
                <a16:creationId xmlns:a16="http://schemas.microsoft.com/office/drawing/2014/main" id="{53C72A15-0A1E-654D-AB92-09BFC93913DD}"/>
              </a:ext>
            </a:extLst>
          </p:cNvPr>
          <p:cNvSpPr>
            <a:spLocks noGrp="1"/>
          </p:cNvSpPr>
          <p:nvPr>
            <p:ph type="body" sz="quarter" idx="20" hasCustomPrompt="1"/>
          </p:nvPr>
        </p:nvSpPr>
        <p:spPr>
          <a:xfrm>
            <a:off x="515902" y="1776829"/>
            <a:ext cx="4531112" cy="4442769"/>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9" name="Freeform 38">
            <a:extLst>
              <a:ext uri="{FF2B5EF4-FFF2-40B4-BE49-F238E27FC236}">
                <a16:creationId xmlns:a16="http://schemas.microsoft.com/office/drawing/2014/main" id="{464B422A-E07E-B94A-8B6B-777D96DB13CF}"/>
              </a:ext>
            </a:extLst>
          </p:cNvPr>
          <p:cNvSpPr/>
          <p:nvPr userDrawn="1"/>
        </p:nvSpPr>
        <p:spPr>
          <a:xfrm>
            <a:off x="4179194" y="5543192"/>
            <a:ext cx="2066408" cy="1320846"/>
          </a:xfrm>
          <a:custGeom>
            <a:avLst/>
            <a:gdLst>
              <a:gd name="connsiteX0" fmla="*/ 1571081 w 1912024"/>
              <a:gd name="connsiteY0" fmla="*/ 0 h 1612975"/>
              <a:gd name="connsiteX1" fmla="*/ 1912024 w 1912024"/>
              <a:gd name="connsiteY1" fmla="*/ 1612975 h 1612975"/>
              <a:gd name="connsiteX2" fmla="*/ 0 w 1912024"/>
              <a:gd name="connsiteY2" fmla="*/ 1612975 h 1612975"/>
              <a:gd name="connsiteX3" fmla="*/ 1571081 w 1912024"/>
              <a:gd name="connsiteY3" fmla="*/ 0 h 1612975"/>
            </a:gdLst>
            <a:ahLst/>
            <a:cxnLst>
              <a:cxn ang="0">
                <a:pos x="connsiteX0" y="connsiteY0"/>
              </a:cxn>
              <a:cxn ang="0">
                <a:pos x="connsiteX1" y="connsiteY1"/>
              </a:cxn>
              <a:cxn ang="0">
                <a:pos x="connsiteX2" y="connsiteY2"/>
              </a:cxn>
              <a:cxn ang="0">
                <a:pos x="connsiteX3" y="connsiteY3"/>
              </a:cxn>
            </a:cxnLst>
            <a:rect l="l" t="t" r="r" b="b"/>
            <a:pathLst>
              <a:path w="1912024" h="1612975">
                <a:moveTo>
                  <a:pt x="1571081" y="0"/>
                </a:moveTo>
                <a:lnTo>
                  <a:pt x="1912024" y="1612975"/>
                </a:lnTo>
                <a:lnTo>
                  <a:pt x="0" y="1612975"/>
                </a:lnTo>
                <a:lnTo>
                  <a:pt x="1571081" y="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Text Placeholder 25">
            <a:extLst>
              <a:ext uri="{FF2B5EF4-FFF2-40B4-BE49-F238E27FC236}">
                <a16:creationId xmlns:a16="http://schemas.microsoft.com/office/drawing/2014/main" id="{23F16562-A93E-B34C-BB1D-F5DC0A08E7AC}"/>
              </a:ext>
            </a:extLst>
          </p:cNvPr>
          <p:cNvSpPr>
            <a:spLocks noGrp="1"/>
          </p:cNvSpPr>
          <p:nvPr>
            <p:ph type="body" sz="quarter" idx="15" hasCustomPrompt="1"/>
          </p:nvPr>
        </p:nvSpPr>
        <p:spPr>
          <a:xfrm>
            <a:off x="6330340" y="437109"/>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sp>
        <p:nvSpPr>
          <p:cNvPr id="44" name="Text Placeholder 25">
            <a:extLst>
              <a:ext uri="{FF2B5EF4-FFF2-40B4-BE49-F238E27FC236}">
                <a16:creationId xmlns:a16="http://schemas.microsoft.com/office/drawing/2014/main" id="{E28397E7-8A67-7241-A76F-74C213B240B6}"/>
              </a:ext>
            </a:extLst>
          </p:cNvPr>
          <p:cNvSpPr>
            <a:spLocks noGrp="1"/>
          </p:cNvSpPr>
          <p:nvPr>
            <p:ph type="body" sz="quarter" idx="14" hasCustomPrompt="1"/>
          </p:nvPr>
        </p:nvSpPr>
        <p:spPr>
          <a:xfrm>
            <a:off x="7060249" y="379914"/>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5" name="Text Placeholder 25">
            <a:extLst>
              <a:ext uri="{FF2B5EF4-FFF2-40B4-BE49-F238E27FC236}">
                <a16:creationId xmlns:a16="http://schemas.microsoft.com/office/drawing/2014/main" id="{63B8DEDE-E5C8-4747-A215-3D1F922EEC77}"/>
              </a:ext>
            </a:extLst>
          </p:cNvPr>
          <p:cNvSpPr>
            <a:spLocks noGrp="1"/>
          </p:cNvSpPr>
          <p:nvPr>
            <p:ph type="body" sz="quarter" idx="19" hasCustomPrompt="1"/>
          </p:nvPr>
        </p:nvSpPr>
        <p:spPr>
          <a:xfrm>
            <a:off x="6330340" y="1376825"/>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sp>
        <p:nvSpPr>
          <p:cNvPr id="46" name="Text Placeholder 25">
            <a:extLst>
              <a:ext uri="{FF2B5EF4-FFF2-40B4-BE49-F238E27FC236}">
                <a16:creationId xmlns:a16="http://schemas.microsoft.com/office/drawing/2014/main" id="{972455D0-4FCA-8842-8AC8-B444C2B95A9B}"/>
              </a:ext>
            </a:extLst>
          </p:cNvPr>
          <p:cNvSpPr>
            <a:spLocks noGrp="1"/>
          </p:cNvSpPr>
          <p:nvPr>
            <p:ph type="body" sz="quarter" idx="21" hasCustomPrompt="1"/>
          </p:nvPr>
        </p:nvSpPr>
        <p:spPr>
          <a:xfrm>
            <a:off x="7060249" y="1319630"/>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7" name="Text Placeholder 25">
            <a:extLst>
              <a:ext uri="{FF2B5EF4-FFF2-40B4-BE49-F238E27FC236}">
                <a16:creationId xmlns:a16="http://schemas.microsoft.com/office/drawing/2014/main" id="{95F8392A-F6A3-F646-BA4A-173CC69C10C8}"/>
              </a:ext>
            </a:extLst>
          </p:cNvPr>
          <p:cNvSpPr>
            <a:spLocks noGrp="1"/>
          </p:cNvSpPr>
          <p:nvPr>
            <p:ph type="body" sz="quarter" idx="22" hasCustomPrompt="1"/>
          </p:nvPr>
        </p:nvSpPr>
        <p:spPr>
          <a:xfrm>
            <a:off x="6330340" y="2331659"/>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sp>
        <p:nvSpPr>
          <p:cNvPr id="51" name="Text Placeholder 25">
            <a:extLst>
              <a:ext uri="{FF2B5EF4-FFF2-40B4-BE49-F238E27FC236}">
                <a16:creationId xmlns:a16="http://schemas.microsoft.com/office/drawing/2014/main" id="{084F147E-1F9C-514B-B73A-F86226BBD1B8}"/>
              </a:ext>
            </a:extLst>
          </p:cNvPr>
          <p:cNvSpPr>
            <a:spLocks noGrp="1"/>
          </p:cNvSpPr>
          <p:nvPr>
            <p:ph type="body" sz="quarter" idx="23" hasCustomPrompt="1"/>
          </p:nvPr>
        </p:nvSpPr>
        <p:spPr>
          <a:xfrm>
            <a:off x="7060249" y="2274464"/>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2" name="Text Placeholder 25">
            <a:extLst>
              <a:ext uri="{FF2B5EF4-FFF2-40B4-BE49-F238E27FC236}">
                <a16:creationId xmlns:a16="http://schemas.microsoft.com/office/drawing/2014/main" id="{F7A05F93-E7DB-B149-94B8-50CFD4438621}"/>
              </a:ext>
            </a:extLst>
          </p:cNvPr>
          <p:cNvSpPr>
            <a:spLocks noGrp="1"/>
          </p:cNvSpPr>
          <p:nvPr>
            <p:ph type="body" sz="quarter" idx="24" hasCustomPrompt="1"/>
          </p:nvPr>
        </p:nvSpPr>
        <p:spPr>
          <a:xfrm>
            <a:off x="6316485" y="3299905"/>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sp>
        <p:nvSpPr>
          <p:cNvPr id="53" name="Text Placeholder 25">
            <a:extLst>
              <a:ext uri="{FF2B5EF4-FFF2-40B4-BE49-F238E27FC236}">
                <a16:creationId xmlns:a16="http://schemas.microsoft.com/office/drawing/2014/main" id="{C6F85A32-2891-0544-8FAE-946A3E575AE2}"/>
              </a:ext>
            </a:extLst>
          </p:cNvPr>
          <p:cNvSpPr>
            <a:spLocks noGrp="1"/>
          </p:cNvSpPr>
          <p:nvPr>
            <p:ph type="body" sz="quarter" idx="25" hasCustomPrompt="1"/>
          </p:nvPr>
        </p:nvSpPr>
        <p:spPr>
          <a:xfrm>
            <a:off x="7046394" y="3242710"/>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4" name="Text Placeholder 25">
            <a:extLst>
              <a:ext uri="{FF2B5EF4-FFF2-40B4-BE49-F238E27FC236}">
                <a16:creationId xmlns:a16="http://schemas.microsoft.com/office/drawing/2014/main" id="{3AB9544B-881D-6D4A-8ED5-1E88E9AA355D}"/>
              </a:ext>
            </a:extLst>
          </p:cNvPr>
          <p:cNvSpPr>
            <a:spLocks noGrp="1"/>
          </p:cNvSpPr>
          <p:nvPr>
            <p:ph type="body" sz="quarter" idx="26" hasCustomPrompt="1"/>
          </p:nvPr>
        </p:nvSpPr>
        <p:spPr>
          <a:xfrm>
            <a:off x="6330340" y="4242297"/>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sp>
        <p:nvSpPr>
          <p:cNvPr id="55" name="Text Placeholder 25">
            <a:extLst>
              <a:ext uri="{FF2B5EF4-FFF2-40B4-BE49-F238E27FC236}">
                <a16:creationId xmlns:a16="http://schemas.microsoft.com/office/drawing/2014/main" id="{E8044FD0-5AC8-B046-A670-A6E42A75E1A7}"/>
              </a:ext>
            </a:extLst>
          </p:cNvPr>
          <p:cNvSpPr>
            <a:spLocks noGrp="1"/>
          </p:cNvSpPr>
          <p:nvPr>
            <p:ph type="body" sz="quarter" idx="27" hasCustomPrompt="1"/>
          </p:nvPr>
        </p:nvSpPr>
        <p:spPr>
          <a:xfrm>
            <a:off x="7060249" y="4185102"/>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25">
            <a:extLst>
              <a:ext uri="{FF2B5EF4-FFF2-40B4-BE49-F238E27FC236}">
                <a16:creationId xmlns:a16="http://schemas.microsoft.com/office/drawing/2014/main" id="{3331EABE-8797-764B-890C-B478E21910C6}"/>
              </a:ext>
            </a:extLst>
          </p:cNvPr>
          <p:cNvSpPr>
            <a:spLocks noGrp="1"/>
          </p:cNvSpPr>
          <p:nvPr>
            <p:ph type="body" sz="quarter" idx="28" hasCustomPrompt="1"/>
          </p:nvPr>
        </p:nvSpPr>
        <p:spPr>
          <a:xfrm>
            <a:off x="6330340" y="5169207"/>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6</a:t>
            </a:r>
          </a:p>
        </p:txBody>
      </p:sp>
      <p:sp>
        <p:nvSpPr>
          <p:cNvPr id="58" name="Text Placeholder 25">
            <a:extLst>
              <a:ext uri="{FF2B5EF4-FFF2-40B4-BE49-F238E27FC236}">
                <a16:creationId xmlns:a16="http://schemas.microsoft.com/office/drawing/2014/main" id="{879E8739-91AE-954C-938C-ADE05DB8CE8A}"/>
              </a:ext>
            </a:extLst>
          </p:cNvPr>
          <p:cNvSpPr>
            <a:spLocks noGrp="1"/>
          </p:cNvSpPr>
          <p:nvPr>
            <p:ph type="body" sz="quarter" idx="29" hasCustomPrompt="1"/>
          </p:nvPr>
        </p:nvSpPr>
        <p:spPr>
          <a:xfrm>
            <a:off x="7060249" y="5112012"/>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19" name="Picture 18">
            <a:extLst>
              <a:ext uri="{FF2B5EF4-FFF2-40B4-BE49-F238E27FC236}">
                <a16:creationId xmlns:a16="http://schemas.microsoft.com/office/drawing/2014/main" id="{AA9FF4D1-7A9C-BBE5-3FA6-EADBF0974662}"/>
              </a:ext>
            </a:extLst>
          </p:cNvPr>
          <p:cNvPicPr>
            <a:picLocks noChangeAspect="1"/>
          </p:cNvPicPr>
          <p:nvPr userDrawn="1"/>
        </p:nvPicPr>
        <p:blipFill>
          <a:blip r:embed="rId2"/>
          <a:stretch>
            <a:fillRect/>
          </a:stretch>
        </p:blipFill>
        <p:spPr>
          <a:xfrm>
            <a:off x="205770" y="6121325"/>
            <a:ext cx="2399704" cy="639921"/>
          </a:xfrm>
          <a:prstGeom prst="rect">
            <a:avLst/>
          </a:prstGeom>
        </p:spPr>
      </p:pic>
      <p:sp>
        <p:nvSpPr>
          <p:cNvPr id="20" name="TextBox 19">
            <a:extLst>
              <a:ext uri="{FF2B5EF4-FFF2-40B4-BE49-F238E27FC236}">
                <a16:creationId xmlns:a16="http://schemas.microsoft.com/office/drawing/2014/main" id="{8325BE69-A022-6709-7A59-5237EEB9E46C}"/>
              </a:ext>
            </a:extLst>
          </p:cNvPr>
          <p:cNvSpPr txBox="1"/>
          <p:nvPr userDrawn="1"/>
        </p:nvSpPr>
        <p:spPr>
          <a:xfrm>
            <a:off x="2817666" y="6150974"/>
            <a:ext cx="9374334" cy="646331"/>
          </a:xfrm>
          <a:prstGeom prst="rect">
            <a:avLst/>
          </a:prstGeom>
          <a:solidFill>
            <a:srgbClr val="027354"/>
          </a:solidFill>
        </p:spPr>
        <p:txBody>
          <a:bodyPr wrap="square">
            <a:spAutoFit/>
          </a:bodyPr>
          <a:lstStyle/>
          <a:p>
            <a:r>
              <a:rPr lang="en-GB" sz="1200" dirty="0">
                <a:solidFill>
                  <a:schemeClr val="bg1"/>
                </a:solidFill>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r>
              <a:rPr lang="en-IE" sz="1200" kern="1200" dirty="0">
                <a:solidFill>
                  <a:schemeClr val="bg1"/>
                </a:solidFill>
                <a:latin typeface="+mn-lt"/>
                <a:ea typeface="+mn-ea"/>
                <a:cs typeface="+mn-cs"/>
              </a:rPr>
              <a:t>2020-1-DE02-KA202-007503’</a:t>
            </a:r>
          </a:p>
        </p:txBody>
      </p:sp>
    </p:spTree>
    <p:extLst>
      <p:ext uri="{BB962C8B-B14F-4D97-AF65-F5344CB8AC3E}">
        <p14:creationId xmlns:p14="http://schemas.microsoft.com/office/powerpoint/2010/main" val="348820938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opic/Intro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0F6592B-7F59-3445-BEEC-F5D11A16E243}"/>
              </a:ext>
            </a:extLst>
          </p:cNvPr>
          <p:cNvSpPr/>
          <p:nvPr userDrawn="1"/>
        </p:nvSpPr>
        <p:spPr>
          <a:xfrm>
            <a:off x="-3" y="-1544"/>
            <a:ext cx="12192000" cy="6858000"/>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FFDC648E-CACA-8346-B30D-AFFE168EEA2D}"/>
              </a:ext>
            </a:extLst>
          </p:cNvPr>
          <p:cNvSpPr/>
          <p:nvPr userDrawn="1"/>
        </p:nvSpPr>
        <p:spPr>
          <a:xfrm>
            <a:off x="3634154" y="3429000"/>
            <a:ext cx="8557846" cy="3429000"/>
          </a:xfrm>
          <a:prstGeom prst="triangle">
            <a:avLst>
              <a:gd name="adj" fmla="val 100000"/>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10">
            <a:extLst>
              <a:ext uri="{FF2B5EF4-FFF2-40B4-BE49-F238E27FC236}">
                <a16:creationId xmlns:a16="http://schemas.microsoft.com/office/drawing/2014/main" id="{31CC15D0-EF60-E642-96B2-98FC479E846D}"/>
              </a:ext>
            </a:extLst>
          </p:cNvPr>
          <p:cNvSpPr/>
          <p:nvPr userDrawn="1"/>
        </p:nvSpPr>
        <p:spPr>
          <a:xfrm flipH="1" flipV="1">
            <a:off x="-3" y="0"/>
            <a:ext cx="7596556" cy="4161692"/>
          </a:xfrm>
          <a:prstGeom prst="triangle">
            <a:avLst>
              <a:gd name="adj" fmla="val 100000"/>
            </a:avLst>
          </a:pr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FE890BD0-BEDD-9944-B755-4F10331EABD1}"/>
              </a:ext>
            </a:extLst>
          </p:cNvPr>
          <p:cNvSpPr/>
          <p:nvPr userDrawn="1"/>
        </p:nvSpPr>
        <p:spPr>
          <a:xfrm>
            <a:off x="231691" y="242888"/>
            <a:ext cx="11750024" cy="6343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3">
            <a:extLst>
              <a:ext uri="{FF2B5EF4-FFF2-40B4-BE49-F238E27FC236}">
                <a16:creationId xmlns:a16="http://schemas.microsoft.com/office/drawing/2014/main" id="{74608F64-6F39-344A-9307-DF199655E0C9}"/>
              </a:ext>
            </a:extLst>
          </p:cNvPr>
          <p:cNvSpPr>
            <a:spLocks noGrp="1"/>
          </p:cNvSpPr>
          <p:nvPr>
            <p:ph type="body" sz="quarter" idx="13" hasCustomPrompt="1"/>
          </p:nvPr>
        </p:nvSpPr>
        <p:spPr>
          <a:xfrm>
            <a:off x="515902" y="751463"/>
            <a:ext cx="10496490" cy="844269"/>
          </a:xfrm>
        </p:spPr>
        <p:txBody>
          <a:bodyPr>
            <a:normAutofit/>
          </a:bodyPr>
          <a:lstStyle>
            <a:lvl1pPr marL="0" indent="0" algn="l">
              <a:buNone/>
              <a:defRPr sz="3600" b="1">
                <a:solidFill>
                  <a:srgbClr val="262626"/>
                </a:solidFill>
                <a:latin typeface="+mn-lt"/>
              </a:defRPr>
            </a:lvl1pPr>
          </a:lstStyle>
          <a:p>
            <a:pPr lvl="0"/>
            <a:r>
              <a:rPr lang="en-US" dirty="0"/>
              <a:t>Topic/Intro Slide</a:t>
            </a:r>
          </a:p>
        </p:txBody>
      </p:sp>
      <p:sp>
        <p:nvSpPr>
          <p:cNvPr id="31" name="Text Placeholder 25">
            <a:extLst>
              <a:ext uri="{FF2B5EF4-FFF2-40B4-BE49-F238E27FC236}">
                <a16:creationId xmlns:a16="http://schemas.microsoft.com/office/drawing/2014/main" id="{C781FB8A-944B-B441-8781-A9DFEAE4F81F}"/>
              </a:ext>
            </a:extLst>
          </p:cNvPr>
          <p:cNvSpPr>
            <a:spLocks noGrp="1"/>
          </p:cNvSpPr>
          <p:nvPr>
            <p:ph type="body" sz="quarter" idx="14" hasCustomPrompt="1"/>
          </p:nvPr>
        </p:nvSpPr>
        <p:spPr>
          <a:xfrm>
            <a:off x="515901" y="1776829"/>
            <a:ext cx="10483115" cy="4329707"/>
          </a:xfrm>
        </p:spPr>
        <p:txBody>
          <a:bodyPr>
            <a:noAutofit/>
          </a:bodyPr>
          <a:lstStyle>
            <a:lvl1pPr marL="0" indent="0" algn="l">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71304793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opic/Intro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0F6592B-7F59-3445-BEEC-F5D11A16E243}"/>
              </a:ext>
            </a:extLst>
          </p:cNvPr>
          <p:cNvSpPr/>
          <p:nvPr userDrawn="1"/>
        </p:nvSpPr>
        <p:spPr>
          <a:xfrm>
            <a:off x="-3" y="-1544"/>
            <a:ext cx="12192000" cy="6858000"/>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FFDC648E-CACA-8346-B30D-AFFE168EEA2D}"/>
              </a:ext>
            </a:extLst>
          </p:cNvPr>
          <p:cNvSpPr/>
          <p:nvPr userDrawn="1"/>
        </p:nvSpPr>
        <p:spPr>
          <a:xfrm>
            <a:off x="3634154" y="3429000"/>
            <a:ext cx="8557846" cy="3429000"/>
          </a:xfrm>
          <a:prstGeom prst="triangle">
            <a:avLst>
              <a:gd name="adj" fmla="val 100000"/>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10">
            <a:extLst>
              <a:ext uri="{FF2B5EF4-FFF2-40B4-BE49-F238E27FC236}">
                <a16:creationId xmlns:a16="http://schemas.microsoft.com/office/drawing/2014/main" id="{31CC15D0-EF60-E642-96B2-98FC479E846D}"/>
              </a:ext>
            </a:extLst>
          </p:cNvPr>
          <p:cNvSpPr/>
          <p:nvPr userDrawn="1"/>
        </p:nvSpPr>
        <p:spPr>
          <a:xfrm flipH="1" flipV="1">
            <a:off x="-3" y="0"/>
            <a:ext cx="7596556" cy="4161692"/>
          </a:xfrm>
          <a:prstGeom prst="triangle">
            <a:avLst>
              <a:gd name="adj" fmla="val 100000"/>
            </a:avLst>
          </a:pr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FE890BD0-BEDD-9944-B755-4F10331EABD1}"/>
              </a:ext>
            </a:extLst>
          </p:cNvPr>
          <p:cNvSpPr/>
          <p:nvPr userDrawn="1"/>
        </p:nvSpPr>
        <p:spPr>
          <a:xfrm>
            <a:off x="231691" y="242888"/>
            <a:ext cx="11750024" cy="6343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3">
            <a:extLst>
              <a:ext uri="{FF2B5EF4-FFF2-40B4-BE49-F238E27FC236}">
                <a16:creationId xmlns:a16="http://schemas.microsoft.com/office/drawing/2014/main" id="{74608F64-6F39-344A-9307-DF199655E0C9}"/>
              </a:ext>
            </a:extLst>
          </p:cNvPr>
          <p:cNvSpPr>
            <a:spLocks noGrp="1"/>
          </p:cNvSpPr>
          <p:nvPr>
            <p:ph type="body" sz="quarter" idx="13" hasCustomPrompt="1"/>
          </p:nvPr>
        </p:nvSpPr>
        <p:spPr>
          <a:xfrm>
            <a:off x="515902" y="751463"/>
            <a:ext cx="10496490" cy="844269"/>
          </a:xfrm>
        </p:spPr>
        <p:txBody>
          <a:bodyPr>
            <a:normAutofit/>
          </a:bodyPr>
          <a:lstStyle>
            <a:lvl1pPr marL="0" indent="0" algn="l">
              <a:buNone/>
              <a:defRPr sz="3600" b="1">
                <a:solidFill>
                  <a:srgbClr val="262626"/>
                </a:solidFill>
                <a:latin typeface="+mn-lt"/>
              </a:defRPr>
            </a:lvl1pPr>
          </a:lstStyle>
          <a:p>
            <a:pPr lvl="0"/>
            <a:r>
              <a:rPr lang="en-US" dirty="0"/>
              <a:t>Topic/Intro Slide</a:t>
            </a:r>
          </a:p>
        </p:txBody>
      </p:sp>
      <p:sp>
        <p:nvSpPr>
          <p:cNvPr id="31" name="Text Placeholder 25">
            <a:extLst>
              <a:ext uri="{FF2B5EF4-FFF2-40B4-BE49-F238E27FC236}">
                <a16:creationId xmlns:a16="http://schemas.microsoft.com/office/drawing/2014/main" id="{C781FB8A-944B-B441-8781-A9DFEAE4F81F}"/>
              </a:ext>
            </a:extLst>
          </p:cNvPr>
          <p:cNvSpPr>
            <a:spLocks noGrp="1"/>
          </p:cNvSpPr>
          <p:nvPr>
            <p:ph type="body" sz="quarter" idx="14" hasCustomPrompt="1"/>
          </p:nvPr>
        </p:nvSpPr>
        <p:spPr>
          <a:xfrm>
            <a:off x="515901" y="1776829"/>
            <a:ext cx="10483115" cy="4329707"/>
          </a:xfrm>
        </p:spPr>
        <p:txBody>
          <a:bodyPr>
            <a:noAutofit/>
          </a:bodyPr>
          <a:lstStyle>
            <a:lvl1pPr marL="0" indent="0" algn="l">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2" name="Group 1">
            <a:extLst>
              <a:ext uri="{FF2B5EF4-FFF2-40B4-BE49-F238E27FC236}">
                <a16:creationId xmlns:a16="http://schemas.microsoft.com/office/drawing/2014/main" id="{7FAECF89-7808-784E-B812-593201A75C8F}"/>
              </a:ext>
            </a:extLst>
          </p:cNvPr>
          <p:cNvGrpSpPr/>
          <p:nvPr userDrawn="1"/>
        </p:nvGrpSpPr>
        <p:grpSpPr>
          <a:xfrm rot="16200000">
            <a:off x="9999475" y="4333422"/>
            <a:ext cx="3143757" cy="504000"/>
            <a:chOff x="296426" y="6035882"/>
            <a:chExt cx="3143757" cy="504000"/>
          </a:xfrm>
        </p:grpSpPr>
        <p:pic>
          <p:nvPicPr>
            <p:cNvPr id="13" name="Picture 12" descr="A picture containing text&#10;&#10;Description automatically generated">
              <a:extLst>
                <a:ext uri="{FF2B5EF4-FFF2-40B4-BE49-F238E27FC236}">
                  <a16:creationId xmlns:a16="http://schemas.microsoft.com/office/drawing/2014/main" id="{5114021B-53D6-7F4A-B422-FF9E8DE49091}"/>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A344AB21-FECE-FC4C-8328-FE836D149A4C}"/>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296426" y="6035882"/>
              <a:ext cx="366916" cy="504000"/>
            </a:xfrm>
            <a:prstGeom prst="rect">
              <a:avLst/>
            </a:prstGeom>
          </p:spPr>
        </p:pic>
      </p:grpSp>
    </p:spTree>
    <p:extLst>
      <p:ext uri="{BB962C8B-B14F-4D97-AF65-F5344CB8AC3E}">
        <p14:creationId xmlns:p14="http://schemas.microsoft.com/office/powerpoint/2010/main" val="10921410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Master Text Slide - Green">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37F8E1F-F9BA-4749-A21A-E44400B2D64E}"/>
              </a:ext>
            </a:extLst>
          </p:cNvPr>
          <p:cNvGrpSpPr/>
          <p:nvPr userDrawn="1"/>
        </p:nvGrpSpPr>
        <p:grpSpPr>
          <a:xfrm>
            <a:off x="0" y="0"/>
            <a:ext cx="1675006" cy="1772009"/>
            <a:chOff x="327570" y="4453037"/>
            <a:chExt cx="1539689" cy="1542069"/>
          </a:xfrm>
        </p:grpSpPr>
        <p:sp>
          <p:nvSpPr>
            <p:cNvPr id="15" name="Freeform 14">
              <a:extLst>
                <a:ext uri="{FF2B5EF4-FFF2-40B4-BE49-F238E27FC236}">
                  <a16:creationId xmlns:a16="http://schemas.microsoft.com/office/drawing/2014/main" id="{F4337FEC-12F3-104D-9401-B6368EE849FC}"/>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17">
              <a:extLst>
                <a:ext uri="{FF2B5EF4-FFF2-40B4-BE49-F238E27FC236}">
                  <a16:creationId xmlns:a16="http://schemas.microsoft.com/office/drawing/2014/main" id="{9AD22EEF-79C8-F24D-8BB3-6743C6A1FAB7}"/>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5" name="Text Placeholder 23">
            <a:extLst>
              <a:ext uri="{FF2B5EF4-FFF2-40B4-BE49-F238E27FC236}">
                <a16:creationId xmlns:a16="http://schemas.microsoft.com/office/drawing/2014/main" id="{37F4427A-FEFE-7B4B-AA73-9FDEFAAF431C}"/>
              </a:ext>
            </a:extLst>
          </p:cNvPr>
          <p:cNvSpPr>
            <a:spLocks noGrp="1"/>
          </p:cNvSpPr>
          <p:nvPr>
            <p:ph type="body" sz="quarter" idx="13" hasCustomPrompt="1"/>
          </p:nvPr>
        </p:nvSpPr>
        <p:spPr>
          <a:xfrm>
            <a:off x="1086578" y="751463"/>
            <a:ext cx="10600546" cy="953429"/>
          </a:xfrm>
        </p:spPr>
        <p:txBody>
          <a:bodyPr>
            <a:normAutofit/>
          </a:bodyPr>
          <a:lstStyle>
            <a:lvl1pPr marL="0" indent="0" algn="l">
              <a:buNone/>
              <a:defRPr sz="3600" b="1">
                <a:solidFill>
                  <a:srgbClr val="262626"/>
                </a:solidFill>
                <a:latin typeface="+mn-lt"/>
              </a:defRPr>
            </a:lvl1pPr>
          </a:lstStyle>
          <a:p>
            <a:pPr lvl="0"/>
            <a:r>
              <a:rPr lang="en-US" dirty="0"/>
              <a:t>Master Text Slide</a:t>
            </a:r>
          </a:p>
        </p:txBody>
      </p:sp>
      <p:sp>
        <p:nvSpPr>
          <p:cNvPr id="26" name="Text Placeholder 25">
            <a:extLst>
              <a:ext uri="{FF2B5EF4-FFF2-40B4-BE49-F238E27FC236}">
                <a16:creationId xmlns:a16="http://schemas.microsoft.com/office/drawing/2014/main" id="{D522E744-70EE-BD40-BDED-0C46EB0C0DD1}"/>
              </a:ext>
            </a:extLst>
          </p:cNvPr>
          <p:cNvSpPr>
            <a:spLocks noGrp="1"/>
          </p:cNvSpPr>
          <p:nvPr>
            <p:ph type="body" sz="quarter" idx="14" hasCustomPrompt="1"/>
          </p:nvPr>
        </p:nvSpPr>
        <p:spPr>
          <a:xfrm>
            <a:off x="1085850" y="1776830"/>
            <a:ext cx="10587038" cy="3995320"/>
          </a:xfrm>
        </p:spPr>
        <p:txBody>
          <a:bodyPr>
            <a:noAutofit/>
          </a:bodyPr>
          <a:lstStyle>
            <a:lvl1pPr marL="0" indent="0" algn="l">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20783219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Master Text Slide - Green">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37F8E1F-F9BA-4749-A21A-E44400B2D64E}"/>
              </a:ext>
            </a:extLst>
          </p:cNvPr>
          <p:cNvGrpSpPr/>
          <p:nvPr userDrawn="1"/>
        </p:nvGrpSpPr>
        <p:grpSpPr>
          <a:xfrm>
            <a:off x="0" y="0"/>
            <a:ext cx="1675006" cy="1772009"/>
            <a:chOff x="327570" y="4453037"/>
            <a:chExt cx="1539689" cy="1542069"/>
          </a:xfrm>
        </p:grpSpPr>
        <p:sp>
          <p:nvSpPr>
            <p:cNvPr id="15" name="Freeform 14">
              <a:extLst>
                <a:ext uri="{FF2B5EF4-FFF2-40B4-BE49-F238E27FC236}">
                  <a16:creationId xmlns:a16="http://schemas.microsoft.com/office/drawing/2014/main" id="{F4337FEC-12F3-104D-9401-B6368EE849FC}"/>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17">
              <a:extLst>
                <a:ext uri="{FF2B5EF4-FFF2-40B4-BE49-F238E27FC236}">
                  <a16:creationId xmlns:a16="http://schemas.microsoft.com/office/drawing/2014/main" id="{9AD22EEF-79C8-F24D-8BB3-6743C6A1FAB7}"/>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5" name="Text Placeholder 23">
            <a:extLst>
              <a:ext uri="{FF2B5EF4-FFF2-40B4-BE49-F238E27FC236}">
                <a16:creationId xmlns:a16="http://schemas.microsoft.com/office/drawing/2014/main" id="{37F4427A-FEFE-7B4B-AA73-9FDEFAAF431C}"/>
              </a:ext>
            </a:extLst>
          </p:cNvPr>
          <p:cNvSpPr>
            <a:spLocks noGrp="1"/>
          </p:cNvSpPr>
          <p:nvPr>
            <p:ph type="body" sz="quarter" idx="13" hasCustomPrompt="1"/>
          </p:nvPr>
        </p:nvSpPr>
        <p:spPr>
          <a:xfrm>
            <a:off x="1086578" y="751463"/>
            <a:ext cx="10600546" cy="953429"/>
          </a:xfrm>
        </p:spPr>
        <p:txBody>
          <a:bodyPr>
            <a:normAutofit/>
          </a:bodyPr>
          <a:lstStyle>
            <a:lvl1pPr marL="0" indent="0" algn="l">
              <a:buNone/>
              <a:defRPr sz="3600" b="1">
                <a:solidFill>
                  <a:srgbClr val="262626"/>
                </a:solidFill>
                <a:latin typeface="+mn-lt"/>
              </a:defRPr>
            </a:lvl1pPr>
          </a:lstStyle>
          <a:p>
            <a:pPr lvl="0"/>
            <a:r>
              <a:rPr lang="en-US" dirty="0"/>
              <a:t>Master Text Slide</a:t>
            </a:r>
          </a:p>
        </p:txBody>
      </p:sp>
      <p:sp>
        <p:nvSpPr>
          <p:cNvPr id="26" name="Text Placeholder 25">
            <a:extLst>
              <a:ext uri="{FF2B5EF4-FFF2-40B4-BE49-F238E27FC236}">
                <a16:creationId xmlns:a16="http://schemas.microsoft.com/office/drawing/2014/main" id="{D522E744-70EE-BD40-BDED-0C46EB0C0DD1}"/>
              </a:ext>
            </a:extLst>
          </p:cNvPr>
          <p:cNvSpPr>
            <a:spLocks noGrp="1"/>
          </p:cNvSpPr>
          <p:nvPr>
            <p:ph type="body" sz="quarter" idx="14" hasCustomPrompt="1"/>
          </p:nvPr>
        </p:nvSpPr>
        <p:spPr>
          <a:xfrm>
            <a:off x="1085850" y="1776830"/>
            <a:ext cx="10587038" cy="3995320"/>
          </a:xfrm>
        </p:spPr>
        <p:txBody>
          <a:bodyPr>
            <a:noAutofit/>
          </a:bodyPr>
          <a:lstStyle>
            <a:lvl1pPr marL="0" indent="0" algn="l">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20" name="Group 19">
            <a:extLst>
              <a:ext uri="{FF2B5EF4-FFF2-40B4-BE49-F238E27FC236}">
                <a16:creationId xmlns:a16="http://schemas.microsoft.com/office/drawing/2014/main" id="{7C46952C-CA2B-394B-ABB3-9D969178AFDE}"/>
              </a:ext>
            </a:extLst>
          </p:cNvPr>
          <p:cNvGrpSpPr/>
          <p:nvPr userDrawn="1"/>
        </p:nvGrpSpPr>
        <p:grpSpPr>
          <a:xfrm>
            <a:off x="8508837" y="6115769"/>
            <a:ext cx="3299079" cy="504000"/>
            <a:chOff x="506666" y="6162492"/>
            <a:chExt cx="3299079" cy="504000"/>
          </a:xfrm>
        </p:grpSpPr>
        <p:pic>
          <p:nvPicPr>
            <p:cNvPr id="27" name="Picture 26" descr="A picture containing text&#10;&#10;Description automatically generated">
              <a:extLst>
                <a:ext uri="{FF2B5EF4-FFF2-40B4-BE49-F238E27FC236}">
                  <a16:creationId xmlns:a16="http://schemas.microsoft.com/office/drawing/2014/main" id="{8C6CEF39-4A8B-8C48-A7E6-406F0B50C4E1}"/>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28" name="Picture 27" descr="A picture containing text&#10;&#10;Description automatically generated">
              <a:extLst>
                <a:ext uri="{FF2B5EF4-FFF2-40B4-BE49-F238E27FC236}">
                  <a16:creationId xmlns:a16="http://schemas.microsoft.com/office/drawing/2014/main" id="{CCE790E2-0367-344F-AF4D-B1006402BB0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382051588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Master Text Slide - Orange">
    <p:spTree>
      <p:nvGrpSpPr>
        <p:cNvPr id="1" name=""/>
        <p:cNvGrpSpPr/>
        <p:nvPr/>
      </p:nvGrpSpPr>
      <p:grpSpPr>
        <a:xfrm>
          <a:off x="0" y="0"/>
          <a:ext cx="0" cy="0"/>
          <a:chOff x="0" y="0"/>
          <a:chExt cx="0" cy="0"/>
        </a:xfrm>
      </p:grpSpPr>
      <p:sp>
        <p:nvSpPr>
          <p:cNvPr id="25" name="Text Placeholder 23">
            <a:extLst>
              <a:ext uri="{FF2B5EF4-FFF2-40B4-BE49-F238E27FC236}">
                <a16:creationId xmlns:a16="http://schemas.microsoft.com/office/drawing/2014/main" id="{37F4427A-FEFE-7B4B-AA73-9FDEFAAF431C}"/>
              </a:ext>
            </a:extLst>
          </p:cNvPr>
          <p:cNvSpPr>
            <a:spLocks noGrp="1"/>
          </p:cNvSpPr>
          <p:nvPr>
            <p:ph type="body" sz="quarter" idx="13" hasCustomPrompt="1"/>
          </p:nvPr>
        </p:nvSpPr>
        <p:spPr>
          <a:xfrm>
            <a:off x="1086578" y="751463"/>
            <a:ext cx="10600546" cy="953429"/>
          </a:xfrm>
        </p:spPr>
        <p:txBody>
          <a:bodyPr>
            <a:normAutofit/>
          </a:bodyPr>
          <a:lstStyle>
            <a:lvl1pPr marL="0" indent="0" algn="l">
              <a:buNone/>
              <a:defRPr sz="3600" b="1">
                <a:solidFill>
                  <a:srgbClr val="262626"/>
                </a:solidFill>
                <a:latin typeface="+mn-lt"/>
              </a:defRPr>
            </a:lvl1pPr>
          </a:lstStyle>
          <a:p>
            <a:pPr lvl="0"/>
            <a:r>
              <a:rPr lang="en-US" dirty="0"/>
              <a:t>Master Text Slide</a:t>
            </a:r>
          </a:p>
        </p:txBody>
      </p:sp>
      <p:sp>
        <p:nvSpPr>
          <p:cNvPr id="26" name="Text Placeholder 25">
            <a:extLst>
              <a:ext uri="{FF2B5EF4-FFF2-40B4-BE49-F238E27FC236}">
                <a16:creationId xmlns:a16="http://schemas.microsoft.com/office/drawing/2014/main" id="{D522E744-70EE-BD40-BDED-0C46EB0C0DD1}"/>
              </a:ext>
            </a:extLst>
          </p:cNvPr>
          <p:cNvSpPr>
            <a:spLocks noGrp="1"/>
          </p:cNvSpPr>
          <p:nvPr>
            <p:ph type="body" sz="quarter" idx="14" hasCustomPrompt="1"/>
          </p:nvPr>
        </p:nvSpPr>
        <p:spPr>
          <a:xfrm>
            <a:off x="1085850" y="1776830"/>
            <a:ext cx="10587038" cy="3995320"/>
          </a:xfrm>
        </p:spPr>
        <p:txBody>
          <a:bodyPr>
            <a:noAutofit/>
          </a:bodyPr>
          <a:lstStyle>
            <a:lvl1pPr marL="0" indent="0" algn="l">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2" name="Group 11">
            <a:extLst>
              <a:ext uri="{FF2B5EF4-FFF2-40B4-BE49-F238E27FC236}">
                <a16:creationId xmlns:a16="http://schemas.microsoft.com/office/drawing/2014/main" id="{E55511AB-8721-F647-80B4-9032104F79C7}"/>
              </a:ext>
            </a:extLst>
          </p:cNvPr>
          <p:cNvGrpSpPr/>
          <p:nvPr userDrawn="1"/>
        </p:nvGrpSpPr>
        <p:grpSpPr>
          <a:xfrm>
            <a:off x="0" y="0"/>
            <a:ext cx="1675006" cy="1772009"/>
            <a:chOff x="327570" y="4453037"/>
            <a:chExt cx="1539689" cy="1542069"/>
          </a:xfrm>
        </p:grpSpPr>
        <p:sp>
          <p:nvSpPr>
            <p:cNvPr id="14" name="Freeform 13">
              <a:extLst>
                <a:ext uri="{FF2B5EF4-FFF2-40B4-BE49-F238E27FC236}">
                  <a16:creationId xmlns:a16="http://schemas.microsoft.com/office/drawing/2014/main" id="{420770FA-21C6-8849-B536-73AB6DB2510C}"/>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15">
              <a:extLst>
                <a:ext uri="{FF2B5EF4-FFF2-40B4-BE49-F238E27FC236}">
                  <a16:creationId xmlns:a16="http://schemas.microsoft.com/office/drawing/2014/main" id="{99CA2A2C-BBC4-D24C-B587-AC4208F38FD7}"/>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7" name="Group 16">
            <a:extLst>
              <a:ext uri="{FF2B5EF4-FFF2-40B4-BE49-F238E27FC236}">
                <a16:creationId xmlns:a16="http://schemas.microsoft.com/office/drawing/2014/main" id="{FDB332BD-D4E3-AA49-9B53-B2203571104D}"/>
              </a:ext>
            </a:extLst>
          </p:cNvPr>
          <p:cNvGrpSpPr/>
          <p:nvPr userDrawn="1"/>
        </p:nvGrpSpPr>
        <p:grpSpPr>
          <a:xfrm>
            <a:off x="8508837" y="6115769"/>
            <a:ext cx="3299079" cy="504000"/>
            <a:chOff x="506666" y="6162492"/>
            <a:chExt cx="3299079" cy="504000"/>
          </a:xfrm>
        </p:grpSpPr>
        <p:pic>
          <p:nvPicPr>
            <p:cNvPr id="19" name="Picture 18" descr="A picture containing text&#10;&#10;Description automatically generated">
              <a:extLst>
                <a:ext uri="{FF2B5EF4-FFF2-40B4-BE49-F238E27FC236}">
                  <a16:creationId xmlns:a16="http://schemas.microsoft.com/office/drawing/2014/main" id="{301B04B3-DA67-154F-B337-D37DC41E7AB5}"/>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28954A48-DCEF-7448-9C76-9A3573C448E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65913703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Master Text Slide - Dusty Pink">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37F8E1F-F9BA-4749-A21A-E44400B2D64E}"/>
              </a:ext>
            </a:extLst>
          </p:cNvPr>
          <p:cNvGrpSpPr/>
          <p:nvPr userDrawn="1"/>
        </p:nvGrpSpPr>
        <p:grpSpPr>
          <a:xfrm>
            <a:off x="0" y="0"/>
            <a:ext cx="1675006" cy="1772009"/>
            <a:chOff x="327570" y="4453037"/>
            <a:chExt cx="1539689" cy="1542069"/>
          </a:xfrm>
        </p:grpSpPr>
        <p:sp>
          <p:nvSpPr>
            <p:cNvPr id="15" name="Freeform 14">
              <a:extLst>
                <a:ext uri="{FF2B5EF4-FFF2-40B4-BE49-F238E27FC236}">
                  <a16:creationId xmlns:a16="http://schemas.microsoft.com/office/drawing/2014/main" id="{F4337FEC-12F3-104D-9401-B6368EE849FC}"/>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17">
              <a:extLst>
                <a:ext uri="{FF2B5EF4-FFF2-40B4-BE49-F238E27FC236}">
                  <a16:creationId xmlns:a16="http://schemas.microsoft.com/office/drawing/2014/main" id="{9AD22EEF-79C8-F24D-8BB3-6743C6A1FAB7}"/>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5" name="Text Placeholder 23">
            <a:extLst>
              <a:ext uri="{FF2B5EF4-FFF2-40B4-BE49-F238E27FC236}">
                <a16:creationId xmlns:a16="http://schemas.microsoft.com/office/drawing/2014/main" id="{37F4427A-FEFE-7B4B-AA73-9FDEFAAF431C}"/>
              </a:ext>
            </a:extLst>
          </p:cNvPr>
          <p:cNvSpPr>
            <a:spLocks noGrp="1"/>
          </p:cNvSpPr>
          <p:nvPr>
            <p:ph type="body" sz="quarter" idx="13" hasCustomPrompt="1"/>
          </p:nvPr>
        </p:nvSpPr>
        <p:spPr>
          <a:xfrm>
            <a:off x="1086578" y="751463"/>
            <a:ext cx="10600546" cy="953429"/>
          </a:xfrm>
        </p:spPr>
        <p:txBody>
          <a:bodyPr>
            <a:normAutofit/>
          </a:bodyPr>
          <a:lstStyle>
            <a:lvl1pPr marL="0" indent="0" algn="l">
              <a:buNone/>
              <a:defRPr sz="3600" b="1">
                <a:solidFill>
                  <a:srgbClr val="262626"/>
                </a:solidFill>
                <a:latin typeface="+mn-lt"/>
              </a:defRPr>
            </a:lvl1pPr>
          </a:lstStyle>
          <a:p>
            <a:pPr lvl="0"/>
            <a:r>
              <a:rPr lang="en-US" dirty="0"/>
              <a:t>Master Text Slide</a:t>
            </a:r>
          </a:p>
        </p:txBody>
      </p:sp>
      <p:sp>
        <p:nvSpPr>
          <p:cNvPr id="26" name="Text Placeholder 25">
            <a:extLst>
              <a:ext uri="{FF2B5EF4-FFF2-40B4-BE49-F238E27FC236}">
                <a16:creationId xmlns:a16="http://schemas.microsoft.com/office/drawing/2014/main" id="{D522E744-70EE-BD40-BDED-0C46EB0C0DD1}"/>
              </a:ext>
            </a:extLst>
          </p:cNvPr>
          <p:cNvSpPr>
            <a:spLocks noGrp="1"/>
          </p:cNvSpPr>
          <p:nvPr>
            <p:ph type="body" sz="quarter" idx="14" hasCustomPrompt="1"/>
          </p:nvPr>
        </p:nvSpPr>
        <p:spPr>
          <a:xfrm>
            <a:off x="1085850" y="1776830"/>
            <a:ext cx="10587038" cy="3995320"/>
          </a:xfrm>
        </p:spPr>
        <p:txBody>
          <a:bodyPr>
            <a:noAutofit/>
          </a:bodyPr>
          <a:lstStyle>
            <a:lvl1pPr marL="0" indent="0" algn="l">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2" name="Group 11">
            <a:extLst>
              <a:ext uri="{FF2B5EF4-FFF2-40B4-BE49-F238E27FC236}">
                <a16:creationId xmlns:a16="http://schemas.microsoft.com/office/drawing/2014/main" id="{D2FA058C-21AD-C741-9599-09BD0C3F51C5}"/>
              </a:ext>
            </a:extLst>
          </p:cNvPr>
          <p:cNvGrpSpPr/>
          <p:nvPr userDrawn="1"/>
        </p:nvGrpSpPr>
        <p:grpSpPr>
          <a:xfrm>
            <a:off x="8508837" y="6115769"/>
            <a:ext cx="3299079" cy="504000"/>
            <a:chOff x="506666" y="6162492"/>
            <a:chExt cx="3299079" cy="504000"/>
          </a:xfrm>
        </p:grpSpPr>
        <p:pic>
          <p:nvPicPr>
            <p:cNvPr id="14" name="Picture 13" descr="A picture containing text&#10;&#10;Description automatically generated">
              <a:extLst>
                <a:ext uri="{FF2B5EF4-FFF2-40B4-BE49-F238E27FC236}">
                  <a16:creationId xmlns:a16="http://schemas.microsoft.com/office/drawing/2014/main" id="{1FAF0D9F-2DCC-6A41-9D49-B156AB216373}"/>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ED9041A7-5B7F-BB40-B9F4-A7E1A6D9381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176884382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ullet Point Slide - Green">
    <p:spTree>
      <p:nvGrpSpPr>
        <p:cNvPr id="1" name=""/>
        <p:cNvGrpSpPr/>
        <p:nvPr/>
      </p:nvGrpSpPr>
      <p:grpSpPr>
        <a:xfrm>
          <a:off x="0" y="0"/>
          <a:ext cx="0" cy="0"/>
          <a:chOff x="0" y="0"/>
          <a:chExt cx="0" cy="0"/>
        </a:xfrm>
      </p:grpSpPr>
      <p:sp>
        <p:nvSpPr>
          <p:cNvPr id="19" name="Text Placeholder 25">
            <a:extLst>
              <a:ext uri="{FF2B5EF4-FFF2-40B4-BE49-F238E27FC236}">
                <a16:creationId xmlns:a16="http://schemas.microsoft.com/office/drawing/2014/main" id="{8F3DA0EB-E314-5247-A639-708BF3F9230A}"/>
              </a:ext>
            </a:extLst>
          </p:cNvPr>
          <p:cNvSpPr>
            <a:spLocks noGrp="1"/>
          </p:cNvSpPr>
          <p:nvPr>
            <p:ph type="body" sz="quarter" idx="20" hasCustomPrompt="1"/>
          </p:nvPr>
        </p:nvSpPr>
        <p:spPr>
          <a:xfrm>
            <a:off x="5934177" y="2066544"/>
            <a:ext cx="5551386" cy="4188673"/>
          </a:xfrm>
        </p:spPr>
        <p:txBody>
          <a:bodyPr>
            <a:noAutofit/>
          </a:bodyPr>
          <a:lstStyle>
            <a:lvl1pPr marL="0" indent="0" algn="l">
              <a:buClr>
                <a:srgbClr val="EA1D76"/>
              </a:buClr>
              <a:buFont typeface="Arial" charset="0"/>
              <a:buNone/>
              <a:defRPr sz="240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0" name="Text Placeholder 23">
            <a:extLst>
              <a:ext uri="{FF2B5EF4-FFF2-40B4-BE49-F238E27FC236}">
                <a16:creationId xmlns:a16="http://schemas.microsoft.com/office/drawing/2014/main" id="{43ACD107-4D1E-4844-B8C3-43C55975A484}"/>
              </a:ext>
            </a:extLst>
          </p:cNvPr>
          <p:cNvSpPr>
            <a:spLocks noGrp="1"/>
          </p:cNvSpPr>
          <p:nvPr>
            <p:ph type="body" sz="quarter" idx="22" hasCustomPrompt="1"/>
          </p:nvPr>
        </p:nvSpPr>
        <p:spPr>
          <a:xfrm>
            <a:off x="5905665" y="602783"/>
            <a:ext cx="5579898" cy="857158"/>
          </a:xfrm>
          <a:noFill/>
        </p:spPr>
        <p:txBody>
          <a:bodyPr anchor="t">
            <a:normAutofit/>
          </a:bodyPr>
          <a:lstStyle>
            <a:lvl1pPr marL="0" indent="0" algn="l">
              <a:buNone/>
              <a:defRPr sz="3600" i="0">
                <a:solidFill>
                  <a:srgbClr val="027354"/>
                </a:solidFill>
                <a:latin typeface="+mn-lt"/>
              </a:defRPr>
            </a:lvl1pPr>
          </a:lstStyle>
          <a:p>
            <a:pPr lvl="0"/>
            <a:r>
              <a:rPr lang="en-US" dirty="0"/>
              <a:t>TITLE</a:t>
            </a:r>
          </a:p>
        </p:txBody>
      </p:sp>
      <p:cxnSp>
        <p:nvCxnSpPr>
          <p:cNvPr id="21" name="Straight Connector 20">
            <a:extLst>
              <a:ext uri="{FF2B5EF4-FFF2-40B4-BE49-F238E27FC236}">
                <a16:creationId xmlns:a16="http://schemas.microsoft.com/office/drawing/2014/main" id="{4092A9C4-F316-6C49-B7B6-2FCB2B14A601}"/>
              </a:ext>
            </a:extLst>
          </p:cNvPr>
          <p:cNvCxnSpPr>
            <a:cxnSpLocks/>
          </p:cNvCxnSpPr>
          <p:nvPr userDrawn="1"/>
        </p:nvCxnSpPr>
        <p:spPr>
          <a:xfrm>
            <a:off x="4256367" y="-13846"/>
            <a:ext cx="0" cy="6853558"/>
          </a:xfrm>
          <a:prstGeom prst="line">
            <a:avLst/>
          </a:prstGeom>
          <a:ln w="12700">
            <a:solidFill>
              <a:srgbClr val="027354"/>
            </a:solidFill>
          </a:ln>
        </p:spPr>
        <p:style>
          <a:lnRef idx="1">
            <a:schemeClr val="accent1"/>
          </a:lnRef>
          <a:fillRef idx="0">
            <a:schemeClr val="accent1"/>
          </a:fillRef>
          <a:effectRef idx="0">
            <a:schemeClr val="accent1"/>
          </a:effectRef>
          <a:fontRef idx="minor">
            <a:schemeClr val="tx1"/>
          </a:fontRef>
        </p:style>
      </p:cxnSp>
      <p:sp>
        <p:nvSpPr>
          <p:cNvPr id="22" name="Triangle 21">
            <a:extLst>
              <a:ext uri="{FF2B5EF4-FFF2-40B4-BE49-F238E27FC236}">
                <a16:creationId xmlns:a16="http://schemas.microsoft.com/office/drawing/2014/main" id="{09B920BA-25B4-FD45-AE7D-E7B0CE66193A}"/>
              </a:ext>
            </a:extLst>
          </p:cNvPr>
          <p:cNvSpPr/>
          <p:nvPr userDrawn="1"/>
        </p:nvSpPr>
        <p:spPr>
          <a:xfrm rot="5400000">
            <a:off x="4188714" y="427089"/>
            <a:ext cx="1317069" cy="1181762"/>
          </a:xfrm>
          <a:prstGeom prst="triangle">
            <a:avLst>
              <a:gd name="adj" fmla="val 50241"/>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23">
            <a:extLst>
              <a:ext uri="{FF2B5EF4-FFF2-40B4-BE49-F238E27FC236}">
                <a16:creationId xmlns:a16="http://schemas.microsoft.com/office/drawing/2014/main" id="{1896BE78-8AF8-5B45-9A6A-3E9FD03B016D}"/>
              </a:ext>
            </a:extLst>
          </p:cNvPr>
          <p:cNvSpPr>
            <a:spLocks noGrp="1"/>
          </p:cNvSpPr>
          <p:nvPr>
            <p:ph type="body" sz="quarter" idx="23" hasCustomPrompt="1"/>
          </p:nvPr>
        </p:nvSpPr>
        <p:spPr>
          <a:xfrm>
            <a:off x="780625" y="589390"/>
            <a:ext cx="3187870" cy="5616451"/>
          </a:xfrm>
          <a:noFill/>
        </p:spPr>
        <p:txBody>
          <a:bodyPr anchor="t">
            <a:normAutofit/>
          </a:bodyPr>
          <a:lstStyle>
            <a:lvl1pPr marL="0" indent="0" algn="l">
              <a:buNone/>
              <a:defRPr sz="3600" i="0">
                <a:solidFill>
                  <a:srgbClr val="262626"/>
                </a:solidFill>
                <a:latin typeface="+mn-lt"/>
              </a:defRPr>
            </a:lvl1pPr>
          </a:lstStyle>
          <a:p>
            <a:pPr lvl="0"/>
            <a:r>
              <a:rPr lang="en-US" dirty="0"/>
              <a:t>BULLET POINT SLIDE</a:t>
            </a:r>
          </a:p>
        </p:txBody>
      </p:sp>
      <p:sp>
        <p:nvSpPr>
          <p:cNvPr id="26" name="Text Placeholder 23">
            <a:extLst>
              <a:ext uri="{FF2B5EF4-FFF2-40B4-BE49-F238E27FC236}">
                <a16:creationId xmlns:a16="http://schemas.microsoft.com/office/drawing/2014/main" id="{779C3835-27F4-4247-BEB8-677257354DEF}"/>
              </a:ext>
            </a:extLst>
          </p:cNvPr>
          <p:cNvSpPr>
            <a:spLocks noGrp="1"/>
          </p:cNvSpPr>
          <p:nvPr>
            <p:ph type="body" sz="quarter" idx="24" hasCustomPrompt="1"/>
          </p:nvPr>
        </p:nvSpPr>
        <p:spPr>
          <a:xfrm>
            <a:off x="4457534" y="681310"/>
            <a:ext cx="900849" cy="857158"/>
          </a:xfrm>
          <a:noFill/>
        </p:spPr>
        <p:txBody>
          <a:bodyPr anchor="t">
            <a:normAutofit/>
          </a:bodyPr>
          <a:lstStyle>
            <a:lvl1pPr marL="0" indent="0" algn="l">
              <a:buNone/>
              <a:defRPr sz="3600" i="0">
                <a:solidFill>
                  <a:schemeClr val="bg1"/>
                </a:solidFill>
                <a:latin typeface="+mn-lt"/>
              </a:defRPr>
            </a:lvl1pPr>
          </a:lstStyle>
          <a:p>
            <a:pPr lvl="0"/>
            <a:r>
              <a:rPr lang="en-US" dirty="0"/>
              <a:t>1</a:t>
            </a:r>
          </a:p>
        </p:txBody>
      </p:sp>
      <p:grpSp>
        <p:nvGrpSpPr>
          <p:cNvPr id="13" name="Group 12">
            <a:extLst>
              <a:ext uri="{FF2B5EF4-FFF2-40B4-BE49-F238E27FC236}">
                <a16:creationId xmlns:a16="http://schemas.microsoft.com/office/drawing/2014/main" id="{AA48BBD4-8B75-154D-92C3-9B5A577B739F}"/>
              </a:ext>
            </a:extLst>
          </p:cNvPr>
          <p:cNvGrpSpPr/>
          <p:nvPr userDrawn="1"/>
        </p:nvGrpSpPr>
        <p:grpSpPr>
          <a:xfrm rot="16200000">
            <a:off x="-1270601" y="1870815"/>
            <a:ext cx="3282445" cy="504000"/>
            <a:chOff x="464462" y="6023185"/>
            <a:chExt cx="3282445" cy="504000"/>
          </a:xfrm>
        </p:grpSpPr>
        <p:pic>
          <p:nvPicPr>
            <p:cNvPr id="14" name="Picture 13" descr="A picture containing text&#10;&#10;Description automatically generated">
              <a:extLst>
                <a:ext uri="{FF2B5EF4-FFF2-40B4-BE49-F238E27FC236}">
                  <a16:creationId xmlns:a16="http://schemas.microsoft.com/office/drawing/2014/main" id="{744316E4-32AC-9349-B586-82A55FD6262C}"/>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468BCDC1-15D1-BC46-A99A-CFBF8250D8F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379991" y="6023185"/>
              <a:ext cx="366916" cy="504000"/>
            </a:xfrm>
            <a:prstGeom prst="rect">
              <a:avLst/>
            </a:prstGeom>
          </p:spPr>
        </p:pic>
      </p:grpSp>
    </p:spTree>
    <p:extLst>
      <p:ext uri="{BB962C8B-B14F-4D97-AF65-F5344CB8AC3E}">
        <p14:creationId xmlns:p14="http://schemas.microsoft.com/office/powerpoint/2010/main" val="407883896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ullet Point Slide - Orange">
    <p:spTree>
      <p:nvGrpSpPr>
        <p:cNvPr id="1" name=""/>
        <p:cNvGrpSpPr/>
        <p:nvPr/>
      </p:nvGrpSpPr>
      <p:grpSpPr>
        <a:xfrm>
          <a:off x="0" y="0"/>
          <a:ext cx="0" cy="0"/>
          <a:chOff x="0" y="0"/>
          <a:chExt cx="0" cy="0"/>
        </a:xfrm>
      </p:grpSpPr>
      <p:sp>
        <p:nvSpPr>
          <p:cNvPr id="19" name="Text Placeholder 25">
            <a:extLst>
              <a:ext uri="{FF2B5EF4-FFF2-40B4-BE49-F238E27FC236}">
                <a16:creationId xmlns:a16="http://schemas.microsoft.com/office/drawing/2014/main" id="{8F3DA0EB-E314-5247-A639-708BF3F9230A}"/>
              </a:ext>
            </a:extLst>
          </p:cNvPr>
          <p:cNvSpPr>
            <a:spLocks noGrp="1"/>
          </p:cNvSpPr>
          <p:nvPr>
            <p:ph type="body" sz="quarter" idx="20" hasCustomPrompt="1"/>
          </p:nvPr>
        </p:nvSpPr>
        <p:spPr>
          <a:xfrm>
            <a:off x="5934177" y="2066544"/>
            <a:ext cx="5551386" cy="3722513"/>
          </a:xfrm>
        </p:spPr>
        <p:txBody>
          <a:bodyPr>
            <a:noAutofit/>
          </a:bodyPr>
          <a:lstStyle>
            <a:lvl1pPr marL="0" indent="0" algn="l">
              <a:buClr>
                <a:srgbClr val="EA1D76"/>
              </a:buClr>
              <a:buFont typeface="Arial" charset="0"/>
              <a:buNone/>
              <a:defRPr sz="240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0" name="Text Placeholder 23">
            <a:extLst>
              <a:ext uri="{FF2B5EF4-FFF2-40B4-BE49-F238E27FC236}">
                <a16:creationId xmlns:a16="http://schemas.microsoft.com/office/drawing/2014/main" id="{43ACD107-4D1E-4844-B8C3-43C55975A484}"/>
              </a:ext>
            </a:extLst>
          </p:cNvPr>
          <p:cNvSpPr>
            <a:spLocks noGrp="1"/>
          </p:cNvSpPr>
          <p:nvPr>
            <p:ph type="body" sz="quarter" idx="22" hasCustomPrompt="1"/>
          </p:nvPr>
        </p:nvSpPr>
        <p:spPr>
          <a:xfrm>
            <a:off x="5905665" y="602783"/>
            <a:ext cx="5579898" cy="857158"/>
          </a:xfrm>
          <a:noFill/>
        </p:spPr>
        <p:txBody>
          <a:bodyPr anchor="t">
            <a:normAutofit/>
          </a:bodyPr>
          <a:lstStyle>
            <a:lvl1pPr marL="0" indent="0" algn="l">
              <a:buNone/>
              <a:defRPr sz="3600" i="0">
                <a:solidFill>
                  <a:srgbClr val="F29E38"/>
                </a:solidFill>
                <a:latin typeface="+mn-lt"/>
              </a:defRPr>
            </a:lvl1pPr>
          </a:lstStyle>
          <a:p>
            <a:pPr lvl="0"/>
            <a:r>
              <a:rPr lang="en-US" dirty="0"/>
              <a:t>TITLE</a:t>
            </a:r>
          </a:p>
        </p:txBody>
      </p:sp>
      <p:cxnSp>
        <p:nvCxnSpPr>
          <p:cNvPr id="21" name="Straight Connector 20">
            <a:extLst>
              <a:ext uri="{FF2B5EF4-FFF2-40B4-BE49-F238E27FC236}">
                <a16:creationId xmlns:a16="http://schemas.microsoft.com/office/drawing/2014/main" id="{4092A9C4-F316-6C49-B7B6-2FCB2B14A601}"/>
              </a:ext>
            </a:extLst>
          </p:cNvPr>
          <p:cNvCxnSpPr>
            <a:cxnSpLocks/>
          </p:cNvCxnSpPr>
          <p:nvPr userDrawn="1"/>
        </p:nvCxnSpPr>
        <p:spPr>
          <a:xfrm>
            <a:off x="4256367" y="-13846"/>
            <a:ext cx="0" cy="6853558"/>
          </a:xfrm>
          <a:prstGeom prst="line">
            <a:avLst/>
          </a:prstGeom>
          <a:ln w="12700">
            <a:solidFill>
              <a:srgbClr val="F29E38"/>
            </a:solidFill>
          </a:ln>
        </p:spPr>
        <p:style>
          <a:lnRef idx="1">
            <a:schemeClr val="accent1"/>
          </a:lnRef>
          <a:fillRef idx="0">
            <a:schemeClr val="accent1"/>
          </a:fillRef>
          <a:effectRef idx="0">
            <a:schemeClr val="accent1"/>
          </a:effectRef>
          <a:fontRef idx="minor">
            <a:schemeClr val="tx1"/>
          </a:fontRef>
        </p:style>
      </p:cxnSp>
      <p:sp>
        <p:nvSpPr>
          <p:cNvPr id="22" name="Triangle 21">
            <a:extLst>
              <a:ext uri="{FF2B5EF4-FFF2-40B4-BE49-F238E27FC236}">
                <a16:creationId xmlns:a16="http://schemas.microsoft.com/office/drawing/2014/main" id="{09B920BA-25B4-FD45-AE7D-E7B0CE66193A}"/>
              </a:ext>
            </a:extLst>
          </p:cNvPr>
          <p:cNvSpPr/>
          <p:nvPr userDrawn="1"/>
        </p:nvSpPr>
        <p:spPr>
          <a:xfrm rot="5400000">
            <a:off x="4188714" y="427089"/>
            <a:ext cx="1317069" cy="1181762"/>
          </a:xfrm>
          <a:prstGeom prst="triangle">
            <a:avLst>
              <a:gd name="adj" fmla="val 50241"/>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23">
            <a:extLst>
              <a:ext uri="{FF2B5EF4-FFF2-40B4-BE49-F238E27FC236}">
                <a16:creationId xmlns:a16="http://schemas.microsoft.com/office/drawing/2014/main" id="{779C3835-27F4-4247-BEB8-677257354DEF}"/>
              </a:ext>
            </a:extLst>
          </p:cNvPr>
          <p:cNvSpPr>
            <a:spLocks noGrp="1"/>
          </p:cNvSpPr>
          <p:nvPr>
            <p:ph type="body" sz="quarter" idx="24" hasCustomPrompt="1"/>
          </p:nvPr>
        </p:nvSpPr>
        <p:spPr>
          <a:xfrm>
            <a:off x="4457534" y="681310"/>
            <a:ext cx="900849" cy="857158"/>
          </a:xfrm>
          <a:noFill/>
        </p:spPr>
        <p:txBody>
          <a:bodyPr anchor="t">
            <a:normAutofit/>
          </a:bodyPr>
          <a:lstStyle>
            <a:lvl1pPr marL="0" indent="0" algn="l">
              <a:buNone/>
              <a:defRPr sz="3600" i="0">
                <a:solidFill>
                  <a:schemeClr val="bg1"/>
                </a:solidFill>
                <a:latin typeface="+mn-lt"/>
              </a:defRPr>
            </a:lvl1pPr>
          </a:lstStyle>
          <a:p>
            <a:pPr lvl="0"/>
            <a:r>
              <a:rPr lang="en-US" dirty="0"/>
              <a:t>1</a:t>
            </a:r>
          </a:p>
        </p:txBody>
      </p:sp>
      <p:sp>
        <p:nvSpPr>
          <p:cNvPr id="13" name="Text Placeholder 23">
            <a:extLst>
              <a:ext uri="{FF2B5EF4-FFF2-40B4-BE49-F238E27FC236}">
                <a16:creationId xmlns:a16="http://schemas.microsoft.com/office/drawing/2014/main" id="{938F5710-D287-EA45-932D-DEE7A9F49DF5}"/>
              </a:ext>
            </a:extLst>
          </p:cNvPr>
          <p:cNvSpPr>
            <a:spLocks noGrp="1"/>
          </p:cNvSpPr>
          <p:nvPr>
            <p:ph type="body" sz="quarter" idx="23" hasCustomPrompt="1"/>
          </p:nvPr>
        </p:nvSpPr>
        <p:spPr>
          <a:xfrm>
            <a:off x="780625" y="589390"/>
            <a:ext cx="3187870" cy="5616451"/>
          </a:xfrm>
          <a:noFill/>
        </p:spPr>
        <p:txBody>
          <a:bodyPr anchor="t">
            <a:normAutofit/>
          </a:bodyPr>
          <a:lstStyle>
            <a:lvl1pPr marL="0" indent="0" algn="l">
              <a:buNone/>
              <a:defRPr sz="3600" i="0">
                <a:solidFill>
                  <a:srgbClr val="262626"/>
                </a:solidFill>
                <a:latin typeface="+mn-lt"/>
              </a:defRPr>
            </a:lvl1pPr>
          </a:lstStyle>
          <a:p>
            <a:pPr lvl="0"/>
            <a:r>
              <a:rPr lang="en-US" dirty="0"/>
              <a:t>BULLET POINT SLIDE</a:t>
            </a:r>
          </a:p>
        </p:txBody>
      </p:sp>
      <p:grpSp>
        <p:nvGrpSpPr>
          <p:cNvPr id="14" name="Group 13">
            <a:extLst>
              <a:ext uri="{FF2B5EF4-FFF2-40B4-BE49-F238E27FC236}">
                <a16:creationId xmlns:a16="http://schemas.microsoft.com/office/drawing/2014/main" id="{7236FE24-4805-A34B-B8AE-98FEF008C755}"/>
              </a:ext>
            </a:extLst>
          </p:cNvPr>
          <p:cNvGrpSpPr/>
          <p:nvPr userDrawn="1"/>
        </p:nvGrpSpPr>
        <p:grpSpPr>
          <a:xfrm rot="16200000">
            <a:off x="-1270601" y="1870815"/>
            <a:ext cx="3282445" cy="504000"/>
            <a:chOff x="464462" y="6023185"/>
            <a:chExt cx="3282445" cy="504000"/>
          </a:xfrm>
        </p:grpSpPr>
        <p:pic>
          <p:nvPicPr>
            <p:cNvPr id="15" name="Picture 14" descr="A picture containing text&#10;&#10;Description automatically generated">
              <a:extLst>
                <a:ext uri="{FF2B5EF4-FFF2-40B4-BE49-F238E27FC236}">
                  <a16:creationId xmlns:a16="http://schemas.microsoft.com/office/drawing/2014/main" id="{D7951F1B-24A5-0544-83FC-1970FF6362D7}"/>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979E43B6-C61A-7E45-85A3-058BA592C21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379991" y="6023185"/>
              <a:ext cx="366916" cy="504000"/>
            </a:xfrm>
            <a:prstGeom prst="rect">
              <a:avLst/>
            </a:prstGeom>
          </p:spPr>
        </p:pic>
      </p:grpSp>
    </p:spTree>
    <p:extLst>
      <p:ext uri="{BB962C8B-B14F-4D97-AF65-F5344CB8AC3E}">
        <p14:creationId xmlns:p14="http://schemas.microsoft.com/office/powerpoint/2010/main" val="374821037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ullet Point Slide - Dusty Pink">
    <p:spTree>
      <p:nvGrpSpPr>
        <p:cNvPr id="1" name=""/>
        <p:cNvGrpSpPr/>
        <p:nvPr/>
      </p:nvGrpSpPr>
      <p:grpSpPr>
        <a:xfrm>
          <a:off x="0" y="0"/>
          <a:ext cx="0" cy="0"/>
          <a:chOff x="0" y="0"/>
          <a:chExt cx="0" cy="0"/>
        </a:xfrm>
      </p:grpSpPr>
      <p:sp>
        <p:nvSpPr>
          <p:cNvPr id="19" name="Text Placeholder 25">
            <a:extLst>
              <a:ext uri="{FF2B5EF4-FFF2-40B4-BE49-F238E27FC236}">
                <a16:creationId xmlns:a16="http://schemas.microsoft.com/office/drawing/2014/main" id="{8F3DA0EB-E314-5247-A639-708BF3F9230A}"/>
              </a:ext>
            </a:extLst>
          </p:cNvPr>
          <p:cNvSpPr>
            <a:spLocks noGrp="1"/>
          </p:cNvSpPr>
          <p:nvPr>
            <p:ph type="body" sz="quarter" idx="20" hasCustomPrompt="1"/>
          </p:nvPr>
        </p:nvSpPr>
        <p:spPr>
          <a:xfrm>
            <a:off x="5934177" y="2066544"/>
            <a:ext cx="5551386" cy="3722513"/>
          </a:xfrm>
        </p:spPr>
        <p:txBody>
          <a:bodyPr>
            <a:noAutofit/>
          </a:bodyPr>
          <a:lstStyle>
            <a:lvl1pPr marL="0" indent="0" algn="l">
              <a:buClr>
                <a:srgbClr val="EA1D76"/>
              </a:buClr>
              <a:buFont typeface="Arial" charset="0"/>
              <a:buNone/>
              <a:defRPr sz="240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0" name="Text Placeholder 23">
            <a:extLst>
              <a:ext uri="{FF2B5EF4-FFF2-40B4-BE49-F238E27FC236}">
                <a16:creationId xmlns:a16="http://schemas.microsoft.com/office/drawing/2014/main" id="{43ACD107-4D1E-4844-B8C3-43C55975A484}"/>
              </a:ext>
            </a:extLst>
          </p:cNvPr>
          <p:cNvSpPr>
            <a:spLocks noGrp="1"/>
          </p:cNvSpPr>
          <p:nvPr>
            <p:ph type="body" sz="quarter" idx="22" hasCustomPrompt="1"/>
          </p:nvPr>
        </p:nvSpPr>
        <p:spPr>
          <a:xfrm>
            <a:off x="5905665" y="602783"/>
            <a:ext cx="5579898" cy="857158"/>
          </a:xfrm>
          <a:noFill/>
        </p:spPr>
        <p:txBody>
          <a:bodyPr anchor="t">
            <a:normAutofit/>
          </a:bodyPr>
          <a:lstStyle>
            <a:lvl1pPr marL="0" indent="0" algn="l">
              <a:buNone/>
              <a:defRPr sz="3600" i="0">
                <a:solidFill>
                  <a:srgbClr val="D98F89"/>
                </a:solidFill>
                <a:latin typeface="+mn-lt"/>
              </a:defRPr>
            </a:lvl1pPr>
          </a:lstStyle>
          <a:p>
            <a:pPr lvl="0"/>
            <a:r>
              <a:rPr lang="en-US" dirty="0"/>
              <a:t>TITLE</a:t>
            </a:r>
          </a:p>
        </p:txBody>
      </p:sp>
      <p:cxnSp>
        <p:nvCxnSpPr>
          <p:cNvPr id="21" name="Straight Connector 20">
            <a:extLst>
              <a:ext uri="{FF2B5EF4-FFF2-40B4-BE49-F238E27FC236}">
                <a16:creationId xmlns:a16="http://schemas.microsoft.com/office/drawing/2014/main" id="{4092A9C4-F316-6C49-B7B6-2FCB2B14A601}"/>
              </a:ext>
            </a:extLst>
          </p:cNvPr>
          <p:cNvCxnSpPr>
            <a:cxnSpLocks/>
          </p:cNvCxnSpPr>
          <p:nvPr userDrawn="1"/>
        </p:nvCxnSpPr>
        <p:spPr>
          <a:xfrm>
            <a:off x="4256367" y="-13846"/>
            <a:ext cx="0" cy="6853558"/>
          </a:xfrm>
          <a:prstGeom prst="line">
            <a:avLst/>
          </a:prstGeom>
          <a:ln w="12700">
            <a:solidFill>
              <a:srgbClr val="D98F89"/>
            </a:solidFill>
          </a:ln>
        </p:spPr>
        <p:style>
          <a:lnRef idx="1">
            <a:schemeClr val="accent1"/>
          </a:lnRef>
          <a:fillRef idx="0">
            <a:schemeClr val="accent1"/>
          </a:fillRef>
          <a:effectRef idx="0">
            <a:schemeClr val="accent1"/>
          </a:effectRef>
          <a:fontRef idx="minor">
            <a:schemeClr val="tx1"/>
          </a:fontRef>
        </p:style>
      </p:cxnSp>
      <p:sp>
        <p:nvSpPr>
          <p:cNvPr id="22" name="Triangle 21">
            <a:extLst>
              <a:ext uri="{FF2B5EF4-FFF2-40B4-BE49-F238E27FC236}">
                <a16:creationId xmlns:a16="http://schemas.microsoft.com/office/drawing/2014/main" id="{09B920BA-25B4-FD45-AE7D-E7B0CE66193A}"/>
              </a:ext>
            </a:extLst>
          </p:cNvPr>
          <p:cNvSpPr/>
          <p:nvPr userDrawn="1"/>
        </p:nvSpPr>
        <p:spPr>
          <a:xfrm rot="5400000">
            <a:off x="4188714" y="427089"/>
            <a:ext cx="1317069" cy="1181762"/>
          </a:xfrm>
          <a:prstGeom prst="triangle">
            <a:avLst>
              <a:gd name="adj" fmla="val 50241"/>
            </a:avLst>
          </a:pr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23">
            <a:extLst>
              <a:ext uri="{FF2B5EF4-FFF2-40B4-BE49-F238E27FC236}">
                <a16:creationId xmlns:a16="http://schemas.microsoft.com/office/drawing/2014/main" id="{779C3835-27F4-4247-BEB8-677257354DEF}"/>
              </a:ext>
            </a:extLst>
          </p:cNvPr>
          <p:cNvSpPr>
            <a:spLocks noGrp="1"/>
          </p:cNvSpPr>
          <p:nvPr>
            <p:ph type="body" sz="quarter" idx="24" hasCustomPrompt="1"/>
          </p:nvPr>
        </p:nvSpPr>
        <p:spPr>
          <a:xfrm>
            <a:off x="4457534" y="681310"/>
            <a:ext cx="900849" cy="857158"/>
          </a:xfrm>
          <a:noFill/>
        </p:spPr>
        <p:txBody>
          <a:bodyPr anchor="t">
            <a:normAutofit/>
          </a:bodyPr>
          <a:lstStyle>
            <a:lvl1pPr marL="0" indent="0" algn="l">
              <a:buNone/>
              <a:defRPr sz="3600" i="0">
                <a:solidFill>
                  <a:schemeClr val="bg1"/>
                </a:solidFill>
                <a:latin typeface="+mn-lt"/>
              </a:defRPr>
            </a:lvl1pPr>
          </a:lstStyle>
          <a:p>
            <a:pPr lvl="0"/>
            <a:r>
              <a:rPr lang="en-US" dirty="0"/>
              <a:t>1</a:t>
            </a:r>
          </a:p>
        </p:txBody>
      </p:sp>
      <p:sp>
        <p:nvSpPr>
          <p:cNvPr id="13" name="Text Placeholder 23">
            <a:extLst>
              <a:ext uri="{FF2B5EF4-FFF2-40B4-BE49-F238E27FC236}">
                <a16:creationId xmlns:a16="http://schemas.microsoft.com/office/drawing/2014/main" id="{B4735CE3-326B-ED43-B01A-677CAF6EC538}"/>
              </a:ext>
            </a:extLst>
          </p:cNvPr>
          <p:cNvSpPr>
            <a:spLocks noGrp="1"/>
          </p:cNvSpPr>
          <p:nvPr>
            <p:ph type="body" sz="quarter" idx="23" hasCustomPrompt="1"/>
          </p:nvPr>
        </p:nvSpPr>
        <p:spPr>
          <a:xfrm>
            <a:off x="780625" y="589390"/>
            <a:ext cx="3187870" cy="5616451"/>
          </a:xfrm>
          <a:noFill/>
        </p:spPr>
        <p:txBody>
          <a:bodyPr anchor="t">
            <a:normAutofit/>
          </a:bodyPr>
          <a:lstStyle>
            <a:lvl1pPr marL="0" indent="0" algn="l">
              <a:buNone/>
              <a:defRPr sz="3600" i="0">
                <a:solidFill>
                  <a:srgbClr val="262626"/>
                </a:solidFill>
                <a:latin typeface="+mn-lt"/>
              </a:defRPr>
            </a:lvl1pPr>
          </a:lstStyle>
          <a:p>
            <a:pPr lvl="0"/>
            <a:r>
              <a:rPr lang="en-US" dirty="0"/>
              <a:t>BULLET POINT SLIDE</a:t>
            </a:r>
          </a:p>
        </p:txBody>
      </p:sp>
      <p:grpSp>
        <p:nvGrpSpPr>
          <p:cNvPr id="14" name="Group 13">
            <a:extLst>
              <a:ext uri="{FF2B5EF4-FFF2-40B4-BE49-F238E27FC236}">
                <a16:creationId xmlns:a16="http://schemas.microsoft.com/office/drawing/2014/main" id="{CFC3AE8E-6509-7048-B8B3-9ADC60C83F50}"/>
              </a:ext>
            </a:extLst>
          </p:cNvPr>
          <p:cNvGrpSpPr/>
          <p:nvPr userDrawn="1"/>
        </p:nvGrpSpPr>
        <p:grpSpPr>
          <a:xfrm rot="16200000">
            <a:off x="-1270601" y="1870815"/>
            <a:ext cx="3282445" cy="504000"/>
            <a:chOff x="464462" y="6023185"/>
            <a:chExt cx="3282445" cy="504000"/>
          </a:xfrm>
        </p:grpSpPr>
        <p:pic>
          <p:nvPicPr>
            <p:cNvPr id="15" name="Picture 14" descr="A picture containing text&#10;&#10;Description automatically generated">
              <a:extLst>
                <a:ext uri="{FF2B5EF4-FFF2-40B4-BE49-F238E27FC236}">
                  <a16:creationId xmlns:a16="http://schemas.microsoft.com/office/drawing/2014/main" id="{1265F276-4D1E-CC4D-9B8E-68C343CD267C}"/>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7400C24D-D9C8-EB41-8CA4-D1ECEED8112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379991" y="6023185"/>
              <a:ext cx="366916" cy="504000"/>
            </a:xfrm>
            <a:prstGeom prst="rect">
              <a:avLst/>
            </a:prstGeom>
          </p:spPr>
        </p:pic>
      </p:grpSp>
    </p:spTree>
    <p:extLst>
      <p:ext uri="{BB962C8B-B14F-4D97-AF65-F5344CB8AC3E}">
        <p14:creationId xmlns:p14="http://schemas.microsoft.com/office/powerpoint/2010/main" val="39895604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ase Study Slide - Gree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F2A4A0E-B2E0-CD45-B001-EE56FA160F25}"/>
              </a:ext>
            </a:extLst>
          </p:cNvPr>
          <p:cNvSpPr/>
          <p:nvPr userDrawn="1"/>
        </p:nvSpPr>
        <p:spPr>
          <a:xfrm>
            <a:off x="0" y="743302"/>
            <a:ext cx="5627077" cy="3227600"/>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2" name="Text Placeholder 23">
            <a:extLst>
              <a:ext uri="{FF2B5EF4-FFF2-40B4-BE49-F238E27FC236}">
                <a16:creationId xmlns:a16="http://schemas.microsoft.com/office/drawing/2014/main" id="{DBD4CC90-789F-E24F-86FC-94694503D2DC}"/>
              </a:ext>
            </a:extLst>
          </p:cNvPr>
          <p:cNvSpPr>
            <a:spLocks noGrp="1"/>
          </p:cNvSpPr>
          <p:nvPr>
            <p:ph type="body" sz="quarter" idx="13" hasCustomPrompt="1"/>
          </p:nvPr>
        </p:nvSpPr>
        <p:spPr>
          <a:xfrm>
            <a:off x="685641" y="1209823"/>
            <a:ext cx="4257991" cy="2514614"/>
          </a:xfrm>
        </p:spPr>
        <p:txBody>
          <a:bodyPr>
            <a:normAutofit/>
          </a:bodyPr>
          <a:lstStyle>
            <a:lvl1pPr marL="0" indent="0" algn="l">
              <a:buNone/>
              <a:defRPr sz="3600" b="1">
                <a:solidFill>
                  <a:schemeClr val="bg1"/>
                </a:solidFill>
                <a:latin typeface="+mn-lt"/>
              </a:defRPr>
            </a:lvl1pPr>
          </a:lstStyle>
          <a:p>
            <a:pPr lvl="0"/>
            <a:r>
              <a:rPr lang="en-US" dirty="0"/>
              <a:t>Case Study Slide</a:t>
            </a:r>
          </a:p>
        </p:txBody>
      </p:sp>
      <p:sp>
        <p:nvSpPr>
          <p:cNvPr id="13" name="Text Placeholder 25">
            <a:extLst>
              <a:ext uri="{FF2B5EF4-FFF2-40B4-BE49-F238E27FC236}">
                <a16:creationId xmlns:a16="http://schemas.microsoft.com/office/drawing/2014/main" id="{F7E13A98-F461-F847-9B3B-3931B49354AA}"/>
              </a:ext>
            </a:extLst>
          </p:cNvPr>
          <p:cNvSpPr>
            <a:spLocks noGrp="1"/>
          </p:cNvSpPr>
          <p:nvPr>
            <p:ph type="body" sz="quarter" idx="14" hasCustomPrompt="1"/>
          </p:nvPr>
        </p:nvSpPr>
        <p:spPr>
          <a:xfrm>
            <a:off x="707442" y="4424320"/>
            <a:ext cx="10842133" cy="1666055"/>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4" name="Picture Placeholder 2">
            <a:extLst>
              <a:ext uri="{FF2B5EF4-FFF2-40B4-BE49-F238E27FC236}">
                <a16:creationId xmlns:a16="http://schemas.microsoft.com/office/drawing/2014/main" id="{CD8BF8F0-E3AC-A14D-B3FC-B8BFF00849DD}"/>
              </a:ext>
            </a:extLst>
          </p:cNvPr>
          <p:cNvSpPr>
            <a:spLocks noGrp="1"/>
          </p:cNvSpPr>
          <p:nvPr>
            <p:ph type="pic" sz="quarter" idx="19"/>
          </p:nvPr>
        </p:nvSpPr>
        <p:spPr>
          <a:xfrm>
            <a:off x="5629275" y="-1"/>
            <a:ext cx="6560162" cy="3930647"/>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grpSp>
        <p:nvGrpSpPr>
          <p:cNvPr id="15" name="Group 14">
            <a:extLst>
              <a:ext uri="{FF2B5EF4-FFF2-40B4-BE49-F238E27FC236}">
                <a16:creationId xmlns:a16="http://schemas.microsoft.com/office/drawing/2014/main" id="{B6C2594B-E141-F94A-9FE1-9F68CF9EA67F}"/>
              </a:ext>
            </a:extLst>
          </p:cNvPr>
          <p:cNvGrpSpPr/>
          <p:nvPr userDrawn="1"/>
        </p:nvGrpSpPr>
        <p:grpSpPr>
          <a:xfrm>
            <a:off x="8508837" y="6115769"/>
            <a:ext cx="3299079" cy="504000"/>
            <a:chOff x="506666" y="6162492"/>
            <a:chExt cx="3299079" cy="504000"/>
          </a:xfrm>
        </p:grpSpPr>
        <p:pic>
          <p:nvPicPr>
            <p:cNvPr id="16" name="Picture 15" descr="A picture containing text&#10;&#10;Description automatically generated">
              <a:extLst>
                <a:ext uri="{FF2B5EF4-FFF2-40B4-BE49-F238E27FC236}">
                  <a16:creationId xmlns:a16="http://schemas.microsoft.com/office/drawing/2014/main" id="{C393C8E0-2C6D-C249-88BF-230E75FF2FC9}"/>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DEB7FCE7-95F6-F349-9DF0-A5D004C7AAB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2752824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Slide - Dark Green">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926358D-C33D-8041-B540-52055CF64746}"/>
              </a:ext>
            </a:extLst>
          </p:cNvPr>
          <p:cNvGrpSpPr/>
          <p:nvPr userDrawn="1"/>
        </p:nvGrpSpPr>
        <p:grpSpPr>
          <a:xfrm flipH="1">
            <a:off x="-4" y="476885"/>
            <a:ext cx="12192004" cy="6381115"/>
            <a:chOff x="0" y="476885"/>
            <a:chExt cx="7550787" cy="6381115"/>
          </a:xfrm>
        </p:grpSpPr>
        <p:sp>
          <p:nvSpPr>
            <p:cNvPr id="30" name="Freeform 29">
              <a:extLst>
                <a:ext uri="{FF2B5EF4-FFF2-40B4-BE49-F238E27FC236}">
                  <a16:creationId xmlns:a16="http://schemas.microsoft.com/office/drawing/2014/main" id="{4445E8B4-C77C-464C-A575-98BEB2A65C55}"/>
                </a:ext>
              </a:extLst>
            </p:cNvPr>
            <p:cNvSpPr/>
            <p:nvPr userDrawn="1"/>
          </p:nvSpPr>
          <p:spPr>
            <a:xfrm>
              <a:off x="2876552" y="3910818"/>
              <a:ext cx="4674235" cy="2942004"/>
            </a:xfrm>
            <a:custGeom>
              <a:avLst/>
              <a:gdLst>
                <a:gd name="connsiteX0" fmla="*/ 0 w 4674476"/>
                <a:gd name="connsiteY0" fmla="*/ 3633952 h 3633952"/>
                <a:gd name="connsiteX1" fmla="*/ 0 w 4674476"/>
                <a:gd name="connsiteY1" fmla="*/ 3633952 h 3633952"/>
                <a:gd name="connsiteX2" fmla="*/ 4674476 w 4674476"/>
                <a:gd name="connsiteY2" fmla="*/ 3633952 h 3633952"/>
                <a:gd name="connsiteX3" fmla="*/ 4674476 w 4674476"/>
                <a:gd name="connsiteY3" fmla="*/ 0 h 3633952"/>
                <a:gd name="connsiteX4" fmla="*/ 323193 w 4674476"/>
                <a:gd name="connsiteY4" fmla="*/ 819807 h 3633952"/>
                <a:gd name="connsiteX5" fmla="*/ 0 w 4674476"/>
                <a:gd name="connsiteY5" fmla="*/ 3633952 h 363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74476" h="3633952">
                  <a:moveTo>
                    <a:pt x="0" y="3633952"/>
                  </a:moveTo>
                  <a:lnTo>
                    <a:pt x="0" y="3633952"/>
                  </a:lnTo>
                  <a:lnTo>
                    <a:pt x="4674476" y="3633952"/>
                  </a:lnTo>
                  <a:lnTo>
                    <a:pt x="4674476" y="0"/>
                  </a:lnTo>
                  <a:lnTo>
                    <a:pt x="323193" y="819807"/>
                  </a:lnTo>
                  <a:lnTo>
                    <a:pt x="0" y="3633952"/>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sp>
          <p:nvSpPr>
            <p:cNvPr id="32" name="Freeform 31">
              <a:extLst>
                <a:ext uri="{FF2B5EF4-FFF2-40B4-BE49-F238E27FC236}">
                  <a16:creationId xmlns:a16="http://schemas.microsoft.com/office/drawing/2014/main" id="{DE028D90-5F7C-6543-B062-2BDC7BFF1F11}"/>
                </a:ext>
              </a:extLst>
            </p:cNvPr>
            <p:cNvSpPr/>
            <p:nvPr userDrawn="1"/>
          </p:nvSpPr>
          <p:spPr>
            <a:xfrm>
              <a:off x="0" y="476885"/>
              <a:ext cx="4590415" cy="6381115"/>
            </a:xfrm>
            <a:custGeom>
              <a:avLst/>
              <a:gdLst>
                <a:gd name="connsiteX0" fmla="*/ 4591050 w 4591050"/>
                <a:gd name="connsiteY0" fmla="*/ 6381750 h 6381750"/>
                <a:gd name="connsiteX1" fmla="*/ 0 w 4591050"/>
                <a:gd name="connsiteY1" fmla="*/ 6381750 h 6381750"/>
                <a:gd name="connsiteX2" fmla="*/ 0 w 4591050"/>
                <a:gd name="connsiteY2" fmla="*/ 0 h 6381750"/>
                <a:gd name="connsiteX3" fmla="*/ 3238500 w 4591050"/>
                <a:gd name="connsiteY3" fmla="*/ 1409700 h 6381750"/>
                <a:gd name="connsiteX4" fmla="*/ 4591050 w 4591050"/>
                <a:gd name="connsiteY4" fmla="*/ 6381750 h 6381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1050" h="6381750">
                  <a:moveTo>
                    <a:pt x="4591050" y="6381750"/>
                  </a:moveTo>
                  <a:lnTo>
                    <a:pt x="0" y="6381750"/>
                  </a:lnTo>
                  <a:lnTo>
                    <a:pt x="0" y="0"/>
                  </a:lnTo>
                  <a:lnTo>
                    <a:pt x="3238500" y="1409700"/>
                  </a:lnTo>
                  <a:lnTo>
                    <a:pt x="4591050" y="638175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grpSp>
      <p:pic>
        <p:nvPicPr>
          <p:cNvPr id="33" name="Picture 32" descr="Icon&#10;&#10;Description automatically generated">
            <a:extLst>
              <a:ext uri="{FF2B5EF4-FFF2-40B4-BE49-F238E27FC236}">
                <a16:creationId xmlns:a16="http://schemas.microsoft.com/office/drawing/2014/main" id="{692E755C-CAC5-4642-ABCF-0F0EA758F1D1}"/>
              </a:ext>
            </a:extLst>
          </p:cNvPr>
          <p:cNvPicPr/>
          <p:nvPr userDrawn="1"/>
        </p:nvPicPr>
        <p:blipFill rotWithShape="1">
          <a:blip r:embed="rId2" cstate="email">
            <a:extLst>
              <a:ext uri="{28A0092B-C50C-407E-A947-70E740481C1C}">
                <a14:useLocalDpi xmlns:a14="http://schemas.microsoft.com/office/drawing/2010/main"/>
              </a:ext>
            </a:extLst>
          </a:blip>
          <a:srcRect l="-27922" t="-8341" r="35419" b="-3323"/>
          <a:stretch/>
        </p:blipFill>
        <p:spPr>
          <a:xfrm>
            <a:off x="9115865" y="476885"/>
            <a:ext cx="3076135" cy="6106795"/>
          </a:xfrm>
          <a:prstGeom prst="rect">
            <a:avLst/>
          </a:prstGeom>
        </p:spPr>
      </p:pic>
      <p:grpSp>
        <p:nvGrpSpPr>
          <p:cNvPr id="34" name="Group 33">
            <a:extLst>
              <a:ext uri="{FF2B5EF4-FFF2-40B4-BE49-F238E27FC236}">
                <a16:creationId xmlns:a16="http://schemas.microsoft.com/office/drawing/2014/main" id="{A4FB7E5E-8329-5949-8FFD-E2041FDE5AF9}"/>
              </a:ext>
            </a:extLst>
          </p:cNvPr>
          <p:cNvGrpSpPr/>
          <p:nvPr userDrawn="1"/>
        </p:nvGrpSpPr>
        <p:grpSpPr>
          <a:xfrm>
            <a:off x="405114" y="301682"/>
            <a:ext cx="3143757" cy="504000"/>
            <a:chOff x="296426" y="6035882"/>
            <a:chExt cx="3143757" cy="504000"/>
          </a:xfrm>
        </p:grpSpPr>
        <p:pic>
          <p:nvPicPr>
            <p:cNvPr id="35" name="Picture 34" descr="A picture containing text&#10;&#10;Description automatically generated">
              <a:extLst>
                <a:ext uri="{FF2B5EF4-FFF2-40B4-BE49-F238E27FC236}">
                  <a16:creationId xmlns:a16="http://schemas.microsoft.com/office/drawing/2014/main" id="{E81248CE-AC89-2148-B108-D4BEDDE55FAE}"/>
                </a:ext>
              </a:extLst>
            </p:cNvPr>
            <p:cNvPicPr/>
            <p:nvPr userDrawn="1"/>
          </p:nvPicPr>
          <p:blipFill rotWithShape="1">
            <a:blip r:embed="rId3"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36" name="Picture 35" descr="A picture containing text&#10;&#10;Description automatically generated">
              <a:extLst>
                <a:ext uri="{FF2B5EF4-FFF2-40B4-BE49-F238E27FC236}">
                  <a16:creationId xmlns:a16="http://schemas.microsoft.com/office/drawing/2014/main" id="{270AF5F9-8CC2-DC4C-9617-2EEA4670081E}"/>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35287" t="-1662" r="54747" b="36172"/>
            <a:stretch/>
          </p:blipFill>
          <p:spPr>
            <a:xfrm>
              <a:off x="296426" y="6035882"/>
              <a:ext cx="366916" cy="504000"/>
            </a:xfrm>
            <a:prstGeom prst="rect">
              <a:avLst/>
            </a:prstGeom>
          </p:spPr>
        </p:pic>
      </p:grpSp>
      <p:sp>
        <p:nvSpPr>
          <p:cNvPr id="37" name="Text Placeholder 23">
            <a:extLst>
              <a:ext uri="{FF2B5EF4-FFF2-40B4-BE49-F238E27FC236}">
                <a16:creationId xmlns:a16="http://schemas.microsoft.com/office/drawing/2014/main" id="{D96050FE-F8E9-A44D-9C24-6142AB0AE886}"/>
              </a:ext>
            </a:extLst>
          </p:cNvPr>
          <p:cNvSpPr>
            <a:spLocks noGrp="1"/>
          </p:cNvSpPr>
          <p:nvPr>
            <p:ph type="body" sz="quarter" idx="13" hasCustomPrompt="1"/>
          </p:nvPr>
        </p:nvSpPr>
        <p:spPr>
          <a:xfrm>
            <a:off x="490899" y="1364786"/>
            <a:ext cx="4570242" cy="697353"/>
          </a:xfrm>
          <a:noFill/>
        </p:spPr>
        <p:txBody>
          <a:bodyPr>
            <a:noAutofit/>
          </a:bodyPr>
          <a:lstStyle>
            <a:lvl1pPr marL="0" indent="0" algn="l">
              <a:buNone/>
              <a:defRPr sz="4800" b="1" baseline="0">
                <a:solidFill>
                  <a:srgbClr val="262626"/>
                </a:solidFill>
                <a:latin typeface="+mn-lt"/>
              </a:defRPr>
            </a:lvl1pPr>
          </a:lstStyle>
          <a:p>
            <a:pPr lvl="0"/>
            <a:r>
              <a:rPr lang="en-US" dirty="0"/>
              <a:t>DIVIDER</a:t>
            </a:r>
          </a:p>
        </p:txBody>
      </p:sp>
      <p:sp>
        <p:nvSpPr>
          <p:cNvPr id="38" name="Text Placeholder 23">
            <a:extLst>
              <a:ext uri="{FF2B5EF4-FFF2-40B4-BE49-F238E27FC236}">
                <a16:creationId xmlns:a16="http://schemas.microsoft.com/office/drawing/2014/main" id="{5273FDD9-362B-B54D-9BC7-2E408F90955E}"/>
              </a:ext>
            </a:extLst>
          </p:cNvPr>
          <p:cNvSpPr>
            <a:spLocks noGrp="1"/>
          </p:cNvSpPr>
          <p:nvPr>
            <p:ph type="body" sz="quarter" idx="14" hasCustomPrompt="1"/>
          </p:nvPr>
        </p:nvSpPr>
        <p:spPr>
          <a:xfrm>
            <a:off x="490899" y="2230955"/>
            <a:ext cx="4570242" cy="1193534"/>
          </a:xfrm>
          <a:noFill/>
        </p:spPr>
        <p:txBody>
          <a:bodyPr>
            <a:noAutofit/>
          </a:bodyPr>
          <a:lstStyle>
            <a:lvl1pPr marL="0" indent="0" algn="l">
              <a:buNone/>
              <a:defRPr sz="4800" baseline="0">
                <a:solidFill>
                  <a:srgbClr val="262626"/>
                </a:solidFill>
                <a:latin typeface="+mn-lt"/>
              </a:defRPr>
            </a:lvl1pPr>
          </a:lstStyle>
          <a:p>
            <a:pPr lvl="0"/>
            <a:r>
              <a:rPr lang="en-US" dirty="0"/>
              <a:t>Slide</a:t>
            </a:r>
          </a:p>
        </p:txBody>
      </p:sp>
      <p:cxnSp>
        <p:nvCxnSpPr>
          <p:cNvPr id="4" name="Straight Connector 3">
            <a:extLst>
              <a:ext uri="{FF2B5EF4-FFF2-40B4-BE49-F238E27FC236}">
                <a16:creationId xmlns:a16="http://schemas.microsoft.com/office/drawing/2014/main" id="{5DC234FD-D5B8-0041-B0C8-E321DE7A11FE}"/>
              </a:ext>
            </a:extLst>
          </p:cNvPr>
          <p:cNvCxnSpPr/>
          <p:nvPr userDrawn="1"/>
        </p:nvCxnSpPr>
        <p:spPr>
          <a:xfrm flipH="1">
            <a:off x="295422" y="2132479"/>
            <a:ext cx="5106572" cy="0"/>
          </a:xfrm>
          <a:prstGeom prst="line">
            <a:avLst/>
          </a:prstGeom>
          <a:ln w="28575">
            <a:solidFill>
              <a:srgbClr val="0273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887491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Case Study Slide - Gree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F2A4A0E-B2E0-CD45-B001-EE56FA160F25}"/>
              </a:ext>
            </a:extLst>
          </p:cNvPr>
          <p:cNvSpPr/>
          <p:nvPr userDrawn="1"/>
        </p:nvSpPr>
        <p:spPr>
          <a:xfrm>
            <a:off x="2563" y="496837"/>
            <a:ext cx="5627077" cy="3227600"/>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2" name="Text Placeholder 23">
            <a:extLst>
              <a:ext uri="{FF2B5EF4-FFF2-40B4-BE49-F238E27FC236}">
                <a16:creationId xmlns:a16="http://schemas.microsoft.com/office/drawing/2014/main" id="{DBD4CC90-789F-E24F-86FC-94694503D2DC}"/>
              </a:ext>
            </a:extLst>
          </p:cNvPr>
          <p:cNvSpPr>
            <a:spLocks noGrp="1"/>
          </p:cNvSpPr>
          <p:nvPr>
            <p:ph type="body" sz="quarter" idx="13" hasCustomPrompt="1"/>
          </p:nvPr>
        </p:nvSpPr>
        <p:spPr>
          <a:xfrm>
            <a:off x="688204" y="963358"/>
            <a:ext cx="4257991" cy="2514614"/>
          </a:xfrm>
        </p:spPr>
        <p:txBody>
          <a:bodyPr>
            <a:normAutofit/>
          </a:bodyPr>
          <a:lstStyle>
            <a:lvl1pPr marL="0" indent="0" algn="l">
              <a:buNone/>
              <a:defRPr sz="3600" b="1">
                <a:solidFill>
                  <a:schemeClr val="bg1"/>
                </a:solidFill>
                <a:latin typeface="+mn-lt"/>
              </a:defRPr>
            </a:lvl1pPr>
          </a:lstStyle>
          <a:p>
            <a:pPr lvl="0"/>
            <a:r>
              <a:rPr lang="en-US" dirty="0"/>
              <a:t>Case Study Slide</a:t>
            </a:r>
          </a:p>
        </p:txBody>
      </p:sp>
      <p:sp>
        <p:nvSpPr>
          <p:cNvPr id="13" name="Text Placeholder 25">
            <a:extLst>
              <a:ext uri="{FF2B5EF4-FFF2-40B4-BE49-F238E27FC236}">
                <a16:creationId xmlns:a16="http://schemas.microsoft.com/office/drawing/2014/main" id="{F7E13A98-F461-F847-9B3B-3931B49354AA}"/>
              </a:ext>
            </a:extLst>
          </p:cNvPr>
          <p:cNvSpPr>
            <a:spLocks noGrp="1"/>
          </p:cNvSpPr>
          <p:nvPr>
            <p:ph type="body" sz="quarter" idx="14" hasCustomPrompt="1"/>
          </p:nvPr>
        </p:nvSpPr>
        <p:spPr>
          <a:xfrm>
            <a:off x="707442" y="4424320"/>
            <a:ext cx="10842133" cy="1666055"/>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4" name="Picture Placeholder 2">
            <a:extLst>
              <a:ext uri="{FF2B5EF4-FFF2-40B4-BE49-F238E27FC236}">
                <a16:creationId xmlns:a16="http://schemas.microsoft.com/office/drawing/2014/main" id="{CD8BF8F0-E3AC-A14D-B3FC-B8BFF00849DD}"/>
              </a:ext>
            </a:extLst>
          </p:cNvPr>
          <p:cNvSpPr>
            <a:spLocks noGrp="1"/>
          </p:cNvSpPr>
          <p:nvPr>
            <p:ph type="pic" sz="quarter" idx="19"/>
          </p:nvPr>
        </p:nvSpPr>
        <p:spPr>
          <a:xfrm>
            <a:off x="5631838" y="0"/>
            <a:ext cx="6560162" cy="3684181"/>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grpSp>
        <p:nvGrpSpPr>
          <p:cNvPr id="15" name="Group 14">
            <a:extLst>
              <a:ext uri="{FF2B5EF4-FFF2-40B4-BE49-F238E27FC236}">
                <a16:creationId xmlns:a16="http://schemas.microsoft.com/office/drawing/2014/main" id="{B6C2594B-E141-F94A-9FE1-9F68CF9EA67F}"/>
              </a:ext>
            </a:extLst>
          </p:cNvPr>
          <p:cNvGrpSpPr/>
          <p:nvPr userDrawn="1"/>
        </p:nvGrpSpPr>
        <p:grpSpPr>
          <a:xfrm>
            <a:off x="8508837" y="6115769"/>
            <a:ext cx="3299079" cy="504000"/>
            <a:chOff x="506666" y="6162492"/>
            <a:chExt cx="3299079" cy="504000"/>
          </a:xfrm>
        </p:grpSpPr>
        <p:pic>
          <p:nvPicPr>
            <p:cNvPr id="16" name="Picture 15" descr="A picture containing text&#10;&#10;Description automatically generated">
              <a:extLst>
                <a:ext uri="{FF2B5EF4-FFF2-40B4-BE49-F238E27FC236}">
                  <a16:creationId xmlns:a16="http://schemas.microsoft.com/office/drawing/2014/main" id="{C393C8E0-2C6D-C249-88BF-230E75FF2FC9}"/>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DEB7FCE7-95F6-F349-9DF0-A5D004C7AAB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82069816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ase Study Slide - 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BAFAE3B-FF71-824B-8CB0-7CCD27032815}"/>
              </a:ext>
            </a:extLst>
          </p:cNvPr>
          <p:cNvSpPr/>
          <p:nvPr userDrawn="1"/>
        </p:nvSpPr>
        <p:spPr>
          <a:xfrm>
            <a:off x="6959" y="466542"/>
            <a:ext cx="5627077" cy="3062698"/>
          </a:xfrm>
          <a:prstGeom prst="rect">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8" name="Text Placeholder 23">
            <a:extLst>
              <a:ext uri="{FF2B5EF4-FFF2-40B4-BE49-F238E27FC236}">
                <a16:creationId xmlns:a16="http://schemas.microsoft.com/office/drawing/2014/main" id="{BFB9A59F-FDA9-2844-8C32-A323E886B259}"/>
              </a:ext>
            </a:extLst>
          </p:cNvPr>
          <p:cNvSpPr>
            <a:spLocks noGrp="1"/>
          </p:cNvSpPr>
          <p:nvPr>
            <p:ph type="body" sz="quarter" idx="13" hasCustomPrompt="1"/>
          </p:nvPr>
        </p:nvSpPr>
        <p:spPr>
          <a:xfrm>
            <a:off x="692600" y="872311"/>
            <a:ext cx="4257991" cy="2386139"/>
          </a:xfrm>
        </p:spPr>
        <p:txBody>
          <a:bodyPr>
            <a:normAutofit/>
          </a:bodyPr>
          <a:lstStyle>
            <a:lvl1pPr marL="0" indent="0" algn="l">
              <a:buNone/>
              <a:defRPr sz="3600" b="1">
                <a:solidFill>
                  <a:schemeClr val="bg1"/>
                </a:solidFill>
                <a:latin typeface="+mn-lt"/>
              </a:defRPr>
            </a:lvl1pPr>
          </a:lstStyle>
          <a:p>
            <a:pPr lvl="0"/>
            <a:r>
              <a:rPr lang="en-US" dirty="0"/>
              <a:t>Case Study Slide</a:t>
            </a:r>
          </a:p>
        </p:txBody>
      </p:sp>
      <p:sp>
        <p:nvSpPr>
          <p:cNvPr id="9" name="Text Placeholder 25">
            <a:extLst>
              <a:ext uri="{FF2B5EF4-FFF2-40B4-BE49-F238E27FC236}">
                <a16:creationId xmlns:a16="http://schemas.microsoft.com/office/drawing/2014/main" id="{17C90649-0499-D74D-8596-D5BB30845642}"/>
              </a:ext>
            </a:extLst>
          </p:cNvPr>
          <p:cNvSpPr>
            <a:spLocks noGrp="1"/>
          </p:cNvSpPr>
          <p:nvPr>
            <p:ph type="body" sz="quarter" idx="14" hasCustomPrompt="1"/>
          </p:nvPr>
        </p:nvSpPr>
        <p:spPr>
          <a:xfrm>
            <a:off x="707442" y="4424320"/>
            <a:ext cx="10842133" cy="1666055"/>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8" name="Picture Placeholder 2">
            <a:extLst>
              <a:ext uri="{FF2B5EF4-FFF2-40B4-BE49-F238E27FC236}">
                <a16:creationId xmlns:a16="http://schemas.microsoft.com/office/drawing/2014/main" id="{B9C7CB3E-60A5-E949-87DB-726699ECB3D6}"/>
              </a:ext>
            </a:extLst>
          </p:cNvPr>
          <p:cNvSpPr>
            <a:spLocks noGrp="1"/>
          </p:cNvSpPr>
          <p:nvPr>
            <p:ph type="pic" sz="quarter" idx="19"/>
          </p:nvPr>
        </p:nvSpPr>
        <p:spPr>
          <a:xfrm>
            <a:off x="5636234" y="0"/>
            <a:ext cx="6560162" cy="352924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grpSp>
        <p:nvGrpSpPr>
          <p:cNvPr id="14" name="Group 13">
            <a:extLst>
              <a:ext uri="{FF2B5EF4-FFF2-40B4-BE49-F238E27FC236}">
                <a16:creationId xmlns:a16="http://schemas.microsoft.com/office/drawing/2014/main" id="{CA48C75D-6FCD-D548-80E3-80C3DFBFF271}"/>
              </a:ext>
            </a:extLst>
          </p:cNvPr>
          <p:cNvGrpSpPr/>
          <p:nvPr userDrawn="1"/>
        </p:nvGrpSpPr>
        <p:grpSpPr>
          <a:xfrm>
            <a:off x="8508837" y="6115769"/>
            <a:ext cx="3299079" cy="504000"/>
            <a:chOff x="506666" y="6162492"/>
            <a:chExt cx="3299079" cy="504000"/>
          </a:xfrm>
        </p:grpSpPr>
        <p:pic>
          <p:nvPicPr>
            <p:cNvPr id="15" name="Picture 14" descr="A picture containing text&#10;&#10;Description automatically generated">
              <a:extLst>
                <a:ext uri="{FF2B5EF4-FFF2-40B4-BE49-F238E27FC236}">
                  <a16:creationId xmlns:a16="http://schemas.microsoft.com/office/drawing/2014/main" id="{D137FF30-B31A-114D-B292-ADF1986A3F15}"/>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36112942-1D26-A14C-B760-40EF1A8E763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178857080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Case Study Slide - 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BAFAE3B-FF71-824B-8CB0-7CCD27032815}"/>
              </a:ext>
            </a:extLst>
          </p:cNvPr>
          <p:cNvSpPr/>
          <p:nvPr userDrawn="1"/>
        </p:nvSpPr>
        <p:spPr>
          <a:xfrm>
            <a:off x="0" y="412928"/>
            <a:ext cx="5627077" cy="3227600"/>
          </a:xfrm>
          <a:prstGeom prst="rect">
            <a:avLst/>
          </a:pr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8" name="Text Placeholder 23">
            <a:extLst>
              <a:ext uri="{FF2B5EF4-FFF2-40B4-BE49-F238E27FC236}">
                <a16:creationId xmlns:a16="http://schemas.microsoft.com/office/drawing/2014/main" id="{BFB9A59F-FDA9-2844-8C32-A323E886B259}"/>
              </a:ext>
            </a:extLst>
          </p:cNvPr>
          <p:cNvSpPr>
            <a:spLocks noGrp="1"/>
          </p:cNvSpPr>
          <p:nvPr>
            <p:ph type="body" sz="quarter" idx="13" hasCustomPrompt="1"/>
          </p:nvPr>
        </p:nvSpPr>
        <p:spPr>
          <a:xfrm>
            <a:off x="685641" y="855125"/>
            <a:ext cx="4257991" cy="2514614"/>
          </a:xfrm>
        </p:spPr>
        <p:txBody>
          <a:bodyPr>
            <a:normAutofit/>
          </a:bodyPr>
          <a:lstStyle>
            <a:lvl1pPr marL="0" indent="0" algn="l">
              <a:buNone/>
              <a:defRPr sz="3600" b="1">
                <a:solidFill>
                  <a:schemeClr val="bg1"/>
                </a:solidFill>
                <a:latin typeface="+mn-lt"/>
              </a:defRPr>
            </a:lvl1pPr>
          </a:lstStyle>
          <a:p>
            <a:pPr lvl="0"/>
            <a:r>
              <a:rPr lang="en-US" dirty="0"/>
              <a:t>Case Study Slide</a:t>
            </a:r>
          </a:p>
        </p:txBody>
      </p:sp>
      <p:sp>
        <p:nvSpPr>
          <p:cNvPr id="9" name="Text Placeholder 25">
            <a:extLst>
              <a:ext uri="{FF2B5EF4-FFF2-40B4-BE49-F238E27FC236}">
                <a16:creationId xmlns:a16="http://schemas.microsoft.com/office/drawing/2014/main" id="{17C90649-0499-D74D-8596-D5BB30845642}"/>
              </a:ext>
            </a:extLst>
          </p:cNvPr>
          <p:cNvSpPr>
            <a:spLocks noGrp="1"/>
          </p:cNvSpPr>
          <p:nvPr>
            <p:ph type="body" sz="quarter" idx="14" hasCustomPrompt="1"/>
          </p:nvPr>
        </p:nvSpPr>
        <p:spPr>
          <a:xfrm>
            <a:off x="707442" y="4424320"/>
            <a:ext cx="10842133" cy="1666055"/>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8" name="Picture Placeholder 2">
            <a:extLst>
              <a:ext uri="{FF2B5EF4-FFF2-40B4-BE49-F238E27FC236}">
                <a16:creationId xmlns:a16="http://schemas.microsoft.com/office/drawing/2014/main" id="{B9C7CB3E-60A5-E949-87DB-726699ECB3D6}"/>
              </a:ext>
            </a:extLst>
          </p:cNvPr>
          <p:cNvSpPr>
            <a:spLocks noGrp="1"/>
          </p:cNvSpPr>
          <p:nvPr>
            <p:ph type="pic" sz="quarter" idx="19"/>
          </p:nvPr>
        </p:nvSpPr>
        <p:spPr>
          <a:xfrm>
            <a:off x="5629275" y="0"/>
            <a:ext cx="6560162" cy="3575948"/>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grpSp>
        <p:nvGrpSpPr>
          <p:cNvPr id="14" name="Group 13">
            <a:extLst>
              <a:ext uri="{FF2B5EF4-FFF2-40B4-BE49-F238E27FC236}">
                <a16:creationId xmlns:a16="http://schemas.microsoft.com/office/drawing/2014/main" id="{CA48C75D-6FCD-D548-80E3-80C3DFBFF271}"/>
              </a:ext>
            </a:extLst>
          </p:cNvPr>
          <p:cNvGrpSpPr/>
          <p:nvPr userDrawn="1"/>
        </p:nvGrpSpPr>
        <p:grpSpPr>
          <a:xfrm>
            <a:off x="8508837" y="6115769"/>
            <a:ext cx="3299079" cy="504000"/>
            <a:chOff x="506666" y="6162492"/>
            <a:chExt cx="3299079" cy="504000"/>
          </a:xfrm>
        </p:grpSpPr>
        <p:pic>
          <p:nvPicPr>
            <p:cNvPr id="15" name="Picture 14" descr="A picture containing text&#10;&#10;Description automatically generated">
              <a:extLst>
                <a:ext uri="{FF2B5EF4-FFF2-40B4-BE49-F238E27FC236}">
                  <a16:creationId xmlns:a16="http://schemas.microsoft.com/office/drawing/2014/main" id="{D137FF30-B31A-114D-B292-ADF1986A3F15}"/>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36112942-1D26-A14C-B760-40EF1A8E763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319230449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ase Study Slide - Dusty Pi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B41A19-57D2-944C-B01A-187BB7EC0C5A}"/>
              </a:ext>
            </a:extLst>
          </p:cNvPr>
          <p:cNvSpPr/>
          <p:nvPr userDrawn="1"/>
        </p:nvSpPr>
        <p:spPr>
          <a:xfrm>
            <a:off x="0" y="496837"/>
            <a:ext cx="5627077" cy="3227600"/>
          </a:xfrm>
          <a:prstGeom prst="rect">
            <a:avLst/>
          </a:prstGeom>
          <a:solidFill>
            <a:srgbClr val="CC6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2" name="Text Placeholder 23">
            <a:extLst>
              <a:ext uri="{FF2B5EF4-FFF2-40B4-BE49-F238E27FC236}">
                <a16:creationId xmlns:a16="http://schemas.microsoft.com/office/drawing/2014/main" id="{7DB5CAFC-097D-3D4D-8348-D36A4AD8CBE6}"/>
              </a:ext>
            </a:extLst>
          </p:cNvPr>
          <p:cNvSpPr>
            <a:spLocks noGrp="1"/>
          </p:cNvSpPr>
          <p:nvPr>
            <p:ph type="body" sz="quarter" idx="13" hasCustomPrompt="1"/>
          </p:nvPr>
        </p:nvSpPr>
        <p:spPr>
          <a:xfrm>
            <a:off x="685641" y="939034"/>
            <a:ext cx="4257991" cy="2514614"/>
          </a:xfrm>
        </p:spPr>
        <p:txBody>
          <a:bodyPr>
            <a:normAutofit/>
          </a:bodyPr>
          <a:lstStyle>
            <a:lvl1pPr marL="0" indent="0" algn="l">
              <a:buNone/>
              <a:defRPr sz="3600" b="1">
                <a:solidFill>
                  <a:schemeClr val="bg1"/>
                </a:solidFill>
                <a:latin typeface="+mn-lt"/>
              </a:defRPr>
            </a:lvl1pPr>
          </a:lstStyle>
          <a:p>
            <a:pPr lvl="0"/>
            <a:r>
              <a:rPr lang="en-US" dirty="0"/>
              <a:t>Case Study Slide</a:t>
            </a:r>
          </a:p>
        </p:txBody>
      </p:sp>
      <p:sp>
        <p:nvSpPr>
          <p:cNvPr id="13" name="Text Placeholder 25">
            <a:extLst>
              <a:ext uri="{FF2B5EF4-FFF2-40B4-BE49-F238E27FC236}">
                <a16:creationId xmlns:a16="http://schemas.microsoft.com/office/drawing/2014/main" id="{40EE4CFC-E36D-F040-AEB8-025FB8EF6F15}"/>
              </a:ext>
            </a:extLst>
          </p:cNvPr>
          <p:cNvSpPr>
            <a:spLocks noGrp="1"/>
          </p:cNvSpPr>
          <p:nvPr>
            <p:ph type="body" sz="quarter" idx="14" hasCustomPrompt="1"/>
          </p:nvPr>
        </p:nvSpPr>
        <p:spPr>
          <a:xfrm>
            <a:off x="707442" y="4424320"/>
            <a:ext cx="10842133" cy="1666055"/>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4" name="Picture Placeholder 2">
            <a:extLst>
              <a:ext uri="{FF2B5EF4-FFF2-40B4-BE49-F238E27FC236}">
                <a16:creationId xmlns:a16="http://schemas.microsoft.com/office/drawing/2014/main" id="{C8C079EC-4F32-EC47-A45E-7F2B94A32A1E}"/>
              </a:ext>
            </a:extLst>
          </p:cNvPr>
          <p:cNvSpPr>
            <a:spLocks noGrp="1"/>
          </p:cNvSpPr>
          <p:nvPr>
            <p:ph type="pic" sz="quarter" idx="19"/>
          </p:nvPr>
        </p:nvSpPr>
        <p:spPr>
          <a:xfrm>
            <a:off x="5629275" y="0"/>
            <a:ext cx="6560162" cy="3659857"/>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grpSp>
        <p:nvGrpSpPr>
          <p:cNvPr id="15" name="Group 14">
            <a:extLst>
              <a:ext uri="{FF2B5EF4-FFF2-40B4-BE49-F238E27FC236}">
                <a16:creationId xmlns:a16="http://schemas.microsoft.com/office/drawing/2014/main" id="{5DEEF477-79DF-1E4C-9AE5-C8E3FFA549EF}"/>
              </a:ext>
            </a:extLst>
          </p:cNvPr>
          <p:cNvGrpSpPr/>
          <p:nvPr userDrawn="1"/>
        </p:nvGrpSpPr>
        <p:grpSpPr>
          <a:xfrm>
            <a:off x="8508837" y="6115769"/>
            <a:ext cx="3299079" cy="504000"/>
            <a:chOff x="506666" y="6162492"/>
            <a:chExt cx="3299079" cy="504000"/>
          </a:xfrm>
        </p:grpSpPr>
        <p:pic>
          <p:nvPicPr>
            <p:cNvPr id="16" name="Picture 15" descr="A picture containing text&#10;&#10;Description automatically generated">
              <a:extLst>
                <a:ext uri="{FF2B5EF4-FFF2-40B4-BE49-F238E27FC236}">
                  <a16:creationId xmlns:a16="http://schemas.microsoft.com/office/drawing/2014/main" id="{7BE1C54D-85C0-2D45-8192-4C4F69F22E84}"/>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DFF39BF0-44DD-A844-AEC0-827CA12D35F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181322811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Photos Slide with Caption - Gree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E08CF4-3792-6045-B757-F76FFDBE9F88}"/>
              </a:ext>
            </a:extLst>
          </p:cNvPr>
          <p:cNvSpPr/>
          <p:nvPr userDrawn="1"/>
        </p:nvSpPr>
        <p:spPr>
          <a:xfrm>
            <a:off x="2921000" y="342900"/>
            <a:ext cx="8864600" cy="2838450"/>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Picture Placeholder 5">
            <a:extLst>
              <a:ext uri="{FF2B5EF4-FFF2-40B4-BE49-F238E27FC236}">
                <a16:creationId xmlns:a16="http://schemas.microsoft.com/office/drawing/2014/main" id="{09F7D135-1563-AE4B-81C1-4E2B1B946478}"/>
              </a:ext>
            </a:extLst>
          </p:cNvPr>
          <p:cNvSpPr>
            <a:spLocks noGrp="1"/>
          </p:cNvSpPr>
          <p:nvPr>
            <p:ph type="pic" sz="quarter" idx="10"/>
          </p:nvPr>
        </p:nvSpPr>
        <p:spPr>
          <a:xfrm>
            <a:off x="1358900" y="2069433"/>
            <a:ext cx="8991600" cy="3773228"/>
          </a:xfrm>
        </p:spPr>
        <p:txBody>
          <a:bodyPr/>
          <a:lstStyle>
            <a:lvl1pPr marL="0" indent="0" algn="ctr">
              <a:buNone/>
              <a:defRPr sz="2400" i="1"/>
            </a:lvl1pPr>
          </a:lstStyle>
          <a:p>
            <a:endParaRPr lang="en-US" dirty="0"/>
          </a:p>
          <a:p>
            <a:endParaRPr lang="en-US" dirty="0"/>
          </a:p>
          <a:p>
            <a:endParaRPr lang="en-US" dirty="0"/>
          </a:p>
          <a:p>
            <a:endParaRPr lang="en-US" dirty="0"/>
          </a:p>
          <a:p>
            <a:endParaRPr lang="en-US" dirty="0"/>
          </a:p>
          <a:p>
            <a:r>
              <a:rPr lang="en-US" dirty="0"/>
              <a:t>Click to add photo</a:t>
            </a:r>
          </a:p>
        </p:txBody>
      </p:sp>
      <p:sp>
        <p:nvSpPr>
          <p:cNvPr id="16" name="Text Placeholder 23">
            <a:extLst>
              <a:ext uri="{FF2B5EF4-FFF2-40B4-BE49-F238E27FC236}">
                <a16:creationId xmlns:a16="http://schemas.microsoft.com/office/drawing/2014/main" id="{BA0149BF-683F-8D45-AFD6-207264B018E9}"/>
              </a:ext>
            </a:extLst>
          </p:cNvPr>
          <p:cNvSpPr>
            <a:spLocks noGrp="1"/>
          </p:cNvSpPr>
          <p:nvPr>
            <p:ph type="body" sz="quarter" idx="15" hasCustomPrompt="1"/>
          </p:nvPr>
        </p:nvSpPr>
        <p:spPr>
          <a:xfrm>
            <a:off x="3175537" y="722727"/>
            <a:ext cx="8248525" cy="1346703"/>
          </a:xfrm>
          <a:noFill/>
        </p:spPr>
        <p:txBody>
          <a:bodyPr>
            <a:normAutofit/>
          </a:bodyPr>
          <a:lstStyle>
            <a:lvl1pPr marL="0" indent="0" algn="l">
              <a:buNone/>
              <a:defRPr sz="2200" b="0">
                <a:solidFill>
                  <a:schemeClr val="bg1"/>
                </a:solidFill>
                <a:latin typeface="+mn-lt"/>
              </a:defRPr>
            </a:lvl1pPr>
          </a:lstStyle>
          <a:p>
            <a:pPr lvl="0"/>
            <a:r>
              <a:rPr lang="en-US" dirty="0"/>
              <a:t>Photo slide with caption </a:t>
            </a:r>
          </a:p>
        </p:txBody>
      </p:sp>
      <p:grpSp>
        <p:nvGrpSpPr>
          <p:cNvPr id="15" name="Group 14">
            <a:extLst>
              <a:ext uri="{FF2B5EF4-FFF2-40B4-BE49-F238E27FC236}">
                <a16:creationId xmlns:a16="http://schemas.microsoft.com/office/drawing/2014/main" id="{7F866C46-F3D1-EF43-99C7-D52154418388}"/>
              </a:ext>
            </a:extLst>
          </p:cNvPr>
          <p:cNvGrpSpPr/>
          <p:nvPr userDrawn="1"/>
        </p:nvGrpSpPr>
        <p:grpSpPr>
          <a:xfrm>
            <a:off x="390978" y="4396898"/>
            <a:ext cx="2081340" cy="2089626"/>
            <a:chOff x="0" y="4453037"/>
            <a:chExt cx="1867259" cy="1874694"/>
          </a:xfrm>
        </p:grpSpPr>
        <p:sp>
          <p:nvSpPr>
            <p:cNvPr id="18" name="Freeform 17">
              <a:extLst>
                <a:ext uri="{FF2B5EF4-FFF2-40B4-BE49-F238E27FC236}">
                  <a16:creationId xmlns:a16="http://schemas.microsoft.com/office/drawing/2014/main" id="{E9A74D9C-A6FB-3B4A-8E4B-055D3F201DD1}"/>
                </a:ext>
              </a:extLst>
            </p:cNvPr>
            <p:cNvSpPr/>
            <p:nvPr userDrawn="1"/>
          </p:nvSpPr>
          <p:spPr>
            <a:xfrm flipH="1" flipV="1">
              <a:off x="0" y="4788042"/>
              <a:ext cx="1542069" cy="1539689"/>
            </a:xfrm>
            <a:custGeom>
              <a:avLst/>
              <a:gdLst>
                <a:gd name="connsiteX0" fmla="*/ 1542069 w 1542069"/>
                <a:gd name="connsiteY0" fmla="*/ 1539689 h 1539689"/>
                <a:gd name="connsiteX1" fmla="*/ 1214499 w 1542069"/>
                <a:gd name="connsiteY1" fmla="*/ 1212625 h 1539689"/>
                <a:gd name="connsiteX2" fmla="*/ 1214499 w 1542069"/>
                <a:gd name="connsiteY2" fmla="*/ 332625 h 1539689"/>
                <a:gd name="connsiteX3" fmla="*/ 774500 w 1542069"/>
                <a:gd name="connsiteY3" fmla="*/ 773305 h 1539689"/>
                <a:gd name="connsiteX4" fmla="*/ 0 w 1542069"/>
                <a:gd name="connsiteY4" fmla="*/ 0 h 1539689"/>
                <a:gd name="connsiteX5" fmla="*/ 1542069 w 1542069"/>
                <a:gd name="connsiteY5" fmla="*/ 0 h 1539689"/>
                <a:gd name="connsiteX6" fmla="*/ 1542069 w 1542069"/>
                <a:gd name="connsiteY6" fmla="*/ 1539689 h 153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2069" h="1539689">
                  <a:moveTo>
                    <a:pt x="1542069" y="1539689"/>
                  </a:moveTo>
                  <a:lnTo>
                    <a:pt x="1214499" y="1212625"/>
                  </a:lnTo>
                  <a:lnTo>
                    <a:pt x="1214499" y="332625"/>
                  </a:lnTo>
                  <a:lnTo>
                    <a:pt x="774500" y="773305"/>
                  </a:lnTo>
                  <a:lnTo>
                    <a:pt x="0" y="0"/>
                  </a:lnTo>
                  <a:lnTo>
                    <a:pt x="1542069" y="0"/>
                  </a:lnTo>
                  <a:lnTo>
                    <a:pt x="1542069" y="1539689"/>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18">
              <a:extLst>
                <a:ext uri="{FF2B5EF4-FFF2-40B4-BE49-F238E27FC236}">
                  <a16:creationId xmlns:a16="http://schemas.microsoft.com/office/drawing/2014/main" id="{68366322-1413-864F-9ED6-2E1624FA873B}"/>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19">
              <a:extLst>
                <a:ext uri="{FF2B5EF4-FFF2-40B4-BE49-F238E27FC236}">
                  <a16:creationId xmlns:a16="http://schemas.microsoft.com/office/drawing/2014/main" id="{6EDC8630-8CE6-424B-A2CD-965264405D5F}"/>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7" name="Group 16">
            <a:extLst>
              <a:ext uri="{FF2B5EF4-FFF2-40B4-BE49-F238E27FC236}">
                <a16:creationId xmlns:a16="http://schemas.microsoft.com/office/drawing/2014/main" id="{08E3A0C3-3322-C34C-AD69-C35A9E461F0B}"/>
              </a:ext>
            </a:extLst>
          </p:cNvPr>
          <p:cNvGrpSpPr/>
          <p:nvPr userDrawn="1"/>
        </p:nvGrpSpPr>
        <p:grpSpPr>
          <a:xfrm>
            <a:off x="8508837" y="6115769"/>
            <a:ext cx="3299079" cy="504000"/>
            <a:chOff x="506666" y="6162492"/>
            <a:chExt cx="3299079" cy="504000"/>
          </a:xfrm>
        </p:grpSpPr>
        <p:pic>
          <p:nvPicPr>
            <p:cNvPr id="21" name="Picture 20" descr="A picture containing text&#10;&#10;Description automatically generated">
              <a:extLst>
                <a:ext uri="{FF2B5EF4-FFF2-40B4-BE49-F238E27FC236}">
                  <a16:creationId xmlns:a16="http://schemas.microsoft.com/office/drawing/2014/main" id="{D668F200-5BF5-4447-A27D-2896AB22986F}"/>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22" name="Picture 21" descr="A picture containing text&#10;&#10;Description automatically generated">
              <a:extLst>
                <a:ext uri="{FF2B5EF4-FFF2-40B4-BE49-F238E27FC236}">
                  <a16:creationId xmlns:a16="http://schemas.microsoft.com/office/drawing/2014/main" id="{EA4C99EA-0C90-B944-9818-C80A77CC3DA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379852530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Photos Slide with Caption - Orang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DECD91D-22C1-5046-9D33-81D5056E874A}"/>
              </a:ext>
            </a:extLst>
          </p:cNvPr>
          <p:cNvSpPr/>
          <p:nvPr userDrawn="1"/>
        </p:nvSpPr>
        <p:spPr>
          <a:xfrm>
            <a:off x="2921000" y="342900"/>
            <a:ext cx="8864600" cy="2838450"/>
          </a:xfrm>
          <a:prstGeom prst="rect">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1" name="Picture Placeholder 5">
            <a:extLst>
              <a:ext uri="{FF2B5EF4-FFF2-40B4-BE49-F238E27FC236}">
                <a16:creationId xmlns:a16="http://schemas.microsoft.com/office/drawing/2014/main" id="{5299158F-1295-C84A-A6B4-2BC905A5EBE5}"/>
              </a:ext>
            </a:extLst>
          </p:cNvPr>
          <p:cNvSpPr>
            <a:spLocks noGrp="1"/>
          </p:cNvSpPr>
          <p:nvPr>
            <p:ph type="pic" sz="quarter" idx="10"/>
          </p:nvPr>
        </p:nvSpPr>
        <p:spPr>
          <a:xfrm>
            <a:off x="1358900" y="2069433"/>
            <a:ext cx="8991600" cy="3773228"/>
          </a:xfrm>
        </p:spPr>
        <p:txBody>
          <a:bodyPr/>
          <a:lstStyle>
            <a:lvl1pPr marL="0" indent="0" algn="ctr">
              <a:buNone/>
              <a:defRPr sz="2400" i="1"/>
            </a:lvl1pPr>
          </a:lstStyle>
          <a:p>
            <a:endParaRPr lang="en-US" dirty="0"/>
          </a:p>
          <a:p>
            <a:endParaRPr lang="en-US" dirty="0"/>
          </a:p>
          <a:p>
            <a:endParaRPr lang="en-US" dirty="0"/>
          </a:p>
          <a:p>
            <a:endParaRPr lang="en-US" dirty="0"/>
          </a:p>
          <a:p>
            <a:endParaRPr lang="en-US" dirty="0"/>
          </a:p>
          <a:p>
            <a:r>
              <a:rPr lang="en-US" dirty="0"/>
              <a:t>Click to add photo</a:t>
            </a:r>
          </a:p>
        </p:txBody>
      </p:sp>
      <p:sp>
        <p:nvSpPr>
          <p:cNvPr id="22" name="Text Placeholder 23">
            <a:extLst>
              <a:ext uri="{FF2B5EF4-FFF2-40B4-BE49-F238E27FC236}">
                <a16:creationId xmlns:a16="http://schemas.microsoft.com/office/drawing/2014/main" id="{B3418F56-CD5F-0641-80CB-5ABA1DB87EB5}"/>
              </a:ext>
            </a:extLst>
          </p:cNvPr>
          <p:cNvSpPr>
            <a:spLocks noGrp="1"/>
          </p:cNvSpPr>
          <p:nvPr>
            <p:ph type="body" sz="quarter" idx="15" hasCustomPrompt="1"/>
          </p:nvPr>
        </p:nvSpPr>
        <p:spPr>
          <a:xfrm>
            <a:off x="3175537" y="722727"/>
            <a:ext cx="8248525" cy="1346703"/>
          </a:xfrm>
          <a:noFill/>
        </p:spPr>
        <p:txBody>
          <a:bodyPr>
            <a:normAutofit/>
          </a:bodyPr>
          <a:lstStyle>
            <a:lvl1pPr marL="0" indent="0" algn="l">
              <a:buNone/>
              <a:defRPr sz="2200" b="0">
                <a:solidFill>
                  <a:schemeClr val="bg1"/>
                </a:solidFill>
                <a:latin typeface="+mn-lt"/>
              </a:defRPr>
            </a:lvl1pPr>
          </a:lstStyle>
          <a:p>
            <a:pPr lvl="0"/>
            <a:r>
              <a:rPr lang="en-US" dirty="0"/>
              <a:t>Photo slide with caption </a:t>
            </a:r>
          </a:p>
        </p:txBody>
      </p:sp>
      <p:grpSp>
        <p:nvGrpSpPr>
          <p:cNvPr id="28" name="Group 27">
            <a:extLst>
              <a:ext uri="{FF2B5EF4-FFF2-40B4-BE49-F238E27FC236}">
                <a16:creationId xmlns:a16="http://schemas.microsoft.com/office/drawing/2014/main" id="{B69CC134-CE52-F54E-A84A-9C91B5470859}"/>
              </a:ext>
            </a:extLst>
          </p:cNvPr>
          <p:cNvGrpSpPr/>
          <p:nvPr userDrawn="1"/>
        </p:nvGrpSpPr>
        <p:grpSpPr>
          <a:xfrm>
            <a:off x="390978" y="4396898"/>
            <a:ext cx="2081340" cy="2089626"/>
            <a:chOff x="0" y="4453037"/>
            <a:chExt cx="1867259" cy="1874694"/>
          </a:xfrm>
        </p:grpSpPr>
        <p:sp>
          <p:nvSpPr>
            <p:cNvPr id="29" name="Freeform 28">
              <a:extLst>
                <a:ext uri="{FF2B5EF4-FFF2-40B4-BE49-F238E27FC236}">
                  <a16:creationId xmlns:a16="http://schemas.microsoft.com/office/drawing/2014/main" id="{357C66D4-3253-DC43-B7D9-5219329929D6}"/>
                </a:ext>
              </a:extLst>
            </p:cNvPr>
            <p:cNvSpPr/>
            <p:nvPr userDrawn="1"/>
          </p:nvSpPr>
          <p:spPr>
            <a:xfrm flipH="1" flipV="1">
              <a:off x="0" y="4788042"/>
              <a:ext cx="1542069" cy="1539689"/>
            </a:xfrm>
            <a:custGeom>
              <a:avLst/>
              <a:gdLst>
                <a:gd name="connsiteX0" fmla="*/ 1542069 w 1542069"/>
                <a:gd name="connsiteY0" fmla="*/ 1539689 h 1539689"/>
                <a:gd name="connsiteX1" fmla="*/ 1214499 w 1542069"/>
                <a:gd name="connsiteY1" fmla="*/ 1212625 h 1539689"/>
                <a:gd name="connsiteX2" fmla="*/ 1214499 w 1542069"/>
                <a:gd name="connsiteY2" fmla="*/ 332625 h 1539689"/>
                <a:gd name="connsiteX3" fmla="*/ 774500 w 1542069"/>
                <a:gd name="connsiteY3" fmla="*/ 773305 h 1539689"/>
                <a:gd name="connsiteX4" fmla="*/ 0 w 1542069"/>
                <a:gd name="connsiteY4" fmla="*/ 0 h 1539689"/>
                <a:gd name="connsiteX5" fmla="*/ 1542069 w 1542069"/>
                <a:gd name="connsiteY5" fmla="*/ 0 h 1539689"/>
                <a:gd name="connsiteX6" fmla="*/ 1542069 w 1542069"/>
                <a:gd name="connsiteY6" fmla="*/ 1539689 h 153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2069" h="1539689">
                  <a:moveTo>
                    <a:pt x="1542069" y="1539689"/>
                  </a:moveTo>
                  <a:lnTo>
                    <a:pt x="1214499" y="1212625"/>
                  </a:lnTo>
                  <a:lnTo>
                    <a:pt x="1214499" y="332625"/>
                  </a:lnTo>
                  <a:lnTo>
                    <a:pt x="774500" y="773305"/>
                  </a:lnTo>
                  <a:lnTo>
                    <a:pt x="0" y="0"/>
                  </a:lnTo>
                  <a:lnTo>
                    <a:pt x="1542069" y="0"/>
                  </a:lnTo>
                  <a:lnTo>
                    <a:pt x="1542069" y="1539689"/>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29">
              <a:extLst>
                <a:ext uri="{FF2B5EF4-FFF2-40B4-BE49-F238E27FC236}">
                  <a16:creationId xmlns:a16="http://schemas.microsoft.com/office/drawing/2014/main" id="{34658DAD-93D3-5343-90FC-D76601CC5968}"/>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Freeform 30">
              <a:extLst>
                <a:ext uri="{FF2B5EF4-FFF2-40B4-BE49-F238E27FC236}">
                  <a16:creationId xmlns:a16="http://schemas.microsoft.com/office/drawing/2014/main" id="{B092B118-B56D-AD4B-8F84-F8C9CFB4FFF0}"/>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9" name="Group 8">
            <a:extLst>
              <a:ext uri="{FF2B5EF4-FFF2-40B4-BE49-F238E27FC236}">
                <a16:creationId xmlns:a16="http://schemas.microsoft.com/office/drawing/2014/main" id="{8AA0DEAB-A480-4440-A63B-A7F5E7AE3AE6}"/>
              </a:ext>
            </a:extLst>
          </p:cNvPr>
          <p:cNvGrpSpPr/>
          <p:nvPr userDrawn="1"/>
        </p:nvGrpSpPr>
        <p:grpSpPr>
          <a:xfrm>
            <a:off x="8508837" y="6115769"/>
            <a:ext cx="3299079" cy="504000"/>
            <a:chOff x="506666" y="6162492"/>
            <a:chExt cx="3299079" cy="504000"/>
          </a:xfrm>
        </p:grpSpPr>
        <p:pic>
          <p:nvPicPr>
            <p:cNvPr id="10" name="Picture 9" descr="A picture containing text&#10;&#10;Description automatically generated">
              <a:extLst>
                <a:ext uri="{FF2B5EF4-FFF2-40B4-BE49-F238E27FC236}">
                  <a16:creationId xmlns:a16="http://schemas.microsoft.com/office/drawing/2014/main" id="{315C4FAE-F363-684A-AE2F-C309CC33D4A1}"/>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DBF651E1-98E2-5A48-9563-B47A2D453A2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151010552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Photos Slide with Caption - Dusty Pink">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DECD91D-22C1-5046-9D33-81D5056E874A}"/>
              </a:ext>
            </a:extLst>
          </p:cNvPr>
          <p:cNvSpPr/>
          <p:nvPr userDrawn="1"/>
        </p:nvSpPr>
        <p:spPr>
          <a:xfrm>
            <a:off x="2921000" y="342900"/>
            <a:ext cx="8864600" cy="2838450"/>
          </a:xfrm>
          <a:prstGeom prst="rect">
            <a:avLst/>
          </a:prstGeom>
          <a:solidFill>
            <a:srgbClr val="CC6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1" name="Picture Placeholder 5">
            <a:extLst>
              <a:ext uri="{FF2B5EF4-FFF2-40B4-BE49-F238E27FC236}">
                <a16:creationId xmlns:a16="http://schemas.microsoft.com/office/drawing/2014/main" id="{5299158F-1295-C84A-A6B4-2BC905A5EBE5}"/>
              </a:ext>
            </a:extLst>
          </p:cNvPr>
          <p:cNvSpPr>
            <a:spLocks noGrp="1"/>
          </p:cNvSpPr>
          <p:nvPr>
            <p:ph type="pic" sz="quarter" idx="10"/>
          </p:nvPr>
        </p:nvSpPr>
        <p:spPr>
          <a:xfrm>
            <a:off x="1358900" y="2069433"/>
            <a:ext cx="8991600" cy="3773228"/>
          </a:xfrm>
        </p:spPr>
        <p:txBody>
          <a:bodyPr/>
          <a:lstStyle>
            <a:lvl1pPr marL="0" indent="0" algn="ctr">
              <a:buNone/>
              <a:defRPr sz="2400" i="1"/>
            </a:lvl1pPr>
          </a:lstStyle>
          <a:p>
            <a:endParaRPr lang="en-US" dirty="0"/>
          </a:p>
          <a:p>
            <a:endParaRPr lang="en-US" dirty="0"/>
          </a:p>
          <a:p>
            <a:endParaRPr lang="en-US" dirty="0"/>
          </a:p>
          <a:p>
            <a:endParaRPr lang="en-US" dirty="0"/>
          </a:p>
          <a:p>
            <a:endParaRPr lang="en-US" dirty="0"/>
          </a:p>
          <a:p>
            <a:r>
              <a:rPr lang="en-US" dirty="0"/>
              <a:t>Click to add photo</a:t>
            </a:r>
          </a:p>
        </p:txBody>
      </p:sp>
      <p:sp>
        <p:nvSpPr>
          <p:cNvPr id="22" name="Text Placeholder 23">
            <a:extLst>
              <a:ext uri="{FF2B5EF4-FFF2-40B4-BE49-F238E27FC236}">
                <a16:creationId xmlns:a16="http://schemas.microsoft.com/office/drawing/2014/main" id="{B3418F56-CD5F-0641-80CB-5ABA1DB87EB5}"/>
              </a:ext>
            </a:extLst>
          </p:cNvPr>
          <p:cNvSpPr>
            <a:spLocks noGrp="1"/>
          </p:cNvSpPr>
          <p:nvPr>
            <p:ph type="body" sz="quarter" idx="15" hasCustomPrompt="1"/>
          </p:nvPr>
        </p:nvSpPr>
        <p:spPr>
          <a:xfrm>
            <a:off x="3175537" y="722727"/>
            <a:ext cx="8248525" cy="1346703"/>
          </a:xfrm>
          <a:noFill/>
        </p:spPr>
        <p:txBody>
          <a:bodyPr>
            <a:normAutofit/>
          </a:bodyPr>
          <a:lstStyle>
            <a:lvl1pPr marL="0" indent="0" algn="l">
              <a:buNone/>
              <a:defRPr sz="2200" b="0">
                <a:solidFill>
                  <a:schemeClr val="bg1"/>
                </a:solidFill>
                <a:latin typeface="+mn-lt"/>
              </a:defRPr>
            </a:lvl1pPr>
          </a:lstStyle>
          <a:p>
            <a:pPr lvl="0"/>
            <a:r>
              <a:rPr lang="en-US" dirty="0"/>
              <a:t>Photo slide with caption </a:t>
            </a:r>
          </a:p>
        </p:txBody>
      </p:sp>
      <p:grpSp>
        <p:nvGrpSpPr>
          <p:cNvPr id="28" name="Group 27">
            <a:extLst>
              <a:ext uri="{FF2B5EF4-FFF2-40B4-BE49-F238E27FC236}">
                <a16:creationId xmlns:a16="http://schemas.microsoft.com/office/drawing/2014/main" id="{B69CC134-CE52-F54E-A84A-9C91B5470859}"/>
              </a:ext>
            </a:extLst>
          </p:cNvPr>
          <p:cNvGrpSpPr/>
          <p:nvPr userDrawn="1"/>
        </p:nvGrpSpPr>
        <p:grpSpPr>
          <a:xfrm>
            <a:off x="390978" y="4396898"/>
            <a:ext cx="2081340" cy="2089626"/>
            <a:chOff x="0" y="4453037"/>
            <a:chExt cx="1867259" cy="1874694"/>
          </a:xfrm>
        </p:grpSpPr>
        <p:sp>
          <p:nvSpPr>
            <p:cNvPr id="29" name="Freeform 28">
              <a:extLst>
                <a:ext uri="{FF2B5EF4-FFF2-40B4-BE49-F238E27FC236}">
                  <a16:creationId xmlns:a16="http://schemas.microsoft.com/office/drawing/2014/main" id="{357C66D4-3253-DC43-B7D9-5219329929D6}"/>
                </a:ext>
              </a:extLst>
            </p:cNvPr>
            <p:cNvSpPr/>
            <p:nvPr userDrawn="1"/>
          </p:nvSpPr>
          <p:spPr>
            <a:xfrm flipH="1" flipV="1">
              <a:off x="0" y="4788042"/>
              <a:ext cx="1542069" cy="1539689"/>
            </a:xfrm>
            <a:custGeom>
              <a:avLst/>
              <a:gdLst>
                <a:gd name="connsiteX0" fmla="*/ 1542069 w 1542069"/>
                <a:gd name="connsiteY0" fmla="*/ 1539689 h 1539689"/>
                <a:gd name="connsiteX1" fmla="*/ 1214499 w 1542069"/>
                <a:gd name="connsiteY1" fmla="*/ 1212625 h 1539689"/>
                <a:gd name="connsiteX2" fmla="*/ 1214499 w 1542069"/>
                <a:gd name="connsiteY2" fmla="*/ 332625 h 1539689"/>
                <a:gd name="connsiteX3" fmla="*/ 774500 w 1542069"/>
                <a:gd name="connsiteY3" fmla="*/ 773305 h 1539689"/>
                <a:gd name="connsiteX4" fmla="*/ 0 w 1542069"/>
                <a:gd name="connsiteY4" fmla="*/ 0 h 1539689"/>
                <a:gd name="connsiteX5" fmla="*/ 1542069 w 1542069"/>
                <a:gd name="connsiteY5" fmla="*/ 0 h 1539689"/>
                <a:gd name="connsiteX6" fmla="*/ 1542069 w 1542069"/>
                <a:gd name="connsiteY6" fmla="*/ 1539689 h 153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2069" h="1539689">
                  <a:moveTo>
                    <a:pt x="1542069" y="1539689"/>
                  </a:moveTo>
                  <a:lnTo>
                    <a:pt x="1214499" y="1212625"/>
                  </a:lnTo>
                  <a:lnTo>
                    <a:pt x="1214499" y="332625"/>
                  </a:lnTo>
                  <a:lnTo>
                    <a:pt x="774500" y="773305"/>
                  </a:lnTo>
                  <a:lnTo>
                    <a:pt x="0" y="0"/>
                  </a:lnTo>
                  <a:lnTo>
                    <a:pt x="1542069" y="0"/>
                  </a:lnTo>
                  <a:lnTo>
                    <a:pt x="1542069" y="1539689"/>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29">
              <a:extLst>
                <a:ext uri="{FF2B5EF4-FFF2-40B4-BE49-F238E27FC236}">
                  <a16:creationId xmlns:a16="http://schemas.microsoft.com/office/drawing/2014/main" id="{34658DAD-93D3-5343-90FC-D76601CC5968}"/>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Freeform 30">
              <a:extLst>
                <a:ext uri="{FF2B5EF4-FFF2-40B4-BE49-F238E27FC236}">
                  <a16:creationId xmlns:a16="http://schemas.microsoft.com/office/drawing/2014/main" id="{B092B118-B56D-AD4B-8F84-F8C9CFB4FFF0}"/>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9" name="Group 8">
            <a:extLst>
              <a:ext uri="{FF2B5EF4-FFF2-40B4-BE49-F238E27FC236}">
                <a16:creationId xmlns:a16="http://schemas.microsoft.com/office/drawing/2014/main" id="{58A4FC6E-AEBC-5B44-88E5-55099850181F}"/>
              </a:ext>
            </a:extLst>
          </p:cNvPr>
          <p:cNvGrpSpPr/>
          <p:nvPr userDrawn="1"/>
        </p:nvGrpSpPr>
        <p:grpSpPr>
          <a:xfrm>
            <a:off x="8508837" y="6115769"/>
            <a:ext cx="3299079" cy="504000"/>
            <a:chOff x="506666" y="6162492"/>
            <a:chExt cx="3299079" cy="504000"/>
          </a:xfrm>
        </p:grpSpPr>
        <p:pic>
          <p:nvPicPr>
            <p:cNvPr id="10" name="Picture 9" descr="A picture containing text&#10;&#10;Description automatically generated">
              <a:extLst>
                <a:ext uri="{FF2B5EF4-FFF2-40B4-BE49-F238E27FC236}">
                  <a16:creationId xmlns:a16="http://schemas.microsoft.com/office/drawing/2014/main" id="{8A0335AA-7A27-7B4A-A45E-250ED46CFC73}"/>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01E28F34-573D-534E-8627-CAA7173AF96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401823110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Photos x 3 with Catpions - Green">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3DADBF15-2FCA-A342-BB7E-6CED0C683C72}"/>
              </a:ext>
            </a:extLst>
          </p:cNvPr>
          <p:cNvSpPr>
            <a:spLocks noGrp="1"/>
          </p:cNvSpPr>
          <p:nvPr>
            <p:ph type="pic" sz="quarter" idx="19"/>
          </p:nvPr>
        </p:nvSpPr>
        <p:spPr>
          <a:xfrm>
            <a:off x="614363"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16" name="Picture Placeholder 2">
            <a:extLst>
              <a:ext uri="{FF2B5EF4-FFF2-40B4-BE49-F238E27FC236}">
                <a16:creationId xmlns:a16="http://schemas.microsoft.com/office/drawing/2014/main" id="{19744109-D362-8D45-8D31-6DE47BA66FE2}"/>
              </a:ext>
            </a:extLst>
          </p:cNvPr>
          <p:cNvSpPr>
            <a:spLocks noGrp="1"/>
          </p:cNvSpPr>
          <p:nvPr>
            <p:ph type="pic" sz="quarter" idx="25"/>
          </p:nvPr>
        </p:nvSpPr>
        <p:spPr>
          <a:xfrm>
            <a:off x="8328638"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1" name="Picture Placeholder 2">
            <a:extLst>
              <a:ext uri="{FF2B5EF4-FFF2-40B4-BE49-F238E27FC236}">
                <a16:creationId xmlns:a16="http://schemas.microsoft.com/office/drawing/2014/main" id="{AFACD075-9FAC-BD4A-B8F8-DC74C5B3FD9E}"/>
              </a:ext>
            </a:extLst>
          </p:cNvPr>
          <p:cNvSpPr>
            <a:spLocks noGrp="1"/>
          </p:cNvSpPr>
          <p:nvPr>
            <p:ph type="pic" sz="quarter" idx="26"/>
          </p:nvPr>
        </p:nvSpPr>
        <p:spPr>
          <a:xfrm>
            <a:off x="4515077"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3" name="Text Placeholder 25">
            <a:extLst>
              <a:ext uri="{FF2B5EF4-FFF2-40B4-BE49-F238E27FC236}">
                <a16:creationId xmlns:a16="http://schemas.microsoft.com/office/drawing/2014/main" id="{D9B8B16F-5F14-B449-AF27-094623889C96}"/>
              </a:ext>
            </a:extLst>
          </p:cNvPr>
          <p:cNvSpPr>
            <a:spLocks noGrp="1"/>
          </p:cNvSpPr>
          <p:nvPr>
            <p:ph type="body" sz="quarter" idx="16" hasCustomPrompt="1"/>
          </p:nvPr>
        </p:nvSpPr>
        <p:spPr>
          <a:xfrm>
            <a:off x="614363" y="3666844"/>
            <a:ext cx="3263900" cy="1800000"/>
          </a:xfrm>
          <a:solidFill>
            <a:srgbClr val="027354"/>
          </a:solidFill>
        </p:spPr>
        <p:txBody>
          <a:bodyPr>
            <a:noAutofit/>
          </a:bodyPr>
          <a:lstStyle>
            <a:lvl1pPr marL="0" indent="0" algn="ctr">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4" name="Text Placeholder 25">
            <a:extLst>
              <a:ext uri="{FF2B5EF4-FFF2-40B4-BE49-F238E27FC236}">
                <a16:creationId xmlns:a16="http://schemas.microsoft.com/office/drawing/2014/main" id="{E9B82222-F2F5-9A43-9637-5E43A1DF37B9}"/>
              </a:ext>
            </a:extLst>
          </p:cNvPr>
          <p:cNvSpPr>
            <a:spLocks noGrp="1"/>
          </p:cNvSpPr>
          <p:nvPr>
            <p:ph type="body" sz="quarter" idx="27" hasCustomPrompt="1"/>
          </p:nvPr>
        </p:nvSpPr>
        <p:spPr>
          <a:xfrm>
            <a:off x="4515077" y="3666844"/>
            <a:ext cx="3263900" cy="1800000"/>
          </a:xfrm>
          <a:solidFill>
            <a:srgbClr val="027354"/>
          </a:solidFill>
        </p:spPr>
        <p:txBody>
          <a:bodyPr>
            <a:noAutofit/>
          </a:bodyPr>
          <a:lstStyle>
            <a:lvl1pPr marL="0" indent="0" algn="ctr">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5">
            <a:extLst>
              <a:ext uri="{FF2B5EF4-FFF2-40B4-BE49-F238E27FC236}">
                <a16:creationId xmlns:a16="http://schemas.microsoft.com/office/drawing/2014/main" id="{7CFE0EEC-A89F-3D42-B99D-01FCCD1FE01F}"/>
              </a:ext>
            </a:extLst>
          </p:cNvPr>
          <p:cNvSpPr>
            <a:spLocks noGrp="1"/>
          </p:cNvSpPr>
          <p:nvPr>
            <p:ph type="body" sz="quarter" idx="28" hasCustomPrompt="1"/>
          </p:nvPr>
        </p:nvSpPr>
        <p:spPr>
          <a:xfrm>
            <a:off x="8328638" y="3666844"/>
            <a:ext cx="3263900" cy="1800000"/>
          </a:xfrm>
          <a:solidFill>
            <a:srgbClr val="027354"/>
          </a:solidFill>
        </p:spPr>
        <p:txBody>
          <a:bodyPr>
            <a:noAutofit/>
          </a:bodyPr>
          <a:lstStyle>
            <a:lvl1pPr marL="0" indent="0" algn="ctr">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2" name="Group 1">
            <a:extLst>
              <a:ext uri="{FF2B5EF4-FFF2-40B4-BE49-F238E27FC236}">
                <a16:creationId xmlns:a16="http://schemas.microsoft.com/office/drawing/2014/main" id="{E4486712-FA97-7248-A94C-82C183E5B41B}"/>
              </a:ext>
            </a:extLst>
          </p:cNvPr>
          <p:cNvGrpSpPr/>
          <p:nvPr userDrawn="1"/>
        </p:nvGrpSpPr>
        <p:grpSpPr>
          <a:xfrm>
            <a:off x="4766232" y="6468534"/>
            <a:ext cx="2761590" cy="389466"/>
            <a:chOff x="4766232" y="6468534"/>
            <a:chExt cx="2761590" cy="389466"/>
          </a:xfrm>
        </p:grpSpPr>
        <p:pic>
          <p:nvPicPr>
            <p:cNvPr id="9" name="Picture 8" descr="A picture containing text&#10;&#10;Description automatically generated">
              <a:extLst>
                <a:ext uri="{FF2B5EF4-FFF2-40B4-BE49-F238E27FC236}">
                  <a16:creationId xmlns:a16="http://schemas.microsoft.com/office/drawing/2014/main" id="{3BD84CB0-B635-1C4B-A592-55CB39B3BAD0}"/>
                </a:ext>
              </a:extLst>
            </p:cNvPr>
            <p:cNvPicPr/>
            <p:nvPr userDrawn="1"/>
          </p:nvPicPr>
          <p:blipFill rotWithShape="1">
            <a:blip r:embed="rId2" cstate="email">
              <a:extLst>
                <a:ext uri="{28A0092B-C50C-407E-A947-70E740481C1C}">
                  <a14:useLocalDpi xmlns:a14="http://schemas.microsoft.com/office/drawing/2010/main"/>
                </a:ext>
              </a:extLst>
            </a:blip>
            <a:srcRect l="6164" t="76348" r="14342" b="-5648"/>
            <a:stretch/>
          </p:blipFill>
          <p:spPr>
            <a:xfrm>
              <a:off x="4766232" y="6468534"/>
              <a:ext cx="2761590" cy="182880"/>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8E4BF51A-D334-324B-960D-B99C64EA809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4942423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Photos x 3 with Catpions - Orange">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3DADBF15-2FCA-A342-BB7E-6CED0C683C72}"/>
              </a:ext>
            </a:extLst>
          </p:cNvPr>
          <p:cNvSpPr>
            <a:spLocks noGrp="1"/>
          </p:cNvSpPr>
          <p:nvPr>
            <p:ph type="pic" sz="quarter" idx="19"/>
          </p:nvPr>
        </p:nvSpPr>
        <p:spPr>
          <a:xfrm>
            <a:off x="614363"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16" name="Picture Placeholder 2">
            <a:extLst>
              <a:ext uri="{FF2B5EF4-FFF2-40B4-BE49-F238E27FC236}">
                <a16:creationId xmlns:a16="http://schemas.microsoft.com/office/drawing/2014/main" id="{19744109-D362-8D45-8D31-6DE47BA66FE2}"/>
              </a:ext>
            </a:extLst>
          </p:cNvPr>
          <p:cNvSpPr>
            <a:spLocks noGrp="1"/>
          </p:cNvSpPr>
          <p:nvPr>
            <p:ph type="pic" sz="quarter" idx="25"/>
          </p:nvPr>
        </p:nvSpPr>
        <p:spPr>
          <a:xfrm>
            <a:off x="8328638"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1" name="Picture Placeholder 2">
            <a:extLst>
              <a:ext uri="{FF2B5EF4-FFF2-40B4-BE49-F238E27FC236}">
                <a16:creationId xmlns:a16="http://schemas.microsoft.com/office/drawing/2014/main" id="{AFACD075-9FAC-BD4A-B8F8-DC74C5B3FD9E}"/>
              </a:ext>
            </a:extLst>
          </p:cNvPr>
          <p:cNvSpPr>
            <a:spLocks noGrp="1"/>
          </p:cNvSpPr>
          <p:nvPr>
            <p:ph type="pic" sz="quarter" idx="26"/>
          </p:nvPr>
        </p:nvSpPr>
        <p:spPr>
          <a:xfrm>
            <a:off x="4506913"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3" name="Text Placeholder 25">
            <a:extLst>
              <a:ext uri="{FF2B5EF4-FFF2-40B4-BE49-F238E27FC236}">
                <a16:creationId xmlns:a16="http://schemas.microsoft.com/office/drawing/2014/main" id="{D9B8B16F-5F14-B449-AF27-094623889C96}"/>
              </a:ext>
            </a:extLst>
          </p:cNvPr>
          <p:cNvSpPr>
            <a:spLocks noGrp="1"/>
          </p:cNvSpPr>
          <p:nvPr>
            <p:ph type="body" sz="quarter" idx="16" hasCustomPrompt="1"/>
          </p:nvPr>
        </p:nvSpPr>
        <p:spPr>
          <a:xfrm>
            <a:off x="614363" y="3666844"/>
            <a:ext cx="3240000" cy="1800000"/>
          </a:xfrm>
          <a:solidFill>
            <a:srgbClr val="F29E38"/>
          </a:solidFill>
        </p:spPr>
        <p:txBody>
          <a:bodyPr>
            <a:noAutofit/>
          </a:bodyPr>
          <a:lstStyle>
            <a:lvl1pPr marL="0" indent="0" algn="ctr">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4" name="Text Placeholder 25">
            <a:extLst>
              <a:ext uri="{FF2B5EF4-FFF2-40B4-BE49-F238E27FC236}">
                <a16:creationId xmlns:a16="http://schemas.microsoft.com/office/drawing/2014/main" id="{E9B82222-F2F5-9A43-9637-5E43A1DF37B9}"/>
              </a:ext>
            </a:extLst>
          </p:cNvPr>
          <p:cNvSpPr>
            <a:spLocks noGrp="1"/>
          </p:cNvSpPr>
          <p:nvPr>
            <p:ph type="body" sz="quarter" idx="27" hasCustomPrompt="1"/>
          </p:nvPr>
        </p:nvSpPr>
        <p:spPr>
          <a:xfrm>
            <a:off x="4506913" y="3666844"/>
            <a:ext cx="3240000" cy="1800000"/>
          </a:xfrm>
          <a:solidFill>
            <a:srgbClr val="F29E38"/>
          </a:solidFill>
        </p:spPr>
        <p:txBody>
          <a:bodyPr>
            <a:noAutofit/>
          </a:bodyPr>
          <a:lstStyle>
            <a:lvl1pPr marL="0" indent="0" algn="ctr">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5">
            <a:extLst>
              <a:ext uri="{FF2B5EF4-FFF2-40B4-BE49-F238E27FC236}">
                <a16:creationId xmlns:a16="http://schemas.microsoft.com/office/drawing/2014/main" id="{7CFE0EEC-A89F-3D42-B99D-01FCCD1FE01F}"/>
              </a:ext>
            </a:extLst>
          </p:cNvPr>
          <p:cNvSpPr>
            <a:spLocks noGrp="1"/>
          </p:cNvSpPr>
          <p:nvPr>
            <p:ph type="body" sz="quarter" idx="28" hasCustomPrompt="1"/>
          </p:nvPr>
        </p:nvSpPr>
        <p:spPr>
          <a:xfrm>
            <a:off x="8328638" y="3666844"/>
            <a:ext cx="3240000" cy="1800000"/>
          </a:xfrm>
          <a:solidFill>
            <a:srgbClr val="F29E38"/>
          </a:solidFill>
        </p:spPr>
        <p:txBody>
          <a:bodyPr>
            <a:noAutofit/>
          </a:bodyPr>
          <a:lstStyle>
            <a:lvl1pPr marL="0" indent="0" algn="ctr">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8" name="Group 7">
            <a:extLst>
              <a:ext uri="{FF2B5EF4-FFF2-40B4-BE49-F238E27FC236}">
                <a16:creationId xmlns:a16="http://schemas.microsoft.com/office/drawing/2014/main" id="{CC469215-8EFC-9A43-9447-A59EA407937C}"/>
              </a:ext>
            </a:extLst>
          </p:cNvPr>
          <p:cNvGrpSpPr/>
          <p:nvPr userDrawn="1"/>
        </p:nvGrpSpPr>
        <p:grpSpPr>
          <a:xfrm>
            <a:off x="4766232" y="6468534"/>
            <a:ext cx="2761590" cy="389466"/>
            <a:chOff x="4766232" y="6468534"/>
            <a:chExt cx="2761590" cy="389466"/>
          </a:xfrm>
        </p:grpSpPr>
        <p:pic>
          <p:nvPicPr>
            <p:cNvPr id="9" name="Picture 8" descr="A picture containing text&#10;&#10;Description automatically generated">
              <a:extLst>
                <a:ext uri="{FF2B5EF4-FFF2-40B4-BE49-F238E27FC236}">
                  <a16:creationId xmlns:a16="http://schemas.microsoft.com/office/drawing/2014/main" id="{CABB5D70-2215-4641-A970-5A5DE32677AB}"/>
                </a:ext>
              </a:extLst>
            </p:cNvPr>
            <p:cNvPicPr/>
            <p:nvPr userDrawn="1"/>
          </p:nvPicPr>
          <p:blipFill rotWithShape="1">
            <a:blip r:embed="rId2" cstate="email">
              <a:extLst>
                <a:ext uri="{28A0092B-C50C-407E-A947-70E740481C1C}">
                  <a14:useLocalDpi xmlns:a14="http://schemas.microsoft.com/office/drawing/2010/main"/>
                </a:ext>
              </a:extLst>
            </a:blip>
            <a:srcRect l="6164" t="76348" r="14342" b="-5648"/>
            <a:stretch/>
          </p:blipFill>
          <p:spPr>
            <a:xfrm>
              <a:off x="4766232" y="6468534"/>
              <a:ext cx="2761590" cy="182880"/>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3090BFF8-1554-3049-BA0B-BD0B62FE0EA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357347530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Photos x 3 with Catpions - Dusty Pink">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3DADBF15-2FCA-A342-BB7E-6CED0C683C72}"/>
              </a:ext>
            </a:extLst>
          </p:cNvPr>
          <p:cNvSpPr>
            <a:spLocks noGrp="1"/>
          </p:cNvSpPr>
          <p:nvPr>
            <p:ph type="pic" sz="quarter" idx="19"/>
          </p:nvPr>
        </p:nvSpPr>
        <p:spPr>
          <a:xfrm>
            <a:off x="614363"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16" name="Picture Placeholder 2">
            <a:extLst>
              <a:ext uri="{FF2B5EF4-FFF2-40B4-BE49-F238E27FC236}">
                <a16:creationId xmlns:a16="http://schemas.microsoft.com/office/drawing/2014/main" id="{19744109-D362-8D45-8D31-6DE47BA66FE2}"/>
              </a:ext>
            </a:extLst>
          </p:cNvPr>
          <p:cNvSpPr>
            <a:spLocks noGrp="1"/>
          </p:cNvSpPr>
          <p:nvPr>
            <p:ph type="pic" sz="quarter" idx="25"/>
          </p:nvPr>
        </p:nvSpPr>
        <p:spPr>
          <a:xfrm>
            <a:off x="8328638"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1" name="Picture Placeholder 2">
            <a:extLst>
              <a:ext uri="{FF2B5EF4-FFF2-40B4-BE49-F238E27FC236}">
                <a16:creationId xmlns:a16="http://schemas.microsoft.com/office/drawing/2014/main" id="{AFACD075-9FAC-BD4A-B8F8-DC74C5B3FD9E}"/>
              </a:ext>
            </a:extLst>
          </p:cNvPr>
          <p:cNvSpPr>
            <a:spLocks noGrp="1"/>
          </p:cNvSpPr>
          <p:nvPr>
            <p:ph type="pic" sz="quarter" idx="26"/>
          </p:nvPr>
        </p:nvSpPr>
        <p:spPr>
          <a:xfrm>
            <a:off x="4506913"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3" name="Text Placeholder 25">
            <a:extLst>
              <a:ext uri="{FF2B5EF4-FFF2-40B4-BE49-F238E27FC236}">
                <a16:creationId xmlns:a16="http://schemas.microsoft.com/office/drawing/2014/main" id="{D9B8B16F-5F14-B449-AF27-094623889C96}"/>
              </a:ext>
            </a:extLst>
          </p:cNvPr>
          <p:cNvSpPr>
            <a:spLocks noGrp="1"/>
          </p:cNvSpPr>
          <p:nvPr>
            <p:ph type="body" sz="quarter" idx="16" hasCustomPrompt="1"/>
          </p:nvPr>
        </p:nvSpPr>
        <p:spPr>
          <a:xfrm>
            <a:off x="614363" y="3666844"/>
            <a:ext cx="3263900" cy="1800000"/>
          </a:xfrm>
          <a:solidFill>
            <a:srgbClr val="D98F89"/>
          </a:solidFill>
        </p:spPr>
        <p:txBody>
          <a:bodyPr>
            <a:noAutofit/>
          </a:bodyPr>
          <a:lstStyle>
            <a:lvl1pPr marL="0" indent="0" algn="ctr">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4" name="Text Placeholder 25">
            <a:extLst>
              <a:ext uri="{FF2B5EF4-FFF2-40B4-BE49-F238E27FC236}">
                <a16:creationId xmlns:a16="http://schemas.microsoft.com/office/drawing/2014/main" id="{E9B82222-F2F5-9A43-9637-5E43A1DF37B9}"/>
              </a:ext>
            </a:extLst>
          </p:cNvPr>
          <p:cNvSpPr>
            <a:spLocks noGrp="1"/>
          </p:cNvSpPr>
          <p:nvPr>
            <p:ph type="body" sz="quarter" idx="27" hasCustomPrompt="1"/>
          </p:nvPr>
        </p:nvSpPr>
        <p:spPr>
          <a:xfrm>
            <a:off x="4506913" y="3666844"/>
            <a:ext cx="3263900" cy="1800000"/>
          </a:xfrm>
          <a:solidFill>
            <a:srgbClr val="D98F89"/>
          </a:solidFill>
        </p:spPr>
        <p:txBody>
          <a:bodyPr>
            <a:noAutofit/>
          </a:bodyPr>
          <a:lstStyle>
            <a:lvl1pPr marL="0" indent="0" algn="ctr">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5">
            <a:extLst>
              <a:ext uri="{FF2B5EF4-FFF2-40B4-BE49-F238E27FC236}">
                <a16:creationId xmlns:a16="http://schemas.microsoft.com/office/drawing/2014/main" id="{7CFE0EEC-A89F-3D42-B99D-01FCCD1FE01F}"/>
              </a:ext>
            </a:extLst>
          </p:cNvPr>
          <p:cNvSpPr>
            <a:spLocks noGrp="1"/>
          </p:cNvSpPr>
          <p:nvPr>
            <p:ph type="body" sz="quarter" idx="28" hasCustomPrompt="1"/>
          </p:nvPr>
        </p:nvSpPr>
        <p:spPr>
          <a:xfrm>
            <a:off x="8328638" y="3666844"/>
            <a:ext cx="3263900" cy="1800000"/>
          </a:xfrm>
          <a:solidFill>
            <a:srgbClr val="D98F89"/>
          </a:solidFill>
        </p:spPr>
        <p:txBody>
          <a:bodyPr>
            <a:noAutofit/>
          </a:bodyPr>
          <a:lstStyle>
            <a:lvl1pPr marL="0" indent="0" algn="ctr">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8" name="Group 7">
            <a:extLst>
              <a:ext uri="{FF2B5EF4-FFF2-40B4-BE49-F238E27FC236}">
                <a16:creationId xmlns:a16="http://schemas.microsoft.com/office/drawing/2014/main" id="{C7D321C4-E9B8-6949-B961-D7B619811A46}"/>
              </a:ext>
            </a:extLst>
          </p:cNvPr>
          <p:cNvGrpSpPr/>
          <p:nvPr userDrawn="1"/>
        </p:nvGrpSpPr>
        <p:grpSpPr>
          <a:xfrm>
            <a:off x="4766232" y="6468534"/>
            <a:ext cx="2761590" cy="389466"/>
            <a:chOff x="4766232" y="6468534"/>
            <a:chExt cx="2761590" cy="389466"/>
          </a:xfrm>
        </p:grpSpPr>
        <p:pic>
          <p:nvPicPr>
            <p:cNvPr id="9" name="Picture 8" descr="A picture containing text&#10;&#10;Description automatically generated">
              <a:extLst>
                <a:ext uri="{FF2B5EF4-FFF2-40B4-BE49-F238E27FC236}">
                  <a16:creationId xmlns:a16="http://schemas.microsoft.com/office/drawing/2014/main" id="{4EF078E0-C04A-1F4F-BD53-A79EADCB3709}"/>
                </a:ext>
              </a:extLst>
            </p:cNvPr>
            <p:cNvPicPr/>
            <p:nvPr userDrawn="1"/>
          </p:nvPicPr>
          <p:blipFill rotWithShape="1">
            <a:blip r:embed="rId2" cstate="email">
              <a:extLst>
                <a:ext uri="{28A0092B-C50C-407E-A947-70E740481C1C}">
                  <a14:useLocalDpi xmlns:a14="http://schemas.microsoft.com/office/drawing/2010/main"/>
                </a:ext>
              </a:extLst>
            </a:blip>
            <a:srcRect l="6164" t="76348" r="14342" b="-5648"/>
            <a:stretch/>
          </p:blipFill>
          <p:spPr>
            <a:xfrm>
              <a:off x="4766232" y="6468534"/>
              <a:ext cx="2761590" cy="182880"/>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FB3E2E82-62B1-8348-96D6-ED2AA269865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2617240031"/>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79.xml"/><Relationship Id="rId18" Type="http://schemas.openxmlformats.org/officeDocument/2006/relationships/slideLayout" Target="../slideLayouts/slideLayout84.xml"/><Relationship Id="rId26" Type="http://schemas.openxmlformats.org/officeDocument/2006/relationships/slideLayout" Target="../slideLayouts/slideLayout92.xml"/><Relationship Id="rId39" Type="http://schemas.openxmlformats.org/officeDocument/2006/relationships/slideLayout" Target="../slideLayouts/slideLayout105.xml"/><Relationship Id="rId21" Type="http://schemas.openxmlformats.org/officeDocument/2006/relationships/slideLayout" Target="../slideLayouts/slideLayout87.xml"/><Relationship Id="rId34" Type="http://schemas.openxmlformats.org/officeDocument/2006/relationships/slideLayout" Target="../slideLayouts/slideLayout100.xml"/><Relationship Id="rId42" Type="http://schemas.openxmlformats.org/officeDocument/2006/relationships/slideLayout" Target="../slideLayouts/slideLayout108.xml"/><Relationship Id="rId47" Type="http://schemas.openxmlformats.org/officeDocument/2006/relationships/slideLayout" Target="../slideLayouts/slideLayout113.xml"/><Relationship Id="rId50" Type="http://schemas.openxmlformats.org/officeDocument/2006/relationships/theme" Target="../theme/theme2.xml"/><Relationship Id="rId7" Type="http://schemas.openxmlformats.org/officeDocument/2006/relationships/slideLayout" Target="../slideLayouts/slideLayout73.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9" Type="http://schemas.openxmlformats.org/officeDocument/2006/relationships/slideLayout" Target="../slideLayouts/slideLayout95.xml"/><Relationship Id="rId11" Type="http://schemas.openxmlformats.org/officeDocument/2006/relationships/slideLayout" Target="../slideLayouts/slideLayout77.xml"/><Relationship Id="rId24" Type="http://schemas.openxmlformats.org/officeDocument/2006/relationships/slideLayout" Target="../slideLayouts/slideLayout90.xml"/><Relationship Id="rId32" Type="http://schemas.openxmlformats.org/officeDocument/2006/relationships/slideLayout" Target="../slideLayouts/slideLayout98.xml"/><Relationship Id="rId37" Type="http://schemas.openxmlformats.org/officeDocument/2006/relationships/slideLayout" Target="../slideLayouts/slideLayout103.xml"/><Relationship Id="rId40" Type="http://schemas.openxmlformats.org/officeDocument/2006/relationships/slideLayout" Target="../slideLayouts/slideLayout106.xml"/><Relationship Id="rId45" Type="http://schemas.openxmlformats.org/officeDocument/2006/relationships/slideLayout" Target="../slideLayouts/slideLayout111.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23" Type="http://schemas.openxmlformats.org/officeDocument/2006/relationships/slideLayout" Target="../slideLayouts/slideLayout89.xml"/><Relationship Id="rId28" Type="http://schemas.openxmlformats.org/officeDocument/2006/relationships/slideLayout" Target="../slideLayouts/slideLayout94.xml"/><Relationship Id="rId36" Type="http://schemas.openxmlformats.org/officeDocument/2006/relationships/slideLayout" Target="../slideLayouts/slideLayout102.xml"/><Relationship Id="rId49" Type="http://schemas.openxmlformats.org/officeDocument/2006/relationships/slideLayout" Target="../slideLayouts/slideLayout115.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31" Type="http://schemas.openxmlformats.org/officeDocument/2006/relationships/slideLayout" Target="../slideLayouts/slideLayout97.xml"/><Relationship Id="rId44" Type="http://schemas.openxmlformats.org/officeDocument/2006/relationships/slideLayout" Target="../slideLayouts/slideLayout110.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slideLayout" Target="../slideLayouts/slideLayout88.xml"/><Relationship Id="rId27" Type="http://schemas.openxmlformats.org/officeDocument/2006/relationships/slideLayout" Target="../slideLayouts/slideLayout93.xml"/><Relationship Id="rId30" Type="http://schemas.openxmlformats.org/officeDocument/2006/relationships/slideLayout" Target="../slideLayouts/slideLayout96.xml"/><Relationship Id="rId35" Type="http://schemas.openxmlformats.org/officeDocument/2006/relationships/slideLayout" Target="../slideLayouts/slideLayout101.xml"/><Relationship Id="rId43" Type="http://schemas.openxmlformats.org/officeDocument/2006/relationships/slideLayout" Target="../slideLayouts/slideLayout109.xml"/><Relationship Id="rId48" Type="http://schemas.openxmlformats.org/officeDocument/2006/relationships/slideLayout" Target="../slideLayouts/slideLayout114.xml"/><Relationship Id="rId8" Type="http://schemas.openxmlformats.org/officeDocument/2006/relationships/slideLayout" Target="../slideLayouts/slideLayout74.xml"/><Relationship Id="rId3" Type="http://schemas.openxmlformats.org/officeDocument/2006/relationships/slideLayout" Target="../slideLayouts/slideLayout69.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5" Type="http://schemas.openxmlformats.org/officeDocument/2006/relationships/slideLayout" Target="../slideLayouts/slideLayout91.xml"/><Relationship Id="rId33" Type="http://schemas.openxmlformats.org/officeDocument/2006/relationships/slideLayout" Target="../slideLayouts/slideLayout99.xml"/><Relationship Id="rId38" Type="http://schemas.openxmlformats.org/officeDocument/2006/relationships/slideLayout" Target="../slideLayouts/slideLayout104.xml"/><Relationship Id="rId46" Type="http://schemas.openxmlformats.org/officeDocument/2006/relationships/slideLayout" Target="../slideLayouts/slideLayout112.xml"/><Relationship Id="rId20" Type="http://schemas.openxmlformats.org/officeDocument/2006/relationships/slideLayout" Target="../slideLayouts/slideLayout86.xml"/><Relationship Id="rId41" Type="http://schemas.openxmlformats.org/officeDocument/2006/relationships/slideLayout" Target="../slideLayouts/slideLayout107.xml"/><Relationship Id="rId1" Type="http://schemas.openxmlformats.org/officeDocument/2006/relationships/slideLayout" Target="../slideLayouts/slideLayout67.xml"/><Relationship Id="rId6"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Klik om de stijl van de mastertitel te bewerken</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Klik om Mastertekststijlen te bewerken</a:t>
            </a:r>
          </a:p>
          <a:p>
            <a:pPr lvl="1"/>
            <a:r>
              <a:rPr lang="en-US"/>
              <a:t>Tweede niveau</a:t>
            </a:r>
          </a:p>
          <a:p>
            <a:pPr lvl="2"/>
            <a:r>
              <a:rPr lang="en-US"/>
              <a:t>Derde niveau</a:t>
            </a:r>
          </a:p>
          <a:p>
            <a:pPr lvl="3"/>
            <a:r>
              <a:rPr lang="en-US"/>
              <a:t>Vierde niveau</a:t>
            </a:r>
          </a:p>
          <a:p>
            <a:pPr lvl="4"/>
            <a:r>
              <a:rPr lang="en-US"/>
              <a:t>Vijfde niveau</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848AD-6592-B642-AC77-A3318D8B851F}" type="datetimeFigureOut">
              <a:rPr lang="en-US" smtClean="0"/>
              <a:t>8/10/2023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58B29-4516-0E41-9E10-164871924BBC}"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 id="2147483763" r:id="rId4"/>
    <p:sldLayoutId id="2147483680" r:id="rId5"/>
    <p:sldLayoutId id="2147483704" r:id="rId6"/>
    <p:sldLayoutId id="2147483665" r:id="rId7"/>
    <p:sldLayoutId id="2147483771" r:id="rId8"/>
    <p:sldLayoutId id="2147483685" r:id="rId9"/>
    <p:sldLayoutId id="2147483667" r:id="rId10"/>
    <p:sldLayoutId id="2147483705" r:id="rId11"/>
    <p:sldLayoutId id="2147483686" r:id="rId12"/>
    <p:sldLayoutId id="2147483781" r:id="rId13"/>
    <p:sldLayoutId id="2147483772" r:id="rId14"/>
    <p:sldLayoutId id="2147483782" r:id="rId15"/>
    <p:sldLayoutId id="2147483783" r:id="rId16"/>
    <p:sldLayoutId id="2147483708" r:id="rId17"/>
    <p:sldLayoutId id="2147483769" r:id="rId18"/>
    <p:sldLayoutId id="2147483709" r:id="rId19"/>
    <p:sldLayoutId id="2147483683" r:id="rId20"/>
    <p:sldLayoutId id="2147483688" r:id="rId21"/>
    <p:sldLayoutId id="2147483765" r:id="rId22"/>
    <p:sldLayoutId id="2147483662" r:id="rId23"/>
    <p:sldLayoutId id="2147483712" r:id="rId24"/>
    <p:sldLayoutId id="2147483689" r:id="rId25"/>
    <p:sldLayoutId id="2147483713" r:id="rId26"/>
    <p:sldLayoutId id="2147483690" r:id="rId27"/>
    <p:sldLayoutId id="2147483691" r:id="rId28"/>
    <p:sldLayoutId id="2147483684" r:id="rId29"/>
    <p:sldLayoutId id="2147483661" r:id="rId30"/>
    <p:sldLayoutId id="2147483692" r:id="rId31"/>
    <p:sldLayoutId id="2147483693" r:id="rId32"/>
    <p:sldLayoutId id="2147483789" r:id="rId33"/>
    <p:sldLayoutId id="2147483790" r:id="rId34"/>
    <p:sldLayoutId id="2147483791" r:id="rId35"/>
    <p:sldLayoutId id="2147483768" r:id="rId36"/>
    <p:sldLayoutId id="2147483770" r:id="rId37"/>
    <p:sldLayoutId id="2147483679" r:id="rId38"/>
    <p:sldLayoutId id="2147483694" r:id="rId39"/>
    <p:sldLayoutId id="2147483706" r:id="rId40"/>
    <p:sldLayoutId id="2147483696" r:id="rId41"/>
    <p:sldLayoutId id="2147483697" r:id="rId42"/>
    <p:sldLayoutId id="2147483652" r:id="rId43"/>
    <p:sldLayoutId id="2147483699" r:id="rId44"/>
    <p:sldLayoutId id="2147483673" r:id="rId45"/>
    <p:sldLayoutId id="2147483707" r:id="rId46"/>
    <p:sldLayoutId id="2147483710" r:id="rId47"/>
    <p:sldLayoutId id="2147483677" r:id="rId48"/>
    <p:sldLayoutId id="2147483676" r:id="rId49"/>
    <p:sldLayoutId id="2147483787" r:id="rId50"/>
    <p:sldLayoutId id="2147483784" r:id="rId51"/>
    <p:sldLayoutId id="2147483785" r:id="rId52"/>
    <p:sldLayoutId id="2147483786" r:id="rId53"/>
    <p:sldLayoutId id="2147483788" r:id="rId54"/>
    <p:sldLayoutId id="2147483700" r:id="rId55"/>
    <p:sldLayoutId id="2147483764" r:id="rId56"/>
    <p:sldLayoutId id="2147483702" r:id="rId57"/>
    <p:sldLayoutId id="2147483703" r:id="rId58"/>
    <p:sldLayoutId id="2147483701" r:id="rId59"/>
    <p:sldLayoutId id="2147483669" r:id="rId60"/>
    <p:sldLayoutId id="2147483656" r:id="rId61"/>
    <p:sldLayoutId id="2147483657" r:id="rId62"/>
    <p:sldLayoutId id="2147483658" r:id="rId63"/>
    <p:sldLayoutId id="2147483792" r:id="rId64"/>
    <p:sldLayoutId id="2147483793" r:id="rId65"/>
    <p:sldLayoutId id="2147483794" r:id="rId6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Klik om de stijl van de mastertitel te bewerken</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Klik om Mastertekststijlen te bewerken</a:t>
            </a:r>
          </a:p>
          <a:p>
            <a:pPr lvl="1"/>
            <a:r>
              <a:rPr lang="en-US"/>
              <a:t>Tweede niveau</a:t>
            </a:r>
          </a:p>
          <a:p>
            <a:pPr lvl="2"/>
            <a:r>
              <a:rPr lang="en-US"/>
              <a:t>Derde niveau</a:t>
            </a:r>
          </a:p>
          <a:p>
            <a:pPr lvl="3"/>
            <a:r>
              <a:rPr lang="en-US"/>
              <a:t>Vierde niveau</a:t>
            </a:r>
          </a:p>
          <a:p>
            <a:pPr lvl="4"/>
            <a:r>
              <a:rPr lang="en-US"/>
              <a:t>Vijfde niveau</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848AD-6592-B642-AC77-A3318D8B851F}" type="datetimeFigureOut">
              <a:rPr lang="en-US" smtClean="0"/>
              <a:t>8/10/2023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58B29-4516-0E41-9E10-164871924BBC}" type="slidenum">
              <a:rPr lang="en-US" smtClean="0"/>
              <a:t>‹#›</a:t>
            </a:fld>
            <a:endParaRPr lang="en-US"/>
          </a:p>
        </p:txBody>
      </p:sp>
    </p:spTree>
    <p:extLst>
      <p:ext uri="{BB962C8B-B14F-4D97-AF65-F5344CB8AC3E}">
        <p14:creationId xmlns:p14="http://schemas.microsoft.com/office/powerpoint/2010/main" val="265347759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73" r:id="rId13"/>
    <p:sldLayoutId id="2147483727" r:id="rId14"/>
    <p:sldLayoutId id="2147483728" r:id="rId15"/>
    <p:sldLayoutId id="2147483729" r:id="rId16"/>
    <p:sldLayoutId id="2147483730" r:id="rId17"/>
    <p:sldLayoutId id="2147483731" r:id="rId18"/>
    <p:sldLayoutId id="2147483732" r:id="rId19"/>
    <p:sldLayoutId id="2147483733" r:id="rId20"/>
    <p:sldLayoutId id="2147483734" r:id="rId21"/>
    <p:sldLayoutId id="2147483735" r:id="rId22"/>
    <p:sldLayoutId id="2147483736" r:id="rId23"/>
    <p:sldLayoutId id="2147483737" r:id="rId24"/>
    <p:sldLayoutId id="2147483738" r:id="rId25"/>
    <p:sldLayoutId id="2147483739" r:id="rId26"/>
    <p:sldLayoutId id="2147483740" r:id="rId27"/>
    <p:sldLayoutId id="2147483741" r:id="rId28"/>
    <p:sldLayoutId id="2147483742" r:id="rId29"/>
    <p:sldLayoutId id="2147483743" r:id="rId30"/>
    <p:sldLayoutId id="2147483744" r:id="rId31"/>
    <p:sldLayoutId id="2147483745" r:id="rId32"/>
    <p:sldLayoutId id="2147483746" r:id="rId33"/>
    <p:sldLayoutId id="2147483747" r:id="rId34"/>
    <p:sldLayoutId id="2147483748" r:id="rId35"/>
    <p:sldLayoutId id="2147483749" r:id="rId36"/>
    <p:sldLayoutId id="2147483750" r:id="rId37"/>
    <p:sldLayoutId id="2147483751" r:id="rId38"/>
    <p:sldLayoutId id="2147483752" r:id="rId39"/>
    <p:sldLayoutId id="2147483753" r:id="rId40"/>
    <p:sldLayoutId id="2147483754" r:id="rId41"/>
    <p:sldLayoutId id="2147483755" r:id="rId42"/>
    <p:sldLayoutId id="2147483756" r:id="rId43"/>
    <p:sldLayoutId id="2147483757" r:id="rId44"/>
    <p:sldLayoutId id="2147483758" r:id="rId45"/>
    <p:sldLayoutId id="2147483759" r:id="rId46"/>
    <p:sldLayoutId id="2147483760" r:id="rId47"/>
    <p:sldLayoutId id="2147483761" r:id="rId48"/>
    <p:sldLayoutId id="2147483762" r:id="rId4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hyperlink" Target="https://www.europarl.europa.eu/news/en/headlines/society/20180522STO04021/ecodesign-directive-from-energy-efficiency-to-recycling" TargetMode="External"/><Relationship Id="rId2" Type="http://schemas.openxmlformats.org/officeDocument/2006/relationships/image" Target="../media/image29.jpeg"/><Relationship Id="rId1" Type="http://schemas.openxmlformats.org/officeDocument/2006/relationships/slideLayout" Target="../slideLayouts/slideLayout16.xml"/><Relationship Id="rId6" Type="http://schemas.openxmlformats.org/officeDocument/2006/relationships/hyperlink" Target="https://eulacfoundation.org/en/system/files/case_studies_circular_economy_eu_lac.pdf" TargetMode="External"/><Relationship Id="rId5" Type="http://schemas.openxmlformats.org/officeDocument/2006/relationships/hyperlink" Target="https://www.csrready.eu/case-studies/" TargetMode="External"/><Relationship Id="rId4" Type="http://schemas.openxmlformats.org/officeDocument/2006/relationships/hyperlink" Target="http://www.europarl.europa.eu/news/en/headlines/priorities/climate-change/20180301STO98928/greenhouse-gas-emissions-by-country-and-sector-infographic"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mckinsey.com/business-functions/sustainability/our-insights/remaking-the-industrial-economy" TargetMode="External"/><Relationship Id="rId2" Type="http://schemas.openxmlformats.org/officeDocument/2006/relationships/hyperlink" Target="https://www.weforum.org/projects/circular-economy" TargetMode="Externa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hyperlink" Target="https://www.sciencedirect.com/science/article/pii/S0925527322000895#bib84" TargetMode="External"/><Relationship Id="rId2" Type="http://schemas.openxmlformats.org/officeDocument/2006/relationships/hyperlink" Target="https://www.sciencedirect.com/topics/economics-econometrics-and-finance/circular-economy" TargetMode="External"/><Relationship Id="rId1" Type="http://schemas.openxmlformats.org/officeDocument/2006/relationships/slideLayout" Target="../slideLayouts/slideLayout12.xml"/><Relationship Id="rId5" Type="http://schemas.openxmlformats.org/officeDocument/2006/relationships/hyperlink" Target="https://www.sciencedirect.com/science/article/pii/S0925527322000895" TargetMode="External"/><Relationship Id="rId4" Type="http://schemas.openxmlformats.org/officeDocument/2006/relationships/hyperlink" Target="https://www.sciencedirect.com/topics/economics-econometrics-and-finance/closed-loop-supply-chain"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epa.ie/environment-and-you/circular-economy/#:~:text=What's%20happening%20in%20the%20circular,brought%20back%20into%20production%20processes." TargetMode="Externa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hyperlink" Target="https://www.sciencedirect.com/science/article/pii/S0925527322000895#bib110" TargetMode="External"/><Relationship Id="rId2" Type="http://schemas.openxmlformats.org/officeDocument/2006/relationships/image" Target="../media/image33.jpeg"/><Relationship Id="rId1" Type="http://schemas.openxmlformats.org/officeDocument/2006/relationships/slideLayout" Target="../slideLayouts/slideLayout16.xml"/><Relationship Id="rId4" Type="http://schemas.openxmlformats.org/officeDocument/2006/relationships/hyperlink" Target="https://www.sciencedirect.com/science/article/pii/S0925527322000895#bib99"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www.olivefeed.com/" TargetMode="External"/><Relationship Id="rId13" Type="http://schemas.openxmlformats.org/officeDocument/2006/relationships/hyperlink" Target="https://www.hukubalance.com/" TargetMode="External"/><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hyperlink" Target="https://www.csrready.eu/case-studies/" TargetMode="External"/><Relationship Id="rId2" Type="http://schemas.openxmlformats.org/officeDocument/2006/relationships/image" Target="../media/image34.png"/><Relationship Id="rId1" Type="http://schemas.openxmlformats.org/officeDocument/2006/relationships/slideLayout" Target="../slideLayouts/slideLayout16.xml"/><Relationship Id="rId6" Type="http://schemas.openxmlformats.org/officeDocument/2006/relationships/image" Target="../media/image38.jpeg"/><Relationship Id="rId11" Type="http://schemas.openxmlformats.org/officeDocument/2006/relationships/hyperlink" Target="https://thekind.co/" TargetMode="External"/><Relationship Id="rId5" Type="http://schemas.openxmlformats.org/officeDocument/2006/relationships/image" Target="../media/image37.png"/><Relationship Id="rId10" Type="http://schemas.openxmlformats.org/officeDocument/2006/relationships/hyperlink" Target="https://kindora.shop/" TargetMode="External"/><Relationship Id="rId4" Type="http://schemas.openxmlformats.org/officeDocument/2006/relationships/image" Target="../media/image36.png"/><Relationship Id="rId9" Type="http://schemas.openxmlformats.org/officeDocument/2006/relationships/hyperlink" Target="https://paceorganisation.ie/" TargetMode="External"/><Relationship Id="rId14" Type="http://schemas.openxmlformats.org/officeDocument/2006/relationships/hyperlink" Target="https://veri.fish/"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hyperlink" Target="https://ec.europa.eu/info/node/123797" TargetMode="External"/><Relationship Id="rId2" Type="http://schemas.openxmlformats.org/officeDocument/2006/relationships/hyperlink" Target="https://eur-lex.europa.eu/legal-content/EN/TXT/?qid=1583933814386&amp;uri=COM:2020:98:FIN" TargetMode="External"/><Relationship Id="rId1" Type="http://schemas.openxmlformats.org/officeDocument/2006/relationships/slideLayout" Target="../slideLayouts/slideLayout16.xml"/><Relationship Id="rId5" Type="http://schemas.openxmlformats.org/officeDocument/2006/relationships/image" Target="../media/image41.jpeg"/><Relationship Id="rId4" Type="http://schemas.openxmlformats.org/officeDocument/2006/relationships/hyperlink" Target="https://environment.ec.europa.eu/strategy/circular-economy-action-plan_en"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csrready.eu/online-course/" TargetMode="External"/><Relationship Id="rId1" Type="http://schemas.openxmlformats.org/officeDocument/2006/relationships/slideLayout" Target="../slideLayouts/slideLayout21.xml"/><Relationship Id="rId5" Type="http://schemas.openxmlformats.org/officeDocument/2006/relationships/image" Target="../media/image22.svg"/><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hyperlink" Target="https://www.rubicon.com/blog/economic-benefits-circular-economy/" TargetMode="Externa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eulacfoundation.org/en/system/files/case_studies_circular_economy_eu_lac.pdf" TargetMode="External"/><Relationship Id="rId1" Type="http://schemas.openxmlformats.org/officeDocument/2006/relationships/slideLayout" Target="../slideLayouts/slideLayout16.xml"/><Relationship Id="rId5" Type="http://schemas.openxmlformats.org/officeDocument/2006/relationships/image" Target="../media/image44.sv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hyperlink" Target="https://www.rubicon.com/blog/economic-benefits-circular-economy/" TargetMode="External"/><Relationship Id="rId2" Type="http://schemas.openxmlformats.org/officeDocument/2006/relationships/hyperlink" Target="https://www.mckinsey.com/business-functions/sustainability/our-insights/mapping-the-benefits-of-a-circular-economy" TargetMode="Externa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8" Type="http://schemas.openxmlformats.org/officeDocument/2006/relationships/hyperlink" Target="https://circulareconomy.europa.eu/platform/en/toolkits-guidelines" TargetMode="External"/><Relationship Id="rId3" Type="http://schemas.openxmlformats.org/officeDocument/2006/relationships/hyperlink" Target="https://www.sciencedirect.com/science/article/pii/S0925527322000895" TargetMode="External"/><Relationship Id="rId7" Type="http://schemas.openxmlformats.org/officeDocument/2006/relationships/image" Target="../media/image47.svg"/><Relationship Id="rId2" Type="http://schemas.openxmlformats.org/officeDocument/2006/relationships/hyperlink" Target="https://www.sciencedirect.com/topics/economics-econometrics-and-finance/sme" TargetMode="External"/><Relationship Id="rId1" Type="http://schemas.openxmlformats.org/officeDocument/2006/relationships/slideLayout" Target="../slideLayouts/slideLayout19.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hyperlink" Target="https://www.europarl.europa.eu/RegData/etudes/STUD/2022/699628/IPOL_STU(2022)699628_EN.pdf"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2.deloitte.com/uk/en/insights/industry/technology/technology-media-and-telecom-predictions/2022/environmental-impact-smartphones.html" TargetMode="External"/><Relationship Id="rId2" Type="http://schemas.openxmlformats.org/officeDocument/2006/relationships/hyperlink" Target="https://www.bbvaopenmind.com/en/science/environment/the-hidden-environmental-toll-of-smartphones/" TargetMode="External"/><Relationship Id="rId1" Type="http://schemas.openxmlformats.org/officeDocument/2006/relationships/slideLayout" Target="../slideLayouts/slideLayout14.xml"/><Relationship Id="rId5" Type="http://schemas.openxmlformats.org/officeDocument/2006/relationships/hyperlink" Target="https://theconversation.com/three-ways-making-a-smartphone-can-harm-the-environment-102148" TargetMode="External"/><Relationship Id="rId4" Type="http://schemas.openxmlformats.org/officeDocument/2006/relationships/hyperlink" Target="https://www.rubicon.com/blog/economic-benefits-circular-economy/" TargetMode="External"/></Relationships>
</file>

<file path=ppt/slides/_rels/slide26.xml.rels><?xml version="1.0" encoding="UTF-8" standalone="yes"?>
<Relationships xmlns="http://schemas.openxmlformats.org/package/2006/relationships"><Relationship Id="rId2" Type="http://schemas.openxmlformats.org/officeDocument/2006/relationships/hyperlink" Target="https://www.rubicon.com/blog/economic-benefits-circular-economy/" TargetMode="Externa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8" Type="http://schemas.openxmlformats.org/officeDocument/2006/relationships/hyperlink" Target="https://www.weeeireland.ie/" TargetMode="External"/><Relationship Id="rId3" Type="http://schemas.openxmlformats.org/officeDocument/2006/relationships/image" Target="../media/image49.jpeg"/><Relationship Id="rId7" Type="http://schemas.openxmlformats.org/officeDocument/2006/relationships/hyperlink" Target="https://filtracycle.com/" TargetMode="External"/><Relationship Id="rId12"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16.xml"/><Relationship Id="rId6" Type="http://schemas.openxmlformats.org/officeDocument/2006/relationships/image" Target="../media/image51.jpeg"/><Relationship Id="rId11" Type="http://schemas.openxmlformats.org/officeDocument/2006/relationships/hyperlink" Target="https://www.csrready.eu/case-studies/" TargetMode="External"/><Relationship Id="rId5" Type="http://schemas.openxmlformats.org/officeDocument/2006/relationships/hyperlink" Target="https://www.acousticmaterials.ie/" TargetMode="External"/><Relationship Id="rId10" Type="http://schemas.openxmlformats.org/officeDocument/2006/relationships/hyperlink" Target="https://veri.fish/" TargetMode="External"/><Relationship Id="rId4" Type="http://schemas.openxmlformats.org/officeDocument/2006/relationships/image" Target="../media/image50.jpeg"/><Relationship Id="rId9" Type="http://schemas.openxmlformats.org/officeDocument/2006/relationships/image" Target="../media/image5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csrready.eu/case-studies/" TargetMode="External"/><Relationship Id="rId1" Type="http://schemas.openxmlformats.org/officeDocument/2006/relationships/slideLayout" Target="../slideLayouts/slideLayout21.xml"/><Relationship Id="rId5" Type="http://schemas.openxmlformats.org/officeDocument/2006/relationships/image" Target="../media/image22.svg"/><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hyperlink" Target="https://www.sciencedirect.com/science/article/pii/S0925527322000895" TargetMode="External"/><Relationship Id="rId1" Type="http://schemas.openxmlformats.org/officeDocument/2006/relationships/slideLayout" Target="../slideLayouts/slideLayout24.xml"/><Relationship Id="rId5" Type="http://schemas.openxmlformats.org/officeDocument/2006/relationships/hyperlink" Target="https://ars.els-cdn.com/content/image/1-s2.0-S0925527322000895-gr2.jpg" TargetMode="External"/><Relationship Id="rId4" Type="http://schemas.openxmlformats.org/officeDocument/2006/relationships/hyperlink" Target="https://ars.els-cdn.com/content/image/1-s2.0-S0925527322000895-gr2_lrg.jpg"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ars.els-cdn.com/content/image/1-s2.0-S0925527322000895-gr1_lrg.jpg" TargetMode="External"/><Relationship Id="rId2" Type="http://schemas.openxmlformats.org/officeDocument/2006/relationships/image" Target="../media/image55.jpeg"/><Relationship Id="rId1" Type="http://schemas.openxmlformats.org/officeDocument/2006/relationships/slideLayout" Target="../slideLayouts/slideLayout24.xml"/><Relationship Id="rId5" Type="http://schemas.openxmlformats.org/officeDocument/2006/relationships/hyperlink" Target="https://www.sciencedirect.com/science/article/pii/S0925527322000895" TargetMode="External"/><Relationship Id="rId4" Type="http://schemas.openxmlformats.org/officeDocument/2006/relationships/hyperlink" Target="https://ars.els-cdn.com/content/image/1-s2.0-S0925527322000895-gr1.jpg"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3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8" Type="http://schemas.openxmlformats.org/officeDocument/2006/relationships/hyperlink" Target="https://www.rubicon.com/sustainability-hub/waste-stream/organics-recycling/" TargetMode="External"/><Relationship Id="rId13" Type="http://schemas.openxmlformats.org/officeDocument/2006/relationships/hyperlink" Target="https://www.rubicon.com/sustainability-hub/waste-stream/e-waste/" TargetMode="External"/><Relationship Id="rId3" Type="http://schemas.openxmlformats.org/officeDocument/2006/relationships/hyperlink" Target="https://www.rubicon.com/blog/cardboard-recycling/" TargetMode="External"/><Relationship Id="rId7" Type="http://schemas.openxmlformats.org/officeDocument/2006/relationships/hyperlink" Target="https://www.rubicon.com/sustainability-hub/materials/plastic/" TargetMode="External"/><Relationship Id="rId12" Type="http://schemas.openxmlformats.org/officeDocument/2006/relationships/hyperlink" Target="https://www.rubicon.com/blog/concrete-recycling/" TargetMode="External"/><Relationship Id="rId2" Type="http://schemas.openxmlformats.org/officeDocument/2006/relationships/hyperlink" Target="https://www.rubicon.com/sustainability-hub/waste-stream/food-waste/" TargetMode="External"/><Relationship Id="rId1" Type="http://schemas.openxmlformats.org/officeDocument/2006/relationships/slideLayout" Target="../slideLayouts/slideLayout15.xml"/><Relationship Id="rId6" Type="http://schemas.openxmlformats.org/officeDocument/2006/relationships/hyperlink" Target="https://www.rubicon.com/sustainability-hub/materials/paper/" TargetMode="External"/><Relationship Id="rId11" Type="http://schemas.openxmlformats.org/officeDocument/2006/relationships/hyperlink" Target="https://www.rubicon.com/enterprises/industries/construction-demolition/" TargetMode="External"/><Relationship Id="rId5" Type="http://schemas.openxmlformats.org/officeDocument/2006/relationships/hyperlink" Target="https://www.rubicon.com/sustainability-hub/materials/metal/" TargetMode="External"/><Relationship Id="rId10" Type="http://schemas.openxmlformats.org/officeDocument/2006/relationships/hyperlink" Target="https://www.rubicon.com/blog/used-cooking-oil-recycling/" TargetMode="External"/><Relationship Id="rId4" Type="http://schemas.openxmlformats.org/officeDocument/2006/relationships/hyperlink" Target="https://www.rubicon.com/independent-businesses/" TargetMode="External"/><Relationship Id="rId9" Type="http://schemas.openxmlformats.org/officeDocument/2006/relationships/hyperlink" Target="https://www.rubicon.com/sustainability-hub/materials/wood/" TargetMode="External"/><Relationship Id="rId14" Type="http://schemas.openxmlformats.org/officeDocument/2006/relationships/hyperlink" Target="https://www.rubicon.com/blog/universal-waste-101/"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www.epa.gov/smm/managing-and-reducing-wastes-guide-commercial-buildings" TargetMode="External"/><Relationship Id="rId1" Type="http://schemas.openxmlformats.org/officeDocument/2006/relationships/slideLayout" Target="../slideLayouts/slideLayout18.xml"/><Relationship Id="rId4" Type="http://schemas.openxmlformats.org/officeDocument/2006/relationships/image" Target="../media/image47.svg"/></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www.eurochambres.eu/wp-content/uploads/2020/06/Chambers_for_a_Circular_Economy_2020-2020-00016-01.pdf" TargetMode="External"/><Relationship Id="rId1" Type="http://schemas.openxmlformats.org/officeDocument/2006/relationships/slideLayout" Target="../slideLayouts/slideLayout18.xml"/><Relationship Id="rId5" Type="http://schemas.openxmlformats.org/officeDocument/2006/relationships/image" Target="../media/image60.svg"/><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hyperlink" Target="https://www.olivefeed.com/" TargetMode="External"/><Relationship Id="rId13" Type="http://schemas.openxmlformats.org/officeDocument/2006/relationships/hyperlink" Target="https://www.theculinaryfoodgroup.com/" TargetMode="External"/><Relationship Id="rId18" Type="http://schemas.openxmlformats.org/officeDocument/2006/relationships/hyperlink" Target="https://www.thelekkercompany.com/foundation" TargetMode="External"/><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hyperlink" Target="https://www.copper8.com/en/approach/" TargetMode="External"/><Relationship Id="rId17" Type="http://schemas.openxmlformats.org/officeDocument/2006/relationships/hyperlink" Target="https://www.thelekkercompany.com/about-us" TargetMode="External"/><Relationship Id="rId2" Type="http://schemas.openxmlformats.org/officeDocument/2006/relationships/image" Target="../media/image61.jpeg"/><Relationship Id="rId16" Type="http://schemas.openxmlformats.org/officeDocument/2006/relationships/hyperlink" Target="https://thelekkercompany.com/" TargetMode="External"/><Relationship Id="rId1" Type="http://schemas.openxmlformats.org/officeDocument/2006/relationships/slideLayout" Target="../slideLayouts/slideLayout16.xml"/><Relationship Id="rId6" Type="http://schemas.openxmlformats.org/officeDocument/2006/relationships/image" Target="../media/image65.png"/><Relationship Id="rId11" Type="http://schemas.openxmlformats.org/officeDocument/2006/relationships/hyperlink" Target="https://www.nineandco.com/wp-content/uploads/2021/07/NINECO.-impact-report-2020.pdf" TargetMode="External"/><Relationship Id="rId5" Type="http://schemas.openxmlformats.org/officeDocument/2006/relationships/image" Target="../media/image64.png"/><Relationship Id="rId15" Type="http://schemas.openxmlformats.org/officeDocument/2006/relationships/hyperlink" Target="https://rapanuiclothing.com/circular-clothing/" TargetMode="External"/><Relationship Id="rId10" Type="http://schemas.openxmlformats.org/officeDocument/2006/relationships/hyperlink" Target="https://www.nineandco.com/en/circulaire-mode/" TargetMode="External"/><Relationship Id="rId4" Type="http://schemas.openxmlformats.org/officeDocument/2006/relationships/image" Target="../media/image63.jpeg"/><Relationship Id="rId9" Type="http://schemas.openxmlformats.org/officeDocument/2006/relationships/hyperlink" Target="https://www.nineandco.com/en/" TargetMode="External"/><Relationship Id="rId14" Type="http://schemas.openxmlformats.org/officeDocument/2006/relationships/hyperlink" Target="https://www.csrready.eu/case-studies/"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https://enviromap.ie/" TargetMode="External"/><Relationship Id="rId3" Type="http://schemas.openxmlformats.org/officeDocument/2006/relationships/hyperlink" Target="Green%20Start%20Program,%20Green%20Plus%20and%20Green%20Transform" TargetMode="External"/><Relationship Id="rId7" Type="http://schemas.openxmlformats.org/officeDocument/2006/relationships/hyperlink" Target="https://www.epa.ie/climate/calculators/" TargetMode="External"/><Relationship Id="rId2" Type="http://schemas.openxmlformats.org/officeDocument/2006/relationships/hyperlink" Target="https://www.rubicon.com/blog/sustainable-business-practices/" TargetMode="External"/><Relationship Id="rId1" Type="http://schemas.openxmlformats.org/officeDocument/2006/relationships/slideLayout" Target="../slideLayouts/slideLayout12.xml"/><Relationship Id="rId6" Type="http://schemas.openxmlformats.org/officeDocument/2006/relationships/hyperlink" Target="https://hsalearning.ie/" TargetMode="External"/><Relationship Id="rId5" Type="http://schemas.openxmlformats.org/officeDocument/2006/relationships/hyperlink" Target="https://www.enterprise-ireland.com/en/productivity/build-a-green-sustainable-business/" TargetMode="External"/><Relationship Id="rId10" Type="http://schemas.openxmlformats.org/officeDocument/2006/relationships/hyperlink" Target="https://www.besmart.ie/" TargetMode="External"/><Relationship Id="rId4" Type="http://schemas.openxmlformats.org/officeDocument/2006/relationships/hyperlink" Target="https://www.enterprise-ireland.com/en/Productivity/Build-a-green-sustainable-Business/GreenPlus/" TargetMode="External"/><Relationship Id="rId9" Type="http://schemas.openxmlformats.org/officeDocument/2006/relationships/hyperlink" Target="https://greenbusiness.ie/sme-efficiency-and-cost-reduction-questionnaire/"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also%20see%20CSR%20READY%20Case%20Studies)" TargetMode="External"/><Relationship Id="rId2" Type="http://schemas.openxmlformats.org/officeDocument/2006/relationships/image" Target="../media/image67.png"/><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3" Type="http://schemas.openxmlformats.org/officeDocument/2006/relationships/hyperlink" Target="https://www.nineandco.com/en/circulaire-mode/" TargetMode="External"/><Relationship Id="rId2" Type="http://schemas.openxmlformats.org/officeDocument/2006/relationships/image" Target="../media/image68.png"/><Relationship Id="rId1" Type="http://schemas.openxmlformats.org/officeDocument/2006/relationships/slideLayout" Target="../slideLayouts/slideLayout3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s://eulacfoundation.org/en/system/files/case_studies_circular_economy_eu_lac.pdf" TargetMode="External"/><Relationship Id="rId1" Type="http://schemas.openxmlformats.org/officeDocument/2006/relationships/slideLayout" Target="../slideLayouts/slideLayout19.xml"/><Relationship Id="rId5" Type="http://schemas.openxmlformats.org/officeDocument/2006/relationships/image" Target="../media/image60.svg"/><Relationship Id="rId4" Type="http://schemas.openxmlformats.org/officeDocument/2006/relationships/image" Target="../media/image59.png"/></Relationships>
</file>

<file path=ppt/slides/_rels/slide4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eulacfoundation.org/en/system/files/case_studies_circular_economy_eu_lac.pdf" TargetMode="External"/><Relationship Id="rId1" Type="http://schemas.openxmlformats.org/officeDocument/2006/relationships/slideLayout" Target="../slideLayouts/slideLayout12.xml"/><Relationship Id="rId5" Type="http://schemas.openxmlformats.org/officeDocument/2006/relationships/image" Target="../media/image74.svg"/><Relationship Id="rId4" Type="http://schemas.openxmlformats.org/officeDocument/2006/relationships/image" Target="../media/image73.png"/></Relationships>
</file>

<file path=ppt/slides/_rels/slide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5.xml"/></Relationships>
</file>

<file path=ppt/slides/_rels/slide5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hyperlink" Target="https://eulacfoundation.org/en/system/files/case_studies_circular_economy_eu_lac.pdf" TargetMode="External"/><Relationship Id="rId2" Type="http://schemas.openxmlformats.org/officeDocument/2006/relationships/image" Target="../media/image76.png"/><Relationship Id="rId1" Type="http://schemas.openxmlformats.org/officeDocument/2006/relationships/slideLayout" Target="../slideLayouts/slideLayout12.xml"/><Relationship Id="rId5" Type="http://schemas.openxmlformats.org/officeDocument/2006/relationships/image" Target="../media/image74.svg"/><Relationship Id="rId4" Type="http://schemas.openxmlformats.org/officeDocument/2006/relationships/image" Target="../media/image73.png"/></Relationships>
</file>

<file path=ppt/slides/_rels/slide5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s://eulacfoundation.org/en/system/files/case_studies_circular_economy_eu_lac.pdf" TargetMode="Externa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hyperlink" Target="https://www.bsigroup.com/en-GB/standards/benefits-of-using-standards/becoming-more-sustainable-with-standards/BS8001-Circular-Economy/" TargetMode="External"/><Relationship Id="rId7" Type="http://schemas.openxmlformats.org/officeDocument/2006/relationships/hyperlink" Target="https://www.wbcsd.org/Clusters/Circular-Economy-Factor10/Resources/The-newbig-circle" TargetMode="External"/><Relationship Id="rId2" Type="http://schemas.openxmlformats.org/officeDocument/2006/relationships/hyperlink" Target="https://www.bioregional.com/cracking-circular-challenge-get-started-circulareconomy/" TargetMode="External"/><Relationship Id="rId1" Type="http://schemas.openxmlformats.org/officeDocument/2006/relationships/slideLayout" Target="../slideLayouts/slideLayout21.xml"/><Relationship Id="rId6" Type="http://schemas.openxmlformats.org/officeDocument/2006/relationships/hyperlink" Target="http://ec.europa.eu/environment/circular-economy/index_en.htm" TargetMode="External"/><Relationship Id="rId5" Type="http://schemas.openxmlformats.org/officeDocument/2006/relationships/hyperlink" Target="https://ec.europa.eu/commission/priorities/jobs-growth-and-investment/towardscircular-economy_en" TargetMode="External"/><Relationship Id="rId4" Type="http://schemas.openxmlformats.org/officeDocument/2006/relationships/hyperlink" Target="https://www.ellenmacarthurfoundation.org/"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m.facebook.com/CSR-Ready-Project-102637535317152/" TargetMode="External"/><Relationship Id="rId2" Type="http://schemas.openxmlformats.org/officeDocument/2006/relationships/hyperlink" Target="https://www.csrready.eu/" TargetMode="External"/><Relationship Id="rId1" Type="http://schemas.openxmlformats.org/officeDocument/2006/relationships/slideLayout" Target="../slideLayouts/slideLayout60.xml"/><Relationship Id="rId4" Type="http://schemas.openxmlformats.org/officeDocument/2006/relationships/image" Target="../media/image81.jpeg"/></Relationships>
</file>

<file path=ppt/slides/_rels/slide5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s://www.csrready.eu/knowledge-platform/" TargetMode="External"/><Relationship Id="rId1" Type="http://schemas.openxmlformats.org/officeDocument/2006/relationships/slideLayout" Target="../slideLayouts/slideLayout6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www.europarl.europa.eu/RegData/etudes/BRIE/2016/573899/EPRS_BRI%282016%29573899_EN.pdf" TargetMode="External"/><Relationship Id="rId1" Type="http://schemas.openxmlformats.org/officeDocument/2006/relationships/slideLayout" Target="../slideLayouts/slideLayout17.xml"/><Relationship Id="rId5" Type="http://schemas.openxmlformats.org/officeDocument/2006/relationships/hyperlink" Target="https://eulacfoundation.org/en/system/files/case_studies_circular_economy_eu_lac.pdf" TargetMode="Externa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hyperlink" Target="https://www.santander.com/en/stories/ecological-footprint-what-is-it" TargetMode="External"/><Relationship Id="rId2" Type="http://schemas.openxmlformats.org/officeDocument/2006/relationships/hyperlink" Target="https://www.santander.com/en/stories/what-is-sustainability" TargetMode="External"/><Relationship Id="rId1" Type="http://schemas.openxmlformats.org/officeDocument/2006/relationships/slideLayout" Target="../slideLayouts/slideLayout17.xml"/><Relationship Id="rId6" Type="http://schemas.openxmlformats.org/officeDocument/2006/relationships/hyperlink" Target="https://www.santander.com/en/stories/linear-and-circular-economies-what-are-they-and-whats-the-difference#:~:text=The%20key%20difference%20is%20that,the%20circular%20economy%20targets%20sustainability." TargetMode="External"/><Relationship Id="rId5" Type="http://schemas.openxmlformats.org/officeDocument/2006/relationships/image" Target="../media/image27.png"/><Relationship Id="rId4" Type="http://schemas.openxmlformats.org/officeDocument/2006/relationships/hyperlink" Target="https://www.santander.com/en/stories/reduce-reuse-and-recycle-the-three-rs-to-help-the-planet"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santander.com/en/stories/climate-change" TargetMode="External"/><Relationship Id="rId2" Type="http://schemas.openxmlformats.org/officeDocument/2006/relationships/image" Target="../media/image28.jpe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green, flower&#10;&#10;Description automatically generated">
            <a:extLst>
              <a:ext uri="{FF2B5EF4-FFF2-40B4-BE49-F238E27FC236}">
                <a16:creationId xmlns:a16="http://schemas.microsoft.com/office/drawing/2014/main" id="{63DDAFC3-FAFE-C54E-A26B-8E4CA5B48055}"/>
              </a:ext>
            </a:extLst>
          </p:cNvPr>
          <p:cNvPicPr>
            <a:picLocks noGrp="1" noChangeAspect="1"/>
          </p:cNvPicPr>
          <p:nvPr>
            <p:ph type="pic" sz="quarter" idx="17"/>
          </p:nvPr>
        </p:nvPicPr>
        <p:blipFill>
          <a:blip r:embed="rId2" cstate="email">
            <a:extLst>
              <a:ext uri="{28A0092B-C50C-407E-A947-70E740481C1C}">
                <a14:useLocalDpi xmlns:a14="http://schemas.microsoft.com/office/drawing/2010/main"/>
              </a:ext>
            </a:extLst>
          </a:blip>
          <a:srcRect t="17992" b="17992"/>
          <a:stretch>
            <a:fillRect/>
          </a:stretch>
        </p:blipFill>
        <p:spPr>
          <a:xfrm>
            <a:off x="1864426" y="368136"/>
            <a:ext cx="10327574" cy="6489864"/>
          </a:xfrm>
        </p:spPr>
      </p:pic>
      <p:sp>
        <p:nvSpPr>
          <p:cNvPr id="2" name="Text Placeholder 1">
            <a:extLst>
              <a:ext uri="{FF2B5EF4-FFF2-40B4-BE49-F238E27FC236}">
                <a16:creationId xmlns:a16="http://schemas.microsoft.com/office/drawing/2014/main" id="{E133429E-EDDD-D449-9956-3458BCF76323}"/>
              </a:ext>
            </a:extLst>
          </p:cNvPr>
          <p:cNvSpPr>
            <a:spLocks noGrp="1"/>
          </p:cNvSpPr>
          <p:nvPr>
            <p:ph type="body" sz="quarter" idx="15"/>
          </p:nvPr>
        </p:nvSpPr>
        <p:spPr>
          <a:xfrm>
            <a:off x="89034" y="3803718"/>
            <a:ext cx="6333031" cy="775681"/>
          </a:xfrm>
        </p:spPr>
        <p:txBody>
          <a:bodyPr/>
          <a:lstStyle/>
          <a:p>
            <a:r>
              <a:rPr lang="en-US" dirty="0"/>
              <a:t>Module 9</a:t>
            </a:r>
          </a:p>
        </p:txBody>
      </p:sp>
      <p:sp>
        <p:nvSpPr>
          <p:cNvPr id="3" name="Text Placeholder 2">
            <a:extLst>
              <a:ext uri="{FF2B5EF4-FFF2-40B4-BE49-F238E27FC236}">
                <a16:creationId xmlns:a16="http://schemas.microsoft.com/office/drawing/2014/main" id="{42258E5D-3079-CA48-BB5E-38898CB06CBF}"/>
              </a:ext>
            </a:extLst>
          </p:cNvPr>
          <p:cNvSpPr>
            <a:spLocks noGrp="1"/>
          </p:cNvSpPr>
          <p:nvPr>
            <p:ph type="body" sz="quarter" idx="16"/>
          </p:nvPr>
        </p:nvSpPr>
        <p:spPr>
          <a:xfrm>
            <a:off x="89034" y="4665295"/>
            <a:ext cx="5298754" cy="775681"/>
          </a:xfrm>
        </p:spPr>
        <p:txBody>
          <a:bodyPr>
            <a:noAutofit/>
          </a:bodyPr>
          <a:lstStyle/>
          <a:p>
            <a:r>
              <a:rPr lang="en-US" sz="2800" dirty="0"/>
              <a:t>Aanpassing van CSR aan innovatie in de circulaire economie</a:t>
            </a:r>
          </a:p>
        </p:txBody>
      </p:sp>
      <p:sp>
        <p:nvSpPr>
          <p:cNvPr id="4" name="TextBox 3">
            <a:extLst>
              <a:ext uri="{FF2B5EF4-FFF2-40B4-BE49-F238E27FC236}">
                <a16:creationId xmlns:a16="http://schemas.microsoft.com/office/drawing/2014/main" id="{ED0B77C0-8D94-674B-AC83-E7DA5B14B690}"/>
              </a:ext>
            </a:extLst>
          </p:cNvPr>
          <p:cNvSpPr txBox="1"/>
          <p:nvPr/>
        </p:nvSpPr>
        <p:spPr>
          <a:xfrm>
            <a:off x="0" y="5972654"/>
            <a:ext cx="6333031" cy="830997"/>
          </a:xfrm>
          <a:prstGeom prst="rect">
            <a:avLst/>
          </a:prstGeom>
          <a:noFill/>
        </p:spPr>
        <p:txBody>
          <a:bodyPr wrap="square">
            <a:spAutoFit/>
          </a:bodyPr>
          <a:lstStyle/>
          <a:p>
            <a:pPr algn="just"/>
            <a:r>
              <a:rPr lang="en-GB" sz="1200" dirty="0">
                <a:solidFill>
                  <a:schemeClr val="bg1"/>
                </a:solidFill>
              </a:rPr>
              <a:t>"De steun van de Europese Commissie voor de productie van deze publicatie houdt geen goedkeuring in van de inhoud, die uitsluitend de standpunten van de auteurs weergeeft, en de Commissie kan niet aansprakelijk worden gesteld voor het gebruik van de informatie die erin is vervat </a:t>
            </a:r>
            <a:r>
              <a:rPr lang="en-IE" sz="1200" kern="1200" dirty="0">
                <a:solidFill>
                  <a:schemeClr val="bg1"/>
                </a:solidFill>
                <a:latin typeface="+mn-lt"/>
                <a:ea typeface="+mn-ea"/>
                <a:cs typeface="+mn-cs"/>
              </a:rPr>
              <a:t>2020-1-DE02-KA202-007503</a:t>
            </a:r>
          </a:p>
        </p:txBody>
      </p:sp>
      <p:pic>
        <p:nvPicPr>
          <p:cNvPr id="5" name="Grafik 63">
            <a:extLst>
              <a:ext uri="{FF2B5EF4-FFF2-40B4-BE49-F238E27FC236}">
                <a16:creationId xmlns:a16="http://schemas.microsoft.com/office/drawing/2014/main" id="{DB355DF5-C171-B9C1-C093-79C235DE18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57084" y="6489864"/>
            <a:ext cx="838200" cy="302260"/>
          </a:xfrm>
          <a:prstGeom prst="rect">
            <a:avLst/>
          </a:prstGeom>
        </p:spPr>
      </p:pic>
      <p:sp>
        <p:nvSpPr>
          <p:cNvPr id="7" name="TextBox 6">
            <a:extLst>
              <a:ext uri="{FF2B5EF4-FFF2-40B4-BE49-F238E27FC236}">
                <a16:creationId xmlns:a16="http://schemas.microsoft.com/office/drawing/2014/main" id="{23FA43E8-8CF0-6766-F7C0-894CE44EF67E}"/>
              </a:ext>
            </a:extLst>
          </p:cNvPr>
          <p:cNvSpPr txBox="1"/>
          <p:nvPr/>
        </p:nvSpPr>
        <p:spPr>
          <a:xfrm>
            <a:off x="8420101" y="6502494"/>
            <a:ext cx="6265984" cy="276999"/>
          </a:xfrm>
          <a:prstGeom prst="rect">
            <a:avLst/>
          </a:prstGeom>
          <a:noFill/>
        </p:spPr>
        <p:txBody>
          <a:bodyPr wrap="square">
            <a:spAutoFit/>
          </a:bodyPr>
          <a:lstStyle/>
          <a:p>
            <a:r>
              <a:rPr lang="en-GB" sz="1200">
                <a:solidFill>
                  <a:srgbClr val="FFFFFF"/>
                </a:solidFill>
                <a:effectLst/>
                <a:latin typeface="Calibri" panose="020F0502020204030204" pitchFamily="34" charset="0"/>
                <a:ea typeface="Yrsa-Regular"/>
                <a:cs typeface="Calibri" panose="020F0502020204030204" pitchFamily="34" charset="0"/>
              </a:rPr>
              <a:t>Deze bron is </a:t>
            </a:r>
            <a:r>
              <a:rPr lang="en-GB" sz="1200" dirty="0">
                <a:solidFill>
                  <a:srgbClr val="FFFFFF"/>
                </a:solidFill>
                <a:effectLst/>
                <a:latin typeface="Calibri" panose="020F0502020204030204" pitchFamily="34" charset="0"/>
                <a:ea typeface="Yrsa-Regular"/>
                <a:cs typeface="Calibri" panose="020F0502020204030204" pitchFamily="34" charset="0"/>
              </a:rPr>
              <a:t>gelicentieerd onder CC BY 4.0</a:t>
            </a:r>
            <a:endParaRPr lang="en-BA"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965939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icture containing person&#10;&#10;Description automatically generated">
            <a:extLst>
              <a:ext uri="{FF2B5EF4-FFF2-40B4-BE49-F238E27FC236}">
                <a16:creationId xmlns:a16="http://schemas.microsoft.com/office/drawing/2014/main" id="{5D98FC99-7DBA-F4E0-80D5-AE33BC495D1C}"/>
              </a:ext>
            </a:extLst>
          </p:cNvPr>
          <p:cNvPicPr>
            <a:picLocks noGrp="1" noChangeAspect="1"/>
          </p:cNvPicPr>
          <p:nvPr>
            <p:ph type="pic" sz="quarter" idx="19"/>
          </p:nvPr>
        </p:nvPicPr>
        <p:blipFill>
          <a:blip r:embed="rId2" cstate="email">
            <a:extLst>
              <a:ext uri="{28A0092B-C50C-407E-A947-70E740481C1C}">
                <a14:useLocalDpi xmlns:a14="http://schemas.microsoft.com/office/drawing/2010/main"/>
              </a:ext>
            </a:extLst>
          </a:blip>
          <a:srcRect l="4302" r="4302"/>
          <a:stretch>
            <a:fillRect/>
          </a:stretch>
        </p:blipFill>
        <p:spPr>
          <a:xfrm>
            <a:off x="8129588" y="0"/>
            <a:ext cx="3929062" cy="6448425"/>
          </a:xfrm>
        </p:spPr>
      </p:pic>
      <p:sp>
        <p:nvSpPr>
          <p:cNvPr id="5" name="Text Placeholder 4">
            <a:extLst>
              <a:ext uri="{FF2B5EF4-FFF2-40B4-BE49-F238E27FC236}">
                <a16:creationId xmlns:a16="http://schemas.microsoft.com/office/drawing/2014/main" id="{10849D48-43DD-9065-2ADF-21D3C743A4DF}"/>
              </a:ext>
            </a:extLst>
          </p:cNvPr>
          <p:cNvSpPr>
            <a:spLocks noGrp="1"/>
          </p:cNvSpPr>
          <p:nvPr>
            <p:ph type="body" sz="quarter" idx="13"/>
          </p:nvPr>
        </p:nvSpPr>
        <p:spPr>
          <a:xfrm>
            <a:off x="1650269" y="162987"/>
            <a:ext cx="5228693" cy="953429"/>
          </a:xfrm>
        </p:spPr>
        <p:txBody>
          <a:bodyPr>
            <a:normAutofit fontScale="77500" lnSpcReduction="20000"/>
          </a:bodyPr>
          <a:lstStyle/>
          <a:p>
            <a:pPr algn="ctr"/>
            <a:r>
              <a:rPr lang="en-IE" dirty="0">
                <a:solidFill>
                  <a:srgbClr val="027354"/>
                </a:solidFill>
              </a:rPr>
              <a:t>Hoe bedrijven kunnen profiteren van de circulaire economie</a:t>
            </a:r>
          </a:p>
        </p:txBody>
      </p:sp>
      <p:sp>
        <p:nvSpPr>
          <p:cNvPr id="6" name="Text Placeholder 5">
            <a:extLst>
              <a:ext uri="{FF2B5EF4-FFF2-40B4-BE49-F238E27FC236}">
                <a16:creationId xmlns:a16="http://schemas.microsoft.com/office/drawing/2014/main" id="{11E10F62-7F82-E619-B486-E1A68471F955}"/>
              </a:ext>
            </a:extLst>
          </p:cNvPr>
          <p:cNvSpPr>
            <a:spLocks noGrp="1"/>
          </p:cNvSpPr>
          <p:nvPr>
            <p:ph type="body" sz="quarter" idx="14"/>
          </p:nvPr>
        </p:nvSpPr>
        <p:spPr>
          <a:xfrm>
            <a:off x="371464" y="1116416"/>
            <a:ext cx="7477890" cy="3079983"/>
          </a:xfrm>
        </p:spPr>
        <p:txBody>
          <a:bodyPr/>
          <a:lstStyle/>
          <a:p>
            <a:r>
              <a:rPr lang="en-IE" sz="2000" b="1" dirty="0">
                <a:solidFill>
                  <a:srgbClr val="F29E38"/>
                </a:solidFill>
              </a:rPr>
              <a:t>Activiteiten op het gebied van de circulaire economie zijn niet alleen goed voor bedrijven, maar ook voor mensen en de planeet. </a:t>
            </a:r>
            <a:r>
              <a:rPr lang="en-IE" sz="2000" dirty="0">
                <a:solidFill>
                  <a:srgbClr val="333333"/>
                </a:solidFill>
              </a:rPr>
              <a:t>De voordelen zijn eindeloos, zoals </a:t>
            </a:r>
            <a:r>
              <a:rPr lang="en-GB" sz="2000" b="0" i="0" dirty="0">
                <a:solidFill>
                  <a:srgbClr val="333333"/>
                </a:solidFill>
                <a:effectLst/>
              </a:rPr>
              <a:t>het realiseren van kostenbesparingen, het vergroten van het concurrentievermogen, het stimuleren van innovatie, het verminderen van de druk op het milieu, het verbeteren van de zekerheid van de levering van grondstoffen en het stimuleren van economische groei voor Ierland. </a:t>
            </a:r>
          </a:p>
          <a:p>
            <a:endParaRPr lang="en-IE" sz="2000" dirty="0">
              <a:solidFill>
                <a:srgbClr val="333333"/>
              </a:solidFill>
            </a:endParaRPr>
          </a:p>
          <a:p>
            <a:r>
              <a:rPr lang="en-GB" sz="2000" i="0" dirty="0">
                <a:solidFill>
                  <a:srgbClr val="027354"/>
                </a:solidFill>
                <a:effectLst/>
              </a:rPr>
              <a:t>Momenteel is de productie van materialen die we dagelijks gebruiken in Europa verantwoordelijk voor 45% van de CO2-uitstoot.</a:t>
            </a:r>
          </a:p>
          <a:p>
            <a:endParaRPr lang="en-IE" sz="2000" dirty="0">
              <a:solidFill>
                <a:srgbClr val="333333"/>
              </a:solidFill>
            </a:endParaRPr>
          </a:p>
          <a:p>
            <a:r>
              <a:rPr lang="en-GB" sz="2000" dirty="0">
                <a:solidFill>
                  <a:srgbClr val="333333"/>
                </a:solidFill>
              </a:rPr>
              <a:t>Afvalpreventie</a:t>
            </a:r>
            <a:r>
              <a:rPr lang="en-GB" sz="2000" b="0" i="0" dirty="0">
                <a:solidFill>
                  <a:srgbClr val="333333"/>
                </a:solidFill>
                <a:effectLst/>
              </a:rPr>
              <a:t>, </a:t>
            </a:r>
            <a:r>
              <a:rPr lang="en-GB" sz="2000" b="0" i="0" u="sng" dirty="0" err="1">
                <a:solidFill>
                  <a:srgbClr val="05638E"/>
                </a:solidFill>
                <a:effectLst/>
                <a:hlinkClick r:id="rId3"/>
              </a:rPr>
              <a:t>ecodesign </a:t>
            </a:r>
            <a:r>
              <a:rPr lang="en-GB" sz="2000" b="0" i="0" dirty="0">
                <a:solidFill>
                  <a:srgbClr val="333333"/>
                </a:solidFill>
                <a:effectLst/>
              </a:rPr>
              <a:t>en herbruikbaarheid kunnen bedrijven geld besparen en tegelijkertijd de </a:t>
            </a:r>
            <a:r>
              <a:rPr lang="en-GB" sz="2000" b="0" i="0" u="sng" dirty="0">
                <a:solidFill>
                  <a:srgbClr val="05638E"/>
                </a:solidFill>
                <a:effectLst/>
                <a:hlinkClick r:id="rId4"/>
              </a:rPr>
              <a:t>totale jaarlijkse uitstoot van broeikasgassen verminderen</a:t>
            </a:r>
            <a:r>
              <a:rPr lang="en-GB" sz="2000" b="0" i="0" dirty="0">
                <a:solidFill>
                  <a:srgbClr val="333333"/>
                </a:solidFill>
                <a:effectLst/>
              </a:rPr>
              <a:t>. Leer van onze </a:t>
            </a:r>
            <a:r>
              <a:rPr lang="en-GB" sz="2000" b="0" i="0" dirty="0">
                <a:solidFill>
                  <a:srgbClr val="333333"/>
                </a:solidFill>
                <a:effectLst/>
                <a:hlinkClick r:id="rId5"/>
              </a:rPr>
              <a:t>CSR READY-casestudies </a:t>
            </a:r>
            <a:r>
              <a:rPr lang="en-GB" sz="2000" b="0" i="0" dirty="0">
                <a:solidFill>
                  <a:srgbClr val="333333"/>
                </a:solidFill>
                <a:effectLst/>
              </a:rPr>
              <a:t>Hoe zij hiervan hebben geprofiteerd.</a:t>
            </a:r>
          </a:p>
          <a:p>
            <a:endParaRPr lang="en-GB" sz="2000" dirty="0">
              <a:solidFill>
                <a:srgbClr val="333333"/>
              </a:solidFill>
            </a:endParaRPr>
          </a:p>
          <a:p>
            <a:endParaRPr lang="en-GB" sz="2000" b="0" i="0" dirty="0">
              <a:solidFill>
                <a:srgbClr val="333333"/>
              </a:solidFill>
              <a:effectLst/>
            </a:endParaRPr>
          </a:p>
          <a:p>
            <a:endParaRPr lang="en-IE" sz="2000" dirty="0">
              <a:solidFill>
                <a:srgbClr val="0A0A0A"/>
              </a:solidFill>
            </a:endParaRPr>
          </a:p>
        </p:txBody>
      </p:sp>
      <p:sp>
        <p:nvSpPr>
          <p:cNvPr id="8" name="TextBox 7">
            <a:extLst>
              <a:ext uri="{FF2B5EF4-FFF2-40B4-BE49-F238E27FC236}">
                <a16:creationId xmlns:a16="http://schemas.microsoft.com/office/drawing/2014/main" id="{82632F66-E4C8-2DB1-6499-F7764E611911}"/>
              </a:ext>
            </a:extLst>
          </p:cNvPr>
          <p:cNvSpPr txBox="1"/>
          <p:nvPr/>
        </p:nvSpPr>
        <p:spPr>
          <a:xfrm>
            <a:off x="5721790" y="6056768"/>
            <a:ext cx="1702052" cy="369332"/>
          </a:xfrm>
          <a:prstGeom prst="rect">
            <a:avLst/>
          </a:prstGeom>
          <a:noFill/>
        </p:spPr>
        <p:txBody>
          <a:bodyPr wrap="square" rtlCol="0">
            <a:spAutoFit/>
          </a:bodyPr>
          <a:lstStyle/>
          <a:p>
            <a:r>
              <a:rPr lang="en-IE" dirty="0">
                <a:hlinkClick r:id="rId6"/>
              </a:rPr>
              <a:t>Bron</a:t>
            </a:r>
            <a:endParaRPr lang="en-IE" dirty="0"/>
          </a:p>
        </p:txBody>
      </p:sp>
    </p:spTree>
    <p:extLst>
      <p:ext uri="{BB962C8B-B14F-4D97-AF65-F5344CB8AC3E}">
        <p14:creationId xmlns:p14="http://schemas.microsoft.com/office/powerpoint/2010/main" val="6821135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F13BBC2-2D3D-5EC8-50BD-F22260F8EE5E}"/>
              </a:ext>
            </a:extLst>
          </p:cNvPr>
          <p:cNvSpPr>
            <a:spLocks noGrp="1"/>
          </p:cNvSpPr>
          <p:nvPr>
            <p:ph type="body" sz="quarter" idx="13"/>
          </p:nvPr>
        </p:nvSpPr>
        <p:spPr>
          <a:xfrm>
            <a:off x="2671426" y="222765"/>
            <a:ext cx="6705894" cy="953429"/>
          </a:xfrm>
        </p:spPr>
        <p:txBody>
          <a:bodyPr>
            <a:normAutofit fontScale="92500"/>
          </a:bodyPr>
          <a:lstStyle/>
          <a:p>
            <a:pPr algn="ctr"/>
            <a:r>
              <a:rPr lang="en-IE" dirty="0">
                <a:solidFill>
                  <a:srgbClr val="01632F"/>
                </a:solidFill>
              </a:rPr>
              <a:t>BBP-baten van €4,3 biljoen in 2030</a:t>
            </a:r>
          </a:p>
        </p:txBody>
      </p:sp>
      <p:sp>
        <p:nvSpPr>
          <p:cNvPr id="4" name="Text Placeholder 3">
            <a:extLst>
              <a:ext uri="{FF2B5EF4-FFF2-40B4-BE49-F238E27FC236}">
                <a16:creationId xmlns:a16="http://schemas.microsoft.com/office/drawing/2014/main" id="{A7759CB5-5116-38AD-5CF2-F8FE8514B76C}"/>
              </a:ext>
            </a:extLst>
          </p:cNvPr>
          <p:cNvSpPr>
            <a:spLocks noGrp="1"/>
          </p:cNvSpPr>
          <p:nvPr>
            <p:ph type="body" sz="quarter" idx="14"/>
          </p:nvPr>
        </p:nvSpPr>
        <p:spPr>
          <a:xfrm>
            <a:off x="770908" y="1176194"/>
            <a:ext cx="10318433" cy="3079983"/>
          </a:xfrm>
        </p:spPr>
        <p:txBody>
          <a:bodyPr/>
          <a:lstStyle/>
          <a:p>
            <a:r>
              <a:rPr lang="en-GB" sz="2000" b="0" i="0" dirty="0">
                <a:solidFill>
                  <a:srgbClr val="042228"/>
                </a:solidFill>
                <a:effectLst/>
                <a:latin typeface="ARS Maquette"/>
              </a:rPr>
              <a:t>Wijdverspreide toepassing van de circulaire economie leidt tot een toename van het Bruto Binnenlands Product (BBP) - met naar verluidt </a:t>
            </a:r>
            <a:r>
              <a:rPr lang="en-GB" sz="2000" b="0" i="0" u="none" strike="noStrike" dirty="0">
                <a:effectLst/>
                <a:latin typeface="ARS Maquette"/>
                <a:hlinkClick r:id="rId2"/>
              </a:rPr>
              <a:t>€4,5 biljoen aan economische voordelen </a:t>
            </a:r>
            <a:r>
              <a:rPr lang="en-GB" sz="2000" b="0" i="0" dirty="0">
                <a:solidFill>
                  <a:srgbClr val="042228"/>
                </a:solidFill>
                <a:effectLst/>
                <a:latin typeface="ARS Maquette"/>
              </a:rPr>
              <a:t>tot 2030. Maar dit zorgt niet alleen voor een algemene economische impuls. Individuele bedrijven die een circulaire economie in de praktijk brengen, kunnen ook de monetaire vruchten plukken.</a:t>
            </a:r>
          </a:p>
          <a:p>
            <a:endParaRPr lang="en-GB" sz="2000" dirty="0">
              <a:solidFill>
                <a:srgbClr val="042228"/>
              </a:solidFill>
              <a:latin typeface="ARS Maquette"/>
            </a:endParaRPr>
          </a:p>
          <a:p>
            <a:r>
              <a:rPr lang="en-GB" sz="2000" b="1" i="0" dirty="0">
                <a:solidFill>
                  <a:srgbClr val="01632F"/>
                </a:solidFill>
                <a:effectLst/>
                <a:latin typeface="ARS Maquette"/>
              </a:rPr>
              <a:t>Neem de consumptiegoederenindustrie. </a:t>
            </a:r>
            <a:r>
              <a:rPr lang="en-GB" sz="2000" b="0" i="0" dirty="0">
                <a:solidFill>
                  <a:srgbClr val="042228"/>
                </a:solidFill>
                <a:effectLst/>
                <a:latin typeface="ARS Maquette"/>
              </a:rPr>
              <a:t>Alleen al in deze sector wordt elk jaar voor €3,2 biljoen aan materialen gebruikt, maar slechts </a:t>
            </a:r>
            <a:r>
              <a:rPr lang="en-GB" sz="2000" b="0" i="0" u="none" strike="noStrike" dirty="0">
                <a:effectLst/>
                <a:latin typeface="ARS Maquette"/>
                <a:hlinkClick r:id="rId3"/>
              </a:rPr>
              <a:t>20% van deze materialen wordt teruggewonnen</a:t>
            </a:r>
            <a:r>
              <a:rPr lang="en-GB" sz="2000" b="0" i="0" dirty="0">
                <a:solidFill>
                  <a:srgbClr val="042228"/>
                </a:solidFill>
                <a:effectLst/>
                <a:latin typeface="ARS Maquette"/>
              </a:rPr>
              <a:t>.</a:t>
            </a:r>
          </a:p>
          <a:p>
            <a:endParaRPr lang="en-GB" sz="2000" dirty="0">
              <a:solidFill>
                <a:srgbClr val="042228"/>
              </a:solidFill>
              <a:latin typeface="ARS Maquette"/>
            </a:endParaRPr>
          </a:p>
          <a:p>
            <a:r>
              <a:rPr lang="en-GB" sz="2000" b="0" i="0" dirty="0">
                <a:solidFill>
                  <a:srgbClr val="042228"/>
                </a:solidFill>
                <a:effectLst/>
                <a:latin typeface="ARS Maquette"/>
              </a:rPr>
              <a:t>De mogelijkheid om materialen te hergebruiken voor de productie van nieuwe producten </a:t>
            </a:r>
            <a:r>
              <a:rPr lang="en-GB" sz="2000" b="1" i="0" dirty="0">
                <a:solidFill>
                  <a:srgbClr val="01632F"/>
                </a:solidFill>
                <a:effectLst/>
                <a:latin typeface="ARS Maquette"/>
              </a:rPr>
              <a:t>in plaats van nieuwe materialen aan te schaffen</a:t>
            </a:r>
            <a:r>
              <a:rPr lang="en-GB" sz="2000" b="0" i="0" dirty="0">
                <a:solidFill>
                  <a:srgbClr val="042228"/>
                </a:solidFill>
                <a:effectLst/>
                <a:latin typeface="ARS Maquette"/>
              </a:rPr>
              <a:t>, kan op de lange termijn </a:t>
            </a:r>
            <a:r>
              <a:rPr lang="en-GB" sz="2000" b="1" i="0" dirty="0">
                <a:solidFill>
                  <a:srgbClr val="01632F"/>
                </a:solidFill>
                <a:effectLst/>
                <a:latin typeface="ARS Maquette"/>
              </a:rPr>
              <a:t>de operationele kosten verlagen</a:t>
            </a:r>
            <a:r>
              <a:rPr lang="en-GB" sz="2000" b="0" i="0" dirty="0">
                <a:solidFill>
                  <a:srgbClr val="042228"/>
                </a:solidFill>
                <a:effectLst/>
                <a:latin typeface="ARS Maquette"/>
              </a:rPr>
              <a:t>. Door bestaande materialen te hergebruiken, wordt de industrie ook minder afhankelijk van hulpbronnen die anders </a:t>
            </a:r>
            <a:r>
              <a:rPr lang="en-GB" sz="2000" b="1" i="0" dirty="0">
                <a:solidFill>
                  <a:srgbClr val="01632F"/>
                </a:solidFill>
                <a:effectLst/>
                <a:latin typeface="ARS Maquette"/>
              </a:rPr>
              <a:t>volatiel zijn, of het nu gaat om de prijs of de beschikbaarheid</a:t>
            </a:r>
            <a:r>
              <a:rPr lang="en-GB" sz="2000" b="0" i="0" dirty="0">
                <a:solidFill>
                  <a:srgbClr val="042228"/>
                </a:solidFill>
                <a:effectLst/>
                <a:latin typeface="ARS Maquette"/>
              </a:rPr>
              <a:t>.</a:t>
            </a:r>
            <a:endParaRPr lang="en-IE" sz="2000" dirty="0"/>
          </a:p>
        </p:txBody>
      </p:sp>
    </p:spTree>
    <p:extLst>
      <p:ext uri="{BB962C8B-B14F-4D97-AF65-F5344CB8AC3E}">
        <p14:creationId xmlns:p14="http://schemas.microsoft.com/office/powerpoint/2010/main" val="12293942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8C33EAA-774C-C490-D637-5ED60BDE60F7}"/>
              </a:ext>
            </a:extLst>
          </p:cNvPr>
          <p:cNvSpPr>
            <a:spLocks noGrp="1"/>
          </p:cNvSpPr>
          <p:nvPr>
            <p:ph type="body" sz="quarter" idx="13"/>
          </p:nvPr>
        </p:nvSpPr>
        <p:spPr>
          <a:xfrm>
            <a:off x="666750" y="161365"/>
            <a:ext cx="6000750" cy="1429310"/>
          </a:xfrm>
        </p:spPr>
        <p:txBody>
          <a:bodyPr>
            <a:normAutofit/>
          </a:bodyPr>
          <a:lstStyle/>
          <a:p>
            <a:pPr algn="ctr">
              <a:lnSpc>
                <a:spcPct val="120000"/>
              </a:lnSpc>
              <a:spcBef>
                <a:spcPts val="0"/>
              </a:spcBef>
            </a:pPr>
            <a:r>
              <a:rPr lang="en-IE" dirty="0">
                <a:solidFill>
                  <a:srgbClr val="01632F"/>
                </a:solidFill>
              </a:rPr>
              <a:t>Milieuvoorschriften naleven &amp; reputatie beheren</a:t>
            </a:r>
          </a:p>
        </p:txBody>
      </p:sp>
      <p:sp>
        <p:nvSpPr>
          <p:cNvPr id="4" name="Text Placeholder 3">
            <a:extLst>
              <a:ext uri="{FF2B5EF4-FFF2-40B4-BE49-F238E27FC236}">
                <a16:creationId xmlns:a16="http://schemas.microsoft.com/office/drawing/2014/main" id="{E9D1DCD8-C6E9-620B-5EEE-777979C88EA3}"/>
              </a:ext>
            </a:extLst>
          </p:cNvPr>
          <p:cNvSpPr>
            <a:spLocks noGrp="1"/>
          </p:cNvSpPr>
          <p:nvPr>
            <p:ph type="body" sz="quarter" idx="14"/>
          </p:nvPr>
        </p:nvSpPr>
        <p:spPr>
          <a:xfrm>
            <a:off x="591616" y="1475616"/>
            <a:ext cx="6750477" cy="3079983"/>
          </a:xfrm>
        </p:spPr>
        <p:txBody>
          <a:bodyPr/>
          <a:lstStyle/>
          <a:p>
            <a:r>
              <a:rPr lang="en-GB" sz="2000" b="1" i="0" dirty="0">
                <a:solidFill>
                  <a:srgbClr val="F08B10"/>
                </a:solidFill>
                <a:effectLst/>
                <a:latin typeface="ARS Maquette"/>
              </a:rPr>
              <a:t>Controle krijgen over hulpbronnen; </a:t>
            </a:r>
            <a:r>
              <a:rPr lang="en-GB" sz="2000" b="0" i="0" dirty="0">
                <a:solidFill>
                  <a:srgbClr val="042228"/>
                </a:solidFill>
                <a:effectLst/>
                <a:latin typeface="ARS Maquette"/>
              </a:rPr>
              <a:t>In een meer relationele zin kan een bedrijf ook in grote problemen komen als het voor zijn processen afhankelijk is van een bepaald materiaal dat alleen op een bepaalde plaats kan worden ingekocht. Dit hele bedrijf zou in gevaar komen als een geopolitieke of milieucrisis die grondstof onbeschikbaar zou maken. Door controle te krijgen over hun grondstoffenvoorziening en -cycli kunnen bedrijven onafhankelijker en duurzamer worden.</a:t>
            </a:r>
          </a:p>
          <a:p>
            <a:endParaRPr lang="en-GB" sz="2000" dirty="0">
              <a:solidFill>
                <a:srgbClr val="042228"/>
              </a:solidFill>
              <a:latin typeface="ARS Maquette"/>
            </a:endParaRPr>
          </a:p>
          <a:p>
            <a:r>
              <a:rPr lang="en-GB" sz="2000" b="1" dirty="0">
                <a:solidFill>
                  <a:srgbClr val="F08B10"/>
                </a:solidFill>
                <a:latin typeface="ARS Maquette"/>
              </a:rPr>
              <a:t>Milieuregelgeving; </a:t>
            </a:r>
            <a:r>
              <a:rPr lang="en-GB" sz="2000" dirty="0">
                <a:solidFill>
                  <a:srgbClr val="042228"/>
                </a:solidFill>
                <a:latin typeface="ARS Maquette"/>
              </a:rPr>
              <a:t>Een andere factor is de milieutrend en de bijbehorende regelgeving die al bestaat en strenger wordt naarmate de klimaatverandering erger wordt.</a:t>
            </a:r>
            <a:endParaRPr lang="en-IE" sz="2000" dirty="0"/>
          </a:p>
        </p:txBody>
      </p:sp>
      <p:pic>
        <p:nvPicPr>
          <p:cNvPr id="7" name="Picture 6" descr="A picture containing wall, indoor, white, plant&#10;&#10;Description automatically generated">
            <a:extLst>
              <a:ext uri="{FF2B5EF4-FFF2-40B4-BE49-F238E27FC236}">
                <a16:creationId xmlns:a16="http://schemas.microsoft.com/office/drawing/2014/main" id="{C446654E-83FD-A110-8AC2-91D45711C61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13920" y="0"/>
            <a:ext cx="4578080" cy="6858000"/>
          </a:xfrm>
          <a:prstGeom prst="rect">
            <a:avLst/>
          </a:prstGeom>
        </p:spPr>
      </p:pic>
    </p:spTree>
    <p:extLst>
      <p:ext uri="{BB962C8B-B14F-4D97-AF65-F5344CB8AC3E}">
        <p14:creationId xmlns:p14="http://schemas.microsoft.com/office/powerpoint/2010/main" val="22832982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0AFD071-EEE4-E8BE-302B-87758A66F40E}"/>
              </a:ext>
            </a:extLst>
          </p:cNvPr>
          <p:cNvSpPr>
            <a:spLocks noGrp="1"/>
          </p:cNvSpPr>
          <p:nvPr>
            <p:ph type="body" sz="quarter" idx="13"/>
          </p:nvPr>
        </p:nvSpPr>
        <p:spPr>
          <a:xfrm>
            <a:off x="726815" y="464592"/>
            <a:ext cx="10111514" cy="953429"/>
          </a:xfrm>
        </p:spPr>
        <p:txBody>
          <a:bodyPr>
            <a:normAutofit fontScale="85000" lnSpcReduction="20000"/>
          </a:bodyPr>
          <a:lstStyle/>
          <a:p>
            <a:pPr algn="ctr">
              <a:lnSpc>
                <a:spcPct val="110000"/>
              </a:lnSpc>
              <a:spcBef>
                <a:spcPts val="0"/>
              </a:spcBef>
            </a:pPr>
            <a:r>
              <a:rPr lang="en-IE" dirty="0"/>
              <a:t>CE verbetert duurzaamheid, vergroot de merkreputatie, verhoogt de productiviteit... en nog veel meer.</a:t>
            </a:r>
          </a:p>
        </p:txBody>
      </p:sp>
      <p:sp>
        <p:nvSpPr>
          <p:cNvPr id="6" name="Text Placeholder 5">
            <a:extLst>
              <a:ext uri="{FF2B5EF4-FFF2-40B4-BE49-F238E27FC236}">
                <a16:creationId xmlns:a16="http://schemas.microsoft.com/office/drawing/2014/main" id="{73BE2291-BE04-52AF-6323-929C7BE0DC03}"/>
              </a:ext>
            </a:extLst>
          </p:cNvPr>
          <p:cNvSpPr>
            <a:spLocks noGrp="1"/>
          </p:cNvSpPr>
          <p:nvPr>
            <p:ph type="body" sz="quarter" idx="14"/>
          </p:nvPr>
        </p:nvSpPr>
        <p:spPr>
          <a:xfrm>
            <a:off x="726815" y="1518451"/>
            <a:ext cx="10524618" cy="3079983"/>
          </a:xfrm>
        </p:spPr>
        <p:txBody>
          <a:bodyPr/>
          <a:lstStyle/>
          <a:p>
            <a:pPr algn="ctr"/>
            <a:r>
              <a:rPr lang="en-GB" sz="2200" b="1" i="0" dirty="0">
                <a:effectLst/>
                <a:hlinkClick r:id="rId2" tooltip="Learn more about CE from ScienceDirect's AI-generated Topic Pages">
                  <a:extLst>
                    <a:ext uri="{A12FA001-AC4F-418D-AE19-62706E023703}">
                      <ahyp:hlinkClr xmlns:ahyp="http://schemas.microsoft.com/office/drawing/2018/hyperlinkcolor" val="tx"/>
                    </a:ext>
                  </a:extLst>
                </a:hlinkClick>
              </a:rPr>
              <a:t>CE </a:t>
            </a:r>
            <a:r>
              <a:rPr lang="en-GB" sz="2200" b="1" i="0" dirty="0">
                <a:effectLst/>
              </a:rPr>
              <a:t>blijkt het traditionele lineaire bedrijfsmodel te veranderen in circulair (ontwerp, inkoop, productie, consumptie en terugwinning) door gebruik te maken van de principes van verminderen, hergebruik en recyclen (</a:t>
            </a:r>
            <a:r>
              <a:rPr lang="en-GB" sz="2200" b="1" i="0" u="none" strike="noStrike" dirty="0">
                <a:effectLst/>
                <a:hlinkClick r:id="rId3">
                  <a:extLst>
                    <a:ext uri="{A12FA001-AC4F-418D-AE19-62706E023703}">
                      <ahyp:hlinkClr xmlns:ahyp="http://schemas.microsoft.com/office/drawing/2018/hyperlinkcolor" val="tx"/>
                    </a:ext>
                  </a:extLst>
                </a:hlinkClick>
              </a:rPr>
              <a:t>Prieto-Sandoval et al., 2018</a:t>
            </a:r>
            <a:r>
              <a:rPr lang="en-GB" sz="2200" b="1" i="0" dirty="0">
                <a:effectLst/>
              </a:rPr>
              <a:t>). </a:t>
            </a:r>
          </a:p>
          <a:p>
            <a:endParaRPr lang="en-GB" sz="2200" b="0" i="0" dirty="0">
              <a:effectLst/>
            </a:endParaRPr>
          </a:p>
          <a:p>
            <a:r>
              <a:rPr lang="en-GB" sz="2200" b="0" i="0" dirty="0">
                <a:effectLst/>
                <a:hlinkClick r:id="rId4" tooltip="Learn more about Closed loop supply chain from ScienceDirect's AI-generated Topic Pages">
                  <a:extLst>
                    <a:ext uri="{A12FA001-AC4F-418D-AE19-62706E023703}">
                      <ahyp:hlinkClr xmlns:ahyp="http://schemas.microsoft.com/office/drawing/2018/hyperlinkcolor" val="tx"/>
                    </a:ext>
                  </a:extLst>
                </a:hlinkClick>
              </a:rPr>
              <a:t> Gesloten supply </a:t>
            </a:r>
            <a:r>
              <a:rPr lang="en-GB" sz="2200" b="0" i="0" dirty="0">
                <a:effectLst/>
              </a:rPr>
              <a:t>chain-functies (d.w.z. ontwerp, inkoop, productie, distributie, gebruik en retourlogistiek) maken de toepassing van CE mogelijk, wat </a:t>
            </a:r>
            <a:r>
              <a:rPr lang="en-GB" sz="2200" b="1" i="0" dirty="0">
                <a:effectLst/>
              </a:rPr>
              <a:t>de duurzaamheidsprestaties zal verbeteren. </a:t>
            </a:r>
            <a:r>
              <a:rPr lang="en-GB" sz="2200" b="0" i="0" dirty="0">
                <a:effectLst/>
              </a:rPr>
              <a:t>Er zijn verschillende voordelen en kansen (</a:t>
            </a:r>
            <a:r>
              <a:rPr lang="en-GB" sz="2200" b="0" i="0" u="none" strike="noStrike" dirty="0">
                <a:effectLst/>
                <a:hlinkClick r:id="rId3">
                  <a:extLst>
                    <a:ext uri="{A12FA001-AC4F-418D-AE19-62706E023703}">
                      <ahyp:hlinkClr xmlns:ahyp="http://schemas.microsoft.com/office/drawing/2018/hyperlinkcolor" val="tx"/>
                    </a:ext>
                  </a:extLst>
                </a:hlinkClick>
              </a:rPr>
              <a:t>Prieto-Sandoval et al., 2018</a:t>
            </a:r>
            <a:r>
              <a:rPr lang="en-GB" sz="2200" b="0" i="0" dirty="0">
                <a:effectLst/>
              </a:rPr>
              <a:t>) voor KMO's die kiezen voor CE, zoals een betere </a:t>
            </a:r>
            <a:r>
              <a:rPr lang="en-GB" sz="2200" b="1" i="0" dirty="0">
                <a:effectLst/>
              </a:rPr>
              <a:t>merkreputatie, kostenverlaging (operationeel), bedrijfsgroei, hogere productiviteit (doorvoer), herstel van het milieu </a:t>
            </a:r>
            <a:r>
              <a:rPr lang="en-GB" sz="2200" b="0" i="0" dirty="0">
                <a:effectLst/>
              </a:rPr>
              <a:t>door minder CO2-uitstoot en </a:t>
            </a:r>
            <a:r>
              <a:rPr lang="en-GB" sz="2200" b="1" i="0" dirty="0">
                <a:effectLst/>
              </a:rPr>
              <a:t>meer duurzaamheid</a:t>
            </a:r>
            <a:r>
              <a:rPr lang="en-GB" sz="2200" b="0" i="0" dirty="0">
                <a:effectLst/>
              </a:rPr>
              <a:t>. Uit het onderzoek van </a:t>
            </a:r>
            <a:r>
              <a:rPr lang="en-GB" sz="2200" b="0" i="0" u="none" strike="noStrike" dirty="0">
                <a:effectLst/>
                <a:hlinkClick r:id="rId3">
                  <a:extLst>
                    <a:ext uri="{A12FA001-AC4F-418D-AE19-62706E023703}">
                      <ahyp:hlinkClr xmlns:ahyp="http://schemas.microsoft.com/office/drawing/2018/hyperlinkcolor" val="tx"/>
                    </a:ext>
                  </a:extLst>
                </a:hlinkClick>
              </a:rPr>
              <a:t>Prieto-Sandoval et al. (2018) </a:t>
            </a:r>
            <a:r>
              <a:rPr lang="en-GB" sz="2200" b="0" i="0" dirty="0">
                <a:effectLst/>
              </a:rPr>
              <a:t>blijkt dat het meest motiverende aspect van CE-adoptie </a:t>
            </a:r>
            <a:r>
              <a:rPr lang="en-GB" sz="2200" b="1" i="0" dirty="0">
                <a:effectLst/>
              </a:rPr>
              <a:t>kostenbesparingen zijn </a:t>
            </a:r>
            <a:r>
              <a:rPr lang="en-GB" sz="2200" b="0" i="0" dirty="0">
                <a:effectLst/>
              </a:rPr>
              <a:t>in vergelijking met </a:t>
            </a:r>
            <a:r>
              <a:rPr lang="en-GB" sz="2200" b="1" i="0" dirty="0">
                <a:effectLst/>
              </a:rPr>
              <a:t>het opbouwen van merkreputatie </a:t>
            </a:r>
            <a:r>
              <a:rPr lang="en-GB" sz="2200" b="0" i="0" dirty="0">
                <a:effectLst/>
              </a:rPr>
              <a:t>en </a:t>
            </a:r>
            <a:r>
              <a:rPr lang="en-GB" sz="2200" b="1" i="0" dirty="0">
                <a:effectLst/>
              </a:rPr>
              <a:t>regeldruk. </a:t>
            </a:r>
          </a:p>
          <a:p>
            <a:endParaRPr lang="en-IE" sz="2200" dirty="0"/>
          </a:p>
        </p:txBody>
      </p:sp>
      <p:sp>
        <p:nvSpPr>
          <p:cNvPr id="8" name="TextBox 7">
            <a:extLst>
              <a:ext uri="{FF2B5EF4-FFF2-40B4-BE49-F238E27FC236}">
                <a16:creationId xmlns:a16="http://schemas.microsoft.com/office/drawing/2014/main" id="{45CC0792-AC60-F9B5-D153-68638258C0D2}"/>
              </a:ext>
            </a:extLst>
          </p:cNvPr>
          <p:cNvSpPr txBox="1"/>
          <p:nvPr/>
        </p:nvSpPr>
        <p:spPr>
          <a:xfrm>
            <a:off x="4195482" y="6248525"/>
            <a:ext cx="6795248" cy="338554"/>
          </a:xfrm>
          <a:prstGeom prst="rect">
            <a:avLst/>
          </a:prstGeom>
          <a:noFill/>
        </p:spPr>
        <p:txBody>
          <a:bodyPr wrap="square" rtlCol="0">
            <a:spAutoFit/>
          </a:bodyPr>
          <a:lstStyle/>
          <a:p>
            <a:pPr algn="ctr"/>
            <a:r>
              <a:rPr lang="en-IE" sz="1600" b="1" dirty="0">
                <a:solidFill>
                  <a:schemeClr val="bg1"/>
                </a:solidFill>
                <a:hlinkClick r:id="rId5">
                  <a:extLst>
                    <a:ext uri="{A12FA001-AC4F-418D-AE19-62706E023703}">
                      <ahyp:hlinkClr xmlns:ahyp="http://schemas.microsoft.com/office/drawing/2018/hyperlinkcolor" val="tx"/>
                    </a:ext>
                  </a:extLst>
                </a:hlinkClick>
              </a:rPr>
              <a:t>Bron:</a:t>
            </a:r>
            <a:endParaRPr lang="en-IE" sz="1600" dirty="0">
              <a:solidFill>
                <a:schemeClr val="bg1"/>
              </a:solidFill>
            </a:endParaRPr>
          </a:p>
        </p:txBody>
      </p:sp>
    </p:spTree>
    <p:extLst>
      <p:ext uri="{BB962C8B-B14F-4D97-AF65-F5344CB8AC3E}">
        <p14:creationId xmlns:p14="http://schemas.microsoft.com/office/powerpoint/2010/main" val="39515073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C9CD640-A86F-B10C-056D-219DD55A3E0F}"/>
              </a:ext>
            </a:extLst>
          </p:cNvPr>
          <p:cNvSpPr>
            <a:spLocks noGrp="1"/>
          </p:cNvSpPr>
          <p:nvPr>
            <p:ph type="body" sz="quarter" idx="14"/>
          </p:nvPr>
        </p:nvSpPr>
        <p:spPr>
          <a:xfrm>
            <a:off x="768174" y="609613"/>
            <a:ext cx="5222030" cy="3079983"/>
          </a:xfrm>
        </p:spPr>
        <p:txBody>
          <a:bodyPr/>
          <a:lstStyle/>
          <a:p>
            <a:r>
              <a:rPr lang="en-GB" b="0" i="0" dirty="0">
                <a:effectLst/>
              </a:rPr>
              <a:t>De Circulaire Economie gaat verder dan het beheer van afval.  De focus ligt op het verminderen van de hoeveelheid grondstoffen die we gebruiken en het maximaliseren van de waarde van materialen in de productie- en consumptieketen. Afval wordt waar mogelijk gerecycled en teruggebracht in productieprocessen.  Anders wordt het gebruikt om energie op te wekken in plaats van te worden gestort.  De Circulaire Economie grafiek toont de verschillende stadia van de circulaire economie. </a:t>
            </a:r>
            <a:r>
              <a:rPr lang="en-GB" dirty="0"/>
              <a:t>(</a:t>
            </a:r>
            <a:r>
              <a:rPr lang="en-GB" dirty="0">
                <a:hlinkClick r:id="rId2">
                  <a:extLst>
                    <a:ext uri="{A12FA001-AC4F-418D-AE19-62706E023703}">
                      <ahyp:hlinkClr xmlns:ahyp="http://schemas.microsoft.com/office/drawing/2018/hyperlinkcolor" val="tx"/>
                    </a:ext>
                  </a:extLst>
                </a:hlinkClick>
              </a:rPr>
              <a:t>EPA en de Ierse circulaire economie</a:t>
            </a:r>
            <a:r>
              <a:rPr lang="en-GB" dirty="0"/>
              <a:t>)</a:t>
            </a:r>
            <a:endParaRPr lang="en-IE" dirty="0"/>
          </a:p>
        </p:txBody>
      </p:sp>
      <p:pic>
        <p:nvPicPr>
          <p:cNvPr id="8" name="Picture 2" descr="Circular Economy Infographic">
            <a:extLst>
              <a:ext uri="{FF2B5EF4-FFF2-40B4-BE49-F238E27FC236}">
                <a16:creationId xmlns:a16="http://schemas.microsoft.com/office/drawing/2014/main" id="{CA5B0ABA-AD96-F481-EDA8-71F351ADCC73}"/>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23019" t="17385" r="30889" b="21568"/>
          <a:stretch/>
        </p:blipFill>
        <p:spPr bwMode="auto">
          <a:xfrm>
            <a:off x="6096000" y="753035"/>
            <a:ext cx="5450541" cy="41865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36203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person&#10;&#10;Description automatically generated">
            <a:extLst>
              <a:ext uri="{FF2B5EF4-FFF2-40B4-BE49-F238E27FC236}">
                <a16:creationId xmlns:a16="http://schemas.microsoft.com/office/drawing/2014/main" id="{BB23D9E9-7FAB-46AC-2245-DFE5FEDEB981}"/>
              </a:ext>
            </a:extLst>
          </p:cNvPr>
          <p:cNvPicPr>
            <a:picLocks noGrp="1" noChangeAspect="1"/>
          </p:cNvPicPr>
          <p:nvPr>
            <p:ph type="pic" sz="quarter" idx="19"/>
          </p:nvPr>
        </p:nvPicPr>
        <p:blipFill>
          <a:blip r:embed="rId2" cstate="email">
            <a:extLst>
              <a:ext uri="{28A0092B-C50C-407E-A947-70E740481C1C}">
                <a14:useLocalDpi xmlns:a14="http://schemas.microsoft.com/office/drawing/2010/main"/>
              </a:ext>
            </a:extLst>
          </a:blip>
          <a:srcRect t="8822" b="8822"/>
          <a:stretch>
            <a:fillRect/>
          </a:stretch>
        </p:blipFill>
        <p:spPr/>
      </p:pic>
      <p:sp>
        <p:nvSpPr>
          <p:cNvPr id="3" name="Text Placeholder 2">
            <a:extLst>
              <a:ext uri="{FF2B5EF4-FFF2-40B4-BE49-F238E27FC236}">
                <a16:creationId xmlns:a16="http://schemas.microsoft.com/office/drawing/2014/main" id="{A028DF6A-D626-9AD5-359C-E0CF5D7369A1}"/>
              </a:ext>
            </a:extLst>
          </p:cNvPr>
          <p:cNvSpPr>
            <a:spLocks noGrp="1"/>
          </p:cNvSpPr>
          <p:nvPr>
            <p:ph type="body" sz="quarter" idx="13"/>
          </p:nvPr>
        </p:nvSpPr>
        <p:spPr/>
        <p:txBody>
          <a:bodyPr/>
          <a:lstStyle/>
          <a:p>
            <a:r>
              <a:rPr lang="en-IE" dirty="0"/>
              <a:t>S</a:t>
            </a:r>
          </a:p>
        </p:txBody>
      </p:sp>
      <p:sp>
        <p:nvSpPr>
          <p:cNvPr id="4" name="Text Placeholder 3">
            <a:extLst>
              <a:ext uri="{FF2B5EF4-FFF2-40B4-BE49-F238E27FC236}">
                <a16:creationId xmlns:a16="http://schemas.microsoft.com/office/drawing/2014/main" id="{EEA2BBC4-C086-9648-880D-CB9B2B93FD94}"/>
              </a:ext>
            </a:extLst>
          </p:cNvPr>
          <p:cNvSpPr>
            <a:spLocks noGrp="1"/>
          </p:cNvSpPr>
          <p:nvPr>
            <p:ph type="body" sz="quarter" idx="14"/>
          </p:nvPr>
        </p:nvSpPr>
        <p:spPr>
          <a:xfrm>
            <a:off x="582652" y="1618556"/>
            <a:ext cx="5653841" cy="3079983"/>
          </a:xfrm>
        </p:spPr>
        <p:txBody>
          <a:bodyPr/>
          <a:lstStyle/>
          <a:p>
            <a:r>
              <a:rPr lang="en-GB" sz="1800" dirty="0">
                <a:solidFill>
                  <a:srgbClr val="333333"/>
                </a:solidFill>
              </a:rPr>
              <a:t>De meeste landen hebben </a:t>
            </a:r>
            <a:r>
              <a:rPr lang="en-GB" sz="1800" b="0" i="0" dirty="0">
                <a:solidFill>
                  <a:srgbClr val="333333"/>
                </a:solidFill>
                <a:effectLst/>
              </a:rPr>
              <a:t>programma's voor circulaire economie als drijvende kracht achter duurzamere 'circulaire' economieën. Hun doel is ervoor te zorgen dat iedereen minder grondstoffen gebruikt en afval voorkomt om duurzame economische groei te realiseren. </a:t>
            </a:r>
            <a:r>
              <a:rPr lang="en-GB" sz="1800" dirty="0">
                <a:solidFill>
                  <a:srgbClr val="333333"/>
                </a:solidFill>
              </a:rPr>
              <a:t>Onderdeel van deze programma's is toegang tot ondersteuning, </a:t>
            </a:r>
            <a:r>
              <a:rPr lang="en-GB" sz="1800" b="0" i="0" dirty="0">
                <a:solidFill>
                  <a:srgbClr val="333333"/>
                </a:solidFill>
                <a:effectLst/>
              </a:rPr>
              <a:t>concurrentiestrategieën, innovatiesubsidies en startkapitaal om initiatieven op het gebied van de circulaire economie te ondersteunen. Ze implementeren acties die kennis opbouwen, middelen bundelen en allianties en bewijs opbouwen om circulaire economieën te informeren en op te bouwen. Ze realiseren en stimuleren ondernemingskansen van een circulaire economie door nieuwe bedrijfsmodellen te ondersteunen en efficiënt gebruik van hulpbronnen te bevorderen.</a:t>
            </a:r>
            <a:endParaRPr lang="en-IE" sz="1800" dirty="0"/>
          </a:p>
        </p:txBody>
      </p:sp>
      <p:sp>
        <p:nvSpPr>
          <p:cNvPr id="5" name="Text Placeholder 2">
            <a:extLst>
              <a:ext uri="{FF2B5EF4-FFF2-40B4-BE49-F238E27FC236}">
                <a16:creationId xmlns:a16="http://schemas.microsoft.com/office/drawing/2014/main" id="{ADFD1026-A7C3-070E-2749-4CDF68CB1B57}"/>
              </a:ext>
            </a:extLst>
          </p:cNvPr>
          <p:cNvSpPr txBox="1">
            <a:spLocks/>
          </p:cNvSpPr>
          <p:nvPr/>
        </p:nvSpPr>
        <p:spPr>
          <a:xfrm>
            <a:off x="508286" y="448505"/>
            <a:ext cx="5584043" cy="121183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ct val="110000"/>
              </a:lnSpc>
              <a:spcBef>
                <a:spcPts val="0"/>
              </a:spcBef>
            </a:pPr>
            <a:r>
              <a:rPr lang="en-IE" sz="3300" dirty="0">
                <a:solidFill>
                  <a:srgbClr val="01632F"/>
                </a:solidFill>
              </a:rPr>
              <a:t>Toegang tot subsidies en ondersteuning</a:t>
            </a:r>
          </a:p>
        </p:txBody>
      </p:sp>
    </p:spTree>
    <p:extLst>
      <p:ext uri="{BB962C8B-B14F-4D97-AF65-F5344CB8AC3E}">
        <p14:creationId xmlns:p14="http://schemas.microsoft.com/office/powerpoint/2010/main" val="26339590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person, wall, indoor, holding&#10;&#10;Description automatically generated">
            <a:extLst>
              <a:ext uri="{FF2B5EF4-FFF2-40B4-BE49-F238E27FC236}">
                <a16:creationId xmlns:a16="http://schemas.microsoft.com/office/drawing/2014/main" id="{BB1D190F-A901-59A1-B235-8C9CE54C4E4F}"/>
              </a:ext>
            </a:extLst>
          </p:cNvPr>
          <p:cNvPicPr>
            <a:picLocks noGrp="1" noChangeAspect="1"/>
          </p:cNvPicPr>
          <p:nvPr>
            <p:ph type="pic" sz="quarter" idx="19"/>
          </p:nvPr>
        </p:nvPicPr>
        <p:blipFill>
          <a:blip r:embed="rId2" cstate="email">
            <a:extLst>
              <a:ext uri="{28A0092B-C50C-407E-A947-70E740481C1C}">
                <a14:useLocalDpi xmlns:a14="http://schemas.microsoft.com/office/drawing/2010/main"/>
              </a:ext>
            </a:extLst>
          </a:blip>
          <a:srcRect t="8864" b="8864"/>
          <a:stretch>
            <a:fillRect/>
          </a:stretch>
        </p:blipFill>
        <p:spPr>
          <a:xfrm>
            <a:off x="7494588" y="0"/>
            <a:ext cx="4350188" cy="6362700"/>
          </a:xfrm>
        </p:spPr>
      </p:pic>
      <p:sp>
        <p:nvSpPr>
          <p:cNvPr id="3" name="Text Placeholder 2">
            <a:extLst>
              <a:ext uri="{FF2B5EF4-FFF2-40B4-BE49-F238E27FC236}">
                <a16:creationId xmlns:a16="http://schemas.microsoft.com/office/drawing/2014/main" id="{A028DF6A-D626-9AD5-359C-E0CF5D7369A1}"/>
              </a:ext>
            </a:extLst>
          </p:cNvPr>
          <p:cNvSpPr>
            <a:spLocks noGrp="1"/>
          </p:cNvSpPr>
          <p:nvPr>
            <p:ph type="body" sz="quarter" idx="13"/>
          </p:nvPr>
        </p:nvSpPr>
        <p:spPr/>
        <p:txBody>
          <a:bodyPr/>
          <a:lstStyle/>
          <a:p>
            <a:r>
              <a:rPr lang="en-IE" dirty="0"/>
              <a:t>S</a:t>
            </a:r>
          </a:p>
        </p:txBody>
      </p:sp>
      <p:sp>
        <p:nvSpPr>
          <p:cNvPr id="4" name="Text Placeholder 3">
            <a:extLst>
              <a:ext uri="{FF2B5EF4-FFF2-40B4-BE49-F238E27FC236}">
                <a16:creationId xmlns:a16="http://schemas.microsoft.com/office/drawing/2014/main" id="{EEA2BBC4-C086-9648-880D-CB9B2B93FD94}"/>
              </a:ext>
            </a:extLst>
          </p:cNvPr>
          <p:cNvSpPr>
            <a:spLocks noGrp="1"/>
          </p:cNvSpPr>
          <p:nvPr>
            <p:ph type="body" sz="quarter" idx="14"/>
          </p:nvPr>
        </p:nvSpPr>
        <p:spPr>
          <a:xfrm>
            <a:off x="582653" y="1090292"/>
            <a:ext cx="6481535" cy="3079983"/>
          </a:xfrm>
        </p:spPr>
        <p:txBody>
          <a:bodyPr/>
          <a:lstStyle/>
          <a:p>
            <a:r>
              <a:rPr lang="en-GB" sz="2000" b="1" i="0" dirty="0">
                <a:solidFill>
                  <a:srgbClr val="027354"/>
                </a:solidFill>
                <a:effectLst/>
              </a:rPr>
              <a:t>Werkgelegenheid </a:t>
            </a:r>
            <a:r>
              <a:rPr lang="en-GB" sz="2000" b="0" i="0" dirty="0">
                <a:solidFill>
                  <a:srgbClr val="042228"/>
                </a:solidFill>
                <a:effectLst/>
              </a:rPr>
              <a:t>Naarmate de circulaire economie meer duurzame innovaties en productieprocessen stimuleert, moeten er banen komen om ze in stand te houden. Het groeipotentieel in deze sector - voor zowel kapitaal als banen - kan alleen maar toenemen.</a:t>
            </a:r>
          </a:p>
          <a:p>
            <a:endParaRPr lang="en-GB" sz="2000" dirty="0">
              <a:solidFill>
                <a:srgbClr val="042228"/>
              </a:solidFill>
            </a:endParaRPr>
          </a:p>
          <a:p>
            <a:r>
              <a:rPr lang="en-GB" sz="2000" b="1" i="0" dirty="0">
                <a:solidFill>
                  <a:srgbClr val="027354"/>
                </a:solidFill>
                <a:effectLst/>
                <a:latin typeface="ElsevierGulliver"/>
              </a:rPr>
              <a:t>Wereldwijd vertegenwoordigt het mkb ongeveer 90 procent van de bedrijven en meer dan 50 procent van de werkgelegenheid </a:t>
            </a:r>
            <a:r>
              <a:rPr lang="en-GB" sz="2000" b="0" i="0" dirty="0">
                <a:solidFill>
                  <a:srgbClr val="2E2E2E"/>
                </a:solidFill>
                <a:effectLst/>
                <a:latin typeface="ElsevierGulliver"/>
              </a:rPr>
              <a:t>(</a:t>
            </a:r>
            <a:r>
              <a:rPr lang="en-GB" sz="2000" b="0" i="0" u="none" strike="noStrike" dirty="0">
                <a:solidFill>
                  <a:srgbClr val="0C7DBB"/>
                </a:solidFill>
                <a:effectLst/>
                <a:latin typeface="ElsevierGulliver"/>
                <a:hlinkClick r:id="rId3"/>
              </a:rPr>
              <a:t>World Bank Finance, 2021</a:t>
            </a:r>
            <a:r>
              <a:rPr lang="en-GB" sz="2000" b="0" i="0" dirty="0">
                <a:solidFill>
                  <a:srgbClr val="2E2E2E"/>
                </a:solidFill>
                <a:effectLst/>
                <a:latin typeface="ElsevierGulliver"/>
              </a:rPr>
              <a:t>). Voor de EU bedraagt de gemiddelde waarde die kmo's bijdragen aan de economie ongeveer 56 procent. In 2017 hadden kmo's in de EU (ongeveer 25,1 miljoen) meer dan 94 miljoen mensen in dienst, of ongeveer 66 procent van de beroepsbevolking (</a:t>
            </a:r>
            <a:r>
              <a:rPr lang="en-GB" sz="2000" b="0" i="0" u="none" strike="noStrike" dirty="0">
                <a:solidFill>
                  <a:srgbClr val="0C7DBB"/>
                </a:solidFill>
                <a:effectLst/>
                <a:latin typeface="ElsevierGulliver"/>
                <a:hlinkClick r:id="rId4"/>
              </a:rPr>
              <a:t>Statista, 2021</a:t>
            </a:r>
            <a:r>
              <a:rPr lang="en-GB" sz="2000" b="0" i="0" dirty="0">
                <a:solidFill>
                  <a:srgbClr val="2E2E2E"/>
                </a:solidFill>
                <a:effectLst/>
                <a:latin typeface="ElsevierGulliver"/>
              </a:rPr>
              <a:t>). </a:t>
            </a:r>
            <a:endParaRPr lang="en-IE" sz="2000" dirty="0"/>
          </a:p>
        </p:txBody>
      </p:sp>
      <p:sp>
        <p:nvSpPr>
          <p:cNvPr id="5" name="Text Placeholder 2">
            <a:extLst>
              <a:ext uri="{FF2B5EF4-FFF2-40B4-BE49-F238E27FC236}">
                <a16:creationId xmlns:a16="http://schemas.microsoft.com/office/drawing/2014/main" id="{ADFD1026-A7C3-070E-2749-4CDF68CB1B57}"/>
              </a:ext>
            </a:extLst>
          </p:cNvPr>
          <p:cNvSpPr txBox="1">
            <a:spLocks/>
          </p:cNvSpPr>
          <p:nvPr/>
        </p:nvSpPr>
        <p:spPr>
          <a:xfrm>
            <a:off x="819789" y="314961"/>
            <a:ext cx="5584043" cy="121183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ct val="110000"/>
              </a:lnSpc>
              <a:spcBef>
                <a:spcPts val="0"/>
              </a:spcBef>
            </a:pPr>
            <a:r>
              <a:rPr lang="en-IE" sz="3300" b="0" dirty="0">
                <a:solidFill>
                  <a:srgbClr val="01632F"/>
                </a:solidFill>
              </a:rPr>
              <a:t>Werkgelegenheid</a:t>
            </a:r>
          </a:p>
        </p:txBody>
      </p:sp>
    </p:spTree>
    <p:extLst>
      <p:ext uri="{BB962C8B-B14F-4D97-AF65-F5344CB8AC3E}">
        <p14:creationId xmlns:p14="http://schemas.microsoft.com/office/powerpoint/2010/main" val="39612881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1767C48-603F-8AFD-4D4A-41EB69F3E15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83727" y="3420695"/>
            <a:ext cx="4508273" cy="3429000"/>
          </a:xfrm>
          <a:prstGeom prst="rect">
            <a:avLst/>
          </a:prstGeom>
        </p:spPr>
      </p:pic>
      <p:pic>
        <p:nvPicPr>
          <p:cNvPr id="7" name="Picture 6">
            <a:extLst>
              <a:ext uri="{FF2B5EF4-FFF2-40B4-BE49-F238E27FC236}">
                <a16:creationId xmlns:a16="http://schemas.microsoft.com/office/drawing/2014/main" id="{C961D4A8-2031-9D9F-4D50-862DF8184F3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81680" y="3446270"/>
            <a:ext cx="3827214" cy="3412988"/>
          </a:xfrm>
          <a:prstGeom prst="rect">
            <a:avLst/>
          </a:prstGeom>
        </p:spPr>
      </p:pic>
      <p:pic>
        <p:nvPicPr>
          <p:cNvPr id="4" name="Picture 3">
            <a:extLst>
              <a:ext uri="{FF2B5EF4-FFF2-40B4-BE49-F238E27FC236}">
                <a16:creationId xmlns:a16="http://schemas.microsoft.com/office/drawing/2014/main" id="{D4186833-0E48-C3EA-76D0-892F719F57E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6823"/>
          <a:stretch/>
        </p:blipFill>
        <p:spPr>
          <a:xfrm>
            <a:off x="0" y="2958199"/>
            <a:ext cx="4581680" cy="3899801"/>
          </a:xfrm>
          <a:prstGeom prst="rect">
            <a:avLst/>
          </a:prstGeom>
        </p:spPr>
      </p:pic>
      <p:pic>
        <p:nvPicPr>
          <p:cNvPr id="5" name="Picture 4">
            <a:extLst>
              <a:ext uri="{FF2B5EF4-FFF2-40B4-BE49-F238E27FC236}">
                <a16:creationId xmlns:a16="http://schemas.microsoft.com/office/drawing/2014/main" id="{764AD505-2C52-BC58-F8E6-13D79DCDE3B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27006"/>
          <a:stretch/>
        </p:blipFill>
        <p:spPr>
          <a:xfrm>
            <a:off x="8205520" y="-6922"/>
            <a:ext cx="3963237" cy="2965122"/>
          </a:xfrm>
          <a:prstGeom prst="rect">
            <a:avLst/>
          </a:prstGeom>
        </p:spPr>
      </p:pic>
      <p:pic>
        <p:nvPicPr>
          <p:cNvPr id="4098" name="Picture 2">
            <a:extLst>
              <a:ext uri="{FF2B5EF4-FFF2-40B4-BE49-F238E27FC236}">
                <a16:creationId xmlns:a16="http://schemas.microsoft.com/office/drawing/2014/main" id="{A8CF15BA-3FBB-ECAD-4DDF-5D009BE7744A}"/>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259502" y="-14229"/>
            <a:ext cx="3963237" cy="297242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6E287B6-DC29-4883-FF91-60BC2B1B48EE}"/>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r="9361"/>
          <a:stretch/>
        </p:blipFill>
        <p:spPr>
          <a:xfrm>
            <a:off x="0" y="-6923"/>
            <a:ext cx="4464549" cy="2988493"/>
          </a:xfrm>
          <a:prstGeom prst="rect">
            <a:avLst/>
          </a:prstGeom>
        </p:spPr>
      </p:pic>
      <p:sp>
        <p:nvSpPr>
          <p:cNvPr id="6" name="Text Placeholder 1">
            <a:extLst>
              <a:ext uri="{FF2B5EF4-FFF2-40B4-BE49-F238E27FC236}">
                <a16:creationId xmlns:a16="http://schemas.microsoft.com/office/drawing/2014/main" id="{30E4D109-2CFB-0523-CA8B-F4679C0E5D31}"/>
              </a:ext>
            </a:extLst>
          </p:cNvPr>
          <p:cNvSpPr>
            <a:spLocks noGrp="1"/>
          </p:cNvSpPr>
          <p:nvPr>
            <p:ph type="body" sz="quarter" idx="13"/>
          </p:nvPr>
        </p:nvSpPr>
        <p:spPr>
          <a:xfrm>
            <a:off x="773884" y="274823"/>
            <a:ext cx="2938510" cy="2453489"/>
          </a:xfrm>
          <a:solidFill>
            <a:srgbClr val="213303"/>
          </a:solidFill>
        </p:spPr>
        <p:txBody>
          <a:bodyPr anchor="ctr">
            <a:normAutofit fontScale="92500" lnSpcReduction="20000"/>
          </a:bodyPr>
          <a:lstStyle/>
          <a:p>
            <a:r>
              <a:rPr lang="en-IE" sz="2400" dirty="0">
                <a:hlinkClick r:id="rId8">
                  <a:extLst>
                    <a:ext uri="{A12FA001-AC4F-418D-AE19-62706E023703}">
                      <ahyp:hlinkClr xmlns:ahyp="http://schemas.microsoft.com/office/drawing/2018/hyperlinkcolor" val="tx"/>
                    </a:ext>
                  </a:extLst>
                </a:hlinkClick>
              </a:rPr>
              <a:t>Olive Feed, Ierland, </a:t>
            </a:r>
            <a:r>
              <a:rPr lang="en-IE" sz="2200" b="0" dirty="0"/>
              <a:t>heeft een nieuw voedingsmiddel gemaakt van 'afval' van olijven voor de Wagyu rundvleesmarkt. Olijfafval wordt gebruikt als diervoeder voor dit zeer dure vlees en andere dieren.</a:t>
            </a:r>
            <a:endParaRPr lang="en-IE" sz="2400" b="0" dirty="0"/>
          </a:p>
        </p:txBody>
      </p:sp>
      <p:sp>
        <p:nvSpPr>
          <p:cNvPr id="9" name="Text Placeholder 1">
            <a:extLst>
              <a:ext uri="{FF2B5EF4-FFF2-40B4-BE49-F238E27FC236}">
                <a16:creationId xmlns:a16="http://schemas.microsoft.com/office/drawing/2014/main" id="{B3ED5438-17A9-589E-5158-5F0AB7B7361F}"/>
              </a:ext>
            </a:extLst>
          </p:cNvPr>
          <p:cNvSpPr txBox="1">
            <a:spLocks/>
          </p:cNvSpPr>
          <p:nvPr/>
        </p:nvSpPr>
        <p:spPr>
          <a:xfrm>
            <a:off x="5005386" y="325924"/>
            <a:ext cx="2871789" cy="2453489"/>
          </a:xfrm>
          <a:prstGeom prst="rect">
            <a:avLst/>
          </a:prstGeom>
          <a:solidFill>
            <a:srgbClr val="FBFBFB"/>
          </a:solidFill>
        </p:spPr>
        <p:txBody>
          <a:bodyPr vert="horz" lIns="91440" tIns="45720" rIns="91440" bIns="45720" rtlCol="0" anchor="ctr">
            <a:normAutofit lnSpcReduction="10000"/>
          </a:bodyPr>
          <a:lstStyle>
            <a:lvl1pPr marL="0" indent="0" algn="l" defTabSz="914400" rtl="0" eaLnBrk="1" latinLnBrk="0" hangingPunct="1">
              <a:lnSpc>
                <a:spcPct val="90000"/>
              </a:lnSpc>
              <a:spcBef>
                <a:spcPts val="1000"/>
              </a:spcBef>
              <a:buFont typeface="Arial"/>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sz="2400" i="0" dirty="0">
                <a:solidFill>
                  <a:srgbClr val="7C4698"/>
                </a:solidFill>
                <a:effectLst/>
                <a:hlinkClick r:id="rId9">
                  <a:extLst>
                    <a:ext uri="{A12FA001-AC4F-418D-AE19-62706E023703}">
                      <ahyp:hlinkClr xmlns:ahyp="http://schemas.microsoft.com/office/drawing/2018/hyperlinkcolor" val="tx"/>
                    </a:ext>
                  </a:extLst>
                </a:hlinkClick>
              </a:rPr>
              <a:t>PACE, Ierland, is </a:t>
            </a:r>
            <a:r>
              <a:rPr lang="en-GB" sz="2000" b="0" i="0" dirty="0">
                <a:solidFill>
                  <a:srgbClr val="7C4698"/>
                </a:solidFill>
                <a:effectLst/>
              </a:rPr>
              <a:t>een vrijwilligersbedrijf dat met mensen met een strafblad werkt aan een veilige integratie in de gemeenschap, bijvoorbeeld door werkgelegenheid te creëren.</a:t>
            </a:r>
            <a:endParaRPr lang="en-IE" sz="2000" dirty="0">
              <a:solidFill>
                <a:srgbClr val="7C4698"/>
              </a:solidFill>
            </a:endParaRPr>
          </a:p>
        </p:txBody>
      </p:sp>
      <p:sp>
        <p:nvSpPr>
          <p:cNvPr id="11" name="Text Placeholder 1">
            <a:extLst>
              <a:ext uri="{FF2B5EF4-FFF2-40B4-BE49-F238E27FC236}">
                <a16:creationId xmlns:a16="http://schemas.microsoft.com/office/drawing/2014/main" id="{413B4F98-F08C-4868-60D6-60B96D63E556}"/>
              </a:ext>
            </a:extLst>
          </p:cNvPr>
          <p:cNvSpPr txBox="1">
            <a:spLocks/>
          </p:cNvSpPr>
          <p:nvPr/>
        </p:nvSpPr>
        <p:spPr>
          <a:xfrm>
            <a:off x="9165242" y="367341"/>
            <a:ext cx="2660093" cy="2453489"/>
          </a:xfrm>
          <a:prstGeom prst="rect">
            <a:avLst/>
          </a:prstGeom>
          <a:solidFill>
            <a:srgbClr val="2B083E"/>
          </a:solidFill>
        </p:spPr>
        <p:txBody>
          <a:bodyPr vert="horz" lIns="91440" tIns="45720" rIns="91440" bIns="45720" rtlCol="0" anchor="ctr">
            <a:normAutofit fontScale="92500" lnSpcReduction="10000"/>
          </a:bodyPr>
          <a:lstStyle>
            <a:lvl1pPr marL="0" indent="0" algn="l" defTabSz="914400" rtl="0" eaLnBrk="1" latinLnBrk="0" hangingPunct="1">
              <a:lnSpc>
                <a:spcPct val="90000"/>
              </a:lnSpc>
              <a:spcBef>
                <a:spcPts val="1000"/>
              </a:spcBef>
              <a:buFont typeface="Arial"/>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sz="2400" dirty="0">
                <a:hlinkClick r:id="rId10">
                  <a:extLst>
                    <a:ext uri="{A12FA001-AC4F-418D-AE19-62706E023703}">
                      <ahyp:hlinkClr xmlns:ahyp="http://schemas.microsoft.com/office/drawing/2018/hyperlinkcolor" val="tx"/>
                    </a:ext>
                  </a:extLst>
                </a:hlinkClick>
              </a:rPr>
              <a:t>Kindora Ireland </a:t>
            </a:r>
            <a:r>
              <a:rPr lang="en-GB" sz="2000" b="0" i="0" dirty="0">
                <a:effectLst/>
              </a:rPr>
              <a:t>helpt gezinnen de beste spullen voor hun kinderen te kopen zonder dat het de aarde kost. Het bespaart afval waar mensen baby- en kinderartikelen kunnen kopen, verkopen en verhuren.</a:t>
            </a:r>
            <a:endParaRPr lang="en-IE" sz="2000" dirty="0"/>
          </a:p>
        </p:txBody>
      </p:sp>
      <p:sp>
        <p:nvSpPr>
          <p:cNvPr id="12" name="Text Placeholder 1">
            <a:extLst>
              <a:ext uri="{FF2B5EF4-FFF2-40B4-BE49-F238E27FC236}">
                <a16:creationId xmlns:a16="http://schemas.microsoft.com/office/drawing/2014/main" id="{B096FBF6-C638-4D29-9116-381C4AEF914C}"/>
              </a:ext>
            </a:extLst>
          </p:cNvPr>
          <p:cNvSpPr txBox="1">
            <a:spLocks/>
          </p:cNvSpPr>
          <p:nvPr/>
        </p:nvSpPr>
        <p:spPr>
          <a:xfrm>
            <a:off x="600074" y="3662906"/>
            <a:ext cx="3286125" cy="2869169"/>
          </a:xfrm>
          <a:prstGeom prst="rect">
            <a:avLst/>
          </a:prstGeom>
          <a:solidFill>
            <a:srgbClr val="E5D2CA"/>
          </a:solidFill>
        </p:spPr>
        <p:txBody>
          <a:bodyPr vert="horz" lIns="91440" tIns="45720" rIns="91440" bIns="45720" rtlCol="0" anchor="ctr">
            <a:normAutofit fontScale="47500" lnSpcReduction="20000"/>
          </a:bodyPr>
          <a:lstStyle>
            <a:lvl1pPr marL="0" indent="0" algn="l" defTabSz="914400" rtl="0" eaLnBrk="1" latinLnBrk="0" hangingPunct="1">
              <a:lnSpc>
                <a:spcPct val="90000"/>
              </a:lnSpc>
              <a:spcBef>
                <a:spcPts val="1000"/>
              </a:spcBef>
              <a:buFont typeface="Arial"/>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20000"/>
              </a:lnSpc>
              <a:spcBef>
                <a:spcPts val="0"/>
              </a:spcBef>
            </a:pPr>
            <a:r>
              <a:rPr lang="en-IE" sz="4600" i="0" dirty="0">
                <a:solidFill>
                  <a:srgbClr val="2B083E"/>
                </a:solidFill>
                <a:effectLst/>
                <a:hlinkClick r:id="rId11">
                  <a:extLst>
                    <a:ext uri="{A12FA001-AC4F-418D-AE19-62706E023703}">
                      <ahyp:hlinkClr xmlns:ahyp="http://schemas.microsoft.com/office/drawing/2018/hyperlinkcolor" val="tx"/>
                    </a:ext>
                  </a:extLst>
                </a:hlinkClick>
              </a:rPr>
              <a:t>The Kind, </a:t>
            </a:r>
            <a:r>
              <a:rPr lang="en-IE" sz="4600" dirty="0">
                <a:solidFill>
                  <a:srgbClr val="2B083E"/>
                </a:solidFill>
                <a:hlinkClick r:id="rId11">
                  <a:extLst>
                    <a:ext uri="{A12FA001-AC4F-418D-AE19-62706E023703}">
                      <ahyp:hlinkClr xmlns:ahyp="http://schemas.microsoft.com/office/drawing/2018/hyperlinkcolor" val="tx"/>
                    </a:ext>
                  </a:extLst>
                </a:hlinkClick>
              </a:rPr>
              <a:t>Ierland </a:t>
            </a:r>
            <a:r>
              <a:rPr lang="en-GB" sz="4200" b="0" dirty="0">
                <a:solidFill>
                  <a:srgbClr val="2B083E"/>
                </a:solidFill>
              </a:rPr>
              <a:t>verkoopt meer dan 100 merken duurzame, ethische en milieuvriendelijke producten die goed zijn voor lichaam, geest en planeet. </a:t>
            </a:r>
            <a:endParaRPr lang="en-IE" sz="4200" b="0" dirty="0">
              <a:solidFill>
                <a:srgbClr val="2B083E"/>
              </a:solidFill>
            </a:endParaRPr>
          </a:p>
        </p:txBody>
      </p:sp>
      <p:sp>
        <p:nvSpPr>
          <p:cNvPr id="10" name="TextBox 9">
            <a:extLst>
              <a:ext uri="{FF2B5EF4-FFF2-40B4-BE49-F238E27FC236}">
                <a16:creationId xmlns:a16="http://schemas.microsoft.com/office/drawing/2014/main" id="{811FE826-AD4D-E828-48D5-14D3E00C5579}"/>
              </a:ext>
            </a:extLst>
          </p:cNvPr>
          <p:cNvSpPr txBox="1"/>
          <p:nvPr/>
        </p:nvSpPr>
        <p:spPr>
          <a:xfrm>
            <a:off x="0" y="2981570"/>
            <a:ext cx="12191999" cy="461665"/>
          </a:xfrm>
          <a:prstGeom prst="rect">
            <a:avLst/>
          </a:prstGeom>
          <a:solidFill>
            <a:srgbClr val="FBFBFB"/>
          </a:solidFill>
        </p:spPr>
        <p:txBody>
          <a:bodyPr wrap="square" rtlCol="0">
            <a:spAutoFit/>
          </a:bodyPr>
          <a:lstStyle/>
          <a:p>
            <a:pPr algn="ctr"/>
            <a:r>
              <a:rPr lang="en-IE" sz="2400" b="1" dirty="0"/>
              <a:t>Circulaire economie Ierse MKB-voorbeelden </a:t>
            </a:r>
            <a:r>
              <a:rPr lang="en-IE" sz="2400" dirty="0"/>
              <a:t>(</a:t>
            </a:r>
            <a:r>
              <a:rPr lang="en-IE" sz="2400" dirty="0">
                <a:hlinkClick r:id="rId12"/>
              </a:rPr>
              <a:t>zie ook CSR READY casestudies</a:t>
            </a:r>
            <a:r>
              <a:rPr lang="en-IE" sz="2400" dirty="0"/>
              <a:t>)</a:t>
            </a:r>
          </a:p>
        </p:txBody>
      </p:sp>
      <p:sp>
        <p:nvSpPr>
          <p:cNvPr id="13" name="Text Placeholder 1">
            <a:extLst>
              <a:ext uri="{FF2B5EF4-FFF2-40B4-BE49-F238E27FC236}">
                <a16:creationId xmlns:a16="http://schemas.microsoft.com/office/drawing/2014/main" id="{1FAD194C-8185-BC01-14CD-42E64BD8E8F5}"/>
              </a:ext>
            </a:extLst>
          </p:cNvPr>
          <p:cNvSpPr txBox="1">
            <a:spLocks/>
          </p:cNvSpPr>
          <p:nvPr/>
        </p:nvSpPr>
        <p:spPr>
          <a:xfrm>
            <a:off x="4849263" y="3662906"/>
            <a:ext cx="2869703" cy="2869169"/>
          </a:xfrm>
          <a:prstGeom prst="rect">
            <a:avLst/>
          </a:prstGeom>
          <a:solidFill>
            <a:srgbClr val="048AA8"/>
          </a:solidFill>
        </p:spPr>
        <p:txBody>
          <a:bodyPr vert="horz" lIns="91440" tIns="45720" rIns="91440" bIns="45720" rtlCol="0" anchor="ctr">
            <a:normAutofit fontScale="25000" lnSpcReduction="20000"/>
          </a:bodyPr>
          <a:lstStyle>
            <a:lvl1pPr marL="0" indent="0" algn="l" defTabSz="914400" rtl="0" eaLnBrk="1" latinLnBrk="0" hangingPunct="1">
              <a:lnSpc>
                <a:spcPct val="90000"/>
              </a:lnSpc>
              <a:spcBef>
                <a:spcPts val="1000"/>
              </a:spcBef>
              <a:buFont typeface="Arial"/>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20000"/>
              </a:lnSpc>
              <a:spcBef>
                <a:spcPts val="0"/>
              </a:spcBef>
            </a:pPr>
            <a:r>
              <a:rPr lang="en-IE" sz="7400" i="0" dirty="0">
                <a:effectLst/>
                <a:hlinkClick r:id="rId13">
                  <a:extLst>
                    <a:ext uri="{A12FA001-AC4F-418D-AE19-62706E023703}">
                      <ahyp:hlinkClr xmlns:ahyp="http://schemas.microsoft.com/office/drawing/2018/hyperlinkcolor" val="tx"/>
                    </a:ext>
                  </a:extLst>
                </a:hlinkClick>
              </a:rPr>
              <a:t>Huku Balance, </a:t>
            </a:r>
            <a:r>
              <a:rPr lang="en-IE" sz="7400" dirty="0">
                <a:hlinkClick r:id="rId13">
                  <a:extLst>
                    <a:ext uri="{A12FA001-AC4F-418D-AE19-62706E023703}">
                      <ahyp:hlinkClr xmlns:ahyp="http://schemas.microsoft.com/office/drawing/2018/hyperlinkcolor" val="tx"/>
                    </a:ext>
                  </a:extLst>
                </a:hlinkClick>
              </a:rPr>
              <a:t>Ierland </a:t>
            </a:r>
            <a:r>
              <a:rPr lang="en-IE" sz="6000" b="0" dirty="0"/>
              <a:t>ontwerpt en maakt balansplanken van natuurlijke, duurzame materialen. Alle verpakkingen en materialen zijn biologisch afbreekbaar. De producten hebben een levenslange garantie.</a:t>
            </a:r>
            <a:endParaRPr lang="en-IE" sz="5000" b="0" dirty="0"/>
          </a:p>
        </p:txBody>
      </p:sp>
      <p:sp>
        <p:nvSpPr>
          <p:cNvPr id="14" name="Text Placeholder 1">
            <a:extLst>
              <a:ext uri="{FF2B5EF4-FFF2-40B4-BE49-F238E27FC236}">
                <a16:creationId xmlns:a16="http://schemas.microsoft.com/office/drawing/2014/main" id="{E2E564B5-ABBC-16D2-5D96-2B0677AAC888}"/>
              </a:ext>
            </a:extLst>
          </p:cNvPr>
          <p:cNvSpPr txBox="1">
            <a:spLocks/>
          </p:cNvSpPr>
          <p:nvPr/>
        </p:nvSpPr>
        <p:spPr>
          <a:xfrm>
            <a:off x="9012160" y="3767804"/>
            <a:ext cx="2869703" cy="2524019"/>
          </a:xfrm>
          <a:prstGeom prst="rect">
            <a:avLst/>
          </a:prstGeom>
          <a:solidFill>
            <a:srgbClr val="519930"/>
          </a:solidFill>
        </p:spPr>
        <p:txBody>
          <a:bodyPr vert="horz" lIns="91440" tIns="45720" rIns="91440" bIns="45720" rtlCol="0" anchor="ctr">
            <a:normAutofit fontScale="47500" lnSpcReduction="20000"/>
          </a:bodyPr>
          <a:lstStyle>
            <a:lvl1pPr marL="0" indent="0" algn="l" defTabSz="914400" rtl="0" eaLnBrk="1" latinLnBrk="0" hangingPunct="1">
              <a:lnSpc>
                <a:spcPct val="90000"/>
              </a:lnSpc>
              <a:spcBef>
                <a:spcPts val="1000"/>
              </a:spcBef>
              <a:buFont typeface="Arial"/>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20000"/>
              </a:lnSpc>
              <a:spcBef>
                <a:spcPts val="0"/>
              </a:spcBef>
            </a:pPr>
            <a:r>
              <a:rPr lang="en-IE" sz="5100" i="0" dirty="0">
                <a:effectLst/>
                <a:hlinkClick r:id="rId14">
                  <a:extLst>
                    <a:ext uri="{A12FA001-AC4F-418D-AE19-62706E023703}">
                      <ahyp:hlinkClr xmlns:ahyp="http://schemas.microsoft.com/office/drawing/2018/hyperlinkcolor" val="tx"/>
                    </a:ext>
                  </a:extLst>
                </a:hlinkClick>
              </a:rPr>
              <a:t>GIY, </a:t>
            </a:r>
            <a:r>
              <a:rPr lang="en-IE" sz="5100" dirty="0">
                <a:hlinkClick r:id="rId14">
                  <a:extLst>
                    <a:ext uri="{A12FA001-AC4F-418D-AE19-62706E023703}">
                      <ahyp:hlinkClr xmlns:ahyp="http://schemas.microsoft.com/office/drawing/2018/hyperlinkcolor" val="tx"/>
                    </a:ext>
                  </a:extLst>
                </a:hlinkClick>
              </a:rPr>
              <a:t>Ierland </a:t>
            </a:r>
            <a:r>
              <a:rPr lang="en-GB" sz="4200" b="0" dirty="0"/>
              <a:t>ondersteunt </a:t>
            </a:r>
            <a:r>
              <a:rPr lang="en-GB" sz="4200" b="0" i="0" dirty="0">
                <a:effectLst/>
              </a:rPr>
              <a:t>mensen over de hele wereld om gezonder, gelukkiger en duurzamer te leven door een deel van hun eigen voedsel te verbouwen.</a:t>
            </a:r>
            <a:endParaRPr lang="en-IE" sz="4200" b="0" dirty="0"/>
          </a:p>
        </p:txBody>
      </p:sp>
    </p:spTree>
    <p:extLst>
      <p:ext uri="{BB962C8B-B14F-4D97-AF65-F5344CB8AC3E}">
        <p14:creationId xmlns:p14="http://schemas.microsoft.com/office/powerpoint/2010/main" val="23416866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028DF6A-D626-9AD5-359C-E0CF5D7369A1}"/>
              </a:ext>
            </a:extLst>
          </p:cNvPr>
          <p:cNvSpPr>
            <a:spLocks noGrp="1"/>
          </p:cNvSpPr>
          <p:nvPr>
            <p:ph type="body" sz="quarter" idx="13"/>
          </p:nvPr>
        </p:nvSpPr>
        <p:spPr/>
        <p:txBody>
          <a:bodyPr/>
          <a:lstStyle/>
          <a:p>
            <a:r>
              <a:rPr lang="en-IE" dirty="0"/>
              <a:t>S</a:t>
            </a:r>
          </a:p>
        </p:txBody>
      </p:sp>
      <p:sp>
        <p:nvSpPr>
          <p:cNvPr id="4" name="Text Placeholder 3">
            <a:extLst>
              <a:ext uri="{FF2B5EF4-FFF2-40B4-BE49-F238E27FC236}">
                <a16:creationId xmlns:a16="http://schemas.microsoft.com/office/drawing/2014/main" id="{EEA2BBC4-C086-9648-880D-CB9B2B93FD94}"/>
              </a:ext>
            </a:extLst>
          </p:cNvPr>
          <p:cNvSpPr>
            <a:spLocks noGrp="1"/>
          </p:cNvSpPr>
          <p:nvPr>
            <p:ph type="body" sz="quarter" idx="14"/>
          </p:nvPr>
        </p:nvSpPr>
        <p:spPr>
          <a:xfrm>
            <a:off x="514240" y="1488153"/>
            <a:ext cx="5895269" cy="3079983"/>
          </a:xfrm>
        </p:spPr>
        <p:txBody>
          <a:bodyPr/>
          <a:lstStyle/>
          <a:p>
            <a:pPr algn="l"/>
            <a:r>
              <a:rPr lang="en-GB" sz="2000" b="0" i="0" dirty="0">
                <a:solidFill>
                  <a:srgbClr val="222222"/>
                </a:solidFill>
                <a:effectLst/>
              </a:rPr>
              <a:t>De circulaire economie laat andere, maar betere manieren, modellen en technologieën van productie zien die een herstellend en regeneratief model van productie en levering van diensten kunnen genereren. </a:t>
            </a:r>
            <a:r>
              <a:rPr lang="en-GB" sz="2000" dirty="0">
                <a:solidFill>
                  <a:srgbClr val="222222"/>
                </a:solidFill>
              </a:rPr>
              <a:t>Bijvoorbeeld vertrouwen </a:t>
            </a:r>
            <a:r>
              <a:rPr lang="en-GB" sz="2000" b="0" i="0" dirty="0">
                <a:solidFill>
                  <a:srgbClr val="222222"/>
                </a:solidFill>
                <a:effectLst/>
              </a:rPr>
              <a:t>op hernieuwbare energiebronnen om de negatieve externe effecten van klimaatverandering en milieutoxiciteit te verminderen en te verzachten, en om de biodiversiteit te verbeteren. Geld besparen en bedrijfsactiviteiten effectief en efficiënt maken terwijl het milieu en de planeet worden gespaard in het kader van de </a:t>
            </a:r>
            <a:r>
              <a:rPr lang="en-GB" sz="2000" dirty="0">
                <a:solidFill>
                  <a:srgbClr val="222222"/>
                </a:solidFill>
              </a:rPr>
              <a:t>voedingsstoffen voor het beheer </a:t>
            </a:r>
            <a:r>
              <a:rPr lang="en-GB" sz="2000" b="0" i="0" dirty="0">
                <a:solidFill>
                  <a:srgbClr val="222222"/>
                </a:solidFill>
                <a:effectLst/>
              </a:rPr>
              <a:t>van de circulaire economie </a:t>
            </a:r>
            <a:r>
              <a:rPr lang="en-GB" sz="2000" dirty="0">
                <a:solidFill>
                  <a:srgbClr val="222222"/>
                </a:solidFill>
              </a:rPr>
              <a:t>van </a:t>
            </a:r>
          </a:p>
          <a:p>
            <a:pPr algn="l"/>
            <a:r>
              <a:rPr lang="en-GB" sz="2000" b="1" i="0" dirty="0">
                <a:solidFill>
                  <a:srgbClr val="027354"/>
                </a:solidFill>
                <a:effectLst/>
              </a:rPr>
              <a:t>Heroverwegen, herontwerpen, recyclen Verminderen, herstellen, vernieuwen, herstellen, hergebruiken</a:t>
            </a:r>
          </a:p>
        </p:txBody>
      </p:sp>
      <p:sp>
        <p:nvSpPr>
          <p:cNvPr id="5" name="Text Placeholder 2">
            <a:extLst>
              <a:ext uri="{FF2B5EF4-FFF2-40B4-BE49-F238E27FC236}">
                <a16:creationId xmlns:a16="http://schemas.microsoft.com/office/drawing/2014/main" id="{ADFD1026-A7C3-070E-2749-4CDF68CB1B57}"/>
              </a:ext>
            </a:extLst>
          </p:cNvPr>
          <p:cNvSpPr txBox="1">
            <a:spLocks/>
          </p:cNvSpPr>
          <p:nvPr/>
        </p:nvSpPr>
        <p:spPr>
          <a:xfrm>
            <a:off x="726815" y="689367"/>
            <a:ext cx="11169475" cy="731680"/>
          </a:xfrm>
          <a:prstGeom prst="rect">
            <a:avLst/>
          </a:prstGeom>
          <a:noFill/>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ct val="100000"/>
              </a:lnSpc>
              <a:spcBef>
                <a:spcPts val="0"/>
              </a:spcBef>
            </a:pPr>
            <a:r>
              <a:rPr lang="en-IE" sz="3300" b="0" dirty="0">
                <a:solidFill>
                  <a:srgbClr val="01632F"/>
                </a:solidFill>
              </a:rPr>
              <a:t>Presenteert nieuwe en betere bedrijfsmodellen voor duurzame groei</a:t>
            </a:r>
          </a:p>
        </p:txBody>
      </p:sp>
      <p:pic>
        <p:nvPicPr>
          <p:cNvPr id="6" name="Picture 5">
            <a:extLst>
              <a:ext uri="{FF2B5EF4-FFF2-40B4-BE49-F238E27FC236}">
                <a16:creationId xmlns:a16="http://schemas.microsoft.com/office/drawing/2014/main" id="{114D592D-7F77-6600-83A7-911B6744821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1450"/>
          <a:stretch/>
        </p:blipFill>
        <p:spPr>
          <a:xfrm>
            <a:off x="6168081" y="1353940"/>
            <a:ext cx="5664491" cy="5369589"/>
          </a:xfrm>
          <a:prstGeom prst="rect">
            <a:avLst/>
          </a:prstGeom>
        </p:spPr>
      </p:pic>
    </p:spTree>
    <p:extLst>
      <p:ext uri="{BB962C8B-B14F-4D97-AF65-F5344CB8AC3E}">
        <p14:creationId xmlns:p14="http://schemas.microsoft.com/office/powerpoint/2010/main" val="41552772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028DF6A-D626-9AD5-359C-E0CF5D7369A1}"/>
              </a:ext>
            </a:extLst>
          </p:cNvPr>
          <p:cNvSpPr>
            <a:spLocks noGrp="1"/>
          </p:cNvSpPr>
          <p:nvPr>
            <p:ph type="body" sz="quarter" idx="13"/>
          </p:nvPr>
        </p:nvSpPr>
        <p:spPr/>
        <p:txBody>
          <a:bodyPr/>
          <a:lstStyle/>
          <a:p>
            <a:r>
              <a:rPr lang="en-IE" dirty="0"/>
              <a:t>S</a:t>
            </a:r>
          </a:p>
        </p:txBody>
      </p:sp>
      <p:sp>
        <p:nvSpPr>
          <p:cNvPr id="4" name="Text Placeholder 3">
            <a:extLst>
              <a:ext uri="{FF2B5EF4-FFF2-40B4-BE49-F238E27FC236}">
                <a16:creationId xmlns:a16="http://schemas.microsoft.com/office/drawing/2014/main" id="{EEA2BBC4-C086-9648-880D-CB9B2B93FD94}"/>
              </a:ext>
            </a:extLst>
          </p:cNvPr>
          <p:cNvSpPr>
            <a:spLocks noGrp="1"/>
          </p:cNvSpPr>
          <p:nvPr>
            <p:ph type="body" sz="quarter" idx="14"/>
          </p:nvPr>
        </p:nvSpPr>
        <p:spPr>
          <a:xfrm>
            <a:off x="514240" y="1458015"/>
            <a:ext cx="7258160" cy="3079983"/>
          </a:xfrm>
        </p:spPr>
        <p:txBody>
          <a:bodyPr/>
          <a:lstStyle/>
          <a:p>
            <a:pPr algn="l"/>
            <a:r>
              <a:rPr lang="en-GB" sz="2000" dirty="0">
                <a:solidFill>
                  <a:srgbClr val="404040"/>
                </a:solidFill>
                <a:effectLst/>
              </a:rPr>
              <a:t>De Europese Commissie heeft in maart 2020 het </a:t>
            </a:r>
            <a:r>
              <a:rPr lang="en-GB" sz="2000" u="sng" dirty="0">
                <a:solidFill>
                  <a:srgbClr val="004494"/>
                </a:solidFill>
                <a:effectLst/>
                <a:hlinkClick r:id="rId2"/>
              </a:rPr>
              <a:t>nieuwe actieplan voor de circulaire economie (CEAP) </a:t>
            </a:r>
            <a:r>
              <a:rPr lang="en-GB" sz="2000" dirty="0">
                <a:solidFill>
                  <a:srgbClr val="404040"/>
                </a:solidFill>
                <a:effectLst/>
              </a:rPr>
              <a:t>aangenomen. Het is een van de belangrijkste bouwstenen van de </a:t>
            </a:r>
            <a:r>
              <a:rPr lang="en-GB" sz="2000" u="sng" dirty="0">
                <a:solidFill>
                  <a:srgbClr val="004494"/>
                </a:solidFill>
                <a:effectLst/>
                <a:hlinkClick r:id="rId3"/>
              </a:rPr>
              <a:t>Europese Green Deal</a:t>
            </a:r>
            <a:r>
              <a:rPr lang="en-GB" sz="2000" dirty="0">
                <a:solidFill>
                  <a:srgbClr val="404040"/>
                </a:solidFill>
                <a:effectLst/>
              </a:rPr>
              <a:t>, Europa's nieuwe agenda voor duurzame groei. De overgang van de EU naar een circulaire economie zal de druk op natuurlijke hulpbronnen verminderen en duurzame groei en banen creëren. Het is ook een voorwaarde om de EU-doelstelling voor klimaatneutraliteit in 2050 te halen en het verlies aan biodiversiteit een halt toe te roepen.</a:t>
            </a:r>
          </a:p>
          <a:p>
            <a:pPr algn="l"/>
            <a:endParaRPr lang="en-GB" sz="900" dirty="0">
              <a:solidFill>
                <a:srgbClr val="404040"/>
              </a:solidFill>
              <a:effectLst/>
            </a:endParaRPr>
          </a:p>
          <a:p>
            <a:pPr algn="l"/>
            <a:r>
              <a:rPr lang="en-GB" sz="2000" dirty="0">
                <a:solidFill>
                  <a:srgbClr val="404040"/>
                </a:solidFill>
                <a:effectLst/>
              </a:rPr>
              <a:t>Het richt zich op de manier waarop producten worden ontworpen, bevordert processen in de circulaire economie, stimuleert duurzame consumptie en wil ervoor zorgen dat afval wordt voorkomen en de gebruikte hulpbronnen zo lang mogelijk in de economie van de EU blijven. </a:t>
            </a:r>
            <a:r>
              <a:rPr lang="en-GB" sz="2000" dirty="0">
                <a:solidFill>
                  <a:srgbClr val="404040"/>
                </a:solidFill>
              </a:rPr>
              <a:t>Er worden vijf prioriteitsgebieden genoemd: kunststoffen; voedselafval; kritieke grondstoffen; bouw en sloop; en biomassa en producten op biobasis. </a:t>
            </a:r>
            <a:r>
              <a:rPr lang="en-GB" sz="2000" dirty="0">
                <a:solidFill>
                  <a:srgbClr val="404040"/>
                </a:solidFill>
                <a:effectLst/>
              </a:rPr>
              <a:t>(</a:t>
            </a:r>
            <a:r>
              <a:rPr lang="en-GB" sz="2000" dirty="0">
                <a:solidFill>
                  <a:srgbClr val="027354"/>
                </a:solidFill>
                <a:effectLst/>
                <a:hlinkClick r:id="rId4">
                  <a:extLst>
                    <a:ext uri="{A12FA001-AC4F-418D-AE19-62706E023703}">
                      <ahyp:hlinkClr xmlns:ahyp="http://schemas.microsoft.com/office/drawing/2018/hyperlinkcolor" val="tx"/>
                    </a:ext>
                  </a:extLst>
                </a:hlinkClick>
              </a:rPr>
              <a:t>Bron</a:t>
            </a:r>
            <a:r>
              <a:rPr lang="en-GB" sz="2000" dirty="0">
                <a:solidFill>
                  <a:srgbClr val="404040"/>
                </a:solidFill>
                <a:effectLst/>
              </a:rPr>
              <a:t>)</a:t>
            </a:r>
            <a:endParaRPr lang="en-GB" sz="2000" dirty="0">
              <a:solidFill>
                <a:srgbClr val="404040"/>
              </a:solidFill>
            </a:endParaRPr>
          </a:p>
        </p:txBody>
      </p:sp>
      <p:sp>
        <p:nvSpPr>
          <p:cNvPr id="5" name="Text Placeholder 2">
            <a:extLst>
              <a:ext uri="{FF2B5EF4-FFF2-40B4-BE49-F238E27FC236}">
                <a16:creationId xmlns:a16="http://schemas.microsoft.com/office/drawing/2014/main" id="{ADFD1026-A7C3-070E-2749-4CDF68CB1B57}"/>
              </a:ext>
            </a:extLst>
          </p:cNvPr>
          <p:cNvSpPr txBox="1">
            <a:spLocks/>
          </p:cNvSpPr>
          <p:nvPr/>
        </p:nvSpPr>
        <p:spPr>
          <a:xfrm>
            <a:off x="923651" y="448505"/>
            <a:ext cx="7004502" cy="121183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ct val="100000"/>
              </a:lnSpc>
              <a:spcBef>
                <a:spcPts val="0"/>
              </a:spcBef>
            </a:pPr>
            <a:r>
              <a:rPr lang="en-IE" sz="3300" b="0" dirty="0">
                <a:solidFill>
                  <a:srgbClr val="01632F"/>
                </a:solidFill>
              </a:rPr>
              <a:t>Het is een EU-richtlijn en een agendaprioriteit</a:t>
            </a:r>
          </a:p>
        </p:txBody>
      </p:sp>
      <p:pic>
        <p:nvPicPr>
          <p:cNvPr id="2050" name="Picture 2" descr="Text stating circular economy action plan ">
            <a:extLst>
              <a:ext uri="{FF2B5EF4-FFF2-40B4-BE49-F238E27FC236}">
                <a16:creationId xmlns:a16="http://schemas.microsoft.com/office/drawing/2014/main" id="{724EE24C-82CF-302B-A75A-F15D675D5F7D}"/>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978954" y="1210247"/>
            <a:ext cx="3926559" cy="261770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A4EE84B-451D-2852-B195-80714A049A72}"/>
              </a:ext>
            </a:extLst>
          </p:cNvPr>
          <p:cNvSpPr txBox="1"/>
          <p:nvPr/>
        </p:nvSpPr>
        <p:spPr>
          <a:xfrm>
            <a:off x="7978953" y="3989294"/>
            <a:ext cx="3926559" cy="1477328"/>
          </a:xfrm>
          <a:prstGeom prst="rect">
            <a:avLst/>
          </a:prstGeom>
          <a:noFill/>
        </p:spPr>
        <p:txBody>
          <a:bodyPr wrap="square" rtlCol="0">
            <a:spAutoFit/>
          </a:bodyPr>
          <a:lstStyle/>
          <a:p>
            <a:r>
              <a:rPr lang="en-IE" dirty="0"/>
              <a:t>Artikel </a:t>
            </a:r>
            <a:r>
              <a:rPr lang="en-IE" dirty="0">
                <a:hlinkClick r:id="rId4"/>
              </a:rPr>
              <a:t>https://environment.ec.europa.eu/strategy/circular-economy-action-plan_en </a:t>
            </a:r>
            <a:r>
              <a:rPr lang="en-IE" dirty="0"/>
              <a:t>downloaden</a:t>
            </a:r>
          </a:p>
          <a:p>
            <a:endParaRPr lang="en-IE" dirty="0"/>
          </a:p>
          <a:p>
            <a:r>
              <a:rPr lang="en-IE" dirty="0">
                <a:hlinkClick r:id="rId2"/>
              </a:rPr>
              <a:t>Actieplan </a:t>
            </a:r>
            <a:r>
              <a:rPr lang="en-IE" dirty="0"/>
              <a:t>downloaden</a:t>
            </a:r>
          </a:p>
        </p:txBody>
      </p:sp>
    </p:spTree>
    <p:extLst>
      <p:ext uri="{BB962C8B-B14F-4D97-AF65-F5344CB8AC3E}">
        <p14:creationId xmlns:p14="http://schemas.microsoft.com/office/powerpoint/2010/main" val="30287886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hlinkClick r:id="rId2"/>
            <a:extLst>
              <a:ext uri="{FF2B5EF4-FFF2-40B4-BE49-F238E27FC236}">
                <a16:creationId xmlns:a16="http://schemas.microsoft.com/office/drawing/2014/main" id="{8EA9F25C-A398-E80A-6A2E-8A2AF47A4725}"/>
              </a:ext>
            </a:extLst>
          </p:cNvPr>
          <p:cNvPicPr>
            <a:picLocks noChangeAspect="1"/>
          </p:cNvPicPr>
          <p:nvPr/>
        </p:nvPicPr>
        <p:blipFill rotWithShape="1">
          <a:blip r:embed="rId3"/>
          <a:srcRect t="751" b="751"/>
          <a:stretch/>
        </p:blipFill>
        <p:spPr>
          <a:xfrm>
            <a:off x="0" y="-17668"/>
            <a:ext cx="12192000" cy="6875668"/>
          </a:xfrm>
          <a:prstGeom prst="rect">
            <a:avLst/>
          </a:prstGeom>
        </p:spPr>
      </p:pic>
      <p:pic>
        <p:nvPicPr>
          <p:cNvPr id="9" name="Graphic 8" descr="Cursor with solid fill">
            <a:hlinkClick r:id="rId2"/>
            <a:extLst>
              <a:ext uri="{FF2B5EF4-FFF2-40B4-BE49-F238E27FC236}">
                <a16:creationId xmlns:a16="http://schemas.microsoft.com/office/drawing/2014/main" id="{CB879BE5-DD30-6AF7-34B1-73762AD041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75813" y="4602817"/>
            <a:ext cx="1712258" cy="1712258"/>
          </a:xfrm>
          <a:prstGeom prst="rect">
            <a:avLst/>
          </a:prstGeom>
        </p:spPr>
      </p:pic>
    </p:spTree>
    <p:extLst>
      <p:ext uri="{BB962C8B-B14F-4D97-AF65-F5344CB8AC3E}">
        <p14:creationId xmlns:p14="http://schemas.microsoft.com/office/powerpoint/2010/main" val="9537287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809D13A-8C37-F9A2-8B78-9DFEA7EBD303}"/>
              </a:ext>
            </a:extLst>
          </p:cNvPr>
          <p:cNvSpPr>
            <a:spLocks noGrp="1"/>
          </p:cNvSpPr>
          <p:nvPr>
            <p:ph type="body" sz="quarter" idx="13"/>
          </p:nvPr>
        </p:nvSpPr>
        <p:spPr>
          <a:xfrm>
            <a:off x="275745" y="835869"/>
            <a:ext cx="6922913" cy="697353"/>
          </a:xfrm>
        </p:spPr>
        <p:txBody>
          <a:bodyPr/>
          <a:lstStyle/>
          <a:p>
            <a:pPr>
              <a:lnSpc>
                <a:spcPct val="100000"/>
              </a:lnSpc>
              <a:spcBef>
                <a:spcPts val="0"/>
              </a:spcBef>
            </a:pPr>
            <a:r>
              <a:rPr lang="en-IE" sz="4000" dirty="0"/>
              <a:t>Doe mee aan de Wereldwijde Circulaire Economie Inspanningen &amp; Conversatie</a:t>
            </a:r>
          </a:p>
        </p:txBody>
      </p:sp>
      <p:grpSp>
        <p:nvGrpSpPr>
          <p:cNvPr id="2" name="Graphic 4">
            <a:extLst>
              <a:ext uri="{FF2B5EF4-FFF2-40B4-BE49-F238E27FC236}">
                <a16:creationId xmlns:a16="http://schemas.microsoft.com/office/drawing/2014/main" id="{1015C5B5-BEC5-3D3F-709B-37A8A7752041}"/>
              </a:ext>
            </a:extLst>
          </p:cNvPr>
          <p:cNvGrpSpPr/>
          <p:nvPr/>
        </p:nvGrpSpPr>
        <p:grpSpPr>
          <a:xfrm>
            <a:off x="6635363" y="2631272"/>
            <a:ext cx="4386697" cy="3117540"/>
            <a:chOff x="8321314" y="1790175"/>
            <a:chExt cx="1456348" cy="1130621"/>
          </a:xfrm>
        </p:grpSpPr>
        <p:sp>
          <p:nvSpPr>
            <p:cNvPr id="3" name="Freeform 965">
              <a:extLst>
                <a:ext uri="{FF2B5EF4-FFF2-40B4-BE49-F238E27FC236}">
                  <a16:creationId xmlns:a16="http://schemas.microsoft.com/office/drawing/2014/main" id="{1AC7F24C-8D6E-89DD-7D50-6386DA8EC7F1}"/>
                </a:ext>
              </a:extLst>
            </p:cNvPr>
            <p:cNvSpPr/>
            <p:nvPr/>
          </p:nvSpPr>
          <p:spPr>
            <a:xfrm>
              <a:off x="9373762" y="1867180"/>
              <a:ext cx="902" cy="1263"/>
            </a:xfrm>
            <a:custGeom>
              <a:avLst/>
              <a:gdLst>
                <a:gd name="connsiteX0" fmla="*/ 0 w 902"/>
                <a:gd name="connsiteY0" fmla="*/ 0 h 1263"/>
                <a:gd name="connsiteX1" fmla="*/ 902 w 902"/>
                <a:gd name="connsiteY1" fmla="*/ 1263 h 1263"/>
                <a:gd name="connsiteX2" fmla="*/ 0 w 902"/>
                <a:gd name="connsiteY2" fmla="*/ 0 h 1263"/>
              </a:gdLst>
              <a:ahLst/>
              <a:cxnLst>
                <a:cxn ang="0">
                  <a:pos x="connsiteX0" y="connsiteY0"/>
                </a:cxn>
                <a:cxn ang="0">
                  <a:pos x="connsiteX1" y="connsiteY1"/>
                </a:cxn>
                <a:cxn ang="0">
                  <a:pos x="connsiteX2" y="connsiteY2"/>
                </a:cxn>
              </a:cxnLst>
              <a:rect l="l" t="t" r="r" b="b"/>
              <a:pathLst>
                <a:path w="902" h="1263">
                  <a:moveTo>
                    <a:pt x="0" y="0"/>
                  </a:moveTo>
                  <a:cubicBezTo>
                    <a:pt x="360" y="361"/>
                    <a:pt x="722" y="902"/>
                    <a:pt x="902" y="1263"/>
                  </a:cubicBezTo>
                  <a:cubicBezTo>
                    <a:pt x="722" y="902"/>
                    <a:pt x="360" y="542"/>
                    <a:pt x="0" y="0"/>
                  </a:cubicBezTo>
                  <a:close/>
                </a:path>
              </a:pathLst>
            </a:custGeom>
            <a:solidFill>
              <a:srgbClr val="FFFFFF"/>
            </a:solidFill>
            <a:ln w="1804" cap="flat">
              <a:noFill/>
              <a:prstDash val="solid"/>
              <a:miter/>
            </a:ln>
          </p:spPr>
          <p:txBody>
            <a:bodyPr rtlCol="0" anchor="ctr"/>
            <a:lstStyle/>
            <a:p>
              <a:endParaRPr lang="en-US"/>
            </a:p>
          </p:txBody>
        </p:sp>
        <p:sp>
          <p:nvSpPr>
            <p:cNvPr id="4" name="Freeform 966">
              <a:extLst>
                <a:ext uri="{FF2B5EF4-FFF2-40B4-BE49-F238E27FC236}">
                  <a16:creationId xmlns:a16="http://schemas.microsoft.com/office/drawing/2014/main" id="{E940037C-E0D0-F651-C861-DF109DE44D25}"/>
                </a:ext>
              </a:extLst>
            </p:cNvPr>
            <p:cNvSpPr/>
            <p:nvPr/>
          </p:nvSpPr>
          <p:spPr>
            <a:xfrm>
              <a:off x="9352285" y="1845343"/>
              <a:ext cx="3609" cy="3067"/>
            </a:xfrm>
            <a:custGeom>
              <a:avLst/>
              <a:gdLst>
                <a:gd name="connsiteX0" fmla="*/ 0 w 3609"/>
                <a:gd name="connsiteY0" fmla="*/ 0 h 3067"/>
                <a:gd name="connsiteX1" fmla="*/ 3609 w 3609"/>
                <a:gd name="connsiteY1" fmla="*/ 3068 h 3067"/>
                <a:gd name="connsiteX2" fmla="*/ 0 w 3609"/>
                <a:gd name="connsiteY2" fmla="*/ 0 h 3067"/>
              </a:gdLst>
              <a:ahLst/>
              <a:cxnLst>
                <a:cxn ang="0">
                  <a:pos x="connsiteX0" y="connsiteY0"/>
                </a:cxn>
                <a:cxn ang="0">
                  <a:pos x="connsiteX1" y="connsiteY1"/>
                </a:cxn>
                <a:cxn ang="0">
                  <a:pos x="connsiteX2" y="connsiteY2"/>
                </a:cxn>
              </a:cxnLst>
              <a:rect l="l" t="t" r="r" b="b"/>
              <a:pathLst>
                <a:path w="3609" h="3067">
                  <a:moveTo>
                    <a:pt x="0" y="0"/>
                  </a:moveTo>
                  <a:cubicBezTo>
                    <a:pt x="1264" y="1083"/>
                    <a:pt x="2527" y="1985"/>
                    <a:pt x="3609" y="3068"/>
                  </a:cubicBezTo>
                  <a:cubicBezTo>
                    <a:pt x="2527" y="1985"/>
                    <a:pt x="1264" y="902"/>
                    <a:pt x="0" y="0"/>
                  </a:cubicBezTo>
                  <a:close/>
                </a:path>
              </a:pathLst>
            </a:custGeom>
            <a:solidFill>
              <a:srgbClr val="FFFFFF"/>
            </a:solidFill>
            <a:ln w="1804" cap="flat">
              <a:noFill/>
              <a:prstDash val="solid"/>
              <a:miter/>
            </a:ln>
          </p:spPr>
          <p:txBody>
            <a:bodyPr rtlCol="0" anchor="ctr"/>
            <a:lstStyle/>
            <a:p>
              <a:endParaRPr lang="en-US"/>
            </a:p>
          </p:txBody>
        </p:sp>
        <p:sp>
          <p:nvSpPr>
            <p:cNvPr id="7" name="Freeform 967">
              <a:extLst>
                <a:ext uri="{FF2B5EF4-FFF2-40B4-BE49-F238E27FC236}">
                  <a16:creationId xmlns:a16="http://schemas.microsoft.com/office/drawing/2014/main" id="{8C6BF0ED-BA34-22BB-15CA-68D091FA0FBB}"/>
                </a:ext>
              </a:extLst>
            </p:cNvPr>
            <p:cNvSpPr/>
            <p:nvPr/>
          </p:nvSpPr>
          <p:spPr>
            <a:xfrm>
              <a:off x="9348496" y="1842275"/>
              <a:ext cx="2345" cy="1804"/>
            </a:xfrm>
            <a:custGeom>
              <a:avLst/>
              <a:gdLst>
                <a:gd name="connsiteX0" fmla="*/ 0 w 2345"/>
                <a:gd name="connsiteY0" fmla="*/ 0 h 1804"/>
                <a:gd name="connsiteX1" fmla="*/ 2346 w 2345"/>
                <a:gd name="connsiteY1" fmla="*/ 1805 h 1804"/>
                <a:gd name="connsiteX2" fmla="*/ 0 w 2345"/>
                <a:gd name="connsiteY2" fmla="*/ 0 h 1804"/>
              </a:gdLst>
              <a:ahLst/>
              <a:cxnLst>
                <a:cxn ang="0">
                  <a:pos x="connsiteX0" y="connsiteY0"/>
                </a:cxn>
                <a:cxn ang="0">
                  <a:pos x="connsiteX1" y="connsiteY1"/>
                </a:cxn>
                <a:cxn ang="0">
                  <a:pos x="connsiteX2" y="connsiteY2"/>
                </a:cxn>
              </a:cxnLst>
              <a:rect l="l" t="t" r="r" b="b"/>
              <a:pathLst>
                <a:path w="2345" h="1804">
                  <a:moveTo>
                    <a:pt x="0" y="0"/>
                  </a:moveTo>
                  <a:cubicBezTo>
                    <a:pt x="902" y="541"/>
                    <a:pt x="1624" y="1263"/>
                    <a:pt x="2346" y="1805"/>
                  </a:cubicBezTo>
                  <a:cubicBezTo>
                    <a:pt x="1624" y="1263"/>
                    <a:pt x="722" y="541"/>
                    <a:pt x="0" y="0"/>
                  </a:cubicBezTo>
                  <a:close/>
                </a:path>
              </a:pathLst>
            </a:custGeom>
            <a:solidFill>
              <a:srgbClr val="FFFFFF"/>
            </a:solidFill>
            <a:ln w="1804" cap="flat">
              <a:noFill/>
              <a:prstDash val="solid"/>
              <a:miter/>
            </a:ln>
          </p:spPr>
          <p:txBody>
            <a:bodyPr rtlCol="0" anchor="ctr"/>
            <a:lstStyle/>
            <a:p>
              <a:endParaRPr lang="en-US"/>
            </a:p>
          </p:txBody>
        </p:sp>
        <p:sp>
          <p:nvSpPr>
            <p:cNvPr id="8" name="Freeform 968">
              <a:extLst>
                <a:ext uri="{FF2B5EF4-FFF2-40B4-BE49-F238E27FC236}">
                  <a16:creationId xmlns:a16="http://schemas.microsoft.com/office/drawing/2014/main" id="{42613370-FA0E-738E-E1A5-B7F5A2DCBD09}"/>
                </a:ext>
              </a:extLst>
            </p:cNvPr>
            <p:cNvSpPr/>
            <p:nvPr/>
          </p:nvSpPr>
          <p:spPr>
            <a:xfrm>
              <a:off x="9366182" y="1858157"/>
              <a:ext cx="1443" cy="1624"/>
            </a:xfrm>
            <a:custGeom>
              <a:avLst/>
              <a:gdLst>
                <a:gd name="connsiteX0" fmla="*/ 0 w 1443"/>
                <a:gd name="connsiteY0" fmla="*/ 0 h 1624"/>
                <a:gd name="connsiteX1" fmla="*/ 1443 w 1443"/>
                <a:gd name="connsiteY1" fmla="*/ 1624 h 1624"/>
                <a:gd name="connsiteX2" fmla="*/ 0 w 1443"/>
                <a:gd name="connsiteY2" fmla="*/ 0 h 1624"/>
              </a:gdLst>
              <a:ahLst/>
              <a:cxnLst>
                <a:cxn ang="0">
                  <a:pos x="connsiteX0" y="connsiteY0"/>
                </a:cxn>
                <a:cxn ang="0">
                  <a:pos x="connsiteX1" y="connsiteY1"/>
                </a:cxn>
                <a:cxn ang="0">
                  <a:pos x="connsiteX2" y="connsiteY2"/>
                </a:cxn>
              </a:cxnLst>
              <a:rect l="l" t="t" r="r" b="b"/>
              <a:pathLst>
                <a:path w="1443" h="1624">
                  <a:moveTo>
                    <a:pt x="0" y="0"/>
                  </a:moveTo>
                  <a:cubicBezTo>
                    <a:pt x="541" y="542"/>
                    <a:pt x="1083" y="1083"/>
                    <a:pt x="1443" y="1624"/>
                  </a:cubicBezTo>
                  <a:cubicBezTo>
                    <a:pt x="1083" y="1083"/>
                    <a:pt x="541" y="542"/>
                    <a:pt x="0" y="0"/>
                  </a:cubicBezTo>
                  <a:close/>
                </a:path>
              </a:pathLst>
            </a:custGeom>
            <a:solidFill>
              <a:srgbClr val="FFFFFF"/>
            </a:solidFill>
            <a:ln w="1804" cap="flat">
              <a:noFill/>
              <a:prstDash val="solid"/>
              <a:miter/>
            </a:ln>
          </p:spPr>
          <p:txBody>
            <a:bodyPr rtlCol="0" anchor="ctr"/>
            <a:lstStyle/>
            <a:p>
              <a:endParaRPr lang="en-US"/>
            </a:p>
          </p:txBody>
        </p:sp>
        <p:sp>
          <p:nvSpPr>
            <p:cNvPr id="9" name="Freeform 969">
              <a:extLst>
                <a:ext uri="{FF2B5EF4-FFF2-40B4-BE49-F238E27FC236}">
                  <a16:creationId xmlns:a16="http://schemas.microsoft.com/office/drawing/2014/main" id="{8FCDBB4F-B0C3-34A6-C940-15305E6D158A}"/>
                </a:ext>
              </a:extLst>
            </p:cNvPr>
            <p:cNvSpPr/>
            <p:nvPr/>
          </p:nvSpPr>
          <p:spPr>
            <a:xfrm>
              <a:off x="9361490" y="1853284"/>
              <a:ext cx="1804" cy="1624"/>
            </a:xfrm>
            <a:custGeom>
              <a:avLst/>
              <a:gdLst>
                <a:gd name="connsiteX0" fmla="*/ 0 w 1804"/>
                <a:gd name="connsiteY0" fmla="*/ 0 h 1624"/>
                <a:gd name="connsiteX1" fmla="*/ 1805 w 1804"/>
                <a:gd name="connsiteY1" fmla="*/ 1624 h 1624"/>
                <a:gd name="connsiteX2" fmla="*/ 0 w 1804"/>
                <a:gd name="connsiteY2" fmla="*/ 0 h 1624"/>
              </a:gdLst>
              <a:ahLst/>
              <a:cxnLst>
                <a:cxn ang="0">
                  <a:pos x="connsiteX0" y="connsiteY0"/>
                </a:cxn>
                <a:cxn ang="0">
                  <a:pos x="connsiteX1" y="connsiteY1"/>
                </a:cxn>
                <a:cxn ang="0">
                  <a:pos x="connsiteX2" y="connsiteY2"/>
                </a:cxn>
              </a:cxnLst>
              <a:rect l="l" t="t" r="r" b="b"/>
              <a:pathLst>
                <a:path w="1804" h="1624">
                  <a:moveTo>
                    <a:pt x="0" y="0"/>
                  </a:moveTo>
                  <a:cubicBezTo>
                    <a:pt x="542" y="541"/>
                    <a:pt x="1083" y="1083"/>
                    <a:pt x="1805" y="1624"/>
                  </a:cubicBezTo>
                  <a:cubicBezTo>
                    <a:pt x="1083" y="1263"/>
                    <a:pt x="542" y="722"/>
                    <a:pt x="0" y="0"/>
                  </a:cubicBezTo>
                  <a:close/>
                </a:path>
              </a:pathLst>
            </a:custGeom>
            <a:solidFill>
              <a:srgbClr val="FFFFFF"/>
            </a:solidFill>
            <a:ln w="1804" cap="flat">
              <a:noFill/>
              <a:prstDash val="solid"/>
              <a:miter/>
            </a:ln>
          </p:spPr>
          <p:txBody>
            <a:bodyPr rtlCol="0" anchor="ctr"/>
            <a:lstStyle/>
            <a:p>
              <a:endParaRPr lang="en-US"/>
            </a:p>
          </p:txBody>
        </p:sp>
        <p:sp>
          <p:nvSpPr>
            <p:cNvPr id="10" name="Freeform 970">
              <a:extLst>
                <a:ext uri="{FF2B5EF4-FFF2-40B4-BE49-F238E27FC236}">
                  <a16:creationId xmlns:a16="http://schemas.microsoft.com/office/drawing/2014/main" id="{D75DF62C-980B-0EA7-9C00-0AB794E7C1CC}"/>
                </a:ext>
              </a:extLst>
            </p:cNvPr>
            <p:cNvSpPr/>
            <p:nvPr/>
          </p:nvSpPr>
          <p:spPr>
            <a:xfrm>
              <a:off x="9341638" y="1837402"/>
              <a:ext cx="5594" cy="3970"/>
            </a:xfrm>
            <a:custGeom>
              <a:avLst/>
              <a:gdLst>
                <a:gd name="connsiteX0" fmla="*/ 0 w 5594"/>
                <a:gd name="connsiteY0" fmla="*/ 0 h 3970"/>
                <a:gd name="connsiteX1" fmla="*/ 5595 w 5594"/>
                <a:gd name="connsiteY1" fmla="*/ 3970 h 3970"/>
                <a:gd name="connsiteX2" fmla="*/ 0 w 5594"/>
                <a:gd name="connsiteY2" fmla="*/ 0 h 3970"/>
              </a:gdLst>
              <a:ahLst/>
              <a:cxnLst>
                <a:cxn ang="0">
                  <a:pos x="connsiteX0" y="connsiteY0"/>
                </a:cxn>
                <a:cxn ang="0">
                  <a:pos x="connsiteX1" y="connsiteY1"/>
                </a:cxn>
                <a:cxn ang="0">
                  <a:pos x="connsiteX2" y="connsiteY2"/>
                </a:cxn>
              </a:cxnLst>
              <a:rect l="l" t="t" r="r" b="b"/>
              <a:pathLst>
                <a:path w="5594" h="3970">
                  <a:moveTo>
                    <a:pt x="0" y="0"/>
                  </a:moveTo>
                  <a:cubicBezTo>
                    <a:pt x="1985" y="1263"/>
                    <a:pt x="3790" y="2527"/>
                    <a:pt x="5595" y="3970"/>
                  </a:cubicBezTo>
                  <a:cubicBezTo>
                    <a:pt x="3609" y="2527"/>
                    <a:pt x="1805" y="1263"/>
                    <a:pt x="0" y="0"/>
                  </a:cubicBezTo>
                  <a:close/>
                </a:path>
              </a:pathLst>
            </a:custGeom>
            <a:solidFill>
              <a:srgbClr val="FFFFFF"/>
            </a:solidFill>
            <a:ln w="1804" cap="flat">
              <a:noFill/>
              <a:prstDash val="solid"/>
              <a:miter/>
            </a:ln>
          </p:spPr>
          <p:txBody>
            <a:bodyPr rtlCol="0" anchor="ctr"/>
            <a:lstStyle/>
            <a:p>
              <a:endParaRPr lang="en-US"/>
            </a:p>
          </p:txBody>
        </p:sp>
        <p:sp>
          <p:nvSpPr>
            <p:cNvPr id="11" name="Freeform 971">
              <a:extLst>
                <a:ext uri="{FF2B5EF4-FFF2-40B4-BE49-F238E27FC236}">
                  <a16:creationId xmlns:a16="http://schemas.microsoft.com/office/drawing/2014/main" id="{38895CC1-3F90-3516-CB39-9A956891E1B3}"/>
                </a:ext>
              </a:extLst>
            </p:cNvPr>
            <p:cNvSpPr/>
            <p:nvPr/>
          </p:nvSpPr>
          <p:spPr>
            <a:xfrm>
              <a:off x="9357699" y="1849855"/>
              <a:ext cx="1985" cy="1804"/>
            </a:xfrm>
            <a:custGeom>
              <a:avLst/>
              <a:gdLst>
                <a:gd name="connsiteX0" fmla="*/ 0 w 1985"/>
                <a:gd name="connsiteY0" fmla="*/ 0 h 1804"/>
                <a:gd name="connsiteX1" fmla="*/ 1985 w 1985"/>
                <a:gd name="connsiteY1" fmla="*/ 1805 h 1804"/>
                <a:gd name="connsiteX2" fmla="*/ 0 w 1985"/>
                <a:gd name="connsiteY2" fmla="*/ 0 h 1804"/>
              </a:gdLst>
              <a:ahLst/>
              <a:cxnLst>
                <a:cxn ang="0">
                  <a:pos x="connsiteX0" y="connsiteY0"/>
                </a:cxn>
                <a:cxn ang="0">
                  <a:pos x="connsiteX1" y="connsiteY1"/>
                </a:cxn>
                <a:cxn ang="0">
                  <a:pos x="connsiteX2" y="connsiteY2"/>
                </a:cxn>
              </a:cxnLst>
              <a:rect l="l" t="t" r="r" b="b"/>
              <a:pathLst>
                <a:path w="1985" h="1804">
                  <a:moveTo>
                    <a:pt x="0" y="0"/>
                  </a:moveTo>
                  <a:cubicBezTo>
                    <a:pt x="723" y="542"/>
                    <a:pt x="1264" y="1263"/>
                    <a:pt x="1985" y="1805"/>
                  </a:cubicBezTo>
                  <a:cubicBezTo>
                    <a:pt x="1264" y="1263"/>
                    <a:pt x="723" y="542"/>
                    <a:pt x="0" y="0"/>
                  </a:cubicBezTo>
                  <a:close/>
                </a:path>
              </a:pathLst>
            </a:custGeom>
            <a:solidFill>
              <a:srgbClr val="FFFFFF"/>
            </a:solidFill>
            <a:ln w="1804" cap="flat">
              <a:noFill/>
              <a:prstDash val="solid"/>
              <a:miter/>
            </a:ln>
          </p:spPr>
          <p:txBody>
            <a:bodyPr rtlCol="0" anchor="ctr"/>
            <a:lstStyle/>
            <a:p>
              <a:endParaRPr lang="en-US"/>
            </a:p>
          </p:txBody>
        </p:sp>
        <p:sp>
          <p:nvSpPr>
            <p:cNvPr id="12" name="Freeform 972">
              <a:extLst>
                <a:ext uri="{FF2B5EF4-FFF2-40B4-BE49-F238E27FC236}">
                  <a16:creationId xmlns:a16="http://schemas.microsoft.com/office/drawing/2014/main" id="{5B5204C1-792B-01C3-BA50-2661BC57C785}"/>
                </a:ext>
              </a:extLst>
            </p:cNvPr>
            <p:cNvSpPr/>
            <p:nvPr/>
          </p:nvSpPr>
          <p:spPr>
            <a:xfrm>
              <a:off x="9116407" y="2102518"/>
              <a:ext cx="1984" cy="3248"/>
            </a:xfrm>
            <a:custGeom>
              <a:avLst/>
              <a:gdLst>
                <a:gd name="connsiteX0" fmla="*/ 1985 w 1984"/>
                <a:gd name="connsiteY0" fmla="*/ 3249 h 3248"/>
                <a:gd name="connsiteX1" fmla="*/ 0 w 1984"/>
                <a:gd name="connsiteY1" fmla="*/ 0 h 3248"/>
                <a:gd name="connsiteX2" fmla="*/ 1985 w 1984"/>
                <a:gd name="connsiteY2" fmla="*/ 3249 h 3248"/>
              </a:gdLst>
              <a:ahLst/>
              <a:cxnLst>
                <a:cxn ang="0">
                  <a:pos x="connsiteX0" y="connsiteY0"/>
                </a:cxn>
                <a:cxn ang="0">
                  <a:pos x="connsiteX1" y="connsiteY1"/>
                </a:cxn>
                <a:cxn ang="0">
                  <a:pos x="connsiteX2" y="connsiteY2"/>
                </a:cxn>
              </a:cxnLst>
              <a:rect l="l" t="t" r="r" b="b"/>
              <a:pathLst>
                <a:path w="1984" h="3248">
                  <a:moveTo>
                    <a:pt x="1985" y="3249"/>
                  </a:moveTo>
                  <a:cubicBezTo>
                    <a:pt x="1263" y="2166"/>
                    <a:pt x="541" y="1083"/>
                    <a:pt x="0" y="0"/>
                  </a:cubicBezTo>
                  <a:cubicBezTo>
                    <a:pt x="541" y="1083"/>
                    <a:pt x="1263" y="2166"/>
                    <a:pt x="1985" y="3249"/>
                  </a:cubicBezTo>
                  <a:close/>
                </a:path>
              </a:pathLst>
            </a:custGeom>
            <a:solidFill>
              <a:srgbClr val="FFFFFF"/>
            </a:solidFill>
            <a:ln w="1804" cap="flat">
              <a:noFill/>
              <a:prstDash val="solid"/>
              <a:miter/>
            </a:ln>
          </p:spPr>
          <p:txBody>
            <a:bodyPr rtlCol="0" anchor="ctr"/>
            <a:lstStyle/>
            <a:p>
              <a:endParaRPr lang="en-US"/>
            </a:p>
          </p:txBody>
        </p:sp>
        <p:sp>
          <p:nvSpPr>
            <p:cNvPr id="13" name="Freeform 973">
              <a:extLst>
                <a:ext uri="{FF2B5EF4-FFF2-40B4-BE49-F238E27FC236}">
                  <a16:creationId xmlns:a16="http://schemas.microsoft.com/office/drawing/2014/main" id="{C4521E6E-C3AB-0D82-BA26-95ED88E0F1DE}"/>
                </a:ext>
              </a:extLst>
            </p:cNvPr>
            <p:cNvSpPr/>
            <p:nvPr/>
          </p:nvSpPr>
          <p:spPr>
            <a:xfrm>
              <a:off x="9312040" y="1821881"/>
              <a:ext cx="14978" cy="7038"/>
            </a:xfrm>
            <a:custGeom>
              <a:avLst/>
              <a:gdLst>
                <a:gd name="connsiteX0" fmla="*/ 0 w 14978"/>
                <a:gd name="connsiteY0" fmla="*/ 0 h 7038"/>
                <a:gd name="connsiteX1" fmla="*/ 14979 w 14978"/>
                <a:gd name="connsiteY1" fmla="*/ 7039 h 7038"/>
                <a:gd name="connsiteX2" fmla="*/ 0 w 14978"/>
                <a:gd name="connsiteY2" fmla="*/ 0 h 7038"/>
              </a:gdLst>
              <a:ahLst/>
              <a:cxnLst>
                <a:cxn ang="0">
                  <a:pos x="connsiteX0" y="connsiteY0"/>
                </a:cxn>
                <a:cxn ang="0">
                  <a:pos x="connsiteX1" y="connsiteY1"/>
                </a:cxn>
                <a:cxn ang="0">
                  <a:pos x="connsiteX2" y="connsiteY2"/>
                </a:cxn>
              </a:cxnLst>
              <a:rect l="l" t="t" r="r" b="b"/>
              <a:pathLst>
                <a:path w="14978" h="7038">
                  <a:moveTo>
                    <a:pt x="0" y="0"/>
                  </a:moveTo>
                  <a:cubicBezTo>
                    <a:pt x="5053" y="2166"/>
                    <a:pt x="10107" y="4512"/>
                    <a:pt x="14979" y="7039"/>
                  </a:cubicBezTo>
                  <a:cubicBezTo>
                    <a:pt x="10107" y="4331"/>
                    <a:pt x="5053" y="1985"/>
                    <a:pt x="0" y="0"/>
                  </a:cubicBezTo>
                  <a:close/>
                </a:path>
              </a:pathLst>
            </a:custGeom>
            <a:solidFill>
              <a:srgbClr val="FFFFFF"/>
            </a:solidFill>
            <a:ln w="1804" cap="flat">
              <a:noFill/>
              <a:prstDash val="solid"/>
              <a:miter/>
            </a:ln>
          </p:spPr>
          <p:txBody>
            <a:bodyPr rtlCol="0" anchor="ctr"/>
            <a:lstStyle/>
            <a:p>
              <a:endParaRPr lang="en-US"/>
            </a:p>
          </p:txBody>
        </p:sp>
        <p:sp>
          <p:nvSpPr>
            <p:cNvPr id="14" name="Freeform 974">
              <a:extLst>
                <a:ext uri="{FF2B5EF4-FFF2-40B4-BE49-F238E27FC236}">
                  <a16:creationId xmlns:a16="http://schemas.microsoft.com/office/drawing/2014/main" id="{1C37B361-848B-A9E1-D3EC-187884507288}"/>
                </a:ext>
              </a:extLst>
            </p:cNvPr>
            <p:cNvSpPr/>
            <p:nvPr/>
          </p:nvSpPr>
          <p:spPr>
            <a:xfrm>
              <a:off x="9327561" y="1829100"/>
              <a:ext cx="9926" cy="5594"/>
            </a:xfrm>
            <a:custGeom>
              <a:avLst/>
              <a:gdLst>
                <a:gd name="connsiteX0" fmla="*/ 0 w 9926"/>
                <a:gd name="connsiteY0" fmla="*/ 0 h 5594"/>
                <a:gd name="connsiteX1" fmla="*/ 9926 w 9926"/>
                <a:gd name="connsiteY1" fmla="*/ 5595 h 5594"/>
                <a:gd name="connsiteX2" fmla="*/ 0 w 9926"/>
                <a:gd name="connsiteY2" fmla="*/ 0 h 5594"/>
              </a:gdLst>
              <a:ahLst/>
              <a:cxnLst>
                <a:cxn ang="0">
                  <a:pos x="connsiteX0" y="connsiteY0"/>
                </a:cxn>
                <a:cxn ang="0">
                  <a:pos x="connsiteX1" y="connsiteY1"/>
                </a:cxn>
                <a:cxn ang="0">
                  <a:pos x="connsiteX2" y="connsiteY2"/>
                </a:cxn>
              </a:cxnLst>
              <a:rect l="l" t="t" r="r" b="b"/>
              <a:pathLst>
                <a:path w="9926" h="5594">
                  <a:moveTo>
                    <a:pt x="0" y="0"/>
                  </a:moveTo>
                  <a:cubicBezTo>
                    <a:pt x="3429" y="1805"/>
                    <a:pt x="6677" y="3609"/>
                    <a:pt x="9926" y="5595"/>
                  </a:cubicBezTo>
                  <a:cubicBezTo>
                    <a:pt x="6677" y="3609"/>
                    <a:pt x="3429" y="1805"/>
                    <a:pt x="0" y="0"/>
                  </a:cubicBezTo>
                  <a:close/>
                </a:path>
              </a:pathLst>
            </a:custGeom>
            <a:solidFill>
              <a:srgbClr val="FFFFFF"/>
            </a:solidFill>
            <a:ln w="1804" cap="flat">
              <a:noFill/>
              <a:prstDash val="solid"/>
              <a:miter/>
            </a:ln>
          </p:spPr>
          <p:txBody>
            <a:bodyPr rtlCol="0" anchor="ctr"/>
            <a:lstStyle/>
            <a:p>
              <a:endParaRPr lang="en-US"/>
            </a:p>
          </p:txBody>
        </p:sp>
        <p:sp>
          <p:nvSpPr>
            <p:cNvPr id="15" name="Freeform 975">
              <a:extLst>
                <a:ext uri="{FF2B5EF4-FFF2-40B4-BE49-F238E27FC236}">
                  <a16:creationId xmlns:a16="http://schemas.microsoft.com/office/drawing/2014/main" id="{92CC722C-8261-6CBA-B156-2A7CE3072AF1}"/>
                </a:ext>
              </a:extLst>
            </p:cNvPr>
            <p:cNvSpPr/>
            <p:nvPr/>
          </p:nvSpPr>
          <p:spPr>
            <a:xfrm>
              <a:off x="9338389" y="1835417"/>
              <a:ext cx="2887" cy="1985"/>
            </a:xfrm>
            <a:custGeom>
              <a:avLst/>
              <a:gdLst>
                <a:gd name="connsiteX0" fmla="*/ 0 w 2887"/>
                <a:gd name="connsiteY0" fmla="*/ 0 h 1985"/>
                <a:gd name="connsiteX1" fmla="*/ 2888 w 2887"/>
                <a:gd name="connsiteY1" fmla="*/ 1985 h 1985"/>
                <a:gd name="connsiteX2" fmla="*/ 0 w 2887"/>
                <a:gd name="connsiteY2" fmla="*/ 0 h 1985"/>
              </a:gdLst>
              <a:ahLst/>
              <a:cxnLst>
                <a:cxn ang="0">
                  <a:pos x="connsiteX0" y="connsiteY0"/>
                </a:cxn>
                <a:cxn ang="0">
                  <a:pos x="connsiteX1" y="connsiteY1"/>
                </a:cxn>
                <a:cxn ang="0">
                  <a:pos x="connsiteX2" y="connsiteY2"/>
                </a:cxn>
              </a:cxnLst>
              <a:rect l="l" t="t" r="r" b="b"/>
              <a:pathLst>
                <a:path w="2887" h="1985">
                  <a:moveTo>
                    <a:pt x="0" y="0"/>
                  </a:moveTo>
                  <a:cubicBezTo>
                    <a:pt x="1083" y="541"/>
                    <a:pt x="1985" y="1263"/>
                    <a:pt x="2888" y="1985"/>
                  </a:cubicBezTo>
                  <a:cubicBezTo>
                    <a:pt x="1985" y="1263"/>
                    <a:pt x="1083" y="541"/>
                    <a:pt x="0" y="0"/>
                  </a:cubicBezTo>
                  <a:close/>
                </a:path>
              </a:pathLst>
            </a:custGeom>
            <a:solidFill>
              <a:srgbClr val="FFFFFF"/>
            </a:solidFill>
            <a:ln w="1804" cap="flat">
              <a:noFill/>
              <a:prstDash val="solid"/>
              <a:miter/>
            </a:ln>
          </p:spPr>
          <p:txBody>
            <a:bodyPr rtlCol="0" anchor="ctr"/>
            <a:lstStyle/>
            <a:p>
              <a:endParaRPr lang="en-US"/>
            </a:p>
          </p:txBody>
        </p:sp>
        <p:sp>
          <p:nvSpPr>
            <p:cNvPr id="16" name="Freeform 976">
              <a:extLst>
                <a:ext uri="{FF2B5EF4-FFF2-40B4-BE49-F238E27FC236}">
                  <a16:creationId xmlns:a16="http://schemas.microsoft.com/office/drawing/2014/main" id="{3509421E-C83B-45F1-4C79-3819898258F4}"/>
                </a:ext>
              </a:extLst>
            </p:cNvPr>
            <p:cNvSpPr/>
            <p:nvPr/>
          </p:nvSpPr>
          <p:spPr>
            <a:xfrm>
              <a:off x="9077501" y="1804828"/>
              <a:ext cx="273723" cy="301877"/>
            </a:xfrm>
            <a:custGeom>
              <a:avLst/>
              <a:gdLst>
                <a:gd name="connsiteX0" fmla="*/ 85107 w 273723"/>
                <a:gd name="connsiteY0" fmla="*/ 300939 h 301877"/>
                <a:gd name="connsiteX1" fmla="*/ 232915 w 273723"/>
                <a:gd name="connsiteY1" fmla="*/ 249865 h 301877"/>
                <a:gd name="connsiteX2" fmla="*/ 272619 w 273723"/>
                <a:gd name="connsiteY2" fmla="*/ 147897 h 301877"/>
                <a:gd name="connsiteX3" fmla="*/ 258903 w 273723"/>
                <a:gd name="connsiteY3" fmla="*/ 58924 h 301877"/>
                <a:gd name="connsiteX4" fmla="*/ 234539 w 273723"/>
                <a:gd name="connsiteY4" fmla="*/ 17054 h 301877"/>
                <a:gd name="connsiteX5" fmla="*/ 8947 w 273723"/>
                <a:gd name="connsiteY5" fmla="*/ 46832 h 301877"/>
                <a:gd name="connsiteX6" fmla="*/ 4977 w 273723"/>
                <a:gd name="connsiteY6" fmla="*/ 65782 h 301877"/>
                <a:gd name="connsiteX7" fmla="*/ 37281 w 273723"/>
                <a:gd name="connsiteY7" fmla="*/ 142303 h 301877"/>
                <a:gd name="connsiteX8" fmla="*/ 29701 w 273723"/>
                <a:gd name="connsiteY8" fmla="*/ 248060 h 301877"/>
                <a:gd name="connsiteX9" fmla="*/ 38544 w 273723"/>
                <a:gd name="connsiteY9" fmla="*/ 297330 h 301877"/>
                <a:gd name="connsiteX10" fmla="*/ 33492 w 273723"/>
                <a:gd name="connsiteY10" fmla="*/ 287945 h 301877"/>
                <a:gd name="connsiteX11" fmla="*/ 85107 w 273723"/>
                <a:gd name="connsiteY11" fmla="*/ 300939 h 301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3723" h="301877">
                  <a:moveTo>
                    <a:pt x="85107" y="300939"/>
                  </a:moveTo>
                  <a:cubicBezTo>
                    <a:pt x="135639" y="306173"/>
                    <a:pt x="198985" y="289569"/>
                    <a:pt x="232915" y="249865"/>
                  </a:cubicBezTo>
                  <a:cubicBezTo>
                    <a:pt x="257098" y="221531"/>
                    <a:pt x="268288" y="184172"/>
                    <a:pt x="272619" y="147897"/>
                  </a:cubicBezTo>
                  <a:cubicBezTo>
                    <a:pt x="276229" y="117578"/>
                    <a:pt x="270814" y="86897"/>
                    <a:pt x="258903" y="58924"/>
                  </a:cubicBezTo>
                  <a:cubicBezTo>
                    <a:pt x="252406" y="43764"/>
                    <a:pt x="244284" y="29687"/>
                    <a:pt x="234539" y="17054"/>
                  </a:cubicBezTo>
                  <a:cubicBezTo>
                    <a:pt x="157116" y="-14890"/>
                    <a:pt x="49373" y="-272"/>
                    <a:pt x="8947" y="46832"/>
                  </a:cubicBezTo>
                  <a:cubicBezTo>
                    <a:pt x="-979" y="51524"/>
                    <a:pt x="-3145" y="56578"/>
                    <a:pt x="4977" y="65782"/>
                  </a:cubicBezTo>
                  <a:cubicBezTo>
                    <a:pt x="23926" y="87619"/>
                    <a:pt x="31145" y="114510"/>
                    <a:pt x="37281" y="142303"/>
                  </a:cubicBezTo>
                  <a:cubicBezTo>
                    <a:pt x="45403" y="178758"/>
                    <a:pt x="37101" y="213409"/>
                    <a:pt x="29701" y="248060"/>
                  </a:cubicBezTo>
                  <a:cubicBezTo>
                    <a:pt x="25550" y="267190"/>
                    <a:pt x="29341" y="282170"/>
                    <a:pt x="38544" y="297330"/>
                  </a:cubicBezTo>
                  <a:cubicBezTo>
                    <a:pt x="36740" y="294261"/>
                    <a:pt x="34935" y="291193"/>
                    <a:pt x="33492" y="287945"/>
                  </a:cubicBezTo>
                  <a:cubicBezTo>
                    <a:pt x="49734" y="295164"/>
                    <a:pt x="67059" y="298954"/>
                    <a:pt x="85107" y="300939"/>
                  </a:cubicBezTo>
                  <a:close/>
                </a:path>
              </a:pathLst>
            </a:custGeom>
            <a:solidFill>
              <a:srgbClr val="FFFFFF"/>
            </a:solidFill>
            <a:ln w="1804" cap="flat">
              <a:noFill/>
              <a:prstDash val="solid"/>
              <a:miter/>
            </a:ln>
          </p:spPr>
          <p:txBody>
            <a:bodyPr rtlCol="0" anchor="ctr"/>
            <a:lstStyle/>
            <a:p>
              <a:endParaRPr lang="en-US"/>
            </a:p>
          </p:txBody>
        </p:sp>
        <p:sp>
          <p:nvSpPr>
            <p:cNvPr id="17" name="Freeform 977">
              <a:extLst>
                <a:ext uri="{FF2B5EF4-FFF2-40B4-BE49-F238E27FC236}">
                  <a16:creationId xmlns:a16="http://schemas.microsoft.com/office/drawing/2014/main" id="{5AF8870D-6AB3-3D08-C992-B4A3CC5306AE}"/>
                </a:ext>
              </a:extLst>
            </p:cNvPr>
            <p:cNvSpPr/>
            <p:nvPr/>
          </p:nvSpPr>
          <p:spPr>
            <a:xfrm>
              <a:off x="9369611" y="1861946"/>
              <a:ext cx="1444" cy="1624"/>
            </a:xfrm>
            <a:custGeom>
              <a:avLst/>
              <a:gdLst>
                <a:gd name="connsiteX0" fmla="*/ 0 w 1444"/>
                <a:gd name="connsiteY0" fmla="*/ 0 h 1624"/>
                <a:gd name="connsiteX1" fmla="*/ 1444 w 1444"/>
                <a:gd name="connsiteY1" fmla="*/ 1624 h 1624"/>
                <a:gd name="connsiteX2" fmla="*/ 0 w 1444"/>
                <a:gd name="connsiteY2" fmla="*/ 0 h 1624"/>
              </a:gdLst>
              <a:ahLst/>
              <a:cxnLst>
                <a:cxn ang="0">
                  <a:pos x="connsiteX0" y="connsiteY0"/>
                </a:cxn>
                <a:cxn ang="0">
                  <a:pos x="connsiteX1" y="connsiteY1"/>
                </a:cxn>
                <a:cxn ang="0">
                  <a:pos x="connsiteX2" y="connsiteY2"/>
                </a:cxn>
              </a:cxnLst>
              <a:rect l="l" t="t" r="r" b="b"/>
              <a:pathLst>
                <a:path w="1444" h="1624">
                  <a:moveTo>
                    <a:pt x="0" y="0"/>
                  </a:moveTo>
                  <a:cubicBezTo>
                    <a:pt x="542" y="542"/>
                    <a:pt x="902" y="1083"/>
                    <a:pt x="1444" y="1624"/>
                  </a:cubicBezTo>
                  <a:cubicBezTo>
                    <a:pt x="902" y="1083"/>
                    <a:pt x="361" y="542"/>
                    <a:pt x="0" y="0"/>
                  </a:cubicBezTo>
                  <a:close/>
                </a:path>
              </a:pathLst>
            </a:custGeom>
            <a:solidFill>
              <a:srgbClr val="FFFFFF"/>
            </a:solidFill>
            <a:ln w="1804" cap="flat">
              <a:noFill/>
              <a:prstDash val="solid"/>
              <a:miter/>
            </a:ln>
          </p:spPr>
          <p:txBody>
            <a:bodyPr rtlCol="0" anchor="ctr"/>
            <a:lstStyle/>
            <a:p>
              <a:endParaRPr lang="en-US"/>
            </a:p>
          </p:txBody>
        </p:sp>
        <p:sp>
          <p:nvSpPr>
            <p:cNvPr id="18" name="Freeform 978">
              <a:extLst>
                <a:ext uri="{FF2B5EF4-FFF2-40B4-BE49-F238E27FC236}">
                  <a16:creationId xmlns:a16="http://schemas.microsoft.com/office/drawing/2014/main" id="{DA4F6A9B-8DA1-2A56-5345-095C7DC3F851}"/>
                </a:ext>
              </a:extLst>
            </p:cNvPr>
            <p:cNvSpPr/>
            <p:nvPr/>
          </p:nvSpPr>
          <p:spPr>
            <a:xfrm>
              <a:off x="9388200" y="1892086"/>
              <a:ext cx="541" cy="1263"/>
            </a:xfrm>
            <a:custGeom>
              <a:avLst/>
              <a:gdLst>
                <a:gd name="connsiteX0" fmla="*/ 0 w 541"/>
                <a:gd name="connsiteY0" fmla="*/ 0 h 1263"/>
                <a:gd name="connsiteX1" fmla="*/ 541 w 541"/>
                <a:gd name="connsiteY1" fmla="*/ 1263 h 1263"/>
                <a:gd name="connsiteX2" fmla="*/ 0 w 541"/>
                <a:gd name="connsiteY2" fmla="*/ 0 h 1263"/>
              </a:gdLst>
              <a:ahLst/>
              <a:cxnLst>
                <a:cxn ang="0">
                  <a:pos x="connsiteX0" y="connsiteY0"/>
                </a:cxn>
                <a:cxn ang="0">
                  <a:pos x="connsiteX1" y="connsiteY1"/>
                </a:cxn>
                <a:cxn ang="0">
                  <a:pos x="connsiteX2" y="connsiteY2"/>
                </a:cxn>
              </a:cxnLst>
              <a:rect l="l" t="t" r="r" b="b"/>
              <a:pathLst>
                <a:path w="541" h="1263">
                  <a:moveTo>
                    <a:pt x="0" y="0"/>
                  </a:moveTo>
                  <a:cubicBezTo>
                    <a:pt x="180" y="361"/>
                    <a:pt x="360" y="902"/>
                    <a:pt x="541" y="1263"/>
                  </a:cubicBezTo>
                  <a:cubicBezTo>
                    <a:pt x="360" y="902"/>
                    <a:pt x="180" y="541"/>
                    <a:pt x="0" y="0"/>
                  </a:cubicBezTo>
                  <a:close/>
                </a:path>
              </a:pathLst>
            </a:custGeom>
            <a:solidFill>
              <a:srgbClr val="FFFFFF"/>
            </a:solidFill>
            <a:ln w="1804" cap="flat">
              <a:noFill/>
              <a:prstDash val="solid"/>
              <a:miter/>
            </a:ln>
          </p:spPr>
          <p:txBody>
            <a:bodyPr rtlCol="0" anchor="ctr"/>
            <a:lstStyle/>
            <a:p>
              <a:endParaRPr lang="en-US"/>
            </a:p>
          </p:txBody>
        </p:sp>
        <p:sp>
          <p:nvSpPr>
            <p:cNvPr id="19" name="Freeform 979">
              <a:extLst>
                <a:ext uri="{FF2B5EF4-FFF2-40B4-BE49-F238E27FC236}">
                  <a16:creationId xmlns:a16="http://schemas.microsoft.com/office/drawing/2014/main" id="{461750FC-3BFD-8A2D-6431-01683CBCEB97}"/>
                </a:ext>
              </a:extLst>
            </p:cNvPr>
            <p:cNvSpPr/>
            <p:nvPr/>
          </p:nvSpPr>
          <p:spPr>
            <a:xfrm>
              <a:off x="9392351" y="1903636"/>
              <a:ext cx="361" cy="902"/>
            </a:xfrm>
            <a:custGeom>
              <a:avLst/>
              <a:gdLst>
                <a:gd name="connsiteX0" fmla="*/ 0 w 361"/>
                <a:gd name="connsiteY0" fmla="*/ 0 h 902"/>
                <a:gd name="connsiteX1" fmla="*/ 361 w 361"/>
                <a:gd name="connsiteY1" fmla="*/ 902 h 902"/>
                <a:gd name="connsiteX2" fmla="*/ 0 w 361"/>
                <a:gd name="connsiteY2" fmla="*/ 0 h 902"/>
              </a:gdLst>
              <a:ahLst/>
              <a:cxnLst>
                <a:cxn ang="0">
                  <a:pos x="connsiteX0" y="connsiteY0"/>
                </a:cxn>
                <a:cxn ang="0">
                  <a:pos x="connsiteX1" y="connsiteY1"/>
                </a:cxn>
                <a:cxn ang="0">
                  <a:pos x="connsiteX2" y="connsiteY2"/>
                </a:cxn>
              </a:cxnLst>
              <a:rect l="l" t="t" r="r" b="b"/>
              <a:pathLst>
                <a:path w="361" h="902">
                  <a:moveTo>
                    <a:pt x="0" y="0"/>
                  </a:moveTo>
                  <a:cubicBezTo>
                    <a:pt x="181" y="361"/>
                    <a:pt x="181" y="722"/>
                    <a:pt x="361" y="902"/>
                  </a:cubicBezTo>
                  <a:cubicBezTo>
                    <a:pt x="181" y="722"/>
                    <a:pt x="181" y="361"/>
                    <a:pt x="0" y="0"/>
                  </a:cubicBezTo>
                  <a:close/>
                </a:path>
              </a:pathLst>
            </a:custGeom>
            <a:solidFill>
              <a:srgbClr val="FFFFFF"/>
            </a:solidFill>
            <a:ln w="1804" cap="flat">
              <a:noFill/>
              <a:prstDash val="solid"/>
              <a:miter/>
            </a:ln>
          </p:spPr>
          <p:txBody>
            <a:bodyPr rtlCol="0" anchor="ctr"/>
            <a:lstStyle/>
            <a:p>
              <a:endParaRPr lang="en-US"/>
            </a:p>
          </p:txBody>
        </p:sp>
        <p:sp>
          <p:nvSpPr>
            <p:cNvPr id="20" name="Freeform 980">
              <a:extLst>
                <a:ext uri="{FF2B5EF4-FFF2-40B4-BE49-F238E27FC236}">
                  <a16:creationId xmlns:a16="http://schemas.microsoft.com/office/drawing/2014/main" id="{DEEB6C26-8AF4-9521-74D1-7521BC8A20DE}"/>
                </a:ext>
              </a:extLst>
            </p:cNvPr>
            <p:cNvSpPr/>
            <p:nvPr/>
          </p:nvSpPr>
          <p:spPr>
            <a:xfrm>
              <a:off x="9393975" y="1909050"/>
              <a:ext cx="361" cy="1443"/>
            </a:xfrm>
            <a:custGeom>
              <a:avLst/>
              <a:gdLst>
                <a:gd name="connsiteX0" fmla="*/ 0 w 361"/>
                <a:gd name="connsiteY0" fmla="*/ 0 h 1443"/>
                <a:gd name="connsiteX1" fmla="*/ 361 w 361"/>
                <a:gd name="connsiteY1" fmla="*/ 1444 h 1443"/>
                <a:gd name="connsiteX2" fmla="*/ 0 w 361"/>
                <a:gd name="connsiteY2" fmla="*/ 0 h 1443"/>
              </a:gdLst>
              <a:ahLst/>
              <a:cxnLst>
                <a:cxn ang="0">
                  <a:pos x="connsiteX0" y="connsiteY0"/>
                </a:cxn>
                <a:cxn ang="0">
                  <a:pos x="connsiteX1" y="connsiteY1"/>
                </a:cxn>
                <a:cxn ang="0">
                  <a:pos x="connsiteX2" y="connsiteY2"/>
                </a:cxn>
              </a:cxnLst>
              <a:rect l="l" t="t" r="r" b="b"/>
              <a:pathLst>
                <a:path w="361" h="1443">
                  <a:moveTo>
                    <a:pt x="0" y="0"/>
                  </a:moveTo>
                  <a:cubicBezTo>
                    <a:pt x="181" y="541"/>
                    <a:pt x="181" y="902"/>
                    <a:pt x="361" y="1444"/>
                  </a:cubicBezTo>
                  <a:cubicBezTo>
                    <a:pt x="181" y="902"/>
                    <a:pt x="0" y="541"/>
                    <a:pt x="0" y="0"/>
                  </a:cubicBezTo>
                  <a:close/>
                </a:path>
              </a:pathLst>
            </a:custGeom>
            <a:solidFill>
              <a:srgbClr val="FFFFFF"/>
            </a:solidFill>
            <a:ln w="1804" cap="flat">
              <a:noFill/>
              <a:prstDash val="solid"/>
              <a:miter/>
            </a:ln>
          </p:spPr>
          <p:txBody>
            <a:bodyPr rtlCol="0" anchor="ctr"/>
            <a:lstStyle/>
            <a:p>
              <a:endParaRPr lang="en-US"/>
            </a:p>
          </p:txBody>
        </p:sp>
        <p:sp>
          <p:nvSpPr>
            <p:cNvPr id="21" name="Freeform 981">
              <a:extLst>
                <a:ext uri="{FF2B5EF4-FFF2-40B4-BE49-F238E27FC236}">
                  <a16:creationId xmlns:a16="http://schemas.microsoft.com/office/drawing/2014/main" id="{46D5AE8C-7A04-DD5A-73CE-581E26948D45}"/>
                </a:ext>
              </a:extLst>
            </p:cNvPr>
            <p:cNvSpPr/>
            <p:nvPr/>
          </p:nvSpPr>
          <p:spPr>
            <a:xfrm>
              <a:off x="9390365" y="1897319"/>
              <a:ext cx="541" cy="1263"/>
            </a:xfrm>
            <a:custGeom>
              <a:avLst/>
              <a:gdLst>
                <a:gd name="connsiteX0" fmla="*/ 0 w 541"/>
                <a:gd name="connsiteY0" fmla="*/ 0 h 1263"/>
                <a:gd name="connsiteX1" fmla="*/ 542 w 541"/>
                <a:gd name="connsiteY1" fmla="*/ 1263 h 1263"/>
                <a:gd name="connsiteX2" fmla="*/ 0 w 541"/>
                <a:gd name="connsiteY2" fmla="*/ 0 h 1263"/>
              </a:gdLst>
              <a:ahLst/>
              <a:cxnLst>
                <a:cxn ang="0">
                  <a:pos x="connsiteX0" y="connsiteY0"/>
                </a:cxn>
                <a:cxn ang="0">
                  <a:pos x="connsiteX1" y="connsiteY1"/>
                </a:cxn>
                <a:cxn ang="0">
                  <a:pos x="connsiteX2" y="connsiteY2"/>
                </a:cxn>
              </a:cxnLst>
              <a:rect l="l" t="t" r="r" b="b"/>
              <a:pathLst>
                <a:path w="541" h="1263">
                  <a:moveTo>
                    <a:pt x="0" y="0"/>
                  </a:moveTo>
                  <a:cubicBezTo>
                    <a:pt x="181" y="361"/>
                    <a:pt x="361" y="902"/>
                    <a:pt x="542" y="1263"/>
                  </a:cubicBezTo>
                  <a:cubicBezTo>
                    <a:pt x="181" y="902"/>
                    <a:pt x="0" y="361"/>
                    <a:pt x="0" y="0"/>
                  </a:cubicBezTo>
                  <a:close/>
                </a:path>
              </a:pathLst>
            </a:custGeom>
            <a:solidFill>
              <a:srgbClr val="FFFFFF"/>
            </a:solidFill>
            <a:ln w="1804" cap="flat">
              <a:noFill/>
              <a:prstDash val="solid"/>
              <a:miter/>
            </a:ln>
          </p:spPr>
          <p:txBody>
            <a:bodyPr rtlCol="0" anchor="ctr"/>
            <a:lstStyle/>
            <a:p>
              <a:endParaRPr lang="en-US"/>
            </a:p>
          </p:txBody>
        </p:sp>
        <p:sp>
          <p:nvSpPr>
            <p:cNvPr id="22" name="Freeform 982">
              <a:extLst>
                <a:ext uri="{FF2B5EF4-FFF2-40B4-BE49-F238E27FC236}">
                  <a16:creationId xmlns:a16="http://schemas.microsoft.com/office/drawing/2014/main" id="{E848DE67-FE4D-BA16-EAE3-E68A93A1D78B}"/>
                </a:ext>
              </a:extLst>
            </p:cNvPr>
            <p:cNvSpPr/>
            <p:nvPr/>
          </p:nvSpPr>
          <p:spPr>
            <a:xfrm>
              <a:off x="9376830" y="1871331"/>
              <a:ext cx="1083" cy="1624"/>
            </a:xfrm>
            <a:custGeom>
              <a:avLst/>
              <a:gdLst>
                <a:gd name="connsiteX0" fmla="*/ 0 w 1083"/>
                <a:gd name="connsiteY0" fmla="*/ 0 h 1624"/>
                <a:gd name="connsiteX1" fmla="*/ 1083 w 1083"/>
                <a:gd name="connsiteY1" fmla="*/ 1624 h 1624"/>
                <a:gd name="connsiteX2" fmla="*/ 0 w 1083"/>
                <a:gd name="connsiteY2" fmla="*/ 0 h 1624"/>
              </a:gdLst>
              <a:ahLst/>
              <a:cxnLst>
                <a:cxn ang="0">
                  <a:pos x="connsiteX0" y="connsiteY0"/>
                </a:cxn>
                <a:cxn ang="0">
                  <a:pos x="connsiteX1" y="connsiteY1"/>
                </a:cxn>
                <a:cxn ang="0">
                  <a:pos x="connsiteX2" y="connsiteY2"/>
                </a:cxn>
              </a:cxnLst>
              <a:rect l="l" t="t" r="r" b="b"/>
              <a:pathLst>
                <a:path w="1083" h="1624">
                  <a:moveTo>
                    <a:pt x="0" y="0"/>
                  </a:moveTo>
                  <a:cubicBezTo>
                    <a:pt x="361" y="541"/>
                    <a:pt x="722" y="1083"/>
                    <a:pt x="1083" y="1624"/>
                  </a:cubicBezTo>
                  <a:cubicBezTo>
                    <a:pt x="722" y="1083"/>
                    <a:pt x="361" y="541"/>
                    <a:pt x="0" y="0"/>
                  </a:cubicBezTo>
                  <a:close/>
                </a:path>
              </a:pathLst>
            </a:custGeom>
            <a:solidFill>
              <a:srgbClr val="FFFFFF"/>
            </a:solidFill>
            <a:ln w="1804" cap="flat">
              <a:noFill/>
              <a:prstDash val="solid"/>
              <a:miter/>
            </a:ln>
          </p:spPr>
          <p:txBody>
            <a:bodyPr rtlCol="0" anchor="ctr"/>
            <a:lstStyle/>
            <a:p>
              <a:endParaRPr lang="en-US"/>
            </a:p>
          </p:txBody>
        </p:sp>
        <p:sp>
          <p:nvSpPr>
            <p:cNvPr id="23" name="Freeform 983">
              <a:extLst>
                <a:ext uri="{FF2B5EF4-FFF2-40B4-BE49-F238E27FC236}">
                  <a16:creationId xmlns:a16="http://schemas.microsoft.com/office/drawing/2014/main" id="{F4F7E915-A992-AE15-116B-8D0969CA4A80}"/>
                </a:ext>
              </a:extLst>
            </p:cNvPr>
            <p:cNvSpPr/>
            <p:nvPr/>
          </p:nvSpPr>
          <p:spPr>
            <a:xfrm>
              <a:off x="9380079" y="1876384"/>
              <a:ext cx="721" cy="1083"/>
            </a:xfrm>
            <a:custGeom>
              <a:avLst/>
              <a:gdLst>
                <a:gd name="connsiteX0" fmla="*/ 0 w 721"/>
                <a:gd name="connsiteY0" fmla="*/ 0 h 1083"/>
                <a:gd name="connsiteX1" fmla="*/ 722 w 721"/>
                <a:gd name="connsiteY1" fmla="*/ 1083 h 1083"/>
                <a:gd name="connsiteX2" fmla="*/ 0 w 721"/>
                <a:gd name="connsiteY2" fmla="*/ 0 h 1083"/>
              </a:gdLst>
              <a:ahLst/>
              <a:cxnLst>
                <a:cxn ang="0">
                  <a:pos x="connsiteX0" y="connsiteY0"/>
                </a:cxn>
                <a:cxn ang="0">
                  <a:pos x="connsiteX1" y="connsiteY1"/>
                </a:cxn>
                <a:cxn ang="0">
                  <a:pos x="connsiteX2" y="connsiteY2"/>
                </a:cxn>
              </a:cxnLst>
              <a:rect l="l" t="t" r="r" b="b"/>
              <a:pathLst>
                <a:path w="721" h="1083">
                  <a:moveTo>
                    <a:pt x="0" y="0"/>
                  </a:moveTo>
                  <a:cubicBezTo>
                    <a:pt x="180" y="361"/>
                    <a:pt x="360" y="722"/>
                    <a:pt x="722" y="1083"/>
                  </a:cubicBezTo>
                  <a:cubicBezTo>
                    <a:pt x="541" y="722"/>
                    <a:pt x="180" y="361"/>
                    <a:pt x="0" y="0"/>
                  </a:cubicBezTo>
                  <a:close/>
                </a:path>
              </a:pathLst>
            </a:custGeom>
            <a:solidFill>
              <a:srgbClr val="FFFFFF"/>
            </a:solidFill>
            <a:ln w="1804" cap="flat">
              <a:noFill/>
              <a:prstDash val="solid"/>
              <a:miter/>
            </a:ln>
          </p:spPr>
          <p:txBody>
            <a:bodyPr rtlCol="0" anchor="ctr"/>
            <a:lstStyle/>
            <a:p>
              <a:endParaRPr lang="en-US"/>
            </a:p>
          </p:txBody>
        </p:sp>
        <p:sp>
          <p:nvSpPr>
            <p:cNvPr id="24" name="Freeform 984">
              <a:extLst>
                <a:ext uri="{FF2B5EF4-FFF2-40B4-BE49-F238E27FC236}">
                  <a16:creationId xmlns:a16="http://schemas.microsoft.com/office/drawing/2014/main" id="{0FA0B06F-8DAF-5688-3F65-16FCEA4AC027}"/>
                </a:ext>
              </a:extLst>
            </p:cNvPr>
            <p:cNvSpPr/>
            <p:nvPr/>
          </p:nvSpPr>
          <p:spPr>
            <a:xfrm>
              <a:off x="9382966" y="1881438"/>
              <a:ext cx="722" cy="1443"/>
            </a:xfrm>
            <a:custGeom>
              <a:avLst/>
              <a:gdLst>
                <a:gd name="connsiteX0" fmla="*/ 0 w 722"/>
                <a:gd name="connsiteY0" fmla="*/ 0 h 1443"/>
                <a:gd name="connsiteX1" fmla="*/ 723 w 722"/>
                <a:gd name="connsiteY1" fmla="*/ 1444 h 1443"/>
                <a:gd name="connsiteX2" fmla="*/ 0 w 722"/>
                <a:gd name="connsiteY2" fmla="*/ 0 h 1443"/>
              </a:gdLst>
              <a:ahLst/>
              <a:cxnLst>
                <a:cxn ang="0">
                  <a:pos x="connsiteX0" y="connsiteY0"/>
                </a:cxn>
                <a:cxn ang="0">
                  <a:pos x="connsiteX1" y="connsiteY1"/>
                </a:cxn>
                <a:cxn ang="0">
                  <a:pos x="connsiteX2" y="connsiteY2"/>
                </a:cxn>
              </a:cxnLst>
              <a:rect l="l" t="t" r="r" b="b"/>
              <a:pathLst>
                <a:path w="722" h="1443">
                  <a:moveTo>
                    <a:pt x="0" y="0"/>
                  </a:moveTo>
                  <a:cubicBezTo>
                    <a:pt x="181" y="542"/>
                    <a:pt x="542" y="902"/>
                    <a:pt x="723" y="1444"/>
                  </a:cubicBezTo>
                  <a:cubicBezTo>
                    <a:pt x="542" y="902"/>
                    <a:pt x="361" y="361"/>
                    <a:pt x="0" y="0"/>
                  </a:cubicBezTo>
                  <a:close/>
                </a:path>
              </a:pathLst>
            </a:custGeom>
            <a:solidFill>
              <a:srgbClr val="FFFFFF"/>
            </a:solidFill>
            <a:ln w="1804" cap="flat">
              <a:noFill/>
              <a:prstDash val="solid"/>
              <a:miter/>
            </a:ln>
          </p:spPr>
          <p:txBody>
            <a:bodyPr rtlCol="0" anchor="ctr"/>
            <a:lstStyle/>
            <a:p>
              <a:endParaRPr lang="en-US"/>
            </a:p>
          </p:txBody>
        </p:sp>
        <p:sp>
          <p:nvSpPr>
            <p:cNvPr id="25" name="Freeform 985">
              <a:extLst>
                <a:ext uri="{FF2B5EF4-FFF2-40B4-BE49-F238E27FC236}">
                  <a16:creationId xmlns:a16="http://schemas.microsoft.com/office/drawing/2014/main" id="{603028FC-AD71-61B5-0388-A35676997F60}"/>
                </a:ext>
              </a:extLst>
            </p:cNvPr>
            <p:cNvSpPr/>
            <p:nvPr/>
          </p:nvSpPr>
          <p:spPr>
            <a:xfrm>
              <a:off x="9385673" y="1886491"/>
              <a:ext cx="541" cy="1082"/>
            </a:xfrm>
            <a:custGeom>
              <a:avLst/>
              <a:gdLst>
                <a:gd name="connsiteX0" fmla="*/ 0 w 541"/>
                <a:gd name="connsiteY0" fmla="*/ 0 h 1082"/>
                <a:gd name="connsiteX1" fmla="*/ 542 w 541"/>
                <a:gd name="connsiteY1" fmla="*/ 1083 h 1082"/>
                <a:gd name="connsiteX2" fmla="*/ 0 w 541"/>
                <a:gd name="connsiteY2" fmla="*/ 0 h 1082"/>
              </a:gdLst>
              <a:ahLst/>
              <a:cxnLst>
                <a:cxn ang="0">
                  <a:pos x="connsiteX0" y="connsiteY0"/>
                </a:cxn>
                <a:cxn ang="0">
                  <a:pos x="connsiteX1" y="connsiteY1"/>
                </a:cxn>
                <a:cxn ang="0">
                  <a:pos x="connsiteX2" y="connsiteY2"/>
                </a:cxn>
              </a:cxnLst>
              <a:rect l="l" t="t" r="r" b="b"/>
              <a:pathLst>
                <a:path w="541" h="1082">
                  <a:moveTo>
                    <a:pt x="0" y="0"/>
                  </a:moveTo>
                  <a:cubicBezTo>
                    <a:pt x="181" y="361"/>
                    <a:pt x="361" y="722"/>
                    <a:pt x="542" y="1083"/>
                  </a:cubicBezTo>
                  <a:cubicBezTo>
                    <a:pt x="361" y="722"/>
                    <a:pt x="181" y="361"/>
                    <a:pt x="0" y="0"/>
                  </a:cubicBezTo>
                  <a:close/>
                </a:path>
              </a:pathLst>
            </a:custGeom>
            <a:solidFill>
              <a:srgbClr val="FFFFFF"/>
            </a:solidFill>
            <a:ln w="1804" cap="flat">
              <a:noFill/>
              <a:prstDash val="solid"/>
              <a:miter/>
            </a:ln>
          </p:spPr>
          <p:txBody>
            <a:bodyPr rtlCol="0" anchor="ctr"/>
            <a:lstStyle/>
            <a:p>
              <a:endParaRPr lang="en-US"/>
            </a:p>
          </p:txBody>
        </p:sp>
        <p:sp>
          <p:nvSpPr>
            <p:cNvPr id="26" name="Freeform 986">
              <a:extLst>
                <a:ext uri="{FF2B5EF4-FFF2-40B4-BE49-F238E27FC236}">
                  <a16:creationId xmlns:a16="http://schemas.microsoft.com/office/drawing/2014/main" id="{3D9B664E-D8FE-B4BE-4DA8-DB70E3D2A043}"/>
                </a:ext>
              </a:extLst>
            </p:cNvPr>
            <p:cNvSpPr/>
            <p:nvPr/>
          </p:nvSpPr>
          <p:spPr>
            <a:xfrm>
              <a:off x="8863021" y="2205027"/>
              <a:ext cx="180" cy="902"/>
            </a:xfrm>
            <a:custGeom>
              <a:avLst/>
              <a:gdLst>
                <a:gd name="connsiteX0" fmla="*/ 0 w 180"/>
                <a:gd name="connsiteY0" fmla="*/ 902 h 902"/>
                <a:gd name="connsiteX1" fmla="*/ 181 w 180"/>
                <a:gd name="connsiteY1" fmla="*/ 0 h 902"/>
                <a:gd name="connsiteX2" fmla="*/ 0 w 180"/>
                <a:gd name="connsiteY2" fmla="*/ 902 h 902"/>
              </a:gdLst>
              <a:ahLst/>
              <a:cxnLst>
                <a:cxn ang="0">
                  <a:pos x="connsiteX0" y="connsiteY0"/>
                </a:cxn>
                <a:cxn ang="0">
                  <a:pos x="connsiteX1" y="connsiteY1"/>
                </a:cxn>
                <a:cxn ang="0">
                  <a:pos x="connsiteX2" y="connsiteY2"/>
                </a:cxn>
              </a:cxnLst>
              <a:rect l="l" t="t" r="r" b="b"/>
              <a:pathLst>
                <a:path w="180" h="902">
                  <a:moveTo>
                    <a:pt x="0" y="902"/>
                  </a:moveTo>
                  <a:cubicBezTo>
                    <a:pt x="0" y="541"/>
                    <a:pt x="0" y="361"/>
                    <a:pt x="181" y="0"/>
                  </a:cubicBezTo>
                  <a:cubicBezTo>
                    <a:pt x="0" y="361"/>
                    <a:pt x="0" y="722"/>
                    <a:pt x="0" y="902"/>
                  </a:cubicBezTo>
                  <a:close/>
                </a:path>
              </a:pathLst>
            </a:custGeom>
            <a:solidFill>
              <a:srgbClr val="FFFFFF"/>
            </a:solidFill>
            <a:ln w="1804" cap="flat">
              <a:noFill/>
              <a:prstDash val="solid"/>
              <a:miter/>
            </a:ln>
          </p:spPr>
          <p:txBody>
            <a:bodyPr rtlCol="0" anchor="ctr"/>
            <a:lstStyle/>
            <a:p>
              <a:endParaRPr lang="en-US"/>
            </a:p>
          </p:txBody>
        </p:sp>
        <p:sp>
          <p:nvSpPr>
            <p:cNvPr id="27" name="Freeform 987">
              <a:extLst>
                <a:ext uri="{FF2B5EF4-FFF2-40B4-BE49-F238E27FC236}">
                  <a16:creationId xmlns:a16="http://schemas.microsoft.com/office/drawing/2014/main" id="{F9654B9D-6337-A679-0240-01A81D809C4E}"/>
                </a:ext>
              </a:extLst>
            </p:cNvPr>
            <p:cNvSpPr/>
            <p:nvPr/>
          </p:nvSpPr>
          <p:spPr>
            <a:xfrm>
              <a:off x="8863744" y="2199071"/>
              <a:ext cx="1804" cy="541"/>
            </a:xfrm>
            <a:custGeom>
              <a:avLst/>
              <a:gdLst>
                <a:gd name="connsiteX0" fmla="*/ 0 w 1804"/>
                <a:gd name="connsiteY0" fmla="*/ 542 h 541"/>
                <a:gd name="connsiteX1" fmla="*/ 0 w 1804"/>
                <a:gd name="connsiteY1" fmla="*/ 0 h 541"/>
                <a:gd name="connsiteX2" fmla="*/ 0 w 1804"/>
                <a:gd name="connsiteY2" fmla="*/ 542 h 541"/>
              </a:gdLst>
              <a:ahLst/>
              <a:cxnLst>
                <a:cxn ang="0">
                  <a:pos x="connsiteX0" y="connsiteY0"/>
                </a:cxn>
                <a:cxn ang="0">
                  <a:pos x="connsiteX1" y="connsiteY1"/>
                </a:cxn>
                <a:cxn ang="0">
                  <a:pos x="connsiteX2" y="connsiteY2"/>
                </a:cxn>
              </a:cxnLst>
              <a:rect l="l" t="t" r="r" b="b"/>
              <a:pathLst>
                <a:path w="1804" h="541">
                  <a:moveTo>
                    <a:pt x="0" y="542"/>
                  </a:moveTo>
                  <a:cubicBezTo>
                    <a:pt x="0" y="361"/>
                    <a:pt x="0" y="180"/>
                    <a:pt x="0" y="0"/>
                  </a:cubicBezTo>
                  <a:cubicBezTo>
                    <a:pt x="0" y="180"/>
                    <a:pt x="0" y="361"/>
                    <a:pt x="0" y="542"/>
                  </a:cubicBezTo>
                  <a:close/>
                </a:path>
              </a:pathLst>
            </a:custGeom>
            <a:solidFill>
              <a:srgbClr val="FFFFFF"/>
            </a:solidFill>
            <a:ln w="1804" cap="flat">
              <a:noFill/>
              <a:prstDash val="solid"/>
              <a:miter/>
            </a:ln>
          </p:spPr>
          <p:txBody>
            <a:bodyPr rtlCol="0" anchor="ctr"/>
            <a:lstStyle/>
            <a:p>
              <a:endParaRPr lang="en-US"/>
            </a:p>
          </p:txBody>
        </p:sp>
        <p:sp>
          <p:nvSpPr>
            <p:cNvPr id="28" name="Freeform 988">
              <a:extLst>
                <a:ext uri="{FF2B5EF4-FFF2-40B4-BE49-F238E27FC236}">
                  <a16:creationId xmlns:a16="http://schemas.microsoft.com/office/drawing/2014/main" id="{DC0093AB-ED96-CE54-F5C9-08605A0D76E2}"/>
                </a:ext>
              </a:extLst>
            </p:cNvPr>
            <p:cNvSpPr/>
            <p:nvPr/>
          </p:nvSpPr>
          <p:spPr>
            <a:xfrm>
              <a:off x="8863744" y="2180844"/>
              <a:ext cx="1804" cy="541"/>
            </a:xfrm>
            <a:custGeom>
              <a:avLst/>
              <a:gdLst>
                <a:gd name="connsiteX0" fmla="*/ 0 w 1804"/>
                <a:gd name="connsiteY0" fmla="*/ 541 h 541"/>
                <a:gd name="connsiteX1" fmla="*/ 0 w 1804"/>
                <a:gd name="connsiteY1" fmla="*/ 0 h 541"/>
                <a:gd name="connsiteX2" fmla="*/ 0 w 1804"/>
                <a:gd name="connsiteY2" fmla="*/ 541 h 541"/>
              </a:gdLst>
              <a:ahLst/>
              <a:cxnLst>
                <a:cxn ang="0">
                  <a:pos x="connsiteX0" y="connsiteY0"/>
                </a:cxn>
                <a:cxn ang="0">
                  <a:pos x="connsiteX1" y="connsiteY1"/>
                </a:cxn>
                <a:cxn ang="0">
                  <a:pos x="connsiteX2" y="connsiteY2"/>
                </a:cxn>
              </a:cxnLst>
              <a:rect l="l" t="t" r="r" b="b"/>
              <a:pathLst>
                <a:path w="1804" h="541">
                  <a:moveTo>
                    <a:pt x="0" y="541"/>
                  </a:moveTo>
                  <a:cubicBezTo>
                    <a:pt x="0" y="361"/>
                    <a:pt x="0" y="180"/>
                    <a:pt x="0" y="0"/>
                  </a:cubicBezTo>
                  <a:cubicBezTo>
                    <a:pt x="0" y="180"/>
                    <a:pt x="0" y="361"/>
                    <a:pt x="0" y="541"/>
                  </a:cubicBezTo>
                  <a:close/>
                </a:path>
              </a:pathLst>
            </a:custGeom>
            <a:solidFill>
              <a:srgbClr val="FFFFFF"/>
            </a:solidFill>
            <a:ln w="1804" cap="flat">
              <a:noFill/>
              <a:prstDash val="solid"/>
              <a:miter/>
            </a:ln>
          </p:spPr>
          <p:txBody>
            <a:bodyPr rtlCol="0" anchor="ctr"/>
            <a:lstStyle/>
            <a:p>
              <a:endParaRPr lang="en-US"/>
            </a:p>
          </p:txBody>
        </p:sp>
        <p:sp>
          <p:nvSpPr>
            <p:cNvPr id="29" name="Freeform 989">
              <a:extLst>
                <a:ext uri="{FF2B5EF4-FFF2-40B4-BE49-F238E27FC236}">
                  <a16:creationId xmlns:a16="http://schemas.microsoft.com/office/drawing/2014/main" id="{CC8D075D-F7B4-6CD3-771E-7EF1E8381B0B}"/>
                </a:ext>
              </a:extLst>
            </p:cNvPr>
            <p:cNvSpPr/>
            <p:nvPr/>
          </p:nvSpPr>
          <p:spPr>
            <a:xfrm>
              <a:off x="8862119" y="2169474"/>
              <a:ext cx="1804" cy="1804"/>
            </a:xfrm>
            <a:custGeom>
              <a:avLst/>
              <a:gdLst>
                <a:gd name="connsiteX0" fmla="*/ 0 w 1804"/>
                <a:gd name="connsiteY0" fmla="*/ 0 h 1804"/>
                <a:gd name="connsiteX1" fmla="*/ 0 w 1804"/>
                <a:gd name="connsiteY1" fmla="*/ 0 h 1804"/>
                <a:gd name="connsiteX2" fmla="*/ 0 w 1804"/>
                <a:gd name="connsiteY2" fmla="*/ 0 h 1804"/>
              </a:gdLst>
              <a:ahLst/>
              <a:cxnLst>
                <a:cxn ang="0">
                  <a:pos x="connsiteX0" y="connsiteY0"/>
                </a:cxn>
                <a:cxn ang="0">
                  <a:pos x="connsiteX1" y="connsiteY1"/>
                </a:cxn>
                <a:cxn ang="0">
                  <a:pos x="connsiteX2" y="connsiteY2"/>
                </a:cxn>
              </a:cxnLst>
              <a:rect l="l" t="t" r="r" b="b"/>
              <a:pathLst>
                <a:path w="1804" h="1804">
                  <a:moveTo>
                    <a:pt x="0" y="0"/>
                  </a:moveTo>
                  <a:cubicBezTo>
                    <a:pt x="0" y="0"/>
                    <a:pt x="0" y="0"/>
                    <a:pt x="0" y="0"/>
                  </a:cubicBezTo>
                  <a:cubicBezTo>
                    <a:pt x="0" y="0"/>
                    <a:pt x="0" y="0"/>
                    <a:pt x="0" y="0"/>
                  </a:cubicBezTo>
                  <a:close/>
                </a:path>
              </a:pathLst>
            </a:custGeom>
            <a:solidFill>
              <a:srgbClr val="FFFFFF"/>
            </a:solidFill>
            <a:ln w="1804" cap="flat">
              <a:noFill/>
              <a:prstDash val="solid"/>
              <a:miter/>
            </a:ln>
          </p:spPr>
          <p:txBody>
            <a:bodyPr rtlCol="0" anchor="ctr"/>
            <a:lstStyle/>
            <a:p>
              <a:endParaRPr lang="en-US"/>
            </a:p>
          </p:txBody>
        </p:sp>
        <p:sp>
          <p:nvSpPr>
            <p:cNvPr id="30" name="Freeform 990">
              <a:extLst>
                <a:ext uri="{FF2B5EF4-FFF2-40B4-BE49-F238E27FC236}">
                  <a16:creationId xmlns:a16="http://schemas.microsoft.com/office/drawing/2014/main" id="{802F655C-FA4B-94F9-46F2-91F26D3E90E1}"/>
                </a:ext>
              </a:extLst>
            </p:cNvPr>
            <p:cNvSpPr/>
            <p:nvPr/>
          </p:nvSpPr>
          <p:spPr>
            <a:xfrm>
              <a:off x="8860856" y="2163337"/>
              <a:ext cx="1804" cy="361"/>
            </a:xfrm>
            <a:custGeom>
              <a:avLst/>
              <a:gdLst>
                <a:gd name="connsiteX0" fmla="*/ 0 w 1804"/>
                <a:gd name="connsiteY0" fmla="*/ 361 h 361"/>
                <a:gd name="connsiteX1" fmla="*/ 0 w 1804"/>
                <a:gd name="connsiteY1" fmla="*/ 0 h 361"/>
                <a:gd name="connsiteX2" fmla="*/ 0 w 1804"/>
                <a:gd name="connsiteY2" fmla="*/ 361 h 361"/>
              </a:gdLst>
              <a:ahLst/>
              <a:cxnLst>
                <a:cxn ang="0">
                  <a:pos x="connsiteX0" y="connsiteY0"/>
                </a:cxn>
                <a:cxn ang="0">
                  <a:pos x="connsiteX1" y="connsiteY1"/>
                </a:cxn>
                <a:cxn ang="0">
                  <a:pos x="connsiteX2" y="connsiteY2"/>
                </a:cxn>
              </a:cxnLst>
              <a:rect l="l" t="t" r="r" b="b"/>
              <a:pathLst>
                <a:path w="1804" h="361">
                  <a:moveTo>
                    <a:pt x="0" y="361"/>
                  </a:moveTo>
                  <a:cubicBezTo>
                    <a:pt x="0" y="181"/>
                    <a:pt x="0" y="181"/>
                    <a:pt x="0" y="0"/>
                  </a:cubicBezTo>
                  <a:cubicBezTo>
                    <a:pt x="0" y="181"/>
                    <a:pt x="0" y="361"/>
                    <a:pt x="0" y="361"/>
                  </a:cubicBezTo>
                  <a:close/>
                </a:path>
              </a:pathLst>
            </a:custGeom>
            <a:solidFill>
              <a:srgbClr val="FFFFFF"/>
            </a:solidFill>
            <a:ln w="1804" cap="flat">
              <a:noFill/>
              <a:prstDash val="solid"/>
              <a:miter/>
            </a:ln>
          </p:spPr>
          <p:txBody>
            <a:bodyPr rtlCol="0" anchor="ctr"/>
            <a:lstStyle/>
            <a:p>
              <a:endParaRPr lang="en-US"/>
            </a:p>
          </p:txBody>
        </p:sp>
        <p:sp>
          <p:nvSpPr>
            <p:cNvPr id="31" name="Freeform 991">
              <a:extLst>
                <a:ext uri="{FF2B5EF4-FFF2-40B4-BE49-F238E27FC236}">
                  <a16:creationId xmlns:a16="http://schemas.microsoft.com/office/drawing/2014/main" id="{F86FDCF7-7F06-7993-6C8F-CED662532F80}"/>
                </a:ext>
              </a:extLst>
            </p:cNvPr>
            <p:cNvSpPr/>
            <p:nvPr/>
          </p:nvSpPr>
          <p:spPr>
            <a:xfrm>
              <a:off x="8864104" y="2186980"/>
              <a:ext cx="1804" cy="541"/>
            </a:xfrm>
            <a:custGeom>
              <a:avLst/>
              <a:gdLst>
                <a:gd name="connsiteX0" fmla="*/ 0 w 1804"/>
                <a:gd name="connsiteY0" fmla="*/ 0 h 541"/>
                <a:gd name="connsiteX1" fmla="*/ 0 w 1804"/>
                <a:gd name="connsiteY1" fmla="*/ 541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0" y="180"/>
                    <a:pt x="0" y="361"/>
                    <a:pt x="0" y="541"/>
                  </a:cubicBezTo>
                  <a:cubicBezTo>
                    <a:pt x="0" y="361"/>
                    <a:pt x="0" y="180"/>
                    <a:pt x="0" y="0"/>
                  </a:cubicBezTo>
                  <a:close/>
                </a:path>
              </a:pathLst>
            </a:custGeom>
            <a:solidFill>
              <a:srgbClr val="FFFFFF"/>
            </a:solidFill>
            <a:ln w="1804" cap="flat">
              <a:noFill/>
              <a:prstDash val="solid"/>
              <a:miter/>
            </a:ln>
          </p:spPr>
          <p:txBody>
            <a:bodyPr rtlCol="0" anchor="ctr"/>
            <a:lstStyle/>
            <a:p>
              <a:endParaRPr lang="en-US"/>
            </a:p>
          </p:txBody>
        </p:sp>
        <p:sp>
          <p:nvSpPr>
            <p:cNvPr id="32" name="Freeform 992">
              <a:extLst>
                <a:ext uri="{FF2B5EF4-FFF2-40B4-BE49-F238E27FC236}">
                  <a16:creationId xmlns:a16="http://schemas.microsoft.com/office/drawing/2014/main" id="{EA11533D-0327-A959-5448-57AC58213600}"/>
                </a:ext>
              </a:extLst>
            </p:cNvPr>
            <p:cNvSpPr/>
            <p:nvPr/>
          </p:nvSpPr>
          <p:spPr>
            <a:xfrm>
              <a:off x="8861939" y="2211705"/>
              <a:ext cx="180" cy="541"/>
            </a:xfrm>
            <a:custGeom>
              <a:avLst/>
              <a:gdLst>
                <a:gd name="connsiteX0" fmla="*/ 0 w 180"/>
                <a:gd name="connsiteY0" fmla="*/ 542 h 541"/>
                <a:gd name="connsiteX1" fmla="*/ 180 w 180"/>
                <a:gd name="connsiteY1" fmla="*/ 0 h 541"/>
                <a:gd name="connsiteX2" fmla="*/ 0 w 180"/>
                <a:gd name="connsiteY2" fmla="*/ 542 h 541"/>
              </a:gdLst>
              <a:ahLst/>
              <a:cxnLst>
                <a:cxn ang="0">
                  <a:pos x="connsiteX0" y="connsiteY0"/>
                </a:cxn>
                <a:cxn ang="0">
                  <a:pos x="connsiteX1" y="connsiteY1"/>
                </a:cxn>
                <a:cxn ang="0">
                  <a:pos x="connsiteX2" y="connsiteY2"/>
                </a:cxn>
              </a:cxnLst>
              <a:rect l="l" t="t" r="r" b="b"/>
              <a:pathLst>
                <a:path w="180" h="541">
                  <a:moveTo>
                    <a:pt x="0" y="542"/>
                  </a:moveTo>
                  <a:cubicBezTo>
                    <a:pt x="0" y="361"/>
                    <a:pt x="0" y="180"/>
                    <a:pt x="180" y="0"/>
                  </a:cubicBezTo>
                  <a:cubicBezTo>
                    <a:pt x="180" y="180"/>
                    <a:pt x="0" y="361"/>
                    <a:pt x="0" y="542"/>
                  </a:cubicBezTo>
                  <a:close/>
                </a:path>
              </a:pathLst>
            </a:custGeom>
            <a:solidFill>
              <a:srgbClr val="FFFFFF"/>
            </a:solidFill>
            <a:ln w="1804" cap="flat">
              <a:noFill/>
              <a:prstDash val="solid"/>
              <a:miter/>
            </a:ln>
          </p:spPr>
          <p:txBody>
            <a:bodyPr rtlCol="0" anchor="ctr"/>
            <a:lstStyle/>
            <a:p>
              <a:endParaRPr lang="en-US"/>
            </a:p>
          </p:txBody>
        </p:sp>
        <p:sp>
          <p:nvSpPr>
            <p:cNvPr id="33" name="Freeform 993">
              <a:extLst>
                <a:ext uri="{FF2B5EF4-FFF2-40B4-BE49-F238E27FC236}">
                  <a16:creationId xmlns:a16="http://schemas.microsoft.com/office/drawing/2014/main" id="{4FA0FC00-B1DC-31BD-AEBB-8E36D637B9AF}"/>
                </a:ext>
              </a:extLst>
            </p:cNvPr>
            <p:cNvSpPr/>
            <p:nvPr/>
          </p:nvSpPr>
          <p:spPr>
            <a:xfrm>
              <a:off x="8858870" y="2223977"/>
              <a:ext cx="361" cy="1082"/>
            </a:xfrm>
            <a:custGeom>
              <a:avLst/>
              <a:gdLst>
                <a:gd name="connsiteX0" fmla="*/ 0 w 361"/>
                <a:gd name="connsiteY0" fmla="*/ 1083 h 1082"/>
                <a:gd name="connsiteX1" fmla="*/ 361 w 361"/>
                <a:gd name="connsiteY1" fmla="*/ 0 h 1082"/>
                <a:gd name="connsiteX2" fmla="*/ 0 w 361"/>
                <a:gd name="connsiteY2" fmla="*/ 1083 h 1082"/>
              </a:gdLst>
              <a:ahLst/>
              <a:cxnLst>
                <a:cxn ang="0">
                  <a:pos x="connsiteX0" y="connsiteY0"/>
                </a:cxn>
                <a:cxn ang="0">
                  <a:pos x="connsiteX1" y="connsiteY1"/>
                </a:cxn>
                <a:cxn ang="0">
                  <a:pos x="connsiteX2" y="connsiteY2"/>
                </a:cxn>
              </a:cxnLst>
              <a:rect l="l" t="t" r="r" b="b"/>
              <a:pathLst>
                <a:path w="361" h="1082">
                  <a:moveTo>
                    <a:pt x="0" y="1083"/>
                  </a:moveTo>
                  <a:cubicBezTo>
                    <a:pt x="181" y="722"/>
                    <a:pt x="181" y="361"/>
                    <a:pt x="361" y="0"/>
                  </a:cubicBezTo>
                  <a:cubicBezTo>
                    <a:pt x="181" y="361"/>
                    <a:pt x="181" y="722"/>
                    <a:pt x="0" y="1083"/>
                  </a:cubicBezTo>
                  <a:close/>
                </a:path>
              </a:pathLst>
            </a:custGeom>
            <a:solidFill>
              <a:srgbClr val="FFFFFF"/>
            </a:solidFill>
            <a:ln w="1804" cap="flat">
              <a:noFill/>
              <a:prstDash val="solid"/>
              <a:miter/>
            </a:ln>
          </p:spPr>
          <p:txBody>
            <a:bodyPr rtlCol="0" anchor="ctr"/>
            <a:lstStyle/>
            <a:p>
              <a:endParaRPr lang="en-US"/>
            </a:p>
          </p:txBody>
        </p:sp>
        <p:sp>
          <p:nvSpPr>
            <p:cNvPr id="34" name="Freeform 994">
              <a:extLst>
                <a:ext uri="{FF2B5EF4-FFF2-40B4-BE49-F238E27FC236}">
                  <a16:creationId xmlns:a16="http://schemas.microsoft.com/office/drawing/2014/main" id="{A2325008-1814-6AF6-57A8-FD65F0FEFC3F}"/>
                </a:ext>
              </a:extLst>
            </p:cNvPr>
            <p:cNvSpPr/>
            <p:nvPr/>
          </p:nvSpPr>
          <p:spPr>
            <a:xfrm>
              <a:off x="8856885" y="2230835"/>
              <a:ext cx="360" cy="902"/>
            </a:xfrm>
            <a:custGeom>
              <a:avLst/>
              <a:gdLst>
                <a:gd name="connsiteX0" fmla="*/ 0 w 360"/>
                <a:gd name="connsiteY0" fmla="*/ 902 h 902"/>
                <a:gd name="connsiteX1" fmla="*/ 361 w 360"/>
                <a:gd name="connsiteY1" fmla="*/ 0 h 902"/>
                <a:gd name="connsiteX2" fmla="*/ 0 w 360"/>
                <a:gd name="connsiteY2" fmla="*/ 902 h 902"/>
              </a:gdLst>
              <a:ahLst/>
              <a:cxnLst>
                <a:cxn ang="0">
                  <a:pos x="connsiteX0" y="connsiteY0"/>
                </a:cxn>
                <a:cxn ang="0">
                  <a:pos x="connsiteX1" y="connsiteY1"/>
                </a:cxn>
                <a:cxn ang="0">
                  <a:pos x="connsiteX2" y="connsiteY2"/>
                </a:cxn>
              </a:cxnLst>
              <a:rect l="l" t="t" r="r" b="b"/>
              <a:pathLst>
                <a:path w="360" h="902">
                  <a:moveTo>
                    <a:pt x="0" y="902"/>
                  </a:moveTo>
                  <a:cubicBezTo>
                    <a:pt x="180" y="542"/>
                    <a:pt x="180" y="180"/>
                    <a:pt x="361" y="0"/>
                  </a:cubicBezTo>
                  <a:cubicBezTo>
                    <a:pt x="180" y="361"/>
                    <a:pt x="0" y="542"/>
                    <a:pt x="0" y="902"/>
                  </a:cubicBezTo>
                  <a:close/>
                </a:path>
              </a:pathLst>
            </a:custGeom>
            <a:solidFill>
              <a:srgbClr val="FFFFFF"/>
            </a:solidFill>
            <a:ln w="1804" cap="flat">
              <a:noFill/>
              <a:prstDash val="solid"/>
              <a:miter/>
            </a:ln>
          </p:spPr>
          <p:txBody>
            <a:bodyPr rtlCol="0" anchor="ctr"/>
            <a:lstStyle/>
            <a:p>
              <a:endParaRPr lang="en-US"/>
            </a:p>
          </p:txBody>
        </p:sp>
        <p:sp>
          <p:nvSpPr>
            <p:cNvPr id="35" name="Freeform 995">
              <a:extLst>
                <a:ext uri="{FF2B5EF4-FFF2-40B4-BE49-F238E27FC236}">
                  <a16:creationId xmlns:a16="http://schemas.microsoft.com/office/drawing/2014/main" id="{7877F623-A039-62A9-751D-EB09873F431C}"/>
                </a:ext>
              </a:extLst>
            </p:cNvPr>
            <p:cNvSpPr/>
            <p:nvPr/>
          </p:nvSpPr>
          <p:spPr>
            <a:xfrm>
              <a:off x="8860675" y="2218021"/>
              <a:ext cx="180" cy="360"/>
            </a:xfrm>
            <a:custGeom>
              <a:avLst/>
              <a:gdLst>
                <a:gd name="connsiteX0" fmla="*/ 0 w 180"/>
                <a:gd name="connsiteY0" fmla="*/ 361 h 360"/>
                <a:gd name="connsiteX1" fmla="*/ 181 w 180"/>
                <a:gd name="connsiteY1" fmla="*/ 0 h 360"/>
                <a:gd name="connsiteX2" fmla="*/ 0 w 180"/>
                <a:gd name="connsiteY2" fmla="*/ 361 h 360"/>
              </a:gdLst>
              <a:ahLst/>
              <a:cxnLst>
                <a:cxn ang="0">
                  <a:pos x="connsiteX0" y="connsiteY0"/>
                </a:cxn>
                <a:cxn ang="0">
                  <a:pos x="connsiteX1" y="connsiteY1"/>
                </a:cxn>
                <a:cxn ang="0">
                  <a:pos x="connsiteX2" y="connsiteY2"/>
                </a:cxn>
              </a:cxnLst>
              <a:rect l="l" t="t" r="r" b="b"/>
              <a:pathLst>
                <a:path w="180" h="360">
                  <a:moveTo>
                    <a:pt x="0" y="361"/>
                  </a:moveTo>
                  <a:cubicBezTo>
                    <a:pt x="0" y="180"/>
                    <a:pt x="0" y="0"/>
                    <a:pt x="181" y="0"/>
                  </a:cubicBezTo>
                  <a:cubicBezTo>
                    <a:pt x="0" y="0"/>
                    <a:pt x="0" y="180"/>
                    <a:pt x="0" y="361"/>
                  </a:cubicBezTo>
                  <a:close/>
                </a:path>
              </a:pathLst>
            </a:custGeom>
            <a:solidFill>
              <a:srgbClr val="FFFFFF"/>
            </a:solidFill>
            <a:ln w="1804" cap="flat">
              <a:noFill/>
              <a:prstDash val="solid"/>
              <a:miter/>
            </a:ln>
          </p:spPr>
          <p:txBody>
            <a:bodyPr rtlCol="0" anchor="ctr"/>
            <a:lstStyle/>
            <a:p>
              <a:endParaRPr lang="en-US"/>
            </a:p>
          </p:txBody>
        </p:sp>
        <p:sp>
          <p:nvSpPr>
            <p:cNvPr id="36" name="Freeform 996">
              <a:extLst>
                <a:ext uri="{FF2B5EF4-FFF2-40B4-BE49-F238E27FC236}">
                  <a16:creationId xmlns:a16="http://schemas.microsoft.com/office/drawing/2014/main" id="{35915671-D76A-1EB9-E6D0-D8F0A366B763}"/>
                </a:ext>
              </a:extLst>
            </p:cNvPr>
            <p:cNvSpPr/>
            <p:nvPr/>
          </p:nvSpPr>
          <p:spPr>
            <a:xfrm>
              <a:off x="9063528" y="1873497"/>
              <a:ext cx="11189" cy="14979"/>
            </a:xfrm>
            <a:custGeom>
              <a:avLst/>
              <a:gdLst>
                <a:gd name="connsiteX0" fmla="*/ 0 w 11189"/>
                <a:gd name="connsiteY0" fmla="*/ 0 h 14979"/>
                <a:gd name="connsiteX1" fmla="*/ 11189 w 11189"/>
                <a:gd name="connsiteY1" fmla="*/ 14979 h 14979"/>
                <a:gd name="connsiteX2" fmla="*/ 0 w 11189"/>
                <a:gd name="connsiteY2" fmla="*/ 0 h 14979"/>
              </a:gdLst>
              <a:ahLst/>
              <a:cxnLst>
                <a:cxn ang="0">
                  <a:pos x="connsiteX0" y="connsiteY0"/>
                </a:cxn>
                <a:cxn ang="0">
                  <a:pos x="connsiteX1" y="connsiteY1"/>
                </a:cxn>
                <a:cxn ang="0">
                  <a:pos x="connsiteX2" y="connsiteY2"/>
                </a:cxn>
              </a:cxnLst>
              <a:rect l="l" t="t" r="r" b="b"/>
              <a:pathLst>
                <a:path w="11189" h="14979">
                  <a:moveTo>
                    <a:pt x="0" y="0"/>
                  </a:moveTo>
                  <a:cubicBezTo>
                    <a:pt x="4151" y="4692"/>
                    <a:pt x="7760" y="9746"/>
                    <a:pt x="11189" y="14979"/>
                  </a:cubicBezTo>
                  <a:cubicBezTo>
                    <a:pt x="7760" y="9565"/>
                    <a:pt x="4151" y="4692"/>
                    <a:pt x="0" y="0"/>
                  </a:cubicBezTo>
                  <a:close/>
                </a:path>
              </a:pathLst>
            </a:custGeom>
            <a:solidFill>
              <a:srgbClr val="FFFFFF"/>
            </a:solidFill>
            <a:ln w="1804" cap="flat">
              <a:noFill/>
              <a:prstDash val="solid"/>
              <a:miter/>
            </a:ln>
          </p:spPr>
          <p:txBody>
            <a:bodyPr rtlCol="0" anchor="ctr"/>
            <a:lstStyle/>
            <a:p>
              <a:endParaRPr lang="en-US"/>
            </a:p>
          </p:txBody>
        </p:sp>
        <p:sp>
          <p:nvSpPr>
            <p:cNvPr id="37" name="Freeform 997">
              <a:extLst>
                <a:ext uri="{FF2B5EF4-FFF2-40B4-BE49-F238E27FC236}">
                  <a16:creationId xmlns:a16="http://schemas.microsoft.com/office/drawing/2014/main" id="{42DE06DB-582E-DCD1-7773-07EBCAF87255}"/>
                </a:ext>
              </a:extLst>
            </p:cNvPr>
            <p:cNvSpPr/>
            <p:nvPr/>
          </p:nvSpPr>
          <p:spPr>
            <a:xfrm>
              <a:off x="8854945" y="2146293"/>
              <a:ext cx="135" cy="80"/>
            </a:xfrm>
            <a:custGeom>
              <a:avLst/>
              <a:gdLst>
                <a:gd name="connsiteX0" fmla="*/ 135 w 135"/>
                <a:gd name="connsiteY0" fmla="*/ 80 h 80"/>
                <a:gd name="connsiteX1" fmla="*/ 135 w 135"/>
                <a:gd name="connsiteY1" fmla="*/ 80 h 80"/>
                <a:gd name="connsiteX2" fmla="*/ 135 w 135"/>
                <a:gd name="connsiteY2" fmla="*/ 80 h 80"/>
              </a:gdLst>
              <a:ahLst/>
              <a:cxnLst>
                <a:cxn ang="0">
                  <a:pos x="connsiteX0" y="connsiteY0"/>
                </a:cxn>
                <a:cxn ang="0">
                  <a:pos x="connsiteX1" y="connsiteY1"/>
                </a:cxn>
                <a:cxn ang="0">
                  <a:pos x="connsiteX2" y="connsiteY2"/>
                </a:cxn>
              </a:cxnLst>
              <a:rect l="l" t="t" r="r" b="b"/>
              <a:pathLst>
                <a:path w="135" h="80">
                  <a:moveTo>
                    <a:pt x="135" y="80"/>
                  </a:moveTo>
                  <a:cubicBezTo>
                    <a:pt x="-45" y="80"/>
                    <a:pt x="-45" y="-100"/>
                    <a:pt x="135" y="80"/>
                  </a:cubicBezTo>
                  <a:cubicBezTo>
                    <a:pt x="-45" y="-100"/>
                    <a:pt x="-45" y="80"/>
                    <a:pt x="135" y="80"/>
                  </a:cubicBezTo>
                  <a:close/>
                </a:path>
              </a:pathLst>
            </a:custGeom>
            <a:solidFill>
              <a:srgbClr val="FFFFFF"/>
            </a:solidFill>
            <a:ln w="1804" cap="flat">
              <a:noFill/>
              <a:prstDash val="solid"/>
              <a:miter/>
            </a:ln>
          </p:spPr>
          <p:txBody>
            <a:bodyPr rtlCol="0" anchor="ctr"/>
            <a:lstStyle/>
            <a:p>
              <a:endParaRPr lang="en-US"/>
            </a:p>
          </p:txBody>
        </p:sp>
        <p:sp>
          <p:nvSpPr>
            <p:cNvPr id="38" name="Freeform 998">
              <a:extLst>
                <a:ext uri="{FF2B5EF4-FFF2-40B4-BE49-F238E27FC236}">
                  <a16:creationId xmlns:a16="http://schemas.microsoft.com/office/drawing/2014/main" id="{E24B546E-F38B-BAD4-DDB9-B79945CA1D1D}"/>
                </a:ext>
              </a:extLst>
            </p:cNvPr>
            <p:cNvSpPr/>
            <p:nvPr/>
          </p:nvSpPr>
          <p:spPr>
            <a:xfrm>
              <a:off x="9090238" y="1917713"/>
              <a:ext cx="2345" cy="5414"/>
            </a:xfrm>
            <a:custGeom>
              <a:avLst/>
              <a:gdLst>
                <a:gd name="connsiteX0" fmla="*/ 0 w 2345"/>
                <a:gd name="connsiteY0" fmla="*/ 0 h 5414"/>
                <a:gd name="connsiteX1" fmla="*/ 2346 w 2345"/>
                <a:gd name="connsiteY1" fmla="*/ 5414 h 5414"/>
                <a:gd name="connsiteX2" fmla="*/ 0 w 2345"/>
                <a:gd name="connsiteY2" fmla="*/ 0 h 5414"/>
              </a:gdLst>
              <a:ahLst/>
              <a:cxnLst>
                <a:cxn ang="0">
                  <a:pos x="connsiteX0" y="connsiteY0"/>
                </a:cxn>
                <a:cxn ang="0">
                  <a:pos x="connsiteX1" y="connsiteY1"/>
                </a:cxn>
                <a:cxn ang="0">
                  <a:pos x="connsiteX2" y="connsiteY2"/>
                </a:cxn>
              </a:cxnLst>
              <a:rect l="l" t="t" r="r" b="b"/>
              <a:pathLst>
                <a:path w="2345" h="5414">
                  <a:moveTo>
                    <a:pt x="0" y="0"/>
                  </a:moveTo>
                  <a:cubicBezTo>
                    <a:pt x="722" y="1805"/>
                    <a:pt x="1443" y="3609"/>
                    <a:pt x="2346" y="5414"/>
                  </a:cubicBezTo>
                  <a:cubicBezTo>
                    <a:pt x="1443" y="3609"/>
                    <a:pt x="722" y="1805"/>
                    <a:pt x="0" y="0"/>
                  </a:cubicBezTo>
                  <a:close/>
                </a:path>
              </a:pathLst>
            </a:custGeom>
            <a:solidFill>
              <a:srgbClr val="FFFFFF"/>
            </a:solidFill>
            <a:ln w="1804" cap="flat">
              <a:noFill/>
              <a:prstDash val="solid"/>
              <a:miter/>
            </a:ln>
          </p:spPr>
          <p:txBody>
            <a:bodyPr rtlCol="0" anchor="ctr"/>
            <a:lstStyle/>
            <a:p>
              <a:endParaRPr lang="en-US"/>
            </a:p>
          </p:txBody>
        </p:sp>
        <p:sp>
          <p:nvSpPr>
            <p:cNvPr id="39" name="Freeform 999">
              <a:extLst>
                <a:ext uri="{FF2B5EF4-FFF2-40B4-BE49-F238E27FC236}">
                  <a16:creationId xmlns:a16="http://schemas.microsoft.com/office/drawing/2014/main" id="{213C793F-6F5C-250C-FD52-4D3C8AB39E42}"/>
                </a:ext>
              </a:extLst>
            </p:cNvPr>
            <p:cNvSpPr/>
            <p:nvPr/>
          </p:nvSpPr>
          <p:spPr>
            <a:xfrm>
              <a:off x="9033930" y="1849494"/>
              <a:ext cx="29597" cy="23822"/>
            </a:xfrm>
            <a:custGeom>
              <a:avLst/>
              <a:gdLst>
                <a:gd name="connsiteX0" fmla="*/ 29598 w 29597"/>
                <a:gd name="connsiteY0" fmla="*/ 23822 h 23822"/>
                <a:gd name="connsiteX1" fmla="*/ 0 w 29597"/>
                <a:gd name="connsiteY1" fmla="*/ 0 h 23822"/>
                <a:gd name="connsiteX2" fmla="*/ 29598 w 29597"/>
                <a:gd name="connsiteY2" fmla="*/ 23822 h 23822"/>
              </a:gdLst>
              <a:ahLst/>
              <a:cxnLst>
                <a:cxn ang="0">
                  <a:pos x="connsiteX0" y="connsiteY0"/>
                </a:cxn>
                <a:cxn ang="0">
                  <a:pos x="connsiteX1" y="connsiteY1"/>
                </a:cxn>
                <a:cxn ang="0">
                  <a:pos x="connsiteX2" y="connsiteY2"/>
                </a:cxn>
              </a:cxnLst>
              <a:rect l="l" t="t" r="r" b="b"/>
              <a:pathLst>
                <a:path w="29597" h="23822">
                  <a:moveTo>
                    <a:pt x="29598" y="23822"/>
                  </a:moveTo>
                  <a:cubicBezTo>
                    <a:pt x="21296" y="14438"/>
                    <a:pt x="11731" y="6317"/>
                    <a:pt x="0" y="0"/>
                  </a:cubicBezTo>
                  <a:cubicBezTo>
                    <a:pt x="11551" y="6317"/>
                    <a:pt x="21296" y="14438"/>
                    <a:pt x="29598" y="23822"/>
                  </a:cubicBezTo>
                  <a:close/>
                </a:path>
              </a:pathLst>
            </a:custGeom>
            <a:solidFill>
              <a:srgbClr val="FFFFFF"/>
            </a:solidFill>
            <a:ln w="1804" cap="flat">
              <a:noFill/>
              <a:prstDash val="solid"/>
              <a:miter/>
            </a:ln>
          </p:spPr>
          <p:txBody>
            <a:bodyPr rtlCol="0" anchor="ctr"/>
            <a:lstStyle/>
            <a:p>
              <a:endParaRPr lang="en-US"/>
            </a:p>
          </p:txBody>
        </p:sp>
        <p:sp>
          <p:nvSpPr>
            <p:cNvPr id="40" name="Freeform 1000">
              <a:extLst>
                <a:ext uri="{FF2B5EF4-FFF2-40B4-BE49-F238E27FC236}">
                  <a16:creationId xmlns:a16="http://schemas.microsoft.com/office/drawing/2014/main" id="{8740C1B4-4835-FFBF-0FA5-ECE71D714CE0}"/>
                </a:ext>
              </a:extLst>
            </p:cNvPr>
            <p:cNvSpPr/>
            <p:nvPr/>
          </p:nvSpPr>
          <p:spPr>
            <a:xfrm>
              <a:off x="9075078" y="1888837"/>
              <a:ext cx="6316" cy="10647"/>
            </a:xfrm>
            <a:custGeom>
              <a:avLst/>
              <a:gdLst>
                <a:gd name="connsiteX0" fmla="*/ 0 w 6316"/>
                <a:gd name="connsiteY0" fmla="*/ 0 h 10647"/>
                <a:gd name="connsiteX1" fmla="*/ 6317 w 6316"/>
                <a:gd name="connsiteY1" fmla="*/ 10648 h 10647"/>
                <a:gd name="connsiteX2" fmla="*/ 0 w 6316"/>
                <a:gd name="connsiteY2" fmla="*/ 0 h 10647"/>
              </a:gdLst>
              <a:ahLst/>
              <a:cxnLst>
                <a:cxn ang="0">
                  <a:pos x="connsiteX0" y="connsiteY0"/>
                </a:cxn>
                <a:cxn ang="0">
                  <a:pos x="connsiteX1" y="connsiteY1"/>
                </a:cxn>
                <a:cxn ang="0">
                  <a:pos x="connsiteX2" y="connsiteY2"/>
                </a:cxn>
              </a:cxnLst>
              <a:rect l="l" t="t" r="r" b="b"/>
              <a:pathLst>
                <a:path w="6316" h="10647">
                  <a:moveTo>
                    <a:pt x="0" y="0"/>
                  </a:moveTo>
                  <a:cubicBezTo>
                    <a:pt x="2166" y="3429"/>
                    <a:pt x="4332" y="7039"/>
                    <a:pt x="6317" y="10648"/>
                  </a:cubicBezTo>
                  <a:cubicBezTo>
                    <a:pt x="4332" y="6858"/>
                    <a:pt x="2166" y="3429"/>
                    <a:pt x="0" y="0"/>
                  </a:cubicBezTo>
                  <a:close/>
                </a:path>
              </a:pathLst>
            </a:custGeom>
            <a:solidFill>
              <a:srgbClr val="FFFFFF"/>
            </a:solidFill>
            <a:ln w="1804" cap="flat">
              <a:noFill/>
              <a:prstDash val="solid"/>
              <a:miter/>
            </a:ln>
          </p:spPr>
          <p:txBody>
            <a:bodyPr rtlCol="0" anchor="ctr"/>
            <a:lstStyle/>
            <a:p>
              <a:endParaRPr lang="en-US"/>
            </a:p>
          </p:txBody>
        </p:sp>
        <p:sp>
          <p:nvSpPr>
            <p:cNvPr id="41" name="Freeform 1001">
              <a:extLst>
                <a:ext uri="{FF2B5EF4-FFF2-40B4-BE49-F238E27FC236}">
                  <a16:creationId xmlns:a16="http://schemas.microsoft.com/office/drawing/2014/main" id="{AF21EDCA-EAD1-56E3-265F-712AEAF6479A}"/>
                </a:ext>
              </a:extLst>
            </p:cNvPr>
            <p:cNvSpPr/>
            <p:nvPr/>
          </p:nvSpPr>
          <p:spPr>
            <a:xfrm>
              <a:off x="8768766" y="1830635"/>
              <a:ext cx="296448" cy="322089"/>
            </a:xfrm>
            <a:custGeom>
              <a:avLst/>
              <a:gdLst>
                <a:gd name="connsiteX0" fmla="*/ 170415 w 296448"/>
                <a:gd name="connsiteY0" fmla="*/ 319889 h 322089"/>
                <a:gd name="connsiteX1" fmla="*/ 251268 w 296448"/>
                <a:gd name="connsiteY1" fmla="*/ 270800 h 322089"/>
                <a:gd name="connsiteX2" fmla="*/ 273105 w 296448"/>
                <a:gd name="connsiteY2" fmla="*/ 32575 h 322089"/>
                <a:gd name="connsiteX3" fmla="*/ 265345 w 296448"/>
                <a:gd name="connsiteY3" fmla="*/ 18859 h 322089"/>
                <a:gd name="connsiteX4" fmla="*/ 243688 w 296448"/>
                <a:gd name="connsiteY4" fmla="*/ 10196 h 322089"/>
                <a:gd name="connsiteX5" fmla="*/ 57800 w 296448"/>
                <a:gd name="connsiteY5" fmla="*/ 27702 h 322089"/>
                <a:gd name="connsiteX6" fmla="*/ 11598 w 296448"/>
                <a:gd name="connsiteY6" fmla="*/ 78957 h 322089"/>
                <a:gd name="connsiteX7" fmla="*/ 26578 w 296448"/>
                <a:gd name="connsiteY7" fmla="*/ 215214 h 322089"/>
                <a:gd name="connsiteX8" fmla="*/ 75125 w 296448"/>
                <a:gd name="connsiteY8" fmla="*/ 294262 h 322089"/>
                <a:gd name="connsiteX9" fmla="*/ 83968 w 296448"/>
                <a:gd name="connsiteY9" fmla="*/ 309963 h 322089"/>
                <a:gd name="connsiteX10" fmla="*/ 83968 w 296448"/>
                <a:gd name="connsiteY10" fmla="*/ 309963 h 322089"/>
                <a:gd name="connsiteX11" fmla="*/ 170415 w 296448"/>
                <a:gd name="connsiteY11" fmla="*/ 319889 h 322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6448" h="322089">
                  <a:moveTo>
                    <a:pt x="170415" y="319889"/>
                  </a:moveTo>
                  <a:cubicBezTo>
                    <a:pt x="201818" y="314655"/>
                    <a:pt x="231415" y="295345"/>
                    <a:pt x="251268" y="270800"/>
                  </a:cubicBezTo>
                  <a:cubicBezTo>
                    <a:pt x="304327" y="204928"/>
                    <a:pt x="309380" y="107472"/>
                    <a:pt x="273105" y="32575"/>
                  </a:cubicBezTo>
                  <a:cubicBezTo>
                    <a:pt x="270759" y="27702"/>
                    <a:pt x="268232" y="23190"/>
                    <a:pt x="265345" y="18859"/>
                  </a:cubicBezTo>
                  <a:cubicBezTo>
                    <a:pt x="258667" y="15250"/>
                    <a:pt x="251628" y="12362"/>
                    <a:pt x="243688" y="10196"/>
                  </a:cubicBezTo>
                  <a:cubicBezTo>
                    <a:pt x="179620" y="-7851"/>
                    <a:pt x="117175" y="-1895"/>
                    <a:pt x="57800" y="27702"/>
                  </a:cubicBezTo>
                  <a:cubicBezTo>
                    <a:pt x="36504" y="38350"/>
                    <a:pt x="20442" y="56037"/>
                    <a:pt x="11598" y="78957"/>
                  </a:cubicBezTo>
                  <a:cubicBezTo>
                    <a:pt x="-6990" y="126963"/>
                    <a:pt x="-4103" y="172442"/>
                    <a:pt x="26578" y="215214"/>
                  </a:cubicBezTo>
                  <a:cubicBezTo>
                    <a:pt x="44625" y="240300"/>
                    <a:pt x="58522" y="268274"/>
                    <a:pt x="75125" y="294262"/>
                  </a:cubicBezTo>
                  <a:cubicBezTo>
                    <a:pt x="78554" y="299496"/>
                    <a:pt x="81442" y="304729"/>
                    <a:pt x="83968" y="309963"/>
                  </a:cubicBezTo>
                  <a:lnTo>
                    <a:pt x="83968" y="309963"/>
                  </a:lnTo>
                  <a:cubicBezTo>
                    <a:pt x="111400" y="321153"/>
                    <a:pt x="140096" y="324943"/>
                    <a:pt x="170415" y="319889"/>
                  </a:cubicBezTo>
                  <a:close/>
                </a:path>
              </a:pathLst>
            </a:custGeom>
            <a:solidFill>
              <a:srgbClr val="FFFFFF"/>
            </a:solidFill>
            <a:ln w="1804" cap="flat">
              <a:noFill/>
              <a:prstDash val="solid"/>
              <a:miter/>
            </a:ln>
          </p:spPr>
          <p:txBody>
            <a:bodyPr rtlCol="0" anchor="ctr"/>
            <a:lstStyle/>
            <a:p>
              <a:endParaRPr lang="en-US"/>
            </a:p>
          </p:txBody>
        </p:sp>
        <p:sp>
          <p:nvSpPr>
            <p:cNvPr id="42" name="Freeform 1002">
              <a:extLst>
                <a:ext uri="{FF2B5EF4-FFF2-40B4-BE49-F238E27FC236}">
                  <a16:creationId xmlns:a16="http://schemas.microsoft.com/office/drawing/2014/main" id="{73574B7F-E2C8-F3C8-512D-E6FD77FA0B46}"/>
                </a:ext>
              </a:extLst>
            </p:cNvPr>
            <p:cNvSpPr/>
            <p:nvPr/>
          </p:nvSpPr>
          <p:spPr>
            <a:xfrm>
              <a:off x="9092945" y="1924210"/>
              <a:ext cx="2165" cy="5594"/>
            </a:xfrm>
            <a:custGeom>
              <a:avLst/>
              <a:gdLst>
                <a:gd name="connsiteX0" fmla="*/ 0 w 2165"/>
                <a:gd name="connsiteY0" fmla="*/ 0 h 5594"/>
                <a:gd name="connsiteX1" fmla="*/ 2166 w 2165"/>
                <a:gd name="connsiteY1" fmla="*/ 5595 h 5594"/>
                <a:gd name="connsiteX2" fmla="*/ 0 w 2165"/>
                <a:gd name="connsiteY2" fmla="*/ 0 h 5594"/>
              </a:gdLst>
              <a:ahLst/>
              <a:cxnLst>
                <a:cxn ang="0">
                  <a:pos x="connsiteX0" y="connsiteY0"/>
                </a:cxn>
                <a:cxn ang="0">
                  <a:pos x="connsiteX1" y="connsiteY1"/>
                </a:cxn>
                <a:cxn ang="0">
                  <a:pos x="connsiteX2" y="connsiteY2"/>
                </a:cxn>
              </a:cxnLst>
              <a:rect l="l" t="t" r="r" b="b"/>
              <a:pathLst>
                <a:path w="2165" h="5594">
                  <a:moveTo>
                    <a:pt x="0" y="0"/>
                  </a:moveTo>
                  <a:cubicBezTo>
                    <a:pt x="722" y="1805"/>
                    <a:pt x="1443" y="3790"/>
                    <a:pt x="2166" y="5595"/>
                  </a:cubicBezTo>
                  <a:cubicBezTo>
                    <a:pt x="1443" y="3790"/>
                    <a:pt x="722" y="1805"/>
                    <a:pt x="0" y="0"/>
                  </a:cubicBezTo>
                  <a:close/>
                </a:path>
              </a:pathLst>
            </a:custGeom>
            <a:solidFill>
              <a:srgbClr val="FFFFFF"/>
            </a:solidFill>
            <a:ln w="1804" cap="flat">
              <a:noFill/>
              <a:prstDash val="solid"/>
              <a:miter/>
            </a:ln>
          </p:spPr>
          <p:txBody>
            <a:bodyPr rtlCol="0" anchor="ctr"/>
            <a:lstStyle/>
            <a:p>
              <a:endParaRPr lang="en-US"/>
            </a:p>
          </p:txBody>
        </p:sp>
        <p:sp>
          <p:nvSpPr>
            <p:cNvPr id="43" name="Freeform 1003">
              <a:extLst>
                <a:ext uri="{FF2B5EF4-FFF2-40B4-BE49-F238E27FC236}">
                  <a16:creationId xmlns:a16="http://schemas.microsoft.com/office/drawing/2014/main" id="{D6A515F9-66D5-9462-6474-B925BEA006BA}"/>
                </a:ext>
              </a:extLst>
            </p:cNvPr>
            <p:cNvSpPr/>
            <p:nvPr/>
          </p:nvSpPr>
          <p:spPr>
            <a:xfrm>
              <a:off x="9081575" y="1899846"/>
              <a:ext cx="2707" cy="5414"/>
            </a:xfrm>
            <a:custGeom>
              <a:avLst/>
              <a:gdLst>
                <a:gd name="connsiteX0" fmla="*/ 0 w 2707"/>
                <a:gd name="connsiteY0" fmla="*/ 0 h 5414"/>
                <a:gd name="connsiteX1" fmla="*/ 2707 w 2707"/>
                <a:gd name="connsiteY1" fmla="*/ 5414 h 5414"/>
                <a:gd name="connsiteX2" fmla="*/ 0 w 2707"/>
                <a:gd name="connsiteY2" fmla="*/ 0 h 5414"/>
              </a:gdLst>
              <a:ahLst/>
              <a:cxnLst>
                <a:cxn ang="0">
                  <a:pos x="connsiteX0" y="connsiteY0"/>
                </a:cxn>
                <a:cxn ang="0">
                  <a:pos x="connsiteX1" y="connsiteY1"/>
                </a:cxn>
                <a:cxn ang="0">
                  <a:pos x="connsiteX2" y="connsiteY2"/>
                </a:cxn>
              </a:cxnLst>
              <a:rect l="l" t="t" r="r" b="b"/>
              <a:pathLst>
                <a:path w="2707" h="5414">
                  <a:moveTo>
                    <a:pt x="0" y="0"/>
                  </a:moveTo>
                  <a:cubicBezTo>
                    <a:pt x="902" y="1805"/>
                    <a:pt x="1805" y="3609"/>
                    <a:pt x="2707" y="5414"/>
                  </a:cubicBezTo>
                  <a:cubicBezTo>
                    <a:pt x="1805" y="3429"/>
                    <a:pt x="902" y="1624"/>
                    <a:pt x="0" y="0"/>
                  </a:cubicBezTo>
                  <a:close/>
                </a:path>
              </a:pathLst>
            </a:custGeom>
            <a:solidFill>
              <a:srgbClr val="FFFFFF"/>
            </a:solidFill>
            <a:ln w="1804" cap="flat">
              <a:noFill/>
              <a:prstDash val="solid"/>
              <a:miter/>
            </a:ln>
          </p:spPr>
          <p:txBody>
            <a:bodyPr rtlCol="0" anchor="ctr"/>
            <a:lstStyle/>
            <a:p>
              <a:endParaRPr lang="en-US"/>
            </a:p>
          </p:txBody>
        </p:sp>
        <p:sp>
          <p:nvSpPr>
            <p:cNvPr id="44" name="Freeform 1004">
              <a:extLst>
                <a:ext uri="{FF2B5EF4-FFF2-40B4-BE49-F238E27FC236}">
                  <a16:creationId xmlns:a16="http://schemas.microsoft.com/office/drawing/2014/main" id="{106D36DA-0A34-42B3-2B23-05A90D2B6CBE}"/>
                </a:ext>
              </a:extLst>
            </p:cNvPr>
            <p:cNvSpPr/>
            <p:nvPr/>
          </p:nvSpPr>
          <p:spPr>
            <a:xfrm>
              <a:off x="9084643" y="1905802"/>
              <a:ext cx="2707" cy="5414"/>
            </a:xfrm>
            <a:custGeom>
              <a:avLst/>
              <a:gdLst>
                <a:gd name="connsiteX0" fmla="*/ 0 w 2707"/>
                <a:gd name="connsiteY0" fmla="*/ 0 h 5414"/>
                <a:gd name="connsiteX1" fmla="*/ 2707 w 2707"/>
                <a:gd name="connsiteY1" fmla="*/ 5414 h 5414"/>
                <a:gd name="connsiteX2" fmla="*/ 0 w 2707"/>
                <a:gd name="connsiteY2" fmla="*/ 0 h 5414"/>
              </a:gdLst>
              <a:ahLst/>
              <a:cxnLst>
                <a:cxn ang="0">
                  <a:pos x="connsiteX0" y="connsiteY0"/>
                </a:cxn>
                <a:cxn ang="0">
                  <a:pos x="connsiteX1" y="connsiteY1"/>
                </a:cxn>
                <a:cxn ang="0">
                  <a:pos x="connsiteX2" y="connsiteY2"/>
                </a:cxn>
              </a:cxnLst>
              <a:rect l="l" t="t" r="r" b="b"/>
              <a:pathLst>
                <a:path w="2707" h="5414">
                  <a:moveTo>
                    <a:pt x="0" y="0"/>
                  </a:moveTo>
                  <a:cubicBezTo>
                    <a:pt x="902" y="1805"/>
                    <a:pt x="1805" y="3609"/>
                    <a:pt x="2707" y="5414"/>
                  </a:cubicBezTo>
                  <a:cubicBezTo>
                    <a:pt x="1805" y="3609"/>
                    <a:pt x="902" y="1805"/>
                    <a:pt x="0" y="0"/>
                  </a:cubicBezTo>
                  <a:close/>
                </a:path>
              </a:pathLst>
            </a:custGeom>
            <a:solidFill>
              <a:srgbClr val="FFFFFF"/>
            </a:solidFill>
            <a:ln w="1804" cap="flat">
              <a:noFill/>
              <a:prstDash val="solid"/>
              <a:miter/>
            </a:ln>
          </p:spPr>
          <p:txBody>
            <a:bodyPr rtlCol="0" anchor="ctr"/>
            <a:lstStyle/>
            <a:p>
              <a:endParaRPr lang="en-US"/>
            </a:p>
          </p:txBody>
        </p:sp>
        <p:sp>
          <p:nvSpPr>
            <p:cNvPr id="45" name="Freeform 1005">
              <a:extLst>
                <a:ext uri="{FF2B5EF4-FFF2-40B4-BE49-F238E27FC236}">
                  <a16:creationId xmlns:a16="http://schemas.microsoft.com/office/drawing/2014/main" id="{BE26D5D4-5149-B1FF-BFCB-CC8CC4836B8D}"/>
                </a:ext>
              </a:extLst>
            </p:cNvPr>
            <p:cNvSpPr/>
            <p:nvPr/>
          </p:nvSpPr>
          <p:spPr>
            <a:xfrm>
              <a:off x="9087350" y="1911396"/>
              <a:ext cx="2526" cy="5594"/>
            </a:xfrm>
            <a:custGeom>
              <a:avLst/>
              <a:gdLst>
                <a:gd name="connsiteX0" fmla="*/ 0 w 2526"/>
                <a:gd name="connsiteY0" fmla="*/ 0 h 5594"/>
                <a:gd name="connsiteX1" fmla="*/ 2526 w 2526"/>
                <a:gd name="connsiteY1" fmla="*/ 5595 h 5594"/>
                <a:gd name="connsiteX2" fmla="*/ 0 w 2526"/>
                <a:gd name="connsiteY2" fmla="*/ 0 h 5594"/>
              </a:gdLst>
              <a:ahLst/>
              <a:cxnLst>
                <a:cxn ang="0">
                  <a:pos x="connsiteX0" y="connsiteY0"/>
                </a:cxn>
                <a:cxn ang="0">
                  <a:pos x="connsiteX1" y="connsiteY1"/>
                </a:cxn>
                <a:cxn ang="0">
                  <a:pos x="connsiteX2" y="connsiteY2"/>
                </a:cxn>
              </a:cxnLst>
              <a:rect l="l" t="t" r="r" b="b"/>
              <a:pathLst>
                <a:path w="2526" h="5594">
                  <a:moveTo>
                    <a:pt x="0" y="0"/>
                  </a:moveTo>
                  <a:cubicBezTo>
                    <a:pt x="902" y="1805"/>
                    <a:pt x="1624" y="3609"/>
                    <a:pt x="2526" y="5595"/>
                  </a:cubicBezTo>
                  <a:cubicBezTo>
                    <a:pt x="1624" y="3609"/>
                    <a:pt x="902" y="1805"/>
                    <a:pt x="0" y="0"/>
                  </a:cubicBezTo>
                  <a:close/>
                </a:path>
              </a:pathLst>
            </a:custGeom>
            <a:solidFill>
              <a:srgbClr val="FFFFFF"/>
            </a:solidFill>
            <a:ln w="1804" cap="flat">
              <a:noFill/>
              <a:prstDash val="solid"/>
              <a:miter/>
            </a:ln>
          </p:spPr>
          <p:txBody>
            <a:bodyPr rtlCol="0" anchor="ctr"/>
            <a:lstStyle/>
            <a:p>
              <a:endParaRPr lang="en-US"/>
            </a:p>
          </p:txBody>
        </p:sp>
        <p:sp>
          <p:nvSpPr>
            <p:cNvPr id="46" name="Freeform 1006">
              <a:extLst>
                <a:ext uri="{FF2B5EF4-FFF2-40B4-BE49-F238E27FC236}">
                  <a16:creationId xmlns:a16="http://schemas.microsoft.com/office/drawing/2014/main" id="{20EFF5EA-D24E-6107-8FC9-2D31721FF8AA}"/>
                </a:ext>
              </a:extLst>
            </p:cNvPr>
            <p:cNvSpPr/>
            <p:nvPr/>
          </p:nvSpPr>
          <p:spPr>
            <a:xfrm>
              <a:off x="8575207" y="2142870"/>
              <a:ext cx="186446" cy="185240"/>
            </a:xfrm>
            <a:custGeom>
              <a:avLst/>
              <a:gdLst>
                <a:gd name="connsiteX0" fmla="*/ 184944 w 186446"/>
                <a:gd name="connsiteY0" fmla="*/ 109261 h 185240"/>
                <a:gd name="connsiteX1" fmla="*/ 98317 w 186446"/>
                <a:gd name="connsiteY1" fmla="*/ 74 h 185240"/>
                <a:gd name="connsiteX2" fmla="*/ 4290 w 186446"/>
                <a:gd name="connsiteY2" fmla="*/ 116841 h 185240"/>
                <a:gd name="connsiteX3" fmla="*/ 97775 w 186446"/>
                <a:gd name="connsiteY3" fmla="*/ 185240 h 185240"/>
                <a:gd name="connsiteX4" fmla="*/ 184944 w 186446"/>
                <a:gd name="connsiteY4" fmla="*/ 109261 h 18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446" h="185240">
                  <a:moveTo>
                    <a:pt x="184944" y="109261"/>
                  </a:moveTo>
                  <a:cubicBezTo>
                    <a:pt x="191983" y="79122"/>
                    <a:pt x="176101" y="-2813"/>
                    <a:pt x="98317" y="74"/>
                  </a:cubicBezTo>
                  <a:cubicBezTo>
                    <a:pt x="7358" y="-1008"/>
                    <a:pt x="-9607" y="76776"/>
                    <a:pt x="4290" y="116841"/>
                  </a:cubicBezTo>
                  <a:cubicBezTo>
                    <a:pt x="19089" y="159974"/>
                    <a:pt x="41828" y="182172"/>
                    <a:pt x="97775" y="185240"/>
                  </a:cubicBezTo>
                  <a:cubicBezTo>
                    <a:pt x="161843" y="181089"/>
                    <a:pt x="177725" y="139942"/>
                    <a:pt x="184944" y="109261"/>
                  </a:cubicBezTo>
                  <a:close/>
                </a:path>
              </a:pathLst>
            </a:custGeom>
            <a:solidFill>
              <a:srgbClr val="FFFFFF"/>
            </a:solidFill>
            <a:ln w="1804" cap="flat">
              <a:noFill/>
              <a:prstDash val="solid"/>
              <a:miter/>
            </a:ln>
          </p:spPr>
          <p:txBody>
            <a:bodyPr rtlCol="0" anchor="ctr"/>
            <a:lstStyle/>
            <a:p>
              <a:endParaRPr lang="en-US"/>
            </a:p>
          </p:txBody>
        </p:sp>
        <p:sp>
          <p:nvSpPr>
            <p:cNvPr id="47" name="Freeform 1007">
              <a:extLst>
                <a:ext uri="{FF2B5EF4-FFF2-40B4-BE49-F238E27FC236}">
                  <a16:creationId xmlns:a16="http://schemas.microsoft.com/office/drawing/2014/main" id="{2DA91AEE-236B-E70F-8573-63535D838C9A}"/>
                </a:ext>
              </a:extLst>
            </p:cNvPr>
            <p:cNvSpPr/>
            <p:nvPr/>
          </p:nvSpPr>
          <p:spPr>
            <a:xfrm>
              <a:off x="8510151" y="2335438"/>
              <a:ext cx="422892" cy="556940"/>
            </a:xfrm>
            <a:custGeom>
              <a:avLst/>
              <a:gdLst>
                <a:gd name="connsiteX0" fmla="*/ 212101 w 422892"/>
                <a:gd name="connsiteY0" fmla="*/ 114311 h 556940"/>
                <a:gd name="connsiteX1" fmla="*/ 263356 w 422892"/>
                <a:gd name="connsiteY1" fmla="*/ 181447 h 556940"/>
                <a:gd name="connsiteX2" fmla="*/ 279960 w 422892"/>
                <a:gd name="connsiteY2" fmla="*/ 184154 h 556940"/>
                <a:gd name="connsiteX3" fmla="*/ 398350 w 422892"/>
                <a:gd name="connsiteY3" fmla="*/ 167551 h 556940"/>
                <a:gd name="connsiteX4" fmla="*/ 421992 w 422892"/>
                <a:gd name="connsiteY4" fmla="*/ 144269 h 556940"/>
                <a:gd name="connsiteX5" fmla="*/ 398531 w 422892"/>
                <a:gd name="connsiteY5" fmla="*/ 119003 h 556940"/>
                <a:gd name="connsiteX6" fmla="*/ 354134 w 422892"/>
                <a:gd name="connsiteY6" fmla="*/ 129290 h 556940"/>
                <a:gd name="connsiteX7" fmla="*/ 251625 w 422892"/>
                <a:gd name="connsiteY7" fmla="*/ 83089 h 556940"/>
                <a:gd name="connsiteX8" fmla="*/ 247655 w 422892"/>
                <a:gd name="connsiteY8" fmla="*/ 75689 h 556940"/>
                <a:gd name="connsiteX9" fmla="*/ 136122 w 422892"/>
                <a:gd name="connsiteY9" fmla="*/ 432 h 556940"/>
                <a:gd name="connsiteX10" fmla="*/ 83965 w 422892"/>
                <a:gd name="connsiteY10" fmla="*/ 12163 h 556940"/>
                <a:gd name="connsiteX11" fmla="*/ 23687 w 422892"/>
                <a:gd name="connsiteY11" fmla="*/ 96083 h 556940"/>
                <a:gd name="connsiteX12" fmla="*/ 225 w 422892"/>
                <a:gd name="connsiteY12" fmla="*/ 285039 h 556940"/>
                <a:gd name="connsiteX13" fmla="*/ 9068 w 422892"/>
                <a:gd name="connsiteY13" fmla="*/ 311027 h 556940"/>
                <a:gd name="connsiteX14" fmla="*/ 50036 w 422892"/>
                <a:gd name="connsiteY14" fmla="*/ 298214 h 556940"/>
                <a:gd name="connsiteX15" fmla="*/ 77288 w 422892"/>
                <a:gd name="connsiteY15" fmla="*/ 115033 h 556940"/>
                <a:gd name="connsiteX16" fmla="*/ 96959 w 422892"/>
                <a:gd name="connsiteY16" fmla="*/ 95181 h 556940"/>
                <a:gd name="connsiteX17" fmla="*/ 83063 w 422892"/>
                <a:gd name="connsiteY17" fmla="*/ 149684 h 556940"/>
                <a:gd name="connsiteX18" fmla="*/ 72234 w 422892"/>
                <a:gd name="connsiteY18" fmla="*/ 264465 h 556940"/>
                <a:gd name="connsiteX19" fmla="*/ 44261 w 422892"/>
                <a:gd name="connsiteY19" fmla="*/ 324202 h 556940"/>
                <a:gd name="connsiteX20" fmla="*/ 23687 w 422892"/>
                <a:gd name="connsiteY20" fmla="*/ 363184 h 556940"/>
                <a:gd name="connsiteX21" fmla="*/ 406 w 422892"/>
                <a:gd name="connsiteY21" fmla="*/ 530483 h 556940"/>
                <a:gd name="connsiteX22" fmla="*/ 10693 w 422892"/>
                <a:gd name="connsiteY22" fmla="*/ 550516 h 556940"/>
                <a:gd name="connsiteX23" fmla="*/ 59421 w 422892"/>
                <a:gd name="connsiteY23" fmla="*/ 532107 h 556940"/>
                <a:gd name="connsiteX24" fmla="*/ 60864 w 422892"/>
                <a:gd name="connsiteY24" fmla="*/ 523806 h 556940"/>
                <a:gd name="connsiteX25" fmla="*/ 83423 w 422892"/>
                <a:gd name="connsiteY25" fmla="*/ 390796 h 556940"/>
                <a:gd name="connsiteX26" fmla="*/ 107607 w 422892"/>
                <a:gd name="connsiteY26" fmla="*/ 316080 h 556940"/>
                <a:gd name="connsiteX27" fmla="*/ 133415 w 422892"/>
                <a:gd name="connsiteY27" fmla="*/ 296770 h 556940"/>
                <a:gd name="connsiteX28" fmla="*/ 158320 w 422892"/>
                <a:gd name="connsiteY28" fmla="*/ 316441 h 556940"/>
                <a:gd name="connsiteX29" fmla="*/ 166803 w 422892"/>
                <a:gd name="connsiteY29" fmla="*/ 346039 h 556940"/>
                <a:gd name="connsiteX30" fmla="*/ 196581 w 422892"/>
                <a:gd name="connsiteY30" fmla="*/ 540409 h 556940"/>
                <a:gd name="connsiteX31" fmla="*/ 233217 w 422892"/>
                <a:gd name="connsiteY31" fmla="*/ 556291 h 556940"/>
                <a:gd name="connsiteX32" fmla="*/ 254332 w 422892"/>
                <a:gd name="connsiteY32" fmla="*/ 526513 h 556940"/>
                <a:gd name="connsiteX33" fmla="*/ 248196 w 422892"/>
                <a:gd name="connsiteY33" fmla="*/ 420033 h 556940"/>
                <a:gd name="connsiteX34" fmla="*/ 213726 w 422892"/>
                <a:gd name="connsiteY34" fmla="*/ 144089 h 556940"/>
                <a:gd name="connsiteX35" fmla="*/ 212101 w 422892"/>
                <a:gd name="connsiteY35" fmla="*/ 114311 h 556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22892" h="556940">
                  <a:moveTo>
                    <a:pt x="212101" y="114311"/>
                  </a:moveTo>
                  <a:cubicBezTo>
                    <a:pt x="231051" y="168092"/>
                    <a:pt x="244587" y="175852"/>
                    <a:pt x="263356" y="181447"/>
                  </a:cubicBezTo>
                  <a:cubicBezTo>
                    <a:pt x="268770" y="183071"/>
                    <a:pt x="274365" y="183974"/>
                    <a:pt x="279960" y="184154"/>
                  </a:cubicBezTo>
                  <a:cubicBezTo>
                    <a:pt x="321108" y="186500"/>
                    <a:pt x="358646" y="173867"/>
                    <a:pt x="398350" y="167551"/>
                  </a:cubicBezTo>
                  <a:cubicBezTo>
                    <a:pt x="407194" y="166107"/>
                    <a:pt x="418022" y="162136"/>
                    <a:pt x="421992" y="144269"/>
                  </a:cubicBezTo>
                  <a:cubicBezTo>
                    <a:pt x="426504" y="130734"/>
                    <a:pt x="413329" y="119184"/>
                    <a:pt x="398531" y="119003"/>
                  </a:cubicBezTo>
                  <a:cubicBezTo>
                    <a:pt x="383371" y="118823"/>
                    <a:pt x="368753" y="125681"/>
                    <a:pt x="354134" y="129290"/>
                  </a:cubicBezTo>
                  <a:cubicBezTo>
                    <a:pt x="298729" y="143187"/>
                    <a:pt x="278877" y="134163"/>
                    <a:pt x="251625" y="83089"/>
                  </a:cubicBezTo>
                  <a:cubicBezTo>
                    <a:pt x="250362" y="80562"/>
                    <a:pt x="248738" y="78216"/>
                    <a:pt x="247655" y="75689"/>
                  </a:cubicBezTo>
                  <a:cubicBezTo>
                    <a:pt x="226359" y="27142"/>
                    <a:pt x="192249" y="-4080"/>
                    <a:pt x="136122" y="432"/>
                  </a:cubicBezTo>
                  <a:cubicBezTo>
                    <a:pt x="122767" y="1515"/>
                    <a:pt x="95516" y="5124"/>
                    <a:pt x="83965" y="12163"/>
                  </a:cubicBezTo>
                  <a:cubicBezTo>
                    <a:pt x="50758" y="32737"/>
                    <a:pt x="35779" y="56379"/>
                    <a:pt x="23687" y="96083"/>
                  </a:cubicBezTo>
                  <a:cubicBezTo>
                    <a:pt x="4917" y="157805"/>
                    <a:pt x="4015" y="221512"/>
                    <a:pt x="225" y="285039"/>
                  </a:cubicBezTo>
                  <a:cubicBezTo>
                    <a:pt x="-497" y="296228"/>
                    <a:pt x="45" y="304891"/>
                    <a:pt x="9068" y="311027"/>
                  </a:cubicBezTo>
                  <a:cubicBezTo>
                    <a:pt x="24589" y="321675"/>
                    <a:pt x="44261" y="316622"/>
                    <a:pt x="50036" y="298214"/>
                  </a:cubicBezTo>
                  <a:cubicBezTo>
                    <a:pt x="62308" y="258509"/>
                    <a:pt x="73497" y="135246"/>
                    <a:pt x="77288" y="115033"/>
                  </a:cubicBezTo>
                  <a:cubicBezTo>
                    <a:pt x="79273" y="104204"/>
                    <a:pt x="79814" y="95722"/>
                    <a:pt x="96959" y="95181"/>
                  </a:cubicBezTo>
                  <a:cubicBezTo>
                    <a:pt x="90823" y="115394"/>
                    <a:pt x="84506" y="131817"/>
                    <a:pt x="83063" y="149684"/>
                  </a:cubicBezTo>
                  <a:cubicBezTo>
                    <a:pt x="79995" y="187944"/>
                    <a:pt x="76024" y="226205"/>
                    <a:pt x="72234" y="264465"/>
                  </a:cubicBezTo>
                  <a:cubicBezTo>
                    <a:pt x="70249" y="284137"/>
                    <a:pt x="60503" y="326728"/>
                    <a:pt x="44261" y="324202"/>
                  </a:cubicBezTo>
                  <a:cubicBezTo>
                    <a:pt x="22062" y="322216"/>
                    <a:pt x="25131" y="350551"/>
                    <a:pt x="23687" y="363184"/>
                  </a:cubicBezTo>
                  <a:cubicBezTo>
                    <a:pt x="21341" y="384660"/>
                    <a:pt x="2932" y="496013"/>
                    <a:pt x="406" y="530483"/>
                  </a:cubicBezTo>
                  <a:cubicBezTo>
                    <a:pt x="-135" y="537883"/>
                    <a:pt x="2932" y="545643"/>
                    <a:pt x="10693" y="550516"/>
                  </a:cubicBezTo>
                  <a:cubicBezTo>
                    <a:pt x="31267" y="563690"/>
                    <a:pt x="54007" y="555028"/>
                    <a:pt x="59421" y="532107"/>
                  </a:cubicBezTo>
                  <a:cubicBezTo>
                    <a:pt x="60143" y="529400"/>
                    <a:pt x="60684" y="526513"/>
                    <a:pt x="60864" y="523806"/>
                  </a:cubicBezTo>
                  <a:cubicBezTo>
                    <a:pt x="64113" y="478687"/>
                    <a:pt x="75663" y="435193"/>
                    <a:pt x="83423" y="390796"/>
                  </a:cubicBezTo>
                  <a:cubicBezTo>
                    <a:pt x="87935" y="364808"/>
                    <a:pt x="96959" y="340083"/>
                    <a:pt x="107607" y="316080"/>
                  </a:cubicBezTo>
                  <a:cubicBezTo>
                    <a:pt x="112480" y="305071"/>
                    <a:pt x="121323" y="297492"/>
                    <a:pt x="133415" y="296770"/>
                  </a:cubicBezTo>
                  <a:cubicBezTo>
                    <a:pt x="146589" y="295867"/>
                    <a:pt x="153628" y="306154"/>
                    <a:pt x="158320" y="316441"/>
                  </a:cubicBezTo>
                  <a:cubicBezTo>
                    <a:pt x="162471" y="325826"/>
                    <a:pt x="165720" y="335932"/>
                    <a:pt x="166803" y="346039"/>
                  </a:cubicBezTo>
                  <a:cubicBezTo>
                    <a:pt x="172397" y="396391"/>
                    <a:pt x="193512" y="525610"/>
                    <a:pt x="196581" y="540409"/>
                  </a:cubicBezTo>
                  <a:cubicBezTo>
                    <a:pt x="197483" y="544921"/>
                    <a:pt x="205063" y="560261"/>
                    <a:pt x="233217" y="556291"/>
                  </a:cubicBezTo>
                  <a:cubicBezTo>
                    <a:pt x="254513" y="555569"/>
                    <a:pt x="254152" y="536258"/>
                    <a:pt x="254332" y="526513"/>
                  </a:cubicBezTo>
                  <a:cubicBezTo>
                    <a:pt x="255596" y="490779"/>
                    <a:pt x="251084" y="455406"/>
                    <a:pt x="248196" y="420033"/>
                  </a:cubicBezTo>
                  <a:cubicBezTo>
                    <a:pt x="240977" y="327450"/>
                    <a:pt x="232495" y="235228"/>
                    <a:pt x="213726" y="144089"/>
                  </a:cubicBezTo>
                  <a:cubicBezTo>
                    <a:pt x="211560" y="134524"/>
                    <a:pt x="202356" y="115574"/>
                    <a:pt x="212101" y="114311"/>
                  </a:cubicBezTo>
                  <a:close/>
                </a:path>
              </a:pathLst>
            </a:custGeom>
            <a:solidFill>
              <a:srgbClr val="FFFFFF"/>
            </a:solidFill>
            <a:ln w="1804" cap="flat">
              <a:noFill/>
              <a:prstDash val="solid"/>
              <a:miter/>
            </a:ln>
          </p:spPr>
          <p:txBody>
            <a:bodyPr rtlCol="0" anchor="ctr"/>
            <a:lstStyle/>
            <a:p>
              <a:endParaRPr lang="en-US"/>
            </a:p>
          </p:txBody>
        </p:sp>
        <p:sp>
          <p:nvSpPr>
            <p:cNvPr id="48" name="Freeform 1008">
              <a:extLst>
                <a:ext uri="{FF2B5EF4-FFF2-40B4-BE49-F238E27FC236}">
                  <a16:creationId xmlns:a16="http://schemas.microsoft.com/office/drawing/2014/main" id="{42CE8264-F87F-5019-B3BB-3F1A51837D97}"/>
                </a:ext>
              </a:extLst>
            </p:cNvPr>
            <p:cNvSpPr/>
            <p:nvPr/>
          </p:nvSpPr>
          <p:spPr>
            <a:xfrm>
              <a:off x="9220529" y="2333361"/>
              <a:ext cx="380885" cy="572234"/>
            </a:xfrm>
            <a:custGeom>
              <a:avLst/>
              <a:gdLst>
                <a:gd name="connsiteX0" fmla="*/ 380088 w 380885"/>
                <a:gd name="connsiteY0" fmla="*/ 242900 h 572234"/>
                <a:gd name="connsiteX1" fmla="*/ 355003 w 380885"/>
                <a:gd name="connsiteY1" fmla="*/ 85347 h 572234"/>
                <a:gd name="connsiteX2" fmla="*/ 319089 w 380885"/>
                <a:gd name="connsiteY2" fmla="*/ 25429 h 572234"/>
                <a:gd name="connsiteX3" fmla="*/ 199976 w 380885"/>
                <a:gd name="connsiteY3" fmla="*/ 9006 h 572234"/>
                <a:gd name="connsiteX4" fmla="*/ 161715 w 380885"/>
                <a:gd name="connsiteY4" fmla="*/ 40228 h 572234"/>
                <a:gd name="connsiteX5" fmla="*/ 119484 w 380885"/>
                <a:gd name="connsiteY5" fmla="*/ 113320 h 572234"/>
                <a:gd name="connsiteX6" fmla="*/ 75088 w 380885"/>
                <a:gd name="connsiteY6" fmla="*/ 162770 h 572234"/>
                <a:gd name="connsiteX7" fmla="*/ 11 w 380885"/>
                <a:gd name="connsiteY7" fmla="*/ 228282 h 572234"/>
                <a:gd name="connsiteX8" fmla="*/ 24014 w 380885"/>
                <a:gd name="connsiteY8" fmla="*/ 251202 h 572234"/>
                <a:gd name="connsiteX9" fmla="*/ 63718 w 380885"/>
                <a:gd name="connsiteY9" fmla="*/ 235320 h 572234"/>
                <a:gd name="connsiteX10" fmla="*/ 136268 w 380885"/>
                <a:gd name="connsiteY10" fmla="*/ 187675 h 572234"/>
                <a:gd name="connsiteX11" fmla="*/ 155038 w 380885"/>
                <a:gd name="connsiteY11" fmla="*/ 160243 h 572234"/>
                <a:gd name="connsiteX12" fmla="*/ 158827 w 380885"/>
                <a:gd name="connsiteY12" fmla="*/ 107003 h 572234"/>
                <a:gd name="connsiteX13" fmla="*/ 169115 w 380885"/>
                <a:gd name="connsiteY13" fmla="*/ 80474 h 572234"/>
                <a:gd name="connsiteX14" fmla="*/ 173988 w 380885"/>
                <a:gd name="connsiteY14" fmla="*/ 107545 h 572234"/>
                <a:gd name="connsiteX15" fmla="*/ 153233 w 380885"/>
                <a:gd name="connsiteY15" fmla="*/ 280619 h 572234"/>
                <a:gd name="connsiteX16" fmla="*/ 119484 w 380885"/>
                <a:gd name="connsiteY16" fmla="*/ 428608 h 572234"/>
                <a:gd name="connsiteX17" fmla="*/ 101437 w 380885"/>
                <a:gd name="connsiteY17" fmla="*/ 519747 h 572234"/>
                <a:gd name="connsiteX18" fmla="*/ 100715 w 380885"/>
                <a:gd name="connsiteY18" fmla="*/ 552232 h 572234"/>
                <a:gd name="connsiteX19" fmla="*/ 131756 w 380885"/>
                <a:gd name="connsiteY19" fmla="*/ 563061 h 572234"/>
                <a:gd name="connsiteX20" fmla="*/ 149443 w 380885"/>
                <a:gd name="connsiteY20" fmla="*/ 543389 h 572234"/>
                <a:gd name="connsiteX21" fmla="*/ 181026 w 380885"/>
                <a:gd name="connsiteY21" fmla="*/ 412185 h 572234"/>
                <a:gd name="connsiteX22" fmla="*/ 202141 w 380885"/>
                <a:gd name="connsiteY22" fmla="*/ 336386 h 572234"/>
                <a:gd name="connsiteX23" fmla="*/ 232461 w 380885"/>
                <a:gd name="connsiteY23" fmla="*/ 312743 h 572234"/>
                <a:gd name="connsiteX24" fmla="*/ 263863 w 380885"/>
                <a:gd name="connsiteY24" fmla="*/ 334039 h 572234"/>
                <a:gd name="connsiteX25" fmla="*/ 273609 w 380885"/>
                <a:gd name="connsiteY25" fmla="*/ 382587 h 572234"/>
                <a:gd name="connsiteX26" fmla="*/ 281008 w 380885"/>
                <a:gd name="connsiteY26" fmla="*/ 492134 h 572234"/>
                <a:gd name="connsiteX27" fmla="*/ 289671 w 380885"/>
                <a:gd name="connsiteY27" fmla="*/ 550427 h 572234"/>
                <a:gd name="connsiteX28" fmla="*/ 327570 w 380885"/>
                <a:gd name="connsiteY28" fmla="*/ 570821 h 572234"/>
                <a:gd name="connsiteX29" fmla="*/ 354100 w 380885"/>
                <a:gd name="connsiteY29" fmla="*/ 525522 h 572234"/>
                <a:gd name="connsiteX30" fmla="*/ 341467 w 380885"/>
                <a:gd name="connsiteY30" fmla="*/ 348838 h 572234"/>
                <a:gd name="connsiteX31" fmla="*/ 335872 w 380885"/>
                <a:gd name="connsiteY31" fmla="*/ 321587 h 572234"/>
                <a:gd name="connsiteX32" fmla="*/ 318547 w 380885"/>
                <a:gd name="connsiteY32" fmla="*/ 242539 h 572234"/>
                <a:gd name="connsiteX33" fmla="*/ 300861 w 380885"/>
                <a:gd name="connsiteY33" fmla="*/ 148512 h 572234"/>
                <a:gd name="connsiteX34" fmla="*/ 285520 w 380885"/>
                <a:gd name="connsiteY34" fmla="*/ 103394 h 572234"/>
                <a:gd name="connsiteX35" fmla="*/ 291656 w 380885"/>
                <a:gd name="connsiteY35" fmla="*/ 92566 h 572234"/>
                <a:gd name="connsiteX36" fmla="*/ 300319 w 380885"/>
                <a:gd name="connsiteY36" fmla="*/ 97799 h 572234"/>
                <a:gd name="connsiteX37" fmla="*/ 303748 w 380885"/>
                <a:gd name="connsiteY37" fmla="*/ 108447 h 572234"/>
                <a:gd name="connsiteX38" fmla="*/ 332985 w 380885"/>
                <a:gd name="connsiteY38" fmla="*/ 271054 h 572234"/>
                <a:gd name="connsiteX39" fmla="*/ 337677 w 380885"/>
                <a:gd name="connsiteY39" fmla="*/ 298667 h 572234"/>
                <a:gd name="connsiteX40" fmla="*/ 366914 w 380885"/>
                <a:gd name="connsiteY40" fmla="*/ 306066 h 572234"/>
                <a:gd name="connsiteX41" fmla="*/ 380088 w 380885"/>
                <a:gd name="connsiteY41" fmla="*/ 242900 h 572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0885" h="572234">
                  <a:moveTo>
                    <a:pt x="380088" y="242900"/>
                  </a:moveTo>
                  <a:cubicBezTo>
                    <a:pt x="381533" y="231169"/>
                    <a:pt x="364026" y="125412"/>
                    <a:pt x="355003" y="85347"/>
                  </a:cubicBezTo>
                  <a:cubicBezTo>
                    <a:pt x="349769" y="62607"/>
                    <a:pt x="338399" y="41311"/>
                    <a:pt x="319089" y="25429"/>
                  </a:cubicBezTo>
                  <a:cubicBezTo>
                    <a:pt x="282452" y="-4529"/>
                    <a:pt x="242387" y="-5251"/>
                    <a:pt x="199976" y="9006"/>
                  </a:cubicBezTo>
                  <a:cubicBezTo>
                    <a:pt x="183553" y="14601"/>
                    <a:pt x="170378" y="24527"/>
                    <a:pt x="161715" y="40228"/>
                  </a:cubicBezTo>
                  <a:cubicBezTo>
                    <a:pt x="147999" y="64773"/>
                    <a:pt x="132118" y="88234"/>
                    <a:pt x="119484" y="113320"/>
                  </a:cubicBezTo>
                  <a:cubicBezTo>
                    <a:pt x="109017" y="134255"/>
                    <a:pt x="93677" y="149234"/>
                    <a:pt x="75088" y="162770"/>
                  </a:cubicBezTo>
                  <a:cubicBezTo>
                    <a:pt x="53973" y="178110"/>
                    <a:pt x="-891" y="210776"/>
                    <a:pt x="11" y="228282"/>
                  </a:cubicBezTo>
                  <a:cubicBezTo>
                    <a:pt x="733" y="241817"/>
                    <a:pt x="14088" y="249397"/>
                    <a:pt x="24014" y="251202"/>
                  </a:cubicBezTo>
                  <a:cubicBezTo>
                    <a:pt x="38993" y="253729"/>
                    <a:pt x="51266" y="241998"/>
                    <a:pt x="63718" y="235320"/>
                  </a:cubicBezTo>
                  <a:cubicBezTo>
                    <a:pt x="89165" y="221424"/>
                    <a:pt x="111363" y="201933"/>
                    <a:pt x="136268" y="187675"/>
                  </a:cubicBezTo>
                  <a:cubicBezTo>
                    <a:pt x="149082" y="180456"/>
                    <a:pt x="154136" y="173057"/>
                    <a:pt x="155038" y="160243"/>
                  </a:cubicBezTo>
                  <a:cubicBezTo>
                    <a:pt x="156301" y="142376"/>
                    <a:pt x="155941" y="124510"/>
                    <a:pt x="158827" y="107003"/>
                  </a:cubicBezTo>
                  <a:cubicBezTo>
                    <a:pt x="160452" y="97438"/>
                    <a:pt x="154316" y="79572"/>
                    <a:pt x="169115" y="80474"/>
                  </a:cubicBezTo>
                  <a:cubicBezTo>
                    <a:pt x="179943" y="81196"/>
                    <a:pt x="174529" y="98160"/>
                    <a:pt x="173988" y="107545"/>
                  </a:cubicBezTo>
                  <a:cubicBezTo>
                    <a:pt x="170739" y="165657"/>
                    <a:pt x="161355" y="223048"/>
                    <a:pt x="153233" y="280619"/>
                  </a:cubicBezTo>
                  <a:cubicBezTo>
                    <a:pt x="146194" y="330791"/>
                    <a:pt x="125801" y="378075"/>
                    <a:pt x="119484" y="428608"/>
                  </a:cubicBezTo>
                  <a:cubicBezTo>
                    <a:pt x="115694" y="459288"/>
                    <a:pt x="107392" y="489247"/>
                    <a:pt x="101437" y="519747"/>
                  </a:cubicBezTo>
                  <a:cubicBezTo>
                    <a:pt x="99271" y="530756"/>
                    <a:pt x="92775" y="542847"/>
                    <a:pt x="100715" y="552232"/>
                  </a:cubicBezTo>
                  <a:cubicBezTo>
                    <a:pt x="107392" y="559992"/>
                    <a:pt x="120568" y="565587"/>
                    <a:pt x="131756" y="563061"/>
                  </a:cubicBezTo>
                  <a:cubicBezTo>
                    <a:pt x="142044" y="560895"/>
                    <a:pt x="147097" y="553135"/>
                    <a:pt x="149443" y="543389"/>
                  </a:cubicBezTo>
                  <a:cubicBezTo>
                    <a:pt x="159910" y="499714"/>
                    <a:pt x="170198" y="455859"/>
                    <a:pt x="181026" y="412185"/>
                  </a:cubicBezTo>
                  <a:cubicBezTo>
                    <a:pt x="187343" y="386738"/>
                    <a:pt x="194381" y="361471"/>
                    <a:pt x="202141" y="336386"/>
                  </a:cubicBezTo>
                  <a:cubicBezTo>
                    <a:pt x="206473" y="321948"/>
                    <a:pt x="216399" y="314368"/>
                    <a:pt x="232461" y="312743"/>
                  </a:cubicBezTo>
                  <a:cubicBezTo>
                    <a:pt x="249606" y="311119"/>
                    <a:pt x="257908" y="322128"/>
                    <a:pt x="263863" y="334039"/>
                  </a:cubicBezTo>
                  <a:cubicBezTo>
                    <a:pt x="271444" y="349380"/>
                    <a:pt x="272165" y="365622"/>
                    <a:pt x="273609" y="382587"/>
                  </a:cubicBezTo>
                  <a:cubicBezTo>
                    <a:pt x="276316" y="419043"/>
                    <a:pt x="278663" y="455498"/>
                    <a:pt x="281008" y="492134"/>
                  </a:cubicBezTo>
                  <a:cubicBezTo>
                    <a:pt x="282272" y="511806"/>
                    <a:pt x="283535" y="531658"/>
                    <a:pt x="289671" y="550427"/>
                  </a:cubicBezTo>
                  <a:cubicBezTo>
                    <a:pt x="295627" y="568475"/>
                    <a:pt x="308621" y="575513"/>
                    <a:pt x="327570" y="570821"/>
                  </a:cubicBezTo>
                  <a:cubicBezTo>
                    <a:pt x="352837" y="564685"/>
                    <a:pt x="353559" y="553315"/>
                    <a:pt x="354100" y="525522"/>
                  </a:cubicBezTo>
                  <a:cubicBezTo>
                    <a:pt x="355544" y="466327"/>
                    <a:pt x="345618" y="407673"/>
                    <a:pt x="341467" y="348838"/>
                  </a:cubicBezTo>
                  <a:cubicBezTo>
                    <a:pt x="340745" y="339815"/>
                    <a:pt x="345798" y="327001"/>
                    <a:pt x="335872" y="321587"/>
                  </a:cubicBezTo>
                  <a:cubicBezTo>
                    <a:pt x="315840" y="305164"/>
                    <a:pt x="319269" y="262030"/>
                    <a:pt x="318547" y="242539"/>
                  </a:cubicBezTo>
                  <a:cubicBezTo>
                    <a:pt x="317284" y="210776"/>
                    <a:pt x="310967" y="179374"/>
                    <a:pt x="300861" y="148512"/>
                  </a:cubicBezTo>
                  <a:cubicBezTo>
                    <a:pt x="295808" y="133533"/>
                    <a:pt x="289491" y="118915"/>
                    <a:pt x="285520" y="103394"/>
                  </a:cubicBezTo>
                  <a:cubicBezTo>
                    <a:pt x="284257" y="98341"/>
                    <a:pt x="286242" y="93829"/>
                    <a:pt x="291656" y="92566"/>
                  </a:cubicBezTo>
                  <a:cubicBezTo>
                    <a:pt x="295808" y="91483"/>
                    <a:pt x="298875" y="94009"/>
                    <a:pt x="300319" y="97799"/>
                  </a:cubicBezTo>
                  <a:cubicBezTo>
                    <a:pt x="301582" y="101228"/>
                    <a:pt x="302304" y="105018"/>
                    <a:pt x="303748" y="108447"/>
                  </a:cubicBezTo>
                  <a:cubicBezTo>
                    <a:pt x="325044" y="160604"/>
                    <a:pt x="329556" y="215649"/>
                    <a:pt x="332985" y="271054"/>
                  </a:cubicBezTo>
                  <a:cubicBezTo>
                    <a:pt x="333526" y="280439"/>
                    <a:pt x="334068" y="289823"/>
                    <a:pt x="337677" y="298667"/>
                  </a:cubicBezTo>
                  <a:cubicBezTo>
                    <a:pt x="342911" y="311661"/>
                    <a:pt x="355544" y="314007"/>
                    <a:pt x="366914" y="306066"/>
                  </a:cubicBezTo>
                  <a:cubicBezTo>
                    <a:pt x="384781" y="300652"/>
                    <a:pt x="380630" y="257519"/>
                    <a:pt x="380088" y="242900"/>
                  </a:cubicBezTo>
                  <a:close/>
                </a:path>
              </a:pathLst>
            </a:custGeom>
            <a:solidFill>
              <a:srgbClr val="FFFFFF"/>
            </a:solidFill>
            <a:ln w="1804" cap="flat">
              <a:noFill/>
              <a:prstDash val="solid"/>
              <a:miter/>
            </a:ln>
          </p:spPr>
          <p:txBody>
            <a:bodyPr rtlCol="0" anchor="ctr"/>
            <a:lstStyle/>
            <a:p>
              <a:endParaRPr lang="en-US"/>
            </a:p>
          </p:txBody>
        </p:sp>
        <p:sp>
          <p:nvSpPr>
            <p:cNvPr id="49" name="Freeform 1009">
              <a:extLst>
                <a:ext uri="{FF2B5EF4-FFF2-40B4-BE49-F238E27FC236}">
                  <a16:creationId xmlns:a16="http://schemas.microsoft.com/office/drawing/2014/main" id="{97B4184E-CC04-15D6-54DF-FF86262D0D99}"/>
                </a:ext>
              </a:extLst>
            </p:cNvPr>
            <p:cNvSpPr/>
            <p:nvPr/>
          </p:nvSpPr>
          <p:spPr>
            <a:xfrm>
              <a:off x="9398298" y="2146062"/>
              <a:ext cx="172902" cy="176077"/>
            </a:xfrm>
            <a:custGeom>
              <a:avLst/>
              <a:gdLst>
                <a:gd name="connsiteX0" fmla="*/ 124897 w 172902"/>
                <a:gd name="connsiteY0" fmla="*/ 166346 h 176077"/>
                <a:gd name="connsiteX1" fmla="*/ 172903 w 172902"/>
                <a:gd name="connsiteY1" fmla="*/ 83689 h 176077"/>
                <a:gd name="connsiteX2" fmla="*/ 71116 w 172902"/>
                <a:gd name="connsiteY2" fmla="*/ 491 h 176077"/>
                <a:gd name="connsiteX3" fmla="*/ 731 w 172902"/>
                <a:gd name="connsiteY3" fmla="*/ 73763 h 176077"/>
                <a:gd name="connsiteX4" fmla="*/ 37186 w 172902"/>
                <a:gd name="connsiteY4" fmla="*/ 163278 h 176077"/>
                <a:gd name="connsiteX5" fmla="*/ 124897 w 172902"/>
                <a:gd name="connsiteY5" fmla="*/ 166346 h 176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902" h="176077">
                  <a:moveTo>
                    <a:pt x="124897" y="166346"/>
                  </a:moveTo>
                  <a:cubicBezTo>
                    <a:pt x="160089" y="150284"/>
                    <a:pt x="172181" y="120867"/>
                    <a:pt x="172903" y="83689"/>
                  </a:cubicBezTo>
                  <a:cubicBezTo>
                    <a:pt x="167308" y="56979"/>
                    <a:pt x="165684" y="-6187"/>
                    <a:pt x="71116" y="491"/>
                  </a:cubicBezTo>
                  <a:cubicBezTo>
                    <a:pt x="30328" y="3920"/>
                    <a:pt x="3257" y="38210"/>
                    <a:pt x="731" y="73763"/>
                  </a:cubicBezTo>
                  <a:cubicBezTo>
                    <a:pt x="-1254" y="101015"/>
                    <a:pt x="-1976" y="133861"/>
                    <a:pt x="37186" y="163278"/>
                  </a:cubicBezTo>
                  <a:cubicBezTo>
                    <a:pt x="63716" y="178438"/>
                    <a:pt x="92952" y="180965"/>
                    <a:pt x="124897" y="166346"/>
                  </a:cubicBezTo>
                  <a:close/>
                </a:path>
              </a:pathLst>
            </a:custGeom>
            <a:solidFill>
              <a:srgbClr val="FFFFFF"/>
            </a:solidFill>
            <a:ln w="1804" cap="flat">
              <a:noFill/>
              <a:prstDash val="solid"/>
              <a:miter/>
            </a:ln>
          </p:spPr>
          <p:txBody>
            <a:bodyPr rtlCol="0" anchor="ctr"/>
            <a:lstStyle/>
            <a:p>
              <a:endParaRPr lang="en-US"/>
            </a:p>
          </p:txBody>
        </p:sp>
        <p:sp>
          <p:nvSpPr>
            <p:cNvPr id="50" name="Freeform 1010">
              <a:extLst>
                <a:ext uri="{FF2B5EF4-FFF2-40B4-BE49-F238E27FC236}">
                  <a16:creationId xmlns:a16="http://schemas.microsoft.com/office/drawing/2014/main" id="{34C8F1E2-4B3B-54F7-4F24-C2DA1A161A64}"/>
                </a:ext>
              </a:extLst>
            </p:cNvPr>
            <p:cNvSpPr/>
            <p:nvPr/>
          </p:nvSpPr>
          <p:spPr>
            <a:xfrm>
              <a:off x="9110631" y="1821881"/>
              <a:ext cx="289133" cy="431973"/>
            </a:xfrm>
            <a:custGeom>
              <a:avLst/>
              <a:gdLst>
                <a:gd name="connsiteX0" fmla="*/ 211516 w 289133"/>
                <a:gd name="connsiteY0" fmla="*/ 430610 h 431973"/>
                <a:gd name="connsiteX1" fmla="*/ 200868 w 289133"/>
                <a:gd name="connsiteY1" fmla="*/ 404983 h 431973"/>
                <a:gd name="connsiteX2" fmla="*/ 223066 w 289133"/>
                <a:gd name="connsiteY2" fmla="*/ 312580 h 431973"/>
                <a:gd name="connsiteX3" fmla="*/ 283344 w 289133"/>
                <a:gd name="connsiteY3" fmla="*/ 179932 h 431973"/>
                <a:gd name="connsiteX4" fmla="*/ 284607 w 289133"/>
                <a:gd name="connsiteY4" fmla="*/ 93846 h 431973"/>
                <a:gd name="connsiteX5" fmla="*/ 283344 w 289133"/>
                <a:gd name="connsiteY5" fmla="*/ 88432 h 431973"/>
                <a:gd name="connsiteX6" fmla="*/ 282983 w 289133"/>
                <a:gd name="connsiteY6" fmla="*/ 86988 h 431973"/>
                <a:gd name="connsiteX7" fmla="*/ 281720 w 289133"/>
                <a:gd name="connsiteY7" fmla="*/ 82657 h 431973"/>
                <a:gd name="connsiteX8" fmla="*/ 281358 w 289133"/>
                <a:gd name="connsiteY8" fmla="*/ 81755 h 431973"/>
                <a:gd name="connsiteX9" fmla="*/ 279734 w 289133"/>
                <a:gd name="connsiteY9" fmla="*/ 76701 h 431973"/>
                <a:gd name="connsiteX10" fmla="*/ 279193 w 289133"/>
                <a:gd name="connsiteY10" fmla="*/ 75438 h 431973"/>
                <a:gd name="connsiteX11" fmla="*/ 277749 w 289133"/>
                <a:gd name="connsiteY11" fmla="*/ 71648 h 431973"/>
                <a:gd name="connsiteX12" fmla="*/ 277208 w 289133"/>
                <a:gd name="connsiteY12" fmla="*/ 70385 h 431973"/>
                <a:gd name="connsiteX13" fmla="*/ 275042 w 289133"/>
                <a:gd name="connsiteY13" fmla="*/ 65692 h 431973"/>
                <a:gd name="connsiteX14" fmla="*/ 274501 w 289133"/>
                <a:gd name="connsiteY14" fmla="*/ 64610 h 431973"/>
                <a:gd name="connsiteX15" fmla="*/ 272696 w 289133"/>
                <a:gd name="connsiteY15" fmla="*/ 61000 h 431973"/>
                <a:gd name="connsiteX16" fmla="*/ 271974 w 289133"/>
                <a:gd name="connsiteY16" fmla="*/ 59556 h 431973"/>
                <a:gd name="connsiteX17" fmla="*/ 269628 w 289133"/>
                <a:gd name="connsiteY17" fmla="*/ 55586 h 431973"/>
                <a:gd name="connsiteX18" fmla="*/ 268906 w 289133"/>
                <a:gd name="connsiteY18" fmla="*/ 54503 h 431973"/>
                <a:gd name="connsiteX19" fmla="*/ 266560 w 289133"/>
                <a:gd name="connsiteY19" fmla="*/ 51074 h 431973"/>
                <a:gd name="connsiteX20" fmla="*/ 265477 w 289133"/>
                <a:gd name="connsiteY20" fmla="*/ 49450 h 431973"/>
                <a:gd name="connsiteX21" fmla="*/ 263492 w 289133"/>
                <a:gd name="connsiteY21" fmla="*/ 46562 h 431973"/>
                <a:gd name="connsiteX22" fmla="*/ 262589 w 289133"/>
                <a:gd name="connsiteY22" fmla="*/ 45299 h 431973"/>
                <a:gd name="connsiteX23" fmla="*/ 259701 w 289133"/>
                <a:gd name="connsiteY23" fmla="*/ 41689 h 431973"/>
                <a:gd name="connsiteX24" fmla="*/ 258258 w 289133"/>
                <a:gd name="connsiteY24" fmla="*/ 40065 h 431973"/>
                <a:gd name="connsiteX25" fmla="*/ 256273 w 289133"/>
                <a:gd name="connsiteY25" fmla="*/ 37899 h 431973"/>
                <a:gd name="connsiteX26" fmla="*/ 254829 w 289133"/>
                <a:gd name="connsiteY26" fmla="*/ 36275 h 431973"/>
                <a:gd name="connsiteX27" fmla="*/ 251761 w 289133"/>
                <a:gd name="connsiteY27" fmla="*/ 33207 h 431973"/>
                <a:gd name="connsiteX28" fmla="*/ 249956 w 289133"/>
                <a:gd name="connsiteY28" fmla="*/ 31583 h 431973"/>
                <a:gd name="connsiteX29" fmla="*/ 248151 w 289133"/>
                <a:gd name="connsiteY29" fmla="*/ 29959 h 431973"/>
                <a:gd name="connsiteX30" fmla="*/ 246166 w 289133"/>
                <a:gd name="connsiteY30" fmla="*/ 28154 h 431973"/>
                <a:gd name="connsiteX31" fmla="*/ 244542 w 289133"/>
                <a:gd name="connsiteY31" fmla="*/ 26710 h 431973"/>
                <a:gd name="connsiteX32" fmla="*/ 240932 w 289133"/>
                <a:gd name="connsiteY32" fmla="*/ 23642 h 431973"/>
                <a:gd name="connsiteX33" fmla="*/ 239489 w 289133"/>
                <a:gd name="connsiteY33" fmla="*/ 22379 h 431973"/>
                <a:gd name="connsiteX34" fmla="*/ 237142 w 289133"/>
                <a:gd name="connsiteY34" fmla="*/ 20574 h 431973"/>
                <a:gd name="connsiteX35" fmla="*/ 235879 w 289133"/>
                <a:gd name="connsiteY35" fmla="*/ 19672 h 431973"/>
                <a:gd name="connsiteX36" fmla="*/ 230285 w 289133"/>
                <a:gd name="connsiteY36" fmla="*/ 15701 h 431973"/>
                <a:gd name="connsiteX37" fmla="*/ 230104 w 289133"/>
                <a:gd name="connsiteY37" fmla="*/ 15521 h 431973"/>
                <a:gd name="connsiteX38" fmla="*/ 227216 w 289133"/>
                <a:gd name="connsiteY38" fmla="*/ 13536 h 431973"/>
                <a:gd name="connsiteX39" fmla="*/ 226314 w 289133"/>
                <a:gd name="connsiteY39" fmla="*/ 12994 h 431973"/>
                <a:gd name="connsiteX40" fmla="*/ 216388 w 289133"/>
                <a:gd name="connsiteY40" fmla="*/ 7399 h 431973"/>
                <a:gd name="connsiteX41" fmla="*/ 215847 w 289133"/>
                <a:gd name="connsiteY41" fmla="*/ 7039 h 431973"/>
                <a:gd name="connsiteX42" fmla="*/ 200868 w 289133"/>
                <a:gd name="connsiteY42" fmla="*/ 0 h 431973"/>
                <a:gd name="connsiteX43" fmla="*/ 200868 w 289133"/>
                <a:gd name="connsiteY43" fmla="*/ 0 h 431973"/>
                <a:gd name="connsiteX44" fmla="*/ 225232 w 289133"/>
                <a:gd name="connsiteY44" fmla="*/ 41870 h 431973"/>
                <a:gd name="connsiteX45" fmla="*/ 238947 w 289133"/>
                <a:gd name="connsiteY45" fmla="*/ 130843 h 431973"/>
                <a:gd name="connsiteX46" fmla="*/ 199243 w 289133"/>
                <a:gd name="connsiteY46" fmla="*/ 232811 h 431973"/>
                <a:gd name="connsiteX47" fmla="*/ 51435 w 289133"/>
                <a:gd name="connsiteY47" fmla="*/ 283885 h 431973"/>
                <a:gd name="connsiteX48" fmla="*/ 0 w 289133"/>
                <a:gd name="connsiteY48" fmla="*/ 271071 h 431973"/>
                <a:gd name="connsiteX49" fmla="*/ 5053 w 289133"/>
                <a:gd name="connsiteY49" fmla="*/ 280456 h 431973"/>
                <a:gd name="connsiteX50" fmla="*/ 5234 w 289133"/>
                <a:gd name="connsiteY50" fmla="*/ 280637 h 431973"/>
                <a:gd name="connsiteX51" fmla="*/ 7219 w 289133"/>
                <a:gd name="connsiteY51" fmla="*/ 283885 h 431973"/>
                <a:gd name="connsiteX52" fmla="*/ 83379 w 289133"/>
                <a:gd name="connsiteY52" fmla="*/ 373941 h 431973"/>
                <a:gd name="connsiteX53" fmla="*/ 173255 w 289133"/>
                <a:gd name="connsiteY53" fmla="*/ 425196 h 431973"/>
                <a:gd name="connsiteX54" fmla="*/ 211516 w 289133"/>
                <a:gd name="connsiteY54" fmla="*/ 430610 h 431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89133" h="431973">
                  <a:moveTo>
                    <a:pt x="211516" y="430610"/>
                  </a:moveTo>
                  <a:cubicBezTo>
                    <a:pt x="212057" y="428625"/>
                    <a:pt x="203033" y="419962"/>
                    <a:pt x="200868" y="404983"/>
                  </a:cubicBezTo>
                  <a:cubicBezTo>
                    <a:pt x="196897" y="366722"/>
                    <a:pt x="201048" y="346329"/>
                    <a:pt x="223066" y="312580"/>
                  </a:cubicBezTo>
                  <a:cubicBezTo>
                    <a:pt x="249775" y="271974"/>
                    <a:pt x="271072" y="227938"/>
                    <a:pt x="283344" y="179932"/>
                  </a:cubicBezTo>
                  <a:cubicBezTo>
                    <a:pt x="290743" y="151056"/>
                    <a:pt x="290924" y="122722"/>
                    <a:pt x="284607" y="93846"/>
                  </a:cubicBezTo>
                  <a:cubicBezTo>
                    <a:pt x="284246" y="92042"/>
                    <a:pt x="283886" y="90237"/>
                    <a:pt x="283344" y="88432"/>
                  </a:cubicBezTo>
                  <a:cubicBezTo>
                    <a:pt x="283163" y="87891"/>
                    <a:pt x="283163" y="87530"/>
                    <a:pt x="282983" y="86988"/>
                  </a:cubicBezTo>
                  <a:cubicBezTo>
                    <a:pt x="282622" y="85545"/>
                    <a:pt x="282261" y="84101"/>
                    <a:pt x="281720" y="82657"/>
                  </a:cubicBezTo>
                  <a:cubicBezTo>
                    <a:pt x="281539" y="82296"/>
                    <a:pt x="281539" y="81935"/>
                    <a:pt x="281358" y="81755"/>
                  </a:cubicBezTo>
                  <a:cubicBezTo>
                    <a:pt x="280817" y="80130"/>
                    <a:pt x="280276" y="78326"/>
                    <a:pt x="279734" y="76701"/>
                  </a:cubicBezTo>
                  <a:cubicBezTo>
                    <a:pt x="279554" y="76340"/>
                    <a:pt x="279374" y="75799"/>
                    <a:pt x="279193" y="75438"/>
                  </a:cubicBezTo>
                  <a:cubicBezTo>
                    <a:pt x="278651" y="74175"/>
                    <a:pt x="278291" y="72911"/>
                    <a:pt x="277749" y="71648"/>
                  </a:cubicBezTo>
                  <a:cubicBezTo>
                    <a:pt x="277569" y="71287"/>
                    <a:pt x="277388" y="70746"/>
                    <a:pt x="277208" y="70385"/>
                  </a:cubicBezTo>
                  <a:cubicBezTo>
                    <a:pt x="276486" y="68760"/>
                    <a:pt x="275764" y="67317"/>
                    <a:pt x="275042" y="65692"/>
                  </a:cubicBezTo>
                  <a:cubicBezTo>
                    <a:pt x="274862" y="65331"/>
                    <a:pt x="274681" y="64971"/>
                    <a:pt x="274501" y="64610"/>
                  </a:cubicBezTo>
                  <a:cubicBezTo>
                    <a:pt x="273960" y="63346"/>
                    <a:pt x="273237" y="62263"/>
                    <a:pt x="272696" y="61000"/>
                  </a:cubicBezTo>
                  <a:cubicBezTo>
                    <a:pt x="272515" y="60459"/>
                    <a:pt x="272155" y="60098"/>
                    <a:pt x="271974" y="59556"/>
                  </a:cubicBezTo>
                  <a:cubicBezTo>
                    <a:pt x="271252" y="58293"/>
                    <a:pt x="270530" y="56849"/>
                    <a:pt x="269628" y="55586"/>
                  </a:cubicBezTo>
                  <a:cubicBezTo>
                    <a:pt x="269448" y="55225"/>
                    <a:pt x="269267" y="54864"/>
                    <a:pt x="268906" y="54503"/>
                  </a:cubicBezTo>
                  <a:cubicBezTo>
                    <a:pt x="268184" y="53240"/>
                    <a:pt x="267462" y="52157"/>
                    <a:pt x="266560" y="51074"/>
                  </a:cubicBezTo>
                  <a:cubicBezTo>
                    <a:pt x="266199" y="50533"/>
                    <a:pt x="265838" y="49991"/>
                    <a:pt x="265477" y="49450"/>
                  </a:cubicBezTo>
                  <a:cubicBezTo>
                    <a:pt x="264755" y="48547"/>
                    <a:pt x="264213" y="47645"/>
                    <a:pt x="263492" y="46562"/>
                  </a:cubicBezTo>
                  <a:cubicBezTo>
                    <a:pt x="263131" y="46201"/>
                    <a:pt x="262770" y="45660"/>
                    <a:pt x="262589" y="45299"/>
                  </a:cubicBezTo>
                  <a:cubicBezTo>
                    <a:pt x="261687" y="44036"/>
                    <a:pt x="260784" y="42953"/>
                    <a:pt x="259701" y="41689"/>
                  </a:cubicBezTo>
                  <a:cubicBezTo>
                    <a:pt x="259341" y="41148"/>
                    <a:pt x="258799" y="40607"/>
                    <a:pt x="258258" y="40065"/>
                  </a:cubicBezTo>
                  <a:cubicBezTo>
                    <a:pt x="257717" y="39343"/>
                    <a:pt x="256994" y="38621"/>
                    <a:pt x="256273" y="37899"/>
                  </a:cubicBezTo>
                  <a:cubicBezTo>
                    <a:pt x="255732" y="37358"/>
                    <a:pt x="255370" y="36817"/>
                    <a:pt x="254829" y="36275"/>
                  </a:cubicBezTo>
                  <a:cubicBezTo>
                    <a:pt x="253927" y="35192"/>
                    <a:pt x="252844" y="34110"/>
                    <a:pt x="251761" y="33207"/>
                  </a:cubicBezTo>
                  <a:cubicBezTo>
                    <a:pt x="251220" y="32666"/>
                    <a:pt x="250678" y="32124"/>
                    <a:pt x="249956" y="31583"/>
                  </a:cubicBezTo>
                  <a:cubicBezTo>
                    <a:pt x="249415" y="31041"/>
                    <a:pt x="248693" y="30500"/>
                    <a:pt x="248151" y="29959"/>
                  </a:cubicBezTo>
                  <a:cubicBezTo>
                    <a:pt x="247430" y="29417"/>
                    <a:pt x="246889" y="28695"/>
                    <a:pt x="246166" y="28154"/>
                  </a:cubicBezTo>
                  <a:cubicBezTo>
                    <a:pt x="245625" y="27613"/>
                    <a:pt x="245084" y="27071"/>
                    <a:pt x="244542" y="26710"/>
                  </a:cubicBezTo>
                  <a:cubicBezTo>
                    <a:pt x="243279" y="25627"/>
                    <a:pt x="242196" y="24725"/>
                    <a:pt x="240932" y="23642"/>
                  </a:cubicBezTo>
                  <a:cubicBezTo>
                    <a:pt x="240391" y="23281"/>
                    <a:pt x="240030" y="22920"/>
                    <a:pt x="239489" y="22379"/>
                  </a:cubicBezTo>
                  <a:cubicBezTo>
                    <a:pt x="238767" y="21837"/>
                    <a:pt x="237865" y="21115"/>
                    <a:pt x="237142" y="20574"/>
                  </a:cubicBezTo>
                  <a:cubicBezTo>
                    <a:pt x="236782" y="20213"/>
                    <a:pt x="236240" y="19852"/>
                    <a:pt x="235879" y="19672"/>
                  </a:cubicBezTo>
                  <a:cubicBezTo>
                    <a:pt x="234075" y="18408"/>
                    <a:pt x="232270" y="16965"/>
                    <a:pt x="230285" y="15701"/>
                  </a:cubicBezTo>
                  <a:cubicBezTo>
                    <a:pt x="230285" y="15701"/>
                    <a:pt x="230104" y="15521"/>
                    <a:pt x="230104" y="15521"/>
                  </a:cubicBezTo>
                  <a:cubicBezTo>
                    <a:pt x="229202" y="14799"/>
                    <a:pt x="228119" y="14257"/>
                    <a:pt x="227216" y="13536"/>
                  </a:cubicBezTo>
                  <a:cubicBezTo>
                    <a:pt x="226856" y="13355"/>
                    <a:pt x="226494" y="13175"/>
                    <a:pt x="226314" y="12994"/>
                  </a:cubicBezTo>
                  <a:cubicBezTo>
                    <a:pt x="223066" y="11009"/>
                    <a:pt x="219817" y="9204"/>
                    <a:pt x="216388" y="7399"/>
                  </a:cubicBezTo>
                  <a:cubicBezTo>
                    <a:pt x="216208" y="7219"/>
                    <a:pt x="216027" y="7219"/>
                    <a:pt x="215847" y="7039"/>
                  </a:cubicBezTo>
                  <a:cubicBezTo>
                    <a:pt x="210974" y="4512"/>
                    <a:pt x="206101" y="2166"/>
                    <a:pt x="200868" y="0"/>
                  </a:cubicBezTo>
                  <a:lnTo>
                    <a:pt x="200868" y="0"/>
                  </a:lnTo>
                  <a:cubicBezTo>
                    <a:pt x="210613" y="12633"/>
                    <a:pt x="218734" y="26710"/>
                    <a:pt x="225232" y="41870"/>
                  </a:cubicBezTo>
                  <a:cubicBezTo>
                    <a:pt x="237142" y="69843"/>
                    <a:pt x="242556" y="100524"/>
                    <a:pt x="238947" y="130843"/>
                  </a:cubicBezTo>
                  <a:cubicBezTo>
                    <a:pt x="234616" y="167119"/>
                    <a:pt x="223427" y="204657"/>
                    <a:pt x="199243" y="232811"/>
                  </a:cubicBezTo>
                  <a:cubicBezTo>
                    <a:pt x="165314" y="272515"/>
                    <a:pt x="101968" y="289119"/>
                    <a:pt x="51435" y="283885"/>
                  </a:cubicBezTo>
                  <a:cubicBezTo>
                    <a:pt x="33388" y="282080"/>
                    <a:pt x="16062" y="278110"/>
                    <a:pt x="0" y="271071"/>
                  </a:cubicBezTo>
                  <a:cubicBezTo>
                    <a:pt x="1444" y="274140"/>
                    <a:pt x="3068" y="277388"/>
                    <a:pt x="5053" y="280456"/>
                  </a:cubicBezTo>
                  <a:cubicBezTo>
                    <a:pt x="5053" y="280456"/>
                    <a:pt x="5234" y="280637"/>
                    <a:pt x="5234" y="280637"/>
                  </a:cubicBezTo>
                  <a:cubicBezTo>
                    <a:pt x="5956" y="281719"/>
                    <a:pt x="6497" y="282802"/>
                    <a:pt x="7219" y="283885"/>
                  </a:cubicBezTo>
                  <a:cubicBezTo>
                    <a:pt x="29056" y="316912"/>
                    <a:pt x="54684" y="346870"/>
                    <a:pt x="83379" y="373941"/>
                  </a:cubicBezTo>
                  <a:cubicBezTo>
                    <a:pt x="109006" y="398305"/>
                    <a:pt x="142214" y="410036"/>
                    <a:pt x="173255" y="425196"/>
                  </a:cubicBezTo>
                  <a:cubicBezTo>
                    <a:pt x="181195" y="428986"/>
                    <a:pt x="203755" y="434581"/>
                    <a:pt x="211516" y="430610"/>
                  </a:cubicBezTo>
                  <a:close/>
                </a:path>
              </a:pathLst>
            </a:custGeom>
            <a:solidFill>
              <a:srgbClr val="FFFFFF"/>
            </a:solidFill>
            <a:ln w="1804" cap="flat">
              <a:noFill/>
              <a:prstDash val="solid"/>
              <a:miter/>
            </a:ln>
          </p:spPr>
          <p:txBody>
            <a:bodyPr rtlCol="0" anchor="ctr"/>
            <a:lstStyle/>
            <a:p>
              <a:endParaRPr lang="en-US"/>
            </a:p>
          </p:txBody>
        </p:sp>
        <p:sp>
          <p:nvSpPr>
            <p:cNvPr id="51" name="Freeform 1011">
              <a:extLst>
                <a:ext uri="{FF2B5EF4-FFF2-40B4-BE49-F238E27FC236}">
                  <a16:creationId xmlns:a16="http://schemas.microsoft.com/office/drawing/2014/main" id="{046A133A-E3BF-DE03-E079-E9135DB349F7}"/>
                </a:ext>
              </a:extLst>
            </p:cNvPr>
            <p:cNvSpPr/>
            <p:nvPr/>
          </p:nvSpPr>
          <p:spPr>
            <a:xfrm>
              <a:off x="8852193" y="1849313"/>
              <a:ext cx="252160" cy="388199"/>
            </a:xfrm>
            <a:custGeom>
              <a:avLst/>
              <a:gdLst>
                <a:gd name="connsiteX0" fmla="*/ 240752 w 252160"/>
                <a:gd name="connsiteY0" fmla="*/ 74897 h 388199"/>
                <a:gd name="connsiteX1" fmla="*/ 240391 w 252160"/>
                <a:gd name="connsiteY1" fmla="*/ 73814 h 388199"/>
                <a:gd name="connsiteX2" fmla="*/ 238045 w 252160"/>
                <a:gd name="connsiteY2" fmla="*/ 68400 h 388199"/>
                <a:gd name="connsiteX3" fmla="*/ 237684 w 252160"/>
                <a:gd name="connsiteY3" fmla="*/ 67497 h 388199"/>
                <a:gd name="connsiteX4" fmla="*/ 235157 w 252160"/>
                <a:gd name="connsiteY4" fmla="*/ 61903 h 388199"/>
                <a:gd name="connsiteX5" fmla="*/ 235157 w 252160"/>
                <a:gd name="connsiteY5" fmla="*/ 61903 h 388199"/>
                <a:gd name="connsiteX6" fmla="*/ 232450 w 252160"/>
                <a:gd name="connsiteY6" fmla="*/ 56488 h 388199"/>
                <a:gd name="connsiteX7" fmla="*/ 232089 w 252160"/>
                <a:gd name="connsiteY7" fmla="*/ 55766 h 388199"/>
                <a:gd name="connsiteX8" fmla="*/ 229382 w 252160"/>
                <a:gd name="connsiteY8" fmla="*/ 50352 h 388199"/>
                <a:gd name="connsiteX9" fmla="*/ 229202 w 252160"/>
                <a:gd name="connsiteY9" fmla="*/ 49991 h 388199"/>
                <a:gd name="connsiteX10" fmla="*/ 222885 w 252160"/>
                <a:gd name="connsiteY10" fmla="*/ 39343 h 388199"/>
                <a:gd name="connsiteX11" fmla="*/ 222705 w 252160"/>
                <a:gd name="connsiteY11" fmla="*/ 38982 h 388199"/>
                <a:gd name="connsiteX12" fmla="*/ 211515 w 252160"/>
                <a:gd name="connsiteY12" fmla="*/ 24003 h 388199"/>
                <a:gd name="connsiteX13" fmla="*/ 211335 w 252160"/>
                <a:gd name="connsiteY13" fmla="*/ 23823 h 388199"/>
                <a:gd name="connsiteX14" fmla="*/ 181737 w 252160"/>
                <a:gd name="connsiteY14" fmla="*/ 0 h 388199"/>
                <a:gd name="connsiteX15" fmla="*/ 181737 w 252160"/>
                <a:gd name="connsiteY15" fmla="*/ 0 h 388199"/>
                <a:gd name="connsiteX16" fmla="*/ 189497 w 252160"/>
                <a:gd name="connsiteY16" fmla="*/ 13716 h 388199"/>
                <a:gd name="connsiteX17" fmla="*/ 167660 w 252160"/>
                <a:gd name="connsiteY17" fmla="*/ 251941 h 388199"/>
                <a:gd name="connsiteX18" fmla="*/ 86808 w 252160"/>
                <a:gd name="connsiteY18" fmla="*/ 301030 h 388199"/>
                <a:gd name="connsiteX19" fmla="*/ 0 w 252160"/>
                <a:gd name="connsiteY19" fmla="*/ 291104 h 388199"/>
                <a:gd name="connsiteX20" fmla="*/ 0 w 252160"/>
                <a:gd name="connsiteY20" fmla="*/ 291104 h 388199"/>
                <a:gd name="connsiteX21" fmla="*/ 2527 w 252160"/>
                <a:gd name="connsiteY21" fmla="*/ 296699 h 388199"/>
                <a:gd name="connsiteX22" fmla="*/ 2527 w 252160"/>
                <a:gd name="connsiteY22" fmla="*/ 296879 h 388199"/>
                <a:gd name="connsiteX23" fmla="*/ 8302 w 252160"/>
                <a:gd name="connsiteY23" fmla="*/ 313844 h 388199"/>
                <a:gd name="connsiteX24" fmla="*/ 8302 w 252160"/>
                <a:gd name="connsiteY24" fmla="*/ 314205 h 388199"/>
                <a:gd name="connsiteX25" fmla="*/ 9565 w 252160"/>
                <a:gd name="connsiteY25" fmla="*/ 319800 h 388199"/>
                <a:gd name="connsiteX26" fmla="*/ 9565 w 252160"/>
                <a:gd name="connsiteY26" fmla="*/ 319980 h 388199"/>
                <a:gd name="connsiteX27" fmla="*/ 11189 w 252160"/>
                <a:gd name="connsiteY27" fmla="*/ 331350 h 388199"/>
                <a:gd name="connsiteX28" fmla="*/ 11189 w 252160"/>
                <a:gd name="connsiteY28" fmla="*/ 331891 h 388199"/>
                <a:gd name="connsiteX29" fmla="*/ 11551 w 252160"/>
                <a:gd name="connsiteY29" fmla="*/ 337486 h 388199"/>
                <a:gd name="connsiteX30" fmla="*/ 11551 w 252160"/>
                <a:gd name="connsiteY30" fmla="*/ 338027 h 388199"/>
                <a:gd name="connsiteX31" fmla="*/ 11189 w 252160"/>
                <a:gd name="connsiteY31" fmla="*/ 349578 h 388199"/>
                <a:gd name="connsiteX32" fmla="*/ 11189 w 252160"/>
                <a:gd name="connsiteY32" fmla="*/ 350119 h 388199"/>
                <a:gd name="connsiteX33" fmla="*/ 10648 w 252160"/>
                <a:gd name="connsiteY33" fmla="*/ 355714 h 388199"/>
                <a:gd name="connsiteX34" fmla="*/ 10468 w 252160"/>
                <a:gd name="connsiteY34" fmla="*/ 356616 h 388199"/>
                <a:gd name="connsiteX35" fmla="*/ 9565 w 252160"/>
                <a:gd name="connsiteY35" fmla="*/ 362211 h 388199"/>
                <a:gd name="connsiteX36" fmla="*/ 9385 w 252160"/>
                <a:gd name="connsiteY36" fmla="*/ 362752 h 388199"/>
                <a:gd name="connsiteX37" fmla="*/ 8121 w 252160"/>
                <a:gd name="connsiteY37" fmla="*/ 368347 h 388199"/>
                <a:gd name="connsiteX38" fmla="*/ 7941 w 252160"/>
                <a:gd name="connsiteY38" fmla="*/ 368708 h 388199"/>
                <a:gd name="connsiteX39" fmla="*/ 6497 w 252160"/>
                <a:gd name="connsiteY39" fmla="*/ 374483 h 388199"/>
                <a:gd name="connsiteX40" fmla="*/ 6136 w 252160"/>
                <a:gd name="connsiteY40" fmla="*/ 375566 h 388199"/>
                <a:gd name="connsiteX41" fmla="*/ 4332 w 252160"/>
                <a:gd name="connsiteY41" fmla="*/ 381341 h 388199"/>
                <a:gd name="connsiteX42" fmla="*/ 3970 w 252160"/>
                <a:gd name="connsiteY42" fmla="*/ 382243 h 388199"/>
                <a:gd name="connsiteX43" fmla="*/ 1805 w 252160"/>
                <a:gd name="connsiteY43" fmla="*/ 388199 h 388199"/>
                <a:gd name="connsiteX44" fmla="*/ 108826 w 252160"/>
                <a:gd name="connsiteY44" fmla="*/ 354450 h 388199"/>
                <a:gd name="connsiteX45" fmla="*/ 232631 w 252160"/>
                <a:gd name="connsiteY45" fmla="*/ 225412 h 388199"/>
                <a:gd name="connsiteX46" fmla="*/ 242196 w 252160"/>
                <a:gd name="connsiteY46" fmla="*/ 80311 h 388199"/>
                <a:gd name="connsiteX47" fmla="*/ 240752 w 252160"/>
                <a:gd name="connsiteY47" fmla="*/ 74897 h 388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52160" h="388199">
                  <a:moveTo>
                    <a:pt x="240752" y="74897"/>
                  </a:moveTo>
                  <a:cubicBezTo>
                    <a:pt x="240572" y="74536"/>
                    <a:pt x="240391" y="74175"/>
                    <a:pt x="240391" y="73814"/>
                  </a:cubicBezTo>
                  <a:cubicBezTo>
                    <a:pt x="239669" y="72009"/>
                    <a:pt x="238947" y="70204"/>
                    <a:pt x="238045" y="68400"/>
                  </a:cubicBezTo>
                  <a:cubicBezTo>
                    <a:pt x="237864" y="68039"/>
                    <a:pt x="237864" y="67858"/>
                    <a:pt x="237684" y="67497"/>
                  </a:cubicBezTo>
                  <a:cubicBezTo>
                    <a:pt x="236962" y="65692"/>
                    <a:pt x="236060" y="63707"/>
                    <a:pt x="235157" y="61903"/>
                  </a:cubicBezTo>
                  <a:cubicBezTo>
                    <a:pt x="235157" y="61903"/>
                    <a:pt x="235157" y="61903"/>
                    <a:pt x="235157" y="61903"/>
                  </a:cubicBezTo>
                  <a:cubicBezTo>
                    <a:pt x="234255" y="60098"/>
                    <a:pt x="233353" y="58293"/>
                    <a:pt x="232450" y="56488"/>
                  </a:cubicBezTo>
                  <a:cubicBezTo>
                    <a:pt x="232270" y="56308"/>
                    <a:pt x="232270" y="55947"/>
                    <a:pt x="232089" y="55766"/>
                  </a:cubicBezTo>
                  <a:cubicBezTo>
                    <a:pt x="231187" y="53962"/>
                    <a:pt x="230285" y="52157"/>
                    <a:pt x="229382" y="50352"/>
                  </a:cubicBezTo>
                  <a:cubicBezTo>
                    <a:pt x="229382" y="50172"/>
                    <a:pt x="229202" y="50172"/>
                    <a:pt x="229202" y="49991"/>
                  </a:cubicBezTo>
                  <a:cubicBezTo>
                    <a:pt x="227217" y="46382"/>
                    <a:pt x="225051" y="42772"/>
                    <a:pt x="222885" y="39343"/>
                  </a:cubicBezTo>
                  <a:cubicBezTo>
                    <a:pt x="222885" y="39163"/>
                    <a:pt x="222705" y="39163"/>
                    <a:pt x="222705" y="38982"/>
                  </a:cubicBezTo>
                  <a:cubicBezTo>
                    <a:pt x="219276" y="33749"/>
                    <a:pt x="215486" y="28695"/>
                    <a:pt x="211515" y="24003"/>
                  </a:cubicBezTo>
                  <a:cubicBezTo>
                    <a:pt x="211515" y="24003"/>
                    <a:pt x="211515" y="24003"/>
                    <a:pt x="211335" y="23823"/>
                  </a:cubicBezTo>
                  <a:cubicBezTo>
                    <a:pt x="203033" y="14438"/>
                    <a:pt x="193468" y="6317"/>
                    <a:pt x="181737" y="0"/>
                  </a:cubicBezTo>
                  <a:lnTo>
                    <a:pt x="181737" y="0"/>
                  </a:lnTo>
                  <a:cubicBezTo>
                    <a:pt x="184625" y="4331"/>
                    <a:pt x="187151" y="8843"/>
                    <a:pt x="189497" y="13716"/>
                  </a:cubicBezTo>
                  <a:cubicBezTo>
                    <a:pt x="225773" y="88613"/>
                    <a:pt x="220719" y="186069"/>
                    <a:pt x="167660" y="251941"/>
                  </a:cubicBezTo>
                  <a:cubicBezTo>
                    <a:pt x="147808" y="276486"/>
                    <a:pt x="118210" y="295796"/>
                    <a:pt x="86808" y="301030"/>
                  </a:cubicBezTo>
                  <a:cubicBezTo>
                    <a:pt x="56488" y="306084"/>
                    <a:pt x="27793" y="302293"/>
                    <a:pt x="0" y="291104"/>
                  </a:cubicBezTo>
                  <a:lnTo>
                    <a:pt x="0" y="291104"/>
                  </a:lnTo>
                  <a:cubicBezTo>
                    <a:pt x="902" y="292909"/>
                    <a:pt x="1805" y="294894"/>
                    <a:pt x="2527" y="296699"/>
                  </a:cubicBezTo>
                  <a:cubicBezTo>
                    <a:pt x="2527" y="296699"/>
                    <a:pt x="2527" y="296879"/>
                    <a:pt x="2527" y="296879"/>
                  </a:cubicBezTo>
                  <a:cubicBezTo>
                    <a:pt x="4873" y="302474"/>
                    <a:pt x="6858" y="308249"/>
                    <a:pt x="8302" y="313844"/>
                  </a:cubicBezTo>
                  <a:cubicBezTo>
                    <a:pt x="8302" y="314024"/>
                    <a:pt x="8302" y="314024"/>
                    <a:pt x="8302" y="314205"/>
                  </a:cubicBezTo>
                  <a:cubicBezTo>
                    <a:pt x="8843" y="316010"/>
                    <a:pt x="9204" y="317995"/>
                    <a:pt x="9565" y="319800"/>
                  </a:cubicBezTo>
                  <a:cubicBezTo>
                    <a:pt x="9565" y="319800"/>
                    <a:pt x="9565" y="319980"/>
                    <a:pt x="9565" y="319980"/>
                  </a:cubicBezTo>
                  <a:cubicBezTo>
                    <a:pt x="10287" y="323770"/>
                    <a:pt x="10828" y="327560"/>
                    <a:pt x="11189" y="331350"/>
                  </a:cubicBezTo>
                  <a:cubicBezTo>
                    <a:pt x="11189" y="331530"/>
                    <a:pt x="11189" y="331711"/>
                    <a:pt x="11189" y="331891"/>
                  </a:cubicBezTo>
                  <a:cubicBezTo>
                    <a:pt x="11370" y="333696"/>
                    <a:pt x="11370" y="335681"/>
                    <a:pt x="11551" y="337486"/>
                  </a:cubicBezTo>
                  <a:cubicBezTo>
                    <a:pt x="11551" y="337666"/>
                    <a:pt x="11551" y="337847"/>
                    <a:pt x="11551" y="338027"/>
                  </a:cubicBezTo>
                  <a:cubicBezTo>
                    <a:pt x="11551" y="341817"/>
                    <a:pt x="11551" y="345607"/>
                    <a:pt x="11189" y="349578"/>
                  </a:cubicBezTo>
                  <a:cubicBezTo>
                    <a:pt x="11189" y="349758"/>
                    <a:pt x="11189" y="349939"/>
                    <a:pt x="11189" y="350119"/>
                  </a:cubicBezTo>
                  <a:cubicBezTo>
                    <a:pt x="11009" y="351924"/>
                    <a:pt x="10828" y="353909"/>
                    <a:pt x="10648" y="355714"/>
                  </a:cubicBezTo>
                  <a:cubicBezTo>
                    <a:pt x="10648" y="356075"/>
                    <a:pt x="10648" y="356255"/>
                    <a:pt x="10468" y="356616"/>
                  </a:cubicBezTo>
                  <a:cubicBezTo>
                    <a:pt x="10287" y="358421"/>
                    <a:pt x="9926" y="360406"/>
                    <a:pt x="9565" y="362211"/>
                  </a:cubicBezTo>
                  <a:cubicBezTo>
                    <a:pt x="9565" y="362391"/>
                    <a:pt x="9565" y="362572"/>
                    <a:pt x="9385" y="362752"/>
                  </a:cubicBezTo>
                  <a:cubicBezTo>
                    <a:pt x="9024" y="364557"/>
                    <a:pt x="8663" y="366542"/>
                    <a:pt x="8121" y="368347"/>
                  </a:cubicBezTo>
                  <a:cubicBezTo>
                    <a:pt x="8121" y="368527"/>
                    <a:pt x="8121" y="368708"/>
                    <a:pt x="7941" y="368708"/>
                  </a:cubicBezTo>
                  <a:cubicBezTo>
                    <a:pt x="7580" y="370693"/>
                    <a:pt x="7039" y="372498"/>
                    <a:pt x="6497" y="374483"/>
                  </a:cubicBezTo>
                  <a:cubicBezTo>
                    <a:pt x="6317" y="374844"/>
                    <a:pt x="6317" y="375205"/>
                    <a:pt x="6136" y="375566"/>
                  </a:cubicBezTo>
                  <a:cubicBezTo>
                    <a:pt x="5595" y="377371"/>
                    <a:pt x="5053" y="379356"/>
                    <a:pt x="4332" y="381341"/>
                  </a:cubicBezTo>
                  <a:cubicBezTo>
                    <a:pt x="4151" y="381702"/>
                    <a:pt x="4151" y="382063"/>
                    <a:pt x="3970" y="382243"/>
                  </a:cubicBezTo>
                  <a:cubicBezTo>
                    <a:pt x="3249" y="384229"/>
                    <a:pt x="2527" y="386214"/>
                    <a:pt x="1805" y="388199"/>
                  </a:cubicBezTo>
                  <a:cubicBezTo>
                    <a:pt x="42411" y="383687"/>
                    <a:pt x="76882" y="373039"/>
                    <a:pt x="108826" y="354450"/>
                  </a:cubicBezTo>
                  <a:cubicBezTo>
                    <a:pt x="162426" y="323229"/>
                    <a:pt x="209891" y="286051"/>
                    <a:pt x="232631" y="225412"/>
                  </a:cubicBezTo>
                  <a:cubicBezTo>
                    <a:pt x="250317" y="178128"/>
                    <a:pt x="261145" y="130122"/>
                    <a:pt x="242196" y="80311"/>
                  </a:cubicBezTo>
                  <a:cubicBezTo>
                    <a:pt x="242196" y="78687"/>
                    <a:pt x="241474" y="76701"/>
                    <a:pt x="240752" y="74897"/>
                  </a:cubicBezTo>
                  <a:close/>
                </a:path>
              </a:pathLst>
            </a:custGeom>
            <a:solidFill>
              <a:srgbClr val="FFFFFF"/>
            </a:solidFill>
            <a:ln w="1804" cap="flat">
              <a:noFill/>
              <a:prstDash val="solid"/>
              <a:miter/>
            </a:ln>
          </p:spPr>
          <p:txBody>
            <a:bodyPr rtlCol="0" anchor="ctr"/>
            <a:lstStyle/>
            <a:p>
              <a:endParaRPr lang="en-US"/>
            </a:p>
          </p:txBody>
        </p:sp>
        <p:sp>
          <p:nvSpPr>
            <p:cNvPr id="52" name="Freeform 1012">
              <a:extLst>
                <a:ext uri="{FF2B5EF4-FFF2-40B4-BE49-F238E27FC236}">
                  <a16:creationId xmlns:a16="http://schemas.microsoft.com/office/drawing/2014/main" id="{D3961213-55CA-21EC-6A20-83460F131FC0}"/>
                </a:ext>
              </a:extLst>
            </p:cNvPr>
            <p:cNvSpPr/>
            <p:nvPr/>
          </p:nvSpPr>
          <p:spPr>
            <a:xfrm>
              <a:off x="8491747" y="2127197"/>
              <a:ext cx="453930" cy="780183"/>
            </a:xfrm>
            <a:custGeom>
              <a:avLst/>
              <a:gdLst>
                <a:gd name="connsiteX0" fmla="*/ 411701 w 453930"/>
                <a:gd name="connsiteY0" fmla="*/ 390050 h 780183"/>
                <a:gd name="connsiteX1" fmla="*/ 452307 w 453930"/>
                <a:gd name="connsiteY1" fmla="*/ 337532 h 780183"/>
                <a:gd name="connsiteX2" fmla="*/ 419100 w 453930"/>
                <a:gd name="connsiteY2" fmla="*/ 311724 h 780183"/>
                <a:gd name="connsiteX3" fmla="*/ 369650 w 453930"/>
                <a:gd name="connsiteY3" fmla="*/ 322733 h 780183"/>
                <a:gd name="connsiteX4" fmla="*/ 289700 w 453930"/>
                <a:gd name="connsiteY4" fmla="*/ 290789 h 780183"/>
                <a:gd name="connsiteX5" fmla="*/ 238807 w 453930"/>
                <a:gd name="connsiteY5" fmla="*/ 213366 h 780183"/>
                <a:gd name="connsiteX6" fmla="*/ 239528 w 453930"/>
                <a:gd name="connsiteY6" fmla="*/ 196943 h 780183"/>
                <a:gd name="connsiteX7" fmla="*/ 271653 w 453930"/>
                <a:gd name="connsiteY7" fmla="*/ 154532 h 780183"/>
                <a:gd name="connsiteX8" fmla="*/ 215887 w 453930"/>
                <a:gd name="connsiteY8" fmla="*/ 6724 h 780183"/>
                <a:gd name="connsiteX9" fmla="*/ 84863 w 453930"/>
                <a:gd name="connsiteY9" fmla="*/ 44984 h 780183"/>
                <a:gd name="connsiteX10" fmla="*/ 69883 w 453930"/>
                <a:gd name="connsiteY10" fmla="*/ 133958 h 780183"/>
                <a:gd name="connsiteX11" fmla="*/ 114099 w 453930"/>
                <a:gd name="connsiteY11" fmla="*/ 198928 h 780183"/>
                <a:gd name="connsiteX12" fmla="*/ 41910 w 453930"/>
                <a:gd name="connsiteY12" fmla="*/ 256499 h 780183"/>
                <a:gd name="connsiteX13" fmla="*/ 20253 w 453930"/>
                <a:gd name="connsiteY13" fmla="*/ 317860 h 780183"/>
                <a:gd name="connsiteX14" fmla="*/ 221 w 453930"/>
                <a:gd name="connsiteY14" fmla="*/ 490935 h 780183"/>
                <a:gd name="connsiteX15" fmla="*/ 17185 w 453930"/>
                <a:gd name="connsiteY15" fmla="*/ 530458 h 780183"/>
                <a:gd name="connsiteX16" fmla="*/ 26930 w 453930"/>
                <a:gd name="connsiteY16" fmla="*/ 554281 h 780183"/>
                <a:gd name="connsiteX17" fmla="*/ 18990 w 453930"/>
                <a:gd name="connsiteY17" fmla="*/ 629719 h 780183"/>
                <a:gd name="connsiteX18" fmla="*/ 5454 w 453930"/>
                <a:gd name="connsiteY18" fmla="*/ 741432 h 780183"/>
                <a:gd name="connsiteX19" fmla="*/ 37579 w 453930"/>
                <a:gd name="connsiteY19" fmla="*/ 779332 h 780183"/>
                <a:gd name="connsiteX20" fmla="*/ 89014 w 453930"/>
                <a:gd name="connsiteY20" fmla="*/ 752621 h 780183"/>
                <a:gd name="connsiteX21" fmla="*/ 98398 w 453930"/>
                <a:gd name="connsiteY21" fmla="*/ 709127 h 780183"/>
                <a:gd name="connsiteX22" fmla="*/ 130703 w 453930"/>
                <a:gd name="connsiteY22" fmla="*/ 560598 h 780183"/>
                <a:gd name="connsiteX23" fmla="*/ 144058 w 453930"/>
                <a:gd name="connsiteY23" fmla="*/ 532805 h 780183"/>
                <a:gd name="connsiteX24" fmla="*/ 164090 w 453930"/>
                <a:gd name="connsiteY24" fmla="*/ 535331 h 780183"/>
                <a:gd name="connsiteX25" fmla="*/ 170768 w 453930"/>
                <a:gd name="connsiteY25" fmla="*/ 559695 h 780183"/>
                <a:gd name="connsiteX26" fmla="*/ 194410 w 453930"/>
                <a:gd name="connsiteY26" fmla="*/ 726453 h 780183"/>
                <a:gd name="connsiteX27" fmla="*/ 255410 w 453930"/>
                <a:gd name="connsiteY27" fmla="*/ 778249 h 780183"/>
                <a:gd name="connsiteX28" fmla="*/ 291144 w 453930"/>
                <a:gd name="connsiteY28" fmla="*/ 735116 h 780183"/>
                <a:gd name="connsiteX29" fmla="*/ 281940 w 453930"/>
                <a:gd name="connsiteY29" fmla="*/ 623402 h 780183"/>
                <a:gd name="connsiteX30" fmla="*/ 266960 w 453930"/>
                <a:gd name="connsiteY30" fmla="*/ 460976 h 780183"/>
                <a:gd name="connsiteX31" fmla="*/ 261366 w 453930"/>
                <a:gd name="connsiteY31" fmla="*/ 397630 h 780183"/>
                <a:gd name="connsiteX32" fmla="*/ 411701 w 453930"/>
                <a:gd name="connsiteY32" fmla="*/ 390050 h 780183"/>
                <a:gd name="connsiteX33" fmla="*/ 87750 w 453930"/>
                <a:gd name="connsiteY33" fmla="*/ 132514 h 780183"/>
                <a:gd name="connsiteX34" fmla="*/ 181777 w 453930"/>
                <a:gd name="connsiteY34" fmla="*/ 15747 h 780183"/>
                <a:gd name="connsiteX35" fmla="*/ 268404 w 453930"/>
                <a:gd name="connsiteY35" fmla="*/ 124934 h 780183"/>
                <a:gd name="connsiteX36" fmla="*/ 181235 w 453930"/>
                <a:gd name="connsiteY36" fmla="*/ 200913 h 780183"/>
                <a:gd name="connsiteX37" fmla="*/ 87750 w 453930"/>
                <a:gd name="connsiteY37" fmla="*/ 132514 h 780183"/>
                <a:gd name="connsiteX38" fmla="*/ 231949 w 453930"/>
                <a:gd name="connsiteY38" fmla="*/ 352692 h 780183"/>
                <a:gd name="connsiteX39" fmla="*/ 266419 w 453930"/>
                <a:gd name="connsiteY39" fmla="*/ 628636 h 780183"/>
                <a:gd name="connsiteX40" fmla="*/ 272555 w 453930"/>
                <a:gd name="connsiteY40" fmla="*/ 735116 h 780183"/>
                <a:gd name="connsiteX41" fmla="*/ 251440 w 453930"/>
                <a:gd name="connsiteY41" fmla="*/ 764894 h 780183"/>
                <a:gd name="connsiteX42" fmla="*/ 214804 w 453930"/>
                <a:gd name="connsiteY42" fmla="*/ 749012 h 780183"/>
                <a:gd name="connsiteX43" fmla="*/ 185025 w 453930"/>
                <a:gd name="connsiteY43" fmla="*/ 554642 h 780183"/>
                <a:gd name="connsiteX44" fmla="*/ 176543 w 453930"/>
                <a:gd name="connsiteY44" fmla="*/ 525044 h 780183"/>
                <a:gd name="connsiteX45" fmla="*/ 151638 w 453930"/>
                <a:gd name="connsiteY45" fmla="*/ 505372 h 780183"/>
                <a:gd name="connsiteX46" fmla="*/ 125830 w 453930"/>
                <a:gd name="connsiteY46" fmla="*/ 524683 h 780183"/>
                <a:gd name="connsiteX47" fmla="*/ 101647 w 453930"/>
                <a:gd name="connsiteY47" fmla="*/ 599399 h 780183"/>
                <a:gd name="connsiteX48" fmla="*/ 79088 w 453930"/>
                <a:gd name="connsiteY48" fmla="*/ 732408 h 780183"/>
                <a:gd name="connsiteX49" fmla="*/ 77644 w 453930"/>
                <a:gd name="connsiteY49" fmla="*/ 740710 h 780183"/>
                <a:gd name="connsiteX50" fmla="*/ 28916 w 453930"/>
                <a:gd name="connsiteY50" fmla="*/ 759119 h 780183"/>
                <a:gd name="connsiteX51" fmla="*/ 18629 w 453930"/>
                <a:gd name="connsiteY51" fmla="*/ 739086 h 780183"/>
                <a:gd name="connsiteX52" fmla="*/ 41910 w 453930"/>
                <a:gd name="connsiteY52" fmla="*/ 571787 h 780183"/>
                <a:gd name="connsiteX53" fmla="*/ 62484 w 453930"/>
                <a:gd name="connsiteY53" fmla="*/ 532805 h 780183"/>
                <a:gd name="connsiteX54" fmla="*/ 90457 w 453930"/>
                <a:gd name="connsiteY54" fmla="*/ 473068 h 780183"/>
                <a:gd name="connsiteX55" fmla="*/ 101286 w 453930"/>
                <a:gd name="connsiteY55" fmla="*/ 358286 h 780183"/>
                <a:gd name="connsiteX56" fmla="*/ 115182 w 453930"/>
                <a:gd name="connsiteY56" fmla="*/ 303783 h 780183"/>
                <a:gd name="connsiteX57" fmla="*/ 95510 w 453930"/>
                <a:gd name="connsiteY57" fmla="*/ 323636 h 780183"/>
                <a:gd name="connsiteX58" fmla="*/ 68259 w 453930"/>
                <a:gd name="connsiteY58" fmla="*/ 506816 h 780183"/>
                <a:gd name="connsiteX59" fmla="*/ 27292 w 453930"/>
                <a:gd name="connsiteY59" fmla="*/ 519630 h 780183"/>
                <a:gd name="connsiteX60" fmla="*/ 18448 w 453930"/>
                <a:gd name="connsiteY60" fmla="*/ 493642 h 780183"/>
                <a:gd name="connsiteX61" fmla="*/ 41910 w 453930"/>
                <a:gd name="connsiteY61" fmla="*/ 304686 h 780183"/>
                <a:gd name="connsiteX62" fmla="*/ 102188 w 453930"/>
                <a:gd name="connsiteY62" fmla="*/ 220766 h 780183"/>
                <a:gd name="connsiteX63" fmla="*/ 154345 w 453930"/>
                <a:gd name="connsiteY63" fmla="*/ 209035 h 780183"/>
                <a:gd name="connsiteX64" fmla="*/ 265878 w 453930"/>
                <a:gd name="connsiteY64" fmla="*/ 284292 h 780183"/>
                <a:gd name="connsiteX65" fmla="*/ 269848 w 453930"/>
                <a:gd name="connsiteY65" fmla="*/ 291692 h 780183"/>
                <a:gd name="connsiteX66" fmla="*/ 372357 w 453930"/>
                <a:gd name="connsiteY66" fmla="*/ 337893 h 780183"/>
                <a:gd name="connsiteX67" fmla="*/ 416754 w 453930"/>
                <a:gd name="connsiteY67" fmla="*/ 327606 h 780183"/>
                <a:gd name="connsiteX68" fmla="*/ 440215 w 453930"/>
                <a:gd name="connsiteY68" fmla="*/ 352872 h 780183"/>
                <a:gd name="connsiteX69" fmla="*/ 416573 w 453930"/>
                <a:gd name="connsiteY69" fmla="*/ 376153 h 780183"/>
                <a:gd name="connsiteX70" fmla="*/ 298182 w 453930"/>
                <a:gd name="connsiteY70" fmla="*/ 392757 h 780183"/>
                <a:gd name="connsiteX71" fmla="*/ 281579 w 453930"/>
                <a:gd name="connsiteY71" fmla="*/ 390050 h 780183"/>
                <a:gd name="connsiteX72" fmla="*/ 230325 w 453930"/>
                <a:gd name="connsiteY72" fmla="*/ 322914 h 780183"/>
                <a:gd name="connsiteX73" fmla="*/ 231949 w 453930"/>
                <a:gd name="connsiteY73" fmla="*/ 352692 h 780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453930" h="780183">
                  <a:moveTo>
                    <a:pt x="411701" y="390050"/>
                  </a:moveTo>
                  <a:cubicBezTo>
                    <a:pt x="431914" y="385538"/>
                    <a:pt x="461150" y="374529"/>
                    <a:pt x="452307" y="337532"/>
                  </a:cubicBezTo>
                  <a:cubicBezTo>
                    <a:pt x="448156" y="320206"/>
                    <a:pt x="436786" y="308476"/>
                    <a:pt x="419100" y="311724"/>
                  </a:cubicBezTo>
                  <a:cubicBezTo>
                    <a:pt x="402496" y="314792"/>
                    <a:pt x="385893" y="318221"/>
                    <a:pt x="369650" y="322733"/>
                  </a:cubicBezTo>
                  <a:cubicBezTo>
                    <a:pt x="337887" y="331576"/>
                    <a:pt x="316591" y="333562"/>
                    <a:pt x="289700" y="290789"/>
                  </a:cubicBezTo>
                  <a:cubicBezTo>
                    <a:pt x="273097" y="264621"/>
                    <a:pt x="260283" y="236106"/>
                    <a:pt x="238807" y="213366"/>
                  </a:cubicBezTo>
                  <a:cubicBezTo>
                    <a:pt x="232490" y="206688"/>
                    <a:pt x="233934" y="202177"/>
                    <a:pt x="239528" y="196943"/>
                  </a:cubicBezTo>
                  <a:cubicBezTo>
                    <a:pt x="252703" y="184671"/>
                    <a:pt x="262990" y="170233"/>
                    <a:pt x="271653" y="154532"/>
                  </a:cubicBezTo>
                  <a:cubicBezTo>
                    <a:pt x="292588" y="117174"/>
                    <a:pt x="295295" y="35600"/>
                    <a:pt x="215887" y="6724"/>
                  </a:cubicBezTo>
                  <a:cubicBezTo>
                    <a:pt x="173836" y="-12767"/>
                    <a:pt x="108324" y="13221"/>
                    <a:pt x="84863" y="44984"/>
                  </a:cubicBezTo>
                  <a:cubicBezTo>
                    <a:pt x="67898" y="70972"/>
                    <a:pt x="60499" y="104180"/>
                    <a:pt x="69883" y="133958"/>
                  </a:cubicBezTo>
                  <a:cubicBezTo>
                    <a:pt x="78005" y="159585"/>
                    <a:pt x="91540" y="181603"/>
                    <a:pt x="114099" y="198928"/>
                  </a:cubicBezTo>
                  <a:cubicBezTo>
                    <a:pt x="90277" y="206147"/>
                    <a:pt x="55806" y="234843"/>
                    <a:pt x="41910" y="256499"/>
                  </a:cubicBezTo>
                  <a:cubicBezTo>
                    <a:pt x="29999" y="277615"/>
                    <a:pt x="25667" y="293497"/>
                    <a:pt x="20253" y="317860"/>
                  </a:cubicBezTo>
                  <a:cubicBezTo>
                    <a:pt x="7800" y="374890"/>
                    <a:pt x="5093" y="433003"/>
                    <a:pt x="221" y="490935"/>
                  </a:cubicBezTo>
                  <a:cubicBezTo>
                    <a:pt x="-1043" y="506455"/>
                    <a:pt x="2928" y="520713"/>
                    <a:pt x="17185" y="530458"/>
                  </a:cubicBezTo>
                  <a:cubicBezTo>
                    <a:pt x="25487" y="536053"/>
                    <a:pt x="27292" y="543272"/>
                    <a:pt x="26930" y="554281"/>
                  </a:cubicBezTo>
                  <a:cubicBezTo>
                    <a:pt x="26028" y="579728"/>
                    <a:pt x="22238" y="604633"/>
                    <a:pt x="18990" y="629719"/>
                  </a:cubicBezTo>
                  <a:cubicBezTo>
                    <a:pt x="14297" y="666896"/>
                    <a:pt x="9605" y="704074"/>
                    <a:pt x="5454" y="741432"/>
                  </a:cubicBezTo>
                  <a:cubicBezTo>
                    <a:pt x="2928" y="763811"/>
                    <a:pt x="15741" y="776805"/>
                    <a:pt x="37579" y="779332"/>
                  </a:cubicBezTo>
                  <a:cubicBezTo>
                    <a:pt x="49670" y="780775"/>
                    <a:pt x="80712" y="784024"/>
                    <a:pt x="89014" y="752621"/>
                  </a:cubicBezTo>
                  <a:cubicBezTo>
                    <a:pt x="91360" y="738364"/>
                    <a:pt x="95510" y="724648"/>
                    <a:pt x="98398" y="709127"/>
                  </a:cubicBezTo>
                  <a:cubicBezTo>
                    <a:pt x="107422" y="659317"/>
                    <a:pt x="116265" y="609325"/>
                    <a:pt x="130703" y="560598"/>
                  </a:cubicBezTo>
                  <a:cubicBezTo>
                    <a:pt x="133771" y="550491"/>
                    <a:pt x="138102" y="541287"/>
                    <a:pt x="144058" y="532805"/>
                  </a:cubicBezTo>
                  <a:cubicBezTo>
                    <a:pt x="151638" y="522157"/>
                    <a:pt x="158857" y="522879"/>
                    <a:pt x="164090" y="535331"/>
                  </a:cubicBezTo>
                  <a:cubicBezTo>
                    <a:pt x="167339" y="543092"/>
                    <a:pt x="169505" y="551393"/>
                    <a:pt x="170768" y="559695"/>
                  </a:cubicBezTo>
                  <a:cubicBezTo>
                    <a:pt x="179431" y="615101"/>
                    <a:pt x="190801" y="669965"/>
                    <a:pt x="194410" y="726453"/>
                  </a:cubicBezTo>
                  <a:cubicBezTo>
                    <a:pt x="197478" y="775542"/>
                    <a:pt x="216789" y="780234"/>
                    <a:pt x="255410" y="778249"/>
                  </a:cubicBezTo>
                  <a:cubicBezTo>
                    <a:pt x="274541" y="780956"/>
                    <a:pt x="290603" y="768864"/>
                    <a:pt x="291144" y="735116"/>
                  </a:cubicBezTo>
                  <a:cubicBezTo>
                    <a:pt x="291866" y="697397"/>
                    <a:pt x="286452" y="660580"/>
                    <a:pt x="281940" y="623402"/>
                  </a:cubicBezTo>
                  <a:cubicBezTo>
                    <a:pt x="275262" y="569441"/>
                    <a:pt x="274541" y="514938"/>
                    <a:pt x="266960" y="460976"/>
                  </a:cubicBezTo>
                  <a:cubicBezTo>
                    <a:pt x="264253" y="441485"/>
                    <a:pt x="257576" y="421452"/>
                    <a:pt x="261366" y="397630"/>
                  </a:cubicBezTo>
                  <a:cubicBezTo>
                    <a:pt x="296739" y="417843"/>
                    <a:pt x="359002" y="401961"/>
                    <a:pt x="411701" y="390050"/>
                  </a:cubicBezTo>
                  <a:close/>
                  <a:moveTo>
                    <a:pt x="87750" y="132514"/>
                  </a:moveTo>
                  <a:cubicBezTo>
                    <a:pt x="73854" y="92449"/>
                    <a:pt x="90818" y="14665"/>
                    <a:pt x="181777" y="15747"/>
                  </a:cubicBezTo>
                  <a:cubicBezTo>
                    <a:pt x="259561" y="12860"/>
                    <a:pt x="275443" y="94795"/>
                    <a:pt x="268404" y="124934"/>
                  </a:cubicBezTo>
                  <a:cubicBezTo>
                    <a:pt x="261185" y="155615"/>
                    <a:pt x="245123" y="196762"/>
                    <a:pt x="181235" y="200913"/>
                  </a:cubicBezTo>
                  <a:cubicBezTo>
                    <a:pt x="125289" y="197845"/>
                    <a:pt x="102729" y="175647"/>
                    <a:pt x="87750" y="132514"/>
                  </a:cubicBezTo>
                  <a:close/>
                  <a:moveTo>
                    <a:pt x="231949" y="352692"/>
                  </a:moveTo>
                  <a:cubicBezTo>
                    <a:pt x="250718" y="443831"/>
                    <a:pt x="259200" y="536053"/>
                    <a:pt x="266419" y="628636"/>
                  </a:cubicBezTo>
                  <a:cubicBezTo>
                    <a:pt x="269126" y="664189"/>
                    <a:pt x="273638" y="699562"/>
                    <a:pt x="272555" y="735116"/>
                  </a:cubicBezTo>
                  <a:cubicBezTo>
                    <a:pt x="272194" y="745042"/>
                    <a:pt x="272736" y="764172"/>
                    <a:pt x="251440" y="764894"/>
                  </a:cubicBezTo>
                  <a:cubicBezTo>
                    <a:pt x="223286" y="768864"/>
                    <a:pt x="215706" y="753524"/>
                    <a:pt x="214804" y="749012"/>
                  </a:cubicBezTo>
                  <a:cubicBezTo>
                    <a:pt x="211736" y="734394"/>
                    <a:pt x="190620" y="604994"/>
                    <a:pt x="185025" y="554642"/>
                  </a:cubicBezTo>
                  <a:cubicBezTo>
                    <a:pt x="183942" y="544535"/>
                    <a:pt x="180694" y="534429"/>
                    <a:pt x="176543" y="525044"/>
                  </a:cubicBezTo>
                  <a:cubicBezTo>
                    <a:pt x="171851" y="514577"/>
                    <a:pt x="164993" y="504470"/>
                    <a:pt x="151638" y="505372"/>
                  </a:cubicBezTo>
                  <a:cubicBezTo>
                    <a:pt x="139546" y="506094"/>
                    <a:pt x="130703" y="513674"/>
                    <a:pt x="125830" y="524683"/>
                  </a:cubicBezTo>
                  <a:cubicBezTo>
                    <a:pt x="115182" y="548686"/>
                    <a:pt x="106159" y="573592"/>
                    <a:pt x="101647" y="599399"/>
                  </a:cubicBezTo>
                  <a:cubicBezTo>
                    <a:pt x="93886" y="643615"/>
                    <a:pt x="82336" y="687290"/>
                    <a:pt x="79088" y="732408"/>
                  </a:cubicBezTo>
                  <a:cubicBezTo>
                    <a:pt x="78907" y="735116"/>
                    <a:pt x="78185" y="738003"/>
                    <a:pt x="77644" y="740710"/>
                  </a:cubicBezTo>
                  <a:cubicBezTo>
                    <a:pt x="72049" y="763630"/>
                    <a:pt x="49309" y="772293"/>
                    <a:pt x="28916" y="759119"/>
                  </a:cubicBezTo>
                  <a:cubicBezTo>
                    <a:pt x="21336" y="754246"/>
                    <a:pt x="18087" y="746666"/>
                    <a:pt x="18629" y="739086"/>
                  </a:cubicBezTo>
                  <a:cubicBezTo>
                    <a:pt x="21155" y="704615"/>
                    <a:pt x="39744" y="593263"/>
                    <a:pt x="41910" y="571787"/>
                  </a:cubicBezTo>
                  <a:cubicBezTo>
                    <a:pt x="43173" y="559334"/>
                    <a:pt x="40286" y="531000"/>
                    <a:pt x="62484" y="532805"/>
                  </a:cubicBezTo>
                  <a:cubicBezTo>
                    <a:pt x="78727" y="535512"/>
                    <a:pt x="88472" y="492739"/>
                    <a:pt x="90457" y="473068"/>
                  </a:cubicBezTo>
                  <a:cubicBezTo>
                    <a:pt x="94247" y="434807"/>
                    <a:pt x="98398" y="396547"/>
                    <a:pt x="101286" y="358286"/>
                  </a:cubicBezTo>
                  <a:cubicBezTo>
                    <a:pt x="102729" y="340420"/>
                    <a:pt x="109046" y="323996"/>
                    <a:pt x="115182" y="303783"/>
                  </a:cubicBezTo>
                  <a:cubicBezTo>
                    <a:pt x="98037" y="304144"/>
                    <a:pt x="97496" y="312807"/>
                    <a:pt x="95510" y="323636"/>
                  </a:cubicBezTo>
                  <a:cubicBezTo>
                    <a:pt x="91901" y="343848"/>
                    <a:pt x="80712" y="467112"/>
                    <a:pt x="68259" y="506816"/>
                  </a:cubicBezTo>
                  <a:cubicBezTo>
                    <a:pt x="62664" y="525044"/>
                    <a:pt x="42812" y="530278"/>
                    <a:pt x="27292" y="519630"/>
                  </a:cubicBezTo>
                  <a:cubicBezTo>
                    <a:pt x="18268" y="513313"/>
                    <a:pt x="17907" y="504831"/>
                    <a:pt x="18448" y="493642"/>
                  </a:cubicBezTo>
                  <a:cubicBezTo>
                    <a:pt x="22238" y="430115"/>
                    <a:pt x="23141" y="366408"/>
                    <a:pt x="41910" y="304686"/>
                  </a:cubicBezTo>
                  <a:cubicBezTo>
                    <a:pt x="54001" y="264982"/>
                    <a:pt x="68981" y="241340"/>
                    <a:pt x="102188" y="220766"/>
                  </a:cubicBezTo>
                  <a:cubicBezTo>
                    <a:pt x="113558" y="213727"/>
                    <a:pt x="140990" y="209937"/>
                    <a:pt x="154345" y="209035"/>
                  </a:cubicBezTo>
                  <a:cubicBezTo>
                    <a:pt x="210472" y="204523"/>
                    <a:pt x="244582" y="235745"/>
                    <a:pt x="265878" y="284292"/>
                  </a:cubicBezTo>
                  <a:cubicBezTo>
                    <a:pt x="266960" y="286819"/>
                    <a:pt x="268585" y="289165"/>
                    <a:pt x="269848" y="291692"/>
                  </a:cubicBezTo>
                  <a:cubicBezTo>
                    <a:pt x="297100" y="342585"/>
                    <a:pt x="316952" y="351789"/>
                    <a:pt x="372357" y="337893"/>
                  </a:cubicBezTo>
                  <a:cubicBezTo>
                    <a:pt x="386975" y="334284"/>
                    <a:pt x="401594" y="327425"/>
                    <a:pt x="416754" y="327606"/>
                  </a:cubicBezTo>
                  <a:cubicBezTo>
                    <a:pt x="431553" y="327787"/>
                    <a:pt x="444727" y="339337"/>
                    <a:pt x="440215" y="352872"/>
                  </a:cubicBezTo>
                  <a:cubicBezTo>
                    <a:pt x="436245" y="370739"/>
                    <a:pt x="425597" y="374710"/>
                    <a:pt x="416573" y="376153"/>
                  </a:cubicBezTo>
                  <a:cubicBezTo>
                    <a:pt x="376869" y="382470"/>
                    <a:pt x="339330" y="394923"/>
                    <a:pt x="298182" y="392757"/>
                  </a:cubicBezTo>
                  <a:cubicBezTo>
                    <a:pt x="292588" y="392396"/>
                    <a:pt x="286993" y="391494"/>
                    <a:pt x="281579" y="390050"/>
                  </a:cubicBezTo>
                  <a:cubicBezTo>
                    <a:pt x="262629" y="384636"/>
                    <a:pt x="249094" y="376875"/>
                    <a:pt x="230325" y="322914"/>
                  </a:cubicBezTo>
                  <a:cubicBezTo>
                    <a:pt x="220759" y="323816"/>
                    <a:pt x="229963" y="342766"/>
                    <a:pt x="231949" y="352692"/>
                  </a:cubicBezTo>
                  <a:close/>
                </a:path>
              </a:pathLst>
            </a:custGeom>
            <a:solidFill>
              <a:srgbClr val="000000"/>
            </a:solidFill>
            <a:ln w="1804" cap="flat">
              <a:noFill/>
              <a:prstDash val="solid"/>
              <a:miter/>
            </a:ln>
          </p:spPr>
          <p:txBody>
            <a:bodyPr rtlCol="0" anchor="ctr"/>
            <a:lstStyle/>
            <a:p>
              <a:endParaRPr lang="en-US"/>
            </a:p>
          </p:txBody>
        </p:sp>
        <p:sp>
          <p:nvSpPr>
            <p:cNvPr id="53" name="Freeform 1013">
              <a:extLst>
                <a:ext uri="{FF2B5EF4-FFF2-40B4-BE49-F238E27FC236}">
                  <a16:creationId xmlns:a16="http://schemas.microsoft.com/office/drawing/2014/main" id="{6695735D-8F8F-FCC6-5D29-B095FF5B9709}"/>
                </a:ext>
              </a:extLst>
            </p:cNvPr>
            <p:cNvSpPr/>
            <p:nvPr/>
          </p:nvSpPr>
          <p:spPr>
            <a:xfrm>
              <a:off x="9202663" y="2133190"/>
              <a:ext cx="412407" cy="787606"/>
            </a:xfrm>
            <a:custGeom>
              <a:avLst/>
              <a:gdLst>
                <a:gd name="connsiteX0" fmla="*/ 386224 w 412407"/>
                <a:gd name="connsiteY0" fmla="*/ 523022 h 787606"/>
                <a:gd name="connsiteX1" fmla="*/ 406256 w 412407"/>
                <a:gd name="connsiteY1" fmla="*/ 501004 h 787606"/>
                <a:gd name="connsiteX2" fmla="*/ 408061 w 412407"/>
                <a:gd name="connsiteY2" fmla="*/ 417986 h 787606"/>
                <a:gd name="connsiteX3" fmla="*/ 385863 w 412407"/>
                <a:gd name="connsiteY3" fmla="*/ 290571 h 787606"/>
                <a:gd name="connsiteX4" fmla="*/ 329916 w 412407"/>
                <a:gd name="connsiteY4" fmla="*/ 199974 h 787606"/>
                <a:gd name="connsiteX5" fmla="*/ 324141 w 412407"/>
                <a:gd name="connsiteY5" fmla="*/ 192755 h 787606"/>
                <a:gd name="connsiteX6" fmla="*/ 375395 w 412407"/>
                <a:gd name="connsiteY6" fmla="*/ 64618 h 787606"/>
                <a:gd name="connsiteX7" fmla="*/ 281368 w 412407"/>
                <a:gd name="connsiteY7" fmla="*/ 9 h 787606"/>
                <a:gd name="connsiteX8" fmla="*/ 210081 w 412407"/>
                <a:gd name="connsiteY8" fmla="*/ 29245 h 787606"/>
                <a:gd name="connsiteX9" fmla="*/ 183733 w 412407"/>
                <a:gd name="connsiteY9" fmla="*/ 125799 h 787606"/>
                <a:gd name="connsiteX10" fmla="*/ 232280 w 412407"/>
                <a:gd name="connsiteY10" fmla="*/ 188243 h 787606"/>
                <a:gd name="connsiteX11" fmla="*/ 194741 w 412407"/>
                <a:gd name="connsiteY11" fmla="*/ 204666 h 787606"/>
                <a:gd name="connsiteX12" fmla="*/ 144389 w 412407"/>
                <a:gd name="connsiteY12" fmla="*/ 269817 h 787606"/>
                <a:gd name="connsiteX13" fmla="*/ 54874 w 412407"/>
                <a:gd name="connsiteY13" fmla="*/ 370882 h 787606"/>
                <a:gd name="connsiteX14" fmla="*/ 10 w 412407"/>
                <a:gd name="connsiteY14" fmla="*/ 423039 h 787606"/>
                <a:gd name="connsiteX15" fmla="*/ 49280 w 412407"/>
                <a:gd name="connsiteY15" fmla="*/ 466894 h 787606"/>
                <a:gd name="connsiteX16" fmla="*/ 87901 w 412407"/>
                <a:gd name="connsiteY16" fmla="*/ 451554 h 787606"/>
                <a:gd name="connsiteX17" fmla="*/ 167670 w 412407"/>
                <a:gd name="connsiteY17" fmla="*/ 397592 h 787606"/>
                <a:gd name="connsiteX18" fmla="*/ 138794 w 412407"/>
                <a:gd name="connsiteY18" fmla="*/ 564531 h 787606"/>
                <a:gd name="connsiteX19" fmla="*/ 101256 w 412407"/>
                <a:gd name="connsiteY19" fmla="*/ 734537 h 787606"/>
                <a:gd name="connsiteX20" fmla="*/ 135185 w 412407"/>
                <a:gd name="connsiteY20" fmla="*/ 777670 h 787606"/>
                <a:gd name="connsiteX21" fmla="*/ 179040 w 412407"/>
                <a:gd name="connsiteY21" fmla="*/ 750779 h 787606"/>
                <a:gd name="connsiteX22" fmla="*/ 218202 w 412407"/>
                <a:gd name="connsiteY22" fmla="*/ 587090 h 787606"/>
                <a:gd name="connsiteX23" fmla="*/ 239318 w 412407"/>
                <a:gd name="connsiteY23" fmla="*/ 535474 h 787606"/>
                <a:gd name="connsiteX24" fmla="*/ 267833 w 412407"/>
                <a:gd name="connsiteY24" fmla="*/ 539806 h 787606"/>
                <a:gd name="connsiteX25" fmla="*/ 281549 w 412407"/>
                <a:gd name="connsiteY25" fmla="*/ 602610 h 787606"/>
                <a:gd name="connsiteX26" fmla="*/ 289490 w 412407"/>
                <a:gd name="connsiteY26" fmla="*/ 728942 h 787606"/>
                <a:gd name="connsiteX27" fmla="*/ 362581 w 412407"/>
                <a:gd name="connsiteY27" fmla="*/ 780197 h 787606"/>
                <a:gd name="connsiteX28" fmla="*/ 382434 w 412407"/>
                <a:gd name="connsiteY28" fmla="*/ 755291 h 787606"/>
                <a:gd name="connsiteX29" fmla="*/ 384600 w 412407"/>
                <a:gd name="connsiteY29" fmla="*/ 710353 h 787606"/>
                <a:gd name="connsiteX30" fmla="*/ 372147 w 412407"/>
                <a:gd name="connsiteY30" fmla="*/ 539084 h 787606"/>
                <a:gd name="connsiteX31" fmla="*/ 386224 w 412407"/>
                <a:gd name="connsiteY31" fmla="*/ 523022 h 787606"/>
                <a:gd name="connsiteX32" fmla="*/ 196185 w 412407"/>
                <a:gd name="connsiteY32" fmla="*/ 86636 h 787606"/>
                <a:gd name="connsiteX33" fmla="*/ 266570 w 412407"/>
                <a:gd name="connsiteY33" fmla="*/ 13364 h 787606"/>
                <a:gd name="connsiteX34" fmla="*/ 368357 w 412407"/>
                <a:gd name="connsiteY34" fmla="*/ 96562 h 787606"/>
                <a:gd name="connsiteX35" fmla="*/ 320351 w 412407"/>
                <a:gd name="connsiteY35" fmla="*/ 179219 h 787606"/>
                <a:gd name="connsiteX36" fmla="*/ 232461 w 412407"/>
                <a:gd name="connsiteY36" fmla="*/ 175971 h 787606"/>
                <a:gd name="connsiteX37" fmla="*/ 196185 w 412407"/>
                <a:gd name="connsiteY37" fmla="*/ 86636 h 787606"/>
                <a:gd name="connsiteX38" fmla="*/ 355543 w 412407"/>
                <a:gd name="connsiteY38" fmla="*/ 498838 h 787606"/>
                <a:gd name="connsiteX39" fmla="*/ 350851 w 412407"/>
                <a:gd name="connsiteY39" fmla="*/ 471226 h 787606"/>
                <a:gd name="connsiteX40" fmla="*/ 321614 w 412407"/>
                <a:gd name="connsiteY40" fmla="*/ 308619 h 787606"/>
                <a:gd name="connsiteX41" fmla="*/ 318186 w 412407"/>
                <a:gd name="connsiteY41" fmla="*/ 297971 h 787606"/>
                <a:gd name="connsiteX42" fmla="*/ 309522 w 412407"/>
                <a:gd name="connsiteY42" fmla="*/ 292737 h 787606"/>
                <a:gd name="connsiteX43" fmla="*/ 303386 w 412407"/>
                <a:gd name="connsiteY43" fmla="*/ 303565 h 787606"/>
                <a:gd name="connsiteX44" fmla="*/ 318727 w 412407"/>
                <a:gd name="connsiteY44" fmla="*/ 348684 h 787606"/>
                <a:gd name="connsiteX45" fmla="*/ 336413 w 412407"/>
                <a:gd name="connsiteY45" fmla="*/ 442711 h 787606"/>
                <a:gd name="connsiteX46" fmla="*/ 353738 w 412407"/>
                <a:gd name="connsiteY46" fmla="*/ 521758 h 787606"/>
                <a:gd name="connsiteX47" fmla="*/ 359333 w 412407"/>
                <a:gd name="connsiteY47" fmla="*/ 549010 h 787606"/>
                <a:gd name="connsiteX48" fmla="*/ 371966 w 412407"/>
                <a:gd name="connsiteY48" fmla="*/ 725693 h 787606"/>
                <a:gd name="connsiteX49" fmla="*/ 345436 w 412407"/>
                <a:gd name="connsiteY49" fmla="*/ 770992 h 787606"/>
                <a:gd name="connsiteX50" fmla="*/ 307537 w 412407"/>
                <a:gd name="connsiteY50" fmla="*/ 750599 h 787606"/>
                <a:gd name="connsiteX51" fmla="*/ 298875 w 412407"/>
                <a:gd name="connsiteY51" fmla="*/ 692306 h 787606"/>
                <a:gd name="connsiteX52" fmla="*/ 291475 w 412407"/>
                <a:gd name="connsiteY52" fmla="*/ 582758 h 787606"/>
                <a:gd name="connsiteX53" fmla="*/ 281730 w 412407"/>
                <a:gd name="connsiteY53" fmla="*/ 534211 h 787606"/>
                <a:gd name="connsiteX54" fmla="*/ 250327 w 412407"/>
                <a:gd name="connsiteY54" fmla="*/ 512915 h 787606"/>
                <a:gd name="connsiteX55" fmla="*/ 220007 w 412407"/>
                <a:gd name="connsiteY55" fmla="*/ 536557 h 787606"/>
                <a:gd name="connsiteX56" fmla="*/ 198892 w 412407"/>
                <a:gd name="connsiteY56" fmla="*/ 612356 h 787606"/>
                <a:gd name="connsiteX57" fmla="*/ 167309 w 412407"/>
                <a:gd name="connsiteY57" fmla="*/ 743560 h 787606"/>
                <a:gd name="connsiteX58" fmla="*/ 149622 w 412407"/>
                <a:gd name="connsiteY58" fmla="*/ 763232 h 787606"/>
                <a:gd name="connsiteX59" fmla="*/ 118582 w 412407"/>
                <a:gd name="connsiteY59" fmla="*/ 752404 h 787606"/>
                <a:gd name="connsiteX60" fmla="*/ 119303 w 412407"/>
                <a:gd name="connsiteY60" fmla="*/ 719918 h 787606"/>
                <a:gd name="connsiteX61" fmla="*/ 137351 w 412407"/>
                <a:gd name="connsiteY61" fmla="*/ 628779 h 787606"/>
                <a:gd name="connsiteX62" fmla="*/ 171100 w 412407"/>
                <a:gd name="connsiteY62" fmla="*/ 480791 h 787606"/>
                <a:gd name="connsiteX63" fmla="*/ 191854 w 412407"/>
                <a:gd name="connsiteY63" fmla="*/ 307716 h 787606"/>
                <a:gd name="connsiteX64" fmla="*/ 186981 w 412407"/>
                <a:gd name="connsiteY64" fmla="*/ 280645 h 787606"/>
                <a:gd name="connsiteX65" fmla="*/ 176694 w 412407"/>
                <a:gd name="connsiteY65" fmla="*/ 307175 h 787606"/>
                <a:gd name="connsiteX66" fmla="*/ 172904 w 412407"/>
                <a:gd name="connsiteY66" fmla="*/ 360415 h 787606"/>
                <a:gd name="connsiteX67" fmla="*/ 154134 w 412407"/>
                <a:gd name="connsiteY67" fmla="*/ 387847 h 787606"/>
                <a:gd name="connsiteX68" fmla="*/ 81584 w 412407"/>
                <a:gd name="connsiteY68" fmla="*/ 435492 h 787606"/>
                <a:gd name="connsiteX69" fmla="*/ 41880 w 412407"/>
                <a:gd name="connsiteY69" fmla="*/ 451373 h 787606"/>
                <a:gd name="connsiteX70" fmla="*/ 17877 w 412407"/>
                <a:gd name="connsiteY70" fmla="*/ 428453 h 787606"/>
                <a:gd name="connsiteX71" fmla="*/ 92954 w 412407"/>
                <a:gd name="connsiteY71" fmla="*/ 362941 h 787606"/>
                <a:gd name="connsiteX72" fmla="*/ 137351 w 412407"/>
                <a:gd name="connsiteY72" fmla="*/ 313491 h 787606"/>
                <a:gd name="connsiteX73" fmla="*/ 179581 w 412407"/>
                <a:gd name="connsiteY73" fmla="*/ 240400 h 787606"/>
                <a:gd name="connsiteX74" fmla="*/ 217842 w 412407"/>
                <a:gd name="connsiteY74" fmla="*/ 209178 h 787606"/>
                <a:gd name="connsiteX75" fmla="*/ 336955 w 412407"/>
                <a:gd name="connsiteY75" fmla="*/ 225601 h 787606"/>
                <a:gd name="connsiteX76" fmla="*/ 372869 w 412407"/>
                <a:gd name="connsiteY76" fmla="*/ 285518 h 787606"/>
                <a:gd name="connsiteX77" fmla="*/ 397954 w 412407"/>
                <a:gd name="connsiteY77" fmla="*/ 443072 h 787606"/>
                <a:gd name="connsiteX78" fmla="*/ 384780 w 412407"/>
                <a:gd name="connsiteY78" fmla="*/ 506237 h 787606"/>
                <a:gd name="connsiteX79" fmla="*/ 355543 w 412407"/>
                <a:gd name="connsiteY79" fmla="*/ 498838 h 78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12407" h="787606">
                  <a:moveTo>
                    <a:pt x="386224" y="523022"/>
                  </a:moveTo>
                  <a:cubicBezTo>
                    <a:pt x="395067" y="518690"/>
                    <a:pt x="402647" y="509847"/>
                    <a:pt x="406256" y="501004"/>
                  </a:cubicBezTo>
                  <a:cubicBezTo>
                    <a:pt x="417446" y="473933"/>
                    <a:pt x="410407" y="445779"/>
                    <a:pt x="408061" y="417986"/>
                  </a:cubicBezTo>
                  <a:cubicBezTo>
                    <a:pt x="404452" y="375033"/>
                    <a:pt x="395609" y="332622"/>
                    <a:pt x="385863" y="290571"/>
                  </a:cubicBezTo>
                  <a:cubicBezTo>
                    <a:pt x="377381" y="254116"/>
                    <a:pt x="364206" y="220548"/>
                    <a:pt x="329916" y="199974"/>
                  </a:cubicBezTo>
                  <a:cubicBezTo>
                    <a:pt x="327750" y="198710"/>
                    <a:pt x="326487" y="195642"/>
                    <a:pt x="324141" y="192755"/>
                  </a:cubicBezTo>
                  <a:cubicBezTo>
                    <a:pt x="375937" y="165142"/>
                    <a:pt x="386945" y="117317"/>
                    <a:pt x="375395" y="64618"/>
                  </a:cubicBezTo>
                  <a:cubicBezTo>
                    <a:pt x="364567" y="25997"/>
                    <a:pt x="326667" y="9"/>
                    <a:pt x="281368" y="9"/>
                  </a:cubicBezTo>
                  <a:cubicBezTo>
                    <a:pt x="257366" y="-352"/>
                    <a:pt x="226324" y="10476"/>
                    <a:pt x="210081" y="29245"/>
                  </a:cubicBezTo>
                  <a:cubicBezTo>
                    <a:pt x="184454" y="58663"/>
                    <a:pt x="176333" y="86095"/>
                    <a:pt x="183733" y="125799"/>
                  </a:cubicBezTo>
                  <a:cubicBezTo>
                    <a:pt x="187703" y="147275"/>
                    <a:pt x="215316" y="183009"/>
                    <a:pt x="232280" y="188243"/>
                  </a:cubicBezTo>
                  <a:cubicBezTo>
                    <a:pt x="221993" y="188965"/>
                    <a:pt x="209359" y="194379"/>
                    <a:pt x="194741" y="204666"/>
                  </a:cubicBezTo>
                  <a:cubicBezTo>
                    <a:pt x="161895" y="226142"/>
                    <a:pt x="151067" y="256462"/>
                    <a:pt x="144389" y="269817"/>
                  </a:cubicBezTo>
                  <a:cubicBezTo>
                    <a:pt x="123274" y="311145"/>
                    <a:pt x="97827" y="348323"/>
                    <a:pt x="54874" y="370882"/>
                  </a:cubicBezTo>
                  <a:cubicBezTo>
                    <a:pt x="37909" y="379906"/>
                    <a:pt x="-712" y="414196"/>
                    <a:pt x="10" y="423039"/>
                  </a:cubicBezTo>
                  <a:cubicBezTo>
                    <a:pt x="1815" y="448666"/>
                    <a:pt x="22930" y="469782"/>
                    <a:pt x="49280" y="466894"/>
                  </a:cubicBezTo>
                  <a:cubicBezTo>
                    <a:pt x="63356" y="465270"/>
                    <a:pt x="76170" y="460036"/>
                    <a:pt x="87901" y="451554"/>
                  </a:cubicBezTo>
                  <a:cubicBezTo>
                    <a:pt x="112084" y="434409"/>
                    <a:pt x="136989" y="418166"/>
                    <a:pt x="167670" y="397592"/>
                  </a:cubicBezTo>
                  <a:cubicBezTo>
                    <a:pt x="160812" y="458412"/>
                    <a:pt x="151067" y="511652"/>
                    <a:pt x="138794" y="564531"/>
                  </a:cubicBezTo>
                  <a:cubicBezTo>
                    <a:pt x="125620" y="621019"/>
                    <a:pt x="112987" y="677687"/>
                    <a:pt x="101256" y="734537"/>
                  </a:cubicBezTo>
                  <a:cubicBezTo>
                    <a:pt x="95480" y="762871"/>
                    <a:pt x="105587" y="770992"/>
                    <a:pt x="135185" y="777670"/>
                  </a:cubicBezTo>
                  <a:cubicBezTo>
                    <a:pt x="158105" y="782904"/>
                    <a:pt x="173265" y="774421"/>
                    <a:pt x="179040" y="750779"/>
                  </a:cubicBezTo>
                  <a:cubicBezTo>
                    <a:pt x="192395" y="696276"/>
                    <a:pt x="205931" y="641773"/>
                    <a:pt x="218202" y="587090"/>
                  </a:cubicBezTo>
                  <a:cubicBezTo>
                    <a:pt x="222354" y="568862"/>
                    <a:pt x="227046" y="548468"/>
                    <a:pt x="239318" y="535474"/>
                  </a:cubicBezTo>
                  <a:cubicBezTo>
                    <a:pt x="249966" y="524104"/>
                    <a:pt x="260434" y="526812"/>
                    <a:pt x="267833" y="539806"/>
                  </a:cubicBezTo>
                  <a:cubicBezTo>
                    <a:pt x="278481" y="558214"/>
                    <a:pt x="280105" y="582036"/>
                    <a:pt x="281549" y="602610"/>
                  </a:cubicBezTo>
                  <a:cubicBezTo>
                    <a:pt x="284437" y="644661"/>
                    <a:pt x="286963" y="686892"/>
                    <a:pt x="289490" y="728942"/>
                  </a:cubicBezTo>
                  <a:cubicBezTo>
                    <a:pt x="293099" y="786513"/>
                    <a:pt x="307177" y="797342"/>
                    <a:pt x="362581" y="780197"/>
                  </a:cubicBezTo>
                  <a:cubicBezTo>
                    <a:pt x="375576" y="776226"/>
                    <a:pt x="381351" y="767924"/>
                    <a:pt x="382434" y="755291"/>
                  </a:cubicBezTo>
                  <a:cubicBezTo>
                    <a:pt x="383697" y="740312"/>
                    <a:pt x="385141" y="725513"/>
                    <a:pt x="384600" y="710353"/>
                  </a:cubicBezTo>
                  <a:cubicBezTo>
                    <a:pt x="382434" y="657835"/>
                    <a:pt x="377561" y="591241"/>
                    <a:pt x="372147" y="539084"/>
                  </a:cubicBezTo>
                  <a:cubicBezTo>
                    <a:pt x="370703" y="525368"/>
                    <a:pt x="373049" y="529519"/>
                    <a:pt x="386224" y="523022"/>
                  </a:cubicBezTo>
                  <a:close/>
                  <a:moveTo>
                    <a:pt x="196185" y="86636"/>
                  </a:moveTo>
                  <a:cubicBezTo>
                    <a:pt x="198712" y="51083"/>
                    <a:pt x="225783" y="16793"/>
                    <a:pt x="266570" y="13364"/>
                  </a:cubicBezTo>
                  <a:cubicBezTo>
                    <a:pt x="361138" y="6686"/>
                    <a:pt x="362762" y="69852"/>
                    <a:pt x="368357" y="96562"/>
                  </a:cubicBezTo>
                  <a:cubicBezTo>
                    <a:pt x="367635" y="133740"/>
                    <a:pt x="355724" y="163157"/>
                    <a:pt x="320351" y="179219"/>
                  </a:cubicBezTo>
                  <a:cubicBezTo>
                    <a:pt x="288407" y="193838"/>
                    <a:pt x="259170" y="191311"/>
                    <a:pt x="232461" y="175971"/>
                  </a:cubicBezTo>
                  <a:cubicBezTo>
                    <a:pt x="193478" y="146734"/>
                    <a:pt x="194200" y="113888"/>
                    <a:pt x="196185" y="86636"/>
                  </a:cubicBezTo>
                  <a:close/>
                  <a:moveTo>
                    <a:pt x="355543" y="498838"/>
                  </a:moveTo>
                  <a:cubicBezTo>
                    <a:pt x="351934" y="489995"/>
                    <a:pt x="351573" y="480610"/>
                    <a:pt x="350851" y="471226"/>
                  </a:cubicBezTo>
                  <a:cubicBezTo>
                    <a:pt x="347422" y="416001"/>
                    <a:pt x="342910" y="360776"/>
                    <a:pt x="321614" y="308619"/>
                  </a:cubicBezTo>
                  <a:cubicBezTo>
                    <a:pt x="320170" y="305190"/>
                    <a:pt x="319448" y="301400"/>
                    <a:pt x="318186" y="297971"/>
                  </a:cubicBezTo>
                  <a:cubicBezTo>
                    <a:pt x="316741" y="294181"/>
                    <a:pt x="313674" y="291654"/>
                    <a:pt x="309522" y="292737"/>
                  </a:cubicBezTo>
                  <a:cubicBezTo>
                    <a:pt x="304108" y="294181"/>
                    <a:pt x="302123" y="298693"/>
                    <a:pt x="303386" y="303565"/>
                  </a:cubicBezTo>
                  <a:cubicBezTo>
                    <a:pt x="307177" y="318906"/>
                    <a:pt x="313674" y="333524"/>
                    <a:pt x="318727" y="348684"/>
                  </a:cubicBezTo>
                  <a:cubicBezTo>
                    <a:pt x="328833" y="379364"/>
                    <a:pt x="335150" y="410947"/>
                    <a:pt x="336413" y="442711"/>
                  </a:cubicBezTo>
                  <a:cubicBezTo>
                    <a:pt x="337135" y="462202"/>
                    <a:pt x="333706" y="505155"/>
                    <a:pt x="353738" y="521758"/>
                  </a:cubicBezTo>
                  <a:cubicBezTo>
                    <a:pt x="363664" y="527172"/>
                    <a:pt x="358612" y="539986"/>
                    <a:pt x="359333" y="549010"/>
                  </a:cubicBezTo>
                  <a:cubicBezTo>
                    <a:pt x="363484" y="607844"/>
                    <a:pt x="373230" y="666498"/>
                    <a:pt x="371966" y="725693"/>
                  </a:cubicBezTo>
                  <a:cubicBezTo>
                    <a:pt x="371245" y="753486"/>
                    <a:pt x="370523" y="764676"/>
                    <a:pt x="345436" y="770992"/>
                  </a:cubicBezTo>
                  <a:cubicBezTo>
                    <a:pt x="326667" y="775685"/>
                    <a:pt x="313493" y="768646"/>
                    <a:pt x="307537" y="750599"/>
                  </a:cubicBezTo>
                  <a:cubicBezTo>
                    <a:pt x="301401" y="731830"/>
                    <a:pt x="300138" y="711977"/>
                    <a:pt x="298875" y="692306"/>
                  </a:cubicBezTo>
                  <a:cubicBezTo>
                    <a:pt x="296529" y="655850"/>
                    <a:pt x="294182" y="619214"/>
                    <a:pt x="291475" y="582758"/>
                  </a:cubicBezTo>
                  <a:cubicBezTo>
                    <a:pt x="290212" y="565794"/>
                    <a:pt x="289490" y="549551"/>
                    <a:pt x="281730" y="534211"/>
                  </a:cubicBezTo>
                  <a:cubicBezTo>
                    <a:pt x="275774" y="522480"/>
                    <a:pt x="267653" y="511291"/>
                    <a:pt x="250327" y="512915"/>
                  </a:cubicBezTo>
                  <a:cubicBezTo>
                    <a:pt x="234265" y="514539"/>
                    <a:pt x="224519" y="521939"/>
                    <a:pt x="220007" y="536557"/>
                  </a:cubicBezTo>
                  <a:cubicBezTo>
                    <a:pt x="212428" y="561643"/>
                    <a:pt x="205209" y="586909"/>
                    <a:pt x="198892" y="612356"/>
                  </a:cubicBezTo>
                  <a:cubicBezTo>
                    <a:pt x="187883" y="656031"/>
                    <a:pt x="177777" y="699886"/>
                    <a:pt x="167309" y="743560"/>
                  </a:cubicBezTo>
                  <a:cubicBezTo>
                    <a:pt x="164963" y="753486"/>
                    <a:pt x="159910" y="761066"/>
                    <a:pt x="149622" y="763232"/>
                  </a:cubicBezTo>
                  <a:cubicBezTo>
                    <a:pt x="138434" y="765578"/>
                    <a:pt x="125259" y="759983"/>
                    <a:pt x="118582" y="752404"/>
                  </a:cubicBezTo>
                  <a:cubicBezTo>
                    <a:pt x="110460" y="743199"/>
                    <a:pt x="117137" y="730927"/>
                    <a:pt x="119303" y="719918"/>
                  </a:cubicBezTo>
                  <a:cubicBezTo>
                    <a:pt x="125259" y="689599"/>
                    <a:pt x="133561" y="659460"/>
                    <a:pt x="137351" y="628779"/>
                  </a:cubicBezTo>
                  <a:cubicBezTo>
                    <a:pt x="143667" y="578247"/>
                    <a:pt x="164060" y="531143"/>
                    <a:pt x="171100" y="480791"/>
                  </a:cubicBezTo>
                  <a:cubicBezTo>
                    <a:pt x="179221" y="423220"/>
                    <a:pt x="188605" y="365829"/>
                    <a:pt x="191854" y="307716"/>
                  </a:cubicBezTo>
                  <a:cubicBezTo>
                    <a:pt x="192395" y="298151"/>
                    <a:pt x="197809" y="281367"/>
                    <a:pt x="186981" y="280645"/>
                  </a:cubicBezTo>
                  <a:cubicBezTo>
                    <a:pt x="172182" y="279743"/>
                    <a:pt x="178138" y="297790"/>
                    <a:pt x="176694" y="307175"/>
                  </a:cubicBezTo>
                  <a:cubicBezTo>
                    <a:pt x="173807" y="324681"/>
                    <a:pt x="174167" y="342728"/>
                    <a:pt x="172904" y="360415"/>
                  </a:cubicBezTo>
                  <a:cubicBezTo>
                    <a:pt x="172002" y="373228"/>
                    <a:pt x="166948" y="380447"/>
                    <a:pt x="154134" y="387847"/>
                  </a:cubicBezTo>
                  <a:cubicBezTo>
                    <a:pt x="129049" y="402104"/>
                    <a:pt x="107031" y="421415"/>
                    <a:pt x="81584" y="435492"/>
                  </a:cubicBezTo>
                  <a:cubicBezTo>
                    <a:pt x="69132" y="442350"/>
                    <a:pt x="56859" y="453900"/>
                    <a:pt x="41880" y="451373"/>
                  </a:cubicBezTo>
                  <a:cubicBezTo>
                    <a:pt x="31954" y="449749"/>
                    <a:pt x="18599" y="442169"/>
                    <a:pt x="17877" y="428453"/>
                  </a:cubicBezTo>
                  <a:cubicBezTo>
                    <a:pt x="16794" y="410947"/>
                    <a:pt x="71839" y="378462"/>
                    <a:pt x="92954" y="362941"/>
                  </a:cubicBezTo>
                  <a:cubicBezTo>
                    <a:pt x="111543" y="349406"/>
                    <a:pt x="126884" y="334427"/>
                    <a:pt x="137351" y="313491"/>
                  </a:cubicBezTo>
                  <a:cubicBezTo>
                    <a:pt x="149984" y="288406"/>
                    <a:pt x="165865" y="264944"/>
                    <a:pt x="179581" y="240400"/>
                  </a:cubicBezTo>
                  <a:cubicBezTo>
                    <a:pt x="188424" y="224698"/>
                    <a:pt x="201419" y="214772"/>
                    <a:pt x="217842" y="209178"/>
                  </a:cubicBezTo>
                  <a:cubicBezTo>
                    <a:pt x="260073" y="194920"/>
                    <a:pt x="300318" y="195642"/>
                    <a:pt x="336955" y="225601"/>
                  </a:cubicBezTo>
                  <a:cubicBezTo>
                    <a:pt x="356265" y="241483"/>
                    <a:pt x="367816" y="262778"/>
                    <a:pt x="372869" y="285518"/>
                  </a:cubicBezTo>
                  <a:cubicBezTo>
                    <a:pt x="381892" y="325764"/>
                    <a:pt x="399399" y="431341"/>
                    <a:pt x="397954" y="443072"/>
                  </a:cubicBezTo>
                  <a:cubicBezTo>
                    <a:pt x="398496" y="457510"/>
                    <a:pt x="402647" y="500823"/>
                    <a:pt x="384780" y="506237"/>
                  </a:cubicBezTo>
                  <a:cubicBezTo>
                    <a:pt x="373591" y="514359"/>
                    <a:pt x="360777" y="512013"/>
                    <a:pt x="355543" y="498838"/>
                  </a:cubicBezTo>
                  <a:close/>
                </a:path>
              </a:pathLst>
            </a:custGeom>
            <a:solidFill>
              <a:srgbClr val="000000"/>
            </a:solidFill>
            <a:ln w="1804" cap="flat">
              <a:noFill/>
              <a:prstDash val="solid"/>
              <a:miter/>
            </a:ln>
          </p:spPr>
          <p:txBody>
            <a:bodyPr rtlCol="0" anchor="ctr"/>
            <a:lstStyle/>
            <a:p>
              <a:endParaRPr lang="en-US"/>
            </a:p>
          </p:txBody>
        </p:sp>
        <p:sp>
          <p:nvSpPr>
            <p:cNvPr id="54" name="Freeform 1014">
              <a:extLst>
                <a:ext uri="{FF2B5EF4-FFF2-40B4-BE49-F238E27FC236}">
                  <a16:creationId xmlns:a16="http://schemas.microsoft.com/office/drawing/2014/main" id="{B1BAFD3A-B96F-622C-9B0A-3E966CA94B82}"/>
                </a:ext>
              </a:extLst>
            </p:cNvPr>
            <p:cNvSpPr/>
            <p:nvPr/>
          </p:nvSpPr>
          <p:spPr>
            <a:xfrm>
              <a:off x="8751360" y="1790175"/>
              <a:ext cx="663112" cy="478382"/>
            </a:xfrm>
            <a:custGeom>
              <a:avLst/>
              <a:gdLst>
                <a:gd name="connsiteX0" fmla="*/ 571328 w 663112"/>
                <a:gd name="connsiteY0" fmla="*/ 478379 h 478382"/>
                <a:gd name="connsiteX1" fmla="*/ 582698 w 663112"/>
                <a:gd name="connsiteY1" fmla="*/ 459429 h 478382"/>
                <a:gd name="connsiteX2" fmla="*/ 571689 w 663112"/>
                <a:gd name="connsiteY2" fmla="*/ 416657 h 478382"/>
                <a:gd name="connsiteX3" fmla="*/ 591902 w 663112"/>
                <a:gd name="connsiteY3" fmla="*/ 353130 h 478382"/>
                <a:gd name="connsiteX4" fmla="*/ 635035 w 663112"/>
                <a:gd name="connsiteY4" fmla="*/ 274263 h 478382"/>
                <a:gd name="connsiteX5" fmla="*/ 652360 w 663112"/>
                <a:gd name="connsiteY5" fmla="*/ 107686 h 478382"/>
                <a:gd name="connsiteX6" fmla="*/ 613017 w 663112"/>
                <a:gd name="connsiteY6" fmla="*/ 45603 h 478382"/>
                <a:gd name="connsiteX7" fmla="*/ 330937 w 663112"/>
                <a:gd name="connsiteY7" fmla="*/ 46686 h 478382"/>
                <a:gd name="connsiteX8" fmla="*/ 291774 w 663112"/>
                <a:gd name="connsiteY8" fmla="*/ 44159 h 478382"/>
                <a:gd name="connsiteX9" fmla="*/ 258206 w 663112"/>
                <a:gd name="connsiteY9" fmla="*/ 30443 h 478382"/>
                <a:gd name="connsiteX10" fmla="*/ 73943 w 663112"/>
                <a:gd name="connsiteY10" fmla="*/ 49212 h 478382"/>
                <a:gd name="connsiteX11" fmla="*/ 14928 w 663112"/>
                <a:gd name="connsiteY11" fmla="*/ 231310 h 478382"/>
                <a:gd name="connsiteX12" fmla="*/ 83688 w 663112"/>
                <a:gd name="connsiteY12" fmla="*/ 344106 h 478382"/>
                <a:gd name="connsiteX13" fmla="*/ 99389 w 663112"/>
                <a:gd name="connsiteY13" fmla="*/ 414130 h 478382"/>
                <a:gd name="connsiteX14" fmla="*/ 69070 w 663112"/>
                <a:gd name="connsiteY14" fmla="*/ 454917 h 478382"/>
                <a:gd name="connsiteX15" fmla="*/ 64919 w 663112"/>
                <a:gd name="connsiteY15" fmla="*/ 466648 h 478382"/>
                <a:gd name="connsiteX16" fmla="*/ 75025 w 663112"/>
                <a:gd name="connsiteY16" fmla="*/ 469716 h 478382"/>
                <a:gd name="connsiteX17" fmla="*/ 121587 w 663112"/>
                <a:gd name="connsiteY17" fmla="*/ 458887 h 478382"/>
                <a:gd name="connsiteX18" fmla="*/ 304046 w 663112"/>
                <a:gd name="connsiteY18" fmla="*/ 360529 h 478382"/>
                <a:gd name="connsiteX19" fmla="*/ 343209 w 663112"/>
                <a:gd name="connsiteY19" fmla="*/ 308914 h 478382"/>
                <a:gd name="connsiteX20" fmla="*/ 394103 w 663112"/>
                <a:gd name="connsiteY20" fmla="*/ 374245 h 478382"/>
                <a:gd name="connsiteX21" fmla="*/ 516825 w 663112"/>
                <a:gd name="connsiteY21" fmla="*/ 465385 h 478382"/>
                <a:gd name="connsiteX22" fmla="*/ 571328 w 663112"/>
                <a:gd name="connsiteY22" fmla="*/ 478379 h 478382"/>
                <a:gd name="connsiteX23" fmla="*/ 334185 w 663112"/>
                <a:gd name="connsiteY23" fmla="*/ 284730 h 478382"/>
                <a:gd name="connsiteX24" fmla="*/ 210380 w 663112"/>
                <a:gd name="connsiteY24" fmla="*/ 413769 h 478382"/>
                <a:gd name="connsiteX25" fmla="*/ 103360 w 663112"/>
                <a:gd name="connsiteY25" fmla="*/ 447518 h 478382"/>
                <a:gd name="connsiteX26" fmla="*/ 105525 w 663112"/>
                <a:gd name="connsiteY26" fmla="*/ 441562 h 478382"/>
                <a:gd name="connsiteX27" fmla="*/ 105886 w 663112"/>
                <a:gd name="connsiteY27" fmla="*/ 440660 h 478382"/>
                <a:gd name="connsiteX28" fmla="*/ 107691 w 663112"/>
                <a:gd name="connsiteY28" fmla="*/ 434885 h 478382"/>
                <a:gd name="connsiteX29" fmla="*/ 108052 w 663112"/>
                <a:gd name="connsiteY29" fmla="*/ 433802 h 478382"/>
                <a:gd name="connsiteX30" fmla="*/ 109496 w 663112"/>
                <a:gd name="connsiteY30" fmla="*/ 428026 h 478382"/>
                <a:gd name="connsiteX31" fmla="*/ 109676 w 663112"/>
                <a:gd name="connsiteY31" fmla="*/ 427666 h 478382"/>
                <a:gd name="connsiteX32" fmla="*/ 110940 w 663112"/>
                <a:gd name="connsiteY32" fmla="*/ 422071 h 478382"/>
                <a:gd name="connsiteX33" fmla="*/ 111120 w 663112"/>
                <a:gd name="connsiteY33" fmla="*/ 421529 h 478382"/>
                <a:gd name="connsiteX34" fmla="*/ 112022 w 663112"/>
                <a:gd name="connsiteY34" fmla="*/ 415935 h 478382"/>
                <a:gd name="connsiteX35" fmla="*/ 112203 w 663112"/>
                <a:gd name="connsiteY35" fmla="*/ 415032 h 478382"/>
                <a:gd name="connsiteX36" fmla="*/ 112744 w 663112"/>
                <a:gd name="connsiteY36" fmla="*/ 409438 h 478382"/>
                <a:gd name="connsiteX37" fmla="*/ 112744 w 663112"/>
                <a:gd name="connsiteY37" fmla="*/ 408896 h 478382"/>
                <a:gd name="connsiteX38" fmla="*/ 113105 w 663112"/>
                <a:gd name="connsiteY38" fmla="*/ 397346 h 478382"/>
                <a:gd name="connsiteX39" fmla="*/ 113105 w 663112"/>
                <a:gd name="connsiteY39" fmla="*/ 396805 h 478382"/>
                <a:gd name="connsiteX40" fmla="*/ 112744 w 663112"/>
                <a:gd name="connsiteY40" fmla="*/ 391210 h 478382"/>
                <a:gd name="connsiteX41" fmla="*/ 112744 w 663112"/>
                <a:gd name="connsiteY41" fmla="*/ 390668 h 478382"/>
                <a:gd name="connsiteX42" fmla="*/ 111120 w 663112"/>
                <a:gd name="connsiteY42" fmla="*/ 379299 h 478382"/>
                <a:gd name="connsiteX43" fmla="*/ 111120 w 663112"/>
                <a:gd name="connsiteY43" fmla="*/ 379118 h 478382"/>
                <a:gd name="connsiteX44" fmla="*/ 109857 w 663112"/>
                <a:gd name="connsiteY44" fmla="*/ 373523 h 478382"/>
                <a:gd name="connsiteX45" fmla="*/ 109857 w 663112"/>
                <a:gd name="connsiteY45" fmla="*/ 373162 h 478382"/>
                <a:gd name="connsiteX46" fmla="*/ 104082 w 663112"/>
                <a:gd name="connsiteY46" fmla="*/ 356198 h 478382"/>
                <a:gd name="connsiteX47" fmla="*/ 104082 w 663112"/>
                <a:gd name="connsiteY47" fmla="*/ 356017 h 478382"/>
                <a:gd name="connsiteX48" fmla="*/ 101555 w 663112"/>
                <a:gd name="connsiteY48" fmla="*/ 350423 h 478382"/>
                <a:gd name="connsiteX49" fmla="*/ 92712 w 663112"/>
                <a:gd name="connsiteY49" fmla="*/ 334722 h 478382"/>
                <a:gd name="connsiteX50" fmla="*/ 44164 w 663112"/>
                <a:gd name="connsiteY50" fmla="*/ 255674 h 478382"/>
                <a:gd name="connsiteX51" fmla="*/ 29185 w 663112"/>
                <a:gd name="connsiteY51" fmla="*/ 119416 h 478382"/>
                <a:gd name="connsiteX52" fmla="*/ 75386 w 663112"/>
                <a:gd name="connsiteY52" fmla="*/ 68162 h 478382"/>
                <a:gd name="connsiteX53" fmla="*/ 261274 w 663112"/>
                <a:gd name="connsiteY53" fmla="*/ 50656 h 478382"/>
                <a:gd name="connsiteX54" fmla="*/ 282931 w 663112"/>
                <a:gd name="connsiteY54" fmla="*/ 59319 h 478382"/>
                <a:gd name="connsiteX55" fmla="*/ 282931 w 663112"/>
                <a:gd name="connsiteY55" fmla="*/ 59319 h 478382"/>
                <a:gd name="connsiteX56" fmla="*/ 312529 w 663112"/>
                <a:gd name="connsiteY56" fmla="*/ 83141 h 478382"/>
                <a:gd name="connsiteX57" fmla="*/ 312709 w 663112"/>
                <a:gd name="connsiteY57" fmla="*/ 83322 h 478382"/>
                <a:gd name="connsiteX58" fmla="*/ 323899 w 663112"/>
                <a:gd name="connsiteY58" fmla="*/ 98301 h 478382"/>
                <a:gd name="connsiteX59" fmla="*/ 324079 w 663112"/>
                <a:gd name="connsiteY59" fmla="*/ 98662 h 478382"/>
                <a:gd name="connsiteX60" fmla="*/ 330395 w 663112"/>
                <a:gd name="connsiteY60" fmla="*/ 109310 h 478382"/>
                <a:gd name="connsiteX61" fmla="*/ 330576 w 663112"/>
                <a:gd name="connsiteY61" fmla="*/ 109671 h 478382"/>
                <a:gd name="connsiteX62" fmla="*/ 333283 w 663112"/>
                <a:gd name="connsiteY62" fmla="*/ 115085 h 478382"/>
                <a:gd name="connsiteX63" fmla="*/ 333644 w 663112"/>
                <a:gd name="connsiteY63" fmla="*/ 115807 h 478382"/>
                <a:gd name="connsiteX64" fmla="*/ 336351 w 663112"/>
                <a:gd name="connsiteY64" fmla="*/ 121221 h 478382"/>
                <a:gd name="connsiteX65" fmla="*/ 336351 w 663112"/>
                <a:gd name="connsiteY65" fmla="*/ 121221 h 478382"/>
                <a:gd name="connsiteX66" fmla="*/ 338878 w 663112"/>
                <a:gd name="connsiteY66" fmla="*/ 126816 h 478382"/>
                <a:gd name="connsiteX67" fmla="*/ 339239 w 663112"/>
                <a:gd name="connsiteY67" fmla="*/ 127718 h 478382"/>
                <a:gd name="connsiteX68" fmla="*/ 341585 w 663112"/>
                <a:gd name="connsiteY68" fmla="*/ 133132 h 478382"/>
                <a:gd name="connsiteX69" fmla="*/ 341946 w 663112"/>
                <a:gd name="connsiteY69" fmla="*/ 134215 h 478382"/>
                <a:gd name="connsiteX70" fmla="*/ 344112 w 663112"/>
                <a:gd name="connsiteY70" fmla="*/ 139810 h 478382"/>
                <a:gd name="connsiteX71" fmla="*/ 334185 w 663112"/>
                <a:gd name="connsiteY71" fmla="*/ 284730 h 478382"/>
                <a:gd name="connsiteX72" fmla="*/ 367032 w 663112"/>
                <a:gd name="connsiteY72" fmla="*/ 315591 h 478382"/>
                <a:gd name="connsiteX73" fmla="*/ 365047 w 663112"/>
                <a:gd name="connsiteY73" fmla="*/ 312343 h 478382"/>
                <a:gd name="connsiteX74" fmla="*/ 364866 w 663112"/>
                <a:gd name="connsiteY74" fmla="*/ 312162 h 478382"/>
                <a:gd name="connsiteX75" fmla="*/ 356023 w 663112"/>
                <a:gd name="connsiteY75" fmla="*/ 262893 h 478382"/>
                <a:gd name="connsiteX76" fmla="*/ 363603 w 663112"/>
                <a:gd name="connsiteY76" fmla="*/ 157135 h 478382"/>
                <a:gd name="connsiteX77" fmla="*/ 331298 w 663112"/>
                <a:gd name="connsiteY77" fmla="*/ 80615 h 478382"/>
                <a:gd name="connsiteX78" fmla="*/ 335268 w 663112"/>
                <a:gd name="connsiteY78" fmla="*/ 61665 h 478382"/>
                <a:gd name="connsiteX79" fmla="*/ 560861 w 663112"/>
                <a:gd name="connsiteY79" fmla="*/ 31887 h 478382"/>
                <a:gd name="connsiteX80" fmla="*/ 560861 w 663112"/>
                <a:gd name="connsiteY80" fmla="*/ 31887 h 478382"/>
                <a:gd name="connsiteX81" fmla="*/ 575840 w 663112"/>
                <a:gd name="connsiteY81" fmla="*/ 38925 h 478382"/>
                <a:gd name="connsiteX82" fmla="*/ 576382 w 663112"/>
                <a:gd name="connsiteY82" fmla="*/ 39286 h 478382"/>
                <a:gd name="connsiteX83" fmla="*/ 586308 w 663112"/>
                <a:gd name="connsiteY83" fmla="*/ 44881 h 478382"/>
                <a:gd name="connsiteX84" fmla="*/ 587210 w 663112"/>
                <a:gd name="connsiteY84" fmla="*/ 45422 h 478382"/>
                <a:gd name="connsiteX85" fmla="*/ 590097 w 663112"/>
                <a:gd name="connsiteY85" fmla="*/ 47408 h 478382"/>
                <a:gd name="connsiteX86" fmla="*/ 590277 w 663112"/>
                <a:gd name="connsiteY86" fmla="*/ 47588 h 478382"/>
                <a:gd name="connsiteX87" fmla="*/ 595872 w 663112"/>
                <a:gd name="connsiteY87" fmla="*/ 51558 h 478382"/>
                <a:gd name="connsiteX88" fmla="*/ 597136 w 663112"/>
                <a:gd name="connsiteY88" fmla="*/ 52461 h 478382"/>
                <a:gd name="connsiteX89" fmla="*/ 599482 w 663112"/>
                <a:gd name="connsiteY89" fmla="*/ 54265 h 478382"/>
                <a:gd name="connsiteX90" fmla="*/ 600925 w 663112"/>
                <a:gd name="connsiteY90" fmla="*/ 55529 h 478382"/>
                <a:gd name="connsiteX91" fmla="*/ 604535 w 663112"/>
                <a:gd name="connsiteY91" fmla="*/ 58597 h 478382"/>
                <a:gd name="connsiteX92" fmla="*/ 606160 w 663112"/>
                <a:gd name="connsiteY92" fmla="*/ 60041 h 478382"/>
                <a:gd name="connsiteX93" fmla="*/ 608144 w 663112"/>
                <a:gd name="connsiteY93" fmla="*/ 61845 h 478382"/>
                <a:gd name="connsiteX94" fmla="*/ 609949 w 663112"/>
                <a:gd name="connsiteY94" fmla="*/ 63470 h 478382"/>
                <a:gd name="connsiteX95" fmla="*/ 611754 w 663112"/>
                <a:gd name="connsiteY95" fmla="*/ 65094 h 478382"/>
                <a:gd name="connsiteX96" fmla="*/ 614822 w 663112"/>
                <a:gd name="connsiteY96" fmla="*/ 68162 h 478382"/>
                <a:gd name="connsiteX97" fmla="*/ 616266 w 663112"/>
                <a:gd name="connsiteY97" fmla="*/ 69786 h 478382"/>
                <a:gd name="connsiteX98" fmla="*/ 618251 w 663112"/>
                <a:gd name="connsiteY98" fmla="*/ 71952 h 478382"/>
                <a:gd name="connsiteX99" fmla="*/ 619695 w 663112"/>
                <a:gd name="connsiteY99" fmla="*/ 73576 h 478382"/>
                <a:gd name="connsiteX100" fmla="*/ 622582 w 663112"/>
                <a:gd name="connsiteY100" fmla="*/ 77186 h 478382"/>
                <a:gd name="connsiteX101" fmla="*/ 623484 w 663112"/>
                <a:gd name="connsiteY101" fmla="*/ 78449 h 478382"/>
                <a:gd name="connsiteX102" fmla="*/ 625470 w 663112"/>
                <a:gd name="connsiteY102" fmla="*/ 81337 h 478382"/>
                <a:gd name="connsiteX103" fmla="*/ 626553 w 663112"/>
                <a:gd name="connsiteY103" fmla="*/ 82961 h 478382"/>
                <a:gd name="connsiteX104" fmla="*/ 628899 w 663112"/>
                <a:gd name="connsiteY104" fmla="*/ 86390 h 478382"/>
                <a:gd name="connsiteX105" fmla="*/ 629621 w 663112"/>
                <a:gd name="connsiteY105" fmla="*/ 87473 h 478382"/>
                <a:gd name="connsiteX106" fmla="*/ 631967 w 663112"/>
                <a:gd name="connsiteY106" fmla="*/ 91443 h 478382"/>
                <a:gd name="connsiteX107" fmla="*/ 632689 w 663112"/>
                <a:gd name="connsiteY107" fmla="*/ 92887 h 478382"/>
                <a:gd name="connsiteX108" fmla="*/ 634494 w 663112"/>
                <a:gd name="connsiteY108" fmla="*/ 96496 h 478382"/>
                <a:gd name="connsiteX109" fmla="*/ 635035 w 663112"/>
                <a:gd name="connsiteY109" fmla="*/ 97579 h 478382"/>
                <a:gd name="connsiteX110" fmla="*/ 637201 w 663112"/>
                <a:gd name="connsiteY110" fmla="*/ 102271 h 478382"/>
                <a:gd name="connsiteX111" fmla="*/ 637743 w 663112"/>
                <a:gd name="connsiteY111" fmla="*/ 103535 h 478382"/>
                <a:gd name="connsiteX112" fmla="*/ 639186 w 663112"/>
                <a:gd name="connsiteY112" fmla="*/ 107325 h 478382"/>
                <a:gd name="connsiteX113" fmla="*/ 639727 w 663112"/>
                <a:gd name="connsiteY113" fmla="*/ 108588 h 478382"/>
                <a:gd name="connsiteX114" fmla="*/ 641352 w 663112"/>
                <a:gd name="connsiteY114" fmla="*/ 113641 h 478382"/>
                <a:gd name="connsiteX115" fmla="*/ 641712 w 663112"/>
                <a:gd name="connsiteY115" fmla="*/ 114544 h 478382"/>
                <a:gd name="connsiteX116" fmla="*/ 642976 w 663112"/>
                <a:gd name="connsiteY116" fmla="*/ 118875 h 478382"/>
                <a:gd name="connsiteX117" fmla="*/ 643337 w 663112"/>
                <a:gd name="connsiteY117" fmla="*/ 120319 h 478382"/>
                <a:gd name="connsiteX118" fmla="*/ 644600 w 663112"/>
                <a:gd name="connsiteY118" fmla="*/ 125733 h 478382"/>
                <a:gd name="connsiteX119" fmla="*/ 643337 w 663112"/>
                <a:gd name="connsiteY119" fmla="*/ 211819 h 478382"/>
                <a:gd name="connsiteX120" fmla="*/ 583059 w 663112"/>
                <a:gd name="connsiteY120" fmla="*/ 344467 h 478382"/>
                <a:gd name="connsiteX121" fmla="*/ 560861 w 663112"/>
                <a:gd name="connsiteY121" fmla="*/ 436870 h 478382"/>
                <a:gd name="connsiteX122" fmla="*/ 571508 w 663112"/>
                <a:gd name="connsiteY122" fmla="*/ 462497 h 478382"/>
                <a:gd name="connsiteX123" fmla="*/ 533609 w 663112"/>
                <a:gd name="connsiteY123" fmla="*/ 457083 h 478382"/>
                <a:gd name="connsiteX124" fmla="*/ 443733 w 663112"/>
                <a:gd name="connsiteY124" fmla="*/ 405828 h 478382"/>
                <a:gd name="connsiteX125" fmla="*/ 367032 w 663112"/>
                <a:gd name="connsiteY125" fmla="*/ 315591 h 47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663112" h="478382">
                  <a:moveTo>
                    <a:pt x="571328" y="478379"/>
                  </a:moveTo>
                  <a:cubicBezTo>
                    <a:pt x="586127" y="478559"/>
                    <a:pt x="590277" y="472062"/>
                    <a:pt x="582698" y="459429"/>
                  </a:cubicBezTo>
                  <a:cubicBezTo>
                    <a:pt x="574577" y="445893"/>
                    <a:pt x="570606" y="432177"/>
                    <a:pt x="571689" y="416657"/>
                  </a:cubicBezTo>
                  <a:cubicBezTo>
                    <a:pt x="573494" y="393917"/>
                    <a:pt x="578727" y="372080"/>
                    <a:pt x="591902" y="353130"/>
                  </a:cubicBezTo>
                  <a:cubicBezTo>
                    <a:pt x="609047" y="328405"/>
                    <a:pt x="623305" y="301875"/>
                    <a:pt x="635035" y="274263"/>
                  </a:cubicBezTo>
                  <a:cubicBezTo>
                    <a:pt x="659219" y="217053"/>
                    <a:pt x="674559" y="169949"/>
                    <a:pt x="652360" y="107686"/>
                  </a:cubicBezTo>
                  <a:cubicBezTo>
                    <a:pt x="643517" y="82961"/>
                    <a:pt x="639005" y="72854"/>
                    <a:pt x="613017" y="45603"/>
                  </a:cubicBezTo>
                  <a:cubicBezTo>
                    <a:pt x="578547" y="8245"/>
                    <a:pt x="429115" y="-35430"/>
                    <a:pt x="330937" y="46686"/>
                  </a:cubicBezTo>
                  <a:cubicBezTo>
                    <a:pt x="317582" y="53544"/>
                    <a:pt x="304949" y="54807"/>
                    <a:pt x="291774" y="44159"/>
                  </a:cubicBezTo>
                  <a:cubicBezTo>
                    <a:pt x="282390" y="36579"/>
                    <a:pt x="270659" y="32789"/>
                    <a:pt x="258206" y="30443"/>
                  </a:cubicBezTo>
                  <a:cubicBezTo>
                    <a:pt x="194860" y="18351"/>
                    <a:pt x="133318" y="21961"/>
                    <a:pt x="73943" y="49212"/>
                  </a:cubicBezTo>
                  <a:cubicBezTo>
                    <a:pt x="-593" y="83322"/>
                    <a:pt x="-15753" y="182041"/>
                    <a:pt x="14928" y="231310"/>
                  </a:cubicBezTo>
                  <a:cubicBezTo>
                    <a:pt x="38028" y="268668"/>
                    <a:pt x="60948" y="306387"/>
                    <a:pt x="83688" y="344106"/>
                  </a:cubicBezTo>
                  <a:cubicBezTo>
                    <a:pt x="96863" y="365943"/>
                    <a:pt x="101916" y="389586"/>
                    <a:pt x="99389" y="414130"/>
                  </a:cubicBezTo>
                  <a:cubicBezTo>
                    <a:pt x="97584" y="432538"/>
                    <a:pt x="87658" y="447337"/>
                    <a:pt x="69070" y="454917"/>
                  </a:cubicBezTo>
                  <a:cubicBezTo>
                    <a:pt x="64919" y="456541"/>
                    <a:pt x="61851" y="461595"/>
                    <a:pt x="64919" y="466648"/>
                  </a:cubicBezTo>
                  <a:cubicBezTo>
                    <a:pt x="66904" y="470077"/>
                    <a:pt x="71055" y="470438"/>
                    <a:pt x="75025" y="469716"/>
                  </a:cubicBezTo>
                  <a:cubicBezTo>
                    <a:pt x="90727" y="466648"/>
                    <a:pt x="105886" y="461956"/>
                    <a:pt x="121587" y="458887"/>
                  </a:cubicBezTo>
                  <a:cubicBezTo>
                    <a:pt x="192333" y="444991"/>
                    <a:pt x="254055" y="413950"/>
                    <a:pt x="304046" y="360529"/>
                  </a:cubicBezTo>
                  <a:cubicBezTo>
                    <a:pt x="318123" y="345550"/>
                    <a:pt x="328771" y="328044"/>
                    <a:pt x="343209" y="308914"/>
                  </a:cubicBezTo>
                  <a:cubicBezTo>
                    <a:pt x="359452" y="333097"/>
                    <a:pt x="377860" y="352949"/>
                    <a:pt x="394103" y="374245"/>
                  </a:cubicBezTo>
                  <a:cubicBezTo>
                    <a:pt x="426408" y="416476"/>
                    <a:pt x="468999" y="444269"/>
                    <a:pt x="516825" y="465385"/>
                  </a:cubicBezTo>
                  <a:cubicBezTo>
                    <a:pt x="534150" y="472784"/>
                    <a:pt x="552197" y="478198"/>
                    <a:pt x="571328" y="478379"/>
                  </a:cubicBezTo>
                  <a:close/>
                  <a:moveTo>
                    <a:pt x="334185" y="284730"/>
                  </a:moveTo>
                  <a:cubicBezTo>
                    <a:pt x="311446" y="345370"/>
                    <a:pt x="263981" y="382547"/>
                    <a:pt x="210380" y="413769"/>
                  </a:cubicBezTo>
                  <a:cubicBezTo>
                    <a:pt x="178437" y="432358"/>
                    <a:pt x="143966" y="443186"/>
                    <a:pt x="103360" y="447518"/>
                  </a:cubicBezTo>
                  <a:cubicBezTo>
                    <a:pt x="104082" y="445533"/>
                    <a:pt x="104803" y="443547"/>
                    <a:pt x="105525" y="441562"/>
                  </a:cubicBezTo>
                  <a:cubicBezTo>
                    <a:pt x="105706" y="441201"/>
                    <a:pt x="105706" y="440840"/>
                    <a:pt x="105886" y="440660"/>
                  </a:cubicBezTo>
                  <a:cubicBezTo>
                    <a:pt x="106428" y="438674"/>
                    <a:pt x="107149" y="436870"/>
                    <a:pt x="107691" y="434885"/>
                  </a:cubicBezTo>
                  <a:cubicBezTo>
                    <a:pt x="107872" y="434523"/>
                    <a:pt x="107872" y="434163"/>
                    <a:pt x="108052" y="433802"/>
                  </a:cubicBezTo>
                  <a:cubicBezTo>
                    <a:pt x="108593" y="431816"/>
                    <a:pt x="109135" y="430012"/>
                    <a:pt x="109496" y="428026"/>
                  </a:cubicBezTo>
                  <a:cubicBezTo>
                    <a:pt x="109496" y="427846"/>
                    <a:pt x="109496" y="427666"/>
                    <a:pt x="109676" y="427666"/>
                  </a:cubicBezTo>
                  <a:cubicBezTo>
                    <a:pt x="110037" y="425861"/>
                    <a:pt x="110579" y="423876"/>
                    <a:pt x="110940" y="422071"/>
                  </a:cubicBezTo>
                  <a:cubicBezTo>
                    <a:pt x="110940" y="421890"/>
                    <a:pt x="110940" y="421710"/>
                    <a:pt x="111120" y="421529"/>
                  </a:cubicBezTo>
                  <a:cubicBezTo>
                    <a:pt x="111481" y="419725"/>
                    <a:pt x="111842" y="417740"/>
                    <a:pt x="112022" y="415935"/>
                  </a:cubicBezTo>
                  <a:cubicBezTo>
                    <a:pt x="112022" y="415574"/>
                    <a:pt x="112022" y="415393"/>
                    <a:pt x="112203" y="415032"/>
                  </a:cubicBezTo>
                  <a:cubicBezTo>
                    <a:pt x="112383" y="413228"/>
                    <a:pt x="112564" y="411243"/>
                    <a:pt x="112744" y="409438"/>
                  </a:cubicBezTo>
                  <a:cubicBezTo>
                    <a:pt x="112744" y="409257"/>
                    <a:pt x="112744" y="409077"/>
                    <a:pt x="112744" y="408896"/>
                  </a:cubicBezTo>
                  <a:cubicBezTo>
                    <a:pt x="113105" y="405106"/>
                    <a:pt x="113105" y="401136"/>
                    <a:pt x="113105" y="397346"/>
                  </a:cubicBezTo>
                  <a:cubicBezTo>
                    <a:pt x="113105" y="397165"/>
                    <a:pt x="113105" y="396985"/>
                    <a:pt x="113105" y="396805"/>
                  </a:cubicBezTo>
                  <a:cubicBezTo>
                    <a:pt x="113105" y="395000"/>
                    <a:pt x="112925" y="393015"/>
                    <a:pt x="112744" y="391210"/>
                  </a:cubicBezTo>
                  <a:cubicBezTo>
                    <a:pt x="112744" y="391029"/>
                    <a:pt x="112744" y="390849"/>
                    <a:pt x="112744" y="390668"/>
                  </a:cubicBezTo>
                  <a:cubicBezTo>
                    <a:pt x="112383" y="386879"/>
                    <a:pt x="111842" y="383088"/>
                    <a:pt x="111120" y="379299"/>
                  </a:cubicBezTo>
                  <a:cubicBezTo>
                    <a:pt x="111120" y="379299"/>
                    <a:pt x="111120" y="379118"/>
                    <a:pt x="111120" y="379118"/>
                  </a:cubicBezTo>
                  <a:cubicBezTo>
                    <a:pt x="110759" y="377313"/>
                    <a:pt x="110398" y="375328"/>
                    <a:pt x="109857" y="373523"/>
                  </a:cubicBezTo>
                  <a:cubicBezTo>
                    <a:pt x="109857" y="373343"/>
                    <a:pt x="109857" y="373343"/>
                    <a:pt x="109857" y="373162"/>
                  </a:cubicBezTo>
                  <a:cubicBezTo>
                    <a:pt x="108413" y="367387"/>
                    <a:pt x="106428" y="361793"/>
                    <a:pt x="104082" y="356198"/>
                  </a:cubicBezTo>
                  <a:cubicBezTo>
                    <a:pt x="104082" y="356198"/>
                    <a:pt x="104082" y="356017"/>
                    <a:pt x="104082" y="356017"/>
                  </a:cubicBezTo>
                  <a:cubicBezTo>
                    <a:pt x="103360" y="354213"/>
                    <a:pt x="102457" y="352228"/>
                    <a:pt x="101555" y="350423"/>
                  </a:cubicBezTo>
                  <a:cubicBezTo>
                    <a:pt x="99028" y="345189"/>
                    <a:pt x="96141" y="339955"/>
                    <a:pt x="92712" y="334722"/>
                  </a:cubicBezTo>
                  <a:cubicBezTo>
                    <a:pt x="76108" y="308733"/>
                    <a:pt x="62392" y="280940"/>
                    <a:pt x="44164" y="255674"/>
                  </a:cubicBezTo>
                  <a:cubicBezTo>
                    <a:pt x="13484" y="213082"/>
                    <a:pt x="10416" y="167422"/>
                    <a:pt x="29185" y="119416"/>
                  </a:cubicBezTo>
                  <a:cubicBezTo>
                    <a:pt x="38028" y="96496"/>
                    <a:pt x="54090" y="78810"/>
                    <a:pt x="75386" y="68162"/>
                  </a:cubicBezTo>
                  <a:cubicBezTo>
                    <a:pt x="134762" y="38384"/>
                    <a:pt x="197386" y="32609"/>
                    <a:pt x="261274" y="50656"/>
                  </a:cubicBezTo>
                  <a:cubicBezTo>
                    <a:pt x="269215" y="52822"/>
                    <a:pt x="276434" y="55890"/>
                    <a:pt x="282931" y="59319"/>
                  </a:cubicBezTo>
                  <a:lnTo>
                    <a:pt x="282931" y="59319"/>
                  </a:lnTo>
                  <a:cubicBezTo>
                    <a:pt x="294481" y="65635"/>
                    <a:pt x="304227" y="73576"/>
                    <a:pt x="312529" y="83141"/>
                  </a:cubicBezTo>
                  <a:cubicBezTo>
                    <a:pt x="312529" y="83141"/>
                    <a:pt x="312529" y="83141"/>
                    <a:pt x="312709" y="83322"/>
                  </a:cubicBezTo>
                  <a:cubicBezTo>
                    <a:pt x="316860" y="88014"/>
                    <a:pt x="320469" y="93067"/>
                    <a:pt x="323899" y="98301"/>
                  </a:cubicBezTo>
                  <a:cubicBezTo>
                    <a:pt x="323899" y="98482"/>
                    <a:pt x="324079" y="98482"/>
                    <a:pt x="324079" y="98662"/>
                  </a:cubicBezTo>
                  <a:cubicBezTo>
                    <a:pt x="326245" y="102091"/>
                    <a:pt x="328410" y="105700"/>
                    <a:pt x="330395" y="109310"/>
                  </a:cubicBezTo>
                  <a:cubicBezTo>
                    <a:pt x="330395" y="109490"/>
                    <a:pt x="330576" y="109490"/>
                    <a:pt x="330576" y="109671"/>
                  </a:cubicBezTo>
                  <a:cubicBezTo>
                    <a:pt x="331478" y="111476"/>
                    <a:pt x="332381" y="113280"/>
                    <a:pt x="333283" y="115085"/>
                  </a:cubicBezTo>
                  <a:cubicBezTo>
                    <a:pt x="333464" y="115266"/>
                    <a:pt x="333464" y="115627"/>
                    <a:pt x="333644" y="115807"/>
                  </a:cubicBezTo>
                  <a:cubicBezTo>
                    <a:pt x="334546" y="117612"/>
                    <a:pt x="335449" y="119416"/>
                    <a:pt x="336351" y="121221"/>
                  </a:cubicBezTo>
                  <a:cubicBezTo>
                    <a:pt x="336351" y="121221"/>
                    <a:pt x="336351" y="121221"/>
                    <a:pt x="336351" y="121221"/>
                  </a:cubicBezTo>
                  <a:cubicBezTo>
                    <a:pt x="337253" y="123026"/>
                    <a:pt x="337976" y="124831"/>
                    <a:pt x="338878" y="126816"/>
                  </a:cubicBezTo>
                  <a:cubicBezTo>
                    <a:pt x="339058" y="127177"/>
                    <a:pt x="339058" y="127357"/>
                    <a:pt x="339239" y="127718"/>
                  </a:cubicBezTo>
                  <a:cubicBezTo>
                    <a:pt x="339961" y="129523"/>
                    <a:pt x="340683" y="131328"/>
                    <a:pt x="341585" y="133132"/>
                  </a:cubicBezTo>
                  <a:cubicBezTo>
                    <a:pt x="341765" y="133493"/>
                    <a:pt x="341946" y="133854"/>
                    <a:pt x="341946" y="134215"/>
                  </a:cubicBezTo>
                  <a:cubicBezTo>
                    <a:pt x="342668" y="136020"/>
                    <a:pt x="343390" y="138005"/>
                    <a:pt x="344112" y="139810"/>
                  </a:cubicBezTo>
                  <a:cubicBezTo>
                    <a:pt x="362881" y="189440"/>
                    <a:pt x="352052" y="237446"/>
                    <a:pt x="334185" y="284730"/>
                  </a:cubicBezTo>
                  <a:close/>
                  <a:moveTo>
                    <a:pt x="367032" y="315591"/>
                  </a:moveTo>
                  <a:cubicBezTo>
                    <a:pt x="366310" y="314508"/>
                    <a:pt x="365588" y="313426"/>
                    <a:pt x="365047" y="312343"/>
                  </a:cubicBezTo>
                  <a:cubicBezTo>
                    <a:pt x="365047" y="312343"/>
                    <a:pt x="364866" y="312162"/>
                    <a:pt x="364866" y="312162"/>
                  </a:cubicBezTo>
                  <a:cubicBezTo>
                    <a:pt x="355662" y="297003"/>
                    <a:pt x="351872" y="281843"/>
                    <a:pt x="356023" y="262893"/>
                  </a:cubicBezTo>
                  <a:cubicBezTo>
                    <a:pt x="363603" y="228242"/>
                    <a:pt x="371724" y="193411"/>
                    <a:pt x="363603" y="157135"/>
                  </a:cubicBezTo>
                  <a:cubicBezTo>
                    <a:pt x="357466" y="129342"/>
                    <a:pt x="350247" y="102452"/>
                    <a:pt x="331298" y="80615"/>
                  </a:cubicBezTo>
                  <a:cubicBezTo>
                    <a:pt x="323176" y="71410"/>
                    <a:pt x="325342" y="66357"/>
                    <a:pt x="335268" y="61665"/>
                  </a:cubicBezTo>
                  <a:cubicBezTo>
                    <a:pt x="375514" y="14381"/>
                    <a:pt x="483437" y="-238"/>
                    <a:pt x="560861" y="31887"/>
                  </a:cubicBezTo>
                  <a:lnTo>
                    <a:pt x="560861" y="31887"/>
                  </a:lnTo>
                  <a:cubicBezTo>
                    <a:pt x="565914" y="34052"/>
                    <a:pt x="570967" y="36399"/>
                    <a:pt x="575840" y="38925"/>
                  </a:cubicBezTo>
                  <a:cubicBezTo>
                    <a:pt x="576020" y="39106"/>
                    <a:pt x="576201" y="39106"/>
                    <a:pt x="576382" y="39286"/>
                  </a:cubicBezTo>
                  <a:cubicBezTo>
                    <a:pt x="579810" y="41091"/>
                    <a:pt x="583059" y="42896"/>
                    <a:pt x="586308" y="44881"/>
                  </a:cubicBezTo>
                  <a:cubicBezTo>
                    <a:pt x="586668" y="45061"/>
                    <a:pt x="587029" y="45242"/>
                    <a:pt x="587210" y="45422"/>
                  </a:cubicBezTo>
                  <a:cubicBezTo>
                    <a:pt x="588292" y="45964"/>
                    <a:pt x="589194" y="46686"/>
                    <a:pt x="590097" y="47408"/>
                  </a:cubicBezTo>
                  <a:cubicBezTo>
                    <a:pt x="590097" y="47408"/>
                    <a:pt x="590277" y="47588"/>
                    <a:pt x="590277" y="47588"/>
                  </a:cubicBezTo>
                  <a:cubicBezTo>
                    <a:pt x="592263" y="48851"/>
                    <a:pt x="594068" y="50115"/>
                    <a:pt x="595872" y="51558"/>
                  </a:cubicBezTo>
                  <a:cubicBezTo>
                    <a:pt x="596234" y="51919"/>
                    <a:pt x="596775" y="52280"/>
                    <a:pt x="597136" y="52461"/>
                  </a:cubicBezTo>
                  <a:cubicBezTo>
                    <a:pt x="598038" y="53002"/>
                    <a:pt x="598760" y="53724"/>
                    <a:pt x="599482" y="54265"/>
                  </a:cubicBezTo>
                  <a:cubicBezTo>
                    <a:pt x="600023" y="54626"/>
                    <a:pt x="600384" y="54987"/>
                    <a:pt x="600925" y="55529"/>
                  </a:cubicBezTo>
                  <a:cubicBezTo>
                    <a:pt x="602189" y="56612"/>
                    <a:pt x="603453" y="57514"/>
                    <a:pt x="604535" y="58597"/>
                  </a:cubicBezTo>
                  <a:cubicBezTo>
                    <a:pt x="605077" y="59138"/>
                    <a:pt x="605618" y="59499"/>
                    <a:pt x="606160" y="60041"/>
                  </a:cubicBezTo>
                  <a:cubicBezTo>
                    <a:pt x="606881" y="60582"/>
                    <a:pt x="607422" y="61304"/>
                    <a:pt x="608144" y="61845"/>
                  </a:cubicBezTo>
                  <a:cubicBezTo>
                    <a:pt x="608686" y="62387"/>
                    <a:pt x="609408" y="62928"/>
                    <a:pt x="609949" y="63470"/>
                  </a:cubicBezTo>
                  <a:cubicBezTo>
                    <a:pt x="610491" y="64011"/>
                    <a:pt x="611032" y="64552"/>
                    <a:pt x="611754" y="65094"/>
                  </a:cubicBezTo>
                  <a:cubicBezTo>
                    <a:pt x="612837" y="66177"/>
                    <a:pt x="613739" y="67079"/>
                    <a:pt x="614822" y="68162"/>
                  </a:cubicBezTo>
                  <a:cubicBezTo>
                    <a:pt x="615363" y="68703"/>
                    <a:pt x="615905" y="69245"/>
                    <a:pt x="616266" y="69786"/>
                  </a:cubicBezTo>
                  <a:cubicBezTo>
                    <a:pt x="616988" y="70508"/>
                    <a:pt x="617529" y="71230"/>
                    <a:pt x="618251" y="71952"/>
                  </a:cubicBezTo>
                  <a:cubicBezTo>
                    <a:pt x="618793" y="72493"/>
                    <a:pt x="619153" y="73035"/>
                    <a:pt x="619695" y="73576"/>
                  </a:cubicBezTo>
                  <a:cubicBezTo>
                    <a:pt x="620598" y="74659"/>
                    <a:pt x="621680" y="75922"/>
                    <a:pt x="622582" y="77186"/>
                  </a:cubicBezTo>
                  <a:cubicBezTo>
                    <a:pt x="622943" y="77547"/>
                    <a:pt x="623305" y="78088"/>
                    <a:pt x="623484" y="78449"/>
                  </a:cubicBezTo>
                  <a:cubicBezTo>
                    <a:pt x="624207" y="79351"/>
                    <a:pt x="624929" y="80254"/>
                    <a:pt x="625470" y="81337"/>
                  </a:cubicBezTo>
                  <a:cubicBezTo>
                    <a:pt x="625831" y="81878"/>
                    <a:pt x="626192" y="82419"/>
                    <a:pt x="626553" y="82961"/>
                  </a:cubicBezTo>
                  <a:cubicBezTo>
                    <a:pt x="627275" y="84044"/>
                    <a:pt x="627996" y="85307"/>
                    <a:pt x="628899" y="86390"/>
                  </a:cubicBezTo>
                  <a:cubicBezTo>
                    <a:pt x="629079" y="86751"/>
                    <a:pt x="629260" y="87112"/>
                    <a:pt x="629621" y="87473"/>
                  </a:cubicBezTo>
                  <a:cubicBezTo>
                    <a:pt x="630343" y="88736"/>
                    <a:pt x="631245" y="89999"/>
                    <a:pt x="631967" y="91443"/>
                  </a:cubicBezTo>
                  <a:cubicBezTo>
                    <a:pt x="632148" y="91985"/>
                    <a:pt x="632508" y="92345"/>
                    <a:pt x="632689" y="92887"/>
                  </a:cubicBezTo>
                  <a:cubicBezTo>
                    <a:pt x="633231" y="93970"/>
                    <a:pt x="633952" y="95233"/>
                    <a:pt x="634494" y="96496"/>
                  </a:cubicBezTo>
                  <a:cubicBezTo>
                    <a:pt x="634674" y="96857"/>
                    <a:pt x="634855" y="97218"/>
                    <a:pt x="635035" y="97579"/>
                  </a:cubicBezTo>
                  <a:cubicBezTo>
                    <a:pt x="635757" y="99023"/>
                    <a:pt x="636479" y="100647"/>
                    <a:pt x="637201" y="102271"/>
                  </a:cubicBezTo>
                  <a:cubicBezTo>
                    <a:pt x="637381" y="102633"/>
                    <a:pt x="637562" y="103174"/>
                    <a:pt x="637743" y="103535"/>
                  </a:cubicBezTo>
                  <a:cubicBezTo>
                    <a:pt x="638284" y="104798"/>
                    <a:pt x="638825" y="106061"/>
                    <a:pt x="639186" y="107325"/>
                  </a:cubicBezTo>
                  <a:cubicBezTo>
                    <a:pt x="639367" y="107686"/>
                    <a:pt x="639547" y="108227"/>
                    <a:pt x="639727" y="108588"/>
                  </a:cubicBezTo>
                  <a:cubicBezTo>
                    <a:pt x="640269" y="110212"/>
                    <a:pt x="640810" y="111837"/>
                    <a:pt x="641352" y="113641"/>
                  </a:cubicBezTo>
                  <a:cubicBezTo>
                    <a:pt x="641532" y="114002"/>
                    <a:pt x="641532" y="114363"/>
                    <a:pt x="641712" y="114544"/>
                  </a:cubicBezTo>
                  <a:cubicBezTo>
                    <a:pt x="642074" y="115987"/>
                    <a:pt x="642615" y="117431"/>
                    <a:pt x="642976" y="118875"/>
                  </a:cubicBezTo>
                  <a:cubicBezTo>
                    <a:pt x="643157" y="119416"/>
                    <a:pt x="643157" y="119778"/>
                    <a:pt x="643337" y="120319"/>
                  </a:cubicBezTo>
                  <a:cubicBezTo>
                    <a:pt x="643698" y="122124"/>
                    <a:pt x="644239" y="123928"/>
                    <a:pt x="644600" y="125733"/>
                  </a:cubicBezTo>
                  <a:cubicBezTo>
                    <a:pt x="650917" y="154609"/>
                    <a:pt x="650736" y="182943"/>
                    <a:pt x="643337" y="211819"/>
                  </a:cubicBezTo>
                  <a:cubicBezTo>
                    <a:pt x="631065" y="259645"/>
                    <a:pt x="609769" y="303680"/>
                    <a:pt x="583059" y="344467"/>
                  </a:cubicBezTo>
                  <a:cubicBezTo>
                    <a:pt x="561041" y="378216"/>
                    <a:pt x="556890" y="398609"/>
                    <a:pt x="560861" y="436870"/>
                  </a:cubicBezTo>
                  <a:cubicBezTo>
                    <a:pt x="562846" y="451668"/>
                    <a:pt x="572049" y="460512"/>
                    <a:pt x="571508" y="462497"/>
                  </a:cubicBezTo>
                  <a:cubicBezTo>
                    <a:pt x="563568" y="466467"/>
                    <a:pt x="541189" y="460873"/>
                    <a:pt x="533609" y="457083"/>
                  </a:cubicBezTo>
                  <a:cubicBezTo>
                    <a:pt x="502567" y="441923"/>
                    <a:pt x="469360" y="430012"/>
                    <a:pt x="443733" y="405828"/>
                  </a:cubicBezTo>
                  <a:cubicBezTo>
                    <a:pt x="414496" y="378577"/>
                    <a:pt x="388869" y="348618"/>
                    <a:pt x="367032" y="315591"/>
                  </a:cubicBezTo>
                  <a:close/>
                </a:path>
              </a:pathLst>
            </a:custGeom>
            <a:solidFill>
              <a:srgbClr val="000000"/>
            </a:solidFill>
            <a:ln w="1804" cap="flat">
              <a:noFill/>
              <a:prstDash val="solid"/>
              <a:miter/>
            </a:ln>
          </p:spPr>
          <p:txBody>
            <a:bodyPr rtlCol="0" anchor="ctr"/>
            <a:lstStyle/>
            <a:p>
              <a:endParaRPr lang="en-US"/>
            </a:p>
          </p:txBody>
        </p:sp>
        <p:sp>
          <p:nvSpPr>
            <p:cNvPr id="55" name="Freeform 1015">
              <a:extLst>
                <a:ext uri="{FF2B5EF4-FFF2-40B4-BE49-F238E27FC236}">
                  <a16:creationId xmlns:a16="http://schemas.microsoft.com/office/drawing/2014/main" id="{3DA9DA7F-1A9E-9FD0-5352-B49FC13F6112}"/>
                </a:ext>
              </a:extLst>
            </p:cNvPr>
            <p:cNvSpPr/>
            <p:nvPr/>
          </p:nvSpPr>
          <p:spPr>
            <a:xfrm>
              <a:off x="8321314" y="2891487"/>
              <a:ext cx="176482" cy="24551"/>
            </a:xfrm>
            <a:custGeom>
              <a:avLst/>
              <a:gdLst>
                <a:gd name="connsiteX0" fmla="*/ 168669 w 176482"/>
                <a:gd name="connsiteY0" fmla="*/ 9266 h 24551"/>
                <a:gd name="connsiteX1" fmla="*/ 110917 w 176482"/>
                <a:gd name="connsiteY1" fmla="*/ 1145 h 24551"/>
                <a:gd name="connsiteX2" fmla="*/ 15627 w 176482"/>
                <a:gd name="connsiteY2" fmla="*/ 3491 h 24551"/>
                <a:gd name="connsiteX3" fmla="*/ 106 w 176482"/>
                <a:gd name="connsiteY3" fmla="*/ 8905 h 24551"/>
                <a:gd name="connsiteX4" fmla="*/ 12739 w 176482"/>
                <a:gd name="connsiteY4" fmla="*/ 21358 h 24551"/>
                <a:gd name="connsiteX5" fmla="*/ 37825 w 176482"/>
                <a:gd name="connsiteY5" fmla="*/ 24246 h 24551"/>
                <a:gd name="connsiteX6" fmla="*/ 166864 w 176482"/>
                <a:gd name="connsiteY6" fmla="*/ 23343 h 24551"/>
                <a:gd name="connsiteX7" fmla="*/ 176068 w 176482"/>
                <a:gd name="connsiteY7" fmla="*/ 19012 h 24551"/>
                <a:gd name="connsiteX8" fmla="*/ 168669 w 176482"/>
                <a:gd name="connsiteY8" fmla="*/ 9266 h 24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482" h="24551">
                  <a:moveTo>
                    <a:pt x="168669" y="9266"/>
                  </a:moveTo>
                  <a:cubicBezTo>
                    <a:pt x="150260" y="784"/>
                    <a:pt x="130769" y="-1743"/>
                    <a:pt x="110917" y="1145"/>
                  </a:cubicBezTo>
                  <a:cubicBezTo>
                    <a:pt x="79153" y="5837"/>
                    <a:pt x="47571" y="5657"/>
                    <a:pt x="15627" y="3491"/>
                  </a:cubicBezTo>
                  <a:cubicBezTo>
                    <a:pt x="9491" y="2950"/>
                    <a:pt x="1550" y="-1382"/>
                    <a:pt x="106" y="8905"/>
                  </a:cubicBezTo>
                  <a:cubicBezTo>
                    <a:pt x="-977" y="17207"/>
                    <a:pt x="6423" y="19914"/>
                    <a:pt x="12739" y="21358"/>
                  </a:cubicBezTo>
                  <a:cubicBezTo>
                    <a:pt x="20861" y="23163"/>
                    <a:pt x="29343" y="23885"/>
                    <a:pt x="37825" y="24246"/>
                  </a:cubicBezTo>
                  <a:cubicBezTo>
                    <a:pt x="80778" y="26411"/>
                    <a:pt x="123731" y="16124"/>
                    <a:pt x="166864" y="23343"/>
                  </a:cubicBezTo>
                  <a:cubicBezTo>
                    <a:pt x="170473" y="23885"/>
                    <a:pt x="174805" y="23343"/>
                    <a:pt x="176068" y="19012"/>
                  </a:cubicBezTo>
                  <a:cubicBezTo>
                    <a:pt x="178053" y="12695"/>
                    <a:pt x="172459" y="11071"/>
                    <a:pt x="168669" y="9266"/>
                  </a:cubicBezTo>
                  <a:close/>
                </a:path>
              </a:pathLst>
            </a:custGeom>
            <a:solidFill>
              <a:srgbClr val="000000"/>
            </a:solidFill>
            <a:ln w="1804" cap="flat">
              <a:noFill/>
              <a:prstDash val="solid"/>
              <a:miter/>
            </a:ln>
          </p:spPr>
          <p:txBody>
            <a:bodyPr rtlCol="0" anchor="ctr"/>
            <a:lstStyle/>
            <a:p>
              <a:endParaRPr lang="en-US"/>
            </a:p>
          </p:txBody>
        </p:sp>
        <p:sp>
          <p:nvSpPr>
            <p:cNvPr id="56" name="Freeform 1016">
              <a:extLst>
                <a:ext uri="{FF2B5EF4-FFF2-40B4-BE49-F238E27FC236}">
                  <a16:creationId xmlns:a16="http://schemas.microsoft.com/office/drawing/2014/main" id="{7F446479-5064-20F8-8395-5EAF01AF8FB6}"/>
                </a:ext>
              </a:extLst>
            </p:cNvPr>
            <p:cNvSpPr/>
            <p:nvPr/>
          </p:nvSpPr>
          <p:spPr>
            <a:xfrm>
              <a:off x="8797922" y="2884362"/>
              <a:ext cx="169773" cy="23703"/>
            </a:xfrm>
            <a:custGeom>
              <a:avLst/>
              <a:gdLst>
                <a:gd name="connsiteX0" fmla="*/ 161291 w 169773"/>
                <a:gd name="connsiteY0" fmla="*/ 8812 h 23703"/>
                <a:gd name="connsiteX1" fmla="*/ 111300 w 169773"/>
                <a:gd name="connsiteY1" fmla="*/ 4300 h 23703"/>
                <a:gd name="connsiteX2" fmla="*/ 13303 w 169773"/>
                <a:gd name="connsiteY2" fmla="*/ 149 h 23703"/>
                <a:gd name="connsiteX3" fmla="*/ 128 w 169773"/>
                <a:gd name="connsiteY3" fmla="*/ 7729 h 23703"/>
                <a:gd name="connsiteX4" fmla="*/ 10777 w 169773"/>
                <a:gd name="connsiteY4" fmla="*/ 18196 h 23703"/>
                <a:gd name="connsiteX5" fmla="*/ 52827 w 169773"/>
                <a:gd name="connsiteY5" fmla="*/ 20362 h 23703"/>
                <a:gd name="connsiteX6" fmla="*/ 169774 w 169773"/>
                <a:gd name="connsiteY6" fmla="*/ 18196 h 23703"/>
                <a:gd name="connsiteX7" fmla="*/ 161291 w 169773"/>
                <a:gd name="connsiteY7" fmla="*/ 8812 h 2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773" h="23703">
                  <a:moveTo>
                    <a:pt x="161291" y="8812"/>
                  </a:moveTo>
                  <a:cubicBezTo>
                    <a:pt x="145049" y="2675"/>
                    <a:pt x="127904" y="5563"/>
                    <a:pt x="111300" y="4300"/>
                  </a:cubicBezTo>
                  <a:cubicBezTo>
                    <a:pt x="78634" y="1773"/>
                    <a:pt x="45788" y="4841"/>
                    <a:pt x="13303" y="149"/>
                  </a:cubicBezTo>
                  <a:cubicBezTo>
                    <a:pt x="7708" y="-573"/>
                    <a:pt x="1211" y="1232"/>
                    <a:pt x="128" y="7729"/>
                  </a:cubicBezTo>
                  <a:cubicBezTo>
                    <a:pt x="-954" y="14587"/>
                    <a:pt x="5001" y="17655"/>
                    <a:pt x="10777" y="18196"/>
                  </a:cubicBezTo>
                  <a:cubicBezTo>
                    <a:pt x="24673" y="19460"/>
                    <a:pt x="38750" y="20542"/>
                    <a:pt x="52827" y="20362"/>
                  </a:cubicBezTo>
                  <a:cubicBezTo>
                    <a:pt x="91809" y="20001"/>
                    <a:pt x="130792" y="29386"/>
                    <a:pt x="169774" y="18196"/>
                  </a:cubicBezTo>
                  <a:cubicBezTo>
                    <a:pt x="168510" y="11158"/>
                    <a:pt x="164720" y="10075"/>
                    <a:pt x="161291" y="8812"/>
                  </a:cubicBezTo>
                  <a:close/>
                </a:path>
              </a:pathLst>
            </a:custGeom>
            <a:solidFill>
              <a:srgbClr val="000000"/>
            </a:solidFill>
            <a:ln w="1804" cap="flat">
              <a:noFill/>
              <a:prstDash val="solid"/>
              <a:miter/>
            </a:ln>
          </p:spPr>
          <p:txBody>
            <a:bodyPr rtlCol="0" anchor="ctr"/>
            <a:lstStyle/>
            <a:p>
              <a:endParaRPr lang="en-US"/>
            </a:p>
          </p:txBody>
        </p:sp>
        <p:sp>
          <p:nvSpPr>
            <p:cNvPr id="57" name="Freeform 1017">
              <a:extLst>
                <a:ext uri="{FF2B5EF4-FFF2-40B4-BE49-F238E27FC236}">
                  <a16:creationId xmlns:a16="http://schemas.microsoft.com/office/drawing/2014/main" id="{8620F381-D744-D50F-42DA-F76874C59E19}"/>
                </a:ext>
              </a:extLst>
            </p:cNvPr>
            <p:cNvSpPr/>
            <p:nvPr/>
          </p:nvSpPr>
          <p:spPr>
            <a:xfrm>
              <a:off x="9599514" y="2892991"/>
              <a:ext cx="178148" cy="17379"/>
            </a:xfrm>
            <a:custGeom>
              <a:avLst/>
              <a:gdLst>
                <a:gd name="connsiteX0" fmla="*/ 165335 w 178148"/>
                <a:gd name="connsiteY0" fmla="*/ 183 h 17379"/>
                <a:gd name="connsiteX1" fmla="*/ 154146 w 178148"/>
                <a:gd name="connsiteY1" fmla="*/ 1085 h 17379"/>
                <a:gd name="connsiteX2" fmla="*/ 70045 w 178148"/>
                <a:gd name="connsiteY2" fmla="*/ 2168 h 17379"/>
                <a:gd name="connsiteX3" fmla="*/ 16805 w 178148"/>
                <a:gd name="connsiteY3" fmla="*/ 724 h 17379"/>
                <a:gd name="connsiteX4" fmla="*/ 21 w 178148"/>
                <a:gd name="connsiteY4" fmla="*/ 10831 h 17379"/>
                <a:gd name="connsiteX5" fmla="*/ 16083 w 178148"/>
                <a:gd name="connsiteY5" fmla="*/ 16967 h 17379"/>
                <a:gd name="connsiteX6" fmla="*/ 83580 w 178148"/>
                <a:gd name="connsiteY6" fmla="*/ 17147 h 17379"/>
                <a:gd name="connsiteX7" fmla="*/ 83580 w 178148"/>
                <a:gd name="connsiteY7" fmla="*/ 16786 h 17379"/>
                <a:gd name="connsiteX8" fmla="*/ 142775 w 178148"/>
                <a:gd name="connsiteY8" fmla="*/ 16786 h 17379"/>
                <a:gd name="connsiteX9" fmla="*/ 165335 w 178148"/>
                <a:gd name="connsiteY9" fmla="*/ 15884 h 17379"/>
                <a:gd name="connsiteX10" fmla="*/ 178148 w 178148"/>
                <a:gd name="connsiteY10" fmla="*/ 7582 h 17379"/>
                <a:gd name="connsiteX11" fmla="*/ 165335 w 178148"/>
                <a:gd name="connsiteY11" fmla="*/ 183 h 17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148" h="17379">
                  <a:moveTo>
                    <a:pt x="165335" y="183"/>
                  </a:moveTo>
                  <a:cubicBezTo>
                    <a:pt x="161544" y="363"/>
                    <a:pt x="157935" y="1085"/>
                    <a:pt x="154146" y="1085"/>
                  </a:cubicBezTo>
                  <a:cubicBezTo>
                    <a:pt x="126172" y="1085"/>
                    <a:pt x="98199" y="4153"/>
                    <a:pt x="70045" y="2168"/>
                  </a:cubicBezTo>
                  <a:cubicBezTo>
                    <a:pt x="52539" y="904"/>
                    <a:pt x="34491" y="-1081"/>
                    <a:pt x="16805" y="724"/>
                  </a:cubicBezTo>
                  <a:cubicBezTo>
                    <a:pt x="9767" y="1446"/>
                    <a:pt x="-521" y="544"/>
                    <a:pt x="21" y="10831"/>
                  </a:cubicBezTo>
                  <a:cubicBezTo>
                    <a:pt x="562" y="20035"/>
                    <a:pt x="10127" y="16786"/>
                    <a:pt x="16083" y="16967"/>
                  </a:cubicBezTo>
                  <a:cubicBezTo>
                    <a:pt x="38643" y="17508"/>
                    <a:pt x="61202" y="17147"/>
                    <a:pt x="83580" y="17147"/>
                  </a:cubicBezTo>
                  <a:cubicBezTo>
                    <a:pt x="83580" y="16967"/>
                    <a:pt x="83580" y="16967"/>
                    <a:pt x="83580" y="16786"/>
                  </a:cubicBezTo>
                  <a:cubicBezTo>
                    <a:pt x="103252" y="16786"/>
                    <a:pt x="123104" y="16786"/>
                    <a:pt x="142775" y="16786"/>
                  </a:cubicBezTo>
                  <a:cubicBezTo>
                    <a:pt x="150356" y="16786"/>
                    <a:pt x="157755" y="16425"/>
                    <a:pt x="165335" y="15884"/>
                  </a:cubicBezTo>
                  <a:cubicBezTo>
                    <a:pt x="171110" y="15523"/>
                    <a:pt x="177968" y="14079"/>
                    <a:pt x="178148" y="7582"/>
                  </a:cubicBezTo>
                  <a:cubicBezTo>
                    <a:pt x="177968" y="544"/>
                    <a:pt x="171110" y="2"/>
                    <a:pt x="165335" y="183"/>
                  </a:cubicBezTo>
                  <a:close/>
                </a:path>
              </a:pathLst>
            </a:custGeom>
            <a:solidFill>
              <a:srgbClr val="000000"/>
            </a:solidFill>
            <a:ln w="1804" cap="flat">
              <a:noFill/>
              <a:prstDash val="solid"/>
              <a:miter/>
            </a:ln>
          </p:spPr>
          <p:txBody>
            <a:bodyPr rtlCol="0" anchor="ctr"/>
            <a:lstStyle/>
            <a:p>
              <a:endParaRPr lang="en-US"/>
            </a:p>
          </p:txBody>
        </p:sp>
        <p:sp>
          <p:nvSpPr>
            <p:cNvPr id="58" name="Freeform 1018">
              <a:extLst>
                <a:ext uri="{FF2B5EF4-FFF2-40B4-BE49-F238E27FC236}">
                  <a16:creationId xmlns:a16="http://schemas.microsoft.com/office/drawing/2014/main" id="{B29DBE80-2E4E-1A3A-F6A5-B4B2B9C3E9AA}"/>
                </a:ext>
              </a:extLst>
            </p:cNvPr>
            <p:cNvSpPr/>
            <p:nvPr/>
          </p:nvSpPr>
          <p:spPr>
            <a:xfrm>
              <a:off x="9445636" y="1812690"/>
              <a:ext cx="63642" cy="157181"/>
            </a:xfrm>
            <a:custGeom>
              <a:avLst/>
              <a:gdLst>
                <a:gd name="connsiteX0" fmla="*/ 41825 w 63642"/>
                <a:gd name="connsiteY0" fmla="*/ 157179 h 157181"/>
                <a:gd name="connsiteX1" fmla="*/ 60775 w 63642"/>
                <a:gd name="connsiteY1" fmla="*/ 83185 h 157181"/>
                <a:gd name="connsiteX2" fmla="*/ 11324 w 63642"/>
                <a:gd name="connsiteY2" fmla="*/ 528 h 157181"/>
                <a:gd name="connsiteX3" fmla="*/ 3745 w 63642"/>
                <a:gd name="connsiteY3" fmla="*/ 1431 h 157181"/>
                <a:gd name="connsiteX4" fmla="*/ 857 w 63642"/>
                <a:gd name="connsiteY4" fmla="*/ 11176 h 157181"/>
                <a:gd name="connsiteX5" fmla="*/ 13671 w 63642"/>
                <a:gd name="connsiteY5" fmla="*/ 29404 h 157181"/>
                <a:gd name="connsiteX6" fmla="*/ 44171 w 63642"/>
                <a:gd name="connsiteY6" fmla="*/ 142742 h 157181"/>
                <a:gd name="connsiteX7" fmla="*/ 41825 w 63642"/>
                <a:gd name="connsiteY7" fmla="*/ 157179 h 157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42" h="157181">
                  <a:moveTo>
                    <a:pt x="41825" y="157179"/>
                  </a:moveTo>
                  <a:cubicBezTo>
                    <a:pt x="67091" y="137688"/>
                    <a:pt x="65647" y="108812"/>
                    <a:pt x="60775" y="83185"/>
                  </a:cubicBezTo>
                  <a:cubicBezTo>
                    <a:pt x="54638" y="50880"/>
                    <a:pt x="35509" y="23448"/>
                    <a:pt x="11324" y="528"/>
                  </a:cubicBezTo>
                  <a:cubicBezTo>
                    <a:pt x="10062" y="-555"/>
                    <a:pt x="5910" y="167"/>
                    <a:pt x="3745" y="1431"/>
                  </a:cubicBezTo>
                  <a:cubicBezTo>
                    <a:pt x="136" y="3596"/>
                    <a:pt x="-947" y="8108"/>
                    <a:pt x="857" y="11176"/>
                  </a:cubicBezTo>
                  <a:cubicBezTo>
                    <a:pt x="4467" y="17673"/>
                    <a:pt x="8798" y="23809"/>
                    <a:pt x="13671" y="29404"/>
                  </a:cubicBezTo>
                  <a:cubicBezTo>
                    <a:pt x="42907" y="62070"/>
                    <a:pt x="55902" y="98886"/>
                    <a:pt x="44171" y="142742"/>
                  </a:cubicBezTo>
                  <a:cubicBezTo>
                    <a:pt x="42728" y="147434"/>
                    <a:pt x="41464" y="157360"/>
                    <a:pt x="41825" y="157179"/>
                  </a:cubicBezTo>
                  <a:close/>
                </a:path>
              </a:pathLst>
            </a:custGeom>
            <a:solidFill>
              <a:srgbClr val="000000"/>
            </a:solidFill>
            <a:ln w="1804" cap="flat">
              <a:noFill/>
              <a:prstDash val="solid"/>
              <a:miter/>
            </a:ln>
          </p:spPr>
          <p:txBody>
            <a:bodyPr rtlCol="0" anchor="ctr"/>
            <a:lstStyle/>
            <a:p>
              <a:endParaRPr lang="en-US"/>
            </a:p>
          </p:txBody>
        </p:sp>
        <p:sp>
          <p:nvSpPr>
            <p:cNvPr id="59" name="Freeform 1019">
              <a:extLst>
                <a:ext uri="{FF2B5EF4-FFF2-40B4-BE49-F238E27FC236}">
                  <a16:creationId xmlns:a16="http://schemas.microsoft.com/office/drawing/2014/main" id="{80004709-7B08-3218-1DE7-E33AE4735317}"/>
                </a:ext>
              </a:extLst>
            </p:cNvPr>
            <p:cNvSpPr/>
            <p:nvPr/>
          </p:nvSpPr>
          <p:spPr>
            <a:xfrm>
              <a:off x="8413314" y="2403020"/>
              <a:ext cx="41658" cy="158001"/>
            </a:xfrm>
            <a:custGeom>
              <a:avLst/>
              <a:gdLst>
                <a:gd name="connsiteX0" fmla="*/ 39310 w 41658"/>
                <a:gd name="connsiteY0" fmla="*/ 11898 h 158001"/>
                <a:gd name="connsiteX1" fmla="*/ 39491 w 41658"/>
                <a:gd name="connsiteY1" fmla="*/ 1972 h 158001"/>
                <a:gd name="connsiteX2" fmla="*/ 28301 w 41658"/>
                <a:gd name="connsiteY2" fmla="*/ 5040 h 158001"/>
                <a:gd name="connsiteX3" fmla="*/ 13863 w 41658"/>
                <a:gd name="connsiteY3" fmla="*/ 149960 h 158001"/>
                <a:gd name="connsiteX4" fmla="*/ 23609 w 41658"/>
                <a:gd name="connsiteY4" fmla="*/ 157540 h 158001"/>
                <a:gd name="connsiteX5" fmla="*/ 25233 w 41658"/>
                <a:gd name="connsiteY5" fmla="*/ 145809 h 158001"/>
                <a:gd name="connsiteX6" fmla="*/ 19278 w 41658"/>
                <a:gd name="connsiteY6" fmla="*/ 66581 h 158001"/>
                <a:gd name="connsiteX7" fmla="*/ 39310 w 41658"/>
                <a:gd name="connsiteY7" fmla="*/ 11898 h 1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658" h="158001">
                  <a:moveTo>
                    <a:pt x="39310" y="11898"/>
                  </a:moveTo>
                  <a:cubicBezTo>
                    <a:pt x="41837" y="8830"/>
                    <a:pt x="42920" y="4859"/>
                    <a:pt x="39491" y="1972"/>
                  </a:cubicBezTo>
                  <a:cubicBezTo>
                    <a:pt x="34618" y="-2179"/>
                    <a:pt x="31008" y="889"/>
                    <a:pt x="28301" y="5040"/>
                  </a:cubicBezTo>
                  <a:cubicBezTo>
                    <a:pt x="-19163" y="79034"/>
                    <a:pt x="5562" y="134079"/>
                    <a:pt x="13863" y="149960"/>
                  </a:cubicBezTo>
                  <a:cubicBezTo>
                    <a:pt x="15849" y="153750"/>
                    <a:pt x="17654" y="159706"/>
                    <a:pt x="23609" y="157540"/>
                  </a:cubicBezTo>
                  <a:cubicBezTo>
                    <a:pt x="29565" y="155194"/>
                    <a:pt x="27038" y="150141"/>
                    <a:pt x="25233" y="145809"/>
                  </a:cubicBezTo>
                  <a:cubicBezTo>
                    <a:pt x="14586" y="120002"/>
                    <a:pt x="10615" y="93472"/>
                    <a:pt x="19278" y="66581"/>
                  </a:cubicBezTo>
                  <a:cubicBezTo>
                    <a:pt x="25414" y="48173"/>
                    <a:pt x="26497" y="27960"/>
                    <a:pt x="39310" y="11898"/>
                  </a:cubicBezTo>
                  <a:close/>
                </a:path>
              </a:pathLst>
            </a:custGeom>
            <a:solidFill>
              <a:srgbClr val="000000"/>
            </a:solidFill>
            <a:ln w="1804" cap="flat">
              <a:noFill/>
              <a:prstDash val="solid"/>
              <a:miter/>
            </a:ln>
          </p:spPr>
          <p:txBody>
            <a:bodyPr rtlCol="0" anchor="ctr"/>
            <a:lstStyle/>
            <a:p>
              <a:endParaRPr lang="en-US"/>
            </a:p>
          </p:txBody>
        </p:sp>
        <p:sp>
          <p:nvSpPr>
            <p:cNvPr id="60" name="Freeform 1020">
              <a:extLst>
                <a:ext uri="{FF2B5EF4-FFF2-40B4-BE49-F238E27FC236}">
                  <a16:creationId xmlns:a16="http://schemas.microsoft.com/office/drawing/2014/main" id="{7BB71D01-68E4-7932-A51C-BE355C704A53}"/>
                </a:ext>
              </a:extLst>
            </p:cNvPr>
            <p:cNvSpPr/>
            <p:nvPr/>
          </p:nvSpPr>
          <p:spPr>
            <a:xfrm>
              <a:off x="9637164" y="2346379"/>
              <a:ext cx="56958" cy="162926"/>
            </a:xfrm>
            <a:custGeom>
              <a:avLst/>
              <a:gdLst>
                <a:gd name="connsiteX0" fmla="*/ 41418 w 56958"/>
                <a:gd name="connsiteY0" fmla="*/ 121417 h 162926"/>
                <a:gd name="connsiteX1" fmla="*/ 46832 w 56958"/>
                <a:gd name="connsiteY1" fmla="*/ 162926 h 162926"/>
                <a:gd name="connsiteX2" fmla="*/ 56036 w 56958"/>
                <a:gd name="connsiteY2" fmla="*/ 116906 h 162926"/>
                <a:gd name="connsiteX3" fmla="*/ 13986 w 56958"/>
                <a:gd name="connsiteY3" fmla="*/ 5012 h 162926"/>
                <a:gd name="connsiteX4" fmla="*/ 4962 w 56958"/>
                <a:gd name="connsiteY4" fmla="*/ 680 h 162926"/>
                <a:gd name="connsiteX5" fmla="*/ 811 w 56958"/>
                <a:gd name="connsiteY5" fmla="*/ 12411 h 162926"/>
                <a:gd name="connsiteX6" fmla="*/ 7128 w 56958"/>
                <a:gd name="connsiteY6" fmla="*/ 24864 h 162926"/>
                <a:gd name="connsiteX7" fmla="*/ 41418 w 56958"/>
                <a:gd name="connsiteY7" fmla="*/ 121417 h 1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8" h="162926">
                  <a:moveTo>
                    <a:pt x="41418" y="121417"/>
                  </a:moveTo>
                  <a:cubicBezTo>
                    <a:pt x="42681" y="134051"/>
                    <a:pt x="44666" y="146684"/>
                    <a:pt x="46832" y="162926"/>
                  </a:cubicBezTo>
                  <a:cubicBezTo>
                    <a:pt x="56577" y="146323"/>
                    <a:pt x="58382" y="131524"/>
                    <a:pt x="56036" y="116906"/>
                  </a:cubicBezTo>
                  <a:cubicBezTo>
                    <a:pt x="49720" y="76840"/>
                    <a:pt x="34921" y="39663"/>
                    <a:pt x="13986" y="5012"/>
                  </a:cubicBezTo>
                  <a:cubicBezTo>
                    <a:pt x="12181" y="1944"/>
                    <a:pt x="9654" y="-1485"/>
                    <a:pt x="4962" y="680"/>
                  </a:cubicBezTo>
                  <a:cubicBezTo>
                    <a:pt x="-272" y="3027"/>
                    <a:pt x="-813" y="7719"/>
                    <a:pt x="811" y="12411"/>
                  </a:cubicBezTo>
                  <a:cubicBezTo>
                    <a:pt x="2435" y="16743"/>
                    <a:pt x="4781" y="20893"/>
                    <a:pt x="7128" y="24864"/>
                  </a:cubicBezTo>
                  <a:cubicBezTo>
                    <a:pt x="25536" y="54642"/>
                    <a:pt x="38169" y="86405"/>
                    <a:pt x="41418" y="121417"/>
                  </a:cubicBezTo>
                  <a:close/>
                </a:path>
              </a:pathLst>
            </a:custGeom>
            <a:solidFill>
              <a:srgbClr val="000000"/>
            </a:solidFill>
            <a:ln w="1804" cap="flat">
              <a:noFill/>
              <a:prstDash val="solid"/>
              <a:miter/>
            </a:ln>
          </p:spPr>
          <p:txBody>
            <a:bodyPr rtlCol="0" anchor="ctr"/>
            <a:lstStyle/>
            <a:p>
              <a:endParaRPr lang="en-US"/>
            </a:p>
          </p:txBody>
        </p:sp>
        <p:sp>
          <p:nvSpPr>
            <p:cNvPr id="61" name="Freeform 1021">
              <a:extLst>
                <a:ext uri="{FF2B5EF4-FFF2-40B4-BE49-F238E27FC236}">
                  <a16:creationId xmlns:a16="http://schemas.microsoft.com/office/drawing/2014/main" id="{B05707B6-8367-422A-0FF0-49A664F95B8D}"/>
                </a:ext>
              </a:extLst>
            </p:cNvPr>
            <p:cNvSpPr/>
            <p:nvPr/>
          </p:nvSpPr>
          <p:spPr>
            <a:xfrm>
              <a:off x="9169337" y="2891344"/>
              <a:ext cx="112563" cy="21598"/>
            </a:xfrm>
            <a:custGeom>
              <a:avLst/>
              <a:gdLst>
                <a:gd name="connsiteX0" fmla="*/ 129 w 112563"/>
                <a:gd name="connsiteY0" fmla="*/ 6161 h 21598"/>
                <a:gd name="connsiteX1" fmla="*/ 10416 w 112563"/>
                <a:gd name="connsiteY1" fmla="*/ 16989 h 21598"/>
                <a:gd name="connsiteX2" fmla="*/ 112563 w 112563"/>
                <a:gd name="connsiteY2" fmla="*/ 14282 h 21598"/>
                <a:gd name="connsiteX3" fmla="*/ 13123 w 112563"/>
                <a:gd name="connsiteY3" fmla="*/ 747 h 21598"/>
                <a:gd name="connsiteX4" fmla="*/ 129 w 112563"/>
                <a:gd name="connsiteY4" fmla="*/ 6161 h 21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563" h="21598">
                  <a:moveTo>
                    <a:pt x="129" y="6161"/>
                  </a:moveTo>
                  <a:cubicBezTo>
                    <a:pt x="-954" y="13199"/>
                    <a:pt x="5001" y="16629"/>
                    <a:pt x="10416" y="16989"/>
                  </a:cubicBezTo>
                  <a:cubicBezTo>
                    <a:pt x="42359" y="19516"/>
                    <a:pt x="74484" y="27276"/>
                    <a:pt x="112563" y="14282"/>
                  </a:cubicBezTo>
                  <a:cubicBezTo>
                    <a:pt x="75386" y="9229"/>
                    <a:pt x="44164" y="5078"/>
                    <a:pt x="13123" y="747"/>
                  </a:cubicBezTo>
                  <a:cubicBezTo>
                    <a:pt x="7528" y="25"/>
                    <a:pt x="1212" y="-1960"/>
                    <a:pt x="129" y="6161"/>
                  </a:cubicBezTo>
                  <a:close/>
                </a:path>
              </a:pathLst>
            </a:custGeom>
            <a:solidFill>
              <a:srgbClr val="000000"/>
            </a:solidFill>
            <a:ln w="1804" cap="flat">
              <a:noFill/>
              <a:prstDash val="solid"/>
              <a:miter/>
            </a:ln>
          </p:spPr>
          <p:txBody>
            <a:bodyPr rtlCol="0" anchor="ctr"/>
            <a:lstStyle/>
            <a:p>
              <a:endParaRPr lang="en-US"/>
            </a:p>
          </p:txBody>
        </p:sp>
      </p:grpSp>
      <p:sp>
        <p:nvSpPr>
          <p:cNvPr id="62" name="Rectangle: Rounded Corners 61">
            <a:extLst>
              <a:ext uri="{FF2B5EF4-FFF2-40B4-BE49-F238E27FC236}">
                <a16:creationId xmlns:a16="http://schemas.microsoft.com/office/drawing/2014/main" id="{93BBC2F9-C3EE-9F63-AF43-F3B1CE6E0549}"/>
              </a:ext>
            </a:extLst>
          </p:cNvPr>
          <p:cNvSpPr/>
          <p:nvPr/>
        </p:nvSpPr>
        <p:spPr>
          <a:xfrm>
            <a:off x="363301" y="4554526"/>
            <a:ext cx="4513499" cy="13716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3" name="TextBox 62">
            <a:extLst>
              <a:ext uri="{FF2B5EF4-FFF2-40B4-BE49-F238E27FC236}">
                <a16:creationId xmlns:a16="http://schemas.microsoft.com/office/drawing/2014/main" id="{F035AEB5-B436-83E4-32EB-07EC2EFDBE34}"/>
              </a:ext>
            </a:extLst>
          </p:cNvPr>
          <p:cNvSpPr txBox="1"/>
          <p:nvPr/>
        </p:nvSpPr>
        <p:spPr>
          <a:xfrm>
            <a:off x="647804" y="4824827"/>
            <a:ext cx="3765198" cy="830997"/>
          </a:xfrm>
          <a:prstGeom prst="rect">
            <a:avLst/>
          </a:prstGeom>
          <a:solidFill>
            <a:schemeClr val="accent2"/>
          </a:solidFill>
        </p:spPr>
        <p:txBody>
          <a:bodyPr wrap="square" rtlCol="0">
            <a:spAutoFit/>
          </a:bodyPr>
          <a:lstStyle/>
          <a:p>
            <a:pPr algn="ctr"/>
            <a:r>
              <a:rPr lang="en-IE" sz="4800" b="1" dirty="0">
                <a:solidFill>
                  <a:schemeClr val="bg1"/>
                </a:solidFill>
              </a:rPr>
              <a:t>Sectie 2</a:t>
            </a:r>
          </a:p>
        </p:txBody>
      </p:sp>
    </p:spTree>
    <p:extLst>
      <p:ext uri="{BB962C8B-B14F-4D97-AF65-F5344CB8AC3E}">
        <p14:creationId xmlns:p14="http://schemas.microsoft.com/office/powerpoint/2010/main" val="7867778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EB8A545-42A7-8129-6A87-49BA04BB797C}"/>
              </a:ext>
            </a:extLst>
          </p:cNvPr>
          <p:cNvSpPr>
            <a:spLocks noGrp="1"/>
          </p:cNvSpPr>
          <p:nvPr>
            <p:ph type="body" sz="quarter" idx="13"/>
          </p:nvPr>
        </p:nvSpPr>
        <p:spPr>
          <a:xfrm>
            <a:off x="1098418" y="382432"/>
            <a:ext cx="10600546" cy="953429"/>
          </a:xfrm>
        </p:spPr>
        <p:txBody>
          <a:bodyPr>
            <a:normAutofit fontScale="92500" lnSpcReduction="10000"/>
          </a:bodyPr>
          <a:lstStyle/>
          <a:p>
            <a:pPr algn="ctr"/>
            <a:r>
              <a:rPr lang="en-IE" dirty="0">
                <a:solidFill>
                  <a:srgbClr val="F08B10"/>
                </a:solidFill>
              </a:rPr>
              <a:t>Doe mee aan de Global Circular Economy Effort &amp; Conversation</a:t>
            </a:r>
          </a:p>
        </p:txBody>
      </p:sp>
      <p:sp>
        <p:nvSpPr>
          <p:cNvPr id="5" name="Text Placeholder 4">
            <a:extLst>
              <a:ext uri="{FF2B5EF4-FFF2-40B4-BE49-F238E27FC236}">
                <a16:creationId xmlns:a16="http://schemas.microsoft.com/office/drawing/2014/main" id="{3A3BCFC3-6641-FD3E-13E1-BEB9E8F5F08A}"/>
              </a:ext>
            </a:extLst>
          </p:cNvPr>
          <p:cNvSpPr>
            <a:spLocks noGrp="1"/>
          </p:cNvSpPr>
          <p:nvPr>
            <p:ph type="body" sz="quarter" idx="14"/>
          </p:nvPr>
        </p:nvSpPr>
        <p:spPr>
          <a:xfrm>
            <a:off x="1086578" y="1335861"/>
            <a:ext cx="10439186" cy="3995320"/>
          </a:xfrm>
        </p:spPr>
        <p:txBody>
          <a:bodyPr/>
          <a:lstStyle/>
          <a:p>
            <a:pPr algn="ctr">
              <a:spcBef>
                <a:spcPts val="1200"/>
              </a:spcBef>
            </a:pPr>
            <a:r>
              <a:rPr lang="en-GB" sz="2000" b="0" i="0" dirty="0">
                <a:solidFill>
                  <a:srgbClr val="01632F"/>
                </a:solidFill>
                <a:effectLst/>
                <a:latin typeface="Open Sans" panose="020B0606030504020204" pitchFamily="34" charset="0"/>
              </a:rPr>
              <a:t>Maatschappelijk verantwoord </a:t>
            </a:r>
            <a:r>
              <a:rPr lang="en-GB" sz="2000" b="0" i="0" dirty="0" err="1">
                <a:solidFill>
                  <a:srgbClr val="01632F"/>
                </a:solidFill>
                <a:effectLst/>
                <a:latin typeface="Open Sans" panose="020B0606030504020204" pitchFamily="34" charset="0"/>
              </a:rPr>
              <a:t>ondernemen</a:t>
            </a:r>
            <a:r>
              <a:rPr lang="en-GB" sz="2000" b="0" i="0" dirty="0">
                <a:solidFill>
                  <a:srgbClr val="01632F"/>
                </a:solidFill>
                <a:effectLst/>
                <a:latin typeface="Open Sans" panose="020B0606030504020204" pitchFamily="34" charset="0"/>
              </a:rPr>
              <a:t> (CSR) en circulaire economie (CE) zijn samen van groot belang in het streven naar duurzame ontwikkeling. Laten we eens bespreken waarom! </a:t>
            </a:r>
          </a:p>
          <a:p>
            <a:pPr>
              <a:spcBef>
                <a:spcPts val="1200"/>
              </a:spcBef>
            </a:pPr>
            <a:endParaRPr lang="en-GB" sz="2000" dirty="0">
              <a:solidFill>
                <a:srgbClr val="1C1D1E"/>
              </a:solidFill>
            </a:endParaRPr>
          </a:p>
          <a:p>
            <a:pPr algn="l">
              <a:spcBef>
                <a:spcPts val="1200"/>
              </a:spcBef>
            </a:pPr>
            <a:r>
              <a:rPr lang="en-GB" sz="2800" b="1" i="0" dirty="0">
                <a:solidFill>
                  <a:srgbClr val="F08B10"/>
                </a:solidFill>
                <a:effectLst/>
              </a:rPr>
              <a:t>"Verminderen, hergebruiken, recyclen" </a:t>
            </a:r>
            <a:r>
              <a:rPr lang="en-GB" sz="2000" b="0" i="0" dirty="0">
                <a:solidFill>
                  <a:srgbClr val="042228"/>
                </a:solidFill>
                <a:effectLst/>
              </a:rPr>
              <a:t>is het wereldwijde gesprek rond duurzaamheidsinspanningen en -initiatieven. De 3 R's worden echter vaak besproken door mensen/klanten en er zijn meer bedrijven nodig die zich bij het gesprek aansluiten.</a:t>
            </a:r>
          </a:p>
          <a:p>
            <a:pPr algn="l">
              <a:spcBef>
                <a:spcPts val="1200"/>
              </a:spcBef>
            </a:pPr>
            <a:r>
              <a:rPr lang="en-GB" sz="2000" b="1" i="0" dirty="0">
                <a:solidFill>
                  <a:srgbClr val="F08B10"/>
                </a:solidFill>
                <a:effectLst/>
              </a:rPr>
              <a:t>Bedrijven moeten het voortouw nemen bij het implementeren van </a:t>
            </a:r>
            <a:r>
              <a:rPr lang="en-GB" sz="2000" b="1" dirty="0">
                <a:solidFill>
                  <a:srgbClr val="F08B10"/>
                </a:solidFill>
              </a:rPr>
              <a:t>CSR, </a:t>
            </a:r>
            <a:r>
              <a:rPr lang="en-GB" sz="2000" b="1" i="0" dirty="0">
                <a:solidFill>
                  <a:srgbClr val="F08B10"/>
                </a:solidFill>
                <a:effectLst/>
              </a:rPr>
              <a:t>initiatieven op het gebied van de circulaire economie en duurzame strategieën.</a:t>
            </a:r>
          </a:p>
          <a:p>
            <a:pPr algn="l">
              <a:spcBef>
                <a:spcPts val="1200"/>
              </a:spcBef>
            </a:pPr>
            <a:r>
              <a:rPr lang="en-GB" sz="2000" b="0" i="0" dirty="0">
                <a:solidFill>
                  <a:srgbClr val="042228"/>
                </a:solidFill>
                <a:effectLst/>
              </a:rPr>
              <a:t>De </a:t>
            </a:r>
            <a:r>
              <a:rPr lang="en-GB" sz="2000" b="0" i="0" u="none" strike="noStrike" dirty="0">
                <a:solidFill>
                  <a:srgbClr val="042228"/>
                </a:solidFill>
                <a:effectLst/>
                <a:hlinkClick r:id="rId2"/>
              </a:rPr>
              <a:t>circulaire economie is </a:t>
            </a:r>
            <a:r>
              <a:rPr lang="en-GB" sz="2000" b="0" i="0" dirty="0">
                <a:solidFill>
                  <a:srgbClr val="042228"/>
                </a:solidFill>
                <a:effectLst/>
              </a:rPr>
              <a:t>tenslotte </a:t>
            </a:r>
            <a:r>
              <a:rPr lang="en-GB" sz="2000" b="0" i="0" u="none" strike="noStrike" dirty="0">
                <a:solidFill>
                  <a:srgbClr val="042228"/>
                </a:solidFill>
                <a:effectLst/>
                <a:hlinkClick r:id="rId2"/>
              </a:rPr>
              <a:t>een goede zaak</a:t>
            </a:r>
            <a:r>
              <a:rPr lang="en-GB" sz="2000" b="0" i="0" dirty="0">
                <a:solidFill>
                  <a:srgbClr val="042228"/>
                </a:solidFill>
                <a:effectLst/>
              </a:rPr>
              <a:t>. Als bedrijven duurzame praktijken implementeren, helpen ze niet alleen het milieu, maar het bedrijf als geheel. Laten we eens dieper ingaan op de manieren waarop bedrijven aan deze voordelen kunnen werken en zich kunnen inzetten voor maatschappelijk verantwoord ondernemen.</a:t>
            </a:r>
          </a:p>
          <a:p>
            <a:pPr>
              <a:spcBef>
                <a:spcPts val="1200"/>
              </a:spcBef>
            </a:pPr>
            <a:endParaRPr lang="en-IE" sz="2000" dirty="0"/>
          </a:p>
        </p:txBody>
      </p:sp>
    </p:spTree>
    <p:extLst>
      <p:ext uri="{BB962C8B-B14F-4D97-AF65-F5344CB8AC3E}">
        <p14:creationId xmlns:p14="http://schemas.microsoft.com/office/powerpoint/2010/main" val="955858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FF1E514-0DA5-A991-7837-0637A47C927F}"/>
              </a:ext>
            </a:extLst>
          </p:cNvPr>
          <p:cNvSpPr>
            <a:spLocks noGrp="1"/>
          </p:cNvSpPr>
          <p:nvPr>
            <p:ph type="body" sz="quarter" idx="14"/>
          </p:nvPr>
        </p:nvSpPr>
        <p:spPr>
          <a:xfrm>
            <a:off x="510987" y="1403508"/>
            <a:ext cx="6669741" cy="3079983"/>
          </a:xfrm>
        </p:spPr>
        <p:txBody>
          <a:bodyPr/>
          <a:lstStyle/>
          <a:p>
            <a:pPr algn="l">
              <a:spcBef>
                <a:spcPts val="1200"/>
              </a:spcBef>
            </a:pPr>
            <a:r>
              <a:rPr lang="en-GB" sz="1800" b="0" i="0" dirty="0">
                <a:solidFill>
                  <a:srgbClr val="042228"/>
                </a:solidFill>
                <a:effectLst/>
              </a:rPr>
              <a:t>Een circulaire economie gelooft dat alle elementen van de productie een rol spelen en uiteindelijk een plaats kunnen bereiken waar ze voortdurend worden hergebruikt. Kernprincipes van een circulaire economie zijn onder andere:</a:t>
            </a:r>
          </a:p>
          <a:p>
            <a:pPr marL="342900" indent="-342900" algn="l">
              <a:spcBef>
                <a:spcPts val="1200"/>
              </a:spcBef>
              <a:buFont typeface="Arial" panose="020B0604020202020204" pitchFamily="34" charset="0"/>
              <a:buChar char="•"/>
            </a:pPr>
            <a:r>
              <a:rPr lang="en-GB" sz="1800" b="1" i="0" dirty="0">
                <a:solidFill>
                  <a:srgbClr val="01632F"/>
                </a:solidFill>
                <a:effectLst/>
              </a:rPr>
              <a:t>Ontwerp: </a:t>
            </a:r>
            <a:r>
              <a:rPr lang="en-GB" sz="1800" b="0" i="0" dirty="0">
                <a:solidFill>
                  <a:srgbClr val="042228"/>
                </a:solidFill>
                <a:effectLst/>
              </a:rPr>
              <a:t>Tachtig procent van de milieueffecten wordt bepaald in de ontwerpfase. Circulaire economieën vereisen duurzame ontwerpprincipes en kiezen bewust voor het gebruik van recyclebare, composteerbare of verbruikbare materialen.</a:t>
            </a:r>
          </a:p>
          <a:p>
            <a:pPr marL="342900" indent="-342900" algn="l">
              <a:spcBef>
                <a:spcPts val="1200"/>
              </a:spcBef>
              <a:buFont typeface="Arial" panose="020B0604020202020204" pitchFamily="34" charset="0"/>
              <a:buChar char="•"/>
            </a:pPr>
            <a:r>
              <a:rPr lang="en-GB" sz="1800" b="1" i="0" dirty="0">
                <a:solidFill>
                  <a:srgbClr val="027354"/>
                </a:solidFill>
                <a:effectLst/>
              </a:rPr>
              <a:t>Duurzaamheid: </a:t>
            </a:r>
            <a:r>
              <a:rPr lang="en-GB" sz="1800" b="0" i="0" dirty="0">
                <a:solidFill>
                  <a:srgbClr val="042228"/>
                </a:solidFill>
                <a:effectLst/>
              </a:rPr>
              <a:t>Producten maken die lang meegaan is cruciaal om potentieel afval of energieverbruik uit te stellen dat optreedt aan het einde van de levenscyclus van een product.</a:t>
            </a:r>
          </a:p>
          <a:p>
            <a:pPr marL="342900" indent="-342900" algn="l">
              <a:spcBef>
                <a:spcPts val="1200"/>
              </a:spcBef>
              <a:buFont typeface="Arial" panose="020B0604020202020204" pitchFamily="34" charset="0"/>
              <a:buChar char="•"/>
            </a:pPr>
            <a:r>
              <a:rPr lang="en-GB" sz="1800" b="1" i="0" dirty="0">
                <a:solidFill>
                  <a:srgbClr val="01632F"/>
                </a:solidFill>
                <a:effectLst/>
              </a:rPr>
              <a:t>Regeneratie: </a:t>
            </a:r>
            <a:r>
              <a:rPr lang="en-GB" sz="1800" b="0" i="0" dirty="0">
                <a:solidFill>
                  <a:srgbClr val="042228"/>
                </a:solidFill>
                <a:effectLst/>
              </a:rPr>
              <a:t>Het is belangrijk dat we alle energie uit duurzame bronnen halen en werken aan het creëren en ondersteunen van regeneratieve systemen.</a:t>
            </a:r>
          </a:p>
          <a:p>
            <a:pPr>
              <a:spcBef>
                <a:spcPts val="1200"/>
              </a:spcBef>
            </a:pPr>
            <a:endParaRPr lang="en-IE" sz="1800" dirty="0"/>
          </a:p>
        </p:txBody>
      </p:sp>
      <p:sp>
        <p:nvSpPr>
          <p:cNvPr id="5" name="Text Placeholder 2">
            <a:extLst>
              <a:ext uri="{FF2B5EF4-FFF2-40B4-BE49-F238E27FC236}">
                <a16:creationId xmlns:a16="http://schemas.microsoft.com/office/drawing/2014/main" id="{FFF500CD-EF62-86FA-6C8A-FAE2452921DA}"/>
              </a:ext>
            </a:extLst>
          </p:cNvPr>
          <p:cNvSpPr>
            <a:spLocks noGrp="1"/>
          </p:cNvSpPr>
          <p:nvPr>
            <p:ph type="body" sz="quarter" idx="13"/>
          </p:nvPr>
        </p:nvSpPr>
        <p:spPr>
          <a:xfrm>
            <a:off x="768174" y="306905"/>
            <a:ext cx="6669740" cy="953429"/>
          </a:xfrm>
        </p:spPr>
        <p:txBody>
          <a:bodyPr anchor="ctr">
            <a:normAutofit fontScale="92500" lnSpcReduction="10000"/>
          </a:bodyPr>
          <a:lstStyle/>
          <a:p>
            <a:pPr algn="ctr"/>
            <a:r>
              <a:rPr lang="en-IE" dirty="0">
                <a:solidFill>
                  <a:srgbClr val="027354"/>
                </a:solidFill>
              </a:rPr>
              <a:t>Kernprincipes van circulaire economie</a:t>
            </a:r>
          </a:p>
        </p:txBody>
      </p:sp>
      <p:pic>
        <p:nvPicPr>
          <p:cNvPr id="7" name="Picture 6">
            <a:hlinkClick r:id="rId2"/>
            <a:extLst>
              <a:ext uri="{FF2B5EF4-FFF2-40B4-BE49-F238E27FC236}">
                <a16:creationId xmlns:a16="http://schemas.microsoft.com/office/drawing/2014/main" id="{DC280BA6-02C2-B48B-879C-7DA6DDF1D97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04103" y="462678"/>
            <a:ext cx="4076910" cy="4838949"/>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5BABCC95-E558-982E-EA76-48A78ACE713B}"/>
              </a:ext>
            </a:extLst>
          </p:cNvPr>
          <p:cNvSpPr txBox="1"/>
          <p:nvPr/>
        </p:nvSpPr>
        <p:spPr>
          <a:xfrm>
            <a:off x="7180728" y="5443845"/>
            <a:ext cx="4675128" cy="584775"/>
          </a:xfrm>
          <a:prstGeom prst="rect">
            <a:avLst/>
          </a:prstGeom>
          <a:noFill/>
        </p:spPr>
        <p:txBody>
          <a:bodyPr wrap="square" rtlCol="0">
            <a:spAutoFit/>
          </a:bodyPr>
          <a:lstStyle/>
          <a:p>
            <a:pPr algn="ctr"/>
            <a:r>
              <a:rPr lang="en-IE" sz="1600" dirty="0">
                <a:solidFill>
                  <a:srgbClr val="000000"/>
                </a:solidFill>
                <a:hlinkClick r:id="rId2"/>
              </a:rPr>
              <a:t>https://eulacfoundation.org/en/system/files/case_studies_circular_economy_eu_lac.pdf </a:t>
            </a:r>
          </a:p>
        </p:txBody>
      </p:sp>
      <p:pic>
        <p:nvPicPr>
          <p:cNvPr id="9" name="Graphic 8" descr="Touchscreen with solid fill">
            <a:extLst>
              <a:ext uri="{FF2B5EF4-FFF2-40B4-BE49-F238E27FC236}">
                <a16:creationId xmlns:a16="http://schemas.microsoft.com/office/drawing/2014/main" id="{012F56AD-AD24-9EDD-EC22-66B8346256B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65976" y="3041860"/>
            <a:ext cx="1300029" cy="1300029"/>
          </a:xfrm>
          <a:prstGeom prst="rect">
            <a:avLst/>
          </a:prstGeom>
        </p:spPr>
      </p:pic>
    </p:spTree>
    <p:extLst>
      <p:ext uri="{BB962C8B-B14F-4D97-AF65-F5344CB8AC3E}">
        <p14:creationId xmlns:p14="http://schemas.microsoft.com/office/powerpoint/2010/main" val="28832131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0293A45-0F80-4EE2-D880-1B687FC4C5C0}"/>
              </a:ext>
            </a:extLst>
          </p:cNvPr>
          <p:cNvSpPr>
            <a:spLocks noGrp="1"/>
          </p:cNvSpPr>
          <p:nvPr>
            <p:ph type="body" sz="quarter" idx="14"/>
          </p:nvPr>
        </p:nvSpPr>
        <p:spPr>
          <a:xfrm>
            <a:off x="659111" y="1525597"/>
            <a:ext cx="6820024" cy="3951378"/>
          </a:xfrm>
        </p:spPr>
        <p:txBody>
          <a:bodyPr/>
          <a:lstStyle/>
          <a:p>
            <a:r>
              <a:rPr lang="en-GB" sz="1800" b="0" i="0" dirty="0">
                <a:effectLst/>
              </a:rPr>
              <a:t>Het model van de circulaire economie beschermt niet alleen de natuurlijke hulpbronnen van onze aarde en vermindert de hoeveelheid broeikasgassen in het milieu, maar blijkt ook de economieën en winstmarges van bedrijven die deze praktijk toepassen te stimuleren.</a:t>
            </a:r>
            <a:endParaRPr lang="en-GB" sz="1800" b="1" i="0" u="none" strike="noStrike" dirty="0">
              <a:effectLst/>
              <a:hlinkClick r:id="rId2">
                <a:extLst>
                  <a:ext uri="{A12FA001-AC4F-418D-AE19-62706E023703}">
                    <ahyp:hlinkClr xmlns:ahyp="http://schemas.microsoft.com/office/drawing/2018/hyperlinkcolor" val="tx"/>
                  </a:ext>
                </a:extLst>
              </a:hlinkClick>
            </a:endParaRPr>
          </a:p>
          <a:p>
            <a:endParaRPr lang="en-GB" sz="1800" b="1" dirty="0">
              <a:hlinkClick r:id="rId2">
                <a:extLst>
                  <a:ext uri="{A12FA001-AC4F-418D-AE19-62706E023703}">
                    <ahyp:hlinkClr xmlns:ahyp="http://schemas.microsoft.com/office/drawing/2018/hyperlinkcolor" val="tx"/>
                  </a:ext>
                </a:extLst>
              </a:hlinkClick>
            </a:endParaRPr>
          </a:p>
          <a:p>
            <a:r>
              <a:rPr lang="en-GB" sz="1800" b="1" i="0" u="none" strike="noStrike" dirty="0">
                <a:effectLst/>
                <a:hlinkClick r:id="rId2">
                  <a:extLst>
                    <a:ext uri="{A12FA001-AC4F-418D-AE19-62706E023703}">
                      <ahyp:hlinkClr xmlns:ahyp="http://schemas.microsoft.com/office/drawing/2018/hyperlinkcolor" val="tx"/>
                    </a:ext>
                  </a:extLst>
                </a:hlinkClick>
              </a:rPr>
              <a:t>80 procent van de uitstoot van broeikasgassen door een bedrijf </a:t>
            </a:r>
            <a:r>
              <a:rPr lang="en-GB" sz="1800" b="1" i="0" dirty="0">
                <a:effectLst/>
              </a:rPr>
              <a:t>is afkomstig van de toeleveringsketens, </a:t>
            </a:r>
            <a:r>
              <a:rPr lang="en-GB" sz="1800" b="0" i="0" dirty="0">
                <a:effectLst/>
              </a:rPr>
              <a:t>dus een specifieke aanpak van dit proces kan enorme voordelen opleveren voor ons milieu. Daarnaast zijn toeleveringsketens de bron van 90 procent van de directe impact van een bedrijf op onze lucht-, land- en watervoorraden. </a:t>
            </a:r>
            <a:endParaRPr lang="en-GB" sz="1800" dirty="0"/>
          </a:p>
          <a:p>
            <a:r>
              <a:rPr lang="en-GB" sz="1800" dirty="0">
                <a:hlinkClick r:id="rId3">
                  <a:extLst>
                    <a:ext uri="{A12FA001-AC4F-418D-AE19-62706E023703}">
                      <ahyp:hlinkClr xmlns:ahyp="http://schemas.microsoft.com/office/drawing/2018/hyperlinkcolor" val="tx"/>
                    </a:ext>
                  </a:extLst>
                </a:hlinkClick>
              </a:rPr>
              <a:t>BRON</a:t>
            </a:r>
            <a:endParaRPr lang="en-IE" sz="1800" dirty="0"/>
          </a:p>
        </p:txBody>
      </p:sp>
      <p:sp>
        <p:nvSpPr>
          <p:cNvPr id="8" name="Text Placeholder 4">
            <a:extLst>
              <a:ext uri="{FF2B5EF4-FFF2-40B4-BE49-F238E27FC236}">
                <a16:creationId xmlns:a16="http://schemas.microsoft.com/office/drawing/2014/main" id="{6D4B5219-4797-0062-2127-CB4DF1FFEF5E}"/>
              </a:ext>
            </a:extLst>
          </p:cNvPr>
          <p:cNvSpPr>
            <a:spLocks noGrp="1"/>
          </p:cNvSpPr>
          <p:nvPr>
            <p:ph type="body" sz="quarter" idx="13"/>
          </p:nvPr>
        </p:nvSpPr>
        <p:spPr>
          <a:xfrm>
            <a:off x="768174" y="570595"/>
            <a:ext cx="5228693" cy="953429"/>
          </a:xfrm>
        </p:spPr>
        <p:txBody>
          <a:bodyPr>
            <a:normAutofit fontScale="77500" lnSpcReduction="20000"/>
          </a:bodyPr>
          <a:lstStyle/>
          <a:p>
            <a:pPr>
              <a:lnSpc>
                <a:spcPct val="110000"/>
              </a:lnSpc>
              <a:spcBef>
                <a:spcPts val="0"/>
              </a:spcBef>
            </a:pPr>
            <a:r>
              <a:rPr lang="en-IE" b="0" dirty="0"/>
              <a:t>Waarom duurzame toeleveringsketens en productie?</a:t>
            </a:r>
          </a:p>
        </p:txBody>
      </p:sp>
      <p:grpSp>
        <p:nvGrpSpPr>
          <p:cNvPr id="11" name="Graphic 4">
            <a:extLst>
              <a:ext uri="{FF2B5EF4-FFF2-40B4-BE49-F238E27FC236}">
                <a16:creationId xmlns:a16="http://schemas.microsoft.com/office/drawing/2014/main" id="{E7D981B1-501B-3298-701E-A2778AD3AC0E}"/>
              </a:ext>
            </a:extLst>
          </p:cNvPr>
          <p:cNvGrpSpPr/>
          <p:nvPr/>
        </p:nvGrpSpPr>
        <p:grpSpPr>
          <a:xfrm>
            <a:off x="7598509" y="1930147"/>
            <a:ext cx="3439615" cy="2871472"/>
            <a:chOff x="8321314" y="1790175"/>
            <a:chExt cx="1456348" cy="1130621"/>
          </a:xfrm>
        </p:grpSpPr>
        <p:sp>
          <p:nvSpPr>
            <p:cNvPr id="12" name="Freeform 965">
              <a:extLst>
                <a:ext uri="{FF2B5EF4-FFF2-40B4-BE49-F238E27FC236}">
                  <a16:creationId xmlns:a16="http://schemas.microsoft.com/office/drawing/2014/main" id="{461A03DA-AC8B-5DD5-86DF-F8BA126583BB}"/>
                </a:ext>
              </a:extLst>
            </p:cNvPr>
            <p:cNvSpPr/>
            <p:nvPr/>
          </p:nvSpPr>
          <p:spPr>
            <a:xfrm>
              <a:off x="9373762" y="1867180"/>
              <a:ext cx="902" cy="1263"/>
            </a:xfrm>
            <a:custGeom>
              <a:avLst/>
              <a:gdLst>
                <a:gd name="connsiteX0" fmla="*/ 0 w 902"/>
                <a:gd name="connsiteY0" fmla="*/ 0 h 1263"/>
                <a:gd name="connsiteX1" fmla="*/ 902 w 902"/>
                <a:gd name="connsiteY1" fmla="*/ 1263 h 1263"/>
                <a:gd name="connsiteX2" fmla="*/ 0 w 902"/>
                <a:gd name="connsiteY2" fmla="*/ 0 h 1263"/>
              </a:gdLst>
              <a:ahLst/>
              <a:cxnLst>
                <a:cxn ang="0">
                  <a:pos x="connsiteX0" y="connsiteY0"/>
                </a:cxn>
                <a:cxn ang="0">
                  <a:pos x="connsiteX1" y="connsiteY1"/>
                </a:cxn>
                <a:cxn ang="0">
                  <a:pos x="connsiteX2" y="connsiteY2"/>
                </a:cxn>
              </a:cxnLst>
              <a:rect l="l" t="t" r="r" b="b"/>
              <a:pathLst>
                <a:path w="902" h="1263">
                  <a:moveTo>
                    <a:pt x="0" y="0"/>
                  </a:moveTo>
                  <a:cubicBezTo>
                    <a:pt x="360" y="361"/>
                    <a:pt x="722" y="902"/>
                    <a:pt x="902" y="1263"/>
                  </a:cubicBezTo>
                  <a:cubicBezTo>
                    <a:pt x="722" y="902"/>
                    <a:pt x="360" y="542"/>
                    <a:pt x="0" y="0"/>
                  </a:cubicBezTo>
                  <a:close/>
                </a:path>
              </a:pathLst>
            </a:custGeom>
            <a:solidFill>
              <a:srgbClr val="FFFFFF"/>
            </a:solidFill>
            <a:ln w="1804" cap="flat">
              <a:noFill/>
              <a:prstDash val="solid"/>
              <a:miter/>
            </a:ln>
          </p:spPr>
          <p:txBody>
            <a:bodyPr rtlCol="0" anchor="ctr"/>
            <a:lstStyle/>
            <a:p>
              <a:endParaRPr lang="en-US"/>
            </a:p>
          </p:txBody>
        </p:sp>
        <p:sp>
          <p:nvSpPr>
            <p:cNvPr id="13" name="Freeform 966">
              <a:extLst>
                <a:ext uri="{FF2B5EF4-FFF2-40B4-BE49-F238E27FC236}">
                  <a16:creationId xmlns:a16="http://schemas.microsoft.com/office/drawing/2014/main" id="{9FBDCE91-460F-F12B-1EF2-0B3DD515F57A}"/>
                </a:ext>
              </a:extLst>
            </p:cNvPr>
            <p:cNvSpPr/>
            <p:nvPr/>
          </p:nvSpPr>
          <p:spPr>
            <a:xfrm>
              <a:off x="9352285" y="1845343"/>
              <a:ext cx="3609" cy="3067"/>
            </a:xfrm>
            <a:custGeom>
              <a:avLst/>
              <a:gdLst>
                <a:gd name="connsiteX0" fmla="*/ 0 w 3609"/>
                <a:gd name="connsiteY0" fmla="*/ 0 h 3067"/>
                <a:gd name="connsiteX1" fmla="*/ 3609 w 3609"/>
                <a:gd name="connsiteY1" fmla="*/ 3068 h 3067"/>
                <a:gd name="connsiteX2" fmla="*/ 0 w 3609"/>
                <a:gd name="connsiteY2" fmla="*/ 0 h 3067"/>
              </a:gdLst>
              <a:ahLst/>
              <a:cxnLst>
                <a:cxn ang="0">
                  <a:pos x="connsiteX0" y="connsiteY0"/>
                </a:cxn>
                <a:cxn ang="0">
                  <a:pos x="connsiteX1" y="connsiteY1"/>
                </a:cxn>
                <a:cxn ang="0">
                  <a:pos x="connsiteX2" y="connsiteY2"/>
                </a:cxn>
              </a:cxnLst>
              <a:rect l="l" t="t" r="r" b="b"/>
              <a:pathLst>
                <a:path w="3609" h="3067">
                  <a:moveTo>
                    <a:pt x="0" y="0"/>
                  </a:moveTo>
                  <a:cubicBezTo>
                    <a:pt x="1264" y="1083"/>
                    <a:pt x="2527" y="1985"/>
                    <a:pt x="3609" y="3068"/>
                  </a:cubicBezTo>
                  <a:cubicBezTo>
                    <a:pt x="2527" y="1985"/>
                    <a:pt x="1264" y="902"/>
                    <a:pt x="0" y="0"/>
                  </a:cubicBezTo>
                  <a:close/>
                </a:path>
              </a:pathLst>
            </a:custGeom>
            <a:solidFill>
              <a:srgbClr val="FFFFFF"/>
            </a:solidFill>
            <a:ln w="1804" cap="flat">
              <a:noFill/>
              <a:prstDash val="solid"/>
              <a:miter/>
            </a:ln>
          </p:spPr>
          <p:txBody>
            <a:bodyPr rtlCol="0" anchor="ctr"/>
            <a:lstStyle/>
            <a:p>
              <a:endParaRPr lang="en-US"/>
            </a:p>
          </p:txBody>
        </p:sp>
        <p:sp>
          <p:nvSpPr>
            <p:cNvPr id="14" name="Freeform 967">
              <a:extLst>
                <a:ext uri="{FF2B5EF4-FFF2-40B4-BE49-F238E27FC236}">
                  <a16:creationId xmlns:a16="http://schemas.microsoft.com/office/drawing/2014/main" id="{276AA34A-E421-39BE-E39B-B76D26143CD9}"/>
                </a:ext>
              </a:extLst>
            </p:cNvPr>
            <p:cNvSpPr/>
            <p:nvPr/>
          </p:nvSpPr>
          <p:spPr>
            <a:xfrm>
              <a:off x="9348496" y="1842275"/>
              <a:ext cx="2345" cy="1804"/>
            </a:xfrm>
            <a:custGeom>
              <a:avLst/>
              <a:gdLst>
                <a:gd name="connsiteX0" fmla="*/ 0 w 2345"/>
                <a:gd name="connsiteY0" fmla="*/ 0 h 1804"/>
                <a:gd name="connsiteX1" fmla="*/ 2346 w 2345"/>
                <a:gd name="connsiteY1" fmla="*/ 1805 h 1804"/>
                <a:gd name="connsiteX2" fmla="*/ 0 w 2345"/>
                <a:gd name="connsiteY2" fmla="*/ 0 h 1804"/>
              </a:gdLst>
              <a:ahLst/>
              <a:cxnLst>
                <a:cxn ang="0">
                  <a:pos x="connsiteX0" y="connsiteY0"/>
                </a:cxn>
                <a:cxn ang="0">
                  <a:pos x="connsiteX1" y="connsiteY1"/>
                </a:cxn>
                <a:cxn ang="0">
                  <a:pos x="connsiteX2" y="connsiteY2"/>
                </a:cxn>
              </a:cxnLst>
              <a:rect l="l" t="t" r="r" b="b"/>
              <a:pathLst>
                <a:path w="2345" h="1804">
                  <a:moveTo>
                    <a:pt x="0" y="0"/>
                  </a:moveTo>
                  <a:cubicBezTo>
                    <a:pt x="902" y="541"/>
                    <a:pt x="1624" y="1263"/>
                    <a:pt x="2346" y="1805"/>
                  </a:cubicBezTo>
                  <a:cubicBezTo>
                    <a:pt x="1624" y="1263"/>
                    <a:pt x="722" y="541"/>
                    <a:pt x="0" y="0"/>
                  </a:cubicBezTo>
                  <a:close/>
                </a:path>
              </a:pathLst>
            </a:custGeom>
            <a:solidFill>
              <a:srgbClr val="FFFFFF"/>
            </a:solidFill>
            <a:ln w="1804" cap="flat">
              <a:noFill/>
              <a:prstDash val="solid"/>
              <a:miter/>
            </a:ln>
          </p:spPr>
          <p:txBody>
            <a:bodyPr rtlCol="0" anchor="ctr"/>
            <a:lstStyle/>
            <a:p>
              <a:endParaRPr lang="en-US"/>
            </a:p>
          </p:txBody>
        </p:sp>
        <p:sp>
          <p:nvSpPr>
            <p:cNvPr id="15" name="Freeform 968">
              <a:extLst>
                <a:ext uri="{FF2B5EF4-FFF2-40B4-BE49-F238E27FC236}">
                  <a16:creationId xmlns:a16="http://schemas.microsoft.com/office/drawing/2014/main" id="{043B2C80-18B6-C847-3E49-350DF7053FE3}"/>
                </a:ext>
              </a:extLst>
            </p:cNvPr>
            <p:cNvSpPr/>
            <p:nvPr/>
          </p:nvSpPr>
          <p:spPr>
            <a:xfrm>
              <a:off x="9366182" y="1858157"/>
              <a:ext cx="1443" cy="1624"/>
            </a:xfrm>
            <a:custGeom>
              <a:avLst/>
              <a:gdLst>
                <a:gd name="connsiteX0" fmla="*/ 0 w 1443"/>
                <a:gd name="connsiteY0" fmla="*/ 0 h 1624"/>
                <a:gd name="connsiteX1" fmla="*/ 1443 w 1443"/>
                <a:gd name="connsiteY1" fmla="*/ 1624 h 1624"/>
                <a:gd name="connsiteX2" fmla="*/ 0 w 1443"/>
                <a:gd name="connsiteY2" fmla="*/ 0 h 1624"/>
              </a:gdLst>
              <a:ahLst/>
              <a:cxnLst>
                <a:cxn ang="0">
                  <a:pos x="connsiteX0" y="connsiteY0"/>
                </a:cxn>
                <a:cxn ang="0">
                  <a:pos x="connsiteX1" y="connsiteY1"/>
                </a:cxn>
                <a:cxn ang="0">
                  <a:pos x="connsiteX2" y="connsiteY2"/>
                </a:cxn>
              </a:cxnLst>
              <a:rect l="l" t="t" r="r" b="b"/>
              <a:pathLst>
                <a:path w="1443" h="1624">
                  <a:moveTo>
                    <a:pt x="0" y="0"/>
                  </a:moveTo>
                  <a:cubicBezTo>
                    <a:pt x="541" y="542"/>
                    <a:pt x="1083" y="1083"/>
                    <a:pt x="1443" y="1624"/>
                  </a:cubicBezTo>
                  <a:cubicBezTo>
                    <a:pt x="1083" y="1083"/>
                    <a:pt x="541" y="542"/>
                    <a:pt x="0" y="0"/>
                  </a:cubicBezTo>
                  <a:close/>
                </a:path>
              </a:pathLst>
            </a:custGeom>
            <a:solidFill>
              <a:srgbClr val="FFFFFF"/>
            </a:solidFill>
            <a:ln w="1804" cap="flat">
              <a:noFill/>
              <a:prstDash val="solid"/>
              <a:miter/>
            </a:ln>
          </p:spPr>
          <p:txBody>
            <a:bodyPr rtlCol="0" anchor="ctr"/>
            <a:lstStyle/>
            <a:p>
              <a:endParaRPr lang="en-US"/>
            </a:p>
          </p:txBody>
        </p:sp>
        <p:sp>
          <p:nvSpPr>
            <p:cNvPr id="16" name="Freeform 969">
              <a:extLst>
                <a:ext uri="{FF2B5EF4-FFF2-40B4-BE49-F238E27FC236}">
                  <a16:creationId xmlns:a16="http://schemas.microsoft.com/office/drawing/2014/main" id="{AFBC5879-5E5B-2958-8751-335833852321}"/>
                </a:ext>
              </a:extLst>
            </p:cNvPr>
            <p:cNvSpPr/>
            <p:nvPr/>
          </p:nvSpPr>
          <p:spPr>
            <a:xfrm>
              <a:off x="9361490" y="1853284"/>
              <a:ext cx="1804" cy="1624"/>
            </a:xfrm>
            <a:custGeom>
              <a:avLst/>
              <a:gdLst>
                <a:gd name="connsiteX0" fmla="*/ 0 w 1804"/>
                <a:gd name="connsiteY0" fmla="*/ 0 h 1624"/>
                <a:gd name="connsiteX1" fmla="*/ 1805 w 1804"/>
                <a:gd name="connsiteY1" fmla="*/ 1624 h 1624"/>
                <a:gd name="connsiteX2" fmla="*/ 0 w 1804"/>
                <a:gd name="connsiteY2" fmla="*/ 0 h 1624"/>
              </a:gdLst>
              <a:ahLst/>
              <a:cxnLst>
                <a:cxn ang="0">
                  <a:pos x="connsiteX0" y="connsiteY0"/>
                </a:cxn>
                <a:cxn ang="0">
                  <a:pos x="connsiteX1" y="connsiteY1"/>
                </a:cxn>
                <a:cxn ang="0">
                  <a:pos x="connsiteX2" y="connsiteY2"/>
                </a:cxn>
              </a:cxnLst>
              <a:rect l="l" t="t" r="r" b="b"/>
              <a:pathLst>
                <a:path w="1804" h="1624">
                  <a:moveTo>
                    <a:pt x="0" y="0"/>
                  </a:moveTo>
                  <a:cubicBezTo>
                    <a:pt x="542" y="541"/>
                    <a:pt x="1083" y="1083"/>
                    <a:pt x="1805" y="1624"/>
                  </a:cubicBezTo>
                  <a:cubicBezTo>
                    <a:pt x="1083" y="1263"/>
                    <a:pt x="542" y="722"/>
                    <a:pt x="0" y="0"/>
                  </a:cubicBezTo>
                  <a:close/>
                </a:path>
              </a:pathLst>
            </a:custGeom>
            <a:solidFill>
              <a:srgbClr val="FFFFFF"/>
            </a:solidFill>
            <a:ln w="1804" cap="flat">
              <a:noFill/>
              <a:prstDash val="solid"/>
              <a:miter/>
            </a:ln>
          </p:spPr>
          <p:txBody>
            <a:bodyPr rtlCol="0" anchor="ctr"/>
            <a:lstStyle/>
            <a:p>
              <a:endParaRPr lang="en-US"/>
            </a:p>
          </p:txBody>
        </p:sp>
        <p:sp>
          <p:nvSpPr>
            <p:cNvPr id="17" name="Freeform 970">
              <a:extLst>
                <a:ext uri="{FF2B5EF4-FFF2-40B4-BE49-F238E27FC236}">
                  <a16:creationId xmlns:a16="http://schemas.microsoft.com/office/drawing/2014/main" id="{5DBAD9D7-DA7E-54A0-5A29-E18D32C6512E}"/>
                </a:ext>
              </a:extLst>
            </p:cNvPr>
            <p:cNvSpPr/>
            <p:nvPr/>
          </p:nvSpPr>
          <p:spPr>
            <a:xfrm>
              <a:off x="9341638" y="1837402"/>
              <a:ext cx="5594" cy="3970"/>
            </a:xfrm>
            <a:custGeom>
              <a:avLst/>
              <a:gdLst>
                <a:gd name="connsiteX0" fmla="*/ 0 w 5594"/>
                <a:gd name="connsiteY0" fmla="*/ 0 h 3970"/>
                <a:gd name="connsiteX1" fmla="*/ 5595 w 5594"/>
                <a:gd name="connsiteY1" fmla="*/ 3970 h 3970"/>
                <a:gd name="connsiteX2" fmla="*/ 0 w 5594"/>
                <a:gd name="connsiteY2" fmla="*/ 0 h 3970"/>
              </a:gdLst>
              <a:ahLst/>
              <a:cxnLst>
                <a:cxn ang="0">
                  <a:pos x="connsiteX0" y="connsiteY0"/>
                </a:cxn>
                <a:cxn ang="0">
                  <a:pos x="connsiteX1" y="connsiteY1"/>
                </a:cxn>
                <a:cxn ang="0">
                  <a:pos x="connsiteX2" y="connsiteY2"/>
                </a:cxn>
              </a:cxnLst>
              <a:rect l="l" t="t" r="r" b="b"/>
              <a:pathLst>
                <a:path w="5594" h="3970">
                  <a:moveTo>
                    <a:pt x="0" y="0"/>
                  </a:moveTo>
                  <a:cubicBezTo>
                    <a:pt x="1985" y="1263"/>
                    <a:pt x="3790" y="2527"/>
                    <a:pt x="5595" y="3970"/>
                  </a:cubicBezTo>
                  <a:cubicBezTo>
                    <a:pt x="3609" y="2527"/>
                    <a:pt x="1805" y="1263"/>
                    <a:pt x="0" y="0"/>
                  </a:cubicBezTo>
                  <a:close/>
                </a:path>
              </a:pathLst>
            </a:custGeom>
            <a:solidFill>
              <a:srgbClr val="FFFFFF"/>
            </a:solidFill>
            <a:ln w="1804" cap="flat">
              <a:noFill/>
              <a:prstDash val="solid"/>
              <a:miter/>
            </a:ln>
          </p:spPr>
          <p:txBody>
            <a:bodyPr rtlCol="0" anchor="ctr"/>
            <a:lstStyle/>
            <a:p>
              <a:endParaRPr lang="en-US"/>
            </a:p>
          </p:txBody>
        </p:sp>
        <p:sp>
          <p:nvSpPr>
            <p:cNvPr id="18" name="Freeform 971">
              <a:extLst>
                <a:ext uri="{FF2B5EF4-FFF2-40B4-BE49-F238E27FC236}">
                  <a16:creationId xmlns:a16="http://schemas.microsoft.com/office/drawing/2014/main" id="{C00A17C1-8FB9-0152-A8DD-BCDEE2CD1CA8}"/>
                </a:ext>
              </a:extLst>
            </p:cNvPr>
            <p:cNvSpPr/>
            <p:nvPr/>
          </p:nvSpPr>
          <p:spPr>
            <a:xfrm>
              <a:off x="9357699" y="1849855"/>
              <a:ext cx="1985" cy="1804"/>
            </a:xfrm>
            <a:custGeom>
              <a:avLst/>
              <a:gdLst>
                <a:gd name="connsiteX0" fmla="*/ 0 w 1985"/>
                <a:gd name="connsiteY0" fmla="*/ 0 h 1804"/>
                <a:gd name="connsiteX1" fmla="*/ 1985 w 1985"/>
                <a:gd name="connsiteY1" fmla="*/ 1805 h 1804"/>
                <a:gd name="connsiteX2" fmla="*/ 0 w 1985"/>
                <a:gd name="connsiteY2" fmla="*/ 0 h 1804"/>
              </a:gdLst>
              <a:ahLst/>
              <a:cxnLst>
                <a:cxn ang="0">
                  <a:pos x="connsiteX0" y="connsiteY0"/>
                </a:cxn>
                <a:cxn ang="0">
                  <a:pos x="connsiteX1" y="connsiteY1"/>
                </a:cxn>
                <a:cxn ang="0">
                  <a:pos x="connsiteX2" y="connsiteY2"/>
                </a:cxn>
              </a:cxnLst>
              <a:rect l="l" t="t" r="r" b="b"/>
              <a:pathLst>
                <a:path w="1985" h="1804">
                  <a:moveTo>
                    <a:pt x="0" y="0"/>
                  </a:moveTo>
                  <a:cubicBezTo>
                    <a:pt x="723" y="542"/>
                    <a:pt x="1264" y="1263"/>
                    <a:pt x="1985" y="1805"/>
                  </a:cubicBezTo>
                  <a:cubicBezTo>
                    <a:pt x="1264" y="1263"/>
                    <a:pt x="723" y="542"/>
                    <a:pt x="0" y="0"/>
                  </a:cubicBezTo>
                  <a:close/>
                </a:path>
              </a:pathLst>
            </a:custGeom>
            <a:solidFill>
              <a:srgbClr val="FFFFFF"/>
            </a:solidFill>
            <a:ln w="1804" cap="flat">
              <a:noFill/>
              <a:prstDash val="solid"/>
              <a:miter/>
            </a:ln>
          </p:spPr>
          <p:txBody>
            <a:bodyPr rtlCol="0" anchor="ctr"/>
            <a:lstStyle/>
            <a:p>
              <a:endParaRPr lang="en-US"/>
            </a:p>
          </p:txBody>
        </p:sp>
        <p:sp>
          <p:nvSpPr>
            <p:cNvPr id="19" name="Freeform 972">
              <a:extLst>
                <a:ext uri="{FF2B5EF4-FFF2-40B4-BE49-F238E27FC236}">
                  <a16:creationId xmlns:a16="http://schemas.microsoft.com/office/drawing/2014/main" id="{AFEA5608-38C7-478D-3F8D-72CD16961323}"/>
                </a:ext>
              </a:extLst>
            </p:cNvPr>
            <p:cNvSpPr/>
            <p:nvPr/>
          </p:nvSpPr>
          <p:spPr>
            <a:xfrm>
              <a:off x="9116407" y="2102518"/>
              <a:ext cx="1984" cy="3248"/>
            </a:xfrm>
            <a:custGeom>
              <a:avLst/>
              <a:gdLst>
                <a:gd name="connsiteX0" fmla="*/ 1985 w 1984"/>
                <a:gd name="connsiteY0" fmla="*/ 3249 h 3248"/>
                <a:gd name="connsiteX1" fmla="*/ 0 w 1984"/>
                <a:gd name="connsiteY1" fmla="*/ 0 h 3248"/>
                <a:gd name="connsiteX2" fmla="*/ 1985 w 1984"/>
                <a:gd name="connsiteY2" fmla="*/ 3249 h 3248"/>
              </a:gdLst>
              <a:ahLst/>
              <a:cxnLst>
                <a:cxn ang="0">
                  <a:pos x="connsiteX0" y="connsiteY0"/>
                </a:cxn>
                <a:cxn ang="0">
                  <a:pos x="connsiteX1" y="connsiteY1"/>
                </a:cxn>
                <a:cxn ang="0">
                  <a:pos x="connsiteX2" y="connsiteY2"/>
                </a:cxn>
              </a:cxnLst>
              <a:rect l="l" t="t" r="r" b="b"/>
              <a:pathLst>
                <a:path w="1984" h="3248">
                  <a:moveTo>
                    <a:pt x="1985" y="3249"/>
                  </a:moveTo>
                  <a:cubicBezTo>
                    <a:pt x="1263" y="2166"/>
                    <a:pt x="541" y="1083"/>
                    <a:pt x="0" y="0"/>
                  </a:cubicBezTo>
                  <a:cubicBezTo>
                    <a:pt x="541" y="1083"/>
                    <a:pt x="1263" y="2166"/>
                    <a:pt x="1985" y="3249"/>
                  </a:cubicBezTo>
                  <a:close/>
                </a:path>
              </a:pathLst>
            </a:custGeom>
            <a:solidFill>
              <a:srgbClr val="FFFFFF"/>
            </a:solidFill>
            <a:ln w="1804" cap="flat">
              <a:noFill/>
              <a:prstDash val="solid"/>
              <a:miter/>
            </a:ln>
          </p:spPr>
          <p:txBody>
            <a:bodyPr rtlCol="0" anchor="ctr"/>
            <a:lstStyle/>
            <a:p>
              <a:endParaRPr lang="en-US"/>
            </a:p>
          </p:txBody>
        </p:sp>
        <p:sp>
          <p:nvSpPr>
            <p:cNvPr id="20" name="Freeform 973">
              <a:extLst>
                <a:ext uri="{FF2B5EF4-FFF2-40B4-BE49-F238E27FC236}">
                  <a16:creationId xmlns:a16="http://schemas.microsoft.com/office/drawing/2014/main" id="{E9B848DD-DC56-BBB7-8279-2E67B02BEE7A}"/>
                </a:ext>
              </a:extLst>
            </p:cNvPr>
            <p:cNvSpPr/>
            <p:nvPr/>
          </p:nvSpPr>
          <p:spPr>
            <a:xfrm>
              <a:off x="9312040" y="1821881"/>
              <a:ext cx="14978" cy="7038"/>
            </a:xfrm>
            <a:custGeom>
              <a:avLst/>
              <a:gdLst>
                <a:gd name="connsiteX0" fmla="*/ 0 w 14978"/>
                <a:gd name="connsiteY0" fmla="*/ 0 h 7038"/>
                <a:gd name="connsiteX1" fmla="*/ 14979 w 14978"/>
                <a:gd name="connsiteY1" fmla="*/ 7039 h 7038"/>
                <a:gd name="connsiteX2" fmla="*/ 0 w 14978"/>
                <a:gd name="connsiteY2" fmla="*/ 0 h 7038"/>
              </a:gdLst>
              <a:ahLst/>
              <a:cxnLst>
                <a:cxn ang="0">
                  <a:pos x="connsiteX0" y="connsiteY0"/>
                </a:cxn>
                <a:cxn ang="0">
                  <a:pos x="connsiteX1" y="connsiteY1"/>
                </a:cxn>
                <a:cxn ang="0">
                  <a:pos x="connsiteX2" y="connsiteY2"/>
                </a:cxn>
              </a:cxnLst>
              <a:rect l="l" t="t" r="r" b="b"/>
              <a:pathLst>
                <a:path w="14978" h="7038">
                  <a:moveTo>
                    <a:pt x="0" y="0"/>
                  </a:moveTo>
                  <a:cubicBezTo>
                    <a:pt x="5053" y="2166"/>
                    <a:pt x="10107" y="4512"/>
                    <a:pt x="14979" y="7039"/>
                  </a:cubicBezTo>
                  <a:cubicBezTo>
                    <a:pt x="10107" y="4331"/>
                    <a:pt x="5053" y="1985"/>
                    <a:pt x="0" y="0"/>
                  </a:cubicBezTo>
                  <a:close/>
                </a:path>
              </a:pathLst>
            </a:custGeom>
            <a:solidFill>
              <a:srgbClr val="FFFFFF"/>
            </a:solidFill>
            <a:ln w="1804" cap="flat">
              <a:noFill/>
              <a:prstDash val="solid"/>
              <a:miter/>
            </a:ln>
          </p:spPr>
          <p:txBody>
            <a:bodyPr rtlCol="0" anchor="ctr"/>
            <a:lstStyle/>
            <a:p>
              <a:endParaRPr lang="en-US"/>
            </a:p>
          </p:txBody>
        </p:sp>
        <p:sp>
          <p:nvSpPr>
            <p:cNvPr id="21" name="Freeform 974">
              <a:extLst>
                <a:ext uri="{FF2B5EF4-FFF2-40B4-BE49-F238E27FC236}">
                  <a16:creationId xmlns:a16="http://schemas.microsoft.com/office/drawing/2014/main" id="{CC060456-904D-842D-07E7-80B6DA8B02FF}"/>
                </a:ext>
              </a:extLst>
            </p:cNvPr>
            <p:cNvSpPr/>
            <p:nvPr/>
          </p:nvSpPr>
          <p:spPr>
            <a:xfrm>
              <a:off x="9327561" y="1829100"/>
              <a:ext cx="9926" cy="5594"/>
            </a:xfrm>
            <a:custGeom>
              <a:avLst/>
              <a:gdLst>
                <a:gd name="connsiteX0" fmla="*/ 0 w 9926"/>
                <a:gd name="connsiteY0" fmla="*/ 0 h 5594"/>
                <a:gd name="connsiteX1" fmla="*/ 9926 w 9926"/>
                <a:gd name="connsiteY1" fmla="*/ 5595 h 5594"/>
                <a:gd name="connsiteX2" fmla="*/ 0 w 9926"/>
                <a:gd name="connsiteY2" fmla="*/ 0 h 5594"/>
              </a:gdLst>
              <a:ahLst/>
              <a:cxnLst>
                <a:cxn ang="0">
                  <a:pos x="connsiteX0" y="connsiteY0"/>
                </a:cxn>
                <a:cxn ang="0">
                  <a:pos x="connsiteX1" y="connsiteY1"/>
                </a:cxn>
                <a:cxn ang="0">
                  <a:pos x="connsiteX2" y="connsiteY2"/>
                </a:cxn>
              </a:cxnLst>
              <a:rect l="l" t="t" r="r" b="b"/>
              <a:pathLst>
                <a:path w="9926" h="5594">
                  <a:moveTo>
                    <a:pt x="0" y="0"/>
                  </a:moveTo>
                  <a:cubicBezTo>
                    <a:pt x="3429" y="1805"/>
                    <a:pt x="6677" y="3609"/>
                    <a:pt x="9926" y="5595"/>
                  </a:cubicBezTo>
                  <a:cubicBezTo>
                    <a:pt x="6677" y="3609"/>
                    <a:pt x="3429" y="1805"/>
                    <a:pt x="0" y="0"/>
                  </a:cubicBezTo>
                  <a:close/>
                </a:path>
              </a:pathLst>
            </a:custGeom>
            <a:solidFill>
              <a:srgbClr val="FFFFFF"/>
            </a:solidFill>
            <a:ln w="1804" cap="flat">
              <a:noFill/>
              <a:prstDash val="solid"/>
              <a:miter/>
            </a:ln>
          </p:spPr>
          <p:txBody>
            <a:bodyPr rtlCol="0" anchor="ctr"/>
            <a:lstStyle/>
            <a:p>
              <a:endParaRPr lang="en-US"/>
            </a:p>
          </p:txBody>
        </p:sp>
        <p:sp>
          <p:nvSpPr>
            <p:cNvPr id="22" name="Freeform 975">
              <a:extLst>
                <a:ext uri="{FF2B5EF4-FFF2-40B4-BE49-F238E27FC236}">
                  <a16:creationId xmlns:a16="http://schemas.microsoft.com/office/drawing/2014/main" id="{88796150-89A0-0A6F-2327-BDBCAB469377}"/>
                </a:ext>
              </a:extLst>
            </p:cNvPr>
            <p:cNvSpPr/>
            <p:nvPr/>
          </p:nvSpPr>
          <p:spPr>
            <a:xfrm>
              <a:off x="9338389" y="1835417"/>
              <a:ext cx="2887" cy="1985"/>
            </a:xfrm>
            <a:custGeom>
              <a:avLst/>
              <a:gdLst>
                <a:gd name="connsiteX0" fmla="*/ 0 w 2887"/>
                <a:gd name="connsiteY0" fmla="*/ 0 h 1985"/>
                <a:gd name="connsiteX1" fmla="*/ 2888 w 2887"/>
                <a:gd name="connsiteY1" fmla="*/ 1985 h 1985"/>
                <a:gd name="connsiteX2" fmla="*/ 0 w 2887"/>
                <a:gd name="connsiteY2" fmla="*/ 0 h 1985"/>
              </a:gdLst>
              <a:ahLst/>
              <a:cxnLst>
                <a:cxn ang="0">
                  <a:pos x="connsiteX0" y="connsiteY0"/>
                </a:cxn>
                <a:cxn ang="0">
                  <a:pos x="connsiteX1" y="connsiteY1"/>
                </a:cxn>
                <a:cxn ang="0">
                  <a:pos x="connsiteX2" y="connsiteY2"/>
                </a:cxn>
              </a:cxnLst>
              <a:rect l="l" t="t" r="r" b="b"/>
              <a:pathLst>
                <a:path w="2887" h="1985">
                  <a:moveTo>
                    <a:pt x="0" y="0"/>
                  </a:moveTo>
                  <a:cubicBezTo>
                    <a:pt x="1083" y="541"/>
                    <a:pt x="1985" y="1263"/>
                    <a:pt x="2888" y="1985"/>
                  </a:cubicBezTo>
                  <a:cubicBezTo>
                    <a:pt x="1985" y="1263"/>
                    <a:pt x="1083" y="541"/>
                    <a:pt x="0" y="0"/>
                  </a:cubicBezTo>
                  <a:close/>
                </a:path>
              </a:pathLst>
            </a:custGeom>
            <a:solidFill>
              <a:srgbClr val="FFFFFF"/>
            </a:solidFill>
            <a:ln w="1804" cap="flat">
              <a:noFill/>
              <a:prstDash val="solid"/>
              <a:miter/>
            </a:ln>
          </p:spPr>
          <p:txBody>
            <a:bodyPr rtlCol="0" anchor="ctr"/>
            <a:lstStyle/>
            <a:p>
              <a:endParaRPr lang="en-US"/>
            </a:p>
          </p:txBody>
        </p:sp>
        <p:sp>
          <p:nvSpPr>
            <p:cNvPr id="23" name="Freeform 976">
              <a:extLst>
                <a:ext uri="{FF2B5EF4-FFF2-40B4-BE49-F238E27FC236}">
                  <a16:creationId xmlns:a16="http://schemas.microsoft.com/office/drawing/2014/main" id="{691F65F9-A5FE-EDCF-19CF-6E176555E9D1}"/>
                </a:ext>
              </a:extLst>
            </p:cNvPr>
            <p:cNvSpPr/>
            <p:nvPr/>
          </p:nvSpPr>
          <p:spPr>
            <a:xfrm>
              <a:off x="9077501" y="1804828"/>
              <a:ext cx="273723" cy="301877"/>
            </a:xfrm>
            <a:custGeom>
              <a:avLst/>
              <a:gdLst>
                <a:gd name="connsiteX0" fmla="*/ 85107 w 273723"/>
                <a:gd name="connsiteY0" fmla="*/ 300939 h 301877"/>
                <a:gd name="connsiteX1" fmla="*/ 232915 w 273723"/>
                <a:gd name="connsiteY1" fmla="*/ 249865 h 301877"/>
                <a:gd name="connsiteX2" fmla="*/ 272619 w 273723"/>
                <a:gd name="connsiteY2" fmla="*/ 147897 h 301877"/>
                <a:gd name="connsiteX3" fmla="*/ 258903 w 273723"/>
                <a:gd name="connsiteY3" fmla="*/ 58924 h 301877"/>
                <a:gd name="connsiteX4" fmla="*/ 234539 w 273723"/>
                <a:gd name="connsiteY4" fmla="*/ 17054 h 301877"/>
                <a:gd name="connsiteX5" fmla="*/ 8947 w 273723"/>
                <a:gd name="connsiteY5" fmla="*/ 46832 h 301877"/>
                <a:gd name="connsiteX6" fmla="*/ 4977 w 273723"/>
                <a:gd name="connsiteY6" fmla="*/ 65782 h 301877"/>
                <a:gd name="connsiteX7" fmla="*/ 37281 w 273723"/>
                <a:gd name="connsiteY7" fmla="*/ 142303 h 301877"/>
                <a:gd name="connsiteX8" fmla="*/ 29701 w 273723"/>
                <a:gd name="connsiteY8" fmla="*/ 248060 h 301877"/>
                <a:gd name="connsiteX9" fmla="*/ 38544 w 273723"/>
                <a:gd name="connsiteY9" fmla="*/ 297330 h 301877"/>
                <a:gd name="connsiteX10" fmla="*/ 33492 w 273723"/>
                <a:gd name="connsiteY10" fmla="*/ 287945 h 301877"/>
                <a:gd name="connsiteX11" fmla="*/ 85107 w 273723"/>
                <a:gd name="connsiteY11" fmla="*/ 300939 h 301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3723" h="301877">
                  <a:moveTo>
                    <a:pt x="85107" y="300939"/>
                  </a:moveTo>
                  <a:cubicBezTo>
                    <a:pt x="135639" y="306173"/>
                    <a:pt x="198985" y="289569"/>
                    <a:pt x="232915" y="249865"/>
                  </a:cubicBezTo>
                  <a:cubicBezTo>
                    <a:pt x="257098" y="221531"/>
                    <a:pt x="268288" y="184172"/>
                    <a:pt x="272619" y="147897"/>
                  </a:cubicBezTo>
                  <a:cubicBezTo>
                    <a:pt x="276229" y="117578"/>
                    <a:pt x="270814" y="86897"/>
                    <a:pt x="258903" y="58924"/>
                  </a:cubicBezTo>
                  <a:cubicBezTo>
                    <a:pt x="252406" y="43764"/>
                    <a:pt x="244284" y="29687"/>
                    <a:pt x="234539" y="17054"/>
                  </a:cubicBezTo>
                  <a:cubicBezTo>
                    <a:pt x="157116" y="-14890"/>
                    <a:pt x="49373" y="-272"/>
                    <a:pt x="8947" y="46832"/>
                  </a:cubicBezTo>
                  <a:cubicBezTo>
                    <a:pt x="-979" y="51524"/>
                    <a:pt x="-3145" y="56578"/>
                    <a:pt x="4977" y="65782"/>
                  </a:cubicBezTo>
                  <a:cubicBezTo>
                    <a:pt x="23926" y="87619"/>
                    <a:pt x="31145" y="114510"/>
                    <a:pt x="37281" y="142303"/>
                  </a:cubicBezTo>
                  <a:cubicBezTo>
                    <a:pt x="45403" y="178758"/>
                    <a:pt x="37101" y="213409"/>
                    <a:pt x="29701" y="248060"/>
                  </a:cubicBezTo>
                  <a:cubicBezTo>
                    <a:pt x="25550" y="267190"/>
                    <a:pt x="29341" y="282170"/>
                    <a:pt x="38544" y="297330"/>
                  </a:cubicBezTo>
                  <a:cubicBezTo>
                    <a:pt x="36740" y="294261"/>
                    <a:pt x="34935" y="291193"/>
                    <a:pt x="33492" y="287945"/>
                  </a:cubicBezTo>
                  <a:cubicBezTo>
                    <a:pt x="49734" y="295164"/>
                    <a:pt x="67059" y="298954"/>
                    <a:pt x="85107" y="300939"/>
                  </a:cubicBezTo>
                  <a:close/>
                </a:path>
              </a:pathLst>
            </a:custGeom>
            <a:solidFill>
              <a:srgbClr val="FFFFFF"/>
            </a:solidFill>
            <a:ln w="1804" cap="flat">
              <a:noFill/>
              <a:prstDash val="solid"/>
              <a:miter/>
            </a:ln>
          </p:spPr>
          <p:txBody>
            <a:bodyPr rtlCol="0" anchor="ctr"/>
            <a:lstStyle/>
            <a:p>
              <a:endParaRPr lang="en-US"/>
            </a:p>
          </p:txBody>
        </p:sp>
        <p:sp>
          <p:nvSpPr>
            <p:cNvPr id="24" name="Freeform 977">
              <a:extLst>
                <a:ext uri="{FF2B5EF4-FFF2-40B4-BE49-F238E27FC236}">
                  <a16:creationId xmlns:a16="http://schemas.microsoft.com/office/drawing/2014/main" id="{1BEFA9F4-E7CE-3D66-8ED0-659208343AF8}"/>
                </a:ext>
              </a:extLst>
            </p:cNvPr>
            <p:cNvSpPr/>
            <p:nvPr/>
          </p:nvSpPr>
          <p:spPr>
            <a:xfrm>
              <a:off x="9369611" y="1861946"/>
              <a:ext cx="1444" cy="1624"/>
            </a:xfrm>
            <a:custGeom>
              <a:avLst/>
              <a:gdLst>
                <a:gd name="connsiteX0" fmla="*/ 0 w 1444"/>
                <a:gd name="connsiteY0" fmla="*/ 0 h 1624"/>
                <a:gd name="connsiteX1" fmla="*/ 1444 w 1444"/>
                <a:gd name="connsiteY1" fmla="*/ 1624 h 1624"/>
                <a:gd name="connsiteX2" fmla="*/ 0 w 1444"/>
                <a:gd name="connsiteY2" fmla="*/ 0 h 1624"/>
              </a:gdLst>
              <a:ahLst/>
              <a:cxnLst>
                <a:cxn ang="0">
                  <a:pos x="connsiteX0" y="connsiteY0"/>
                </a:cxn>
                <a:cxn ang="0">
                  <a:pos x="connsiteX1" y="connsiteY1"/>
                </a:cxn>
                <a:cxn ang="0">
                  <a:pos x="connsiteX2" y="connsiteY2"/>
                </a:cxn>
              </a:cxnLst>
              <a:rect l="l" t="t" r="r" b="b"/>
              <a:pathLst>
                <a:path w="1444" h="1624">
                  <a:moveTo>
                    <a:pt x="0" y="0"/>
                  </a:moveTo>
                  <a:cubicBezTo>
                    <a:pt x="542" y="542"/>
                    <a:pt x="902" y="1083"/>
                    <a:pt x="1444" y="1624"/>
                  </a:cubicBezTo>
                  <a:cubicBezTo>
                    <a:pt x="902" y="1083"/>
                    <a:pt x="361" y="542"/>
                    <a:pt x="0" y="0"/>
                  </a:cubicBezTo>
                  <a:close/>
                </a:path>
              </a:pathLst>
            </a:custGeom>
            <a:solidFill>
              <a:srgbClr val="FFFFFF"/>
            </a:solidFill>
            <a:ln w="1804" cap="flat">
              <a:noFill/>
              <a:prstDash val="solid"/>
              <a:miter/>
            </a:ln>
          </p:spPr>
          <p:txBody>
            <a:bodyPr rtlCol="0" anchor="ctr"/>
            <a:lstStyle/>
            <a:p>
              <a:endParaRPr lang="en-US"/>
            </a:p>
          </p:txBody>
        </p:sp>
        <p:sp>
          <p:nvSpPr>
            <p:cNvPr id="25" name="Freeform 978">
              <a:extLst>
                <a:ext uri="{FF2B5EF4-FFF2-40B4-BE49-F238E27FC236}">
                  <a16:creationId xmlns:a16="http://schemas.microsoft.com/office/drawing/2014/main" id="{AA97EB33-ECA0-F198-3DF3-05A0DAC1E861}"/>
                </a:ext>
              </a:extLst>
            </p:cNvPr>
            <p:cNvSpPr/>
            <p:nvPr/>
          </p:nvSpPr>
          <p:spPr>
            <a:xfrm>
              <a:off x="9388200" y="1892086"/>
              <a:ext cx="541" cy="1263"/>
            </a:xfrm>
            <a:custGeom>
              <a:avLst/>
              <a:gdLst>
                <a:gd name="connsiteX0" fmla="*/ 0 w 541"/>
                <a:gd name="connsiteY0" fmla="*/ 0 h 1263"/>
                <a:gd name="connsiteX1" fmla="*/ 541 w 541"/>
                <a:gd name="connsiteY1" fmla="*/ 1263 h 1263"/>
                <a:gd name="connsiteX2" fmla="*/ 0 w 541"/>
                <a:gd name="connsiteY2" fmla="*/ 0 h 1263"/>
              </a:gdLst>
              <a:ahLst/>
              <a:cxnLst>
                <a:cxn ang="0">
                  <a:pos x="connsiteX0" y="connsiteY0"/>
                </a:cxn>
                <a:cxn ang="0">
                  <a:pos x="connsiteX1" y="connsiteY1"/>
                </a:cxn>
                <a:cxn ang="0">
                  <a:pos x="connsiteX2" y="connsiteY2"/>
                </a:cxn>
              </a:cxnLst>
              <a:rect l="l" t="t" r="r" b="b"/>
              <a:pathLst>
                <a:path w="541" h="1263">
                  <a:moveTo>
                    <a:pt x="0" y="0"/>
                  </a:moveTo>
                  <a:cubicBezTo>
                    <a:pt x="180" y="361"/>
                    <a:pt x="360" y="902"/>
                    <a:pt x="541" y="1263"/>
                  </a:cubicBezTo>
                  <a:cubicBezTo>
                    <a:pt x="360" y="902"/>
                    <a:pt x="180" y="541"/>
                    <a:pt x="0" y="0"/>
                  </a:cubicBezTo>
                  <a:close/>
                </a:path>
              </a:pathLst>
            </a:custGeom>
            <a:solidFill>
              <a:srgbClr val="FFFFFF"/>
            </a:solidFill>
            <a:ln w="1804" cap="flat">
              <a:noFill/>
              <a:prstDash val="solid"/>
              <a:miter/>
            </a:ln>
          </p:spPr>
          <p:txBody>
            <a:bodyPr rtlCol="0" anchor="ctr"/>
            <a:lstStyle/>
            <a:p>
              <a:endParaRPr lang="en-US"/>
            </a:p>
          </p:txBody>
        </p:sp>
        <p:sp>
          <p:nvSpPr>
            <p:cNvPr id="26" name="Freeform 979">
              <a:extLst>
                <a:ext uri="{FF2B5EF4-FFF2-40B4-BE49-F238E27FC236}">
                  <a16:creationId xmlns:a16="http://schemas.microsoft.com/office/drawing/2014/main" id="{8C4AEC01-FF66-E766-AF29-94321C71D998}"/>
                </a:ext>
              </a:extLst>
            </p:cNvPr>
            <p:cNvSpPr/>
            <p:nvPr/>
          </p:nvSpPr>
          <p:spPr>
            <a:xfrm>
              <a:off x="9392351" y="1903636"/>
              <a:ext cx="361" cy="902"/>
            </a:xfrm>
            <a:custGeom>
              <a:avLst/>
              <a:gdLst>
                <a:gd name="connsiteX0" fmla="*/ 0 w 361"/>
                <a:gd name="connsiteY0" fmla="*/ 0 h 902"/>
                <a:gd name="connsiteX1" fmla="*/ 361 w 361"/>
                <a:gd name="connsiteY1" fmla="*/ 902 h 902"/>
                <a:gd name="connsiteX2" fmla="*/ 0 w 361"/>
                <a:gd name="connsiteY2" fmla="*/ 0 h 902"/>
              </a:gdLst>
              <a:ahLst/>
              <a:cxnLst>
                <a:cxn ang="0">
                  <a:pos x="connsiteX0" y="connsiteY0"/>
                </a:cxn>
                <a:cxn ang="0">
                  <a:pos x="connsiteX1" y="connsiteY1"/>
                </a:cxn>
                <a:cxn ang="0">
                  <a:pos x="connsiteX2" y="connsiteY2"/>
                </a:cxn>
              </a:cxnLst>
              <a:rect l="l" t="t" r="r" b="b"/>
              <a:pathLst>
                <a:path w="361" h="902">
                  <a:moveTo>
                    <a:pt x="0" y="0"/>
                  </a:moveTo>
                  <a:cubicBezTo>
                    <a:pt x="181" y="361"/>
                    <a:pt x="181" y="722"/>
                    <a:pt x="361" y="902"/>
                  </a:cubicBezTo>
                  <a:cubicBezTo>
                    <a:pt x="181" y="722"/>
                    <a:pt x="181" y="361"/>
                    <a:pt x="0" y="0"/>
                  </a:cubicBezTo>
                  <a:close/>
                </a:path>
              </a:pathLst>
            </a:custGeom>
            <a:solidFill>
              <a:srgbClr val="FFFFFF"/>
            </a:solidFill>
            <a:ln w="1804" cap="flat">
              <a:noFill/>
              <a:prstDash val="solid"/>
              <a:miter/>
            </a:ln>
          </p:spPr>
          <p:txBody>
            <a:bodyPr rtlCol="0" anchor="ctr"/>
            <a:lstStyle/>
            <a:p>
              <a:endParaRPr lang="en-US"/>
            </a:p>
          </p:txBody>
        </p:sp>
        <p:sp>
          <p:nvSpPr>
            <p:cNvPr id="27" name="Freeform 980">
              <a:extLst>
                <a:ext uri="{FF2B5EF4-FFF2-40B4-BE49-F238E27FC236}">
                  <a16:creationId xmlns:a16="http://schemas.microsoft.com/office/drawing/2014/main" id="{3BE3B2EF-2283-D67C-5D53-9DB44E80E2F0}"/>
                </a:ext>
              </a:extLst>
            </p:cNvPr>
            <p:cNvSpPr/>
            <p:nvPr/>
          </p:nvSpPr>
          <p:spPr>
            <a:xfrm>
              <a:off x="9393975" y="1909050"/>
              <a:ext cx="361" cy="1443"/>
            </a:xfrm>
            <a:custGeom>
              <a:avLst/>
              <a:gdLst>
                <a:gd name="connsiteX0" fmla="*/ 0 w 361"/>
                <a:gd name="connsiteY0" fmla="*/ 0 h 1443"/>
                <a:gd name="connsiteX1" fmla="*/ 361 w 361"/>
                <a:gd name="connsiteY1" fmla="*/ 1444 h 1443"/>
                <a:gd name="connsiteX2" fmla="*/ 0 w 361"/>
                <a:gd name="connsiteY2" fmla="*/ 0 h 1443"/>
              </a:gdLst>
              <a:ahLst/>
              <a:cxnLst>
                <a:cxn ang="0">
                  <a:pos x="connsiteX0" y="connsiteY0"/>
                </a:cxn>
                <a:cxn ang="0">
                  <a:pos x="connsiteX1" y="connsiteY1"/>
                </a:cxn>
                <a:cxn ang="0">
                  <a:pos x="connsiteX2" y="connsiteY2"/>
                </a:cxn>
              </a:cxnLst>
              <a:rect l="l" t="t" r="r" b="b"/>
              <a:pathLst>
                <a:path w="361" h="1443">
                  <a:moveTo>
                    <a:pt x="0" y="0"/>
                  </a:moveTo>
                  <a:cubicBezTo>
                    <a:pt x="181" y="541"/>
                    <a:pt x="181" y="902"/>
                    <a:pt x="361" y="1444"/>
                  </a:cubicBezTo>
                  <a:cubicBezTo>
                    <a:pt x="181" y="902"/>
                    <a:pt x="0" y="541"/>
                    <a:pt x="0" y="0"/>
                  </a:cubicBezTo>
                  <a:close/>
                </a:path>
              </a:pathLst>
            </a:custGeom>
            <a:solidFill>
              <a:srgbClr val="FFFFFF"/>
            </a:solidFill>
            <a:ln w="1804" cap="flat">
              <a:noFill/>
              <a:prstDash val="solid"/>
              <a:miter/>
            </a:ln>
          </p:spPr>
          <p:txBody>
            <a:bodyPr rtlCol="0" anchor="ctr"/>
            <a:lstStyle/>
            <a:p>
              <a:endParaRPr lang="en-US"/>
            </a:p>
          </p:txBody>
        </p:sp>
        <p:sp>
          <p:nvSpPr>
            <p:cNvPr id="28" name="Freeform 981">
              <a:extLst>
                <a:ext uri="{FF2B5EF4-FFF2-40B4-BE49-F238E27FC236}">
                  <a16:creationId xmlns:a16="http://schemas.microsoft.com/office/drawing/2014/main" id="{E4DE1DE6-258E-239A-6524-8EE05FB70580}"/>
                </a:ext>
              </a:extLst>
            </p:cNvPr>
            <p:cNvSpPr/>
            <p:nvPr/>
          </p:nvSpPr>
          <p:spPr>
            <a:xfrm>
              <a:off x="9390365" y="1897319"/>
              <a:ext cx="541" cy="1263"/>
            </a:xfrm>
            <a:custGeom>
              <a:avLst/>
              <a:gdLst>
                <a:gd name="connsiteX0" fmla="*/ 0 w 541"/>
                <a:gd name="connsiteY0" fmla="*/ 0 h 1263"/>
                <a:gd name="connsiteX1" fmla="*/ 542 w 541"/>
                <a:gd name="connsiteY1" fmla="*/ 1263 h 1263"/>
                <a:gd name="connsiteX2" fmla="*/ 0 w 541"/>
                <a:gd name="connsiteY2" fmla="*/ 0 h 1263"/>
              </a:gdLst>
              <a:ahLst/>
              <a:cxnLst>
                <a:cxn ang="0">
                  <a:pos x="connsiteX0" y="connsiteY0"/>
                </a:cxn>
                <a:cxn ang="0">
                  <a:pos x="connsiteX1" y="connsiteY1"/>
                </a:cxn>
                <a:cxn ang="0">
                  <a:pos x="connsiteX2" y="connsiteY2"/>
                </a:cxn>
              </a:cxnLst>
              <a:rect l="l" t="t" r="r" b="b"/>
              <a:pathLst>
                <a:path w="541" h="1263">
                  <a:moveTo>
                    <a:pt x="0" y="0"/>
                  </a:moveTo>
                  <a:cubicBezTo>
                    <a:pt x="181" y="361"/>
                    <a:pt x="361" y="902"/>
                    <a:pt x="542" y="1263"/>
                  </a:cubicBezTo>
                  <a:cubicBezTo>
                    <a:pt x="181" y="902"/>
                    <a:pt x="0" y="361"/>
                    <a:pt x="0" y="0"/>
                  </a:cubicBezTo>
                  <a:close/>
                </a:path>
              </a:pathLst>
            </a:custGeom>
            <a:solidFill>
              <a:srgbClr val="FFFFFF"/>
            </a:solidFill>
            <a:ln w="1804" cap="flat">
              <a:noFill/>
              <a:prstDash val="solid"/>
              <a:miter/>
            </a:ln>
          </p:spPr>
          <p:txBody>
            <a:bodyPr rtlCol="0" anchor="ctr"/>
            <a:lstStyle/>
            <a:p>
              <a:endParaRPr lang="en-US"/>
            </a:p>
          </p:txBody>
        </p:sp>
        <p:sp>
          <p:nvSpPr>
            <p:cNvPr id="29" name="Freeform 982">
              <a:extLst>
                <a:ext uri="{FF2B5EF4-FFF2-40B4-BE49-F238E27FC236}">
                  <a16:creationId xmlns:a16="http://schemas.microsoft.com/office/drawing/2014/main" id="{31F1EFA5-5D95-8C4C-9BFF-15F0CE4C0960}"/>
                </a:ext>
              </a:extLst>
            </p:cNvPr>
            <p:cNvSpPr/>
            <p:nvPr/>
          </p:nvSpPr>
          <p:spPr>
            <a:xfrm>
              <a:off x="9376830" y="1871331"/>
              <a:ext cx="1083" cy="1624"/>
            </a:xfrm>
            <a:custGeom>
              <a:avLst/>
              <a:gdLst>
                <a:gd name="connsiteX0" fmla="*/ 0 w 1083"/>
                <a:gd name="connsiteY0" fmla="*/ 0 h 1624"/>
                <a:gd name="connsiteX1" fmla="*/ 1083 w 1083"/>
                <a:gd name="connsiteY1" fmla="*/ 1624 h 1624"/>
                <a:gd name="connsiteX2" fmla="*/ 0 w 1083"/>
                <a:gd name="connsiteY2" fmla="*/ 0 h 1624"/>
              </a:gdLst>
              <a:ahLst/>
              <a:cxnLst>
                <a:cxn ang="0">
                  <a:pos x="connsiteX0" y="connsiteY0"/>
                </a:cxn>
                <a:cxn ang="0">
                  <a:pos x="connsiteX1" y="connsiteY1"/>
                </a:cxn>
                <a:cxn ang="0">
                  <a:pos x="connsiteX2" y="connsiteY2"/>
                </a:cxn>
              </a:cxnLst>
              <a:rect l="l" t="t" r="r" b="b"/>
              <a:pathLst>
                <a:path w="1083" h="1624">
                  <a:moveTo>
                    <a:pt x="0" y="0"/>
                  </a:moveTo>
                  <a:cubicBezTo>
                    <a:pt x="361" y="541"/>
                    <a:pt x="722" y="1083"/>
                    <a:pt x="1083" y="1624"/>
                  </a:cubicBezTo>
                  <a:cubicBezTo>
                    <a:pt x="722" y="1083"/>
                    <a:pt x="361" y="541"/>
                    <a:pt x="0" y="0"/>
                  </a:cubicBezTo>
                  <a:close/>
                </a:path>
              </a:pathLst>
            </a:custGeom>
            <a:solidFill>
              <a:srgbClr val="FFFFFF"/>
            </a:solidFill>
            <a:ln w="1804" cap="flat">
              <a:noFill/>
              <a:prstDash val="solid"/>
              <a:miter/>
            </a:ln>
          </p:spPr>
          <p:txBody>
            <a:bodyPr rtlCol="0" anchor="ctr"/>
            <a:lstStyle/>
            <a:p>
              <a:endParaRPr lang="en-US"/>
            </a:p>
          </p:txBody>
        </p:sp>
        <p:sp>
          <p:nvSpPr>
            <p:cNvPr id="30" name="Freeform 983">
              <a:extLst>
                <a:ext uri="{FF2B5EF4-FFF2-40B4-BE49-F238E27FC236}">
                  <a16:creationId xmlns:a16="http://schemas.microsoft.com/office/drawing/2014/main" id="{F841B5EB-1709-EC5C-89F4-92D46FB4CB39}"/>
                </a:ext>
              </a:extLst>
            </p:cNvPr>
            <p:cNvSpPr/>
            <p:nvPr/>
          </p:nvSpPr>
          <p:spPr>
            <a:xfrm>
              <a:off x="9380079" y="1876384"/>
              <a:ext cx="721" cy="1083"/>
            </a:xfrm>
            <a:custGeom>
              <a:avLst/>
              <a:gdLst>
                <a:gd name="connsiteX0" fmla="*/ 0 w 721"/>
                <a:gd name="connsiteY0" fmla="*/ 0 h 1083"/>
                <a:gd name="connsiteX1" fmla="*/ 722 w 721"/>
                <a:gd name="connsiteY1" fmla="*/ 1083 h 1083"/>
                <a:gd name="connsiteX2" fmla="*/ 0 w 721"/>
                <a:gd name="connsiteY2" fmla="*/ 0 h 1083"/>
              </a:gdLst>
              <a:ahLst/>
              <a:cxnLst>
                <a:cxn ang="0">
                  <a:pos x="connsiteX0" y="connsiteY0"/>
                </a:cxn>
                <a:cxn ang="0">
                  <a:pos x="connsiteX1" y="connsiteY1"/>
                </a:cxn>
                <a:cxn ang="0">
                  <a:pos x="connsiteX2" y="connsiteY2"/>
                </a:cxn>
              </a:cxnLst>
              <a:rect l="l" t="t" r="r" b="b"/>
              <a:pathLst>
                <a:path w="721" h="1083">
                  <a:moveTo>
                    <a:pt x="0" y="0"/>
                  </a:moveTo>
                  <a:cubicBezTo>
                    <a:pt x="180" y="361"/>
                    <a:pt x="360" y="722"/>
                    <a:pt x="722" y="1083"/>
                  </a:cubicBezTo>
                  <a:cubicBezTo>
                    <a:pt x="541" y="722"/>
                    <a:pt x="180" y="361"/>
                    <a:pt x="0" y="0"/>
                  </a:cubicBezTo>
                  <a:close/>
                </a:path>
              </a:pathLst>
            </a:custGeom>
            <a:solidFill>
              <a:srgbClr val="FFFFFF"/>
            </a:solidFill>
            <a:ln w="1804" cap="flat">
              <a:noFill/>
              <a:prstDash val="solid"/>
              <a:miter/>
            </a:ln>
          </p:spPr>
          <p:txBody>
            <a:bodyPr rtlCol="0" anchor="ctr"/>
            <a:lstStyle/>
            <a:p>
              <a:endParaRPr lang="en-US"/>
            </a:p>
          </p:txBody>
        </p:sp>
        <p:sp>
          <p:nvSpPr>
            <p:cNvPr id="31" name="Freeform 984">
              <a:extLst>
                <a:ext uri="{FF2B5EF4-FFF2-40B4-BE49-F238E27FC236}">
                  <a16:creationId xmlns:a16="http://schemas.microsoft.com/office/drawing/2014/main" id="{A49953C0-62B2-D4C9-17A2-F35674FF0D6E}"/>
                </a:ext>
              </a:extLst>
            </p:cNvPr>
            <p:cNvSpPr/>
            <p:nvPr/>
          </p:nvSpPr>
          <p:spPr>
            <a:xfrm>
              <a:off x="9382966" y="1881438"/>
              <a:ext cx="722" cy="1443"/>
            </a:xfrm>
            <a:custGeom>
              <a:avLst/>
              <a:gdLst>
                <a:gd name="connsiteX0" fmla="*/ 0 w 722"/>
                <a:gd name="connsiteY0" fmla="*/ 0 h 1443"/>
                <a:gd name="connsiteX1" fmla="*/ 723 w 722"/>
                <a:gd name="connsiteY1" fmla="*/ 1444 h 1443"/>
                <a:gd name="connsiteX2" fmla="*/ 0 w 722"/>
                <a:gd name="connsiteY2" fmla="*/ 0 h 1443"/>
              </a:gdLst>
              <a:ahLst/>
              <a:cxnLst>
                <a:cxn ang="0">
                  <a:pos x="connsiteX0" y="connsiteY0"/>
                </a:cxn>
                <a:cxn ang="0">
                  <a:pos x="connsiteX1" y="connsiteY1"/>
                </a:cxn>
                <a:cxn ang="0">
                  <a:pos x="connsiteX2" y="connsiteY2"/>
                </a:cxn>
              </a:cxnLst>
              <a:rect l="l" t="t" r="r" b="b"/>
              <a:pathLst>
                <a:path w="722" h="1443">
                  <a:moveTo>
                    <a:pt x="0" y="0"/>
                  </a:moveTo>
                  <a:cubicBezTo>
                    <a:pt x="181" y="542"/>
                    <a:pt x="542" y="902"/>
                    <a:pt x="723" y="1444"/>
                  </a:cubicBezTo>
                  <a:cubicBezTo>
                    <a:pt x="542" y="902"/>
                    <a:pt x="361" y="361"/>
                    <a:pt x="0" y="0"/>
                  </a:cubicBezTo>
                  <a:close/>
                </a:path>
              </a:pathLst>
            </a:custGeom>
            <a:solidFill>
              <a:srgbClr val="FFFFFF"/>
            </a:solidFill>
            <a:ln w="1804" cap="flat">
              <a:noFill/>
              <a:prstDash val="solid"/>
              <a:miter/>
            </a:ln>
          </p:spPr>
          <p:txBody>
            <a:bodyPr rtlCol="0" anchor="ctr"/>
            <a:lstStyle/>
            <a:p>
              <a:endParaRPr lang="en-US"/>
            </a:p>
          </p:txBody>
        </p:sp>
        <p:sp>
          <p:nvSpPr>
            <p:cNvPr id="32" name="Freeform 985">
              <a:extLst>
                <a:ext uri="{FF2B5EF4-FFF2-40B4-BE49-F238E27FC236}">
                  <a16:creationId xmlns:a16="http://schemas.microsoft.com/office/drawing/2014/main" id="{DE5E02DA-9487-5350-C558-DDD12B38A4E3}"/>
                </a:ext>
              </a:extLst>
            </p:cNvPr>
            <p:cNvSpPr/>
            <p:nvPr/>
          </p:nvSpPr>
          <p:spPr>
            <a:xfrm>
              <a:off x="9385673" y="1886491"/>
              <a:ext cx="541" cy="1082"/>
            </a:xfrm>
            <a:custGeom>
              <a:avLst/>
              <a:gdLst>
                <a:gd name="connsiteX0" fmla="*/ 0 w 541"/>
                <a:gd name="connsiteY0" fmla="*/ 0 h 1082"/>
                <a:gd name="connsiteX1" fmla="*/ 542 w 541"/>
                <a:gd name="connsiteY1" fmla="*/ 1083 h 1082"/>
                <a:gd name="connsiteX2" fmla="*/ 0 w 541"/>
                <a:gd name="connsiteY2" fmla="*/ 0 h 1082"/>
              </a:gdLst>
              <a:ahLst/>
              <a:cxnLst>
                <a:cxn ang="0">
                  <a:pos x="connsiteX0" y="connsiteY0"/>
                </a:cxn>
                <a:cxn ang="0">
                  <a:pos x="connsiteX1" y="connsiteY1"/>
                </a:cxn>
                <a:cxn ang="0">
                  <a:pos x="connsiteX2" y="connsiteY2"/>
                </a:cxn>
              </a:cxnLst>
              <a:rect l="l" t="t" r="r" b="b"/>
              <a:pathLst>
                <a:path w="541" h="1082">
                  <a:moveTo>
                    <a:pt x="0" y="0"/>
                  </a:moveTo>
                  <a:cubicBezTo>
                    <a:pt x="181" y="361"/>
                    <a:pt x="361" y="722"/>
                    <a:pt x="542" y="1083"/>
                  </a:cubicBezTo>
                  <a:cubicBezTo>
                    <a:pt x="361" y="722"/>
                    <a:pt x="181" y="361"/>
                    <a:pt x="0" y="0"/>
                  </a:cubicBezTo>
                  <a:close/>
                </a:path>
              </a:pathLst>
            </a:custGeom>
            <a:solidFill>
              <a:srgbClr val="FFFFFF"/>
            </a:solidFill>
            <a:ln w="1804" cap="flat">
              <a:noFill/>
              <a:prstDash val="solid"/>
              <a:miter/>
            </a:ln>
          </p:spPr>
          <p:txBody>
            <a:bodyPr rtlCol="0" anchor="ctr"/>
            <a:lstStyle/>
            <a:p>
              <a:endParaRPr lang="en-US"/>
            </a:p>
          </p:txBody>
        </p:sp>
        <p:sp>
          <p:nvSpPr>
            <p:cNvPr id="33" name="Freeform 986">
              <a:extLst>
                <a:ext uri="{FF2B5EF4-FFF2-40B4-BE49-F238E27FC236}">
                  <a16:creationId xmlns:a16="http://schemas.microsoft.com/office/drawing/2014/main" id="{C327F65C-B4DA-8BFA-2AB0-F2C2769AB5DE}"/>
                </a:ext>
              </a:extLst>
            </p:cNvPr>
            <p:cNvSpPr/>
            <p:nvPr/>
          </p:nvSpPr>
          <p:spPr>
            <a:xfrm>
              <a:off x="8863021" y="2205027"/>
              <a:ext cx="180" cy="902"/>
            </a:xfrm>
            <a:custGeom>
              <a:avLst/>
              <a:gdLst>
                <a:gd name="connsiteX0" fmla="*/ 0 w 180"/>
                <a:gd name="connsiteY0" fmla="*/ 902 h 902"/>
                <a:gd name="connsiteX1" fmla="*/ 181 w 180"/>
                <a:gd name="connsiteY1" fmla="*/ 0 h 902"/>
                <a:gd name="connsiteX2" fmla="*/ 0 w 180"/>
                <a:gd name="connsiteY2" fmla="*/ 902 h 902"/>
              </a:gdLst>
              <a:ahLst/>
              <a:cxnLst>
                <a:cxn ang="0">
                  <a:pos x="connsiteX0" y="connsiteY0"/>
                </a:cxn>
                <a:cxn ang="0">
                  <a:pos x="connsiteX1" y="connsiteY1"/>
                </a:cxn>
                <a:cxn ang="0">
                  <a:pos x="connsiteX2" y="connsiteY2"/>
                </a:cxn>
              </a:cxnLst>
              <a:rect l="l" t="t" r="r" b="b"/>
              <a:pathLst>
                <a:path w="180" h="902">
                  <a:moveTo>
                    <a:pt x="0" y="902"/>
                  </a:moveTo>
                  <a:cubicBezTo>
                    <a:pt x="0" y="541"/>
                    <a:pt x="0" y="361"/>
                    <a:pt x="181" y="0"/>
                  </a:cubicBezTo>
                  <a:cubicBezTo>
                    <a:pt x="0" y="361"/>
                    <a:pt x="0" y="722"/>
                    <a:pt x="0" y="902"/>
                  </a:cubicBezTo>
                  <a:close/>
                </a:path>
              </a:pathLst>
            </a:custGeom>
            <a:solidFill>
              <a:srgbClr val="FFFFFF"/>
            </a:solidFill>
            <a:ln w="1804" cap="flat">
              <a:noFill/>
              <a:prstDash val="solid"/>
              <a:miter/>
            </a:ln>
          </p:spPr>
          <p:txBody>
            <a:bodyPr rtlCol="0" anchor="ctr"/>
            <a:lstStyle/>
            <a:p>
              <a:endParaRPr lang="en-US"/>
            </a:p>
          </p:txBody>
        </p:sp>
        <p:sp>
          <p:nvSpPr>
            <p:cNvPr id="34" name="Freeform 987">
              <a:extLst>
                <a:ext uri="{FF2B5EF4-FFF2-40B4-BE49-F238E27FC236}">
                  <a16:creationId xmlns:a16="http://schemas.microsoft.com/office/drawing/2014/main" id="{6327D276-D5B6-F7B9-148F-0CFCDB50F646}"/>
                </a:ext>
              </a:extLst>
            </p:cNvPr>
            <p:cNvSpPr/>
            <p:nvPr/>
          </p:nvSpPr>
          <p:spPr>
            <a:xfrm>
              <a:off x="8863744" y="2199071"/>
              <a:ext cx="1804" cy="541"/>
            </a:xfrm>
            <a:custGeom>
              <a:avLst/>
              <a:gdLst>
                <a:gd name="connsiteX0" fmla="*/ 0 w 1804"/>
                <a:gd name="connsiteY0" fmla="*/ 542 h 541"/>
                <a:gd name="connsiteX1" fmla="*/ 0 w 1804"/>
                <a:gd name="connsiteY1" fmla="*/ 0 h 541"/>
                <a:gd name="connsiteX2" fmla="*/ 0 w 1804"/>
                <a:gd name="connsiteY2" fmla="*/ 542 h 541"/>
              </a:gdLst>
              <a:ahLst/>
              <a:cxnLst>
                <a:cxn ang="0">
                  <a:pos x="connsiteX0" y="connsiteY0"/>
                </a:cxn>
                <a:cxn ang="0">
                  <a:pos x="connsiteX1" y="connsiteY1"/>
                </a:cxn>
                <a:cxn ang="0">
                  <a:pos x="connsiteX2" y="connsiteY2"/>
                </a:cxn>
              </a:cxnLst>
              <a:rect l="l" t="t" r="r" b="b"/>
              <a:pathLst>
                <a:path w="1804" h="541">
                  <a:moveTo>
                    <a:pt x="0" y="542"/>
                  </a:moveTo>
                  <a:cubicBezTo>
                    <a:pt x="0" y="361"/>
                    <a:pt x="0" y="180"/>
                    <a:pt x="0" y="0"/>
                  </a:cubicBezTo>
                  <a:cubicBezTo>
                    <a:pt x="0" y="180"/>
                    <a:pt x="0" y="361"/>
                    <a:pt x="0" y="542"/>
                  </a:cubicBezTo>
                  <a:close/>
                </a:path>
              </a:pathLst>
            </a:custGeom>
            <a:solidFill>
              <a:srgbClr val="FFFFFF"/>
            </a:solidFill>
            <a:ln w="1804" cap="flat">
              <a:noFill/>
              <a:prstDash val="solid"/>
              <a:miter/>
            </a:ln>
          </p:spPr>
          <p:txBody>
            <a:bodyPr rtlCol="0" anchor="ctr"/>
            <a:lstStyle/>
            <a:p>
              <a:endParaRPr lang="en-US"/>
            </a:p>
          </p:txBody>
        </p:sp>
        <p:sp>
          <p:nvSpPr>
            <p:cNvPr id="35" name="Freeform 988">
              <a:extLst>
                <a:ext uri="{FF2B5EF4-FFF2-40B4-BE49-F238E27FC236}">
                  <a16:creationId xmlns:a16="http://schemas.microsoft.com/office/drawing/2014/main" id="{79617C6E-6EB7-16C7-255D-7EB49C400CD2}"/>
                </a:ext>
              </a:extLst>
            </p:cNvPr>
            <p:cNvSpPr/>
            <p:nvPr/>
          </p:nvSpPr>
          <p:spPr>
            <a:xfrm>
              <a:off x="8863744" y="2180844"/>
              <a:ext cx="1804" cy="541"/>
            </a:xfrm>
            <a:custGeom>
              <a:avLst/>
              <a:gdLst>
                <a:gd name="connsiteX0" fmla="*/ 0 w 1804"/>
                <a:gd name="connsiteY0" fmla="*/ 541 h 541"/>
                <a:gd name="connsiteX1" fmla="*/ 0 w 1804"/>
                <a:gd name="connsiteY1" fmla="*/ 0 h 541"/>
                <a:gd name="connsiteX2" fmla="*/ 0 w 1804"/>
                <a:gd name="connsiteY2" fmla="*/ 541 h 541"/>
              </a:gdLst>
              <a:ahLst/>
              <a:cxnLst>
                <a:cxn ang="0">
                  <a:pos x="connsiteX0" y="connsiteY0"/>
                </a:cxn>
                <a:cxn ang="0">
                  <a:pos x="connsiteX1" y="connsiteY1"/>
                </a:cxn>
                <a:cxn ang="0">
                  <a:pos x="connsiteX2" y="connsiteY2"/>
                </a:cxn>
              </a:cxnLst>
              <a:rect l="l" t="t" r="r" b="b"/>
              <a:pathLst>
                <a:path w="1804" h="541">
                  <a:moveTo>
                    <a:pt x="0" y="541"/>
                  </a:moveTo>
                  <a:cubicBezTo>
                    <a:pt x="0" y="361"/>
                    <a:pt x="0" y="180"/>
                    <a:pt x="0" y="0"/>
                  </a:cubicBezTo>
                  <a:cubicBezTo>
                    <a:pt x="0" y="180"/>
                    <a:pt x="0" y="361"/>
                    <a:pt x="0" y="541"/>
                  </a:cubicBezTo>
                  <a:close/>
                </a:path>
              </a:pathLst>
            </a:custGeom>
            <a:solidFill>
              <a:srgbClr val="FFFFFF"/>
            </a:solidFill>
            <a:ln w="1804" cap="flat">
              <a:noFill/>
              <a:prstDash val="solid"/>
              <a:miter/>
            </a:ln>
          </p:spPr>
          <p:txBody>
            <a:bodyPr rtlCol="0" anchor="ctr"/>
            <a:lstStyle/>
            <a:p>
              <a:endParaRPr lang="en-US"/>
            </a:p>
          </p:txBody>
        </p:sp>
        <p:sp>
          <p:nvSpPr>
            <p:cNvPr id="36" name="Freeform 989">
              <a:extLst>
                <a:ext uri="{FF2B5EF4-FFF2-40B4-BE49-F238E27FC236}">
                  <a16:creationId xmlns:a16="http://schemas.microsoft.com/office/drawing/2014/main" id="{5FA842F5-4355-563E-AD63-B48515936850}"/>
                </a:ext>
              </a:extLst>
            </p:cNvPr>
            <p:cNvSpPr/>
            <p:nvPr/>
          </p:nvSpPr>
          <p:spPr>
            <a:xfrm>
              <a:off x="8862119" y="2169474"/>
              <a:ext cx="1804" cy="1804"/>
            </a:xfrm>
            <a:custGeom>
              <a:avLst/>
              <a:gdLst>
                <a:gd name="connsiteX0" fmla="*/ 0 w 1804"/>
                <a:gd name="connsiteY0" fmla="*/ 0 h 1804"/>
                <a:gd name="connsiteX1" fmla="*/ 0 w 1804"/>
                <a:gd name="connsiteY1" fmla="*/ 0 h 1804"/>
                <a:gd name="connsiteX2" fmla="*/ 0 w 1804"/>
                <a:gd name="connsiteY2" fmla="*/ 0 h 1804"/>
              </a:gdLst>
              <a:ahLst/>
              <a:cxnLst>
                <a:cxn ang="0">
                  <a:pos x="connsiteX0" y="connsiteY0"/>
                </a:cxn>
                <a:cxn ang="0">
                  <a:pos x="connsiteX1" y="connsiteY1"/>
                </a:cxn>
                <a:cxn ang="0">
                  <a:pos x="connsiteX2" y="connsiteY2"/>
                </a:cxn>
              </a:cxnLst>
              <a:rect l="l" t="t" r="r" b="b"/>
              <a:pathLst>
                <a:path w="1804" h="1804">
                  <a:moveTo>
                    <a:pt x="0" y="0"/>
                  </a:moveTo>
                  <a:cubicBezTo>
                    <a:pt x="0" y="0"/>
                    <a:pt x="0" y="0"/>
                    <a:pt x="0" y="0"/>
                  </a:cubicBezTo>
                  <a:cubicBezTo>
                    <a:pt x="0" y="0"/>
                    <a:pt x="0" y="0"/>
                    <a:pt x="0" y="0"/>
                  </a:cubicBezTo>
                  <a:close/>
                </a:path>
              </a:pathLst>
            </a:custGeom>
            <a:solidFill>
              <a:srgbClr val="FFFFFF"/>
            </a:solidFill>
            <a:ln w="1804" cap="flat">
              <a:noFill/>
              <a:prstDash val="solid"/>
              <a:miter/>
            </a:ln>
          </p:spPr>
          <p:txBody>
            <a:bodyPr rtlCol="0" anchor="ctr"/>
            <a:lstStyle/>
            <a:p>
              <a:endParaRPr lang="en-US"/>
            </a:p>
          </p:txBody>
        </p:sp>
        <p:sp>
          <p:nvSpPr>
            <p:cNvPr id="37" name="Freeform 990">
              <a:extLst>
                <a:ext uri="{FF2B5EF4-FFF2-40B4-BE49-F238E27FC236}">
                  <a16:creationId xmlns:a16="http://schemas.microsoft.com/office/drawing/2014/main" id="{91A377B2-0764-64EE-E31D-429EFDE36532}"/>
                </a:ext>
              </a:extLst>
            </p:cNvPr>
            <p:cNvSpPr/>
            <p:nvPr/>
          </p:nvSpPr>
          <p:spPr>
            <a:xfrm>
              <a:off x="8860856" y="2163337"/>
              <a:ext cx="1804" cy="361"/>
            </a:xfrm>
            <a:custGeom>
              <a:avLst/>
              <a:gdLst>
                <a:gd name="connsiteX0" fmla="*/ 0 w 1804"/>
                <a:gd name="connsiteY0" fmla="*/ 361 h 361"/>
                <a:gd name="connsiteX1" fmla="*/ 0 w 1804"/>
                <a:gd name="connsiteY1" fmla="*/ 0 h 361"/>
                <a:gd name="connsiteX2" fmla="*/ 0 w 1804"/>
                <a:gd name="connsiteY2" fmla="*/ 361 h 361"/>
              </a:gdLst>
              <a:ahLst/>
              <a:cxnLst>
                <a:cxn ang="0">
                  <a:pos x="connsiteX0" y="connsiteY0"/>
                </a:cxn>
                <a:cxn ang="0">
                  <a:pos x="connsiteX1" y="connsiteY1"/>
                </a:cxn>
                <a:cxn ang="0">
                  <a:pos x="connsiteX2" y="connsiteY2"/>
                </a:cxn>
              </a:cxnLst>
              <a:rect l="l" t="t" r="r" b="b"/>
              <a:pathLst>
                <a:path w="1804" h="361">
                  <a:moveTo>
                    <a:pt x="0" y="361"/>
                  </a:moveTo>
                  <a:cubicBezTo>
                    <a:pt x="0" y="181"/>
                    <a:pt x="0" y="181"/>
                    <a:pt x="0" y="0"/>
                  </a:cubicBezTo>
                  <a:cubicBezTo>
                    <a:pt x="0" y="181"/>
                    <a:pt x="0" y="361"/>
                    <a:pt x="0" y="361"/>
                  </a:cubicBezTo>
                  <a:close/>
                </a:path>
              </a:pathLst>
            </a:custGeom>
            <a:solidFill>
              <a:srgbClr val="FFFFFF"/>
            </a:solidFill>
            <a:ln w="1804" cap="flat">
              <a:noFill/>
              <a:prstDash val="solid"/>
              <a:miter/>
            </a:ln>
          </p:spPr>
          <p:txBody>
            <a:bodyPr rtlCol="0" anchor="ctr"/>
            <a:lstStyle/>
            <a:p>
              <a:endParaRPr lang="en-US"/>
            </a:p>
          </p:txBody>
        </p:sp>
        <p:sp>
          <p:nvSpPr>
            <p:cNvPr id="38" name="Freeform 991">
              <a:extLst>
                <a:ext uri="{FF2B5EF4-FFF2-40B4-BE49-F238E27FC236}">
                  <a16:creationId xmlns:a16="http://schemas.microsoft.com/office/drawing/2014/main" id="{06D985F1-93F1-14D3-2A42-7BB27E900620}"/>
                </a:ext>
              </a:extLst>
            </p:cNvPr>
            <p:cNvSpPr/>
            <p:nvPr/>
          </p:nvSpPr>
          <p:spPr>
            <a:xfrm>
              <a:off x="8864104" y="2186980"/>
              <a:ext cx="1804" cy="541"/>
            </a:xfrm>
            <a:custGeom>
              <a:avLst/>
              <a:gdLst>
                <a:gd name="connsiteX0" fmla="*/ 0 w 1804"/>
                <a:gd name="connsiteY0" fmla="*/ 0 h 541"/>
                <a:gd name="connsiteX1" fmla="*/ 0 w 1804"/>
                <a:gd name="connsiteY1" fmla="*/ 541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0" y="180"/>
                    <a:pt x="0" y="361"/>
                    <a:pt x="0" y="541"/>
                  </a:cubicBezTo>
                  <a:cubicBezTo>
                    <a:pt x="0" y="361"/>
                    <a:pt x="0" y="180"/>
                    <a:pt x="0" y="0"/>
                  </a:cubicBezTo>
                  <a:close/>
                </a:path>
              </a:pathLst>
            </a:custGeom>
            <a:solidFill>
              <a:srgbClr val="FFFFFF"/>
            </a:solidFill>
            <a:ln w="1804" cap="flat">
              <a:noFill/>
              <a:prstDash val="solid"/>
              <a:miter/>
            </a:ln>
          </p:spPr>
          <p:txBody>
            <a:bodyPr rtlCol="0" anchor="ctr"/>
            <a:lstStyle/>
            <a:p>
              <a:endParaRPr lang="en-US"/>
            </a:p>
          </p:txBody>
        </p:sp>
        <p:sp>
          <p:nvSpPr>
            <p:cNvPr id="39" name="Freeform 992">
              <a:extLst>
                <a:ext uri="{FF2B5EF4-FFF2-40B4-BE49-F238E27FC236}">
                  <a16:creationId xmlns:a16="http://schemas.microsoft.com/office/drawing/2014/main" id="{95883143-F99A-E3C6-EEBC-071A959AA371}"/>
                </a:ext>
              </a:extLst>
            </p:cNvPr>
            <p:cNvSpPr/>
            <p:nvPr/>
          </p:nvSpPr>
          <p:spPr>
            <a:xfrm>
              <a:off x="8861939" y="2211705"/>
              <a:ext cx="180" cy="541"/>
            </a:xfrm>
            <a:custGeom>
              <a:avLst/>
              <a:gdLst>
                <a:gd name="connsiteX0" fmla="*/ 0 w 180"/>
                <a:gd name="connsiteY0" fmla="*/ 542 h 541"/>
                <a:gd name="connsiteX1" fmla="*/ 180 w 180"/>
                <a:gd name="connsiteY1" fmla="*/ 0 h 541"/>
                <a:gd name="connsiteX2" fmla="*/ 0 w 180"/>
                <a:gd name="connsiteY2" fmla="*/ 542 h 541"/>
              </a:gdLst>
              <a:ahLst/>
              <a:cxnLst>
                <a:cxn ang="0">
                  <a:pos x="connsiteX0" y="connsiteY0"/>
                </a:cxn>
                <a:cxn ang="0">
                  <a:pos x="connsiteX1" y="connsiteY1"/>
                </a:cxn>
                <a:cxn ang="0">
                  <a:pos x="connsiteX2" y="connsiteY2"/>
                </a:cxn>
              </a:cxnLst>
              <a:rect l="l" t="t" r="r" b="b"/>
              <a:pathLst>
                <a:path w="180" h="541">
                  <a:moveTo>
                    <a:pt x="0" y="542"/>
                  </a:moveTo>
                  <a:cubicBezTo>
                    <a:pt x="0" y="361"/>
                    <a:pt x="0" y="180"/>
                    <a:pt x="180" y="0"/>
                  </a:cubicBezTo>
                  <a:cubicBezTo>
                    <a:pt x="180" y="180"/>
                    <a:pt x="0" y="361"/>
                    <a:pt x="0" y="542"/>
                  </a:cubicBezTo>
                  <a:close/>
                </a:path>
              </a:pathLst>
            </a:custGeom>
            <a:solidFill>
              <a:srgbClr val="FFFFFF"/>
            </a:solidFill>
            <a:ln w="1804" cap="flat">
              <a:noFill/>
              <a:prstDash val="solid"/>
              <a:miter/>
            </a:ln>
          </p:spPr>
          <p:txBody>
            <a:bodyPr rtlCol="0" anchor="ctr"/>
            <a:lstStyle/>
            <a:p>
              <a:endParaRPr lang="en-US"/>
            </a:p>
          </p:txBody>
        </p:sp>
        <p:sp>
          <p:nvSpPr>
            <p:cNvPr id="40" name="Freeform 993">
              <a:extLst>
                <a:ext uri="{FF2B5EF4-FFF2-40B4-BE49-F238E27FC236}">
                  <a16:creationId xmlns:a16="http://schemas.microsoft.com/office/drawing/2014/main" id="{FA0CBA4A-9198-7745-6266-90FE9F3C495C}"/>
                </a:ext>
              </a:extLst>
            </p:cNvPr>
            <p:cNvSpPr/>
            <p:nvPr/>
          </p:nvSpPr>
          <p:spPr>
            <a:xfrm>
              <a:off x="8858870" y="2223977"/>
              <a:ext cx="361" cy="1082"/>
            </a:xfrm>
            <a:custGeom>
              <a:avLst/>
              <a:gdLst>
                <a:gd name="connsiteX0" fmla="*/ 0 w 361"/>
                <a:gd name="connsiteY0" fmla="*/ 1083 h 1082"/>
                <a:gd name="connsiteX1" fmla="*/ 361 w 361"/>
                <a:gd name="connsiteY1" fmla="*/ 0 h 1082"/>
                <a:gd name="connsiteX2" fmla="*/ 0 w 361"/>
                <a:gd name="connsiteY2" fmla="*/ 1083 h 1082"/>
              </a:gdLst>
              <a:ahLst/>
              <a:cxnLst>
                <a:cxn ang="0">
                  <a:pos x="connsiteX0" y="connsiteY0"/>
                </a:cxn>
                <a:cxn ang="0">
                  <a:pos x="connsiteX1" y="connsiteY1"/>
                </a:cxn>
                <a:cxn ang="0">
                  <a:pos x="connsiteX2" y="connsiteY2"/>
                </a:cxn>
              </a:cxnLst>
              <a:rect l="l" t="t" r="r" b="b"/>
              <a:pathLst>
                <a:path w="361" h="1082">
                  <a:moveTo>
                    <a:pt x="0" y="1083"/>
                  </a:moveTo>
                  <a:cubicBezTo>
                    <a:pt x="181" y="722"/>
                    <a:pt x="181" y="361"/>
                    <a:pt x="361" y="0"/>
                  </a:cubicBezTo>
                  <a:cubicBezTo>
                    <a:pt x="181" y="361"/>
                    <a:pt x="181" y="722"/>
                    <a:pt x="0" y="1083"/>
                  </a:cubicBezTo>
                  <a:close/>
                </a:path>
              </a:pathLst>
            </a:custGeom>
            <a:solidFill>
              <a:srgbClr val="FFFFFF"/>
            </a:solidFill>
            <a:ln w="1804" cap="flat">
              <a:noFill/>
              <a:prstDash val="solid"/>
              <a:miter/>
            </a:ln>
          </p:spPr>
          <p:txBody>
            <a:bodyPr rtlCol="0" anchor="ctr"/>
            <a:lstStyle/>
            <a:p>
              <a:endParaRPr lang="en-US"/>
            </a:p>
          </p:txBody>
        </p:sp>
        <p:sp>
          <p:nvSpPr>
            <p:cNvPr id="41" name="Freeform 994">
              <a:extLst>
                <a:ext uri="{FF2B5EF4-FFF2-40B4-BE49-F238E27FC236}">
                  <a16:creationId xmlns:a16="http://schemas.microsoft.com/office/drawing/2014/main" id="{F68D759D-C6DA-1BEF-BDE5-81B3A2E6F902}"/>
                </a:ext>
              </a:extLst>
            </p:cNvPr>
            <p:cNvSpPr/>
            <p:nvPr/>
          </p:nvSpPr>
          <p:spPr>
            <a:xfrm>
              <a:off x="8856885" y="2230835"/>
              <a:ext cx="360" cy="902"/>
            </a:xfrm>
            <a:custGeom>
              <a:avLst/>
              <a:gdLst>
                <a:gd name="connsiteX0" fmla="*/ 0 w 360"/>
                <a:gd name="connsiteY0" fmla="*/ 902 h 902"/>
                <a:gd name="connsiteX1" fmla="*/ 361 w 360"/>
                <a:gd name="connsiteY1" fmla="*/ 0 h 902"/>
                <a:gd name="connsiteX2" fmla="*/ 0 w 360"/>
                <a:gd name="connsiteY2" fmla="*/ 902 h 902"/>
              </a:gdLst>
              <a:ahLst/>
              <a:cxnLst>
                <a:cxn ang="0">
                  <a:pos x="connsiteX0" y="connsiteY0"/>
                </a:cxn>
                <a:cxn ang="0">
                  <a:pos x="connsiteX1" y="connsiteY1"/>
                </a:cxn>
                <a:cxn ang="0">
                  <a:pos x="connsiteX2" y="connsiteY2"/>
                </a:cxn>
              </a:cxnLst>
              <a:rect l="l" t="t" r="r" b="b"/>
              <a:pathLst>
                <a:path w="360" h="902">
                  <a:moveTo>
                    <a:pt x="0" y="902"/>
                  </a:moveTo>
                  <a:cubicBezTo>
                    <a:pt x="180" y="542"/>
                    <a:pt x="180" y="180"/>
                    <a:pt x="361" y="0"/>
                  </a:cubicBezTo>
                  <a:cubicBezTo>
                    <a:pt x="180" y="361"/>
                    <a:pt x="0" y="542"/>
                    <a:pt x="0" y="902"/>
                  </a:cubicBezTo>
                  <a:close/>
                </a:path>
              </a:pathLst>
            </a:custGeom>
            <a:solidFill>
              <a:srgbClr val="FFFFFF"/>
            </a:solidFill>
            <a:ln w="1804" cap="flat">
              <a:noFill/>
              <a:prstDash val="solid"/>
              <a:miter/>
            </a:ln>
          </p:spPr>
          <p:txBody>
            <a:bodyPr rtlCol="0" anchor="ctr"/>
            <a:lstStyle/>
            <a:p>
              <a:endParaRPr lang="en-US"/>
            </a:p>
          </p:txBody>
        </p:sp>
        <p:sp>
          <p:nvSpPr>
            <p:cNvPr id="42" name="Freeform 995">
              <a:extLst>
                <a:ext uri="{FF2B5EF4-FFF2-40B4-BE49-F238E27FC236}">
                  <a16:creationId xmlns:a16="http://schemas.microsoft.com/office/drawing/2014/main" id="{1FA5E270-D830-9115-14AD-EE19D5392BFE}"/>
                </a:ext>
              </a:extLst>
            </p:cNvPr>
            <p:cNvSpPr/>
            <p:nvPr/>
          </p:nvSpPr>
          <p:spPr>
            <a:xfrm>
              <a:off x="8860675" y="2218021"/>
              <a:ext cx="180" cy="360"/>
            </a:xfrm>
            <a:custGeom>
              <a:avLst/>
              <a:gdLst>
                <a:gd name="connsiteX0" fmla="*/ 0 w 180"/>
                <a:gd name="connsiteY0" fmla="*/ 361 h 360"/>
                <a:gd name="connsiteX1" fmla="*/ 181 w 180"/>
                <a:gd name="connsiteY1" fmla="*/ 0 h 360"/>
                <a:gd name="connsiteX2" fmla="*/ 0 w 180"/>
                <a:gd name="connsiteY2" fmla="*/ 361 h 360"/>
              </a:gdLst>
              <a:ahLst/>
              <a:cxnLst>
                <a:cxn ang="0">
                  <a:pos x="connsiteX0" y="connsiteY0"/>
                </a:cxn>
                <a:cxn ang="0">
                  <a:pos x="connsiteX1" y="connsiteY1"/>
                </a:cxn>
                <a:cxn ang="0">
                  <a:pos x="connsiteX2" y="connsiteY2"/>
                </a:cxn>
              </a:cxnLst>
              <a:rect l="l" t="t" r="r" b="b"/>
              <a:pathLst>
                <a:path w="180" h="360">
                  <a:moveTo>
                    <a:pt x="0" y="361"/>
                  </a:moveTo>
                  <a:cubicBezTo>
                    <a:pt x="0" y="180"/>
                    <a:pt x="0" y="0"/>
                    <a:pt x="181" y="0"/>
                  </a:cubicBezTo>
                  <a:cubicBezTo>
                    <a:pt x="0" y="0"/>
                    <a:pt x="0" y="180"/>
                    <a:pt x="0" y="361"/>
                  </a:cubicBezTo>
                  <a:close/>
                </a:path>
              </a:pathLst>
            </a:custGeom>
            <a:solidFill>
              <a:srgbClr val="FFFFFF"/>
            </a:solidFill>
            <a:ln w="1804" cap="flat">
              <a:noFill/>
              <a:prstDash val="solid"/>
              <a:miter/>
            </a:ln>
          </p:spPr>
          <p:txBody>
            <a:bodyPr rtlCol="0" anchor="ctr"/>
            <a:lstStyle/>
            <a:p>
              <a:endParaRPr lang="en-US"/>
            </a:p>
          </p:txBody>
        </p:sp>
        <p:sp>
          <p:nvSpPr>
            <p:cNvPr id="43" name="Freeform 996">
              <a:extLst>
                <a:ext uri="{FF2B5EF4-FFF2-40B4-BE49-F238E27FC236}">
                  <a16:creationId xmlns:a16="http://schemas.microsoft.com/office/drawing/2014/main" id="{3F10AB58-F03E-DF57-9FC0-35323E19BFE2}"/>
                </a:ext>
              </a:extLst>
            </p:cNvPr>
            <p:cNvSpPr/>
            <p:nvPr/>
          </p:nvSpPr>
          <p:spPr>
            <a:xfrm>
              <a:off x="9063528" y="1873497"/>
              <a:ext cx="11189" cy="14979"/>
            </a:xfrm>
            <a:custGeom>
              <a:avLst/>
              <a:gdLst>
                <a:gd name="connsiteX0" fmla="*/ 0 w 11189"/>
                <a:gd name="connsiteY0" fmla="*/ 0 h 14979"/>
                <a:gd name="connsiteX1" fmla="*/ 11189 w 11189"/>
                <a:gd name="connsiteY1" fmla="*/ 14979 h 14979"/>
                <a:gd name="connsiteX2" fmla="*/ 0 w 11189"/>
                <a:gd name="connsiteY2" fmla="*/ 0 h 14979"/>
              </a:gdLst>
              <a:ahLst/>
              <a:cxnLst>
                <a:cxn ang="0">
                  <a:pos x="connsiteX0" y="connsiteY0"/>
                </a:cxn>
                <a:cxn ang="0">
                  <a:pos x="connsiteX1" y="connsiteY1"/>
                </a:cxn>
                <a:cxn ang="0">
                  <a:pos x="connsiteX2" y="connsiteY2"/>
                </a:cxn>
              </a:cxnLst>
              <a:rect l="l" t="t" r="r" b="b"/>
              <a:pathLst>
                <a:path w="11189" h="14979">
                  <a:moveTo>
                    <a:pt x="0" y="0"/>
                  </a:moveTo>
                  <a:cubicBezTo>
                    <a:pt x="4151" y="4692"/>
                    <a:pt x="7760" y="9746"/>
                    <a:pt x="11189" y="14979"/>
                  </a:cubicBezTo>
                  <a:cubicBezTo>
                    <a:pt x="7760" y="9565"/>
                    <a:pt x="4151" y="4692"/>
                    <a:pt x="0" y="0"/>
                  </a:cubicBezTo>
                  <a:close/>
                </a:path>
              </a:pathLst>
            </a:custGeom>
            <a:solidFill>
              <a:srgbClr val="FFFFFF"/>
            </a:solidFill>
            <a:ln w="1804" cap="flat">
              <a:noFill/>
              <a:prstDash val="solid"/>
              <a:miter/>
            </a:ln>
          </p:spPr>
          <p:txBody>
            <a:bodyPr rtlCol="0" anchor="ctr"/>
            <a:lstStyle/>
            <a:p>
              <a:endParaRPr lang="en-US"/>
            </a:p>
          </p:txBody>
        </p:sp>
        <p:sp>
          <p:nvSpPr>
            <p:cNvPr id="44" name="Freeform 997">
              <a:extLst>
                <a:ext uri="{FF2B5EF4-FFF2-40B4-BE49-F238E27FC236}">
                  <a16:creationId xmlns:a16="http://schemas.microsoft.com/office/drawing/2014/main" id="{CC7C9943-887F-C5C3-DF41-A400C97E5300}"/>
                </a:ext>
              </a:extLst>
            </p:cNvPr>
            <p:cNvSpPr/>
            <p:nvPr/>
          </p:nvSpPr>
          <p:spPr>
            <a:xfrm>
              <a:off x="8854945" y="2146293"/>
              <a:ext cx="135" cy="80"/>
            </a:xfrm>
            <a:custGeom>
              <a:avLst/>
              <a:gdLst>
                <a:gd name="connsiteX0" fmla="*/ 135 w 135"/>
                <a:gd name="connsiteY0" fmla="*/ 80 h 80"/>
                <a:gd name="connsiteX1" fmla="*/ 135 w 135"/>
                <a:gd name="connsiteY1" fmla="*/ 80 h 80"/>
                <a:gd name="connsiteX2" fmla="*/ 135 w 135"/>
                <a:gd name="connsiteY2" fmla="*/ 80 h 80"/>
              </a:gdLst>
              <a:ahLst/>
              <a:cxnLst>
                <a:cxn ang="0">
                  <a:pos x="connsiteX0" y="connsiteY0"/>
                </a:cxn>
                <a:cxn ang="0">
                  <a:pos x="connsiteX1" y="connsiteY1"/>
                </a:cxn>
                <a:cxn ang="0">
                  <a:pos x="connsiteX2" y="connsiteY2"/>
                </a:cxn>
              </a:cxnLst>
              <a:rect l="l" t="t" r="r" b="b"/>
              <a:pathLst>
                <a:path w="135" h="80">
                  <a:moveTo>
                    <a:pt x="135" y="80"/>
                  </a:moveTo>
                  <a:cubicBezTo>
                    <a:pt x="-45" y="80"/>
                    <a:pt x="-45" y="-100"/>
                    <a:pt x="135" y="80"/>
                  </a:cubicBezTo>
                  <a:cubicBezTo>
                    <a:pt x="-45" y="-100"/>
                    <a:pt x="-45" y="80"/>
                    <a:pt x="135" y="80"/>
                  </a:cubicBezTo>
                  <a:close/>
                </a:path>
              </a:pathLst>
            </a:custGeom>
            <a:solidFill>
              <a:srgbClr val="FFFFFF"/>
            </a:solidFill>
            <a:ln w="1804" cap="flat">
              <a:noFill/>
              <a:prstDash val="solid"/>
              <a:miter/>
            </a:ln>
          </p:spPr>
          <p:txBody>
            <a:bodyPr rtlCol="0" anchor="ctr"/>
            <a:lstStyle/>
            <a:p>
              <a:endParaRPr lang="en-US"/>
            </a:p>
          </p:txBody>
        </p:sp>
        <p:sp>
          <p:nvSpPr>
            <p:cNvPr id="45" name="Freeform 998">
              <a:extLst>
                <a:ext uri="{FF2B5EF4-FFF2-40B4-BE49-F238E27FC236}">
                  <a16:creationId xmlns:a16="http://schemas.microsoft.com/office/drawing/2014/main" id="{F80860CC-3334-E29E-5D67-347D4A9F0685}"/>
                </a:ext>
              </a:extLst>
            </p:cNvPr>
            <p:cNvSpPr/>
            <p:nvPr/>
          </p:nvSpPr>
          <p:spPr>
            <a:xfrm>
              <a:off x="9090238" y="1917713"/>
              <a:ext cx="2345" cy="5414"/>
            </a:xfrm>
            <a:custGeom>
              <a:avLst/>
              <a:gdLst>
                <a:gd name="connsiteX0" fmla="*/ 0 w 2345"/>
                <a:gd name="connsiteY0" fmla="*/ 0 h 5414"/>
                <a:gd name="connsiteX1" fmla="*/ 2346 w 2345"/>
                <a:gd name="connsiteY1" fmla="*/ 5414 h 5414"/>
                <a:gd name="connsiteX2" fmla="*/ 0 w 2345"/>
                <a:gd name="connsiteY2" fmla="*/ 0 h 5414"/>
              </a:gdLst>
              <a:ahLst/>
              <a:cxnLst>
                <a:cxn ang="0">
                  <a:pos x="connsiteX0" y="connsiteY0"/>
                </a:cxn>
                <a:cxn ang="0">
                  <a:pos x="connsiteX1" y="connsiteY1"/>
                </a:cxn>
                <a:cxn ang="0">
                  <a:pos x="connsiteX2" y="connsiteY2"/>
                </a:cxn>
              </a:cxnLst>
              <a:rect l="l" t="t" r="r" b="b"/>
              <a:pathLst>
                <a:path w="2345" h="5414">
                  <a:moveTo>
                    <a:pt x="0" y="0"/>
                  </a:moveTo>
                  <a:cubicBezTo>
                    <a:pt x="722" y="1805"/>
                    <a:pt x="1443" y="3609"/>
                    <a:pt x="2346" y="5414"/>
                  </a:cubicBezTo>
                  <a:cubicBezTo>
                    <a:pt x="1443" y="3609"/>
                    <a:pt x="722" y="1805"/>
                    <a:pt x="0" y="0"/>
                  </a:cubicBezTo>
                  <a:close/>
                </a:path>
              </a:pathLst>
            </a:custGeom>
            <a:solidFill>
              <a:srgbClr val="FFFFFF"/>
            </a:solidFill>
            <a:ln w="1804" cap="flat">
              <a:noFill/>
              <a:prstDash val="solid"/>
              <a:miter/>
            </a:ln>
          </p:spPr>
          <p:txBody>
            <a:bodyPr rtlCol="0" anchor="ctr"/>
            <a:lstStyle/>
            <a:p>
              <a:endParaRPr lang="en-US"/>
            </a:p>
          </p:txBody>
        </p:sp>
        <p:sp>
          <p:nvSpPr>
            <p:cNvPr id="46" name="Freeform 999">
              <a:extLst>
                <a:ext uri="{FF2B5EF4-FFF2-40B4-BE49-F238E27FC236}">
                  <a16:creationId xmlns:a16="http://schemas.microsoft.com/office/drawing/2014/main" id="{7BA03ABC-A7B4-DAEA-9079-CC2E8AC11243}"/>
                </a:ext>
              </a:extLst>
            </p:cNvPr>
            <p:cNvSpPr/>
            <p:nvPr/>
          </p:nvSpPr>
          <p:spPr>
            <a:xfrm>
              <a:off x="9033930" y="1849494"/>
              <a:ext cx="29597" cy="23822"/>
            </a:xfrm>
            <a:custGeom>
              <a:avLst/>
              <a:gdLst>
                <a:gd name="connsiteX0" fmla="*/ 29598 w 29597"/>
                <a:gd name="connsiteY0" fmla="*/ 23822 h 23822"/>
                <a:gd name="connsiteX1" fmla="*/ 0 w 29597"/>
                <a:gd name="connsiteY1" fmla="*/ 0 h 23822"/>
                <a:gd name="connsiteX2" fmla="*/ 29598 w 29597"/>
                <a:gd name="connsiteY2" fmla="*/ 23822 h 23822"/>
              </a:gdLst>
              <a:ahLst/>
              <a:cxnLst>
                <a:cxn ang="0">
                  <a:pos x="connsiteX0" y="connsiteY0"/>
                </a:cxn>
                <a:cxn ang="0">
                  <a:pos x="connsiteX1" y="connsiteY1"/>
                </a:cxn>
                <a:cxn ang="0">
                  <a:pos x="connsiteX2" y="connsiteY2"/>
                </a:cxn>
              </a:cxnLst>
              <a:rect l="l" t="t" r="r" b="b"/>
              <a:pathLst>
                <a:path w="29597" h="23822">
                  <a:moveTo>
                    <a:pt x="29598" y="23822"/>
                  </a:moveTo>
                  <a:cubicBezTo>
                    <a:pt x="21296" y="14438"/>
                    <a:pt x="11731" y="6317"/>
                    <a:pt x="0" y="0"/>
                  </a:cubicBezTo>
                  <a:cubicBezTo>
                    <a:pt x="11551" y="6317"/>
                    <a:pt x="21296" y="14438"/>
                    <a:pt x="29598" y="23822"/>
                  </a:cubicBezTo>
                  <a:close/>
                </a:path>
              </a:pathLst>
            </a:custGeom>
            <a:solidFill>
              <a:srgbClr val="FFFFFF"/>
            </a:solidFill>
            <a:ln w="1804" cap="flat">
              <a:noFill/>
              <a:prstDash val="solid"/>
              <a:miter/>
            </a:ln>
          </p:spPr>
          <p:txBody>
            <a:bodyPr rtlCol="0" anchor="ctr"/>
            <a:lstStyle/>
            <a:p>
              <a:endParaRPr lang="en-US"/>
            </a:p>
          </p:txBody>
        </p:sp>
        <p:sp>
          <p:nvSpPr>
            <p:cNvPr id="47" name="Freeform 1000">
              <a:extLst>
                <a:ext uri="{FF2B5EF4-FFF2-40B4-BE49-F238E27FC236}">
                  <a16:creationId xmlns:a16="http://schemas.microsoft.com/office/drawing/2014/main" id="{D46A4C17-1510-57A5-DED6-10765A0C335C}"/>
                </a:ext>
              </a:extLst>
            </p:cNvPr>
            <p:cNvSpPr/>
            <p:nvPr/>
          </p:nvSpPr>
          <p:spPr>
            <a:xfrm>
              <a:off x="9075078" y="1888837"/>
              <a:ext cx="6316" cy="10647"/>
            </a:xfrm>
            <a:custGeom>
              <a:avLst/>
              <a:gdLst>
                <a:gd name="connsiteX0" fmla="*/ 0 w 6316"/>
                <a:gd name="connsiteY0" fmla="*/ 0 h 10647"/>
                <a:gd name="connsiteX1" fmla="*/ 6317 w 6316"/>
                <a:gd name="connsiteY1" fmla="*/ 10648 h 10647"/>
                <a:gd name="connsiteX2" fmla="*/ 0 w 6316"/>
                <a:gd name="connsiteY2" fmla="*/ 0 h 10647"/>
              </a:gdLst>
              <a:ahLst/>
              <a:cxnLst>
                <a:cxn ang="0">
                  <a:pos x="connsiteX0" y="connsiteY0"/>
                </a:cxn>
                <a:cxn ang="0">
                  <a:pos x="connsiteX1" y="connsiteY1"/>
                </a:cxn>
                <a:cxn ang="0">
                  <a:pos x="connsiteX2" y="connsiteY2"/>
                </a:cxn>
              </a:cxnLst>
              <a:rect l="l" t="t" r="r" b="b"/>
              <a:pathLst>
                <a:path w="6316" h="10647">
                  <a:moveTo>
                    <a:pt x="0" y="0"/>
                  </a:moveTo>
                  <a:cubicBezTo>
                    <a:pt x="2166" y="3429"/>
                    <a:pt x="4332" y="7039"/>
                    <a:pt x="6317" y="10648"/>
                  </a:cubicBezTo>
                  <a:cubicBezTo>
                    <a:pt x="4332" y="6858"/>
                    <a:pt x="2166" y="3429"/>
                    <a:pt x="0" y="0"/>
                  </a:cubicBezTo>
                  <a:close/>
                </a:path>
              </a:pathLst>
            </a:custGeom>
            <a:solidFill>
              <a:srgbClr val="FFFFFF"/>
            </a:solidFill>
            <a:ln w="1804" cap="flat">
              <a:noFill/>
              <a:prstDash val="solid"/>
              <a:miter/>
            </a:ln>
          </p:spPr>
          <p:txBody>
            <a:bodyPr rtlCol="0" anchor="ctr"/>
            <a:lstStyle/>
            <a:p>
              <a:endParaRPr lang="en-US"/>
            </a:p>
          </p:txBody>
        </p:sp>
        <p:sp>
          <p:nvSpPr>
            <p:cNvPr id="48" name="Freeform 1001">
              <a:extLst>
                <a:ext uri="{FF2B5EF4-FFF2-40B4-BE49-F238E27FC236}">
                  <a16:creationId xmlns:a16="http://schemas.microsoft.com/office/drawing/2014/main" id="{0725475E-51DF-E124-67BB-F518C6BEA749}"/>
                </a:ext>
              </a:extLst>
            </p:cNvPr>
            <p:cNvSpPr/>
            <p:nvPr/>
          </p:nvSpPr>
          <p:spPr>
            <a:xfrm>
              <a:off x="8768766" y="1830635"/>
              <a:ext cx="296448" cy="322089"/>
            </a:xfrm>
            <a:custGeom>
              <a:avLst/>
              <a:gdLst>
                <a:gd name="connsiteX0" fmla="*/ 170415 w 296448"/>
                <a:gd name="connsiteY0" fmla="*/ 319889 h 322089"/>
                <a:gd name="connsiteX1" fmla="*/ 251268 w 296448"/>
                <a:gd name="connsiteY1" fmla="*/ 270800 h 322089"/>
                <a:gd name="connsiteX2" fmla="*/ 273105 w 296448"/>
                <a:gd name="connsiteY2" fmla="*/ 32575 h 322089"/>
                <a:gd name="connsiteX3" fmla="*/ 265345 w 296448"/>
                <a:gd name="connsiteY3" fmla="*/ 18859 h 322089"/>
                <a:gd name="connsiteX4" fmla="*/ 243688 w 296448"/>
                <a:gd name="connsiteY4" fmla="*/ 10196 h 322089"/>
                <a:gd name="connsiteX5" fmla="*/ 57800 w 296448"/>
                <a:gd name="connsiteY5" fmla="*/ 27702 h 322089"/>
                <a:gd name="connsiteX6" fmla="*/ 11598 w 296448"/>
                <a:gd name="connsiteY6" fmla="*/ 78957 h 322089"/>
                <a:gd name="connsiteX7" fmla="*/ 26578 w 296448"/>
                <a:gd name="connsiteY7" fmla="*/ 215214 h 322089"/>
                <a:gd name="connsiteX8" fmla="*/ 75125 w 296448"/>
                <a:gd name="connsiteY8" fmla="*/ 294262 h 322089"/>
                <a:gd name="connsiteX9" fmla="*/ 83968 w 296448"/>
                <a:gd name="connsiteY9" fmla="*/ 309963 h 322089"/>
                <a:gd name="connsiteX10" fmla="*/ 83968 w 296448"/>
                <a:gd name="connsiteY10" fmla="*/ 309963 h 322089"/>
                <a:gd name="connsiteX11" fmla="*/ 170415 w 296448"/>
                <a:gd name="connsiteY11" fmla="*/ 319889 h 322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6448" h="322089">
                  <a:moveTo>
                    <a:pt x="170415" y="319889"/>
                  </a:moveTo>
                  <a:cubicBezTo>
                    <a:pt x="201818" y="314655"/>
                    <a:pt x="231415" y="295345"/>
                    <a:pt x="251268" y="270800"/>
                  </a:cubicBezTo>
                  <a:cubicBezTo>
                    <a:pt x="304327" y="204928"/>
                    <a:pt x="309380" y="107472"/>
                    <a:pt x="273105" y="32575"/>
                  </a:cubicBezTo>
                  <a:cubicBezTo>
                    <a:pt x="270759" y="27702"/>
                    <a:pt x="268232" y="23190"/>
                    <a:pt x="265345" y="18859"/>
                  </a:cubicBezTo>
                  <a:cubicBezTo>
                    <a:pt x="258667" y="15250"/>
                    <a:pt x="251628" y="12362"/>
                    <a:pt x="243688" y="10196"/>
                  </a:cubicBezTo>
                  <a:cubicBezTo>
                    <a:pt x="179620" y="-7851"/>
                    <a:pt x="117175" y="-1895"/>
                    <a:pt x="57800" y="27702"/>
                  </a:cubicBezTo>
                  <a:cubicBezTo>
                    <a:pt x="36504" y="38350"/>
                    <a:pt x="20442" y="56037"/>
                    <a:pt x="11598" y="78957"/>
                  </a:cubicBezTo>
                  <a:cubicBezTo>
                    <a:pt x="-6990" y="126963"/>
                    <a:pt x="-4103" y="172442"/>
                    <a:pt x="26578" y="215214"/>
                  </a:cubicBezTo>
                  <a:cubicBezTo>
                    <a:pt x="44625" y="240300"/>
                    <a:pt x="58522" y="268274"/>
                    <a:pt x="75125" y="294262"/>
                  </a:cubicBezTo>
                  <a:cubicBezTo>
                    <a:pt x="78554" y="299496"/>
                    <a:pt x="81442" y="304729"/>
                    <a:pt x="83968" y="309963"/>
                  </a:cubicBezTo>
                  <a:lnTo>
                    <a:pt x="83968" y="309963"/>
                  </a:lnTo>
                  <a:cubicBezTo>
                    <a:pt x="111400" y="321153"/>
                    <a:pt x="140096" y="324943"/>
                    <a:pt x="170415" y="319889"/>
                  </a:cubicBezTo>
                  <a:close/>
                </a:path>
              </a:pathLst>
            </a:custGeom>
            <a:solidFill>
              <a:srgbClr val="FFFFFF"/>
            </a:solidFill>
            <a:ln w="1804" cap="flat">
              <a:noFill/>
              <a:prstDash val="solid"/>
              <a:miter/>
            </a:ln>
          </p:spPr>
          <p:txBody>
            <a:bodyPr rtlCol="0" anchor="ctr"/>
            <a:lstStyle/>
            <a:p>
              <a:endParaRPr lang="en-US"/>
            </a:p>
          </p:txBody>
        </p:sp>
        <p:sp>
          <p:nvSpPr>
            <p:cNvPr id="49" name="Freeform 1002">
              <a:extLst>
                <a:ext uri="{FF2B5EF4-FFF2-40B4-BE49-F238E27FC236}">
                  <a16:creationId xmlns:a16="http://schemas.microsoft.com/office/drawing/2014/main" id="{52C75CA5-E287-65C8-55CD-EC52AED52C49}"/>
                </a:ext>
              </a:extLst>
            </p:cNvPr>
            <p:cNvSpPr/>
            <p:nvPr/>
          </p:nvSpPr>
          <p:spPr>
            <a:xfrm>
              <a:off x="9092945" y="1924210"/>
              <a:ext cx="2165" cy="5594"/>
            </a:xfrm>
            <a:custGeom>
              <a:avLst/>
              <a:gdLst>
                <a:gd name="connsiteX0" fmla="*/ 0 w 2165"/>
                <a:gd name="connsiteY0" fmla="*/ 0 h 5594"/>
                <a:gd name="connsiteX1" fmla="*/ 2166 w 2165"/>
                <a:gd name="connsiteY1" fmla="*/ 5595 h 5594"/>
                <a:gd name="connsiteX2" fmla="*/ 0 w 2165"/>
                <a:gd name="connsiteY2" fmla="*/ 0 h 5594"/>
              </a:gdLst>
              <a:ahLst/>
              <a:cxnLst>
                <a:cxn ang="0">
                  <a:pos x="connsiteX0" y="connsiteY0"/>
                </a:cxn>
                <a:cxn ang="0">
                  <a:pos x="connsiteX1" y="connsiteY1"/>
                </a:cxn>
                <a:cxn ang="0">
                  <a:pos x="connsiteX2" y="connsiteY2"/>
                </a:cxn>
              </a:cxnLst>
              <a:rect l="l" t="t" r="r" b="b"/>
              <a:pathLst>
                <a:path w="2165" h="5594">
                  <a:moveTo>
                    <a:pt x="0" y="0"/>
                  </a:moveTo>
                  <a:cubicBezTo>
                    <a:pt x="722" y="1805"/>
                    <a:pt x="1443" y="3790"/>
                    <a:pt x="2166" y="5595"/>
                  </a:cubicBezTo>
                  <a:cubicBezTo>
                    <a:pt x="1443" y="3790"/>
                    <a:pt x="722" y="1805"/>
                    <a:pt x="0" y="0"/>
                  </a:cubicBezTo>
                  <a:close/>
                </a:path>
              </a:pathLst>
            </a:custGeom>
            <a:solidFill>
              <a:srgbClr val="FFFFFF"/>
            </a:solidFill>
            <a:ln w="1804" cap="flat">
              <a:noFill/>
              <a:prstDash val="solid"/>
              <a:miter/>
            </a:ln>
          </p:spPr>
          <p:txBody>
            <a:bodyPr rtlCol="0" anchor="ctr"/>
            <a:lstStyle/>
            <a:p>
              <a:endParaRPr lang="en-US"/>
            </a:p>
          </p:txBody>
        </p:sp>
        <p:sp>
          <p:nvSpPr>
            <p:cNvPr id="50" name="Freeform 1003">
              <a:extLst>
                <a:ext uri="{FF2B5EF4-FFF2-40B4-BE49-F238E27FC236}">
                  <a16:creationId xmlns:a16="http://schemas.microsoft.com/office/drawing/2014/main" id="{27E33CED-91E6-013A-ABB8-CC0073355D01}"/>
                </a:ext>
              </a:extLst>
            </p:cNvPr>
            <p:cNvSpPr/>
            <p:nvPr/>
          </p:nvSpPr>
          <p:spPr>
            <a:xfrm>
              <a:off x="9081575" y="1899846"/>
              <a:ext cx="2707" cy="5414"/>
            </a:xfrm>
            <a:custGeom>
              <a:avLst/>
              <a:gdLst>
                <a:gd name="connsiteX0" fmla="*/ 0 w 2707"/>
                <a:gd name="connsiteY0" fmla="*/ 0 h 5414"/>
                <a:gd name="connsiteX1" fmla="*/ 2707 w 2707"/>
                <a:gd name="connsiteY1" fmla="*/ 5414 h 5414"/>
                <a:gd name="connsiteX2" fmla="*/ 0 w 2707"/>
                <a:gd name="connsiteY2" fmla="*/ 0 h 5414"/>
              </a:gdLst>
              <a:ahLst/>
              <a:cxnLst>
                <a:cxn ang="0">
                  <a:pos x="connsiteX0" y="connsiteY0"/>
                </a:cxn>
                <a:cxn ang="0">
                  <a:pos x="connsiteX1" y="connsiteY1"/>
                </a:cxn>
                <a:cxn ang="0">
                  <a:pos x="connsiteX2" y="connsiteY2"/>
                </a:cxn>
              </a:cxnLst>
              <a:rect l="l" t="t" r="r" b="b"/>
              <a:pathLst>
                <a:path w="2707" h="5414">
                  <a:moveTo>
                    <a:pt x="0" y="0"/>
                  </a:moveTo>
                  <a:cubicBezTo>
                    <a:pt x="902" y="1805"/>
                    <a:pt x="1805" y="3609"/>
                    <a:pt x="2707" y="5414"/>
                  </a:cubicBezTo>
                  <a:cubicBezTo>
                    <a:pt x="1805" y="3429"/>
                    <a:pt x="902" y="1624"/>
                    <a:pt x="0" y="0"/>
                  </a:cubicBezTo>
                  <a:close/>
                </a:path>
              </a:pathLst>
            </a:custGeom>
            <a:solidFill>
              <a:srgbClr val="FFFFFF"/>
            </a:solidFill>
            <a:ln w="1804" cap="flat">
              <a:noFill/>
              <a:prstDash val="solid"/>
              <a:miter/>
            </a:ln>
          </p:spPr>
          <p:txBody>
            <a:bodyPr rtlCol="0" anchor="ctr"/>
            <a:lstStyle/>
            <a:p>
              <a:endParaRPr lang="en-US"/>
            </a:p>
          </p:txBody>
        </p:sp>
        <p:sp>
          <p:nvSpPr>
            <p:cNvPr id="51" name="Freeform 1004">
              <a:extLst>
                <a:ext uri="{FF2B5EF4-FFF2-40B4-BE49-F238E27FC236}">
                  <a16:creationId xmlns:a16="http://schemas.microsoft.com/office/drawing/2014/main" id="{726A535D-0ADC-090A-DA61-35B5513BEE01}"/>
                </a:ext>
              </a:extLst>
            </p:cNvPr>
            <p:cNvSpPr/>
            <p:nvPr/>
          </p:nvSpPr>
          <p:spPr>
            <a:xfrm>
              <a:off x="9084643" y="1905802"/>
              <a:ext cx="2707" cy="5414"/>
            </a:xfrm>
            <a:custGeom>
              <a:avLst/>
              <a:gdLst>
                <a:gd name="connsiteX0" fmla="*/ 0 w 2707"/>
                <a:gd name="connsiteY0" fmla="*/ 0 h 5414"/>
                <a:gd name="connsiteX1" fmla="*/ 2707 w 2707"/>
                <a:gd name="connsiteY1" fmla="*/ 5414 h 5414"/>
                <a:gd name="connsiteX2" fmla="*/ 0 w 2707"/>
                <a:gd name="connsiteY2" fmla="*/ 0 h 5414"/>
              </a:gdLst>
              <a:ahLst/>
              <a:cxnLst>
                <a:cxn ang="0">
                  <a:pos x="connsiteX0" y="connsiteY0"/>
                </a:cxn>
                <a:cxn ang="0">
                  <a:pos x="connsiteX1" y="connsiteY1"/>
                </a:cxn>
                <a:cxn ang="0">
                  <a:pos x="connsiteX2" y="connsiteY2"/>
                </a:cxn>
              </a:cxnLst>
              <a:rect l="l" t="t" r="r" b="b"/>
              <a:pathLst>
                <a:path w="2707" h="5414">
                  <a:moveTo>
                    <a:pt x="0" y="0"/>
                  </a:moveTo>
                  <a:cubicBezTo>
                    <a:pt x="902" y="1805"/>
                    <a:pt x="1805" y="3609"/>
                    <a:pt x="2707" y="5414"/>
                  </a:cubicBezTo>
                  <a:cubicBezTo>
                    <a:pt x="1805" y="3609"/>
                    <a:pt x="902" y="1805"/>
                    <a:pt x="0" y="0"/>
                  </a:cubicBezTo>
                  <a:close/>
                </a:path>
              </a:pathLst>
            </a:custGeom>
            <a:solidFill>
              <a:srgbClr val="FFFFFF"/>
            </a:solidFill>
            <a:ln w="1804" cap="flat">
              <a:noFill/>
              <a:prstDash val="solid"/>
              <a:miter/>
            </a:ln>
          </p:spPr>
          <p:txBody>
            <a:bodyPr rtlCol="0" anchor="ctr"/>
            <a:lstStyle/>
            <a:p>
              <a:endParaRPr lang="en-US"/>
            </a:p>
          </p:txBody>
        </p:sp>
        <p:sp>
          <p:nvSpPr>
            <p:cNvPr id="52" name="Freeform 1005">
              <a:extLst>
                <a:ext uri="{FF2B5EF4-FFF2-40B4-BE49-F238E27FC236}">
                  <a16:creationId xmlns:a16="http://schemas.microsoft.com/office/drawing/2014/main" id="{3B0F472E-B2D6-EC62-B57B-7E9DB16E8601}"/>
                </a:ext>
              </a:extLst>
            </p:cNvPr>
            <p:cNvSpPr/>
            <p:nvPr/>
          </p:nvSpPr>
          <p:spPr>
            <a:xfrm>
              <a:off x="9087350" y="1911396"/>
              <a:ext cx="2526" cy="5594"/>
            </a:xfrm>
            <a:custGeom>
              <a:avLst/>
              <a:gdLst>
                <a:gd name="connsiteX0" fmla="*/ 0 w 2526"/>
                <a:gd name="connsiteY0" fmla="*/ 0 h 5594"/>
                <a:gd name="connsiteX1" fmla="*/ 2526 w 2526"/>
                <a:gd name="connsiteY1" fmla="*/ 5595 h 5594"/>
                <a:gd name="connsiteX2" fmla="*/ 0 w 2526"/>
                <a:gd name="connsiteY2" fmla="*/ 0 h 5594"/>
              </a:gdLst>
              <a:ahLst/>
              <a:cxnLst>
                <a:cxn ang="0">
                  <a:pos x="connsiteX0" y="connsiteY0"/>
                </a:cxn>
                <a:cxn ang="0">
                  <a:pos x="connsiteX1" y="connsiteY1"/>
                </a:cxn>
                <a:cxn ang="0">
                  <a:pos x="connsiteX2" y="connsiteY2"/>
                </a:cxn>
              </a:cxnLst>
              <a:rect l="l" t="t" r="r" b="b"/>
              <a:pathLst>
                <a:path w="2526" h="5594">
                  <a:moveTo>
                    <a:pt x="0" y="0"/>
                  </a:moveTo>
                  <a:cubicBezTo>
                    <a:pt x="902" y="1805"/>
                    <a:pt x="1624" y="3609"/>
                    <a:pt x="2526" y="5595"/>
                  </a:cubicBezTo>
                  <a:cubicBezTo>
                    <a:pt x="1624" y="3609"/>
                    <a:pt x="902" y="1805"/>
                    <a:pt x="0" y="0"/>
                  </a:cubicBezTo>
                  <a:close/>
                </a:path>
              </a:pathLst>
            </a:custGeom>
            <a:solidFill>
              <a:srgbClr val="FFFFFF"/>
            </a:solidFill>
            <a:ln w="1804" cap="flat">
              <a:noFill/>
              <a:prstDash val="solid"/>
              <a:miter/>
            </a:ln>
          </p:spPr>
          <p:txBody>
            <a:bodyPr rtlCol="0" anchor="ctr"/>
            <a:lstStyle/>
            <a:p>
              <a:endParaRPr lang="en-US"/>
            </a:p>
          </p:txBody>
        </p:sp>
        <p:sp>
          <p:nvSpPr>
            <p:cNvPr id="53" name="Freeform 1006">
              <a:extLst>
                <a:ext uri="{FF2B5EF4-FFF2-40B4-BE49-F238E27FC236}">
                  <a16:creationId xmlns:a16="http://schemas.microsoft.com/office/drawing/2014/main" id="{53078FC3-584C-3605-40AE-90DFD7BFD462}"/>
                </a:ext>
              </a:extLst>
            </p:cNvPr>
            <p:cNvSpPr/>
            <p:nvPr/>
          </p:nvSpPr>
          <p:spPr>
            <a:xfrm>
              <a:off x="8575207" y="2142870"/>
              <a:ext cx="186446" cy="185240"/>
            </a:xfrm>
            <a:custGeom>
              <a:avLst/>
              <a:gdLst>
                <a:gd name="connsiteX0" fmla="*/ 184944 w 186446"/>
                <a:gd name="connsiteY0" fmla="*/ 109261 h 185240"/>
                <a:gd name="connsiteX1" fmla="*/ 98317 w 186446"/>
                <a:gd name="connsiteY1" fmla="*/ 74 h 185240"/>
                <a:gd name="connsiteX2" fmla="*/ 4290 w 186446"/>
                <a:gd name="connsiteY2" fmla="*/ 116841 h 185240"/>
                <a:gd name="connsiteX3" fmla="*/ 97775 w 186446"/>
                <a:gd name="connsiteY3" fmla="*/ 185240 h 185240"/>
                <a:gd name="connsiteX4" fmla="*/ 184944 w 186446"/>
                <a:gd name="connsiteY4" fmla="*/ 109261 h 18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446" h="185240">
                  <a:moveTo>
                    <a:pt x="184944" y="109261"/>
                  </a:moveTo>
                  <a:cubicBezTo>
                    <a:pt x="191983" y="79122"/>
                    <a:pt x="176101" y="-2813"/>
                    <a:pt x="98317" y="74"/>
                  </a:cubicBezTo>
                  <a:cubicBezTo>
                    <a:pt x="7358" y="-1008"/>
                    <a:pt x="-9607" y="76776"/>
                    <a:pt x="4290" y="116841"/>
                  </a:cubicBezTo>
                  <a:cubicBezTo>
                    <a:pt x="19089" y="159974"/>
                    <a:pt x="41828" y="182172"/>
                    <a:pt x="97775" y="185240"/>
                  </a:cubicBezTo>
                  <a:cubicBezTo>
                    <a:pt x="161843" y="181089"/>
                    <a:pt x="177725" y="139942"/>
                    <a:pt x="184944" y="109261"/>
                  </a:cubicBezTo>
                  <a:close/>
                </a:path>
              </a:pathLst>
            </a:custGeom>
            <a:solidFill>
              <a:srgbClr val="FFFFFF"/>
            </a:solidFill>
            <a:ln w="1804" cap="flat">
              <a:noFill/>
              <a:prstDash val="solid"/>
              <a:miter/>
            </a:ln>
          </p:spPr>
          <p:txBody>
            <a:bodyPr rtlCol="0" anchor="ctr"/>
            <a:lstStyle/>
            <a:p>
              <a:endParaRPr lang="en-US"/>
            </a:p>
          </p:txBody>
        </p:sp>
        <p:sp>
          <p:nvSpPr>
            <p:cNvPr id="54" name="Freeform 1007">
              <a:extLst>
                <a:ext uri="{FF2B5EF4-FFF2-40B4-BE49-F238E27FC236}">
                  <a16:creationId xmlns:a16="http://schemas.microsoft.com/office/drawing/2014/main" id="{753D23B3-2F09-3B7D-9825-F92C171A87BE}"/>
                </a:ext>
              </a:extLst>
            </p:cNvPr>
            <p:cNvSpPr/>
            <p:nvPr/>
          </p:nvSpPr>
          <p:spPr>
            <a:xfrm>
              <a:off x="8510151" y="2335438"/>
              <a:ext cx="422892" cy="556940"/>
            </a:xfrm>
            <a:custGeom>
              <a:avLst/>
              <a:gdLst>
                <a:gd name="connsiteX0" fmla="*/ 212101 w 422892"/>
                <a:gd name="connsiteY0" fmla="*/ 114311 h 556940"/>
                <a:gd name="connsiteX1" fmla="*/ 263356 w 422892"/>
                <a:gd name="connsiteY1" fmla="*/ 181447 h 556940"/>
                <a:gd name="connsiteX2" fmla="*/ 279960 w 422892"/>
                <a:gd name="connsiteY2" fmla="*/ 184154 h 556940"/>
                <a:gd name="connsiteX3" fmla="*/ 398350 w 422892"/>
                <a:gd name="connsiteY3" fmla="*/ 167551 h 556940"/>
                <a:gd name="connsiteX4" fmla="*/ 421992 w 422892"/>
                <a:gd name="connsiteY4" fmla="*/ 144269 h 556940"/>
                <a:gd name="connsiteX5" fmla="*/ 398531 w 422892"/>
                <a:gd name="connsiteY5" fmla="*/ 119003 h 556940"/>
                <a:gd name="connsiteX6" fmla="*/ 354134 w 422892"/>
                <a:gd name="connsiteY6" fmla="*/ 129290 h 556940"/>
                <a:gd name="connsiteX7" fmla="*/ 251625 w 422892"/>
                <a:gd name="connsiteY7" fmla="*/ 83089 h 556940"/>
                <a:gd name="connsiteX8" fmla="*/ 247655 w 422892"/>
                <a:gd name="connsiteY8" fmla="*/ 75689 h 556940"/>
                <a:gd name="connsiteX9" fmla="*/ 136122 w 422892"/>
                <a:gd name="connsiteY9" fmla="*/ 432 h 556940"/>
                <a:gd name="connsiteX10" fmla="*/ 83965 w 422892"/>
                <a:gd name="connsiteY10" fmla="*/ 12163 h 556940"/>
                <a:gd name="connsiteX11" fmla="*/ 23687 w 422892"/>
                <a:gd name="connsiteY11" fmla="*/ 96083 h 556940"/>
                <a:gd name="connsiteX12" fmla="*/ 225 w 422892"/>
                <a:gd name="connsiteY12" fmla="*/ 285039 h 556940"/>
                <a:gd name="connsiteX13" fmla="*/ 9068 w 422892"/>
                <a:gd name="connsiteY13" fmla="*/ 311027 h 556940"/>
                <a:gd name="connsiteX14" fmla="*/ 50036 w 422892"/>
                <a:gd name="connsiteY14" fmla="*/ 298214 h 556940"/>
                <a:gd name="connsiteX15" fmla="*/ 77288 w 422892"/>
                <a:gd name="connsiteY15" fmla="*/ 115033 h 556940"/>
                <a:gd name="connsiteX16" fmla="*/ 96959 w 422892"/>
                <a:gd name="connsiteY16" fmla="*/ 95181 h 556940"/>
                <a:gd name="connsiteX17" fmla="*/ 83063 w 422892"/>
                <a:gd name="connsiteY17" fmla="*/ 149684 h 556940"/>
                <a:gd name="connsiteX18" fmla="*/ 72234 w 422892"/>
                <a:gd name="connsiteY18" fmla="*/ 264465 h 556940"/>
                <a:gd name="connsiteX19" fmla="*/ 44261 w 422892"/>
                <a:gd name="connsiteY19" fmla="*/ 324202 h 556940"/>
                <a:gd name="connsiteX20" fmla="*/ 23687 w 422892"/>
                <a:gd name="connsiteY20" fmla="*/ 363184 h 556940"/>
                <a:gd name="connsiteX21" fmla="*/ 406 w 422892"/>
                <a:gd name="connsiteY21" fmla="*/ 530483 h 556940"/>
                <a:gd name="connsiteX22" fmla="*/ 10693 w 422892"/>
                <a:gd name="connsiteY22" fmla="*/ 550516 h 556940"/>
                <a:gd name="connsiteX23" fmla="*/ 59421 w 422892"/>
                <a:gd name="connsiteY23" fmla="*/ 532107 h 556940"/>
                <a:gd name="connsiteX24" fmla="*/ 60864 w 422892"/>
                <a:gd name="connsiteY24" fmla="*/ 523806 h 556940"/>
                <a:gd name="connsiteX25" fmla="*/ 83423 w 422892"/>
                <a:gd name="connsiteY25" fmla="*/ 390796 h 556940"/>
                <a:gd name="connsiteX26" fmla="*/ 107607 w 422892"/>
                <a:gd name="connsiteY26" fmla="*/ 316080 h 556940"/>
                <a:gd name="connsiteX27" fmla="*/ 133415 w 422892"/>
                <a:gd name="connsiteY27" fmla="*/ 296770 h 556940"/>
                <a:gd name="connsiteX28" fmla="*/ 158320 w 422892"/>
                <a:gd name="connsiteY28" fmla="*/ 316441 h 556940"/>
                <a:gd name="connsiteX29" fmla="*/ 166803 w 422892"/>
                <a:gd name="connsiteY29" fmla="*/ 346039 h 556940"/>
                <a:gd name="connsiteX30" fmla="*/ 196581 w 422892"/>
                <a:gd name="connsiteY30" fmla="*/ 540409 h 556940"/>
                <a:gd name="connsiteX31" fmla="*/ 233217 w 422892"/>
                <a:gd name="connsiteY31" fmla="*/ 556291 h 556940"/>
                <a:gd name="connsiteX32" fmla="*/ 254332 w 422892"/>
                <a:gd name="connsiteY32" fmla="*/ 526513 h 556940"/>
                <a:gd name="connsiteX33" fmla="*/ 248196 w 422892"/>
                <a:gd name="connsiteY33" fmla="*/ 420033 h 556940"/>
                <a:gd name="connsiteX34" fmla="*/ 213726 w 422892"/>
                <a:gd name="connsiteY34" fmla="*/ 144089 h 556940"/>
                <a:gd name="connsiteX35" fmla="*/ 212101 w 422892"/>
                <a:gd name="connsiteY35" fmla="*/ 114311 h 556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22892" h="556940">
                  <a:moveTo>
                    <a:pt x="212101" y="114311"/>
                  </a:moveTo>
                  <a:cubicBezTo>
                    <a:pt x="231051" y="168092"/>
                    <a:pt x="244587" y="175852"/>
                    <a:pt x="263356" y="181447"/>
                  </a:cubicBezTo>
                  <a:cubicBezTo>
                    <a:pt x="268770" y="183071"/>
                    <a:pt x="274365" y="183974"/>
                    <a:pt x="279960" y="184154"/>
                  </a:cubicBezTo>
                  <a:cubicBezTo>
                    <a:pt x="321108" y="186500"/>
                    <a:pt x="358646" y="173867"/>
                    <a:pt x="398350" y="167551"/>
                  </a:cubicBezTo>
                  <a:cubicBezTo>
                    <a:pt x="407194" y="166107"/>
                    <a:pt x="418022" y="162136"/>
                    <a:pt x="421992" y="144269"/>
                  </a:cubicBezTo>
                  <a:cubicBezTo>
                    <a:pt x="426504" y="130734"/>
                    <a:pt x="413329" y="119184"/>
                    <a:pt x="398531" y="119003"/>
                  </a:cubicBezTo>
                  <a:cubicBezTo>
                    <a:pt x="383371" y="118823"/>
                    <a:pt x="368753" y="125681"/>
                    <a:pt x="354134" y="129290"/>
                  </a:cubicBezTo>
                  <a:cubicBezTo>
                    <a:pt x="298729" y="143187"/>
                    <a:pt x="278877" y="134163"/>
                    <a:pt x="251625" y="83089"/>
                  </a:cubicBezTo>
                  <a:cubicBezTo>
                    <a:pt x="250362" y="80562"/>
                    <a:pt x="248738" y="78216"/>
                    <a:pt x="247655" y="75689"/>
                  </a:cubicBezTo>
                  <a:cubicBezTo>
                    <a:pt x="226359" y="27142"/>
                    <a:pt x="192249" y="-4080"/>
                    <a:pt x="136122" y="432"/>
                  </a:cubicBezTo>
                  <a:cubicBezTo>
                    <a:pt x="122767" y="1515"/>
                    <a:pt x="95516" y="5124"/>
                    <a:pt x="83965" y="12163"/>
                  </a:cubicBezTo>
                  <a:cubicBezTo>
                    <a:pt x="50758" y="32737"/>
                    <a:pt x="35779" y="56379"/>
                    <a:pt x="23687" y="96083"/>
                  </a:cubicBezTo>
                  <a:cubicBezTo>
                    <a:pt x="4917" y="157805"/>
                    <a:pt x="4015" y="221512"/>
                    <a:pt x="225" y="285039"/>
                  </a:cubicBezTo>
                  <a:cubicBezTo>
                    <a:pt x="-497" y="296228"/>
                    <a:pt x="45" y="304891"/>
                    <a:pt x="9068" y="311027"/>
                  </a:cubicBezTo>
                  <a:cubicBezTo>
                    <a:pt x="24589" y="321675"/>
                    <a:pt x="44261" y="316622"/>
                    <a:pt x="50036" y="298214"/>
                  </a:cubicBezTo>
                  <a:cubicBezTo>
                    <a:pt x="62308" y="258509"/>
                    <a:pt x="73497" y="135246"/>
                    <a:pt x="77288" y="115033"/>
                  </a:cubicBezTo>
                  <a:cubicBezTo>
                    <a:pt x="79273" y="104204"/>
                    <a:pt x="79814" y="95722"/>
                    <a:pt x="96959" y="95181"/>
                  </a:cubicBezTo>
                  <a:cubicBezTo>
                    <a:pt x="90823" y="115394"/>
                    <a:pt x="84506" y="131817"/>
                    <a:pt x="83063" y="149684"/>
                  </a:cubicBezTo>
                  <a:cubicBezTo>
                    <a:pt x="79995" y="187944"/>
                    <a:pt x="76024" y="226205"/>
                    <a:pt x="72234" y="264465"/>
                  </a:cubicBezTo>
                  <a:cubicBezTo>
                    <a:pt x="70249" y="284137"/>
                    <a:pt x="60503" y="326728"/>
                    <a:pt x="44261" y="324202"/>
                  </a:cubicBezTo>
                  <a:cubicBezTo>
                    <a:pt x="22062" y="322216"/>
                    <a:pt x="25131" y="350551"/>
                    <a:pt x="23687" y="363184"/>
                  </a:cubicBezTo>
                  <a:cubicBezTo>
                    <a:pt x="21341" y="384660"/>
                    <a:pt x="2932" y="496013"/>
                    <a:pt x="406" y="530483"/>
                  </a:cubicBezTo>
                  <a:cubicBezTo>
                    <a:pt x="-135" y="537883"/>
                    <a:pt x="2932" y="545643"/>
                    <a:pt x="10693" y="550516"/>
                  </a:cubicBezTo>
                  <a:cubicBezTo>
                    <a:pt x="31267" y="563690"/>
                    <a:pt x="54007" y="555028"/>
                    <a:pt x="59421" y="532107"/>
                  </a:cubicBezTo>
                  <a:cubicBezTo>
                    <a:pt x="60143" y="529400"/>
                    <a:pt x="60684" y="526513"/>
                    <a:pt x="60864" y="523806"/>
                  </a:cubicBezTo>
                  <a:cubicBezTo>
                    <a:pt x="64113" y="478687"/>
                    <a:pt x="75663" y="435193"/>
                    <a:pt x="83423" y="390796"/>
                  </a:cubicBezTo>
                  <a:cubicBezTo>
                    <a:pt x="87935" y="364808"/>
                    <a:pt x="96959" y="340083"/>
                    <a:pt x="107607" y="316080"/>
                  </a:cubicBezTo>
                  <a:cubicBezTo>
                    <a:pt x="112480" y="305071"/>
                    <a:pt x="121323" y="297492"/>
                    <a:pt x="133415" y="296770"/>
                  </a:cubicBezTo>
                  <a:cubicBezTo>
                    <a:pt x="146589" y="295867"/>
                    <a:pt x="153628" y="306154"/>
                    <a:pt x="158320" y="316441"/>
                  </a:cubicBezTo>
                  <a:cubicBezTo>
                    <a:pt x="162471" y="325826"/>
                    <a:pt x="165720" y="335932"/>
                    <a:pt x="166803" y="346039"/>
                  </a:cubicBezTo>
                  <a:cubicBezTo>
                    <a:pt x="172397" y="396391"/>
                    <a:pt x="193512" y="525610"/>
                    <a:pt x="196581" y="540409"/>
                  </a:cubicBezTo>
                  <a:cubicBezTo>
                    <a:pt x="197483" y="544921"/>
                    <a:pt x="205063" y="560261"/>
                    <a:pt x="233217" y="556291"/>
                  </a:cubicBezTo>
                  <a:cubicBezTo>
                    <a:pt x="254513" y="555569"/>
                    <a:pt x="254152" y="536258"/>
                    <a:pt x="254332" y="526513"/>
                  </a:cubicBezTo>
                  <a:cubicBezTo>
                    <a:pt x="255596" y="490779"/>
                    <a:pt x="251084" y="455406"/>
                    <a:pt x="248196" y="420033"/>
                  </a:cubicBezTo>
                  <a:cubicBezTo>
                    <a:pt x="240977" y="327450"/>
                    <a:pt x="232495" y="235228"/>
                    <a:pt x="213726" y="144089"/>
                  </a:cubicBezTo>
                  <a:cubicBezTo>
                    <a:pt x="211560" y="134524"/>
                    <a:pt x="202356" y="115574"/>
                    <a:pt x="212101" y="114311"/>
                  </a:cubicBezTo>
                  <a:close/>
                </a:path>
              </a:pathLst>
            </a:custGeom>
            <a:solidFill>
              <a:srgbClr val="FFFFFF"/>
            </a:solidFill>
            <a:ln w="1804" cap="flat">
              <a:noFill/>
              <a:prstDash val="solid"/>
              <a:miter/>
            </a:ln>
          </p:spPr>
          <p:txBody>
            <a:bodyPr rtlCol="0" anchor="ctr"/>
            <a:lstStyle/>
            <a:p>
              <a:endParaRPr lang="en-US"/>
            </a:p>
          </p:txBody>
        </p:sp>
        <p:sp>
          <p:nvSpPr>
            <p:cNvPr id="55" name="Freeform 1008">
              <a:extLst>
                <a:ext uri="{FF2B5EF4-FFF2-40B4-BE49-F238E27FC236}">
                  <a16:creationId xmlns:a16="http://schemas.microsoft.com/office/drawing/2014/main" id="{3FCE0520-FE64-585A-230E-C01CA14E8C1C}"/>
                </a:ext>
              </a:extLst>
            </p:cNvPr>
            <p:cNvSpPr/>
            <p:nvPr/>
          </p:nvSpPr>
          <p:spPr>
            <a:xfrm>
              <a:off x="9220529" y="2333361"/>
              <a:ext cx="380885" cy="572234"/>
            </a:xfrm>
            <a:custGeom>
              <a:avLst/>
              <a:gdLst>
                <a:gd name="connsiteX0" fmla="*/ 380088 w 380885"/>
                <a:gd name="connsiteY0" fmla="*/ 242900 h 572234"/>
                <a:gd name="connsiteX1" fmla="*/ 355003 w 380885"/>
                <a:gd name="connsiteY1" fmla="*/ 85347 h 572234"/>
                <a:gd name="connsiteX2" fmla="*/ 319089 w 380885"/>
                <a:gd name="connsiteY2" fmla="*/ 25429 h 572234"/>
                <a:gd name="connsiteX3" fmla="*/ 199976 w 380885"/>
                <a:gd name="connsiteY3" fmla="*/ 9006 h 572234"/>
                <a:gd name="connsiteX4" fmla="*/ 161715 w 380885"/>
                <a:gd name="connsiteY4" fmla="*/ 40228 h 572234"/>
                <a:gd name="connsiteX5" fmla="*/ 119484 w 380885"/>
                <a:gd name="connsiteY5" fmla="*/ 113320 h 572234"/>
                <a:gd name="connsiteX6" fmla="*/ 75088 w 380885"/>
                <a:gd name="connsiteY6" fmla="*/ 162770 h 572234"/>
                <a:gd name="connsiteX7" fmla="*/ 11 w 380885"/>
                <a:gd name="connsiteY7" fmla="*/ 228282 h 572234"/>
                <a:gd name="connsiteX8" fmla="*/ 24014 w 380885"/>
                <a:gd name="connsiteY8" fmla="*/ 251202 h 572234"/>
                <a:gd name="connsiteX9" fmla="*/ 63718 w 380885"/>
                <a:gd name="connsiteY9" fmla="*/ 235320 h 572234"/>
                <a:gd name="connsiteX10" fmla="*/ 136268 w 380885"/>
                <a:gd name="connsiteY10" fmla="*/ 187675 h 572234"/>
                <a:gd name="connsiteX11" fmla="*/ 155038 w 380885"/>
                <a:gd name="connsiteY11" fmla="*/ 160243 h 572234"/>
                <a:gd name="connsiteX12" fmla="*/ 158827 w 380885"/>
                <a:gd name="connsiteY12" fmla="*/ 107003 h 572234"/>
                <a:gd name="connsiteX13" fmla="*/ 169115 w 380885"/>
                <a:gd name="connsiteY13" fmla="*/ 80474 h 572234"/>
                <a:gd name="connsiteX14" fmla="*/ 173988 w 380885"/>
                <a:gd name="connsiteY14" fmla="*/ 107545 h 572234"/>
                <a:gd name="connsiteX15" fmla="*/ 153233 w 380885"/>
                <a:gd name="connsiteY15" fmla="*/ 280619 h 572234"/>
                <a:gd name="connsiteX16" fmla="*/ 119484 w 380885"/>
                <a:gd name="connsiteY16" fmla="*/ 428608 h 572234"/>
                <a:gd name="connsiteX17" fmla="*/ 101437 w 380885"/>
                <a:gd name="connsiteY17" fmla="*/ 519747 h 572234"/>
                <a:gd name="connsiteX18" fmla="*/ 100715 w 380885"/>
                <a:gd name="connsiteY18" fmla="*/ 552232 h 572234"/>
                <a:gd name="connsiteX19" fmla="*/ 131756 w 380885"/>
                <a:gd name="connsiteY19" fmla="*/ 563061 h 572234"/>
                <a:gd name="connsiteX20" fmla="*/ 149443 w 380885"/>
                <a:gd name="connsiteY20" fmla="*/ 543389 h 572234"/>
                <a:gd name="connsiteX21" fmla="*/ 181026 w 380885"/>
                <a:gd name="connsiteY21" fmla="*/ 412185 h 572234"/>
                <a:gd name="connsiteX22" fmla="*/ 202141 w 380885"/>
                <a:gd name="connsiteY22" fmla="*/ 336386 h 572234"/>
                <a:gd name="connsiteX23" fmla="*/ 232461 w 380885"/>
                <a:gd name="connsiteY23" fmla="*/ 312743 h 572234"/>
                <a:gd name="connsiteX24" fmla="*/ 263863 w 380885"/>
                <a:gd name="connsiteY24" fmla="*/ 334039 h 572234"/>
                <a:gd name="connsiteX25" fmla="*/ 273609 w 380885"/>
                <a:gd name="connsiteY25" fmla="*/ 382587 h 572234"/>
                <a:gd name="connsiteX26" fmla="*/ 281008 w 380885"/>
                <a:gd name="connsiteY26" fmla="*/ 492134 h 572234"/>
                <a:gd name="connsiteX27" fmla="*/ 289671 w 380885"/>
                <a:gd name="connsiteY27" fmla="*/ 550427 h 572234"/>
                <a:gd name="connsiteX28" fmla="*/ 327570 w 380885"/>
                <a:gd name="connsiteY28" fmla="*/ 570821 h 572234"/>
                <a:gd name="connsiteX29" fmla="*/ 354100 w 380885"/>
                <a:gd name="connsiteY29" fmla="*/ 525522 h 572234"/>
                <a:gd name="connsiteX30" fmla="*/ 341467 w 380885"/>
                <a:gd name="connsiteY30" fmla="*/ 348838 h 572234"/>
                <a:gd name="connsiteX31" fmla="*/ 335872 w 380885"/>
                <a:gd name="connsiteY31" fmla="*/ 321587 h 572234"/>
                <a:gd name="connsiteX32" fmla="*/ 318547 w 380885"/>
                <a:gd name="connsiteY32" fmla="*/ 242539 h 572234"/>
                <a:gd name="connsiteX33" fmla="*/ 300861 w 380885"/>
                <a:gd name="connsiteY33" fmla="*/ 148512 h 572234"/>
                <a:gd name="connsiteX34" fmla="*/ 285520 w 380885"/>
                <a:gd name="connsiteY34" fmla="*/ 103394 h 572234"/>
                <a:gd name="connsiteX35" fmla="*/ 291656 w 380885"/>
                <a:gd name="connsiteY35" fmla="*/ 92566 h 572234"/>
                <a:gd name="connsiteX36" fmla="*/ 300319 w 380885"/>
                <a:gd name="connsiteY36" fmla="*/ 97799 h 572234"/>
                <a:gd name="connsiteX37" fmla="*/ 303748 w 380885"/>
                <a:gd name="connsiteY37" fmla="*/ 108447 h 572234"/>
                <a:gd name="connsiteX38" fmla="*/ 332985 w 380885"/>
                <a:gd name="connsiteY38" fmla="*/ 271054 h 572234"/>
                <a:gd name="connsiteX39" fmla="*/ 337677 w 380885"/>
                <a:gd name="connsiteY39" fmla="*/ 298667 h 572234"/>
                <a:gd name="connsiteX40" fmla="*/ 366914 w 380885"/>
                <a:gd name="connsiteY40" fmla="*/ 306066 h 572234"/>
                <a:gd name="connsiteX41" fmla="*/ 380088 w 380885"/>
                <a:gd name="connsiteY41" fmla="*/ 242900 h 572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0885" h="572234">
                  <a:moveTo>
                    <a:pt x="380088" y="242900"/>
                  </a:moveTo>
                  <a:cubicBezTo>
                    <a:pt x="381533" y="231169"/>
                    <a:pt x="364026" y="125412"/>
                    <a:pt x="355003" y="85347"/>
                  </a:cubicBezTo>
                  <a:cubicBezTo>
                    <a:pt x="349769" y="62607"/>
                    <a:pt x="338399" y="41311"/>
                    <a:pt x="319089" y="25429"/>
                  </a:cubicBezTo>
                  <a:cubicBezTo>
                    <a:pt x="282452" y="-4529"/>
                    <a:pt x="242387" y="-5251"/>
                    <a:pt x="199976" y="9006"/>
                  </a:cubicBezTo>
                  <a:cubicBezTo>
                    <a:pt x="183553" y="14601"/>
                    <a:pt x="170378" y="24527"/>
                    <a:pt x="161715" y="40228"/>
                  </a:cubicBezTo>
                  <a:cubicBezTo>
                    <a:pt x="147999" y="64773"/>
                    <a:pt x="132118" y="88234"/>
                    <a:pt x="119484" y="113320"/>
                  </a:cubicBezTo>
                  <a:cubicBezTo>
                    <a:pt x="109017" y="134255"/>
                    <a:pt x="93677" y="149234"/>
                    <a:pt x="75088" y="162770"/>
                  </a:cubicBezTo>
                  <a:cubicBezTo>
                    <a:pt x="53973" y="178110"/>
                    <a:pt x="-891" y="210776"/>
                    <a:pt x="11" y="228282"/>
                  </a:cubicBezTo>
                  <a:cubicBezTo>
                    <a:pt x="733" y="241817"/>
                    <a:pt x="14088" y="249397"/>
                    <a:pt x="24014" y="251202"/>
                  </a:cubicBezTo>
                  <a:cubicBezTo>
                    <a:pt x="38993" y="253729"/>
                    <a:pt x="51266" y="241998"/>
                    <a:pt x="63718" y="235320"/>
                  </a:cubicBezTo>
                  <a:cubicBezTo>
                    <a:pt x="89165" y="221424"/>
                    <a:pt x="111363" y="201933"/>
                    <a:pt x="136268" y="187675"/>
                  </a:cubicBezTo>
                  <a:cubicBezTo>
                    <a:pt x="149082" y="180456"/>
                    <a:pt x="154136" y="173057"/>
                    <a:pt x="155038" y="160243"/>
                  </a:cubicBezTo>
                  <a:cubicBezTo>
                    <a:pt x="156301" y="142376"/>
                    <a:pt x="155941" y="124510"/>
                    <a:pt x="158827" y="107003"/>
                  </a:cubicBezTo>
                  <a:cubicBezTo>
                    <a:pt x="160452" y="97438"/>
                    <a:pt x="154316" y="79572"/>
                    <a:pt x="169115" y="80474"/>
                  </a:cubicBezTo>
                  <a:cubicBezTo>
                    <a:pt x="179943" y="81196"/>
                    <a:pt x="174529" y="98160"/>
                    <a:pt x="173988" y="107545"/>
                  </a:cubicBezTo>
                  <a:cubicBezTo>
                    <a:pt x="170739" y="165657"/>
                    <a:pt x="161355" y="223048"/>
                    <a:pt x="153233" y="280619"/>
                  </a:cubicBezTo>
                  <a:cubicBezTo>
                    <a:pt x="146194" y="330791"/>
                    <a:pt x="125801" y="378075"/>
                    <a:pt x="119484" y="428608"/>
                  </a:cubicBezTo>
                  <a:cubicBezTo>
                    <a:pt x="115694" y="459288"/>
                    <a:pt x="107392" y="489247"/>
                    <a:pt x="101437" y="519747"/>
                  </a:cubicBezTo>
                  <a:cubicBezTo>
                    <a:pt x="99271" y="530756"/>
                    <a:pt x="92775" y="542847"/>
                    <a:pt x="100715" y="552232"/>
                  </a:cubicBezTo>
                  <a:cubicBezTo>
                    <a:pt x="107392" y="559992"/>
                    <a:pt x="120568" y="565587"/>
                    <a:pt x="131756" y="563061"/>
                  </a:cubicBezTo>
                  <a:cubicBezTo>
                    <a:pt x="142044" y="560895"/>
                    <a:pt x="147097" y="553135"/>
                    <a:pt x="149443" y="543389"/>
                  </a:cubicBezTo>
                  <a:cubicBezTo>
                    <a:pt x="159910" y="499714"/>
                    <a:pt x="170198" y="455859"/>
                    <a:pt x="181026" y="412185"/>
                  </a:cubicBezTo>
                  <a:cubicBezTo>
                    <a:pt x="187343" y="386738"/>
                    <a:pt x="194381" y="361471"/>
                    <a:pt x="202141" y="336386"/>
                  </a:cubicBezTo>
                  <a:cubicBezTo>
                    <a:pt x="206473" y="321948"/>
                    <a:pt x="216399" y="314368"/>
                    <a:pt x="232461" y="312743"/>
                  </a:cubicBezTo>
                  <a:cubicBezTo>
                    <a:pt x="249606" y="311119"/>
                    <a:pt x="257908" y="322128"/>
                    <a:pt x="263863" y="334039"/>
                  </a:cubicBezTo>
                  <a:cubicBezTo>
                    <a:pt x="271444" y="349380"/>
                    <a:pt x="272165" y="365622"/>
                    <a:pt x="273609" y="382587"/>
                  </a:cubicBezTo>
                  <a:cubicBezTo>
                    <a:pt x="276316" y="419043"/>
                    <a:pt x="278663" y="455498"/>
                    <a:pt x="281008" y="492134"/>
                  </a:cubicBezTo>
                  <a:cubicBezTo>
                    <a:pt x="282272" y="511806"/>
                    <a:pt x="283535" y="531658"/>
                    <a:pt x="289671" y="550427"/>
                  </a:cubicBezTo>
                  <a:cubicBezTo>
                    <a:pt x="295627" y="568475"/>
                    <a:pt x="308621" y="575513"/>
                    <a:pt x="327570" y="570821"/>
                  </a:cubicBezTo>
                  <a:cubicBezTo>
                    <a:pt x="352837" y="564685"/>
                    <a:pt x="353559" y="553315"/>
                    <a:pt x="354100" y="525522"/>
                  </a:cubicBezTo>
                  <a:cubicBezTo>
                    <a:pt x="355544" y="466327"/>
                    <a:pt x="345618" y="407673"/>
                    <a:pt x="341467" y="348838"/>
                  </a:cubicBezTo>
                  <a:cubicBezTo>
                    <a:pt x="340745" y="339815"/>
                    <a:pt x="345798" y="327001"/>
                    <a:pt x="335872" y="321587"/>
                  </a:cubicBezTo>
                  <a:cubicBezTo>
                    <a:pt x="315840" y="305164"/>
                    <a:pt x="319269" y="262030"/>
                    <a:pt x="318547" y="242539"/>
                  </a:cubicBezTo>
                  <a:cubicBezTo>
                    <a:pt x="317284" y="210776"/>
                    <a:pt x="310967" y="179374"/>
                    <a:pt x="300861" y="148512"/>
                  </a:cubicBezTo>
                  <a:cubicBezTo>
                    <a:pt x="295808" y="133533"/>
                    <a:pt x="289491" y="118915"/>
                    <a:pt x="285520" y="103394"/>
                  </a:cubicBezTo>
                  <a:cubicBezTo>
                    <a:pt x="284257" y="98341"/>
                    <a:pt x="286242" y="93829"/>
                    <a:pt x="291656" y="92566"/>
                  </a:cubicBezTo>
                  <a:cubicBezTo>
                    <a:pt x="295808" y="91483"/>
                    <a:pt x="298875" y="94009"/>
                    <a:pt x="300319" y="97799"/>
                  </a:cubicBezTo>
                  <a:cubicBezTo>
                    <a:pt x="301582" y="101228"/>
                    <a:pt x="302304" y="105018"/>
                    <a:pt x="303748" y="108447"/>
                  </a:cubicBezTo>
                  <a:cubicBezTo>
                    <a:pt x="325044" y="160604"/>
                    <a:pt x="329556" y="215649"/>
                    <a:pt x="332985" y="271054"/>
                  </a:cubicBezTo>
                  <a:cubicBezTo>
                    <a:pt x="333526" y="280439"/>
                    <a:pt x="334068" y="289823"/>
                    <a:pt x="337677" y="298667"/>
                  </a:cubicBezTo>
                  <a:cubicBezTo>
                    <a:pt x="342911" y="311661"/>
                    <a:pt x="355544" y="314007"/>
                    <a:pt x="366914" y="306066"/>
                  </a:cubicBezTo>
                  <a:cubicBezTo>
                    <a:pt x="384781" y="300652"/>
                    <a:pt x="380630" y="257519"/>
                    <a:pt x="380088" y="242900"/>
                  </a:cubicBezTo>
                  <a:close/>
                </a:path>
              </a:pathLst>
            </a:custGeom>
            <a:solidFill>
              <a:srgbClr val="FFFFFF"/>
            </a:solidFill>
            <a:ln w="1804" cap="flat">
              <a:noFill/>
              <a:prstDash val="solid"/>
              <a:miter/>
            </a:ln>
          </p:spPr>
          <p:txBody>
            <a:bodyPr rtlCol="0" anchor="ctr"/>
            <a:lstStyle/>
            <a:p>
              <a:endParaRPr lang="en-US"/>
            </a:p>
          </p:txBody>
        </p:sp>
        <p:sp>
          <p:nvSpPr>
            <p:cNvPr id="56" name="Freeform 1009">
              <a:extLst>
                <a:ext uri="{FF2B5EF4-FFF2-40B4-BE49-F238E27FC236}">
                  <a16:creationId xmlns:a16="http://schemas.microsoft.com/office/drawing/2014/main" id="{C4E92DD2-49C8-59FE-7232-A2E827F45B82}"/>
                </a:ext>
              </a:extLst>
            </p:cNvPr>
            <p:cNvSpPr/>
            <p:nvPr/>
          </p:nvSpPr>
          <p:spPr>
            <a:xfrm>
              <a:off x="9398298" y="2146062"/>
              <a:ext cx="172902" cy="176077"/>
            </a:xfrm>
            <a:custGeom>
              <a:avLst/>
              <a:gdLst>
                <a:gd name="connsiteX0" fmla="*/ 124897 w 172902"/>
                <a:gd name="connsiteY0" fmla="*/ 166346 h 176077"/>
                <a:gd name="connsiteX1" fmla="*/ 172903 w 172902"/>
                <a:gd name="connsiteY1" fmla="*/ 83689 h 176077"/>
                <a:gd name="connsiteX2" fmla="*/ 71116 w 172902"/>
                <a:gd name="connsiteY2" fmla="*/ 491 h 176077"/>
                <a:gd name="connsiteX3" fmla="*/ 731 w 172902"/>
                <a:gd name="connsiteY3" fmla="*/ 73763 h 176077"/>
                <a:gd name="connsiteX4" fmla="*/ 37186 w 172902"/>
                <a:gd name="connsiteY4" fmla="*/ 163278 h 176077"/>
                <a:gd name="connsiteX5" fmla="*/ 124897 w 172902"/>
                <a:gd name="connsiteY5" fmla="*/ 166346 h 176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902" h="176077">
                  <a:moveTo>
                    <a:pt x="124897" y="166346"/>
                  </a:moveTo>
                  <a:cubicBezTo>
                    <a:pt x="160089" y="150284"/>
                    <a:pt x="172181" y="120867"/>
                    <a:pt x="172903" y="83689"/>
                  </a:cubicBezTo>
                  <a:cubicBezTo>
                    <a:pt x="167308" y="56979"/>
                    <a:pt x="165684" y="-6187"/>
                    <a:pt x="71116" y="491"/>
                  </a:cubicBezTo>
                  <a:cubicBezTo>
                    <a:pt x="30328" y="3920"/>
                    <a:pt x="3257" y="38210"/>
                    <a:pt x="731" y="73763"/>
                  </a:cubicBezTo>
                  <a:cubicBezTo>
                    <a:pt x="-1254" y="101015"/>
                    <a:pt x="-1976" y="133861"/>
                    <a:pt x="37186" y="163278"/>
                  </a:cubicBezTo>
                  <a:cubicBezTo>
                    <a:pt x="63716" y="178438"/>
                    <a:pt x="92952" y="180965"/>
                    <a:pt x="124897" y="166346"/>
                  </a:cubicBezTo>
                  <a:close/>
                </a:path>
              </a:pathLst>
            </a:custGeom>
            <a:solidFill>
              <a:srgbClr val="FFFFFF"/>
            </a:solidFill>
            <a:ln w="1804" cap="flat">
              <a:noFill/>
              <a:prstDash val="solid"/>
              <a:miter/>
            </a:ln>
          </p:spPr>
          <p:txBody>
            <a:bodyPr rtlCol="0" anchor="ctr"/>
            <a:lstStyle/>
            <a:p>
              <a:endParaRPr lang="en-US"/>
            </a:p>
          </p:txBody>
        </p:sp>
        <p:sp>
          <p:nvSpPr>
            <p:cNvPr id="57" name="Freeform 1010">
              <a:extLst>
                <a:ext uri="{FF2B5EF4-FFF2-40B4-BE49-F238E27FC236}">
                  <a16:creationId xmlns:a16="http://schemas.microsoft.com/office/drawing/2014/main" id="{AB95C923-FD89-B129-1890-AC22E31447BF}"/>
                </a:ext>
              </a:extLst>
            </p:cNvPr>
            <p:cNvSpPr/>
            <p:nvPr/>
          </p:nvSpPr>
          <p:spPr>
            <a:xfrm>
              <a:off x="9110631" y="1821881"/>
              <a:ext cx="289133" cy="431973"/>
            </a:xfrm>
            <a:custGeom>
              <a:avLst/>
              <a:gdLst>
                <a:gd name="connsiteX0" fmla="*/ 211516 w 289133"/>
                <a:gd name="connsiteY0" fmla="*/ 430610 h 431973"/>
                <a:gd name="connsiteX1" fmla="*/ 200868 w 289133"/>
                <a:gd name="connsiteY1" fmla="*/ 404983 h 431973"/>
                <a:gd name="connsiteX2" fmla="*/ 223066 w 289133"/>
                <a:gd name="connsiteY2" fmla="*/ 312580 h 431973"/>
                <a:gd name="connsiteX3" fmla="*/ 283344 w 289133"/>
                <a:gd name="connsiteY3" fmla="*/ 179932 h 431973"/>
                <a:gd name="connsiteX4" fmla="*/ 284607 w 289133"/>
                <a:gd name="connsiteY4" fmla="*/ 93846 h 431973"/>
                <a:gd name="connsiteX5" fmla="*/ 283344 w 289133"/>
                <a:gd name="connsiteY5" fmla="*/ 88432 h 431973"/>
                <a:gd name="connsiteX6" fmla="*/ 282983 w 289133"/>
                <a:gd name="connsiteY6" fmla="*/ 86988 h 431973"/>
                <a:gd name="connsiteX7" fmla="*/ 281720 w 289133"/>
                <a:gd name="connsiteY7" fmla="*/ 82657 h 431973"/>
                <a:gd name="connsiteX8" fmla="*/ 281358 w 289133"/>
                <a:gd name="connsiteY8" fmla="*/ 81755 h 431973"/>
                <a:gd name="connsiteX9" fmla="*/ 279734 w 289133"/>
                <a:gd name="connsiteY9" fmla="*/ 76701 h 431973"/>
                <a:gd name="connsiteX10" fmla="*/ 279193 w 289133"/>
                <a:gd name="connsiteY10" fmla="*/ 75438 h 431973"/>
                <a:gd name="connsiteX11" fmla="*/ 277749 w 289133"/>
                <a:gd name="connsiteY11" fmla="*/ 71648 h 431973"/>
                <a:gd name="connsiteX12" fmla="*/ 277208 w 289133"/>
                <a:gd name="connsiteY12" fmla="*/ 70385 h 431973"/>
                <a:gd name="connsiteX13" fmla="*/ 275042 w 289133"/>
                <a:gd name="connsiteY13" fmla="*/ 65692 h 431973"/>
                <a:gd name="connsiteX14" fmla="*/ 274501 w 289133"/>
                <a:gd name="connsiteY14" fmla="*/ 64610 h 431973"/>
                <a:gd name="connsiteX15" fmla="*/ 272696 w 289133"/>
                <a:gd name="connsiteY15" fmla="*/ 61000 h 431973"/>
                <a:gd name="connsiteX16" fmla="*/ 271974 w 289133"/>
                <a:gd name="connsiteY16" fmla="*/ 59556 h 431973"/>
                <a:gd name="connsiteX17" fmla="*/ 269628 w 289133"/>
                <a:gd name="connsiteY17" fmla="*/ 55586 h 431973"/>
                <a:gd name="connsiteX18" fmla="*/ 268906 w 289133"/>
                <a:gd name="connsiteY18" fmla="*/ 54503 h 431973"/>
                <a:gd name="connsiteX19" fmla="*/ 266560 w 289133"/>
                <a:gd name="connsiteY19" fmla="*/ 51074 h 431973"/>
                <a:gd name="connsiteX20" fmla="*/ 265477 w 289133"/>
                <a:gd name="connsiteY20" fmla="*/ 49450 h 431973"/>
                <a:gd name="connsiteX21" fmla="*/ 263492 w 289133"/>
                <a:gd name="connsiteY21" fmla="*/ 46562 h 431973"/>
                <a:gd name="connsiteX22" fmla="*/ 262589 w 289133"/>
                <a:gd name="connsiteY22" fmla="*/ 45299 h 431973"/>
                <a:gd name="connsiteX23" fmla="*/ 259701 w 289133"/>
                <a:gd name="connsiteY23" fmla="*/ 41689 h 431973"/>
                <a:gd name="connsiteX24" fmla="*/ 258258 w 289133"/>
                <a:gd name="connsiteY24" fmla="*/ 40065 h 431973"/>
                <a:gd name="connsiteX25" fmla="*/ 256273 w 289133"/>
                <a:gd name="connsiteY25" fmla="*/ 37899 h 431973"/>
                <a:gd name="connsiteX26" fmla="*/ 254829 w 289133"/>
                <a:gd name="connsiteY26" fmla="*/ 36275 h 431973"/>
                <a:gd name="connsiteX27" fmla="*/ 251761 w 289133"/>
                <a:gd name="connsiteY27" fmla="*/ 33207 h 431973"/>
                <a:gd name="connsiteX28" fmla="*/ 249956 w 289133"/>
                <a:gd name="connsiteY28" fmla="*/ 31583 h 431973"/>
                <a:gd name="connsiteX29" fmla="*/ 248151 w 289133"/>
                <a:gd name="connsiteY29" fmla="*/ 29959 h 431973"/>
                <a:gd name="connsiteX30" fmla="*/ 246166 w 289133"/>
                <a:gd name="connsiteY30" fmla="*/ 28154 h 431973"/>
                <a:gd name="connsiteX31" fmla="*/ 244542 w 289133"/>
                <a:gd name="connsiteY31" fmla="*/ 26710 h 431973"/>
                <a:gd name="connsiteX32" fmla="*/ 240932 w 289133"/>
                <a:gd name="connsiteY32" fmla="*/ 23642 h 431973"/>
                <a:gd name="connsiteX33" fmla="*/ 239489 w 289133"/>
                <a:gd name="connsiteY33" fmla="*/ 22379 h 431973"/>
                <a:gd name="connsiteX34" fmla="*/ 237142 w 289133"/>
                <a:gd name="connsiteY34" fmla="*/ 20574 h 431973"/>
                <a:gd name="connsiteX35" fmla="*/ 235879 w 289133"/>
                <a:gd name="connsiteY35" fmla="*/ 19672 h 431973"/>
                <a:gd name="connsiteX36" fmla="*/ 230285 w 289133"/>
                <a:gd name="connsiteY36" fmla="*/ 15701 h 431973"/>
                <a:gd name="connsiteX37" fmla="*/ 230104 w 289133"/>
                <a:gd name="connsiteY37" fmla="*/ 15521 h 431973"/>
                <a:gd name="connsiteX38" fmla="*/ 227216 w 289133"/>
                <a:gd name="connsiteY38" fmla="*/ 13536 h 431973"/>
                <a:gd name="connsiteX39" fmla="*/ 226314 w 289133"/>
                <a:gd name="connsiteY39" fmla="*/ 12994 h 431973"/>
                <a:gd name="connsiteX40" fmla="*/ 216388 w 289133"/>
                <a:gd name="connsiteY40" fmla="*/ 7399 h 431973"/>
                <a:gd name="connsiteX41" fmla="*/ 215847 w 289133"/>
                <a:gd name="connsiteY41" fmla="*/ 7039 h 431973"/>
                <a:gd name="connsiteX42" fmla="*/ 200868 w 289133"/>
                <a:gd name="connsiteY42" fmla="*/ 0 h 431973"/>
                <a:gd name="connsiteX43" fmla="*/ 200868 w 289133"/>
                <a:gd name="connsiteY43" fmla="*/ 0 h 431973"/>
                <a:gd name="connsiteX44" fmla="*/ 225232 w 289133"/>
                <a:gd name="connsiteY44" fmla="*/ 41870 h 431973"/>
                <a:gd name="connsiteX45" fmla="*/ 238947 w 289133"/>
                <a:gd name="connsiteY45" fmla="*/ 130843 h 431973"/>
                <a:gd name="connsiteX46" fmla="*/ 199243 w 289133"/>
                <a:gd name="connsiteY46" fmla="*/ 232811 h 431973"/>
                <a:gd name="connsiteX47" fmla="*/ 51435 w 289133"/>
                <a:gd name="connsiteY47" fmla="*/ 283885 h 431973"/>
                <a:gd name="connsiteX48" fmla="*/ 0 w 289133"/>
                <a:gd name="connsiteY48" fmla="*/ 271071 h 431973"/>
                <a:gd name="connsiteX49" fmla="*/ 5053 w 289133"/>
                <a:gd name="connsiteY49" fmla="*/ 280456 h 431973"/>
                <a:gd name="connsiteX50" fmla="*/ 5234 w 289133"/>
                <a:gd name="connsiteY50" fmla="*/ 280637 h 431973"/>
                <a:gd name="connsiteX51" fmla="*/ 7219 w 289133"/>
                <a:gd name="connsiteY51" fmla="*/ 283885 h 431973"/>
                <a:gd name="connsiteX52" fmla="*/ 83379 w 289133"/>
                <a:gd name="connsiteY52" fmla="*/ 373941 h 431973"/>
                <a:gd name="connsiteX53" fmla="*/ 173255 w 289133"/>
                <a:gd name="connsiteY53" fmla="*/ 425196 h 431973"/>
                <a:gd name="connsiteX54" fmla="*/ 211516 w 289133"/>
                <a:gd name="connsiteY54" fmla="*/ 430610 h 431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89133" h="431973">
                  <a:moveTo>
                    <a:pt x="211516" y="430610"/>
                  </a:moveTo>
                  <a:cubicBezTo>
                    <a:pt x="212057" y="428625"/>
                    <a:pt x="203033" y="419962"/>
                    <a:pt x="200868" y="404983"/>
                  </a:cubicBezTo>
                  <a:cubicBezTo>
                    <a:pt x="196897" y="366722"/>
                    <a:pt x="201048" y="346329"/>
                    <a:pt x="223066" y="312580"/>
                  </a:cubicBezTo>
                  <a:cubicBezTo>
                    <a:pt x="249775" y="271974"/>
                    <a:pt x="271072" y="227938"/>
                    <a:pt x="283344" y="179932"/>
                  </a:cubicBezTo>
                  <a:cubicBezTo>
                    <a:pt x="290743" y="151056"/>
                    <a:pt x="290924" y="122722"/>
                    <a:pt x="284607" y="93846"/>
                  </a:cubicBezTo>
                  <a:cubicBezTo>
                    <a:pt x="284246" y="92042"/>
                    <a:pt x="283886" y="90237"/>
                    <a:pt x="283344" y="88432"/>
                  </a:cubicBezTo>
                  <a:cubicBezTo>
                    <a:pt x="283163" y="87891"/>
                    <a:pt x="283163" y="87530"/>
                    <a:pt x="282983" y="86988"/>
                  </a:cubicBezTo>
                  <a:cubicBezTo>
                    <a:pt x="282622" y="85545"/>
                    <a:pt x="282261" y="84101"/>
                    <a:pt x="281720" y="82657"/>
                  </a:cubicBezTo>
                  <a:cubicBezTo>
                    <a:pt x="281539" y="82296"/>
                    <a:pt x="281539" y="81935"/>
                    <a:pt x="281358" y="81755"/>
                  </a:cubicBezTo>
                  <a:cubicBezTo>
                    <a:pt x="280817" y="80130"/>
                    <a:pt x="280276" y="78326"/>
                    <a:pt x="279734" y="76701"/>
                  </a:cubicBezTo>
                  <a:cubicBezTo>
                    <a:pt x="279554" y="76340"/>
                    <a:pt x="279374" y="75799"/>
                    <a:pt x="279193" y="75438"/>
                  </a:cubicBezTo>
                  <a:cubicBezTo>
                    <a:pt x="278651" y="74175"/>
                    <a:pt x="278291" y="72911"/>
                    <a:pt x="277749" y="71648"/>
                  </a:cubicBezTo>
                  <a:cubicBezTo>
                    <a:pt x="277569" y="71287"/>
                    <a:pt x="277388" y="70746"/>
                    <a:pt x="277208" y="70385"/>
                  </a:cubicBezTo>
                  <a:cubicBezTo>
                    <a:pt x="276486" y="68760"/>
                    <a:pt x="275764" y="67317"/>
                    <a:pt x="275042" y="65692"/>
                  </a:cubicBezTo>
                  <a:cubicBezTo>
                    <a:pt x="274862" y="65331"/>
                    <a:pt x="274681" y="64971"/>
                    <a:pt x="274501" y="64610"/>
                  </a:cubicBezTo>
                  <a:cubicBezTo>
                    <a:pt x="273960" y="63346"/>
                    <a:pt x="273237" y="62263"/>
                    <a:pt x="272696" y="61000"/>
                  </a:cubicBezTo>
                  <a:cubicBezTo>
                    <a:pt x="272515" y="60459"/>
                    <a:pt x="272155" y="60098"/>
                    <a:pt x="271974" y="59556"/>
                  </a:cubicBezTo>
                  <a:cubicBezTo>
                    <a:pt x="271252" y="58293"/>
                    <a:pt x="270530" y="56849"/>
                    <a:pt x="269628" y="55586"/>
                  </a:cubicBezTo>
                  <a:cubicBezTo>
                    <a:pt x="269448" y="55225"/>
                    <a:pt x="269267" y="54864"/>
                    <a:pt x="268906" y="54503"/>
                  </a:cubicBezTo>
                  <a:cubicBezTo>
                    <a:pt x="268184" y="53240"/>
                    <a:pt x="267462" y="52157"/>
                    <a:pt x="266560" y="51074"/>
                  </a:cubicBezTo>
                  <a:cubicBezTo>
                    <a:pt x="266199" y="50533"/>
                    <a:pt x="265838" y="49991"/>
                    <a:pt x="265477" y="49450"/>
                  </a:cubicBezTo>
                  <a:cubicBezTo>
                    <a:pt x="264755" y="48547"/>
                    <a:pt x="264213" y="47645"/>
                    <a:pt x="263492" y="46562"/>
                  </a:cubicBezTo>
                  <a:cubicBezTo>
                    <a:pt x="263131" y="46201"/>
                    <a:pt x="262770" y="45660"/>
                    <a:pt x="262589" y="45299"/>
                  </a:cubicBezTo>
                  <a:cubicBezTo>
                    <a:pt x="261687" y="44036"/>
                    <a:pt x="260784" y="42953"/>
                    <a:pt x="259701" y="41689"/>
                  </a:cubicBezTo>
                  <a:cubicBezTo>
                    <a:pt x="259341" y="41148"/>
                    <a:pt x="258799" y="40607"/>
                    <a:pt x="258258" y="40065"/>
                  </a:cubicBezTo>
                  <a:cubicBezTo>
                    <a:pt x="257717" y="39343"/>
                    <a:pt x="256994" y="38621"/>
                    <a:pt x="256273" y="37899"/>
                  </a:cubicBezTo>
                  <a:cubicBezTo>
                    <a:pt x="255732" y="37358"/>
                    <a:pt x="255370" y="36817"/>
                    <a:pt x="254829" y="36275"/>
                  </a:cubicBezTo>
                  <a:cubicBezTo>
                    <a:pt x="253927" y="35192"/>
                    <a:pt x="252844" y="34110"/>
                    <a:pt x="251761" y="33207"/>
                  </a:cubicBezTo>
                  <a:cubicBezTo>
                    <a:pt x="251220" y="32666"/>
                    <a:pt x="250678" y="32124"/>
                    <a:pt x="249956" y="31583"/>
                  </a:cubicBezTo>
                  <a:cubicBezTo>
                    <a:pt x="249415" y="31041"/>
                    <a:pt x="248693" y="30500"/>
                    <a:pt x="248151" y="29959"/>
                  </a:cubicBezTo>
                  <a:cubicBezTo>
                    <a:pt x="247430" y="29417"/>
                    <a:pt x="246889" y="28695"/>
                    <a:pt x="246166" y="28154"/>
                  </a:cubicBezTo>
                  <a:cubicBezTo>
                    <a:pt x="245625" y="27613"/>
                    <a:pt x="245084" y="27071"/>
                    <a:pt x="244542" y="26710"/>
                  </a:cubicBezTo>
                  <a:cubicBezTo>
                    <a:pt x="243279" y="25627"/>
                    <a:pt x="242196" y="24725"/>
                    <a:pt x="240932" y="23642"/>
                  </a:cubicBezTo>
                  <a:cubicBezTo>
                    <a:pt x="240391" y="23281"/>
                    <a:pt x="240030" y="22920"/>
                    <a:pt x="239489" y="22379"/>
                  </a:cubicBezTo>
                  <a:cubicBezTo>
                    <a:pt x="238767" y="21837"/>
                    <a:pt x="237865" y="21115"/>
                    <a:pt x="237142" y="20574"/>
                  </a:cubicBezTo>
                  <a:cubicBezTo>
                    <a:pt x="236782" y="20213"/>
                    <a:pt x="236240" y="19852"/>
                    <a:pt x="235879" y="19672"/>
                  </a:cubicBezTo>
                  <a:cubicBezTo>
                    <a:pt x="234075" y="18408"/>
                    <a:pt x="232270" y="16965"/>
                    <a:pt x="230285" y="15701"/>
                  </a:cubicBezTo>
                  <a:cubicBezTo>
                    <a:pt x="230285" y="15701"/>
                    <a:pt x="230104" y="15521"/>
                    <a:pt x="230104" y="15521"/>
                  </a:cubicBezTo>
                  <a:cubicBezTo>
                    <a:pt x="229202" y="14799"/>
                    <a:pt x="228119" y="14257"/>
                    <a:pt x="227216" y="13536"/>
                  </a:cubicBezTo>
                  <a:cubicBezTo>
                    <a:pt x="226856" y="13355"/>
                    <a:pt x="226494" y="13175"/>
                    <a:pt x="226314" y="12994"/>
                  </a:cubicBezTo>
                  <a:cubicBezTo>
                    <a:pt x="223066" y="11009"/>
                    <a:pt x="219817" y="9204"/>
                    <a:pt x="216388" y="7399"/>
                  </a:cubicBezTo>
                  <a:cubicBezTo>
                    <a:pt x="216208" y="7219"/>
                    <a:pt x="216027" y="7219"/>
                    <a:pt x="215847" y="7039"/>
                  </a:cubicBezTo>
                  <a:cubicBezTo>
                    <a:pt x="210974" y="4512"/>
                    <a:pt x="206101" y="2166"/>
                    <a:pt x="200868" y="0"/>
                  </a:cubicBezTo>
                  <a:lnTo>
                    <a:pt x="200868" y="0"/>
                  </a:lnTo>
                  <a:cubicBezTo>
                    <a:pt x="210613" y="12633"/>
                    <a:pt x="218734" y="26710"/>
                    <a:pt x="225232" y="41870"/>
                  </a:cubicBezTo>
                  <a:cubicBezTo>
                    <a:pt x="237142" y="69843"/>
                    <a:pt x="242556" y="100524"/>
                    <a:pt x="238947" y="130843"/>
                  </a:cubicBezTo>
                  <a:cubicBezTo>
                    <a:pt x="234616" y="167119"/>
                    <a:pt x="223427" y="204657"/>
                    <a:pt x="199243" y="232811"/>
                  </a:cubicBezTo>
                  <a:cubicBezTo>
                    <a:pt x="165314" y="272515"/>
                    <a:pt x="101968" y="289119"/>
                    <a:pt x="51435" y="283885"/>
                  </a:cubicBezTo>
                  <a:cubicBezTo>
                    <a:pt x="33388" y="282080"/>
                    <a:pt x="16062" y="278110"/>
                    <a:pt x="0" y="271071"/>
                  </a:cubicBezTo>
                  <a:cubicBezTo>
                    <a:pt x="1444" y="274140"/>
                    <a:pt x="3068" y="277388"/>
                    <a:pt x="5053" y="280456"/>
                  </a:cubicBezTo>
                  <a:cubicBezTo>
                    <a:pt x="5053" y="280456"/>
                    <a:pt x="5234" y="280637"/>
                    <a:pt x="5234" y="280637"/>
                  </a:cubicBezTo>
                  <a:cubicBezTo>
                    <a:pt x="5956" y="281719"/>
                    <a:pt x="6497" y="282802"/>
                    <a:pt x="7219" y="283885"/>
                  </a:cubicBezTo>
                  <a:cubicBezTo>
                    <a:pt x="29056" y="316912"/>
                    <a:pt x="54684" y="346870"/>
                    <a:pt x="83379" y="373941"/>
                  </a:cubicBezTo>
                  <a:cubicBezTo>
                    <a:pt x="109006" y="398305"/>
                    <a:pt x="142214" y="410036"/>
                    <a:pt x="173255" y="425196"/>
                  </a:cubicBezTo>
                  <a:cubicBezTo>
                    <a:pt x="181195" y="428986"/>
                    <a:pt x="203755" y="434581"/>
                    <a:pt x="211516" y="430610"/>
                  </a:cubicBezTo>
                  <a:close/>
                </a:path>
              </a:pathLst>
            </a:custGeom>
            <a:solidFill>
              <a:srgbClr val="FFFFFF"/>
            </a:solidFill>
            <a:ln w="1804" cap="flat">
              <a:noFill/>
              <a:prstDash val="solid"/>
              <a:miter/>
            </a:ln>
          </p:spPr>
          <p:txBody>
            <a:bodyPr rtlCol="0" anchor="ctr"/>
            <a:lstStyle/>
            <a:p>
              <a:endParaRPr lang="en-US"/>
            </a:p>
          </p:txBody>
        </p:sp>
        <p:sp>
          <p:nvSpPr>
            <p:cNvPr id="58" name="Freeform 1011">
              <a:extLst>
                <a:ext uri="{FF2B5EF4-FFF2-40B4-BE49-F238E27FC236}">
                  <a16:creationId xmlns:a16="http://schemas.microsoft.com/office/drawing/2014/main" id="{821D02E2-00A1-04E6-8858-0A440900A65B}"/>
                </a:ext>
              </a:extLst>
            </p:cNvPr>
            <p:cNvSpPr/>
            <p:nvPr/>
          </p:nvSpPr>
          <p:spPr>
            <a:xfrm>
              <a:off x="8852193" y="1849313"/>
              <a:ext cx="252160" cy="388199"/>
            </a:xfrm>
            <a:custGeom>
              <a:avLst/>
              <a:gdLst>
                <a:gd name="connsiteX0" fmla="*/ 240752 w 252160"/>
                <a:gd name="connsiteY0" fmla="*/ 74897 h 388199"/>
                <a:gd name="connsiteX1" fmla="*/ 240391 w 252160"/>
                <a:gd name="connsiteY1" fmla="*/ 73814 h 388199"/>
                <a:gd name="connsiteX2" fmla="*/ 238045 w 252160"/>
                <a:gd name="connsiteY2" fmla="*/ 68400 h 388199"/>
                <a:gd name="connsiteX3" fmla="*/ 237684 w 252160"/>
                <a:gd name="connsiteY3" fmla="*/ 67497 h 388199"/>
                <a:gd name="connsiteX4" fmla="*/ 235157 w 252160"/>
                <a:gd name="connsiteY4" fmla="*/ 61903 h 388199"/>
                <a:gd name="connsiteX5" fmla="*/ 235157 w 252160"/>
                <a:gd name="connsiteY5" fmla="*/ 61903 h 388199"/>
                <a:gd name="connsiteX6" fmla="*/ 232450 w 252160"/>
                <a:gd name="connsiteY6" fmla="*/ 56488 h 388199"/>
                <a:gd name="connsiteX7" fmla="*/ 232089 w 252160"/>
                <a:gd name="connsiteY7" fmla="*/ 55766 h 388199"/>
                <a:gd name="connsiteX8" fmla="*/ 229382 w 252160"/>
                <a:gd name="connsiteY8" fmla="*/ 50352 h 388199"/>
                <a:gd name="connsiteX9" fmla="*/ 229202 w 252160"/>
                <a:gd name="connsiteY9" fmla="*/ 49991 h 388199"/>
                <a:gd name="connsiteX10" fmla="*/ 222885 w 252160"/>
                <a:gd name="connsiteY10" fmla="*/ 39343 h 388199"/>
                <a:gd name="connsiteX11" fmla="*/ 222705 w 252160"/>
                <a:gd name="connsiteY11" fmla="*/ 38982 h 388199"/>
                <a:gd name="connsiteX12" fmla="*/ 211515 w 252160"/>
                <a:gd name="connsiteY12" fmla="*/ 24003 h 388199"/>
                <a:gd name="connsiteX13" fmla="*/ 211335 w 252160"/>
                <a:gd name="connsiteY13" fmla="*/ 23823 h 388199"/>
                <a:gd name="connsiteX14" fmla="*/ 181737 w 252160"/>
                <a:gd name="connsiteY14" fmla="*/ 0 h 388199"/>
                <a:gd name="connsiteX15" fmla="*/ 181737 w 252160"/>
                <a:gd name="connsiteY15" fmla="*/ 0 h 388199"/>
                <a:gd name="connsiteX16" fmla="*/ 189497 w 252160"/>
                <a:gd name="connsiteY16" fmla="*/ 13716 h 388199"/>
                <a:gd name="connsiteX17" fmla="*/ 167660 w 252160"/>
                <a:gd name="connsiteY17" fmla="*/ 251941 h 388199"/>
                <a:gd name="connsiteX18" fmla="*/ 86808 w 252160"/>
                <a:gd name="connsiteY18" fmla="*/ 301030 h 388199"/>
                <a:gd name="connsiteX19" fmla="*/ 0 w 252160"/>
                <a:gd name="connsiteY19" fmla="*/ 291104 h 388199"/>
                <a:gd name="connsiteX20" fmla="*/ 0 w 252160"/>
                <a:gd name="connsiteY20" fmla="*/ 291104 h 388199"/>
                <a:gd name="connsiteX21" fmla="*/ 2527 w 252160"/>
                <a:gd name="connsiteY21" fmla="*/ 296699 h 388199"/>
                <a:gd name="connsiteX22" fmla="*/ 2527 w 252160"/>
                <a:gd name="connsiteY22" fmla="*/ 296879 h 388199"/>
                <a:gd name="connsiteX23" fmla="*/ 8302 w 252160"/>
                <a:gd name="connsiteY23" fmla="*/ 313844 h 388199"/>
                <a:gd name="connsiteX24" fmla="*/ 8302 w 252160"/>
                <a:gd name="connsiteY24" fmla="*/ 314205 h 388199"/>
                <a:gd name="connsiteX25" fmla="*/ 9565 w 252160"/>
                <a:gd name="connsiteY25" fmla="*/ 319800 h 388199"/>
                <a:gd name="connsiteX26" fmla="*/ 9565 w 252160"/>
                <a:gd name="connsiteY26" fmla="*/ 319980 h 388199"/>
                <a:gd name="connsiteX27" fmla="*/ 11189 w 252160"/>
                <a:gd name="connsiteY27" fmla="*/ 331350 h 388199"/>
                <a:gd name="connsiteX28" fmla="*/ 11189 w 252160"/>
                <a:gd name="connsiteY28" fmla="*/ 331891 h 388199"/>
                <a:gd name="connsiteX29" fmla="*/ 11551 w 252160"/>
                <a:gd name="connsiteY29" fmla="*/ 337486 h 388199"/>
                <a:gd name="connsiteX30" fmla="*/ 11551 w 252160"/>
                <a:gd name="connsiteY30" fmla="*/ 338027 h 388199"/>
                <a:gd name="connsiteX31" fmla="*/ 11189 w 252160"/>
                <a:gd name="connsiteY31" fmla="*/ 349578 h 388199"/>
                <a:gd name="connsiteX32" fmla="*/ 11189 w 252160"/>
                <a:gd name="connsiteY32" fmla="*/ 350119 h 388199"/>
                <a:gd name="connsiteX33" fmla="*/ 10648 w 252160"/>
                <a:gd name="connsiteY33" fmla="*/ 355714 h 388199"/>
                <a:gd name="connsiteX34" fmla="*/ 10468 w 252160"/>
                <a:gd name="connsiteY34" fmla="*/ 356616 h 388199"/>
                <a:gd name="connsiteX35" fmla="*/ 9565 w 252160"/>
                <a:gd name="connsiteY35" fmla="*/ 362211 h 388199"/>
                <a:gd name="connsiteX36" fmla="*/ 9385 w 252160"/>
                <a:gd name="connsiteY36" fmla="*/ 362752 h 388199"/>
                <a:gd name="connsiteX37" fmla="*/ 8121 w 252160"/>
                <a:gd name="connsiteY37" fmla="*/ 368347 h 388199"/>
                <a:gd name="connsiteX38" fmla="*/ 7941 w 252160"/>
                <a:gd name="connsiteY38" fmla="*/ 368708 h 388199"/>
                <a:gd name="connsiteX39" fmla="*/ 6497 w 252160"/>
                <a:gd name="connsiteY39" fmla="*/ 374483 h 388199"/>
                <a:gd name="connsiteX40" fmla="*/ 6136 w 252160"/>
                <a:gd name="connsiteY40" fmla="*/ 375566 h 388199"/>
                <a:gd name="connsiteX41" fmla="*/ 4332 w 252160"/>
                <a:gd name="connsiteY41" fmla="*/ 381341 h 388199"/>
                <a:gd name="connsiteX42" fmla="*/ 3970 w 252160"/>
                <a:gd name="connsiteY42" fmla="*/ 382243 h 388199"/>
                <a:gd name="connsiteX43" fmla="*/ 1805 w 252160"/>
                <a:gd name="connsiteY43" fmla="*/ 388199 h 388199"/>
                <a:gd name="connsiteX44" fmla="*/ 108826 w 252160"/>
                <a:gd name="connsiteY44" fmla="*/ 354450 h 388199"/>
                <a:gd name="connsiteX45" fmla="*/ 232631 w 252160"/>
                <a:gd name="connsiteY45" fmla="*/ 225412 h 388199"/>
                <a:gd name="connsiteX46" fmla="*/ 242196 w 252160"/>
                <a:gd name="connsiteY46" fmla="*/ 80311 h 388199"/>
                <a:gd name="connsiteX47" fmla="*/ 240752 w 252160"/>
                <a:gd name="connsiteY47" fmla="*/ 74897 h 388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52160" h="388199">
                  <a:moveTo>
                    <a:pt x="240752" y="74897"/>
                  </a:moveTo>
                  <a:cubicBezTo>
                    <a:pt x="240572" y="74536"/>
                    <a:pt x="240391" y="74175"/>
                    <a:pt x="240391" y="73814"/>
                  </a:cubicBezTo>
                  <a:cubicBezTo>
                    <a:pt x="239669" y="72009"/>
                    <a:pt x="238947" y="70204"/>
                    <a:pt x="238045" y="68400"/>
                  </a:cubicBezTo>
                  <a:cubicBezTo>
                    <a:pt x="237864" y="68039"/>
                    <a:pt x="237864" y="67858"/>
                    <a:pt x="237684" y="67497"/>
                  </a:cubicBezTo>
                  <a:cubicBezTo>
                    <a:pt x="236962" y="65692"/>
                    <a:pt x="236060" y="63707"/>
                    <a:pt x="235157" y="61903"/>
                  </a:cubicBezTo>
                  <a:cubicBezTo>
                    <a:pt x="235157" y="61903"/>
                    <a:pt x="235157" y="61903"/>
                    <a:pt x="235157" y="61903"/>
                  </a:cubicBezTo>
                  <a:cubicBezTo>
                    <a:pt x="234255" y="60098"/>
                    <a:pt x="233353" y="58293"/>
                    <a:pt x="232450" y="56488"/>
                  </a:cubicBezTo>
                  <a:cubicBezTo>
                    <a:pt x="232270" y="56308"/>
                    <a:pt x="232270" y="55947"/>
                    <a:pt x="232089" y="55766"/>
                  </a:cubicBezTo>
                  <a:cubicBezTo>
                    <a:pt x="231187" y="53962"/>
                    <a:pt x="230285" y="52157"/>
                    <a:pt x="229382" y="50352"/>
                  </a:cubicBezTo>
                  <a:cubicBezTo>
                    <a:pt x="229382" y="50172"/>
                    <a:pt x="229202" y="50172"/>
                    <a:pt x="229202" y="49991"/>
                  </a:cubicBezTo>
                  <a:cubicBezTo>
                    <a:pt x="227217" y="46382"/>
                    <a:pt x="225051" y="42772"/>
                    <a:pt x="222885" y="39343"/>
                  </a:cubicBezTo>
                  <a:cubicBezTo>
                    <a:pt x="222885" y="39163"/>
                    <a:pt x="222705" y="39163"/>
                    <a:pt x="222705" y="38982"/>
                  </a:cubicBezTo>
                  <a:cubicBezTo>
                    <a:pt x="219276" y="33749"/>
                    <a:pt x="215486" y="28695"/>
                    <a:pt x="211515" y="24003"/>
                  </a:cubicBezTo>
                  <a:cubicBezTo>
                    <a:pt x="211515" y="24003"/>
                    <a:pt x="211515" y="24003"/>
                    <a:pt x="211335" y="23823"/>
                  </a:cubicBezTo>
                  <a:cubicBezTo>
                    <a:pt x="203033" y="14438"/>
                    <a:pt x="193468" y="6317"/>
                    <a:pt x="181737" y="0"/>
                  </a:cubicBezTo>
                  <a:lnTo>
                    <a:pt x="181737" y="0"/>
                  </a:lnTo>
                  <a:cubicBezTo>
                    <a:pt x="184625" y="4331"/>
                    <a:pt x="187151" y="8843"/>
                    <a:pt x="189497" y="13716"/>
                  </a:cubicBezTo>
                  <a:cubicBezTo>
                    <a:pt x="225773" y="88613"/>
                    <a:pt x="220719" y="186069"/>
                    <a:pt x="167660" y="251941"/>
                  </a:cubicBezTo>
                  <a:cubicBezTo>
                    <a:pt x="147808" y="276486"/>
                    <a:pt x="118210" y="295796"/>
                    <a:pt x="86808" y="301030"/>
                  </a:cubicBezTo>
                  <a:cubicBezTo>
                    <a:pt x="56488" y="306084"/>
                    <a:pt x="27793" y="302293"/>
                    <a:pt x="0" y="291104"/>
                  </a:cubicBezTo>
                  <a:lnTo>
                    <a:pt x="0" y="291104"/>
                  </a:lnTo>
                  <a:cubicBezTo>
                    <a:pt x="902" y="292909"/>
                    <a:pt x="1805" y="294894"/>
                    <a:pt x="2527" y="296699"/>
                  </a:cubicBezTo>
                  <a:cubicBezTo>
                    <a:pt x="2527" y="296699"/>
                    <a:pt x="2527" y="296879"/>
                    <a:pt x="2527" y="296879"/>
                  </a:cubicBezTo>
                  <a:cubicBezTo>
                    <a:pt x="4873" y="302474"/>
                    <a:pt x="6858" y="308249"/>
                    <a:pt x="8302" y="313844"/>
                  </a:cubicBezTo>
                  <a:cubicBezTo>
                    <a:pt x="8302" y="314024"/>
                    <a:pt x="8302" y="314024"/>
                    <a:pt x="8302" y="314205"/>
                  </a:cubicBezTo>
                  <a:cubicBezTo>
                    <a:pt x="8843" y="316010"/>
                    <a:pt x="9204" y="317995"/>
                    <a:pt x="9565" y="319800"/>
                  </a:cubicBezTo>
                  <a:cubicBezTo>
                    <a:pt x="9565" y="319800"/>
                    <a:pt x="9565" y="319980"/>
                    <a:pt x="9565" y="319980"/>
                  </a:cubicBezTo>
                  <a:cubicBezTo>
                    <a:pt x="10287" y="323770"/>
                    <a:pt x="10828" y="327560"/>
                    <a:pt x="11189" y="331350"/>
                  </a:cubicBezTo>
                  <a:cubicBezTo>
                    <a:pt x="11189" y="331530"/>
                    <a:pt x="11189" y="331711"/>
                    <a:pt x="11189" y="331891"/>
                  </a:cubicBezTo>
                  <a:cubicBezTo>
                    <a:pt x="11370" y="333696"/>
                    <a:pt x="11370" y="335681"/>
                    <a:pt x="11551" y="337486"/>
                  </a:cubicBezTo>
                  <a:cubicBezTo>
                    <a:pt x="11551" y="337666"/>
                    <a:pt x="11551" y="337847"/>
                    <a:pt x="11551" y="338027"/>
                  </a:cubicBezTo>
                  <a:cubicBezTo>
                    <a:pt x="11551" y="341817"/>
                    <a:pt x="11551" y="345607"/>
                    <a:pt x="11189" y="349578"/>
                  </a:cubicBezTo>
                  <a:cubicBezTo>
                    <a:pt x="11189" y="349758"/>
                    <a:pt x="11189" y="349939"/>
                    <a:pt x="11189" y="350119"/>
                  </a:cubicBezTo>
                  <a:cubicBezTo>
                    <a:pt x="11009" y="351924"/>
                    <a:pt x="10828" y="353909"/>
                    <a:pt x="10648" y="355714"/>
                  </a:cubicBezTo>
                  <a:cubicBezTo>
                    <a:pt x="10648" y="356075"/>
                    <a:pt x="10648" y="356255"/>
                    <a:pt x="10468" y="356616"/>
                  </a:cubicBezTo>
                  <a:cubicBezTo>
                    <a:pt x="10287" y="358421"/>
                    <a:pt x="9926" y="360406"/>
                    <a:pt x="9565" y="362211"/>
                  </a:cubicBezTo>
                  <a:cubicBezTo>
                    <a:pt x="9565" y="362391"/>
                    <a:pt x="9565" y="362572"/>
                    <a:pt x="9385" y="362752"/>
                  </a:cubicBezTo>
                  <a:cubicBezTo>
                    <a:pt x="9024" y="364557"/>
                    <a:pt x="8663" y="366542"/>
                    <a:pt x="8121" y="368347"/>
                  </a:cubicBezTo>
                  <a:cubicBezTo>
                    <a:pt x="8121" y="368527"/>
                    <a:pt x="8121" y="368708"/>
                    <a:pt x="7941" y="368708"/>
                  </a:cubicBezTo>
                  <a:cubicBezTo>
                    <a:pt x="7580" y="370693"/>
                    <a:pt x="7039" y="372498"/>
                    <a:pt x="6497" y="374483"/>
                  </a:cubicBezTo>
                  <a:cubicBezTo>
                    <a:pt x="6317" y="374844"/>
                    <a:pt x="6317" y="375205"/>
                    <a:pt x="6136" y="375566"/>
                  </a:cubicBezTo>
                  <a:cubicBezTo>
                    <a:pt x="5595" y="377371"/>
                    <a:pt x="5053" y="379356"/>
                    <a:pt x="4332" y="381341"/>
                  </a:cubicBezTo>
                  <a:cubicBezTo>
                    <a:pt x="4151" y="381702"/>
                    <a:pt x="4151" y="382063"/>
                    <a:pt x="3970" y="382243"/>
                  </a:cubicBezTo>
                  <a:cubicBezTo>
                    <a:pt x="3249" y="384229"/>
                    <a:pt x="2527" y="386214"/>
                    <a:pt x="1805" y="388199"/>
                  </a:cubicBezTo>
                  <a:cubicBezTo>
                    <a:pt x="42411" y="383687"/>
                    <a:pt x="76882" y="373039"/>
                    <a:pt x="108826" y="354450"/>
                  </a:cubicBezTo>
                  <a:cubicBezTo>
                    <a:pt x="162426" y="323229"/>
                    <a:pt x="209891" y="286051"/>
                    <a:pt x="232631" y="225412"/>
                  </a:cubicBezTo>
                  <a:cubicBezTo>
                    <a:pt x="250317" y="178128"/>
                    <a:pt x="261145" y="130122"/>
                    <a:pt x="242196" y="80311"/>
                  </a:cubicBezTo>
                  <a:cubicBezTo>
                    <a:pt x="242196" y="78687"/>
                    <a:pt x="241474" y="76701"/>
                    <a:pt x="240752" y="74897"/>
                  </a:cubicBezTo>
                  <a:close/>
                </a:path>
              </a:pathLst>
            </a:custGeom>
            <a:solidFill>
              <a:srgbClr val="FFFFFF"/>
            </a:solidFill>
            <a:ln w="1804" cap="flat">
              <a:noFill/>
              <a:prstDash val="solid"/>
              <a:miter/>
            </a:ln>
          </p:spPr>
          <p:txBody>
            <a:bodyPr rtlCol="0" anchor="ctr"/>
            <a:lstStyle/>
            <a:p>
              <a:endParaRPr lang="en-US"/>
            </a:p>
          </p:txBody>
        </p:sp>
        <p:sp>
          <p:nvSpPr>
            <p:cNvPr id="59" name="Freeform 1012">
              <a:extLst>
                <a:ext uri="{FF2B5EF4-FFF2-40B4-BE49-F238E27FC236}">
                  <a16:creationId xmlns:a16="http://schemas.microsoft.com/office/drawing/2014/main" id="{2BBD4F29-8755-B47B-0556-B2C200821921}"/>
                </a:ext>
              </a:extLst>
            </p:cNvPr>
            <p:cNvSpPr/>
            <p:nvPr/>
          </p:nvSpPr>
          <p:spPr>
            <a:xfrm>
              <a:off x="8491747" y="2127197"/>
              <a:ext cx="453930" cy="780183"/>
            </a:xfrm>
            <a:custGeom>
              <a:avLst/>
              <a:gdLst>
                <a:gd name="connsiteX0" fmla="*/ 411701 w 453930"/>
                <a:gd name="connsiteY0" fmla="*/ 390050 h 780183"/>
                <a:gd name="connsiteX1" fmla="*/ 452307 w 453930"/>
                <a:gd name="connsiteY1" fmla="*/ 337532 h 780183"/>
                <a:gd name="connsiteX2" fmla="*/ 419100 w 453930"/>
                <a:gd name="connsiteY2" fmla="*/ 311724 h 780183"/>
                <a:gd name="connsiteX3" fmla="*/ 369650 w 453930"/>
                <a:gd name="connsiteY3" fmla="*/ 322733 h 780183"/>
                <a:gd name="connsiteX4" fmla="*/ 289700 w 453930"/>
                <a:gd name="connsiteY4" fmla="*/ 290789 h 780183"/>
                <a:gd name="connsiteX5" fmla="*/ 238807 w 453930"/>
                <a:gd name="connsiteY5" fmla="*/ 213366 h 780183"/>
                <a:gd name="connsiteX6" fmla="*/ 239528 w 453930"/>
                <a:gd name="connsiteY6" fmla="*/ 196943 h 780183"/>
                <a:gd name="connsiteX7" fmla="*/ 271653 w 453930"/>
                <a:gd name="connsiteY7" fmla="*/ 154532 h 780183"/>
                <a:gd name="connsiteX8" fmla="*/ 215887 w 453930"/>
                <a:gd name="connsiteY8" fmla="*/ 6724 h 780183"/>
                <a:gd name="connsiteX9" fmla="*/ 84863 w 453930"/>
                <a:gd name="connsiteY9" fmla="*/ 44984 h 780183"/>
                <a:gd name="connsiteX10" fmla="*/ 69883 w 453930"/>
                <a:gd name="connsiteY10" fmla="*/ 133958 h 780183"/>
                <a:gd name="connsiteX11" fmla="*/ 114099 w 453930"/>
                <a:gd name="connsiteY11" fmla="*/ 198928 h 780183"/>
                <a:gd name="connsiteX12" fmla="*/ 41910 w 453930"/>
                <a:gd name="connsiteY12" fmla="*/ 256499 h 780183"/>
                <a:gd name="connsiteX13" fmla="*/ 20253 w 453930"/>
                <a:gd name="connsiteY13" fmla="*/ 317860 h 780183"/>
                <a:gd name="connsiteX14" fmla="*/ 221 w 453930"/>
                <a:gd name="connsiteY14" fmla="*/ 490935 h 780183"/>
                <a:gd name="connsiteX15" fmla="*/ 17185 w 453930"/>
                <a:gd name="connsiteY15" fmla="*/ 530458 h 780183"/>
                <a:gd name="connsiteX16" fmla="*/ 26930 w 453930"/>
                <a:gd name="connsiteY16" fmla="*/ 554281 h 780183"/>
                <a:gd name="connsiteX17" fmla="*/ 18990 w 453930"/>
                <a:gd name="connsiteY17" fmla="*/ 629719 h 780183"/>
                <a:gd name="connsiteX18" fmla="*/ 5454 w 453930"/>
                <a:gd name="connsiteY18" fmla="*/ 741432 h 780183"/>
                <a:gd name="connsiteX19" fmla="*/ 37579 w 453930"/>
                <a:gd name="connsiteY19" fmla="*/ 779332 h 780183"/>
                <a:gd name="connsiteX20" fmla="*/ 89014 w 453930"/>
                <a:gd name="connsiteY20" fmla="*/ 752621 h 780183"/>
                <a:gd name="connsiteX21" fmla="*/ 98398 w 453930"/>
                <a:gd name="connsiteY21" fmla="*/ 709127 h 780183"/>
                <a:gd name="connsiteX22" fmla="*/ 130703 w 453930"/>
                <a:gd name="connsiteY22" fmla="*/ 560598 h 780183"/>
                <a:gd name="connsiteX23" fmla="*/ 144058 w 453930"/>
                <a:gd name="connsiteY23" fmla="*/ 532805 h 780183"/>
                <a:gd name="connsiteX24" fmla="*/ 164090 w 453930"/>
                <a:gd name="connsiteY24" fmla="*/ 535331 h 780183"/>
                <a:gd name="connsiteX25" fmla="*/ 170768 w 453930"/>
                <a:gd name="connsiteY25" fmla="*/ 559695 h 780183"/>
                <a:gd name="connsiteX26" fmla="*/ 194410 w 453930"/>
                <a:gd name="connsiteY26" fmla="*/ 726453 h 780183"/>
                <a:gd name="connsiteX27" fmla="*/ 255410 w 453930"/>
                <a:gd name="connsiteY27" fmla="*/ 778249 h 780183"/>
                <a:gd name="connsiteX28" fmla="*/ 291144 w 453930"/>
                <a:gd name="connsiteY28" fmla="*/ 735116 h 780183"/>
                <a:gd name="connsiteX29" fmla="*/ 281940 w 453930"/>
                <a:gd name="connsiteY29" fmla="*/ 623402 h 780183"/>
                <a:gd name="connsiteX30" fmla="*/ 266960 w 453930"/>
                <a:gd name="connsiteY30" fmla="*/ 460976 h 780183"/>
                <a:gd name="connsiteX31" fmla="*/ 261366 w 453930"/>
                <a:gd name="connsiteY31" fmla="*/ 397630 h 780183"/>
                <a:gd name="connsiteX32" fmla="*/ 411701 w 453930"/>
                <a:gd name="connsiteY32" fmla="*/ 390050 h 780183"/>
                <a:gd name="connsiteX33" fmla="*/ 87750 w 453930"/>
                <a:gd name="connsiteY33" fmla="*/ 132514 h 780183"/>
                <a:gd name="connsiteX34" fmla="*/ 181777 w 453930"/>
                <a:gd name="connsiteY34" fmla="*/ 15747 h 780183"/>
                <a:gd name="connsiteX35" fmla="*/ 268404 w 453930"/>
                <a:gd name="connsiteY35" fmla="*/ 124934 h 780183"/>
                <a:gd name="connsiteX36" fmla="*/ 181235 w 453930"/>
                <a:gd name="connsiteY36" fmla="*/ 200913 h 780183"/>
                <a:gd name="connsiteX37" fmla="*/ 87750 w 453930"/>
                <a:gd name="connsiteY37" fmla="*/ 132514 h 780183"/>
                <a:gd name="connsiteX38" fmla="*/ 231949 w 453930"/>
                <a:gd name="connsiteY38" fmla="*/ 352692 h 780183"/>
                <a:gd name="connsiteX39" fmla="*/ 266419 w 453930"/>
                <a:gd name="connsiteY39" fmla="*/ 628636 h 780183"/>
                <a:gd name="connsiteX40" fmla="*/ 272555 w 453930"/>
                <a:gd name="connsiteY40" fmla="*/ 735116 h 780183"/>
                <a:gd name="connsiteX41" fmla="*/ 251440 w 453930"/>
                <a:gd name="connsiteY41" fmla="*/ 764894 h 780183"/>
                <a:gd name="connsiteX42" fmla="*/ 214804 w 453930"/>
                <a:gd name="connsiteY42" fmla="*/ 749012 h 780183"/>
                <a:gd name="connsiteX43" fmla="*/ 185025 w 453930"/>
                <a:gd name="connsiteY43" fmla="*/ 554642 h 780183"/>
                <a:gd name="connsiteX44" fmla="*/ 176543 w 453930"/>
                <a:gd name="connsiteY44" fmla="*/ 525044 h 780183"/>
                <a:gd name="connsiteX45" fmla="*/ 151638 w 453930"/>
                <a:gd name="connsiteY45" fmla="*/ 505372 h 780183"/>
                <a:gd name="connsiteX46" fmla="*/ 125830 w 453930"/>
                <a:gd name="connsiteY46" fmla="*/ 524683 h 780183"/>
                <a:gd name="connsiteX47" fmla="*/ 101647 w 453930"/>
                <a:gd name="connsiteY47" fmla="*/ 599399 h 780183"/>
                <a:gd name="connsiteX48" fmla="*/ 79088 w 453930"/>
                <a:gd name="connsiteY48" fmla="*/ 732408 h 780183"/>
                <a:gd name="connsiteX49" fmla="*/ 77644 w 453930"/>
                <a:gd name="connsiteY49" fmla="*/ 740710 h 780183"/>
                <a:gd name="connsiteX50" fmla="*/ 28916 w 453930"/>
                <a:gd name="connsiteY50" fmla="*/ 759119 h 780183"/>
                <a:gd name="connsiteX51" fmla="*/ 18629 w 453930"/>
                <a:gd name="connsiteY51" fmla="*/ 739086 h 780183"/>
                <a:gd name="connsiteX52" fmla="*/ 41910 w 453930"/>
                <a:gd name="connsiteY52" fmla="*/ 571787 h 780183"/>
                <a:gd name="connsiteX53" fmla="*/ 62484 w 453930"/>
                <a:gd name="connsiteY53" fmla="*/ 532805 h 780183"/>
                <a:gd name="connsiteX54" fmla="*/ 90457 w 453930"/>
                <a:gd name="connsiteY54" fmla="*/ 473068 h 780183"/>
                <a:gd name="connsiteX55" fmla="*/ 101286 w 453930"/>
                <a:gd name="connsiteY55" fmla="*/ 358286 h 780183"/>
                <a:gd name="connsiteX56" fmla="*/ 115182 w 453930"/>
                <a:gd name="connsiteY56" fmla="*/ 303783 h 780183"/>
                <a:gd name="connsiteX57" fmla="*/ 95510 w 453930"/>
                <a:gd name="connsiteY57" fmla="*/ 323636 h 780183"/>
                <a:gd name="connsiteX58" fmla="*/ 68259 w 453930"/>
                <a:gd name="connsiteY58" fmla="*/ 506816 h 780183"/>
                <a:gd name="connsiteX59" fmla="*/ 27292 w 453930"/>
                <a:gd name="connsiteY59" fmla="*/ 519630 h 780183"/>
                <a:gd name="connsiteX60" fmla="*/ 18448 w 453930"/>
                <a:gd name="connsiteY60" fmla="*/ 493642 h 780183"/>
                <a:gd name="connsiteX61" fmla="*/ 41910 w 453930"/>
                <a:gd name="connsiteY61" fmla="*/ 304686 h 780183"/>
                <a:gd name="connsiteX62" fmla="*/ 102188 w 453930"/>
                <a:gd name="connsiteY62" fmla="*/ 220766 h 780183"/>
                <a:gd name="connsiteX63" fmla="*/ 154345 w 453930"/>
                <a:gd name="connsiteY63" fmla="*/ 209035 h 780183"/>
                <a:gd name="connsiteX64" fmla="*/ 265878 w 453930"/>
                <a:gd name="connsiteY64" fmla="*/ 284292 h 780183"/>
                <a:gd name="connsiteX65" fmla="*/ 269848 w 453930"/>
                <a:gd name="connsiteY65" fmla="*/ 291692 h 780183"/>
                <a:gd name="connsiteX66" fmla="*/ 372357 w 453930"/>
                <a:gd name="connsiteY66" fmla="*/ 337893 h 780183"/>
                <a:gd name="connsiteX67" fmla="*/ 416754 w 453930"/>
                <a:gd name="connsiteY67" fmla="*/ 327606 h 780183"/>
                <a:gd name="connsiteX68" fmla="*/ 440215 w 453930"/>
                <a:gd name="connsiteY68" fmla="*/ 352872 h 780183"/>
                <a:gd name="connsiteX69" fmla="*/ 416573 w 453930"/>
                <a:gd name="connsiteY69" fmla="*/ 376153 h 780183"/>
                <a:gd name="connsiteX70" fmla="*/ 298182 w 453930"/>
                <a:gd name="connsiteY70" fmla="*/ 392757 h 780183"/>
                <a:gd name="connsiteX71" fmla="*/ 281579 w 453930"/>
                <a:gd name="connsiteY71" fmla="*/ 390050 h 780183"/>
                <a:gd name="connsiteX72" fmla="*/ 230325 w 453930"/>
                <a:gd name="connsiteY72" fmla="*/ 322914 h 780183"/>
                <a:gd name="connsiteX73" fmla="*/ 231949 w 453930"/>
                <a:gd name="connsiteY73" fmla="*/ 352692 h 780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453930" h="780183">
                  <a:moveTo>
                    <a:pt x="411701" y="390050"/>
                  </a:moveTo>
                  <a:cubicBezTo>
                    <a:pt x="431914" y="385538"/>
                    <a:pt x="461150" y="374529"/>
                    <a:pt x="452307" y="337532"/>
                  </a:cubicBezTo>
                  <a:cubicBezTo>
                    <a:pt x="448156" y="320206"/>
                    <a:pt x="436786" y="308476"/>
                    <a:pt x="419100" y="311724"/>
                  </a:cubicBezTo>
                  <a:cubicBezTo>
                    <a:pt x="402496" y="314792"/>
                    <a:pt x="385893" y="318221"/>
                    <a:pt x="369650" y="322733"/>
                  </a:cubicBezTo>
                  <a:cubicBezTo>
                    <a:pt x="337887" y="331576"/>
                    <a:pt x="316591" y="333562"/>
                    <a:pt x="289700" y="290789"/>
                  </a:cubicBezTo>
                  <a:cubicBezTo>
                    <a:pt x="273097" y="264621"/>
                    <a:pt x="260283" y="236106"/>
                    <a:pt x="238807" y="213366"/>
                  </a:cubicBezTo>
                  <a:cubicBezTo>
                    <a:pt x="232490" y="206688"/>
                    <a:pt x="233934" y="202177"/>
                    <a:pt x="239528" y="196943"/>
                  </a:cubicBezTo>
                  <a:cubicBezTo>
                    <a:pt x="252703" y="184671"/>
                    <a:pt x="262990" y="170233"/>
                    <a:pt x="271653" y="154532"/>
                  </a:cubicBezTo>
                  <a:cubicBezTo>
                    <a:pt x="292588" y="117174"/>
                    <a:pt x="295295" y="35600"/>
                    <a:pt x="215887" y="6724"/>
                  </a:cubicBezTo>
                  <a:cubicBezTo>
                    <a:pt x="173836" y="-12767"/>
                    <a:pt x="108324" y="13221"/>
                    <a:pt x="84863" y="44984"/>
                  </a:cubicBezTo>
                  <a:cubicBezTo>
                    <a:pt x="67898" y="70972"/>
                    <a:pt x="60499" y="104180"/>
                    <a:pt x="69883" y="133958"/>
                  </a:cubicBezTo>
                  <a:cubicBezTo>
                    <a:pt x="78005" y="159585"/>
                    <a:pt x="91540" y="181603"/>
                    <a:pt x="114099" y="198928"/>
                  </a:cubicBezTo>
                  <a:cubicBezTo>
                    <a:pt x="90277" y="206147"/>
                    <a:pt x="55806" y="234843"/>
                    <a:pt x="41910" y="256499"/>
                  </a:cubicBezTo>
                  <a:cubicBezTo>
                    <a:pt x="29999" y="277615"/>
                    <a:pt x="25667" y="293497"/>
                    <a:pt x="20253" y="317860"/>
                  </a:cubicBezTo>
                  <a:cubicBezTo>
                    <a:pt x="7800" y="374890"/>
                    <a:pt x="5093" y="433003"/>
                    <a:pt x="221" y="490935"/>
                  </a:cubicBezTo>
                  <a:cubicBezTo>
                    <a:pt x="-1043" y="506455"/>
                    <a:pt x="2928" y="520713"/>
                    <a:pt x="17185" y="530458"/>
                  </a:cubicBezTo>
                  <a:cubicBezTo>
                    <a:pt x="25487" y="536053"/>
                    <a:pt x="27292" y="543272"/>
                    <a:pt x="26930" y="554281"/>
                  </a:cubicBezTo>
                  <a:cubicBezTo>
                    <a:pt x="26028" y="579728"/>
                    <a:pt x="22238" y="604633"/>
                    <a:pt x="18990" y="629719"/>
                  </a:cubicBezTo>
                  <a:cubicBezTo>
                    <a:pt x="14297" y="666896"/>
                    <a:pt x="9605" y="704074"/>
                    <a:pt x="5454" y="741432"/>
                  </a:cubicBezTo>
                  <a:cubicBezTo>
                    <a:pt x="2928" y="763811"/>
                    <a:pt x="15741" y="776805"/>
                    <a:pt x="37579" y="779332"/>
                  </a:cubicBezTo>
                  <a:cubicBezTo>
                    <a:pt x="49670" y="780775"/>
                    <a:pt x="80712" y="784024"/>
                    <a:pt x="89014" y="752621"/>
                  </a:cubicBezTo>
                  <a:cubicBezTo>
                    <a:pt x="91360" y="738364"/>
                    <a:pt x="95510" y="724648"/>
                    <a:pt x="98398" y="709127"/>
                  </a:cubicBezTo>
                  <a:cubicBezTo>
                    <a:pt x="107422" y="659317"/>
                    <a:pt x="116265" y="609325"/>
                    <a:pt x="130703" y="560598"/>
                  </a:cubicBezTo>
                  <a:cubicBezTo>
                    <a:pt x="133771" y="550491"/>
                    <a:pt x="138102" y="541287"/>
                    <a:pt x="144058" y="532805"/>
                  </a:cubicBezTo>
                  <a:cubicBezTo>
                    <a:pt x="151638" y="522157"/>
                    <a:pt x="158857" y="522879"/>
                    <a:pt x="164090" y="535331"/>
                  </a:cubicBezTo>
                  <a:cubicBezTo>
                    <a:pt x="167339" y="543092"/>
                    <a:pt x="169505" y="551393"/>
                    <a:pt x="170768" y="559695"/>
                  </a:cubicBezTo>
                  <a:cubicBezTo>
                    <a:pt x="179431" y="615101"/>
                    <a:pt x="190801" y="669965"/>
                    <a:pt x="194410" y="726453"/>
                  </a:cubicBezTo>
                  <a:cubicBezTo>
                    <a:pt x="197478" y="775542"/>
                    <a:pt x="216789" y="780234"/>
                    <a:pt x="255410" y="778249"/>
                  </a:cubicBezTo>
                  <a:cubicBezTo>
                    <a:pt x="274541" y="780956"/>
                    <a:pt x="290603" y="768864"/>
                    <a:pt x="291144" y="735116"/>
                  </a:cubicBezTo>
                  <a:cubicBezTo>
                    <a:pt x="291866" y="697397"/>
                    <a:pt x="286452" y="660580"/>
                    <a:pt x="281940" y="623402"/>
                  </a:cubicBezTo>
                  <a:cubicBezTo>
                    <a:pt x="275262" y="569441"/>
                    <a:pt x="274541" y="514938"/>
                    <a:pt x="266960" y="460976"/>
                  </a:cubicBezTo>
                  <a:cubicBezTo>
                    <a:pt x="264253" y="441485"/>
                    <a:pt x="257576" y="421452"/>
                    <a:pt x="261366" y="397630"/>
                  </a:cubicBezTo>
                  <a:cubicBezTo>
                    <a:pt x="296739" y="417843"/>
                    <a:pt x="359002" y="401961"/>
                    <a:pt x="411701" y="390050"/>
                  </a:cubicBezTo>
                  <a:close/>
                  <a:moveTo>
                    <a:pt x="87750" y="132514"/>
                  </a:moveTo>
                  <a:cubicBezTo>
                    <a:pt x="73854" y="92449"/>
                    <a:pt x="90818" y="14665"/>
                    <a:pt x="181777" y="15747"/>
                  </a:cubicBezTo>
                  <a:cubicBezTo>
                    <a:pt x="259561" y="12860"/>
                    <a:pt x="275443" y="94795"/>
                    <a:pt x="268404" y="124934"/>
                  </a:cubicBezTo>
                  <a:cubicBezTo>
                    <a:pt x="261185" y="155615"/>
                    <a:pt x="245123" y="196762"/>
                    <a:pt x="181235" y="200913"/>
                  </a:cubicBezTo>
                  <a:cubicBezTo>
                    <a:pt x="125289" y="197845"/>
                    <a:pt x="102729" y="175647"/>
                    <a:pt x="87750" y="132514"/>
                  </a:cubicBezTo>
                  <a:close/>
                  <a:moveTo>
                    <a:pt x="231949" y="352692"/>
                  </a:moveTo>
                  <a:cubicBezTo>
                    <a:pt x="250718" y="443831"/>
                    <a:pt x="259200" y="536053"/>
                    <a:pt x="266419" y="628636"/>
                  </a:cubicBezTo>
                  <a:cubicBezTo>
                    <a:pt x="269126" y="664189"/>
                    <a:pt x="273638" y="699562"/>
                    <a:pt x="272555" y="735116"/>
                  </a:cubicBezTo>
                  <a:cubicBezTo>
                    <a:pt x="272194" y="745042"/>
                    <a:pt x="272736" y="764172"/>
                    <a:pt x="251440" y="764894"/>
                  </a:cubicBezTo>
                  <a:cubicBezTo>
                    <a:pt x="223286" y="768864"/>
                    <a:pt x="215706" y="753524"/>
                    <a:pt x="214804" y="749012"/>
                  </a:cubicBezTo>
                  <a:cubicBezTo>
                    <a:pt x="211736" y="734394"/>
                    <a:pt x="190620" y="604994"/>
                    <a:pt x="185025" y="554642"/>
                  </a:cubicBezTo>
                  <a:cubicBezTo>
                    <a:pt x="183942" y="544535"/>
                    <a:pt x="180694" y="534429"/>
                    <a:pt x="176543" y="525044"/>
                  </a:cubicBezTo>
                  <a:cubicBezTo>
                    <a:pt x="171851" y="514577"/>
                    <a:pt x="164993" y="504470"/>
                    <a:pt x="151638" y="505372"/>
                  </a:cubicBezTo>
                  <a:cubicBezTo>
                    <a:pt x="139546" y="506094"/>
                    <a:pt x="130703" y="513674"/>
                    <a:pt x="125830" y="524683"/>
                  </a:cubicBezTo>
                  <a:cubicBezTo>
                    <a:pt x="115182" y="548686"/>
                    <a:pt x="106159" y="573592"/>
                    <a:pt x="101647" y="599399"/>
                  </a:cubicBezTo>
                  <a:cubicBezTo>
                    <a:pt x="93886" y="643615"/>
                    <a:pt x="82336" y="687290"/>
                    <a:pt x="79088" y="732408"/>
                  </a:cubicBezTo>
                  <a:cubicBezTo>
                    <a:pt x="78907" y="735116"/>
                    <a:pt x="78185" y="738003"/>
                    <a:pt x="77644" y="740710"/>
                  </a:cubicBezTo>
                  <a:cubicBezTo>
                    <a:pt x="72049" y="763630"/>
                    <a:pt x="49309" y="772293"/>
                    <a:pt x="28916" y="759119"/>
                  </a:cubicBezTo>
                  <a:cubicBezTo>
                    <a:pt x="21336" y="754246"/>
                    <a:pt x="18087" y="746666"/>
                    <a:pt x="18629" y="739086"/>
                  </a:cubicBezTo>
                  <a:cubicBezTo>
                    <a:pt x="21155" y="704615"/>
                    <a:pt x="39744" y="593263"/>
                    <a:pt x="41910" y="571787"/>
                  </a:cubicBezTo>
                  <a:cubicBezTo>
                    <a:pt x="43173" y="559334"/>
                    <a:pt x="40286" y="531000"/>
                    <a:pt x="62484" y="532805"/>
                  </a:cubicBezTo>
                  <a:cubicBezTo>
                    <a:pt x="78727" y="535512"/>
                    <a:pt x="88472" y="492739"/>
                    <a:pt x="90457" y="473068"/>
                  </a:cubicBezTo>
                  <a:cubicBezTo>
                    <a:pt x="94247" y="434807"/>
                    <a:pt x="98398" y="396547"/>
                    <a:pt x="101286" y="358286"/>
                  </a:cubicBezTo>
                  <a:cubicBezTo>
                    <a:pt x="102729" y="340420"/>
                    <a:pt x="109046" y="323996"/>
                    <a:pt x="115182" y="303783"/>
                  </a:cubicBezTo>
                  <a:cubicBezTo>
                    <a:pt x="98037" y="304144"/>
                    <a:pt x="97496" y="312807"/>
                    <a:pt x="95510" y="323636"/>
                  </a:cubicBezTo>
                  <a:cubicBezTo>
                    <a:pt x="91901" y="343848"/>
                    <a:pt x="80712" y="467112"/>
                    <a:pt x="68259" y="506816"/>
                  </a:cubicBezTo>
                  <a:cubicBezTo>
                    <a:pt x="62664" y="525044"/>
                    <a:pt x="42812" y="530278"/>
                    <a:pt x="27292" y="519630"/>
                  </a:cubicBezTo>
                  <a:cubicBezTo>
                    <a:pt x="18268" y="513313"/>
                    <a:pt x="17907" y="504831"/>
                    <a:pt x="18448" y="493642"/>
                  </a:cubicBezTo>
                  <a:cubicBezTo>
                    <a:pt x="22238" y="430115"/>
                    <a:pt x="23141" y="366408"/>
                    <a:pt x="41910" y="304686"/>
                  </a:cubicBezTo>
                  <a:cubicBezTo>
                    <a:pt x="54001" y="264982"/>
                    <a:pt x="68981" y="241340"/>
                    <a:pt x="102188" y="220766"/>
                  </a:cubicBezTo>
                  <a:cubicBezTo>
                    <a:pt x="113558" y="213727"/>
                    <a:pt x="140990" y="209937"/>
                    <a:pt x="154345" y="209035"/>
                  </a:cubicBezTo>
                  <a:cubicBezTo>
                    <a:pt x="210472" y="204523"/>
                    <a:pt x="244582" y="235745"/>
                    <a:pt x="265878" y="284292"/>
                  </a:cubicBezTo>
                  <a:cubicBezTo>
                    <a:pt x="266960" y="286819"/>
                    <a:pt x="268585" y="289165"/>
                    <a:pt x="269848" y="291692"/>
                  </a:cubicBezTo>
                  <a:cubicBezTo>
                    <a:pt x="297100" y="342585"/>
                    <a:pt x="316952" y="351789"/>
                    <a:pt x="372357" y="337893"/>
                  </a:cubicBezTo>
                  <a:cubicBezTo>
                    <a:pt x="386975" y="334284"/>
                    <a:pt x="401594" y="327425"/>
                    <a:pt x="416754" y="327606"/>
                  </a:cubicBezTo>
                  <a:cubicBezTo>
                    <a:pt x="431553" y="327787"/>
                    <a:pt x="444727" y="339337"/>
                    <a:pt x="440215" y="352872"/>
                  </a:cubicBezTo>
                  <a:cubicBezTo>
                    <a:pt x="436245" y="370739"/>
                    <a:pt x="425597" y="374710"/>
                    <a:pt x="416573" y="376153"/>
                  </a:cubicBezTo>
                  <a:cubicBezTo>
                    <a:pt x="376869" y="382470"/>
                    <a:pt x="339330" y="394923"/>
                    <a:pt x="298182" y="392757"/>
                  </a:cubicBezTo>
                  <a:cubicBezTo>
                    <a:pt x="292588" y="392396"/>
                    <a:pt x="286993" y="391494"/>
                    <a:pt x="281579" y="390050"/>
                  </a:cubicBezTo>
                  <a:cubicBezTo>
                    <a:pt x="262629" y="384636"/>
                    <a:pt x="249094" y="376875"/>
                    <a:pt x="230325" y="322914"/>
                  </a:cubicBezTo>
                  <a:cubicBezTo>
                    <a:pt x="220759" y="323816"/>
                    <a:pt x="229963" y="342766"/>
                    <a:pt x="231949" y="352692"/>
                  </a:cubicBezTo>
                  <a:close/>
                </a:path>
              </a:pathLst>
            </a:custGeom>
            <a:solidFill>
              <a:srgbClr val="000000"/>
            </a:solidFill>
            <a:ln w="1804" cap="flat">
              <a:noFill/>
              <a:prstDash val="solid"/>
              <a:miter/>
            </a:ln>
          </p:spPr>
          <p:txBody>
            <a:bodyPr rtlCol="0" anchor="ctr"/>
            <a:lstStyle/>
            <a:p>
              <a:endParaRPr lang="en-US"/>
            </a:p>
          </p:txBody>
        </p:sp>
        <p:sp>
          <p:nvSpPr>
            <p:cNvPr id="60" name="Freeform 1013">
              <a:extLst>
                <a:ext uri="{FF2B5EF4-FFF2-40B4-BE49-F238E27FC236}">
                  <a16:creationId xmlns:a16="http://schemas.microsoft.com/office/drawing/2014/main" id="{BF834F59-434E-12B1-8D6D-0362DEAA9477}"/>
                </a:ext>
              </a:extLst>
            </p:cNvPr>
            <p:cNvSpPr/>
            <p:nvPr/>
          </p:nvSpPr>
          <p:spPr>
            <a:xfrm>
              <a:off x="9202663" y="2133190"/>
              <a:ext cx="412407" cy="787606"/>
            </a:xfrm>
            <a:custGeom>
              <a:avLst/>
              <a:gdLst>
                <a:gd name="connsiteX0" fmla="*/ 386224 w 412407"/>
                <a:gd name="connsiteY0" fmla="*/ 523022 h 787606"/>
                <a:gd name="connsiteX1" fmla="*/ 406256 w 412407"/>
                <a:gd name="connsiteY1" fmla="*/ 501004 h 787606"/>
                <a:gd name="connsiteX2" fmla="*/ 408061 w 412407"/>
                <a:gd name="connsiteY2" fmla="*/ 417986 h 787606"/>
                <a:gd name="connsiteX3" fmla="*/ 385863 w 412407"/>
                <a:gd name="connsiteY3" fmla="*/ 290571 h 787606"/>
                <a:gd name="connsiteX4" fmla="*/ 329916 w 412407"/>
                <a:gd name="connsiteY4" fmla="*/ 199974 h 787606"/>
                <a:gd name="connsiteX5" fmla="*/ 324141 w 412407"/>
                <a:gd name="connsiteY5" fmla="*/ 192755 h 787606"/>
                <a:gd name="connsiteX6" fmla="*/ 375395 w 412407"/>
                <a:gd name="connsiteY6" fmla="*/ 64618 h 787606"/>
                <a:gd name="connsiteX7" fmla="*/ 281368 w 412407"/>
                <a:gd name="connsiteY7" fmla="*/ 9 h 787606"/>
                <a:gd name="connsiteX8" fmla="*/ 210081 w 412407"/>
                <a:gd name="connsiteY8" fmla="*/ 29245 h 787606"/>
                <a:gd name="connsiteX9" fmla="*/ 183733 w 412407"/>
                <a:gd name="connsiteY9" fmla="*/ 125799 h 787606"/>
                <a:gd name="connsiteX10" fmla="*/ 232280 w 412407"/>
                <a:gd name="connsiteY10" fmla="*/ 188243 h 787606"/>
                <a:gd name="connsiteX11" fmla="*/ 194741 w 412407"/>
                <a:gd name="connsiteY11" fmla="*/ 204666 h 787606"/>
                <a:gd name="connsiteX12" fmla="*/ 144389 w 412407"/>
                <a:gd name="connsiteY12" fmla="*/ 269817 h 787606"/>
                <a:gd name="connsiteX13" fmla="*/ 54874 w 412407"/>
                <a:gd name="connsiteY13" fmla="*/ 370882 h 787606"/>
                <a:gd name="connsiteX14" fmla="*/ 10 w 412407"/>
                <a:gd name="connsiteY14" fmla="*/ 423039 h 787606"/>
                <a:gd name="connsiteX15" fmla="*/ 49280 w 412407"/>
                <a:gd name="connsiteY15" fmla="*/ 466894 h 787606"/>
                <a:gd name="connsiteX16" fmla="*/ 87901 w 412407"/>
                <a:gd name="connsiteY16" fmla="*/ 451554 h 787606"/>
                <a:gd name="connsiteX17" fmla="*/ 167670 w 412407"/>
                <a:gd name="connsiteY17" fmla="*/ 397592 h 787606"/>
                <a:gd name="connsiteX18" fmla="*/ 138794 w 412407"/>
                <a:gd name="connsiteY18" fmla="*/ 564531 h 787606"/>
                <a:gd name="connsiteX19" fmla="*/ 101256 w 412407"/>
                <a:gd name="connsiteY19" fmla="*/ 734537 h 787606"/>
                <a:gd name="connsiteX20" fmla="*/ 135185 w 412407"/>
                <a:gd name="connsiteY20" fmla="*/ 777670 h 787606"/>
                <a:gd name="connsiteX21" fmla="*/ 179040 w 412407"/>
                <a:gd name="connsiteY21" fmla="*/ 750779 h 787606"/>
                <a:gd name="connsiteX22" fmla="*/ 218202 w 412407"/>
                <a:gd name="connsiteY22" fmla="*/ 587090 h 787606"/>
                <a:gd name="connsiteX23" fmla="*/ 239318 w 412407"/>
                <a:gd name="connsiteY23" fmla="*/ 535474 h 787606"/>
                <a:gd name="connsiteX24" fmla="*/ 267833 w 412407"/>
                <a:gd name="connsiteY24" fmla="*/ 539806 h 787606"/>
                <a:gd name="connsiteX25" fmla="*/ 281549 w 412407"/>
                <a:gd name="connsiteY25" fmla="*/ 602610 h 787606"/>
                <a:gd name="connsiteX26" fmla="*/ 289490 w 412407"/>
                <a:gd name="connsiteY26" fmla="*/ 728942 h 787606"/>
                <a:gd name="connsiteX27" fmla="*/ 362581 w 412407"/>
                <a:gd name="connsiteY27" fmla="*/ 780197 h 787606"/>
                <a:gd name="connsiteX28" fmla="*/ 382434 w 412407"/>
                <a:gd name="connsiteY28" fmla="*/ 755291 h 787606"/>
                <a:gd name="connsiteX29" fmla="*/ 384600 w 412407"/>
                <a:gd name="connsiteY29" fmla="*/ 710353 h 787606"/>
                <a:gd name="connsiteX30" fmla="*/ 372147 w 412407"/>
                <a:gd name="connsiteY30" fmla="*/ 539084 h 787606"/>
                <a:gd name="connsiteX31" fmla="*/ 386224 w 412407"/>
                <a:gd name="connsiteY31" fmla="*/ 523022 h 787606"/>
                <a:gd name="connsiteX32" fmla="*/ 196185 w 412407"/>
                <a:gd name="connsiteY32" fmla="*/ 86636 h 787606"/>
                <a:gd name="connsiteX33" fmla="*/ 266570 w 412407"/>
                <a:gd name="connsiteY33" fmla="*/ 13364 h 787606"/>
                <a:gd name="connsiteX34" fmla="*/ 368357 w 412407"/>
                <a:gd name="connsiteY34" fmla="*/ 96562 h 787606"/>
                <a:gd name="connsiteX35" fmla="*/ 320351 w 412407"/>
                <a:gd name="connsiteY35" fmla="*/ 179219 h 787606"/>
                <a:gd name="connsiteX36" fmla="*/ 232461 w 412407"/>
                <a:gd name="connsiteY36" fmla="*/ 175971 h 787606"/>
                <a:gd name="connsiteX37" fmla="*/ 196185 w 412407"/>
                <a:gd name="connsiteY37" fmla="*/ 86636 h 787606"/>
                <a:gd name="connsiteX38" fmla="*/ 355543 w 412407"/>
                <a:gd name="connsiteY38" fmla="*/ 498838 h 787606"/>
                <a:gd name="connsiteX39" fmla="*/ 350851 w 412407"/>
                <a:gd name="connsiteY39" fmla="*/ 471226 h 787606"/>
                <a:gd name="connsiteX40" fmla="*/ 321614 w 412407"/>
                <a:gd name="connsiteY40" fmla="*/ 308619 h 787606"/>
                <a:gd name="connsiteX41" fmla="*/ 318186 w 412407"/>
                <a:gd name="connsiteY41" fmla="*/ 297971 h 787606"/>
                <a:gd name="connsiteX42" fmla="*/ 309522 w 412407"/>
                <a:gd name="connsiteY42" fmla="*/ 292737 h 787606"/>
                <a:gd name="connsiteX43" fmla="*/ 303386 w 412407"/>
                <a:gd name="connsiteY43" fmla="*/ 303565 h 787606"/>
                <a:gd name="connsiteX44" fmla="*/ 318727 w 412407"/>
                <a:gd name="connsiteY44" fmla="*/ 348684 h 787606"/>
                <a:gd name="connsiteX45" fmla="*/ 336413 w 412407"/>
                <a:gd name="connsiteY45" fmla="*/ 442711 h 787606"/>
                <a:gd name="connsiteX46" fmla="*/ 353738 w 412407"/>
                <a:gd name="connsiteY46" fmla="*/ 521758 h 787606"/>
                <a:gd name="connsiteX47" fmla="*/ 359333 w 412407"/>
                <a:gd name="connsiteY47" fmla="*/ 549010 h 787606"/>
                <a:gd name="connsiteX48" fmla="*/ 371966 w 412407"/>
                <a:gd name="connsiteY48" fmla="*/ 725693 h 787606"/>
                <a:gd name="connsiteX49" fmla="*/ 345436 w 412407"/>
                <a:gd name="connsiteY49" fmla="*/ 770992 h 787606"/>
                <a:gd name="connsiteX50" fmla="*/ 307537 w 412407"/>
                <a:gd name="connsiteY50" fmla="*/ 750599 h 787606"/>
                <a:gd name="connsiteX51" fmla="*/ 298875 w 412407"/>
                <a:gd name="connsiteY51" fmla="*/ 692306 h 787606"/>
                <a:gd name="connsiteX52" fmla="*/ 291475 w 412407"/>
                <a:gd name="connsiteY52" fmla="*/ 582758 h 787606"/>
                <a:gd name="connsiteX53" fmla="*/ 281730 w 412407"/>
                <a:gd name="connsiteY53" fmla="*/ 534211 h 787606"/>
                <a:gd name="connsiteX54" fmla="*/ 250327 w 412407"/>
                <a:gd name="connsiteY54" fmla="*/ 512915 h 787606"/>
                <a:gd name="connsiteX55" fmla="*/ 220007 w 412407"/>
                <a:gd name="connsiteY55" fmla="*/ 536557 h 787606"/>
                <a:gd name="connsiteX56" fmla="*/ 198892 w 412407"/>
                <a:gd name="connsiteY56" fmla="*/ 612356 h 787606"/>
                <a:gd name="connsiteX57" fmla="*/ 167309 w 412407"/>
                <a:gd name="connsiteY57" fmla="*/ 743560 h 787606"/>
                <a:gd name="connsiteX58" fmla="*/ 149622 w 412407"/>
                <a:gd name="connsiteY58" fmla="*/ 763232 h 787606"/>
                <a:gd name="connsiteX59" fmla="*/ 118582 w 412407"/>
                <a:gd name="connsiteY59" fmla="*/ 752404 h 787606"/>
                <a:gd name="connsiteX60" fmla="*/ 119303 w 412407"/>
                <a:gd name="connsiteY60" fmla="*/ 719918 h 787606"/>
                <a:gd name="connsiteX61" fmla="*/ 137351 w 412407"/>
                <a:gd name="connsiteY61" fmla="*/ 628779 h 787606"/>
                <a:gd name="connsiteX62" fmla="*/ 171100 w 412407"/>
                <a:gd name="connsiteY62" fmla="*/ 480791 h 787606"/>
                <a:gd name="connsiteX63" fmla="*/ 191854 w 412407"/>
                <a:gd name="connsiteY63" fmla="*/ 307716 h 787606"/>
                <a:gd name="connsiteX64" fmla="*/ 186981 w 412407"/>
                <a:gd name="connsiteY64" fmla="*/ 280645 h 787606"/>
                <a:gd name="connsiteX65" fmla="*/ 176694 w 412407"/>
                <a:gd name="connsiteY65" fmla="*/ 307175 h 787606"/>
                <a:gd name="connsiteX66" fmla="*/ 172904 w 412407"/>
                <a:gd name="connsiteY66" fmla="*/ 360415 h 787606"/>
                <a:gd name="connsiteX67" fmla="*/ 154134 w 412407"/>
                <a:gd name="connsiteY67" fmla="*/ 387847 h 787606"/>
                <a:gd name="connsiteX68" fmla="*/ 81584 w 412407"/>
                <a:gd name="connsiteY68" fmla="*/ 435492 h 787606"/>
                <a:gd name="connsiteX69" fmla="*/ 41880 w 412407"/>
                <a:gd name="connsiteY69" fmla="*/ 451373 h 787606"/>
                <a:gd name="connsiteX70" fmla="*/ 17877 w 412407"/>
                <a:gd name="connsiteY70" fmla="*/ 428453 h 787606"/>
                <a:gd name="connsiteX71" fmla="*/ 92954 w 412407"/>
                <a:gd name="connsiteY71" fmla="*/ 362941 h 787606"/>
                <a:gd name="connsiteX72" fmla="*/ 137351 w 412407"/>
                <a:gd name="connsiteY72" fmla="*/ 313491 h 787606"/>
                <a:gd name="connsiteX73" fmla="*/ 179581 w 412407"/>
                <a:gd name="connsiteY73" fmla="*/ 240400 h 787606"/>
                <a:gd name="connsiteX74" fmla="*/ 217842 w 412407"/>
                <a:gd name="connsiteY74" fmla="*/ 209178 h 787606"/>
                <a:gd name="connsiteX75" fmla="*/ 336955 w 412407"/>
                <a:gd name="connsiteY75" fmla="*/ 225601 h 787606"/>
                <a:gd name="connsiteX76" fmla="*/ 372869 w 412407"/>
                <a:gd name="connsiteY76" fmla="*/ 285518 h 787606"/>
                <a:gd name="connsiteX77" fmla="*/ 397954 w 412407"/>
                <a:gd name="connsiteY77" fmla="*/ 443072 h 787606"/>
                <a:gd name="connsiteX78" fmla="*/ 384780 w 412407"/>
                <a:gd name="connsiteY78" fmla="*/ 506237 h 787606"/>
                <a:gd name="connsiteX79" fmla="*/ 355543 w 412407"/>
                <a:gd name="connsiteY79" fmla="*/ 498838 h 78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12407" h="787606">
                  <a:moveTo>
                    <a:pt x="386224" y="523022"/>
                  </a:moveTo>
                  <a:cubicBezTo>
                    <a:pt x="395067" y="518690"/>
                    <a:pt x="402647" y="509847"/>
                    <a:pt x="406256" y="501004"/>
                  </a:cubicBezTo>
                  <a:cubicBezTo>
                    <a:pt x="417446" y="473933"/>
                    <a:pt x="410407" y="445779"/>
                    <a:pt x="408061" y="417986"/>
                  </a:cubicBezTo>
                  <a:cubicBezTo>
                    <a:pt x="404452" y="375033"/>
                    <a:pt x="395609" y="332622"/>
                    <a:pt x="385863" y="290571"/>
                  </a:cubicBezTo>
                  <a:cubicBezTo>
                    <a:pt x="377381" y="254116"/>
                    <a:pt x="364206" y="220548"/>
                    <a:pt x="329916" y="199974"/>
                  </a:cubicBezTo>
                  <a:cubicBezTo>
                    <a:pt x="327750" y="198710"/>
                    <a:pt x="326487" y="195642"/>
                    <a:pt x="324141" y="192755"/>
                  </a:cubicBezTo>
                  <a:cubicBezTo>
                    <a:pt x="375937" y="165142"/>
                    <a:pt x="386945" y="117317"/>
                    <a:pt x="375395" y="64618"/>
                  </a:cubicBezTo>
                  <a:cubicBezTo>
                    <a:pt x="364567" y="25997"/>
                    <a:pt x="326667" y="9"/>
                    <a:pt x="281368" y="9"/>
                  </a:cubicBezTo>
                  <a:cubicBezTo>
                    <a:pt x="257366" y="-352"/>
                    <a:pt x="226324" y="10476"/>
                    <a:pt x="210081" y="29245"/>
                  </a:cubicBezTo>
                  <a:cubicBezTo>
                    <a:pt x="184454" y="58663"/>
                    <a:pt x="176333" y="86095"/>
                    <a:pt x="183733" y="125799"/>
                  </a:cubicBezTo>
                  <a:cubicBezTo>
                    <a:pt x="187703" y="147275"/>
                    <a:pt x="215316" y="183009"/>
                    <a:pt x="232280" y="188243"/>
                  </a:cubicBezTo>
                  <a:cubicBezTo>
                    <a:pt x="221993" y="188965"/>
                    <a:pt x="209359" y="194379"/>
                    <a:pt x="194741" y="204666"/>
                  </a:cubicBezTo>
                  <a:cubicBezTo>
                    <a:pt x="161895" y="226142"/>
                    <a:pt x="151067" y="256462"/>
                    <a:pt x="144389" y="269817"/>
                  </a:cubicBezTo>
                  <a:cubicBezTo>
                    <a:pt x="123274" y="311145"/>
                    <a:pt x="97827" y="348323"/>
                    <a:pt x="54874" y="370882"/>
                  </a:cubicBezTo>
                  <a:cubicBezTo>
                    <a:pt x="37909" y="379906"/>
                    <a:pt x="-712" y="414196"/>
                    <a:pt x="10" y="423039"/>
                  </a:cubicBezTo>
                  <a:cubicBezTo>
                    <a:pt x="1815" y="448666"/>
                    <a:pt x="22930" y="469782"/>
                    <a:pt x="49280" y="466894"/>
                  </a:cubicBezTo>
                  <a:cubicBezTo>
                    <a:pt x="63356" y="465270"/>
                    <a:pt x="76170" y="460036"/>
                    <a:pt x="87901" y="451554"/>
                  </a:cubicBezTo>
                  <a:cubicBezTo>
                    <a:pt x="112084" y="434409"/>
                    <a:pt x="136989" y="418166"/>
                    <a:pt x="167670" y="397592"/>
                  </a:cubicBezTo>
                  <a:cubicBezTo>
                    <a:pt x="160812" y="458412"/>
                    <a:pt x="151067" y="511652"/>
                    <a:pt x="138794" y="564531"/>
                  </a:cubicBezTo>
                  <a:cubicBezTo>
                    <a:pt x="125620" y="621019"/>
                    <a:pt x="112987" y="677687"/>
                    <a:pt x="101256" y="734537"/>
                  </a:cubicBezTo>
                  <a:cubicBezTo>
                    <a:pt x="95480" y="762871"/>
                    <a:pt x="105587" y="770992"/>
                    <a:pt x="135185" y="777670"/>
                  </a:cubicBezTo>
                  <a:cubicBezTo>
                    <a:pt x="158105" y="782904"/>
                    <a:pt x="173265" y="774421"/>
                    <a:pt x="179040" y="750779"/>
                  </a:cubicBezTo>
                  <a:cubicBezTo>
                    <a:pt x="192395" y="696276"/>
                    <a:pt x="205931" y="641773"/>
                    <a:pt x="218202" y="587090"/>
                  </a:cubicBezTo>
                  <a:cubicBezTo>
                    <a:pt x="222354" y="568862"/>
                    <a:pt x="227046" y="548468"/>
                    <a:pt x="239318" y="535474"/>
                  </a:cubicBezTo>
                  <a:cubicBezTo>
                    <a:pt x="249966" y="524104"/>
                    <a:pt x="260434" y="526812"/>
                    <a:pt x="267833" y="539806"/>
                  </a:cubicBezTo>
                  <a:cubicBezTo>
                    <a:pt x="278481" y="558214"/>
                    <a:pt x="280105" y="582036"/>
                    <a:pt x="281549" y="602610"/>
                  </a:cubicBezTo>
                  <a:cubicBezTo>
                    <a:pt x="284437" y="644661"/>
                    <a:pt x="286963" y="686892"/>
                    <a:pt x="289490" y="728942"/>
                  </a:cubicBezTo>
                  <a:cubicBezTo>
                    <a:pt x="293099" y="786513"/>
                    <a:pt x="307177" y="797342"/>
                    <a:pt x="362581" y="780197"/>
                  </a:cubicBezTo>
                  <a:cubicBezTo>
                    <a:pt x="375576" y="776226"/>
                    <a:pt x="381351" y="767924"/>
                    <a:pt x="382434" y="755291"/>
                  </a:cubicBezTo>
                  <a:cubicBezTo>
                    <a:pt x="383697" y="740312"/>
                    <a:pt x="385141" y="725513"/>
                    <a:pt x="384600" y="710353"/>
                  </a:cubicBezTo>
                  <a:cubicBezTo>
                    <a:pt x="382434" y="657835"/>
                    <a:pt x="377561" y="591241"/>
                    <a:pt x="372147" y="539084"/>
                  </a:cubicBezTo>
                  <a:cubicBezTo>
                    <a:pt x="370703" y="525368"/>
                    <a:pt x="373049" y="529519"/>
                    <a:pt x="386224" y="523022"/>
                  </a:cubicBezTo>
                  <a:close/>
                  <a:moveTo>
                    <a:pt x="196185" y="86636"/>
                  </a:moveTo>
                  <a:cubicBezTo>
                    <a:pt x="198712" y="51083"/>
                    <a:pt x="225783" y="16793"/>
                    <a:pt x="266570" y="13364"/>
                  </a:cubicBezTo>
                  <a:cubicBezTo>
                    <a:pt x="361138" y="6686"/>
                    <a:pt x="362762" y="69852"/>
                    <a:pt x="368357" y="96562"/>
                  </a:cubicBezTo>
                  <a:cubicBezTo>
                    <a:pt x="367635" y="133740"/>
                    <a:pt x="355724" y="163157"/>
                    <a:pt x="320351" y="179219"/>
                  </a:cubicBezTo>
                  <a:cubicBezTo>
                    <a:pt x="288407" y="193838"/>
                    <a:pt x="259170" y="191311"/>
                    <a:pt x="232461" y="175971"/>
                  </a:cubicBezTo>
                  <a:cubicBezTo>
                    <a:pt x="193478" y="146734"/>
                    <a:pt x="194200" y="113888"/>
                    <a:pt x="196185" y="86636"/>
                  </a:cubicBezTo>
                  <a:close/>
                  <a:moveTo>
                    <a:pt x="355543" y="498838"/>
                  </a:moveTo>
                  <a:cubicBezTo>
                    <a:pt x="351934" y="489995"/>
                    <a:pt x="351573" y="480610"/>
                    <a:pt x="350851" y="471226"/>
                  </a:cubicBezTo>
                  <a:cubicBezTo>
                    <a:pt x="347422" y="416001"/>
                    <a:pt x="342910" y="360776"/>
                    <a:pt x="321614" y="308619"/>
                  </a:cubicBezTo>
                  <a:cubicBezTo>
                    <a:pt x="320170" y="305190"/>
                    <a:pt x="319448" y="301400"/>
                    <a:pt x="318186" y="297971"/>
                  </a:cubicBezTo>
                  <a:cubicBezTo>
                    <a:pt x="316741" y="294181"/>
                    <a:pt x="313674" y="291654"/>
                    <a:pt x="309522" y="292737"/>
                  </a:cubicBezTo>
                  <a:cubicBezTo>
                    <a:pt x="304108" y="294181"/>
                    <a:pt x="302123" y="298693"/>
                    <a:pt x="303386" y="303565"/>
                  </a:cubicBezTo>
                  <a:cubicBezTo>
                    <a:pt x="307177" y="318906"/>
                    <a:pt x="313674" y="333524"/>
                    <a:pt x="318727" y="348684"/>
                  </a:cubicBezTo>
                  <a:cubicBezTo>
                    <a:pt x="328833" y="379364"/>
                    <a:pt x="335150" y="410947"/>
                    <a:pt x="336413" y="442711"/>
                  </a:cubicBezTo>
                  <a:cubicBezTo>
                    <a:pt x="337135" y="462202"/>
                    <a:pt x="333706" y="505155"/>
                    <a:pt x="353738" y="521758"/>
                  </a:cubicBezTo>
                  <a:cubicBezTo>
                    <a:pt x="363664" y="527172"/>
                    <a:pt x="358612" y="539986"/>
                    <a:pt x="359333" y="549010"/>
                  </a:cubicBezTo>
                  <a:cubicBezTo>
                    <a:pt x="363484" y="607844"/>
                    <a:pt x="373230" y="666498"/>
                    <a:pt x="371966" y="725693"/>
                  </a:cubicBezTo>
                  <a:cubicBezTo>
                    <a:pt x="371245" y="753486"/>
                    <a:pt x="370523" y="764676"/>
                    <a:pt x="345436" y="770992"/>
                  </a:cubicBezTo>
                  <a:cubicBezTo>
                    <a:pt x="326667" y="775685"/>
                    <a:pt x="313493" y="768646"/>
                    <a:pt x="307537" y="750599"/>
                  </a:cubicBezTo>
                  <a:cubicBezTo>
                    <a:pt x="301401" y="731830"/>
                    <a:pt x="300138" y="711977"/>
                    <a:pt x="298875" y="692306"/>
                  </a:cubicBezTo>
                  <a:cubicBezTo>
                    <a:pt x="296529" y="655850"/>
                    <a:pt x="294182" y="619214"/>
                    <a:pt x="291475" y="582758"/>
                  </a:cubicBezTo>
                  <a:cubicBezTo>
                    <a:pt x="290212" y="565794"/>
                    <a:pt x="289490" y="549551"/>
                    <a:pt x="281730" y="534211"/>
                  </a:cubicBezTo>
                  <a:cubicBezTo>
                    <a:pt x="275774" y="522480"/>
                    <a:pt x="267653" y="511291"/>
                    <a:pt x="250327" y="512915"/>
                  </a:cubicBezTo>
                  <a:cubicBezTo>
                    <a:pt x="234265" y="514539"/>
                    <a:pt x="224519" y="521939"/>
                    <a:pt x="220007" y="536557"/>
                  </a:cubicBezTo>
                  <a:cubicBezTo>
                    <a:pt x="212428" y="561643"/>
                    <a:pt x="205209" y="586909"/>
                    <a:pt x="198892" y="612356"/>
                  </a:cubicBezTo>
                  <a:cubicBezTo>
                    <a:pt x="187883" y="656031"/>
                    <a:pt x="177777" y="699886"/>
                    <a:pt x="167309" y="743560"/>
                  </a:cubicBezTo>
                  <a:cubicBezTo>
                    <a:pt x="164963" y="753486"/>
                    <a:pt x="159910" y="761066"/>
                    <a:pt x="149622" y="763232"/>
                  </a:cubicBezTo>
                  <a:cubicBezTo>
                    <a:pt x="138434" y="765578"/>
                    <a:pt x="125259" y="759983"/>
                    <a:pt x="118582" y="752404"/>
                  </a:cubicBezTo>
                  <a:cubicBezTo>
                    <a:pt x="110460" y="743199"/>
                    <a:pt x="117137" y="730927"/>
                    <a:pt x="119303" y="719918"/>
                  </a:cubicBezTo>
                  <a:cubicBezTo>
                    <a:pt x="125259" y="689599"/>
                    <a:pt x="133561" y="659460"/>
                    <a:pt x="137351" y="628779"/>
                  </a:cubicBezTo>
                  <a:cubicBezTo>
                    <a:pt x="143667" y="578247"/>
                    <a:pt x="164060" y="531143"/>
                    <a:pt x="171100" y="480791"/>
                  </a:cubicBezTo>
                  <a:cubicBezTo>
                    <a:pt x="179221" y="423220"/>
                    <a:pt x="188605" y="365829"/>
                    <a:pt x="191854" y="307716"/>
                  </a:cubicBezTo>
                  <a:cubicBezTo>
                    <a:pt x="192395" y="298151"/>
                    <a:pt x="197809" y="281367"/>
                    <a:pt x="186981" y="280645"/>
                  </a:cubicBezTo>
                  <a:cubicBezTo>
                    <a:pt x="172182" y="279743"/>
                    <a:pt x="178138" y="297790"/>
                    <a:pt x="176694" y="307175"/>
                  </a:cubicBezTo>
                  <a:cubicBezTo>
                    <a:pt x="173807" y="324681"/>
                    <a:pt x="174167" y="342728"/>
                    <a:pt x="172904" y="360415"/>
                  </a:cubicBezTo>
                  <a:cubicBezTo>
                    <a:pt x="172002" y="373228"/>
                    <a:pt x="166948" y="380447"/>
                    <a:pt x="154134" y="387847"/>
                  </a:cubicBezTo>
                  <a:cubicBezTo>
                    <a:pt x="129049" y="402104"/>
                    <a:pt x="107031" y="421415"/>
                    <a:pt x="81584" y="435492"/>
                  </a:cubicBezTo>
                  <a:cubicBezTo>
                    <a:pt x="69132" y="442350"/>
                    <a:pt x="56859" y="453900"/>
                    <a:pt x="41880" y="451373"/>
                  </a:cubicBezTo>
                  <a:cubicBezTo>
                    <a:pt x="31954" y="449749"/>
                    <a:pt x="18599" y="442169"/>
                    <a:pt x="17877" y="428453"/>
                  </a:cubicBezTo>
                  <a:cubicBezTo>
                    <a:pt x="16794" y="410947"/>
                    <a:pt x="71839" y="378462"/>
                    <a:pt x="92954" y="362941"/>
                  </a:cubicBezTo>
                  <a:cubicBezTo>
                    <a:pt x="111543" y="349406"/>
                    <a:pt x="126884" y="334427"/>
                    <a:pt x="137351" y="313491"/>
                  </a:cubicBezTo>
                  <a:cubicBezTo>
                    <a:pt x="149984" y="288406"/>
                    <a:pt x="165865" y="264944"/>
                    <a:pt x="179581" y="240400"/>
                  </a:cubicBezTo>
                  <a:cubicBezTo>
                    <a:pt x="188424" y="224698"/>
                    <a:pt x="201419" y="214772"/>
                    <a:pt x="217842" y="209178"/>
                  </a:cubicBezTo>
                  <a:cubicBezTo>
                    <a:pt x="260073" y="194920"/>
                    <a:pt x="300318" y="195642"/>
                    <a:pt x="336955" y="225601"/>
                  </a:cubicBezTo>
                  <a:cubicBezTo>
                    <a:pt x="356265" y="241483"/>
                    <a:pt x="367816" y="262778"/>
                    <a:pt x="372869" y="285518"/>
                  </a:cubicBezTo>
                  <a:cubicBezTo>
                    <a:pt x="381892" y="325764"/>
                    <a:pt x="399399" y="431341"/>
                    <a:pt x="397954" y="443072"/>
                  </a:cubicBezTo>
                  <a:cubicBezTo>
                    <a:pt x="398496" y="457510"/>
                    <a:pt x="402647" y="500823"/>
                    <a:pt x="384780" y="506237"/>
                  </a:cubicBezTo>
                  <a:cubicBezTo>
                    <a:pt x="373591" y="514359"/>
                    <a:pt x="360777" y="512013"/>
                    <a:pt x="355543" y="498838"/>
                  </a:cubicBezTo>
                  <a:close/>
                </a:path>
              </a:pathLst>
            </a:custGeom>
            <a:solidFill>
              <a:srgbClr val="000000"/>
            </a:solidFill>
            <a:ln w="1804" cap="flat">
              <a:noFill/>
              <a:prstDash val="solid"/>
              <a:miter/>
            </a:ln>
          </p:spPr>
          <p:txBody>
            <a:bodyPr rtlCol="0" anchor="ctr"/>
            <a:lstStyle/>
            <a:p>
              <a:endParaRPr lang="en-US"/>
            </a:p>
          </p:txBody>
        </p:sp>
        <p:sp>
          <p:nvSpPr>
            <p:cNvPr id="61" name="Freeform 1014">
              <a:extLst>
                <a:ext uri="{FF2B5EF4-FFF2-40B4-BE49-F238E27FC236}">
                  <a16:creationId xmlns:a16="http://schemas.microsoft.com/office/drawing/2014/main" id="{8832A484-047A-DDA6-6455-B87D5AFBEA9A}"/>
                </a:ext>
              </a:extLst>
            </p:cNvPr>
            <p:cNvSpPr/>
            <p:nvPr/>
          </p:nvSpPr>
          <p:spPr>
            <a:xfrm>
              <a:off x="8751360" y="1790175"/>
              <a:ext cx="663112" cy="478382"/>
            </a:xfrm>
            <a:custGeom>
              <a:avLst/>
              <a:gdLst>
                <a:gd name="connsiteX0" fmla="*/ 571328 w 663112"/>
                <a:gd name="connsiteY0" fmla="*/ 478379 h 478382"/>
                <a:gd name="connsiteX1" fmla="*/ 582698 w 663112"/>
                <a:gd name="connsiteY1" fmla="*/ 459429 h 478382"/>
                <a:gd name="connsiteX2" fmla="*/ 571689 w 663112"/>
                <a:gd name="connsiteY2" fmla="*/ 416657 h 478382"/>
                <a:gd name="connsiteX3" fmla="*/ 591902 w 663112"/>
                <a:gd name="connsiteY3" fmla="*/ 353130 h 478382"/>
                <a:gd name="connsiteX4" fmla="*/ 635035 w 663112"/>
                <a:gd name="connsiteY4" fmla="*/ 274263 h 478382"/>
                <a:gd name="connsiteX5" fmla="*/ 652360 w 663112"/>
                <a:gd name="connsiteY5" fmla="*/ 107686 h 478382"/>
                <a:gd name="connsiteX6" fmla="*/ 613017 w 663112"/>
                <a:gd name="connsiteY6" fmla="*/ 45603 h 478382"/>
                <a:gd name="connsiteX7" fmla="*/ 330937 w 663112"/>
                <a:gd name="connsiteY7" fmla="*/ 46686 h 478382"/>
                <a:gd name="connsiteX8" fmla="*/ 291774 w 663112"/>
                <a:gd name="connsiteY8" fmla="*/ 44159 h 478382"/>
                <a:gd name="connsiteX9" fmla="*/ 258206 w 663112"/>
                <a:gd name="connsiteY9" fmla="*/ 30443 h 478382"/>
                <a:gd name="connsiteX10" fmla="*/ 73943 w 663112"/>
                <a:gd name="connsiteY10" fmla="*/ 49212 h 478382"/>
                <a:gd name="connsiteX11" fmla="*/ 14928 w 663112"/>
                <a:gd name="connsiteY11" fmla="*/ 231310 h 478382"/>
                <a:gd name="connsiteX12" fmla="*/ 83688 w 663112"/>
                <a:gd name="connsiteY12" fmla="*/ 344106 h 478382"/>
                <a:gd name="connsiteX13" fmla="*/ 99389 w 663112"/>
                <a:gd name="connsiteY13" fmla="*/ 414130 h 478382"/>
                <a:gd name="connsiteX14" fmla="*/ 69070 w 663112"/>
                <a:gd name="connsiteY14" fmla="*/ 454917 h 478382"/>
                <a:gd name="connsiteX15" fmla="*/ 64919 w 663112"/>
                <a:gd name="connsiteY15" fmla="*/ 466648 h 478382"/>
                <a:gd name="connsiteX16" fmla="*/ 75025 w 663112"/>
                <a:gd name="connsiteY16" fmla="*/ 469716 h 478382"/>
                <a:gd name="connsiteX17" fmla="*/ 121587 w 663112"/>
                <a:gd name="connsiteY17" fmla="*/ 458887 h 478382"/>
                <a:gd name="connsiteX18" fmla="*/ 304046 w 663112"/>
                <a:gd name="connsiteY18" fmla="*/ 360529 h 478382"/>
                <a:gd name="connsiteX19" fmla="*/ 343209 w 663112"/>
                <a:gd name="connsiteY19" fmla="*/ 308914 h 478382"/>
                <a:gd name="connsiteX20" fmla="*/ 394103 w 663112"/>
                <a:gd name="connsiteY20" fmla="*/ 374245 h 478382"/>
                <a:gd name="connsiteX21" fmla="*/ 516825 w 663112"/>
                <a:gd name="connsiteY21" fmla="*/ 465385 h 478382"/>
                <a:gd name="connsiteX22" fmla="*/ 571328 w 663112"/>
                <a:gd name="connsiteY22" fmla="*/ 478379 h 478382"/>
                <a:gd name="connsiteX23" fmla="*/ 334185 w 663112"/>
                <a:gd name="connsiteY23" fmla="*/ 284730 h 478382"/>
                <a:gd name="connsiteX24" fmla="*/ 210380 w 663112"/>
                <a:gd name="connsiteY24" fmla="*/ 413769 h 478382"/>
                <a:gd name="connsiteX25" fmla="*/ 103360 w 663112"/>
                <a:gd name="connsiteY25" fmla="*/ 447518 h 478382"/>
                <a:gd name="connsiteX26" fmla="*/ 105525 w 663112"/>
                <a:gd name="connsiteY26" fmla="*/ 441562 h 478382"/>
                <a:gd name="connsiteX27" fmla="*/ 105886 w 663112"/>
                <a:gd name="connsiteY27" fmla="*/ 440660 h 478382"/>
                <a:gd name="connsiteX28" fmla="*/ 107691 w 663112"/>
                <a:gd name="connsiteY28" fmla="*/ 434885 h 478382"/>
                <a:gd name="connsiteX29" fmla="*/ 108052 w 663112"/>
                <a:gd name="connsiteY29" fmla="*/ 433802 h 478382"/>
                <a:gd name="connsiteX30" fmla="*/ 109496 w 663112"/>
                <a:gd name="connsiteY30" fmla="*/ 428026 h 478382"/>
                <a:gd name="connsiteX31" fmla="*/ 109676 w 663112"/>
                <a:gd name="connsiteY31" fmla="*/ 427666 h 478382"/>
                <a:gd name="connsiteX32" fmla="*/ 110940 w 663112"/>
                <a:gd name="connsiteY32" fmla="*/ 422071 h 478382"/>
                <a:gd name="connsiteX33" fmla="*/ 111120 w 663112"/>
                <a:gd name="connsiteY33" fmla="*/ 421529 h 478382"/>
                <a:gd name="connsiteX34" fmla="*/ 112022 w 663112"/>
                <a:gd name="connsiteY34" fmla="*/ 415935 h 478382"/>
                <a:gd name="connsiteX35" fmla="*/ 112203 w 663112"/>
                <a:gd name="connsiteY35" fmla="*/ 415032 h 478382"/>
                <a:gd name="connsiteX36" fmla="*/ 112744 w 663112"/>
                <a:gd name="connsiteY36" fmla="*/ 409438 h 478382"/>
                <a:gd name="connsiteX37" fmla="*/ 112744 w 663112"/>
                <a:gd name="connsiteY37" fmla="*/ 408896 h 478382"/>
                <a:gd name="connsiteX38" fmla="*/ 113105 w 663112"/>
                <a:gd name="connsiteY38" fmla="*/ 397346 h 478382"/>
                <a:gd name="connsiteX39" fmla="*/ 113105 w 663112"/>
                <a:gd name="connsiteY39" fmla="*/ 396805 h 478382"/>
                <a:gd name="connsiteX40" fmla="*/ 112744 w 663112"/>
                <a:gd name="connsiteY40" fmla="*/ 391210 h 478382"/>
                <a:gd name="connsiteX41" fmla="*/ 112744 w 663112"/>
                <a:gd name="connsiteY41" fmla="*/ 390668 h 478382"/>
                <a:gd name="connsiteX42" fmla="*/ 111120 w 663112"/>
                <a:gd name="connsiteY42" fmla="*/ 379299 h 478382"/>
                <a:gd name="connsiteX43" fmla="*/ 111120 w 663112"/>
                <a:gd name="connsiteY43" fmla="*/ 379118 h 478382"/>
                <a:gd name="connsiteX44" fmla="*/ 109857 w 663112"/>
                <a:gd name="connsiteY44" fmla="*/ 373523 h 478382"/>
                <a:gd name="connsiteX45" fmla="*/ 109857 w 663112"/>
                <a:gd name="connsiteY45" fmla="*/ 373162 h 478382"/>
                <a:gd name="connsiteX46" fmla="*/ 104082 w 663112"/>
                <a:gd name="connsiteY46" fmla="*/ 356198 h 478382"/>
                <a:gd name="connsiteX47" fmla="*/ 104082 w 663112"/>
                <a:gd name="connsiteY47" fmla="*/ 356017 h 478382"/>
                <a:gd name="connsiteX48" fmla="*/ 101555 w 663112"/>
                <a:gd name="connsiteY48" fmla="*/ 350423 h 478382"/>
                <a:gd name="connsiteX49" fmla="*/ 92712 w 663112"/>
                <a:gd name="connsiteY49" fmla="*/ 334722 h 478382"/>
                <a:gd name="connsiteX50" fmla="*/ 44164 w 663112"/>
                <a:gd name="connsiteY50" fmla="*/ 255674 h 478382"/>
                <a:gd name="connsiteX51" fmla="*/ 29185 w 663112"/>
                <a:gd name="connsiteY51" fmla="*/ 119416 h 478382"/>
                <a:gd name="connsiteX52" fmla="*/ 75386 w 663112"/>
                <a:gd name="connsiteY52" fmla="*/ 68162 h 478382"/>
                <a:gd name="connsiteX53" fmla="*/ 261274 w 663112"/>
                <a:gd name="connsiteY53" fmla="*/ 50656 h 478382"/>
                <a:gd name="connsiteX54" fmla="*/ 282931 w 663112"/>
                <a:gd name="connsiteY54" fmla="*/ 59319 h 478382"/>
                <a:gd name="connsiteX55" fmla="*/ 282931 w 663112"/>
                <a:gd name="connsiteY55" fmla="*/ 59319 h 478382"/>
                <a:gd name="connsiteX56" fmla="*/ 312529 w 663112"/>
                <a:gd name="connsiteY56" fmla="*/ 83141 h 478382"/>
                <a:gd name="connsiteX57" fmla="*/ 312709 w 663112"/>
                <a:gd name="connsiteY57" fmla="*/ 83322 h 478382"/>
                <a:gd name="connsiteX58" fmla="*/ 323899 w 663112"/>
                <a:gd name="connsiteY58" fmla="*/ 98301 h 478382"/>
                <a:gd name="connsiteX59" fmla="*/ 324079 w 663112"/>
                <a:gd name="connsiteY59" fmla="*/ 98662 h 478382"/>
                <a:gd name="connsiteX60" fmla="*/ 330395 w 663112"/>
                <a:gd name="connsiteY60" fmla="*/ 109310 h 478382"/>
                <a:gd name="connsiteX61" fmla="*/ 330576 w 663112"/>
                <a:gd name="connsiteY61" fmla="*/ 109671 h 478382"/>
                <a:gd name="connsiteX62" fmla="*/ 333283 w 663112"/>
                <a:gd name="connsiteY62" fmla="*/ 115085 h 478382"/>
                <a:gd name="connsiteX63" fmla="*/ 333644 w 663112"/>
                <a:gd name="connsiteY63" fmla="*/ 115807 h 478382"/>
                <a:gd name="connsiteX64" fmla="*/ 336351 w 663112"/>
                <a:gd name="connsiteY64" fmla="*/ 121221 h 478382"/>
                <a:gd name="connsiteX65" fmla="*/ 336351 w 663112"/>
                <a:gd name="connsiteY65" fmla="*/ 121221 h 478382"/>
                <a:gd name="connsiteX66" fmla="*/ 338878 w 663112"/>
                <a:gd name="connsiteY66" fmla="*/ 126816 h 478382"/>
                <a:gd name="connsiteX67" fmla="*/ 339239 w 663112"/>
                <a:gd name="connsiteY67" fmla="*/ 127718 h 478382"/>
                <a:gd name="connsiteX68" fmla="*/ 341585 w 663112"/>
                <a:gd name="connsiteY68" fmla="*/ 133132 h 478382"/>
                <a:gd name="connsiteX69" fmla="*/ 341946 w 663112"/>
                <a:gd name="connsiteY69" fmla="*/ 134215 h 478382"/>
                <a:gd name="connsiteX70" fmla="*/ 344112 w 663112"/>
                <a:gd name="connsiteY70" fmla="*/ 139810 h 478382"/>
                <a:gd name="connsiteX71" fmla="*/ 334185 w 663112"/>
                <a:gd name="connsiteY71" fmla="*/ 284730 h 478382"/>
                <a:gd name="connsiteX72" fmla="*/ 367032 w 663112"/>
                <a:gd name="connsiteY72" fmla="*/ 315591 h 478382"/>
                <a:gd name="connsiteX73" fmla="*/ 365047 w 663112"/>
                <a:gd name="connsiteY73" fmla="*/ 312343 h 478382"/>
                <a:gd name="connsiteX74" fmla="*/ 364866 w 663112"/>
                <a:gd name="connsiteY74" fmla="*/ 312162 h 478382"/>
                <a:gd name="connsiteX75" fmla="*/ 356023 w 663112"/>
                <a:gd name="connsiteY75" fmla="*/ 262893 h 478382"/>
                <a:gd name="connsiteX76" fmla="*/ 363603 w 663112"/>
                <a:gd name="connsiteY76" fmla="*/ 157135 h 478382"/>
                <a:gd name="connsiteX77" fmla="*/ 331298 w 663112"/>
                <a:gd name="connsiteY77" fmla="*/ 80615 h 478382"/>
                <a:gd name="connsiteX78" fmla="*/ 335268 w 663112"/>
                <a:gd name="connsiteY78" fmla="*/ 61665 h 478382"/>
                <a:gd name="connsiteX79" fmla="*/ 560861 w 663112"/>
                <a:gd name="connsiteY79" fmla="*/ 31887 h 478382"/>
                <a:gd name="connsiteX80" fmla="*/ 560861 w 663112"/>
                <a:gd name="connsiteY80" fmla="*/ 31887 h 478382"/>
                <a:gd name="connsiteX81" fmla="*/ 575840 w 663112"/>
                <a:gd name="connsiteY81" fmla="*/ 38925 h 478382"/>
                <a:gd name="connsiteX82" fmla="*/ 576382 w 663112"/>
                <a:gd name="connsiteY82" fmla="*/ 39286 h 478382"/>
                <a:gd name="connsiteX83" fmla="*/ 586308 w 663112"/>
                <a:gd name="connsiteY83" fmla="*/ 44881 h 478382"/>
                <a:gd name="connsiteX84" fmla="*/ 587210 w 663112"/>
                <a:gd name="connsiteY84" fmla="*/ 45422 h 478382"/>
                <a:gd name="connsiteX85" fmla="*/ 590097 w 663112"/>
                <a:gd name="connsiteY85" fmla="*/ 47408 h 478382"/>
                <a:gd name="connsiteX86" fmla="*/ 590277 w 663112"/>
                <a:gd name="connsiteY86" fmla="*/ 47588 h 478382"/>
                <a:gd name="connsiteX87" fmla="*/ 595872 w 663112"/>
                <a:gd name="connsiteY87" fmla="*/ 51558 h 478382"/>
                <a:gd name="connsiteX88" fmla="*/ 597136 w 663112"/>
                <a:gd name="connsiteY88" fmla="*/ 52461 h 478382"/>
                <a:gd name="connsiteX89" fmla="*/ 599482 w 663112"/>
                <a:gd name="connsiteY89" fmla="*/ 54265 h 478382"/>
                <a:gd name="connsiteX90" fmla="*/ 600925 w 663112"/>
                <a:gd name="connsiteY90" fmla="*/ 55529 h 478382"/>
                <a:gd name="connsiteX91" fmla="*/ 604535 w 663112"/>
                <a:gd name="connsiteY91" fmla="*/ 58597 h 478382"/>
                <a:gd name="connsiteX92" fmla="*/ 606160 w 663112"/>
                <a:gd name="connsiteY92" fmla="*/ 60041 h 478382"/>
                <a:gd name="connsiteX93" fmla="*/ 608144 w 663112"/>
                <a:gd name="connsiteY93" fmla="*/ 61845 h 478382"/>
                <a:gd name="connsiteX94" fmla="*/ 609949 w 663112"/>
                <a:gd name="connsiteY94" fmla="*/ 63470 h 478382"/>
                <a:gd name="connsiteX95" fmla="*/ 611754 w 663112"/>
                <a:gd name="connsiteY95" fmla="*/ 65094 h 478382"/>
                <a:gd name="connsiteX96" fmla="*/ 614822 w 663112"/>
                <a:gd name="connsiteY96" fmla="*/ 68162 h 478382"/>
                <a:gd name="connsiteX97" fmla="*/ 616266 w 663112"/>
                <a:gd name="connsiteY97" fmla="*/ 69786 h 478382"/>
                <a:gd name="connsiteX98" fmla="*/ 618251 w 663112"/>
                <a:gd name="connsiteY98" fmla="*/ 71952 h 478382"/>
                <a:gd name="connsiteX99" fmla="*/ 619695 w 663112"/>
                <a:gd name="connsiteY99" fmla="*/ 73576 h 478382"/>
                <a:gd name="connsiteX100" fmla="*/ 622582 w 663112"/>
                <a:gd name="connsiteY100" fmla="*/ 77186 h 478382"/>
                <a:gd name="connsiteX101" fmla="*/ 623484 w 663112"/>
                <a:gd name="connsiteY101" fmla="*/ 78449 h 478382"/>
                <a:gd name="connsiteX102" fmla="*/ 625470 w 663112"/>
                <a:gd name="connsiteY102" fmla="*/ 81337 h 478382"/>
                <a:gd name="connsiteX103" fmla="*/ 626553 w 663112"/>
                <a:gd name="connsiteY103" fmla="*/ 82961 h 478382"/>
                <a:gd name="connsiteX104" fmla="*/ 628899 w 663112"/>
                <a:gd name="connsiteY104" fmla="*/ 86390 h 478382"/>
                <a:gd name="connsiteX105" fmla="*/ 629621 w 663112"/>
                <a:gd name="connsiteY105" fmla="*/ 87473 h 478382"/>
                <a:gd name="connsiteX106" fmla="*/ 631967 w 663112"/>
                <a:gd name="connsiteY106" fmla="*/ 91443 h 478382"/>
                <a:gd name="connsiteX107" fmla="*/ 632689 w 663112"/>
                <a:gd name="connsiteY107" fmla="*/ 92887 h 478382"/>
                <a:gd name="connsiteX108" fmla="*/ 634494 w 663112"/>
                <a:gd name="connsiteY108" fmla="*/ 96496 h 478382"/>
                <a:gd name="connsiteX109" fmla="*/ 635035 w 663112"/>
                <a:gd name="connsiteY109" fmla="*/ 97579 h 478382"/>
                <a:gd name="connsiteX110" fmla="*/ 637201 w 663112"/>
                <a:gd name="connsiteY110" fmla="*/ 102271 h 478382"/>
                <a:gd name="connsiteX111" fmla="*/ 637743 w 663112"/>
                <a:gd name="connsiteY111" fmla="*/ 103535 h 478382"/>
                <a:gd name="connsiteX112" fmla="*/ 639186 w 663112"/>
                <a:gd name="connsiteY112" fmla="*/ 107325 h 478382"/>
                <a:gd name="connsiteX113" fmla="*/ 639727 w 663112"/>
                <a:gd name="connsiteY113" fmla="*/ 108588 h 478382"/>
                <a:gd name="connsiteX114" fmla="*/ 641352 w 663112"/>
                <a:gd name="connsiteY114" fmla="*/ 113641 h 478382"/>
                <a:gd name="connsiteX115" fmla="*/ 641712 w 663112"/>
                <a:gd name="connsiteY115" fmla="*/ 114544 h 478382"/>
                <a:gd name="connsiteX116" fmla="*/ 642976 w 663112"/>
                <a:gd name="connsiteY116" fmla="*/ 118875 h 478382"/>
                <a:gd name="connsiteX117" fmla="*/ 643337 w 663112"/>
                <a:gd name="connsiteY117" fmla="*/ 120319 h 478382"/>
                <a:gd name="connsiteX118" fmla="*/ 644600 w 663112"/>
                <a:gd name="connsiteY118" fmla="*/ 125733 h 478382"/>
                <a:gd name="connsiteX119" fmla="*/ 643337 w 663112"/>
                <a:gd name="connsiteY119" fmla="*/ 211819 h 478382"/>
                <a:gd name="connsiteX120" fmla="*/ 583059 w 663112"/>
                <a:gd name="connsiteY120" fmla="*/ 344467 h 478382"/>
                <a:gd name="connsiteX121" fmla="*/ 560861 w 663112"/>
                <a:gd name="connsiteY121" fmla="*/ 436870 h 478382"/>
                <a:gd name="connsiteX122" fmla="*/ 571508 w 663112"/>
                <a:gd name="connsiteY122" fmla="*/ 462497 h 478382"/>
                <a:gd name="connsiteX123" fmla="*/ 533609 w 663112"/>
                <a:gd name="connsiteY123" fmla="*/ 457083 h 478382"/>
                <a:gd name="connsiteX124" fmla="*/ 443733 w 663112"/>
                <a:gd name="connsiteY124" fmla="*/ 405828 h 478382"/>
                <a:gd name="connsiteX125" fmla="*/ 367032 w 663112"/>
                <a:gd name="connsiteY125" fmla="*/ 315591 h 47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663112" h="478382">
                  <a:moveTo>
                    <a:pt x="571328" y="478379"/>
                  </a:moveTo>
                  <a:cubicBezTo>
                    <a:pt x="586127" y="478559"/>
                    <a:pt x="590277" y="472062"/>
                    <a:pt x="582698" y="459429"/>
                  </a:cubicBezTo>
                  <a:cubicBezTo>
                    <a:pt x="574577" y="445893"/>
                    <a:pt x="570606" y="432177"/>
                    <a:pt x="571689" y="416657"/>
                  </a:cubicBezTo>
                  <a:cubicBezTo>
                    <a:pt x="573494" y="393917"/>
                    <a:pt x="578727" y="372080"/>
                    <a:pt x="591902" y="353130"/>
                  </a:cubicBezTo>
                  <a:cubicBezTo>
                    <a:pt x="609047" y="328405"/>
                    <a:pt x="623305" y="301875"/>
                    <a:pt x="635035" y="274263"/>
                  </a:cubicBezTo>
                  <a:cubicBezTo>
                    <a:pt x="659219" y="217053"/>
                    <a:pt x="674559" y="169949"/>
                    <a:pt x="652360" y="107686"/>
                  </a:cubicBezTo>
                  <a:cubicBezTo>
                    <a:pt x="643517" y="82961"/>
                    <a:pt x="639005" y="72854"/>
                    <a:pt x="613017" y="45603"/>
                  </a:cubicBezTo>
                  <a:cubicBezTo>
                    <a:pt x="578547" y="8245"/>
                    <a:pt x="429115" y="-35430"/>
                    <a:pt x="330937" y="46686"/>
                  </a:cubicBezTo>
                  <a:cubicBezTo>
                    <a:pt x="317582" y="53544"/>
                    <a:pt x="304949" y="54807"/>
                    <a:pt x="291774" y="44159"/>
                  </a:cubicBezTo>
                  <a:cubicBezTo>
                    <a:pt x="282390" y="36579"/>
                    <a:pt x="270659" y="32789"/>
                    <a:pt x="258206" y="30443"/>
                  </a:cubicBezTo>
                  <a:cubicBezTo>
                    <a:pt x="194860" y="18351"/>
                    <a:pt x="133318" y="21961"/>
                    <a:pt x="73943" y="49212"/>
                  </a:cubicBezTo>
                  <a:cubicBezTo>
                    <a:pt x="-593" y="83322"/>
                    <a:pt x="-15753" y="182041"/>
                    <a:pt x="14928" y="231310"/>
                  </a:cubicBezTo>
                  <a:cubicBezTo>
                    <a:pt x="38028" y="268668"/>
                    <a:pt x="60948" y="306387"/>
                    <a:pt x="83688" y="344106"/>
                  </a:cubicBezTo>
                  <a:cubicBezTo>
                    <a:pt x="96863" y="365943"/>
                    <a:pt x="101916" y="389586"/>
                    <a:pt x="99389" y="414130"/>
                  </a:cubicBezTo>
                  <a:cubicBezTo>
                    <a:pt x="97584" y="432538"/>
                    <a:pt x="87658" y="447337"/>
                    <a:pt x="69070" y="454917"/>
                  </a:cubicBezTo>
                  <a:cubicBezTo>
                    <a:pt x="64919" y="456541"/>
                    <a:pt x="61851" y="461595"/>
                    <a:pt x="64919" y="466648"/>
                  </a:cubicBezTo>
                  <a:cubicBezTo>
                    <a:pt x="66904" y="470077"/>
                    <a:pt x="71055" y="470438"/>
                    <a:pt x="75025" y="469716"/>
                  </a:cubicBezTo>
                  <a:cubicBezTo>
                    <a:pt x="90727" y="466648"/>
                    <a:pt x="105886" y="461956"/>
                    <a:pt x="121587" y="458887"/>
                  </a:cubicBezTo>
                  <a:cubicBezTo>
                    <a:pt x="192333" y="444991"/>
                    <a:pt x="254055" y="413950"/>
                    <a:pt x="304046" y="360529"/>
                  </a:cubicBezTo>
                  <a:cubicBezTo>
                    <a:pt x="318123" y="345550"/>
                    <a:pt x="328771" y="328044"/>
                    <a:pt x="343209" y="308914"/>
                  </a:cubicBezTo>
                  <a:cubicBezTo>
                    <a:pt x="359452" y="333097"/>
                    <a:pt x="377860" y="352949"/>
                    <a:pt x="394103" y="374245"/>
                  </a:cubicBezTo>
                  <a:cubicBezTo>
                    <a:pt x="426408" y="416476"/>
                    <a:pt x="468999" y="444269"/>
                    <a:pt x="516825" y="465385"/>
                  </a:cubicBezTo>
                  <a:cubicBezTo>
                    <a:pt x="534150" y="472784"/>
                    <a:pt x="552197" y="478198"/>
                    <a:pt x="571328" y="478379"/>
                  </a:cubicBezTo>
                  <a:close/>
                  <a:moveTo>
                    <a:pt x="334185" y="284730"/>
                  </a:moveTo>
                  <a:cubicBezTo>
                    <a:pt x="311446" y="345370"/>
                    <a:pt x="263981" y="382547"/>
                    <a:pt x="210380" y="413769"/>
                  </a:cubicBezTo>
                  <a:cubicBezTo>
                    <a:pt x="178437" y="432358"/>
                    <a:pt x="143966" y="443186"/>
                    <a:pt x="103360" y="447518"/>
                  </a:cubicBezTo>
                  <a:cubicBezTo>
                    <a:pt x="104082" y="445533"/>
                    <a:pt x="104803" y="443547"/>
                    <a:pt x="105525" y="441562"/>
                  </a:cubicBezTo>
                  <a:cubicBezTo>
                    <a:pt x="105706" y="441201"/>
                    <a:pt x="105706" y="440840"/>
                    <a:pt x="105886" y="440660"/>
                  </a:cubicBezTo>
                  <a:cubicBezTo>
                    <a:pt x="106428" y="438674"/>
                    <a:pt x="107149" y="436870"/>
                    <a:pt x="107691" y="434885"/>
                  </a:cubicBezTo>
                  <a:cubicBezTo>
                    <a:pt x="107872" y="434523"/>
                    <a:pt x="107872" y="434163"/>
                    <a:pt x="108052" y="433802"/>
                  </a:cubicBezTo>
                  <a:cubicBezTo>
                    <a:pt x="108593" y="431816"/>
                    <a:pt x="109135" y="430012"/>
                    <a:pt x="109496" y="428026"/>
                  </a:cubicBezTo>
                  <a:cubicBezTo>
                    <a:pt x="109496" y="427846"/>
                    <a:pt x="109496" y="427666"/>
                    <a:pt x="109676" y="427666"/>
                  </a:cubicBezTo>
                  <a:cubicBezTo>
                    <a:pt x="110037" y="425861"/>
                    <a:pt x="110579" y="423876"/>
                    <a:pt x="110940" y="422071"/>
                  </a:cubicBezTo>
                  <a:cubicBezTo>
                    <a:pt x="110940" y="421890"/>
                    <a:pt x="110940" y="421710"/>
                    <a:pt x="111120" y="421529"/>
                  </a:cubicBezTo>
                  <a:cubicBezTo>
                    <a:pt x="111481" y="419725"/>
                    <a:pt x="111842" y="417740"/>
                    <a:pt x="112022" y="415935"/>
                  </a:cubicBezTo>
                  <a:cubicBezTo>
                    <a:pt x="112022" y="415574"/>
                    <a:pt x="112022" y="415393"/>
                    <a:pt x="112203" y="415032"/>
                  </a:cubicBezTo>
                  <a:cubicBezTo>
                    <a:pt x="112383" y="413228"/>
                    <a:pt x="112564" y="411243"/>
                    <a:pt x="112744" y="409438"/>
                  </a:cubicBezTo>
                  <a:cubicBezTo>
                    <a:pt x="112744" y="409257"/>
                    <a:pt x="112744" y="409077"/>
                    <a:pt x="112744" y="408896"/>
                  </a:cubicBezTo>
                  <a:cubicBezTo>
                    <a:pt x="113105" y="405106"/>
                    <a:pt x="113105" y="401136"/>
                    <a:pt x="113105" y="397346"/>
                  </a:cubicBezTo>
                  <a:cubicBezTo>
                    <a:pt x="113105" y="397165"/>
                    <a:pt x="113105" y="396985"/>
                    <a:pt x="113105" y="396805"/>
                  </a:cubicBezTo>
                  <a:cubicBezTo>
                    <a:pt x="113105" y="395000"/>
                    <a:pt x="112925" y="393015"/>
                    <a:pt x="112744" y="391210"/>
                  </a:cubicBezTo>
                  <a:cubicBezTo>
                    <a:pt x="112744" y="391029"/>
                    <a:pt x="112744" y="390849"/>
                    <a:pt x="112744" y="390668"/>
                  </a:cubicBezTo>
                  <a:cubicBezTo>
                    <a:pt x="112383" y="386879"/>
                    <a:pt x="111842" y="383088"/>
                    <a:pt x="111120" y="379299"/>
                  </a:cubicBezTo>
                  <a:cubicBezTo>
                    <a:pt x="111120" y="379299"/>
                    <a:pt x="111120" y="379118"/>
                    <a:pt x="111120" y="379118"/>
                  </a:cubicBezTo>
                  <a:cubicBezTo>
                    <a:pt x="110759" y="377313"/>
                    <a:pt x="110398" y="375328"/>
                    <a:pt x="109857" y="373523"/>
                  </a:cubicBezTo>
                  <a:cubicBezTo>
                    <a:pt x="109857" y="373343"/>
                    <a:pt x="109857" y="373343"/>
                    <a:pt x="109857" y="373162"/>
                  </a:cubicBezTo>
                  <a:cubicBezTo>
                    <a:pt x="108413" y="367387"/>
                    <a:pt x="106428" y="361793"/>
                    <a:pt x="104082" y="356198"/>
                  </a:cubicBezTo>
                  <a:cubicBezTo>
                    <a:pt x="104082" y="356198"/>
                    <a:pt x="104082" y="356017"/>
                    <a:pt x="104082" y="356017"/>
                  </a:cubicBezTo>
                  <a:cubicBezTo>
                    <a:pt x="103360" y="354213"/>
                    <a:pt x="102457" y="352228"/>
                    <a:pt x="101555" y="350423"/>
                  </a:cubicBezTo>
                  <a:cubicBezTo>
                    <a:pt x="99028" y="345189"/>
                    <a:pt x="96141" y="339955"/>
                    <a:pt x="92712" y="334722"/>
                  </a:cubicBezTo>
                  <a:cubicBezTo>
                    <a:pt x="76108" y="308733"/>
                    <a:pt x="62392" y="280940"/>
                    <a:pt x="44164" y="255674"/>
                  </a:cubicBezTo>
                  <a:cubicBezTo>
                    <a:pt x="13484" y="213082"/>
                    <a:pt x="10416" y="167422"/>
                    <a:pt x="29185" y="119416"/>
                  </a:cubicBezTo>
                  <a:cubicBezTo>
                    <a:pt x="38028" y="96496"/>
                    <a:pt x="54090" y="78810"/>
                    <a:pt x="75386" y="68162"/>
                  </a:cubicBezTo>
                  <a:cubicBezTo>
                    <a:pt x="134762" y="38384"/>
                    <a:pt x="197386" y="32609"/>
                    <a:pt x="261274" y="50656"/>
                  </a:cubicBezTo>
                  <a:cubicBezTo>
                    <a:pt x="269215" y="52822"/>
                    <a:pt x="276434" y="55890"/>
                    <a:pt x="282931" y="59319"/>
                  </a:cubicBezTo>
                  <a:lnTo>
                    <a:pt x="282931" y="59319"/>
                  </a:lnTo>
                  <a:cubicBezTo>
                    <a:pt x="294481" y="65635"/>
                    <a:pt x="304227" y="73576"/>
                    <a:pt x="312529" y="83141"/>
                  </a:cubicBezTo>
                  <a:cubicBezTo>
                    <a:pt x="312529" y="83141"/>
                    <a:pt x="312529" y="83141"/>
                    <a:pt x="312709" y="83322"/>
                  </a:cubicBezTo>
                  <a:cubicBezTo>
                    <a:pt x="316860" y="88014"/>
                    <a:pt x="320469" y="93067"/>
                    <a:pt x="323899" y="98301"/>
                  </a:cubicBezTo>
                  <a:cubicBezTo>
                    <a:pt x="323899" y="98482"/>
                    <a:pt x="324079" y="98482"/>
                    <a:pt x="324079" y="98662"/>
                  </a:cubicBezTo>
                  <a:cubicBezTo>
                    <a:pt x="326245" y="102091"/>
                    <a:pt x="328410" y="105700"/>
                    <a:pt x="330395" y="109310"/>
                  </a:cubicBezTo>
                  <a:cubicBezTo>
                    <a:pt x="330395" y="109490"/>
                    <a:pt x="330576" y="109490"/>
                    <a:pt x="330576" y="109671"/>
                  </a:cubicBezTo>
                  <a:cubicBezTo>
                    <a:pt x="331478" y="111476"/>
                    <a:pt x="332381" y="113280"/>
                    <a:pt x="333283" y="115085"/>
                  </a:cubicBezTo>
                  <a:cubicBezTo>
                    <a:pt x="333464" y="115266"/>
                    <a:pt x="333464" y="115627"/>
                    <a:pt x="333644" y="115807"/>
                  </a:cubicBezTo>
                  <a:cubicBezTo>
                    <a:pt x="334546" y="117612"/>
                    <a:pt x="335449" y="119416"/>
                    <a:pt x="336351" y="121221"/>
                  </a:cubicBezTo>
                  <a:cubicBezTo>
                    <a:pt x="336351" y="121221"/>
                    <a:pt x="336351" y="121221"/>
                    <a:pt x="336351" y="121221"/>
                  </a:cubicBezTo>
                  <a:cubicBezTo>
                    <a:pt x="337253" y="123026"/>
                    <a:pt x="337976" y="124831"/>
                    <a:pt x="338878" y="126816"/>
                  </a:cubicBezTo>
                  <a:cubicBezTo>
                    <a:pt x="339058" y="127177"/>
                    <a:pt x="339058" y="127357"/>
                    <a:pt x="339239" y="127718"/>
                  </a:cubicBezTo>
                  <a:cubicBezTo>
                    <a:pt x="339961" y="129523"/>
                    <a:pt x="340683" y="131328"/>
                    <a:pt x="341585" y="133132"/>
                  </a:cubicBezTo>
                  <a:cubicBezTo>
                    <a:pt x="341765" y="133493"/>
                    <a:pt x="341946" y="133854"/>
                    <a:pt x="341946" y="134215"/>
                  </a:cubicBezTo>
                  <a:cubicBezTo>
                    <a:pt x="342668" y="136020"/>
                    <a:pt x="343390" y="138005"/>
                    <a:pt x="344112" y="139810"/>
                  </a:cubicBezTo>
                  <a:cubicBezTo>
                    <a:pt x="362881" y="189440"/>
                    <a:pt x="352052" y="237446"/>
                    <a:pt x="334185" y="284730"/>
                  </a:cubicBezTo>
                  <a:close/>
                  <a:moveTo>
                    <a:pt x="367032" y="315591"/>
                  </a:moveTo>
                  <a:cubicBezTo>
                    <a:pt x="366310" y="314508"/>
                    <a:pt x="365588" y="313426"/>
                    <a:pt x="365047" y="312343"/>
                  </a:cubicBezTo>
                  <a:cubicBezTo>
                    <a:pt x="365047" y="312343"/>
                    <a:pt x="364866" y="312162"/>
                    <a:pt x="364866" y="312162"/>
                  </a:cubicBezTo>
                  <a:cubicBezTo>
                    <a:pt x="355662" y="297003"/>
                    <a:pt x="351872" y="281843"/>
                    <a:pt x="356023" y="262893"/>
                  </a:cubicBezTo>
                  <a:cubicBezTo>
                    <a:pt x="363603" y="228242"/>
                    <a:pt x="371724" y="193411"/>
                    <a:pt x="363603" y="157135"/>
                  </a:cubicBezTo>
                  <a:cubicBezTo>
                    <a:pt x="357466" y="129342"/>
                    <a:pt x="350247" y="102452"/>
                    <a:pt x="331298" y="80615"/>
                  </a:cubicBezTo>
                  <a:cubicBezTo>
                    <a:pt x="323176" y="71410"/>
                    <a:pt x="325342" y="66357"/>
                    <a:pt x="335268" y="61665"/>
                  </a:cubicBezTo>
                  <a:cubicBezTo>
                    <a:pt x="375514" y="14381"/>
                    <a:pt x="483437" y="-238"/>
                    <a:pt x="560861" y="31887"/>
                  </a:cubicBezTo>
                  <a:lnTo>
                    <a:pt x="560861" y="31887"/>
                  </a:lnTo>
                  <a:cubicBezTo>
                    <a:pt x="565914" y="34052"/>
                    <a:pt x="570967" y="36399"/>
                    <a:pt x="575840" y="38925"/>
                  </a:cubicBezTo>
                  <a:cubicBezTo>
                    <a:pt x="576020" y="39106"/>
                    <a:pt x="576201" y="39106"/>
                    <a:pt x="576382" y="39286"/>
                  </a:cubicBezTo>
                  <a:cubicBezTo>
                    <a:pt x="579810" y="41091"/>
                    <a:pt x="583059" y="42896"/>
                    <a:pt x="586308" y="44881"/>
                  </a:cubicBezTo>
                  <a:cubicBezTo>
                    <a:pt x="586668" y="45061"/>
                    <a:pt x="587029" y="45242"/>
                    <a:pt x="587210" y="45422"/>
                  </a:cubicBezTo>
                  <a:cubicBezTo>
                    <a:pt x="588292" y="45964"/>
                    <a:pt x="589194" y="46686"/>
                    <a:pt x="590097" y="47408"/>
                  </a:cubicBezTo>
                  <a:cubicBezTo>
                    <a:pt x="590097" y="47408"/>
                    <a:pt x="590277" y="47588"/>
                    <a:pt x="590277" y="47588"/>
                  </a:cubicBezTo>
                  <a:cubicBezTo>
                    <a:pt x="592263" y="48851"/>
                    <a:pt x="594068" y="50115"/>
                    <a:pt x="595872" y="51558"/>
                  </a:cubicBezTo>
                  <a:cubicBezTo>
                    <a:pt x="596234" y="51919"/>
                    <a:pt x="596775" y="52280"/>
                    <a:pt x="597136" y="52461"/>
                  </a:cubicBezTo>
                  <a:cubicBezTo>
                    <a:pt x="598038" y="53002"/>
                    <a:pt x="598760" y="53724"/>
                    <a:pt x="599482" y="54265"/>
                  </a:cubicBezTo>
                  <a:cubicBezTo>
                    <a:pt x="600023" y="54626"/>
                    <a:pt x="600384" y="54987"/>
                    <a:pt x="600925" y="55529"/>
                  </a:cubicBezTo>
                  <a:cubicBezTo>
                    <a:pt x="602189" y="56612"/>
                    <a:pt x="603453" y="57514"/>
                    <a:pt x="604535" y="58597"/>
                  </a:cubicBezTo>
                  <a:cubicBezTo>
                    <a:pt x="605077" y="59138"/>
                    <a:pt x="605618" y="59499"/>
                    <a:pt x="606160" y="60041"/>
                  </a:cubicBezTo>
                  <a:cubicBezTo>
                    <a:pt x="606881" y="60582"/>
                    <a:pt x="607422" y="61304"/>
                    <a:pt x="608144" y="61845"/>
                  </a:cubicBezTo>
                  <a:cubicBezTo>
                    <a:pt x="608686" y="62387"/>
                    <a:pt x="609408" y="62928"/>
                    <a:pt x="609949" y="63470"/>
                  </a:cubicBezTo>
                  <a:cubicBezTo>
                    <a:pt x="610491" y="64011"/>
                    <a:pt x="611032" y="64552"/>
                    <a:pt x="611754" y="65094"/>
                  </a:cubicBezTo>
                  <a:cubicBezTo>
                    <a:pt x="612837" y="66177"/>
                    <a:pt x="613739" y="67079"/>
                    <a:pt x="614822" y="68162"/>
                  </a:cubicBezTo>
                  <a:cubicBezTo>
                    <a:pt x="615363" y="68703"/>
                    <a:pt x="615905" y="69245"/>
                    <a:pt x="616266" y="69786"/>
                  </a:cubicBezTo>
                  <a:cubicBezTo>
                    <a:pt x="616988" y="70508"/>
                    <a:pt x="617529" y="71230"/>
                    <a:pt x="618251" y="71952"/>
                  </a:cubicBezTo>
                  <a:cubicBezTo>
                    <a:pt x="618793" y="72493"/>
                    <a:pt x="619153" y="73035"/>
                    <a:pt x="619695" y="73576"/>
                  </a:cubicBezTo>
                  <a:cubicBezTo>
                    <a:pt x="620598" y="74659"/>
                    <a:pt x="621680" y="75922"/>
                    <a:pt x="622582" y="77186"/>
                  </a:cubicBezTo>
                  <a:cubicBezTo>
                    <a:pt x="622943" y="77547"/>
                    <a:pt x="623305" y="78088"/>
                    <a:pt x="623484" y="78449"/>
                  </a:cubicBezTo>
                  <a:cubicBezTo>
                    <a:pt x="624207" y="79351"/>
                    <a:pt x="624929" y="80254"/>
                    <a:pt x="625470" y="81337"/>
                  </a:cubicBezTo>
                  <a:cubicBezTo>
                    <a:pt x="625831" y="81878"/>
                    <a:pt x="626192" y="82419"/>
                    <a:pt x="626553" y="82961"/>
                  </a:cubicBezTo>
                  <a:cubicBezTo>
                    <a:pt x="627275" y="84044"/>
                    <a:pt x="627996" y="85307"/>
                    <a:pt x="628899" y="86390"/>
                  </a:cubicBezTo>
                  <a:cubicBezTo>
                    <a:pt x="629079" y="86751"/>
                    <a:pt x="629260" y="87112"/>
                    <a:pt x="629621" y="87473"/>
                  </a:cubicBezTo>
                  <a:cubicBezTo>
                    <a:pt x="630343" y="88736"/>
                    <a:pt x="631245" y="89999"/>
                    <a:pt x="631967" y="91443"/>
                  </a:cubicBezTo>
                  <a:cubicBezTo>
                    <a:pt x="632148" y="91985"/>
                    <a:pt x="632508" y="92345"/>
                    <a:pt x="632689" y="92887"/>
                  </a:cubicBezTo>
                  <a:cubicBezTo>
                    <a:pt x="633231" y="93970"/>
                    <a:pt x="633952" y="95233"/>
                    <a:pt x="634494" y="96496"/>
                  </a:cubicBezTo>
                  <a:cubicBezTo>
                    <a:pt x="634674" y="96857"/>
                    <a:pt x="634855" y="97218"/>
                    <a:pt x="635035" y="97579"/>
                  </a:cubicBezTo>
                  <a:cubicBezTo>
                    <a:pt x="635757" y="99023"/>
                    <a:pt x="636479" y="100647"/>
                    <a:pt x="637201" y="102271"/>
                  </a:cubicBezTo>
                  <a:cubicBezTo>
                    <a:pt x="637381" y="102633"/>
                    <a:pt x="637562" y="103174"/>
                    <a:pt x="637743" y="103535"/>
                  </a:cubicBezTo>
                  <a:cubicBezTo>
                    <a:pt x="638284" y="104798"/>
                    <a:pt x="638825" y="106061"/>
                    <a:pt x="639186" y="107325"/>
                  </a:cubicBezTo>
                  <a:cubicBezTo>
                    <a:pt x="639367" y="107686"/>
                    <a:pt x="639547" y="108227"/>
                    <a:pt x="639727" y="108588"/>
                  </a:cubicBezTo>
                  <a:cubicBezTo>
                    <a:pt x="640269" y="110212"/>
                    <a:pt x="640810" y="111837"/>
                    <a:pt x="641352" y="113641"/>
                  </a:cubicBezTo>
                  <a:cubicBezTo>
                    <a:pt x="641532" y="114002"/>
                    <a:pt x="641532" y="114363"/>
                    <a:pt x="641712" y="114544"/>
                  </a:cubicBezTo>
                  <a:cubicBezTo>
                    <a:pt x="642074" y="115987"/>
                    <a:pt x="642615" y="117431"/>
                    <a:pt x="642976" y="118875"/>
                  </a:cubicBezTo>
                  <a:cubicBezTo>
                    <a:pt x="643157" y="119416"/>
                    <a:pt x="643157" y="119778"/>
                    <a:pt x="643337" y="120319"/>
                  </a:cubicBezTo>
                  <a:cubicBezTo>
                    <a:pt x="643698" y="122124"/>
                    <a:pt x="644239" y="123928"/>
                    <a:pt x="644600" y="125733"/>
                  </a:cubicBezTo>
                  <a:cubicBezTo>
                    <a:pt x="650917" y="154609"/>
                    <a:pt x="650736" y="182943"/>
                    <a:pt x="643337" y="211819"/>
                  </a:cubicBezTo>
                  <a:cubicBezTo>
                    <a:pt x="631065" y="259645"/>
                    <a:pt x="609769" y="303680"/>
                    <a:pt x="583059" y="344467"/>
                  </a:cubicBezTo>
                  <a:cubicBezTo>
                    <a:pt x="561041" y="378216"/>
                    <a:pt x="556890" y="398609"/>
                    <a:pt x="560861" y="436870"/>
                  </a:cubicBezTo>
                  <a:cubicBezTo>
                    <a:pt x="562846" y="451668"/>
                    <a:pt x="572049" y="460512"/>
                    <a:pt x="571508" y="462497"/>
                  </a:cubicBezTo>
                  <a:cubicBezTo>
                    <a:pt x="563568" y="466467"/>
                    <a:pt x="541189" y="460873"/>
                    <a:pt x="533609" y="457083"/>
                  </a:cubicBezTo>
                  <a:cubicBezTo>
                    <a:pt x="502567" y="441923"/>
                    <a:pt x="469360" y="430012"/>
                    <a:pt x="443733" y="405828"/>
                  </a:cubicBezTo>
                  <a:cubicBezTo>
                    <a:pt x="414496" y="378577"/>
                    <a:pt x="388869" y="348618"/>
                    <a:pt x="367032" y="315591"/>
                  </a:cubicBezTo>
                  <a:close/>
                </a:path>
              </a:pathLst>
            </a:custGeom>
            <a:solidFill>
              <a:srgbClr val="000000"/>
            </a:solidFill>
            <a:ln w="1804" cap="flat">
              <a:noFill/>
              <a:prstDash val="solid"/>
              <a:miter/>
            </a:ln>
          </p:spPr>
          <p:txBody>
            <a:bodyPr rtlCol="0" anchor="ctr"/>
            <a:lstStyle/>
            <a:p>
              <a:endParaRPr lang="en-US"/>
            </a:p>
          </p:txBody>
        </p:sp>
        <p:sp>
          <p:nvSpPr>
            <p:cNvPr id="62" name="Freeform 1015">
              <a:extLst>
                <a:ext uri="{FF2B5EF4-FFF2-40B4-BE49-F238E27FC236}">
                  <a16:creationId xmlns:a16="http://schemas.microsoft.com/office/drawing/2014/main" id="{AD1BB2E9-4199-5D99-4A5B-4F9379EB28CC}"/>
                </a:ext>
              </a:extLst>
            </p:cNvPr>
            <p:cNvSpPr/>
            <p:nvPr/>
          </p:nvSpPr>
          <p:spPr>
            <a:xfrm>
              <a:off x="8321314" y="2891487"/>
              <a:ext cx="176482" cy="24551"/>
            </a:xfrm>
            <a:custGeom>
              <a:avLst/>
              <a:gdLst>
                <a:gd name="connsiteX0" fmla="*/ 168669 w 176482"/>
                <a:gd name="connsiteY0" fmla="*/ 9266 h 24551"/>
                <a:gd name="connsiteX1" fmla="*/ 110917 w 176482"/>
                <a:gd name="connsiteY1" fmla="*/ 1145 h 24551"/>
                <a:gd name="connsiteX2" fmla="*/ 15627 w 176482"/>
                <a:gd name="connsiteY2" fmla="*/ 3491 h 24551"/>
                <a:gd name="connsiteX3" fmla="*/ 106 w 176482"/>
                <a:gd name="connsiteY3" fmla="*/ 8905 h 24551"/>
                <a:gd name="connsiteX4" fmla="*/ 12739 w 176482"/>
                <a:gd name="connsiteY4" fmla="*/ 21358 h 24551"/>
                <a:gd name="connsiteX5" fmla="*/ 37825 w 176482"/>
                <a:gd name="connsiteY5" fmla="*/ 24246 h 24551"/>
                <a:gd name="connsiteX6" fmla="*/ 166864 w 176482"/>
                <a:gd name="connsiteY6" fmla="*/ 23343 h 24551"/>
                <a:gd name="connsiteX7" fmla="*/ 176068 w 176482"/>
                <a:gd name="connsiteY7" fmla="*/ 19012 h 24551"/>
                <a:gd name="connsiteX8" fmla="*/ 168669 w 176482"/>
                <a:gd name="connsiteY8" fmla="*/ 9266 h 24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482" h="24551">
                  <a:moveTo>
                    <a:pt x="168669" y="9266"/>
                  </a:moveTo>
                  <a:cubicBezTo>
                    <a:pt x="150260" y="784"/>
                    <a:pt x="130769" y="-1743"/>
                    <a:pt x="110917" y="1145"/>
                  </a:cubicBezTo>
                  <a:cubicBezTo>
                    <a:pt x="79153" y="5837"/>
                    <a:pt x="47571" y="5657"/>
                    <a:pt x="15627" y="3491"/>
                  </a:cubicBezTo>
                  <a:cubicBezTo>
                    <a:pt x="9491" y="2950"/>
                    <a:pt x="1550" y="-1382"/>
                    <a:pt x="106" y="8905"/>
                  </a:cubicBezTo>
                  <a:cubicBezTo>
                    <a:pt x="-977" y="17207"/>
                    <a:pt x="6423" y="19914"/>
                    <a:pt x="12739" y="21358"/>
                  </a:cubicBezTo>
                  <a:cubicBezTo>
                    <a:pt x="20861" y="23163"/>
                    <a:pt x="29343" y="23885"/>
                    <a:pt x="37825" y="24246"/>
                  </a:cubicBezTo>
                  <a:cubicBezTo>
                    <a:pt x="80778" y="26411"/>
                    <a:pt x="123731" y="16124"/>
                    <a:pt x="166864" y="23343"/>
                  </a:cubicBezTo>
                  <a:cubicBezTo>
                    <a:pt x="170473" y="23885"/>
                    <a:pt x="174805" y="23343"/>
                    <a:pt x="176068" y="19012"/>
                  </a:cubicBezTo>
                  <a:cubicBezTo>
                    <a:pt x="178053" y="12695"/>
                    <a:pt x="172459" y="11071"/>
                    <a:pt x="168669" y="9266"/>
                  </a:cubicBezTo>
                  <a:close/>
                </a:path>
              </a:pathLst>
            </a:custGeom>
            <a:solidFill>
              <a:srgbClr val="000000"/>
            </a:solidFill>
            <a:ln w="1804" cap="flat">
              <a:noFill/>
              <a:prstDash val="solid"/>
              <a:miter/>
            </a:ln>
          </p:spPr>
          <p:txBody>
            <a:bodyPr rtlCol="0" anchor="ctr"/>
            <a:lstStyle/>
            <a:p>
              <a:endParaRPr lang="en-US"/>
            </a:p>
          </p:txBody>
        </p:sp>
        <p:sp>
          <p:nvSpPr>
            <p:cNvPr id="63" name="Freeform 1016">
              <a:extLst>
                <a:ext uri="{FF2B5EF4-FFF2-40B4-BE49-F238E27FC236}">
                  <a16:creationId xmlns:a16="http://schemas.microsoft.com/office/drawing/2014/main" id="{9A4F9B67-9CA5-47FB-7673-E3A72B62184B}"/>
                </a:ext>
              </a:extLst>
            </p:cNvPr>
            <p:cNvSpPr/>
            <p:nvPr/>
          </p:nvSpPr>
          <p:spPr>
            <a:xfrm>
              <a:off x="8797922" y="2884362"/>
              <a:ext cx="169773" cy="23703"/>
            </a:xfrm>
            <a:custGeom>
              <a:avLst/>
              <a:gdLst>
                <a:gd name="connsiteX0" fmla="*/ 161291 w 169773"/>
                <a:gd name="connsiteY0" fmla="*/ 8812 h 23703"/>
                <a:gd name="connsiteX1" fmla="*/ 111300 w 169773"/>
                <a:gd name="connsiteY1" fmla="*/ 4300 h 23703"/>
                <a:gd name="connsiteX2" fmla="*/ 13303 w 169773"/>
                <a:gd name="connsiteY2" fmla="*/ 149 h 23703"/>
                <a:gd name="connsiteX3" fmla="*/ 128 w 169773"/>
                <a:gd name="connsiteY3" fmla="*/ 7729 h 23703"/>
                <a:gd name="connsiteX4" fmla="*/ 10777 w 169773"/>
                <a:gd name="connsiteY4" fmla="*/ 18196 h 23703"/>
                <a:gd name="connsiteX5" fmla="*/ 52827 w 169773"/>
                <a:gd name="connsiteY5" fmla="*/ 20362 h 23703"/>
                <a:gd name="connsiteX6" fmla="*/ 169774 w 169773"/>
                <a:gd name="connsiteY6" fmla="*/ 18196 h 23703"/>
                <a:gd name="connsiteX7" fmla="*/ 161291 w 169773"/>
                <a:gd name="connsiteY7" fmla="*/ 8812 h 2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773" h="23703">
                  <a:moveTo>
                    <a:pt x="161291" y="8812"/>
                  </a:moveTo>
                  <a:cubicBezTo>
                    <a:pt x="145049" y="2675"/>
                    <a:pt x="127904" y="5563"/>
                    <a:pt x="111300" y="4300"/>
                  </a:cubicBezTo>
                  <a:cubicBezTo>
                    <a:pt x="78634" y="1773"/>
                    <a:pt x="45788" y="4841"/>
                    <a:pt x="13303" y="149"/>
                  </a:cubicBezTo>
                  <a:cubicBezTo>
                    <a:pt x="7708" y="-573"/>
                    <a:pt x="1211" y="1232"/>
                    <a:pt x="128" y="7729"/>
                  </a:cubicBezTo>
                  <a:cubicBezTo>
                    <a:pt x="-954" y="14587"/>
                    <a:pt x="5001" y="17655"/>
                    <a:pt x="10777" y="18196"/>
                  </a:cubicBezTo>
                  <a:cubicBezTo>
                    <a:pt x="24673" y="19460"/>
                    <a:pt x="38750" y="20542"/>
                    <a:pt x="52827" y="20362"/>
                  </a:cubicBezTo>
                  <a:cubicBezTo>
                    <a:pt x="91809" y="20001"/>
                    <a:pt x="130792" y="29386"/>
                    <a:pt x="169774" y="18196"/>
                  </a:cubicBezTo>
                  <a:cubicBezTo>
                    <a:pt x="168510" y="11158"/>
                    <a:pt x="164720" y="10075"/>
                    <a:pt x="161291" y="8812"/>
                  </a:cubicBezTo>
                  <a:close/>
                </a:path>
              </a:pathLst>
            </a:custGeom>
            <a:solidFill>
              <a:srgbClr val="000000"/>
            </a:solidFill>
            <a:ln w="1804" cap="flat">
              <a:noFill/>
              <a:prstDash val="solid"/>
              <a:miter/>
            </a:ln>
          </p:spPr>
          <p:txBody>
            <a:bodyPr rtlCol="0" anchor="ctr"/>
            <a:lstStyle/>
            <a:p>
              <a:endParaRPr lang="en-US"/>
            </a:p>
          </p:txBody>
        </p:sp>
        <p:sp>
          <p:nvSpPr>
            <p:cNvPr id="64" name="Freeform 1017">
              <a:extLst>
                <a:ext uri="{FF2B5EF4-FFF2-40B4-BE49-F238E27FC236}">
                  <a16:creationId xmlns:a16="http://schemas.microsoft.com/office/drawing/2014/main" id="{6239E1EF-FC06-207E-8611-CB77C49816B8}"/>
                </a:ext>
              </a:extLst>
            </p:cNvPr>
            <p:cNvSpPr/>
            <p:nvPr/>
          </p:nvSpPr>
          <p:spPr>
            <a:xfrm>
              <a:off x="9599514" y="2892991"/>
              <a:ext cx="178148" cy="17379"/>
            </a:xfrm>
            <a:custGeom>
              <a:avLst/>
              <a:gdLst>
                <a:gd name="connsiteX0" fmla="*/ 165335 w 178148"/>
                <a:gd name="connsiteY0" fmla="*/ 183 h 17379"/>
                <a:gd name="connsiteX1" fmla="*/ 154146 w 178148"/>
                <a:gd name="connsiteY1" fmla="*/ 1085 h 17379"/>
                <a:gd name="connsiteX2" fmla="*/ 70045 w 178148"/>
                <a:gd name="connsiteY2" fmla="*/ 2168 h 17379"/>
                <a:gd name="connsiteX3" fmla="*/ 16805 w 178148"/>
                <a:gd name="connsiteY3" fmla="*/ 724 h 17379"/>
                <a:gd name="connsiteX4" fmla="*/ 21 w 178148"/>
                <a:gd name="connsiteY4" fmla="*/ 10831 h 17379"/>
                <a:gd name="connsiteX5" fmla="*/ 16083 w 178148"/>
                <a:gd name="connsiteY5" fmla="*/ 16967 h 17379"/>
                <a:gd name="connsiteX6" fmla="*/ 83580 w 178148"/>
                <a:gd name="connsiteY6" fmla="*/ 17147 h 17379"/>
                <a:gd name="connsiteX7" fmla="*/ 83580 w 178148"/>
                <a:gd name="connsiteY7" fmla="*/ 16786 h 17379"/>
                <a:gd name="connsiteX8" fmla="*/ 142775 w 178148"/>
                <a:gd name="connsiteY8" fmla="*/ 16786 h 17379"/>
                <a:gd name="connsiteX9" fmla="*/ 165335 w 178148"/>
                <a:gd name="connsiteY9" fmla="*/ 15884 h 17379"/>
                <a:gd name="connsiteX10" fmla="*/ 178148 w 178148"/>
                <a:gd name="connsiteY10" fmla="*/ 7582 h 17379"/>
                <a:gd name="connsiteX11" fmla="*/ 165335 w 178148"/>
                <a:gd name="connsiteY11" fmla="*/ 183 h 17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148" h="17379">
                  <a:moveTo>
                    <a:pt x="165335" y="183"/>
                  </a:moveTo>
                  <a:cubicBezTo>
                    <a:pt x="161544" y="363"/>
                    <a:pt x="157935" y="1085"/>
                    <a:pt x="154146" y="1085"/>
                  </a:cubicBezTo>
                  <a:cubicBezTo>
                    <a:pt x="126172" y="1085"/>
                    <a:pt x="98199" y="4153"/>
                    <a:pt x="70045" y="2168"/>
                  </a:cubicBezTo>
                  <a:cubicBezTo>
                    <a:pt x="52539" y="904"/>
                    <a:pt x="34491" y="-1081"/>
                    <a:pt x="16805" y="724"/>
                  </a:cubicBezTo>
                  <a:cubicBezTo>
                    <a:pt x="9767" y="1446"/>
                    <a:pt x="-521" y="544"/>
                    <a:pt x="21" y="10831"/>
                  </a:cubicBezTo>
                  <a:cubicBezTo>
                    <a:pt x="562" y="20035"/>
                    <a:pt x="10127" y="16786"/>
                    <a:pt x="16083" y="16967"/>
                  </a:cubicBezTo>
                  <a:cubicBezTo>
                    <a:pt x="38643" y="17508"/>
                    <a:pt x="61202" y="17147"/>
                    <a:pt x="83580" y="17147"/>
                  </a:cubicBezTo>
                  <a:cubicBezTo>
                    <a:pt x="83580" y="16967"/>
                    <a:pt x="83580" y="16967"/>
                    <a:pt x="83580" y="16786"/>
                  </a:cubicBezTo>
                  <a:cubicBezTo>
                    <a:pt x="103252" y="16786"/>
                    <a:pt x="123104" y="16786"/>
                    <a:pt x="142775" y="16786"/>
                  </a:cubicBezTo>
                  <a:cubicBezTo>
                    <a:pt x="150356" y="16786"/>
                    <a:pt x="157755" y="16425"/>
                    <a:pt x="165335" y="15884"/>
                  </a:cubicBezTo>
                  <a:cubicBezTo>
                    <a:pt x="171110" y="15523"/>
                    <a:pt x="177968" y="14079"/>
                    <a:pt x="178148" y="7582"/>
                  </a:cubicBezTo>
                  <a:cubicBezTo>
                    <a:pt x="177968" y="544"/>
                    <a:pt x="171110" y="2"/>
                    <a:pt x="165335" y="183"/>
                  </a:cubicBezTo>
                  <a:close/>
                </a:path>
              </a:pathLst>
            </a:custGeom>
            <a:solidFill>
              <a:srgbClr val="000000"/>
            </a:solidFill>
            <a:ln w="1804" cap="flat">
              <a:noFill/>
              <a:prstDash val="solid"/>
              <a:miter/>
            </a:ln>
          </p:spPr>
          <p:txBody>
            <a:bodyPr rtlCol="0" anchor="ctr"/>
            <a:lstStyle/>
            <a:p>
              <a:endParaRPr lang="en-US"/>
            </a:p>
          </p:txBody>
        </p:sp>
        <p:sp>
          <p:nvSpPr>
            <p:cNvPr id="65" name="Freeform 1018">
              <a:extLst>
                <a:ext uri="{FF2B5EF4-FFF2-40B4-BE49-F238E27FC236}">
                  <a16:creationId xmlns:a16="http://schemas.microsoft.com/office/drawing/2014/main" id="{D33228DF-2504-AB0A-7358-41814762EFFC}"/>
                </a:ext>
              </a:extLst>
            </p:cNvPr>
            <p:cNvSpPr/>
            <p:nvPr/>
          </p:nvSpPr>
          <p:spPr>
            <a:xfrm>
              <a:off x="9445636" y="1812690"/>
              <a:ext cx="63642" cy="157181"/>
            </a:xfrm>
            <a:custGeom>
              <a:avLst/>
              <a:gdLst>
                <a:gd name="connsiteX0" fmla="*/ 41825 w 63642"/>
                <a:gd name="connsiteY0" fmla="*/ 157179 h 157181"/>
                <a:gd name="connsiteX1" fmla="*/ 60775 w 63642"/>
                <a:gd name="connsiteY1" fmla="*/ 83185 h 157181"/>
                <a:gd name="connsiteX2" fmla="*/ 11324 w 63642"/>
                <a:gd name="connsiteY2" fmla="*/ 528 h 157181"/>
                <a:gd name="connsiteX3" fmla="*/ 3745 w 63642"/>
                <a:gd name="connsiteY3" fmla="*/ 1431 h 157181"/>
                <a:gd name="connsiteX4" fmla="*/ 857 w 63642"/>
                <a:gd name="connsiteY4" fmla="*/ 11176 h 157181"/>
                <a:gd name="connsiteX5" fmla="*/ 13671 w 63642"/>
                <a:gd name="connsiteY5" fmla="*/ 29404 h 157181"/>
                <a:gd name="connsiteX6" fmla="*/ 44171 w 63642"/>
                <a:gd name="connsiteY6" fmla="*/ 142742 h 157181"/>
                <a:gd name="connsiteX7" fmla="*/ 41825 w 63642"/>
                <a:gd name="connsiteY7" fmla="*/ 157179 h 157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42" h="157181">
                  <a:moveTo>
                    <a:pt x="41825" y="157179"/>
                  </a:moveTo>
                  <a:cubicBezTo>
                    <a:pt x="67091" y="137688"/>
                    <a:pt x="65647" y="108812"/>
                    <a:pt x="60775" y="83185"/>
                  </a:cubicBezTo>
                  <a:cubicBezTo>
                    <a:pt x="54638" y="50880"/>
                    <a:pt x="35509" y="23448"/>
                    <a:pt x="11324" y="528"/>
                  </a:cubicBezTo>
                  <a:cubicBezTo>
                    <a:pt x="10062" y="-555"/>
                    <a:pt x="5910" y="167"/>
                    <a:pt x="3745" y="1431"/>
                  </a:cubicBezTo>
                  <a:cubicBezTo>
                    <a:pt x="136" y="3596"/>
                    <a:pt x="-947" y="8108"/>
                    <a:pt x="857" y="11176"/>
                  </a:cubicBezTo>
                  <a:cubicBezTo>
                    <a:pt x="4467" y="17673"/>
                    <a:pt x="8798" y="23809"/>
                    <a:pt x="13671" y="29404"/>
                  </a:cubicBezTo>
                  <a:cubicBezTo>
                    <a:pt x="42907" y="62070"/>
                    <a:pt x="55902" y="98886"/>
                    <a:pt x="44171" y="142742"/>
                  </a:cubicBezTo>
                  <a:cubicBezTo>
                    <a:pt x="42728" y="147434"/>
                    <a:pt x="41464" y="157360"/>
                    <a:pt x="41825" y="157179"/>
                  </a:cubicBezTo>
                  <a:close/>
                </a:path>
              </a:pathLst>
            </a:custGeom>
            <a:solidFill>
              <a:srgbClr val="000000"/>
            </a:solidFill>
            <a:ln w="1804" cap="flat">
              <a:noFill/>
              <a:prstDash val="solid"/>
              <a:miter/>
            </a:ln>
          </p:spPr>
          <p:txBody>
            <a:bodyPr rtlCol="0" anchor="ctr"/>
            <a:lstStyle/>
            <a:p>
              <a:endParaRPr lang="en-US"/>
            </a:p>
          </p:txBody>
        </p:sp>
        <p:sp>
          <p:nvSpPr>
            <p:cNvPr id="66" name="Freeform 1019">
              <a:extLst>
                <a:ext uri="{FF2B5EF4-FFF2-40B4-BE49-F238E27FC236}">
                  <a16:creationId xmlns:a16="http://schemas.microsoft.com/office/drawing/2014/main" id="{81CE4B16-BFA4-1223-42C4-EDA4829BC7B9}"/>
                </a:ext>
              </a:extLst>
            </p:cNvPr>
            <p:cNvSpPr/>
            <p:nvPr/>
          </p:nvSpPr>
          <p:spPr>
            <a:xfrm>
              <a:off x="8413314" y="2403020"/>
              <a:ext cx="41658" cy="158001"/>
            </a:xfrm>
            <a:custGeom>
              <a:avLst/>
              <a:gdLst>
                <a:gd name="connsiteX0" fmla="*/ 39310 w 41658"/>
                <a:gd name="connsiteY0" fmla="*/ 11898 h 158001"/>
                <a:gd name="connsiteX1" fmla="*/ 39491 w 41658"/>
                <a:gd name="connsiteY1" fmla="*/ 1972 h 158001"/>
                <a:gd name="connsiteX2" fmla="*/ 28301 w 41658"/>
                <a:gd name="connsiteY2" fmla="*/ 5040 h 158001"/>
                <a:gd name="connsiteX3" fmla="*/ 13863 w 41658"/>
                <a:gd name="connsiteY3" fmla="*/ 149960 h 158001"/>
                <a:gd name="connsiteX4" fmla="*/ 23609 w 41658"/>
                <a:gd name="connsiteY4" fmla="*/ 157540 h 158001"/>
                <a:gd name="connsiteX5" fmla="*/ 25233 w 41658"/>
                <a:gd name="connsiteY5" fmla="*/ 145809 h 158001"/>
                <a:gd name="connsiteX6" fmla="*/ 19278 w 41658"/>
                <a:gd name="connsiteY6" fmla="*/ 66581 h 158001"/>
                <a:gd name="connsiteX7" fmla="*/ 39310 w 41658"/>
                <a:gd name="connsiteY7" fmla="*/ 11898 h 1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658" h="158001">
                  <a:moveTo>
                    <a:pt x="39310" y="11898"/>
                  </a:moveTo>
                  <a:cubicBezTo>
                    <a:pt x="41837" y="8830"/>
                    <a:pt x="42920" y="4859"/>
                    <a:pt x="39491" y="1972"/>
                  </a:cubicBezTo>
                  <a:cubicBezTo>
                    <a:pt x="34618" y="-2179"/>
                    <a:pt x="31008" y="889"/>
                    <a:pt x="28301" y="5040"/>
                  </a:cubicBezTo>
                  <a:cubicBezTo>
                    <a:pt x="-19163" y="79034"/>
                    <a:pt x="5562" y="134079"/>
                    <a:pt x="13863" y="149960"/>
                  </a:cubicBezTo>
                  <a:cubicBezTo>
                    <a:pt x="15849" y="153750"/>
                    <a:pt x="17654" y="159706"/>
                    <a:pt x="23609" y="157540"/>
                  </a:cubicBezTo>
                  <a:cubicBezTo>
                    <a:pt x="29565" y="155194"/>
                    <a:pt x="27038" y="150141"/>
                    <a:pt x="25233" y="145809"/>
                  </a:cubicBezTo>
                  <a:cubicBezTo>
                    <a:pt x="14586" y="120002"/>
                    <a:pt x="10615" y="93472"/>
                    <a:pt x="19278" y="66581"/>
                  </a:cubicBezTo>
                  <a:cubicBezTo>
                    <a:pt x="25414" y="48173"/>
                    <a:pt x="26497" y="27960"/>
                    <a:pt x="39310" y="11898"/>
                  </a:cubicBezTo>
                  <a:close/>
                </a:path>
              </a:pathLst>
            </a:custGeom>
            <a:solidFill>
              <a:srgbClr val="000000"/>
            </a:solidFill>
            <a:ln w="1804" cap="flat">
              <a:noFill/>
              <a:prstDash val="solid"/>
              <a:miter/>
            </a:ln>
          </p:spPr>
          <p:txBody>
            <a:bodyPr rtlCol="0" anchor="ctr"/>
            <a:lstStyle/>
            <a:p>
              <a:endParaRPr lang="en-US"/>
            </a:p>
          </p:txBody>
        </p:sp>
        <p:sp>
          <p:nvSpPr>
            <p:cNvPr id="67" name="Freeform 1020">
              <a:extLst>
                <a:ext uri="{FF2B5EF4-FFF2-40B4-BE49-F238E27FC236}">
                  <a16:creationId xmlns:a16="http://schemas.microsoft.com/office/drawing/2014/main" id="{303C1E18-4D14-2150-B784-652B4B3ED1EA}"/>
                </a:ext>
              </a:extLst>
            </p:cNvPr>
            <p:cNvSpPr/>
            <p:nvPr/>
          </p:nvSpPr>
          <p:spPr>
            <a:xfrm>
              <a:off x="9637164" y="2346379"/>
              <a:ext cx="56958" cy="162926"/>
            </a:xfrm>
            <a:custGeom>
              <a:avLst/>
              <a:gdLst>
                <a:gd name="connsiteX0" fmla="*/ 41418 w 56958"/>
                <a:gd name="connsiteY0" fmla="*/ 121417 h 162926"/>
                <a:gd name="connsiteX1" fmla="*/ 46832 w 56958"/>
                <a:gd name="connsiteY1" fmla="*/ 162926 h 162926"/>
                <a:gd name="connsiteX2" fmla="*/ 56036 w 56958"/>
                <a:gd name="connsiteY2" fmla="*/ 116906 h 162926"/>
                <a:gd name="connsiteX3" fmla="*/ 13986 w 56958"/>
                <a:gd name="connsiteY3" fmla="*/ 5012 h 162926"/>
                <a:gd name="connsiteX4" fmla="*/ 4962 w 56958"/>
                <a:gd name="connsiteY4" fmla="*/ 680 h 162926"/>
                <a:gd name="connsiteX5" fmla="*/ 811 w 56958"/>
                <a:gd name="connsiteY5" fmla="*/ 12411 h 162926"/>
                <a:gd name="connsiteX6" fmla="*/ 7128 w 56958"/>
                <a:gd name="connsiteY6" fmla="*/ 24864 h 162926"/>
                <a:gd name="connsiteX7" fmla="*/ 41418 w 56958"/>
                <a:gd name="connsiteY7" fmla="*/ 121417 h 1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8" h="162926">
                  <a:moveTo>
                    <a:pt x="41418" y="121417"/>
                  </a:moveTo>
                  <a:cubicBezTo>
                    <a:pt x="42681" y="134051"/>
                    <a:pt x="44666" y="146684"/>
                    <a:pt x="46832" y="162926"/>
                  </a:cubicBezTo>
                  <a:cubicBezTo>
                    <a:pt x="56577" y="146323"/>
                    <a:pt x="58382" y="131524"/>
                    <a:pt x="56036" y="116906"/>
                  </a:cubicBezTo>
                  <a:cubicBezTo>
                    <a:pt x="49720" y="76840"/>
                    <a:pt x="34921" y="39663"/>
                    <a:pt x="13986" y="5012"/>
                  </a:cubicBezTo>
                  <a:cubicBezTo>
                    <a:pt x="12181" y="1944"/>
                    <a:pt x="9654" y="-1485"/>
                    <a:pt x="4962" y="680"/>
                  </a:cubicBezTo>
                  <a:cubicBezTo>
                    <a:pt x="-272" y="3027"/>
                    <a:pt x="-813" y="7719"/>
                    <a:pt x="811" y="12411"/>
                  </a:cubicBezTo>
                  <a:cubicBezTo>
                    <a:pt x="2435" y="16743"/>
                    <a:pt x="4781" y="20893"/>
                    <a:pt x="7128" y="24864"/>
                  </a:cubicBezTo>
                  <a:cubicBezTo>
                    <a:pt x="25536" y="54642"/>
                    <a:pt x="38169" y="86405"/>
                    <a:pt x="41418" y="121417"/>
                  </a:cubicBezTo>
                  <a:close/>
                </a:path>
              </a:pathLst>
            </a:custGeom>
            <a:solidFill>
              <a:srgbClr val="000000"/>
            </a:solidFill>
            <a:ln w="1804" cap="flat">
              <a:noFill/>
              <a:prstDash val="solid"/>
              <a:miter/>
            </a:ln>
          </p:spPr>
          <p:txBody>
            <a:bodyPr rtlCol="0" anchor="ctr"/>
            <a:lstStyle/>
            <a:p>
              <a:endParaRPr lang="en-US"/>
            </a:p>
          </p:txBody>
        </p:sp>
        <p:sp>
          <p:nvSpPr>
            <p:cNvPr id="68" name="Freeform 1021">
              <a:extLst>
                <a:ext uri="{FF2B5EF4-FFF2-40B4-BE49-F238E27FC236}">
                  <a16:creationId xmlns:a16="http://schemas.microsoft.com/office/drawing/2014/main" id="{CE567DAD-4AE2-7DB4-6AF3-9BF8551B7CFF}"/>
                </a:ext>
              </a:extLst>
            </p:cNvPr>
            <p:cNvSpPr/>
            <p:nvPr/>
          </p:nvSpPr>
          <p:spPr>
            <a:xfrm>
              <a:off x="9169337" y="2891344"/>
              <a:ext cx="112563" cy="21598"/>
            </a:xfrm>
            <a:custGeom>
              <a:avLst/>
              <a:gdLst>
                <a:gd name="connsiteX0" fmla="*/ 129 w 112563"/>
                <a:gd name="connsiteY0" fmla="*/ 6161 h 21598"/>
                <a:gd name="connsiteX1" fmla="*/ 10416 w 112563"/>
                <a:gd name="connsiteY1" fmla="*/ 16989 h 21598"/>
                <a:gd name="connsiteX2" fmla="*/ 112563 w 112563"/>
                <a:gd name="connsiteY2" fmla="*/ 14282 h 21598"/>
                <a:gd name="connsiteX3" fmla="*/ 13123 w 112563"/>
                <a:gd name="connsiteY3" fmla="*/ 747 h 21598"/>
                <a:gd name="connsiteX4" fmla="*/ 129 w 112563"/>
                <a:gd name="connsiteY4" fmla="*/ 6161 h 21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563" h="21598">
                  <a:moveTo>
                    <a:pt x="129" y="6161"/>
                  </a:moveTo>
                  <a:cubicBezTo>
                    <a:pt x="-954" y="13199"/>
                    <a:pt x="5001" y="16629"/>
                    <a:pt x="10416" y="16989"/>
                  </a:cubicBezTo>
                  <a:cubicBezTo>
                    <a:pt x="42359" y="19516"/>
                    <a:pt x="74484" y="27276"/>
                    <a:pt x="112563" y="14282"/>
                  </a:cubicBezTo>
                  <a:cubicBezTo>
                    <a:pt x="75386" y="9229"/>
                    <a:pt x="44164" y="5078"/>
                    <a:pt x="13123" y="747"/>
                  </a:cubicBezTo>
                  <a:cubicBezTo>
                    <a:pt x="7528" y="25"/>
                    <a:pt x="1212" y="-1960"/>
                    <a:pt x="129" y="6161"/>
                  </a:cubicBezTo>
                  <a:close/>
                </a:path>
              </a:pathLst>
            </a:custGeom>
            <a:solidFill>
              <a:srgbClr val="000000"/>
            </a:solidFill>
            <a:ln w="1804" cap="flat">
              <a:noFill/>
              <a:prstDash val="solid"/>
              <a:miter/>
            </a:ln>
          </p:spPr>
          <p:txBody>
            <a:bodyPr rtlCol="0" anchor="ctr"/>
            <a:lstStyle/>
            <a:p>
              <a:endParaRPr lang="en-US"/>
            </a:p>
          </p:txBody>
        </p:sp>
      </p:grpSp>
    </p:spTree>
    <p:extLst>
      <p:ext uri="{BB962C8B-B14F-4D97-AF65-F5344CB8AC3E}">
        <p14:creationId xmlns:p14="http://schemas.microsoft.com/office/powerpoint/2010/main" val="38871247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A5047AB-508A-3E80-0E59-6B8CA2648A0E}"/>
              </a:ext>
            </a:extLst>
          </p:cNvPr>
          <p:cNvSpPr>
            <a:spLocks noGrp="1"/>
          </p:cNvSpPr>
          <p:nvPr>
            <p:ph type="body" sz="quarter" idx="14"/>
          </p:nvPr>
        </p:nvSpPr>
        <p:spPr>
          <a:xfrm>
            <a:off x="747167" y="1301052"/>
            <a:ext cx="5598603" cy="3079983"/>
          </a:xfrm>
        </p:spPr>
        <p:txBody>
          <a:bodyPr/>
          <a:lstStyle/>
          <a:p>
            <a:pPr algn="ctr"/>
            <a:r>
              <a:rPr lang="en-GB" sz="2400" b="0" dirty="0">
                <a:effectLst/>
              </a:rPr>
              <a:t>De doelstelling van de Europese Unie (EU) om tegen 2050 koolstofneutraal te zijn, is niet haalbaar tenzij grotere bedrijven </a:t>
            </a:r>
            <a:r>
              <a:rPr lang="en-GB" sz="2400" b="0" dirty="0">
                <a:effectLst/>
                <a:hlinkClick r:id="rId2" tooltip="Learn more about small and medium sized enterprises from ScienceDirect's AI-generated Topic Pages">
                  <a:extLst>
                    <a:ext uri="{A12FA001-AC4F-418D-AE19-62706E023703}">
                      <ahyp:hlinkClr xmlns:ahyp="http://schemas.microsoft.com/office/drawing/2018/hyperlinkcolor" val="tx"/>
                    </a:ext>
                  </a:extLst>
                </a:hlinkClick>
              </a:rPr>
              <a:t>kleine en middelgrote ondernemingen </a:t>
            </a:r>
            <a:r>
              <a:rPr lang="en-GB" sz="2400" b="0" dirty="0">
                <a:effectLst/>
              </a:rPr>
              <a:t>(kmo's) in hun toeleveringsketen opnemen in hun koolstofreductieprogramma's. (</a:t>
            </a:r>
            <a:r>
              <a:rPr lang="en-GB" sz="2400" b="0" dirty="0">
                <a:effectLst/>
                <a:hlinkClick r:id="rId3">
                  <a:extLst>
                    <a:ext uri="{A12FA001-AC4F-418D-AE19-62706E023703}">
                      <ahyp:hlinkClr xmlns:ahyp="http://schemas.microsoft.com/office/drawing/2018/hyperlinkcolor" val="tx"/>
                    </a:ext>
                  </a:extLst>
                </a:hlinkClick>
              </a:rPr>
              <a:t>Bron</a:t>
            </a:r>
            <a:r>
              <a:rPr lang="en-GB" sz="2400" b="0" dirty="0">
                <a:effectLst/>
              </a:rPr>
              <a:t>)</a:t>
            </a:r>
          </a:p>
          <a:p>
            <a:pPr algn="ctr"/>
            <a:endParaRPr lang="en-GB" dirty="0"/>
          </a:p>
          <a:p>
            <a:pPr algn="ctr"/>
            <a:r>
              <a:rPr lang="en-GB" b="1" i="1" dirty="0"/>
              <a:t>Klik op de afbeeldingen voor aanbevolen lectuur, gidsen en toolkits</a:t>
            </a:r>
            <a:endParaRPr lang="en-GB" sz="2400" b="1" i="1" dirty="0">
              <a:effectLst/>
            </a:endParaRPr>
          </a:p>
          <a:p>
            <a:pPr algn="ctr"/>
            <a:endParaRPr lang="en-GB" sz="2400" dirty="0"/>
          </a:p>
          <a:p>
            <a:endParaRPr lang="en-IE" dirty="0"/>
          </a:p>
        </p:txBody>
      </p:sp>
      <p:pic>
        <p:nvPicPr>
          <p:cNvPr id="7" name="Picture 6">
            <a:hlinkClick r:id="rId4"/>
            <a:extLst>
              <a:ext uri="{FF2B5EF4-FFF2-40B4-BE49-F238E27FC236}">
                <a16:creationId xmlns:a16="http://schemas.microsoft.com/office/drawing/2014/main" id="{25BF5315-68C5-E804-7C2D-F980B268932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35242" y="471711"/>
            <a:ext cx="2820382" cy="2358807"/>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86682728-A177-6C48-0389-50D339EC0DD0}"/>
              </a:ext>
            </a:extLst>
          </p:cNvPr>
          <p:cNvSpPr txBox="1"/>
          <p:nvPr/>
        </p:nvSpPr>
        <p:spPr>
          <a:xfrm>
            <a:off x="6638331" y="2901949"/>
            <a:ext cx="4675128" cy="584775"/>
          </a:xfrm>
          <a:prstGeom prst="rect">
            <a:avLst/>
          </a:prstGeom>
          <a:noFill/>
        </p:spPr>
        <p:txBody>
          <a:bodyPr wrap="square" rtlCol="0">
            <a:spAutoFit/>
          </a:bodyPr>
          <a:lstStyle/>
          <a:p>
            <a:pPr algn="ctr"/>
            <a:r>
              <a:rPr lang="en-IE" sz="1600" dirty="0">
                <a:solidFill>
                  <a:schemeClr val="bg1"/>
                </a:solidFill>
                <a:hlinkClick r:id="rId4">
                  <a:extLst>
                    <a:ext uri="{A12FA001-AC4F-418D-AE19-62706E023703}">
                      <ahyp:hlinkClr xmlns:ahyp="http://schemas.microsoft.com/office/drawing/2018/hyperlinkcolor" val="tx"/>
                    </a:ext>
                  </a:extLst>
                </a:hlinkClick>
              </a:rPr>
              <a:t>https://www.europarl.europa.eu/RegData/etudes/STUD/2022/699628/IPOL_STU(2022)699628.</a:t>
            </a:r>
            <a:r>
              <a:rPr lang="en-IE" sz="1600" dirty="0">
                <a:solidFill>
                  <a:schemeClr val="bg1"/>
                </a:solidFill>
              </a:rPr>
              <a:t>pdf </a:t>
            </a:r>
          </a:p>
        </p:txBody>
      </p:sp>
      <p:pic>
        <p:nvPicPr>
          <p:cNvPr id="12" name="Graphic 11" descr="Touchscreen with solid fill">
            <a:extLst>
              <a:ext uri="{FF2B5EF4-FFF2-40B4-BE49-F238E27FC236}">
                <a16:creationId xmlns:a16="http://schemas.microsoft.com/office/drawing/2014/main" id="{EFFCC007-D10E-9503-FD41-12481B36A11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76840" y="1133160"/>
            <a:ext cx="1067071" cy="1067071"/>
          </a:xfrm>
          <a:prstGeom prst="rect">
            <a:avLst/>
          </a:prstGeom>
        </p:spPr>
      </p:pic>
      <p:pic>
        <p:nvPicPr>
          <p:cNvPr id="13" name="Graphic 12" descr="Touchscreen with solid fill">
            <a:extLst>
              <a:ext uri="{FF2B5EF4-FFF2-40B4-BE49-F238E27FC236}">
                <a16:creationId xmlns:a16="http://schemas.microsoft.com/office/drawing/2014/main" id="{FDA8021F-DB01-F7F5-8D8A-579E907309A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816967" y="4188442"/>
            <a:ext cx="992983" cy="992983"/>
          </a:xfrm>
          <a:prstGeom prst="rect">
            <a:avLst/>
          </a:prstGeom>
        </p:spPr>
      </p:pic>
      <p:sp>
        <p:nvSpPr>
          <p:cNvPr id="14" name="Rectangle 13">
            <a:hlinkClick r:id="rId8"/>
            <a:extLst>
              <a:ext uri="{FF2B5EF4-FFF2-40B4-BE49-F238E27FC236}">
                <a16:creationId xmlns:a16="http://schemas.microsoft.com/office/drawing/2014/main" id="{CB77CE0F-144D-9721-1F07-5D20AF1E488B}"/>
              </a:ext>
            </a:extLst>
          </p:cNvPr>
          <p:cNvSpPr/>
          <p:nvPr/>
        </p:nvSpPr>
        <p:spPr>
          <a:xfrm>
            <a:off x="6884894" y="3645029"/>
            <a:ext cx="4069977" cy="20798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3200" dirty="0">
                <a:latin typeface="Arial Nova Cond" panose="020B0604020202020204" pitchFamily="34" charset="0"/>
                <a:cs typeface="Aharoni" panose="02010803020104030203" pitchFamily="2" charset="-79"/>
              </a:rPr>
              <a:t>Europese MKB Toolkits en Richtlijnen Circulaire Economie</a:t>
            </a:r>
          </a:p>
        </p:txBody>
      </p:sp>
    </p:spTree>
    <p:extLst>
      <p:ext uri="{BB962C8B-B14F-4D97-AF65-F5344CB8AC3E}">
        <p14:creationId xmlns:p14="http://schemas.microsoft.com/office/powerpoint/2010/main" val="15720693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08FE300-200A-4D69-39E4-9B52DEBE0E9E}"/>
              </a:ext>
            </a:extLst>
          </p:cNvPr>
          <p:cNvSpPr>
            <a:spLocks noGrp="1"/>
          </p:cNvSpPr>
          <p:nvPr>
            <p:ph type="body" sz="quarter" idx="13"/>
          </p:nvPr>
        </p:nvSpPr>
        <p:spPr>
          <a:xfrm>
            <a:off x="726815" y="572168"/>
            <a:ext cx="5228693" cy="953429"/>
          </a:xfrm>
        </p:spPr>
        <p:txBody>
          <a:bodyPr>
            <a:normAutofit fontScale="92500" lnSpcReduction="10000"/>
          </a:bodyPr>
          <a:lstStyle/>
          <a:p>
            <a:r>
              <a:rPr lang="en-IE" b="0" dirty="0"/>
              <a:t>Waarom mobiele telefoons recyclen?</a:t>
            </a:r>
          </a:p>
        </p:txBody>
      </p:sp>
      <p:sp>
        <p:nvSpPr>
          <p:cNvPr id="6" name="Text Placeholder 5">
            <a:extLst>
              <a:ext uri="{FF2B5EF4-FFF2-40B4-BE49-F238E27FC236}">
                <a16:creationId xmlns:a16="http://schemas.microsoft.com/office/drawing/2014/main" id="{D8A696C6-E70D-AA14-2D77-B24BCA01AF81}"/>
              </a:ext>
            </a:extLst>
          </p:cNvPr>
          <p:cNvSpPr>
            <a:spLocks noGrp="1"/>
          </p:cNvSpPr>
          <p:nvPr>
            <p:ph type="body" sz="quarter" idx="14"/>
          </p:nvPr>
        </p:nvSpPr>
        <p:spPr>
          <a:xfrm>
            <a:off x="732117" y="1525597"/>
            <a:ext cx="5955355" cy="3079983"/>
          </a:xfrm>
        </p:spPr>
        <p:txBody>
          <a:bodyPr/>
          <a:lstStyle/>
          <a:p>
            <a:pPr algn="l" fontAlgn="base"/>
            <a:r>
              <a:rPr lang="en-GB" sz="1800" b="0" i="0" dirty="0">
                <a:effectLst/>
              </a:rPr>
              <a:t>Er zijn op dit moment ongeveer 3,5 miljard telefoons in gebruik. Hun </a:t>
            </a:r>
            <a:r>
              <a:rPr lang="en-GB" sz="1800" b="0" i="0" dirty="0">
                <a:effectLst/>
                <a:hlinkClick r:id="rId2">
                  <a:extLst>
                    <a:ext uri="{A12FA001-AC4F-418D-AE19-62706E023703}">
                      <ahyp:hlinkClr xmlns:ahyp="http://schemas.microsoft.com/office/drawing/2018/hyperlinkcolor" val="tx"/>
                    </a:ext>
                  </a:extLst>
                </a:hlinkClick>
              </a:rPr>
              <a:t>gemiddelde levensduur is 2 jaar</a:t>
            </a:r>
            <a:r>
              <a:rPr lang="en-GB" sz="1800" b="0" i="0" dirty="0">
                <a:effectLst/>
              </a:rPr>
              <a:t>. </a:t>
            </a:r>
            <a:r>
              <a:rPr lang="en-GB" sz="1800" b="0" i="0" dirty="0">
                <a:effectLst/>
                <a:hlinkClick r:id="rId3">
                  <a:extLst>
                    <a:ext uri="{A12FA001-AC4F-418D-AE19-62706E023703}">
                      <ahyp:hlinkClr xmlns:ahyp="http://schemas.microsoft.com/office/drawing/2018/hyperlinkcolor" val="tx"/>
                    </a:ext>
                  </a:extLst>
                </a:hlinkClick>
              </a:rPr>
              <a:t>Deloitte Global </a:t>
            </a:r>
            <a:r>
              <a:rPr lang="en-GB" sz="1800" b="0" i="0" dirty="0">
                <a:effectLst/>
              </a:rPr>
              <a:t>voorspelt dat smartphones - 's werelds populairste apparaat voor consumentenelektronica, met naar verwachting 4,5 miljard geïnstalleerde apparaten in 2022 - in 2022 146 miljoen ton CO2 of gelijkwaardige emissies (CO2e) zullen genereren.</a:t>
            </a:r>
            <a:r>
              <a:rPr lang="en-GB" sz="1800" b="0" i="0" baseline="30000" dirty="0">
                <a:effectLst/>
              </a:rPr>
              <a:t> </a:t>
            </a:r>
            <a:endParaRPr lang="en-GB" sz="1800" b="0" i="0" dirty="0">
              <a:effectLst/>
            </a:endParaRPr>
          </a:p>
          <a:p>
            <a:pPr algn="l" fontAlgn="base"/>
            <a:r>
              <a:rPr lang="en-GB" sz="1800" b="0" i="0" dirty="0">
                <a:effectLst/>
              </a:rPr>
              <a:t>Het grootste deel van deze uitstoot, 83% van het totaal, is afkomstig van productie, verzending en het eerste jaar gebruik. Op de markt voor mobiele telefoons bieden veel fabrikanten klanten opgeknapte modellen tegen lagere prijzen aan, evenals mobiele telefoonruilprogramma's waarbij gebruikers krediet kunnen krijgen voor een nieuw apparaat door een oud apparaat terug te brengen. (</a:t>
            </a:r>
            <a:r>
              <a:rPr lang="en-GB" sz="1800" b="0" i="0" dirty="0">
                <a:effectLst/>
                <a:hlinkClick r:id="rId4">
                  <a:extLst>
                    <a:ext uri="{A12FA001-AC4F-418D-AE19-62706E023703}">
                      <ahyp:hlinkClr xmlns:ahyp="http://schemas.microsoft.com/office/drawing/2018/hyperlinkcolor" val="tx"/>
                    </a:ext>
                  </a:extLst>
                </a:hlinkClick>
              </a:rPr>
              <a:t>Bron</a:t>
            </a:r>
            <a:r>
              <a:rPr lang="en-GB" sz="1800" b="0" i="0" dirty="0">
                <a:effectLst/>
              </a:rPr>
              <a:t>)</a:t>
            </a:r>
            <a:endParaRPr lang="en-IE" sz="1800" dirty="0"/>
          </a:p>
        </p:txBody>
      </p:sp>
      <p:sp>
        <p:nvSpPr>
          <p:cNvPr id="2" name="TextBox 1">
            <a:extLst>
              <a:ext uri="{FF2B5EF4-FFF2-40B4-BE49-F238E27FC236}">
                <a16:creationId xmlns:a16="http://schemas.microsoft.com/office/drawing/2014/main" id="{F945F56C-BB98-A455-3FF3-130C2EAE9B04}"/>
              </a:ext>
            </a:extLst>
          </p:cNvPr>
          <p:cNvSpPr txBox="1"/>
          <p:nvPr/>
        </p:nvSpPr>
        <p:spPr>
          <a:xfrm>
            <a:off x="6938682" y="655127"/>
            <a:ext cx="4643718" cy="2800767"/>
          </a:xfrm>
          <a:prstGeom prst="rect">
            <a:avLst/>
          </a:prstGeom>
          <a:noFill/>
        </p:spPr>
        <p:txBody>
          <a:bodyPr wrap="square" rtlCol="0">
            <a:spAutoFit/>
          </a:bodyPr>
          <a:lstStyle/>
          <a:p>
            <a:r>
              <a:rPr lang="en-GB" sz="2200" b="0" i="1" dirty="0">
                <a:solidFill>
                  <a:schemeClr val="bg1"/>
                </a:solidFill>
                <a:effectLst/>
              </a:rPr>
              <a:t>Volgens Patrick Byrne, Senior Lecturer in Geography aan de Liverpool John </a:t>
            </a:r>
            <a:r>
              <a:rPr lang="en-GB" sz="2200" b="0" i="1" dirty="0" err="1">
                <a:solidFill>
                  <a:schemeClr val="bg1"/>
                </a:solidFill>
                <a:effectLst/>
              </a:rPr>
              <a:t>Moores </a:t>
            </a:r>
            <a:r>
              <a:rPr lang="en-GB" sz="2200" b="0" i="1" dirty="0">
                <a:solidFill>
                  <a:schemeClr val="bg1"/>
                </a:solidFill>
                <a:effectLst/>
              </a:rPr>
              <a:t>University, en Karen Hudson-Edwards, Professor in Sustainable Mining aan de Universiteit van Exeter (VK), is goudwinning voor de technologische industrie </a:t>
            </a:r>
            <a:r>
              <a:rPr lang="en-GB" sz="2200" b="0" i="1" u="none" strike="noStrike" dirty="0">
                <a:solidFill>
                  <a:schemeClr val="bg1"/>
                </a:solidFill>
                <a:effectLst/>
                <a:hlinkClick r:id="rId5">
                  <a:extLst>
                    <a:ext uri="{A12FA001-AC4F-418D-AE19-62706E023703}">
                      <ahyp:hlinkClr xmlns:ahyp="http://schemas.microsoft.com/office/drawing/2018/hyperlinkcolor" val="tx"/>
                    </a:ext>
                  </a:extLst>
                </a:hlinkClick>
              </a:rPr>
              <a:t>een van de belangrijkste oorzaken van ontbossing in het Amazonegebied</a:t>
            </a:r>
            <a:r>
              <a:rPr lang="en-GB" sz="2200" b="0" i="1" dirty="0">
                <a:solidFill>
                  <a:schemeClr val="bg1"/>
                </a:solidFill>
                <a:effectLst/>
              </a:rPr>
              <a:t>. (</a:t>
            </a:r>
            <a:r>
              <a:rPr lang="en-GB" sz="2200" b="0" i="1" dirty="0">
                <a:solidFill>
                  <a:schemeClr val="bg1"/>
                </a:solidFill>
                <a:effectLst/>
                <a:hlinkClick r:id="rId2">
                  <a:extLst>
                    <a:ext uri="{A12FA001-AC4F-418D-AE19-62706E023703}">
                      <ahyp:hlinkClr xmlns:ahyp="http://schemas.microsoft.com/office/drawing/2018/hyperlinkcolor" val="tx"/>
                    </a:ext>
                  </a:extLst>
                </a:hlinkClick>
              </a:rPr>
              <a:t>Bron</a:t>
            </a:r>
            <a:r>
              <a:rPr lang="en-GB" sz="2200" b="0" i="1" dirty="0">
                <a:solidFill>
                  <a:schemeClr val="bg1"/>
                </a:solidFill>
                <a:effectLst/>
              </a:rPr>
              <a:t>)</a:t>
            </a:r>
            <a:endParaRPr lang="en-IE" sz="2200" i="1" dirty="0">
              <a:solidFill>
                <a:schemeClr val="bg1"/>
              </a:solidFill>
            </a:endParaRPr>
          </a:p>
        </p:txBody>
      </p:sp>
      <p:grpSp>
        <p:nvGrpSpPr>
          <p:cNvPr id="3" name="Graphic 4">
            <a:extLst>
              <a:ext uri="{FF2B5EF4-FFF2-40B4-BE49-F238E27FC236}">
                <a16:creationId xmlns:a16="http://schemas.microsoft.com/office/drawing/2014/main" id="{11FD1301-258E-2B41-FFA4-50A56616CCDA}"/>
              </a:ext>
            </a:extLst>
          </p:cNvPr>
          <p:cNvGrpSpPr/>
          <p:nvPr/>
        </p:nvGrpSpPr>
        <p:grpSpPr>
          <a:xfrm>
            <a:off x="7333562" y="3603812"/>
            <a:ext cx="3585450" cy="2444301"/>
            <a:chOff x="8321314" y="1790175"/>
            <a:chExt cx="1456348" cy="1130621"/>
          </a:xfrm>
        </p:grpSpPr>
        <p:sp>
          <p:nvSpPr>
            <p:cNvPr id="4" name="Freeform 965">
              <a:extLst>
                <a:ext uri="{FF2B5EF4-FFF2-40B4-BE49-F238E27FC236}">
                  <a16:creationId xmlns:a16="http://schemas.microsoft.com/office/drawing/2014/main" id="{6B9A85AB-F3DF-39F9-1F3C-FE36D2F689E9}"/>
                </a:ext>
              </a:extLst>
            </p:cNvPr>
            <p:cNvSpPr/>
            <p:nvPr/>
          </p:nvSpPr>
          <p:spPr>
            <a:xfrm>
              <a:off x="9373762" y="1867180"/>
              <a:ext cx="902" cy="1263"/>
            </a:xfrm>
            <a:custGeom>
              <a:avLst/>
              <a:gdLst>
                <a:gd name="connsiteX0" fmla="*/ 0 w 902"/>
                <a:gd name="connsiteY0" fmla="*/ 0 h 1263"/>
                <a:gd name="connsiteX1" fmla="*/ 902 w 902"/>
                <a:gd name="connsiteY1" fmla="*/ 1263 h 1263"/>
                <a:gd name="connsiteX2" fmla="*/ 0 w 902"/>
                <a:gd name="connsiteY2" fmla="*/ 0 h 1263"/>
              </a:gdLst>
              <a:ahLst/>
              <a:cxnLst>
                <a:cxn ang="0">
                  <a:pos x="connsiteX0" y="connsiteY0"/>
                </a:cxn>
                <a:cxn ang="0">
                  <a:pos x="connsiteX1" y="connsiteY1"/>
                </a:cxn>
                <a:cxn ang="0">
                  <a:pos x="connsiteX2" y="connsiteY2"/>
                </a:cxn>
              </a:cxnLst>
              <a:rect l="l" t="t" r="r" b="b"/>
              <a:pathLst>
                <a:path w="902" h="1263">
                  <a:moveTo>
                    <a:pt x="0" y="0"/>
                  </a:moveTo>
                  <a:cubicBezTo>
                    <a:pt x="360" y="361"/>
                    <a:pt x="722" y="902"/>
                    <a:pt x="902" y="1263"/>
                  </a:cubicBezTo>
                  <a:cubicBezTo>
                    <a:pt x="722" y="902"/>
                    <a:pt x="360" y="542"/>
                    <a:pt x="0" y="0"/>
                  </a:cubicBezTo>
                  <a:close/>
                </a:path>
              </a:pathLst>
            </a:custGeom>
            <a:solidFill>
              <a:srgbClr val="FFFFFF"/>
            </a:solidFill>
            <a:ln w="1804" cap="flat">
              <a:noFill/>
              <a:prstDash val="solid"/>
              <a:miter/>
            </a:ln>
          </p:spPr>
          <p:txBody>
            <a:bodyPr rtlCol="0" anchor="ctr"/>
            <a:lstStyle/>
            <a:p>
              <a:endParaRPr lang="en-US"/>
            </a:p>
          </p:txBody>
        </p:sp>
        <p:sp>
          <p:nvSpPr>
            <p:cNvPr id="8" name="Freeform 966">
              <a:extLst>
                <a:ext uri="{FF2B5EF4-FFF2-40B4-BE49-F238E27FC236}">
                  <a16:creationId xmlns:a16="http://schemas.microsoft.com/office/drawing/2014/main" id="{1DCB9590-0320-F502-12A5-168BC6E435F2}"/>
                </a:ext>
              </a:extLst>
            </p:cNvPr>
            <p:cNvSpPr/>
            <p:nvPr/>
          </p:nvSpPr>
          <p:spPr>
            <a:xfrm>
              <a:off x="9352285" y="1845343"/>
              <a:ext cx="3609" cy="3067"/>
            </a:xfrm>
            <a:custGeom>
              <a:avLst/>
              <a:gdLst>
                <a:gd name="connsiteX0" fmla="*/ 0 w 3609"/>
                <a:gd name="connsiteY0" fmla="*/ 0 h 3067"/>
                <a:gd name="connsiteX1" fmla="*/ 3609 w 3609"/>
                <a:gd name="connsiteY1" fmla="*/ 3068 h 3067"/>
                <a:gd name="connsiteX2" fmla="*/ 0 w 3609"/>
                <a:gd name="connsiteY2" fmla="*/ 0 h 3067"/>
              </a:gdLst>
              <a:ahLst/>
              <a:cxnLst>
                <a:cxn ang="0">
                  <a:pos x="connsiteX0" y="connsiteY0"/>
                </a:cxn>
                <a:cxn ang="0">
                  <a:pos x="connsiteX1" y="connsiteY1"/>
                </a:cxn>
                <a:cxn ang="0">
                  <a:pos x="connsiteX2" y="connsiteY2"/>
                </a:cxn>
              </a:cxnLst>
              <a:rect l="l" t="t" r="r" b="b"/>
              <a:pathLst>
                <a:path w="3609" h="3067">
                  <a:moveTo>
                    <a:pt x="0" y="0"/>
                  </a:moveTo>
                  <a:cubicBezTo>
                    <a:pt x="1264" y="1083"/>
                    <a:pt x="2527" y="1985"/>
                    <a:pt x="3609" y="3068"/>
                  </a:cubicBezTo>
                  <a:cubicBezTo>
                    <a:pt x="2527" y="1985"/>
                    <a:pt x="1264" y="902"/>
                    <a:pt x="0" y="0"/>
                  </a:cubicBezTo>
                  <a:close/>
                </a:path>
              </a:pathLst>
            </a:custGeom>
            <a:solidFill>
              <a:srgbClr val="FFFFFF"/>
            </a:solidFill>
            <a:ln w="1804" cap="flat">
              <a:noFill/>
              <a:prstDash val="solid"/>
              <a:miter/>
            </a:ln>
          </p:spPr>
          <p:txBody>
            <a:bodyPr rtlCol="0" anchor="ctr"/>
            <a:lstStyle/>
            <a:p>
              <a:endParaRPr lang="en-US"/>
            </a:p>
          </p:txBody>
        </p:sp>
        <p:sp>
          <p:nvSpPr>
            <p:cNvPr id="9" name="Freeform 967">
              <a:extLst>
                <a:ext uri="{FF2B5EF4-FFF2-40B4-BE49-F238E27FC236}">
                  <a16:creationId xmlns:a16="http://schemas.microsoft.com/office/drawing/2014/main" id="{F3E340A1-BE6B-18D7-2F2A-C737F780418D}"/>
                </a:ext>
              </a:extLst>
            </p:cNvPr>
            <p:cNvSpPr/>
            <p:nvPr/>
          </p:nvSpPr>
          <p:spPr>
            <a:xfrm>
              <a:off x="9348496" y="1842275"/>
              <a:ext cx="2345" cy="1804"/>
            </a:xfrm>
            <a:custGeom>
              <a:avLst/>
              <a:gdLst>
                <a:gd name="connsiteX0" fmla="*/ 0 w 2345"/>
                <a:gd name="connsiteY0" fmla="*/ 0 h 1804"/>
                <a:gd name="connsiteX1" fmla="*/ 2346 w 2345"/>
                <a:gd name="connsiteY1" fmla="*/ 1805 h 1804"/>
                <a:gd name="connsiteX2" fmla="*/ 0 w 2345"/>
                <a:gd name="connsiteY2" fmla="*/ 0 h 1804"/>
              </a:gdLst>
              <a:ahLst/>
              <a:cxnLst>
                <a:cxn ang="0">
                  <a:pos x="connsiteX0" y="connsiteY0"/>
                </a:cxn>
                <a:cxn ang="0">
                  <a:pos x="connsiteX1" y="connsiteY1"/>
                </a:cxn>
                <a:cxn ang="0">
                  <a:pos x="connsiteX2" y="connsiteY2"/>
                </a:cxn>
              </a:cxnLst>
              <a:rect l="l" t="t" r="r" b="b"/>
              <a:pathLst>
                <a:path w="2345" h="1804">
                  <a:moveTo>
                    <a:pt x="0" y="0"/>
                  </a:moveTo>
                  <a:cubicBezTo>
                    <a:pt x="902" y="541"/>
                    <a:pt x="1624" y="1263"/>
                    <a:pt x="2346" y="1805"/>
                  </a:cubicBezTo>
                  <a:cubicBezTo>
                    <a:pt x="1624" y="1263"/>
                    <a:pt x="722" y="541"/>
                    <a:pt x="0" y="0"/>
                  </a:cubicBezTo>
                  <a:close/>
                </a:path>
              </a:pathLst>
            </a:custGeom>
            <a:solidFill>
              <a:srgbClr val="FFFFFF"/>
            </a:solidFill>
            <a:ln w="1804" cap="flat">
              <a:noFill/>
              <a:prstDash val="solid"/>
              <a:miter/>
            </a:ln>
          </p:spPr>
          <p:txBody>
            <a:bodyPr rtlCol="0" anchor="ctr"/>
            <a:lstStyle/>
            <a:p>
              <a:endParaRPr lang="en-US"/>
            </a:p>
          </p:txBody>
        </p:sp>
        <p:sp>
          <p:nvSpPr>
            <p:cNvPr id="10" name="Freeform 968">
              <a:extLst>
                <a:ext uri="{FF2B5EF4-FFF2-40B4-BE49-F238E27FC236}">
                  <a16:creationId xmlns:a16="http://schemas.microsoft.com/office/drawing/2014/main" id="{6903B9A9-841B-6F3A-1046-872C3E7C78FA}"/>
                </a:ext>
              </a:extLst>
            </p:cNvPr>
            <p:cNvSpPr/>
            <p:nvPr/>
          </p:nvSpPr>
          <p:spPr>
            <a:xfrm>
              <a:off x="9366182" y="1858157"/>
              <a:ext cx="1443" cy="1624"/>
            </a:xfrm>
            <a:custGeom>
              <a:avLst/>
              <a:gdLst>
                <a:gd name="connsiteX0" fmla="*/ 0 w 1443"/>
                <a:gd name="connsiteY0" fmla="*/ 0 h 1624"/>
                <a:gd name="connsiteX1" fmla="*/ 1443 w 1443"/>
                <a:gd name="connsiteY1" fmla="*/ 1624 h 1624"/>
                <a:gd name="connsiteX2" fmla="*/ 0 w 1443"/>
                <a:gd name="connsiteY2" fmla="*/ 0 h 1624"/>
              </a:gdLst>
              <a:ahLst/>
              <a:cxnLst>
                <a:cxn ang="0">
                  <a:pos x="connsiteX0" y="connsiteY0"/>
                </a:cxn>
                <a:cxn ang="0">
                  <a:pos x="connsiteX1" y="connsiteY1"/>
                </a:cxn>
                <a:cxn ang="0">
                  <a:pos x="connsiteX2" y="connsiteY2"/>
                </a:cxn>
              </a:cxnLst>
              <a:rect l="l" t="t" r="r" b="b"/>
              <a:pathLst>
                <a:path w="1443" h="1624">
                  <a:moveTo>
                    <a:pt x="0" y="0"/>
                  </a:moveTo>
                  <a:cubicBezTo>
                    <a:pt x="541" y="542"/>
                    <a:pt x="1083" y="1083"/>
                    <a:pt x="1443" y="1624"/>
                  </a:cubicBezTo>
                  <a:cubicBezTo>
                    <a:pt x="1083" y="1083"/>
                    <a:pt x="541" y="542"/>
                    <a:pt x="0" y="0"/>
                  </a:cubicBezTo>
                  <a:close/>
                </a:path>
              </a:pathLst>
            </a:custGeom>
            <a:solidFill>
              <a:srgbClr val="FFFFFF"/>
            </a:solidFill>
            <a:ln w="1804" cap="flat">
              <a:noFill/>
              <a:prstDash val="solid"/>
              <a:miter/>
            </a:ln>
          </p:spPr>
          <p:txBody>
            <a:bodyPr rtlCol="0" anchor="ctr"/>
            <a:lstStyle/>
            <a:p>
              <a:endParaRPr lang="en-US"/>
            </a:p>
          </p:txBody>
        </p:sp>
        <p:sp>
          <p:nvSpPr>
            <p:cNvPr id="11" name="Freeform 969">
              <a:extLst>
                <a:ext uri="{FF2B5EF4-FFF2-40B4-BE49-F238E27FC236}">
                  <a16:creationId xmlns:a16="http://schemas.microsoft.com/office/drawing/2014/main" id="{A505DC51-C596-AB9B-9E3E-20E0E2A1C97C}"/>
                </a:ext>
              </a:extLst>
            </p:cNvPr>
            <p:cNvSpPr/>
            <p:nvPr/>
          </p:nvSpPr>
          <p:spPr>
            <a:xfrm>
              <a:off x="9361490" y="1853284"/>
              <a:ext cx="1804" cy="1624"/>
            </a:xfrm>
            <a:custGeom>
              <a:avLst/>
              <a:gdLst>
                <a:gd name="connsiteX0" fmla="*/ 0 w 1804"/>
                <a:gd name="connsiteY0" fmla="*/ 0 h 1624"/>
                <a:gd name="connsiteX1" fmla="*/ 1805 w 1804"/>
                <a:gd name="connsiteY1" fmla="*/ 1624 h 1624"/>
                <a:gd name="connsiteX2" fmla="*/ 0 w 1804"/>
                <a:gd name="connsiteY2" fmla="*/ 0 h 1624"/>
              </a:gdLst>
              <a:ahLst/>
              <a:cxnLst>
                <a:cxn ang="0">
                  <a:pos x="connsiteX0" y="connsiteY0"/>
                </a:cxn>
                <a:cxn ang="0">
                  <a:pos x="connsiteX1" y="connsiteY1"/>
                </a:cxn>
                <a:cxn ang="0">
                  <a:pos x="connsiteX2" y="connsiteY2"/>
                </a:cxn>
              </a:cxnLst>
              <a:rect l="l" t="t" r="r" b="b"/>
              <a:pathLst>
                <a:path w="1804" h="1624">
                  <a:moveTo>
                    <a:pt x="0" y="0"/>
                  </a:moveTo>
                  <a:cubicBezTo>
                    <a:pt x="542" y="541"/>
                    <a:pt x="1083" y="1083"/>
                    <a:pt x="1805" y="1624"/>
                  </a:cubicBezTo>
                  <a:cubicBezTo>
                    <a:pt x="1083" y="1263"/>
                    <a:pt x="542" y="722"/>
                    <a:pt x="0" y="0"/>
                  </a:cubicBezTo>
                  <a:close/>
                </a:path>
              </a:pathLst>
            </a:custGeom>
            <a:solidFill>
              <a:srgbClr val="FFFFFF"/>
            </a:solidFill>
            <a:ln w="1804" cap="flat">
              <a:noFill/>
              <a:prstDash val="solid"/>
              <a:miter/>
            </a:ln>
          </p:spPr>
          <p:txBody>
            <a:bodyPr rtlCol="0" anchor="ctr"/>
            <a:lstStyle/>
            <a:p>
              <a:endParaRPr lang="en-US"/>
            </a:p>
          </p:txBody>
        </p:sp>
        <p:sp>
          <p:nvSpPr>
            <p:cNvPr id="12" name="Freeform 970">
              <a:extLst>
                <a:ext uri="{FF2B5EF4-FFF2-40B4-BE49-F238E27FC236}">
                  <a16:creationId xmlns:a16="http://schemas.microsoft.com/office/drawing/2014/main" id="{5E714E9C-802C-B827-EF0C-B96CCEFD08B2}"/>
                </a:ext>
              </a:extLst>
            </p:cNvPr>
            <p:cNvSpPr/>
            <p:nvPr/>
          </p:nvSpPr>
          <p:spPr>
            <a:xfrm>
              <a:off x="9341638" y="1837402"/>
              <a:ext cx="5594" cy="3970"/>
            </a:xfrm>
            <a:custGeom>
              <a:avLst/>
              <a:gdLst>
                <a:gd name="connsiteX0" fmla="*/ 0 w 5594"/>
                <a:gd name="connsiteY0" fmla="*/ 0 h 3970"/>
                <a:gd name="connsiteX1" fmla="*/ 5595 w 5594"/>
                <a:gd name="connsiteY1" fmla="*/ 3970 h 3970"/>
                <a:gd name="connsiteX2" fmla="*/ 0 w 5594"/>
                <a:gd name="connsiteY2" fmla="*/ 0 h 3970"/>
              </a:gdLst>
              <a:ahLst/>
              <a:cxnLst>
                <a:cxn ang="0">
                  <a:pos x="connsiteX0" y="connsiteY0"/>
                </a:cxn>
                <a:cxn ang="0">
                  <a:pos x="connsiteX1" y="connsiteY1"/>
                </a:cxn>
                <a:cxn ang="0">
                  <a:pos x="connsiteX2" y="connsiteY2"/>
                </a:cxn>
              </a:cxnLst>
              <a:rect l="l" t="t" r="r" b="b"/>
              <a:pathLst>
                <a:path w="5594" h="3970">
                  <a:moveTo>
                    <a:pt x="0" y="0"/>
                  </a:moveTo>
                  <a:cubicBezTo>
                    <a:pt x="1985" y="1263"/>
                    <a:pt x="3790" y="2527"/>
                    <a:pt x="5595" y="3970"/>
                  </a:cubicBezTo>
                  <a:cubicBezTo>
                    <a:pt x="3609" y="2527"/>
                    <a:pt x="1805" y="1263"/>
                    <a:pt x="0" y="0"/>
                  </a:cubicBezTo>
                  <a:close/>
                </a:path>
              </a:pathLst>
            </a:custGeom>
            <a:solidFill>
              <a:srgbClr val="FFFFFF"/>
            </a:solidFill>
            <a:ln w="1804" cap="flat">
              <a:noFill/>
              <a:prstDash val="solid"/>
              <a:miter/>
            </a:ln>
          </p:spPr>
          <p:txBody>
            <a:bodyPr rtlCol="0" anchor="ctr"/>
            <a:lstStyle/>
            <a:p>
              <a:endParaRPr lang="en-US"/>
            </a:p>
          </p:txBody>
        </p:sp>
        <p:sp>
          <p:nvSpPr>
            <p:cNvPr id="13" name="Freeform 971">
              <a:extLst>
                <a:ext uri="{FF2B5EF4-FFF2-40B4-BE49-F238E27FC236}">
                  <a16:creationId xmlns:a16="http://schemas.microsoft.com/office/drawing/2014/main" id="{25B2E741-8D49-E220-7BA9-0E848DA0C4A5}"/>
                </a:ext>
              </a:extLst>
            </p:cNvPr>
            <p:cNvSpPr/>
            <p:nvPr/>
          </p:nvSpPr>
          <p:spPr>
            <a:xfrm>
              <a:off x="9357699" y="1849855"/>
              <a:ext cx="1985" cy="1804"/>
            </a:xfrm>
            <a:custGeom>
              <a:avLst/>
              <a:gdLst>
                <a:gd name="connsiteX0" fmla="*/ 0 w 1985"/>
                <a:gd name="connsiteY0" fmla="*/ 0 h 1804"/>
                <a:gd name="connsiteX1" fmla="*/ 1985 w 1985"/>
                <a:gd name="connsiteY1" fmla="*/ 1805 h 1804"/>
                <a:gd name="connsiteX2" fmla="*/ 0 w 1985"/>
                <a:gd name="connsiteY2" fmla="*/ 0 h 1804"/>
              </a:gdLst>
              <a:ahLst/>
              <a:cxnLst>
                <a:cxn ang="0">
                  <a:pos x="connsiteX0" y="connsiteY0"/>
                </a:cxn>
                <a:cxn ang="0">
                  <a:pos x="connsiteX1" y="connsiteY1"/>
                </a:cxn>
                <a:cxn ang="0">
                  <a:pos x="connsiteX2" y="connsiteY2"/>
                </a:cxn>
              </a:cxnLst>
              <a:rect l="l" t="t" r="r" b="b"/>
              <a:pathLst>
                <a:path w="1985" h="1804">
                  <a:moveTo>
                    <a:pt x="0" y="0"/>
                  </a:moveTo>
                  <a:cubicBezTo>
                    <a:pt x="723" y="542"/>
                    <a:pt x="1264" y="1263"/>
                    <a:pt x="1985" y="1805"/>
                  </a:cubicBezTo>
                  <a:cubicBezTo>
                    <a:pt x="1264" y="1263"/>
                    <a:pt x="723" y="542"/>
                    <a:pt x="0" y="0"/>
                  </a:cubicBezTo>
                  <a:close/>
                </a:path>
              </a:pathLst>
            </a:custGeom>
            <a:solidFill>
              <a:srgbClr val="FFFFFF"/>
            </a:solidFill>
            <a:ln w="1804" cap="flat">
              <a:noFill/>
              <a:prstDash val="solid"/>
              <a:miter/>
            </a:ln>
          </p:spPr>
          <p:txBody>
            <a:bodyPr rtlCol="0" anchor="ctr"/>
            <a:lstStyle/>
            <a:p>
              <a:endParaRPr lang="en-US"/>
            </a:p>
          </p:txBody>
        </p:sp>
        <p:sp>
          <p:nvSpPr>
            <p:cNvPr id="14" name="Freeform 972">
              <a:extLst>
                <a:ext uri="{FF2B5EF4-FFF2-40B4-BE49-F238E27FC236}">
                  <a16:creationId xmlns:a16="http://schemas.microsoft.com/office/drawing/2014/main" id="{76E768CC-3A3A-4FA8-AADE-F13FC5441C18}"/>
                </a:ext>
              </a:extLst>
            </p:cNvPr>
            <p:cNvSpPr/>
            <p:nvPr/>
          </p:nvSpPr>
          <p:spPr>
            <a:xfrm>
              <a:off x="9116407" y="2102518"/>
              <a:ext cx="1984" cy="3248"/>
            </a:xfrm>
            <a:custGeom>
              <a:avLst/>
              <a:gdLst>
                <a:gd name="connsiteX0" fmla="*/ 1985 w 1984"/>
                <a:gd name="connsiteY0" fmla="*/ 3249 h 3248"/>
                <a:gd name="connsiteX1" fmla="*/ 0 w 1984"/>
                <a:gd name="connsiteY1" fmla="*/ 0 h 3248"/>
                <a:gd name="connsiteX2" fmla="*/ 1985 w 1984"/>
                <a:gd name="connsiteY2" fmla="*/ 3249 h 3248"/>
              </a:gdLst>
              <a:ahLst/>
              <a:cxnLst>
                <a:cxn ang="0">
                  <a:pos x="connsiteX0" y="connsiteY0"/>
                </a:cxn>
                <a:cxn ang="0">
                  <a:pos x="connsiteX1" y="connsiteY1"/>
                </a:cxn>
                <a:cxn ang="0">
                  <a:pos x="connsiteX2" y="connsiteY2"/>
                </a:cxn>
              </a:cxnLst>
              <a:rect l="l" t="t" r="r" b="b"/>
              <a:pathLst>
                <a:path w="1984" h="3248">
                  <a:moveTo>
                    <a:pt x="1985" y="3249"/>
                  </a:moveTo>
                  <a:cubicBezTo>
                    <a:pt x="1263" y="2166"/>
                    <a:pt x="541" y="1083"/>
                    <a:pt x="0" y="0"/>
                  </a:cubicBezTo>
                  <a:cubicBezTo>
                    <a:pt x="541" y="1083"/>
                    <a:pt x="1263" y="2166"/>
                    <a:pt x="1985" y="3249"/>
                  </a:cubicBezTo>
                  <a:close/>
                </a:path>
              </a:pathLst>
            </a:custGeom>
            <a:solidFill>
              <a:srgbClr val="FFFFFF"/>
            </a:solidFill>
            <a:ln w="1804" cap="flat">
              <a:noFill/>
              <a:prstDash val="solid"/>
              <a:miter/>
            </a:ln>
          </p:spPr>
          <p:txBody>
            <a:bodyPr rtlCol="0" anchor="ctr"/>
            <a:lstStyle/>
            <a:p>
              <a:endParaRPr lang="en-US"/>
            </a:p>
          </p:txBody>
        </p:sp>
        <p:sp>
          <p:nvSpPr>
            <p:cNvPr id="15" name="Freeform 973">
              <a:extLst>
                <a:ext uri="{FF2B5EF4-FFF2-40B4-BE49-F238E27FC236}">
                  <a16:creationId xmlns:a16="http://schemas.microsoft.com/office/drawing/2014/main" id="{A435779B-678B-3E3C-75A1-610B298ADFDE}"/>
                </a:ext>
              </a:extLst>
            </p:cNvPr>
            <p:cNvSpPr/>
            <p:nvPr/>
          </p:nvSpPr>
          <p:spPr>
            <a:xfrm>
              <a:off x="9312040" y="1821881"/>
              <a:ext cx="14978" cy="7038"/>
            </a:xfrm>
            <a:custGeom>
              <a:avLst/>
              <a:gdLst>
                <a:gd name="connsiteX0" fmla="*/ 0 w 14978"/>
                <a:gd name="connsiteY0" fmla="*/ 0 h 7038"/>
                <a:gd name="connsiteX1" fmla="*/ 14979 w 14978"/>
                <a:gd name="connsiteY1" fmla="*/ 7039 h 7038"/>
                <a:gd name="connsiteX2" fmla="*/ 0 w 14978"/>
                <a:gd name="connsiteY2" fmla="*/ 0 h 7038"/>
              </a:gdLst>
              <a:ahLst/>
              <a:cxnLst>
                <a:cxn ang="0">
                  <a:pos x="connsiteX0" y="connsiteY0"/>
                </a:cxn>
                <a:cxn ang="0">
                  <a:pos x="connsiteX1" y="connsiteY1"/>
                </a:cxn>
                <a:cxn ang="0">
                  <a:pos x="connsiteX2" y="connsiteY2"/>
                </a:cxn>
              </a:cxnLst>
              <a:rect l="l" t="t" r="r" b="b"/>
              <a:pathLst>
                <a:path w="14978" h="7038">
                  <a:moveTo>
                    <a:pt x="0" y="0"/>
                  </a:moveTo>
                  <a:cubicBezTo>
                    <a:pt x="5053" y="2166"/>
                    <a:pt x="10107" y="4512"/>
                    <a:pt x="14979" y="7039"/>
                  </a:cubicBezTo>
                  <a:cubicBezTo>
                    <a:pt x="10107" y="4331"/>
                    <a:pt x="5053" y="1985"/>
                    <a:pt x="0" y="0"/>
                  </a:cubicBezTo>
                  <a:close/>
                </a:path>
              </a:pathLst>
            </a:custGeom>
            <a:solidFill>
              <a:srgbClr val="FFFFFF"/>
            </a:solidFill>
            <a:ln w="1804" cap="flat">
              <a:noFill/>
              <a:prstDash val="solid"/>
              <a:miter/>
            </a:ln>
          </p:spPr>
          <p:txBody>
            <a:bodyPr rtlCol="0" anchor="ctr"/>
            <a:lstStyle/>
            <a:p>
              <a:endParaRPr lang="en-US"/>
            </a:p>
          </p:txBody>
        </p:sp>
        <p:sp>
          <p:nvSpPr>
            <p:cNvPr id="16" name="Freeform 974">
              <a:extLst>
                <a:ext uri="{FF2B5EF4-FFF2-40B4-BE49-F238E27FC236}">
                  <a16:creationId xmlns:a16="http://schemas.microsoft.com/office/drawing/2014/main" id="{E9AC5E93-AA27-AB6F-D057-47902A25ED2D}"/>
                </a:ext>
              </a:extLst>
            </p:cNvPr>
            <p:cNvSpPr/>
            <p:nvPr/>
          </p:nvSpPr>
          <p:spPr>
            <a:xfrm>
              <a:off x="9327561" y="1829100"/>
              <a:ext cx="9926" cy="5594"/>
            </a:xfrm>
            <a:custGeom>
              <a:avLst/>
              <a:gdLst>
                <a:gd name="connsiteX0" fmla="*/ 0 w 9926"/>
                <a:gd name="connsiteY0" fmla="*/ 0 h 5594"/>
                <a:gd name="connsiteX1" fmla="*/ 9926 w 9926"/>
                <a:gd name="connsiteY1" fmla="*/ 5595 h 5594"/>
                <a:gd name="connsiteX2" fmla="*/ 0 w 9926"/>
                <a:gd name="connsiteY2" fmla="*/ 0 h 5594"/>
              </a:gdLst>
              <a:ahLst/>
              <a:cxnLst>
                <a:cxn ang="0">
                  <a:pos x="connsiteX0" y="connsiteY0"/>
                </a:cxn>
                <a:cxn ang="0">
                  <a:pos x="connsiteX1" y="connsiteY1"/>
                </a:cxn>
                <a:cxn ang="0">
                  <a:pos x="connsiteX2" y="connsiteY2"/>
                </a:cxn>
              </a:cxnLst>
              <a:rect l="l" t="t" r="r" b="b"/>
              <a:pathLst>
                <a:path w="9926" h="5594">
                  <a:moveTo>
                    <a:pt x="0" y="0"/>
                  </a:moveTo>
                  <a:cubicBezTo>
                    <a:pt x="3429" y="1805"/>
                    <a:pt x="6677" y="3609"/>
                    <a:pt x="9926" y="5595"/>
                  </a:cubicBezTo>
                  <a:cubicBezTo>
                    <a:pt x="6677" y="3609"/>
                    <a:pt x="3429" y="1805"/>
                    <a:pt x="0" y="0"/>
                  </a:cubicBezTo>
                  <a:close/>
                </a:path>
              </a:pathLst>
            </a:custGeom>
            <a:solidFill>
              <a:srgbClr val="FFFFFF"/>
            </a:solidFill>
            <a:ln w="1804" cap="flat">
              <a:noFill/>
              <a:prstDash val="solid"/>
              <a:miter/>
            </a:ln>
          </p:spPr>
          <p:txBody>
            <a:bodyPr rtlCol="0" anchor="ctr"/>
            <a:lstStyle/>
            <a:p>
              <a:endParaRPr lang="en-US"/>
            </a:p>
          </p:txBody>
        </p:sp>
        <p:sp>
          <p:nvSpPr>
            <p:cNvPr id="17" name="Freeform 975">
              <a:extLst>
                <a:ext uri="{FF2B5EF4-FFF2-40B4-BE49-F238E27FC236}">
                  <a16:creationId xmlns:a16="http://schemas.microsoft.com/office/drawing/2014/main" id="{04FEE877-0E6D-025A-1B3A-BB3555C0F324}"/>
                </a:ext>
              </a:extLst>
            </p:cNvPr>
            <p:cNvSpPr/>
            <p:nvPr/>
          </p:nvSpPr>
          <p:spPr>
            <a:xfrm>
              <a:off x="9338389" y="1835417"/>
              <a:ext cx="2887" cy="1985"/>
            </a:xfrm>
            <a:custGeom>
              <a:avLst/>
              <a:gdLst>
                <a:gd name="connsiteX0" fmla="*/ 0 w 2887"/>
                <a:gd name="connsiteY0" fmla="*/ 0 h 1985"/>
                <a:gd name="connsiteX1" fmla="*/ 2888 w 2887"/>
                <a:gd name="connsiteY1" fmla="*/ 1985 h 1985"/>
                <a:gd name="connsiteX2" fmla="*/ 0 w 2887"/>
                <a:gd name="connsiteY2" fmla="*/ 0 h 1985"/>
              </a:gdLst>
              <a:ahLst/>
              <a:cxnLst>
                <a:cxn ang="0">
                  <a:pos x="connsiteX0" y="connsiteY0"/>
                </a:cxn>
                <a:cxn ang="0">
                  <a:pos x="connsiteX1" y="connsiteY1"/>
                </a:cxn>
                <a:cxn ang="0">
                  <a:pos x="connsiteX2" y="connsiteY2"/>
                </a:cxn>
              </a:cxnLst>
              <a:rect l="l" t="t" r="r" b="b"/>
              <a:pathLst>
                <a:path w="2887" h="1985">
                  <a:moveTo>
                    <a:pt x="0" y="0"/>
                  </a:moveTo>
                  <a:cubicBezTo>
                    <a:pt x="1083" y="541"/>
                    <a:pt x="1985" y="1263"/>
                    <a:pt x="2888" y="1985"/>
                  </a:cubicBezTo>
                  <a:cubicBezTo>
                    <a:pt x="1985" y="1263"/>
                    <a:pt x="1083" y="541"/>
                    <a:pt x="0" y="0"/>
                  </a:cubicBezTo>
                  <a:close/>
                </a:path>
              </a:pathLst>
            </a:custGeom>
            <a:solidFill>
              <a:srgbClr val="FFFFFF"/>
            </a:solidFill>
            <a:ln w="1804" cap="flat">
              <a:noFill/>
              <a:prstDash val="solid"/>
              <a:miter/>
            </a:ln>
          </p:spPr>
          <p:txBody>
            <a:bodyPr rtlCol="0" anchor="ctr"/>
            <a:lstStyle/>
            <a:p>
              <a:endParaRPr lang="en-US"/>
            </a:p>
          </p:txBody>
        </p:sp>
        <p:sp>
          <p:nvSpPr>
            <p:cNvPr id="18" name="Freeform 976">
              <a:extLst>
                <a:ext uri="{FF2B5EF4-FFF2-40B4-BE49-F238E27FC236}">
                  <a16:creationId xmlns:a16="http://schemas.microsoft.com/office/drawing/2014/main" id="{78404C24-2AE6-D223-F421-31DD9269ADC1}"/>
                </a:ext>
              </a:extLst>
            </p:cNvPr>
            <p:cNvSpPr/>
            <p:nvPr/>
          </p:nvSpPr>
          <p:spPr>
            <a:xfrm>
              <a:off x="9077501" y="1804828"/>
              <a:ext cx="273723" cy="301877"/>
            </a:xfrm>
            <a:custGeom>
              <a:avLst/>
              <a:gdLst>
                <a:gd name="connsiteX0" fmla="*/ 85107 w 273723"/>
                <a:gd name="connsiteY0" fmla="*/ 300939 h 301877"/>
                <a:gd name="connsiteX1" fmla="*/ 232915 w 273723"/>
                <a:gd name="connsiteY1" fmla="*/ 249865 h 301877"/>
                <a:gd name="connsiteX2" fmla="*/ 272619 w 273723"/>
                <a:gd name="connsiteY2" fmla="*/ 147897 h 301877"/>
                <a:gd name="connsiteX3" fmla="*/ 258903 w 273723"/>
                <a:gd name="connsiteY3" fmla="*/ 58924 h 301877"/>
                <a:gd name="connsiteX4" fmla="*/ 234539 w 273723"/>
                <a:gd name="connsiteY4" fmla="*/ 17054 h 301877"/>
                <a:gd name="connsiteX5" fmla="*/ 8947 w 273723"/>
                <a:gd name="connsiteY5" fmla="*/ 46832 h 301877"/>
                <a:gd name="connsiteX6" fmla="*/ 4977 w 273723"/>
                <a:gd name="connsiteY6" fmla="*/ 65782 h 301877"/>
                <a:gd name="connsiteX7" fmla="*/ 37281 w 273723"/>
                <a:gd name="connsiteY7" fmla="*/ 142303 h 301877"/>
                <a:gd name="connsiteX8" fmla="*/ 29701 w 273723"/>
                <a:gd name="connsiteY8" fmla="*/ 248060 h 301877"/>
                <a:gd name="connsiteX9" fmla="*/ 38544 w 273723"/>
                <a:gd name="connsiteY9" fmla="*/ 297330 h 301877"/>
                <a:gd name="connsiteX10" fmla="*/ 33492 w 273723"/>
                <a:gd name="connsiteY10" fmla="*/ 287945 h 301877"/>
                <a:gd name="connsiteX11" fmla="*/ 85107 w 273723"/>
                <a:gd name="connsiteY11" fmla="*/ 300939 h 301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3723" h="301877">
                  <a:moveTo>
                    <a:pt x="85107" y="300939"/>
                  </a:moveTo>
                  <a:cubicBezTo>
                    <a:pt x="135639" y="306173"/>
                    <a:pt x="198985" y="289569"/>
                    <a:pt x="232915" y="249865"/>
                  </a:cubicBezTo>
                  <a:cubicBezTo>
                    <a:pt x="257098" y="221531"/>
                    <a:pt x="268288" y="184172"/>
                    <a:pt x="272619" y="147897"/>
                  </a:cubicBezTo>
                  <a:cubicBezTo>
                    <a:pt x="276229" y="117578"/>
                    <a:pt x="270814" y="86897"/>
                    <a:pt x="258903" y="58924"/>
                  </a:cubicBezTo>
                  <a:cubicBezTo>
                    <a:pt x="252406" y="43764"/>
                    <a:pt x="244284" y="29687"/>
                    <a:pt x="234539" y="17054"/>
                  </a:cubicBezTo>
                  <a:cubicBezTo>
                    <a:pt x="157116" y="-14890"/>
                    <a:pt x="49373" y="-272"/>
                    <a:pt x="8947" y="46832"/>
                  </a:cubicBezTo>
                  <a:cubicBezTo>
                    <a:pt x="-979" y="51524"/>
                    <a:pt x="-3145" y="56578"/>
                    <a:pt x="4977" y="65782"/>
                  </a:cubicBezTo>
                  <a:cubicBezTo>
                    <a:pt x="23926" y="87619"/>
                    <a:pt x="31145" y="114510"/>
                    <a:pt x="37281" y="142303"/>
                  </a:cubicBezTo>
                  <a:cubicBezTo>
                    <a:pt x="45403" y="178758"/>
                    <a:pt x="37101" y="213409"/>
                    <a:pt x="29701" y="248060"/>
                  </a:cubicBezTo>
                  <a:cubicBezTo>
                    <a:pt x="25550" y="267190"/>
                    <a:pt x="29341" y="282170"/>
                    <a:pt x="38544" y="297330"/>
                  </a:cubicBezTo>
                  <a:cubicBezTo>
                    <a:pt x="36740" y="294261"/>
                    <a:pt x="34935" y="291193"/>
                    <a:pt x="33492" y="287945"/>
                  </a:cubicBezTo>
                  <a:cubicBezTo>
                    <a:pt x="49734" y="295164"/>
                    <a:pt x="67059" y="298954"/>
                    <a:pt x="85107" y="300939"/>
                  </a:cubicBezTo>
                  <a:close/>
                </a:path>
              </a:pathLst>
            </a:custGeom>
            <a:solidFill>
              <a:srgbClr val="FFFFFF"/>
            </a:solidFill>
            <a:ln w="1804" cap="flat">
              <a:noFill/>
              <a:prstDash val="solid"/>
              <a:miter/>
            </a:ln>
          </p:spPr>
          <p:txBody>
            <a:bodyPr rtlCol="0" anchor="ctr"/>
            <a:lstStyle/>
            <a:p>
              <a:endParaRPr lang="en-US"/>
            </a:p>
          </p:txBody>
        </p:sp>
        <p:sp>
          <p:nvSpPr>
            <p:cNvPr id="19" name="Freeform 977">
              <a:extLst>
                <a:ext uri="{FF2B5EF4-FFF2-40B4-BE49-F238E27FC236}">
                  <a16:creationId xmlns:a16="http://schemas.microsoft.com/office/drawing/2014/main" id="{480F7EAB-A5AD-FA5E-7462-7570EBA5AC55}"/>
                </a:ext>
              </a:extLst>
            </p:cNvPr>
            <p:cNvSpPr/>
            <p:nvPr/>
          </p:nvSpPr>
          <p:spPr>
            <a:xfrm>
              <a:off x="9369611" y="1861946"/>
              <a:ext cx="1444" cy="1624"/>
            </a:xfrm>
            <a:custGeom>
              <a:avLst/>
              <a:gdLst>
                <a:gd name="connsiteX0" fmla="*/ 0 w 1444"/>
                <a:gd name="connsiteY0" fmla="*/ 0 h 1624"/>
                <a:gd name="connsiteX1" fmla="*/ 1444 w 1444"/>
                <a:gd name="connsiteY1" fmla="*/ 1624 h 1624"/>
                <a:gd name="connsiteX2" fmla="*/ 0 w 1444"/>
                <a:gd name="connsiteY2" fmla="*/ 0 h 1624"/>
              </a:gdLst>
              <a:ahLst/>
              <a:cxnLst>
                <a:cxn ang="0">
                  <a:pos x="connsiteX0" y="connsiteY0"/>
                </a:cxn>
                <a:cxn ang="0">
                  <a:pos x="connsiteX1" y="connsiteY1"/>
                </a:cxn>
                <a:cxn ang="0">
                  <a:pos x="connsiteX2" y="connsiteY2"/>
                </a:cxn>
              </a:cxnLst>
              <a:rect l="l" t="t" r="r" b="b"/>
              <a:pathLst>
                <a:path w="1444" h="1624">
                  <a:moveTo>
                    <a:pt x="0" y="0"/>
                  </a:moveTo>
                  <a:cubicBezTo>
                    <a:pt x="542" y="542"/>
                    <a:pt x="902" y="1083"/>
                    <a:pt x="1444" y="1624"/>
                  </a:cubicBezTo>
                  <a:cubicBezTo>
                    <a:pt x="902" y="1083"/>
                    <a:pt x="361" y="542"/>
                    <a:pt x="0" y="0"/>
                  </a:cubicBezTo>
                  <a:close/>
                </a:path>
              </a:pathLst>
            </a:custGeom>
            <a:solidFill>
              <a:srgbClr val="FFFFFF"/>
            </a:solidFill>
            <a:ln w="1804" cap="flat">
              <a:noFill/>
              <a:prstDash val="solid"/>
              <a:miter/>
            </a:ln>
          </p:spPr>
          <p:txBody>
            <a:bodyPr rtlCol="0" anchor="ctr"/>
            <a:lstStyle/>
            <a:p>
              <a:endParaRPr lang="en-US"/>
            </a:p>
          </p:txBody>
        </p:sp>
        <p:sp>
          <p:nvSpPr>
            <p:cNvPr id="20" name="Freeform 978">
              <a:extLst>
                <a:ext uri="{FF2B5EF4-FFF2-40B4-BE49-F238E27FC236}">
                  <a16:creationId xmlns:a16="http://schemas.microsoft.com/office/drawing/2014/main" id="{73E31A11-CE31-35A6-1535-1072D769D821}"/>
                </a:ext>
              </a:extLst>
            </p:cNvPr>
            <p:cNvSpPr/>
            <p:nvPr/>
          </p:nvSpPr>
          <p:spPr>
            <a:xfrm>
              <a:off x="9388200" y="1892086"/>
              <a:ext cx="541" cy="1263"/>
            </a:xfrm>
            <a:custGeom>
              <a:avLst/>
              <a:gdLst>
                <a:gd name="connsiteX0" fmla="*/ 0 w 541"/>
                <a:gd name="connsiteY0" fmla="*/ 0 h 1263"/>
                <a:gd name="connsiteX1" fmla="*/ 541 w 541"/>
                <a:gd name="connsiteY1" fmla="*/ 1263 h 1263"/>
                <a:gd name="connsiteX2" fmla="*/ 0 w 541"/>
                <a:gd name="connsiteY2" fmla="*/ 0 h 1263"/>
              </a:gdLst>
              <a:ahLst/>
              <a:cxnLst>
                <a:cxn ang="0">
                  <a:pos x="connsiteX0" y="connsiteY0"/>
                </a:cxn>
                <a:cxn ang="0">
                  <a:pos x="connsiteX1" y="connsiteY1"/>
                </a:cxn>
                <a:cxn ang="0">
                  <a:pos x="connsiteX2" y="connsiteY2"/>
                </a:cxn>
              </a:cxnLst>
              <a:rect l="l" t="t" r="r" b="b"/>
              <a:pathLst>
                <a:path w="541" h="1263">
                  <a:moveTo>
                    <a:pt x="0" y="0"/>
                  </a:moveTo>
                  <a:cubicBezTo>
                    <a:pt x="180" y="361"/>
                    <a:pt x="360" y="902"/>
                    <a:pt x="541" y="1263"/>
                  </a:cubicBezTo>
                  <a:cubicBezTo>
                    <a:pt x="360" y="902"/>
                    <a:pt x="180" y="541"/>
                    <a:pt x="0" y="0"/>
                  </a:cubicBezTo>
                  <a:close/>
                </a:path>
              </a:pathLst>
            </a:custGeom>
            <a:solidFill>
              <a:srgbClr val="FFFFFF"/>
            </a:solidFill>
            <a:ln w="1804" cap="flat">
              <a:noFill/>
              <a:prstDash val="solid"/>
              <a:miter/>
            </a:ln>
          </p:spPr>
          <p:txBody>
            <a:bodyPr rtlCol="0" anchor="ctr"/>
            <a:lstStyle/>
            <a:p>
              <a:endParaRPr lang="en-US"/>
            </a:p>
          </p:txBody>
        </p:sp>
        <p:sp>
          <p:nvSpPr>
            <p:cNvPr id="21" name="Freeform 979">
              <a:extLst>
                <a:ext uri="{FF2B5EF4-FFF2-40B4-BE49-F238E27FC236}">
                  <a16:creationId xmlns:a16="http://schemas.microsoft.com/office/drawing/2014/main" id="{5F41719D-1C74-B279-66AB-65118AA2AC3C}"/>
                </a:ext>
              </a:extLst>
            </p:cNvPr>
            <p:cNvSpPr/>
            <p:nvPr/>
          </p:nvSpPr>
          <p:spPr>
            <a:xfrm>
              <a:off x="9392351" y="1903636"/>
              <a:ext cx="361" cy="902"/>
            </a:xfrm>
            <a:custGeom>
              <a:avLst/>
              <a:gdLst>
                <a:gd name="connsiteX0" fmla="*/ 0 w 361"/>
                <a:gd name="connsiteY0" fmla="*/ 0 h 902"/>
                <a:gd name="connsiteX1" fmla="*/ 361 w 361"/>
                <a:gd name="connsiteY1" fmla="*/ 902 h 902"/>
                <a:gd name="connsiteX2" fmla="*/ 0 w 361"/>
                <a:gd name="connsiteY2" fmla="*/ 0 h 902"/>
              </a:gdLst>
              <a:ahLst/>
              <a:cxnLst>
                <a:cxn ang="0">
                  <a:pos x="connsiteX0" y="connsiteY0"/>
                </a:cxn>
                <a:cxn ang="0">
                  <a:pos x="connsiteX1" y="connsiteY1"/>
                </a:cxn>
                <a:cxn ang="0">
                  <a:pos x="connsiteX2" y="connsiteY2"/>
                </a:cxn>
              </a:cxnLst>
              <a:rect l="l" t="t" r="r" b="b"/>
              <a:pathLst>
                <a:path w="361" h="902">
                  <a:moveTo>
                    <a:pt x="0" y="0"/>
                  </a:moveTo>
                  <a:cubicBezTo>
                    <a:pt x="181" y="361"/>
                    <a:pt x="181" y="722"/>
                    <a:pt x="361" y="902"/>
                  </a:cubicBezTo>
                  <a:cubicBezTo>
                    <a:pt x="181" y="722"/>
                    <a:pt x="181" y="361"/>
                    <a:pt x="0" y="0"/>
                  </a:cubicBezTo>
                  <a:close/>
                </a:path>
              </a:pathLst>
            </a:custGeom>
            <a:solidFill>
              <a:srgbClr val="FFFFFF"/>
            </a:solidFill>
            <a:ln w="1804" cap="flat">
              <a:noFill/>
              <a:prstDash val="solid"/>
              <a:miter/>
            </a:ln>
          </p:spPr>
          <p:txBody>
            <a:bodyPr rtlCol="0" anchor="ctr"/>
            <a:lstStyle/>
            <a:p>
              <a:endParaRPr lang="en-US"/>
            </a:p>
          </p:txBody>
        </p:sp>
        <p:sp>
          <p:nvSpPr>
            <p:cNvPr id="22" name="Freeform 980">
              <a:extLst>
                <a:ext uri="{FF2B5EF4-FFF2-40B4-BE49-F238E27FC236}">
                  <a16:creationId xmlns:a16="http://schemas.microsoft.com/office/drawing/2014/main" id="{83355DB3-FE63-AFE2-3E1A-EEB311D307B5}"/>
                </a:ext>
              </a:extLst>
            </p:cNvPr>
            <p:cNvSpPr/>
            <p:nvPr/>
          </p:nvSpPr>
          <p:spPr>
            <a:xfrm>
              <a:off x="9393975" y="1909050"/>
              <a:ext cx="361" cy="1443"/>
            </a:xfrm>
            <a:custGeom>
              <a:avLst/>
              <a:gdLst>
                <a:gd name="connsiteX0" fmla="*/ 0 w 361"/>
                <a:gd name="connsiteY0" fmla="*/ 0 h 1443"/>
                <a:gd name="connsiteX1" fmla="*/ 361 w 361"/>
                <a:gd name="connsiteY1" fmla="*/ 1444 h 1443"/>
                <a:gd name="connsiteX2" fmla="*/ 0 w 361"/>
                <a:gd name="connsiteY2" fmla="*/ 0 h 1443"/>
              </a:gdLst>
              <a:ahLst/>
              <a:cxnLst>
                <a:cxn ang="0">
                  <a:pos x="connsiteX0" y="connsiteY0"/>
                </a:cxn>
                <a:cxn ang="0">
                  <a:pos x="connsiteX1" y="connsiteY1"/>
                </a:cxn>
                <a:cxn ang="0">
                  <a:pos x="connsiteX2" y="connsiteY2"/>
                </a:cxn>
              </a:cxnLst>
              <a:rect l="l" t="t" r="r" b="b"/>
              <a:pathLst>
                <a:path w="361" h="1443">
                  <a:moveTo>
                    <a:pt x="0" y="0"/>
                  </a:moveTo>
                  <a:cubicBezTo>
                    <a:pt x="181" y="541"/>
                    <a:pt x="181" y="902"/>
                    <a:pt x="361" y="1444"/>
                  </a:cubicBezTo>
                  <a:cubicBezTo>
                    <a:pt x="181" y="902"/>
                    <a:pt x="0" y="541"/>
                    <a:pt x="0" y="0"/>
                  </a:cubicBezTo>
                  <a:close/>
                </a:path>
              </a:pathLst>
            </a:custGeom>
            <a:solidFill>
              <a:srgbClr val="FFFFFF"/>
            </a:solidFill>
            <a:ln w="1804" cap="flat">
              <a:noFill/>
              <a:prstDash val="solid"/>
              <a:miter/>
            </a:ln>
          </p:spPr>
          <p:txBody>
            <a:bodyPr rtlCol="0" anchor="ctr"/>
            <a:lstStyle/>
            <a:p>
              <a:endParaRPr lang="en-US"/>
            </a:p>
          </p:txBody>
        </p:sp>
        <p:sp>
          <p:nvSpPr>
            <p:cNvPr id="23" name="Freeform 981">
              <a:extLst>
                <a:ext uri="{FF2B5EF4-FFF2-40B4-BE49-F238E27FC236}">
                  <a16:creationId xmlns:a16="http://schemas.microsoft.com/office/drawing/2014/main" id="{F441DC15-2F27-5A14-AE82-0357EE6F8581}"/>
                </a:ext>
              </a:extLst>
            </p:cNvPr>
            <p:cNvSpPr/>
            <p:nvPr/>
          </p:nvSpPr>
          <p:spPr>
            <a:xfrm>
              <a:off x="9390365" y="1897319"/>
              <a:ext cx="541" cy="1263"/>
            </a:xfrm>
            <a:custGeom>
              <a:avLst/>
              <a:gdLst>
                <a:gd name="connsiteX0" fmla="*/ 0 w 541"/>
                <a:gd name="connsiteY0" fmla="*/ 0 h 1263"/>
                <a:gd name="connsiteX1" fmla="*/ 542 w 541"/>
                <a:gd name="connsiteY1" fmla="*/ 1263 h 1263"/>
                <a:gd name="connsiteX2" fmla="*/ 0 w 541"/>
                <a:gd name="connsiteY2" fmla="*/ 0 h 1263"/>
              </a:gdLst>
              <a:ahLst/>
              <a:cxnLst>
                <a:cxn ang="0">
                  <a:pos x="connsiteX0" y="connsiteY0"/>
                </a:cxn>
                <a:cxn ang="0">
                  <a:pos x="connsiteX1" y="connsiteY1"/>
                </a:cxn>
                <a:cxn ang="0">
                  <a:pos x="connsiteX2" y="connsiteY2"/>
                </a:cxn>
              </a:cxnLst>
              <a:rect l="l" t="t" r="r" b="b"/>
              <a:pathLst>
                <a:path w="541" h="1263">
                  <a:moveTo>
                    <a:pt x="0" y="0"/>
                  </a:moveTo>
                  <a:cubicBezTo>
                    <a:pt x="181" y="361"/>
                    <a:pt x="361" y="902"/>
                    <a:pt x="542" y="1263"/>
                  </a:cubicBezTo>
                  <a:cubicBezTo>
                    <a:pt x="181" y="902"/>
                    <a:pt x="0" y="361"/>
                    <a:pt x="0" y="0"/>
                  </a:cubicBezTo>
                  <a:close/>
                </a:path>
              </a:pathLst>
            </a:custGeom>
            <a:solidFill>
              <a:srgbClr val="FFFFFF"/>
            </a:solidFill>
            <a:ln w="1804" cap="flat">
              <a:noFill/>
              <a:prstDash val="solid"/>
              <a:miter/>
            </a:ln>
          </p:spPr>
          <p:txBody>
            <a:bodyPr rtlCol="0" anchor="ctr"/>
            <a:lstStyle/>
            <a:p>
              <a:endParaRPr lang="en-US"/>
            </a:p>
          </p:txBody>
        </p:sp>
        <p:sp>
          <p:nvSpPr>
            <p:cNvPr id="24" name="Freeform 982">
              <a:extLst>
                <a:ext uri="{FF2B5EF4-FFF2-40B4-BE49-F238E27FC236}">
                  <a16:creationId xmlns:a16="http://schemas.microsoft.com/office/drawing/2014/main" id="{23E01B19-69D9-EE13-D836-819BD568A5F5}"/>
                </a:ext>
              </a:extLst>
            </p:cNvPr>
            <p:cNvSpPr/>
            <p:nvPr/>
          </p:nvSpPr>
          <p:spPr>
            <a:xfrm>
              <a:off x="9376830" y="1871331"/>
              <a:ext cx="1083" cy="1624"/>
            </a:xfrm>
            <a:custGeom>
              <a:avLst/>
              <a:gdLst>
                <a:gd name="connsiteX0" fmla="*/ 0 w 1083"/>
                <a:gd name="connsiteY0" fmla="*/ 0 h 1624"/>
                <a:gd name="connsiteX1" fmla="*/ 1083 w 1083"/>
                <a:gd name="connsiteY1" fmla="*/ 1624 h 1624"/>
                <a:gd name="connsiteX2" fmla="*/ 0 w 1083"/>
                <a:gd name="connsiteY2" fmla="*/ 0 h 1624"/>
              </a:gdLst>
              <a:ahLst/>
              <a:cxnLst>
                <a:cxn ang="0">
                  <a:pos x="connsiteX0" y="connsiteY0"/>
                </a:cxn>
                <a:cxn ang="0">
                  <a:pos x="connsiteX1" y="connsiteY1"/>
                </a:cxn>
                <a:cxn ang="0">
                  <a:pos x="connsiteX2" y="connsiteY2"/>
                </a:cxn>
              </a:cxnLst>
              <a:rect l="l" t="t" r="r" b="b"/>
              <a:pathLst>
                <a:path w="1083" h="1624">
                  <a:moveTo>
                    <a:pt x="0" y="0"/>
                  </a:moveTo>
                  <a:cubicBezTo>
                    <a:pt x="361" y="541"/>
                    <a:pt x="722" y="1083"/>
                    <a:pt x="1083" y="1624"/>
                  </a:cubicBezTo>
                  <a:cubicBezTo>
                    <a:pt x="722" y="1083"/>
                    <a:pt x="361" y="541"/>
                    <a:pt x="0" y="0"/>
                  </a:cubicBezTo>
                  <a:close/>
                </a:path>
              </a:pathLst>
            </a:custGeom>
            <a:solidFill>
              <a:srgbClr val="FFFFFF"/>
            </a:solidFill>
            <a:ln w="1804" cap="flat">
              <a:noFill/>
              <a:prstDash val="solid"/>
              <a:miter/>
            </a:ln>
          </p:spPr>
          <p:txBody>
            <a:bodyPr rtlCol="0" anchor="ctr"/>
            <a:lstStyle/>
            <a:p>
              <a:endParaRPr lang="en-US"/>
            </a:p>
          </p:txBody>
        </p:sp>
        <p:sp>
          <p:nvSpPr>
            <p:cNvPr id="25" name="Freeform 983">
              <a:extLst>
                <a:ext uri="{FF2B5EF4-FFF2-40B4-BE49-F238E27FC236}">
                  <a16:creationId xmlns:a16="http://schemas.microsoft.com/office/drawing/2014/main" id="{0B8216A6-B16A-81BD-CBB0-004D31270641}"/>
                </a:ext>
              </a:extLst>
            </p:cNvPr>
            <p:cNvSpPr/>
            <p:nvPr/>
          </p:nvSpPr>
          <p:spPr>
            <a:xfrm>
              <a:off x="9380079" y="1876384"/>
              <a:ext cx="721" cy="1083"/>
            </a:xfrm>
            <a:custGeom>
              <a:avLst/>
              <a:gdLst>
                <a:gd name="connsiteX0" fmla="*/ 0 w 721"/>
                <a:gd name="connsiteY0" fmla="*/ 0 h 1083"/>
                <a:gd name="connsiteX1" fmla="*/ 722 w 721"/>
                <a:gd name="connsiteY1" fmla="*/ 1083 h 1083"/>
                <a:gd name="connsiteX2" fmla="*/ 0 w 721"/>
                <a:gd name="connsiteY2" fmla="*/ 0 h 1083"/>
              </a:gdLst>
              <a:ahLst/>
              <a:cxnLst>
                <a:cxn ang="0">
                  <a:pos x="connsiteX0" y="connsiteY0"/>
                </a:cxn>
                <a:cxn ang="0">
                  <a:pos x="connsiteX1" y="connsiteY1"/>
                </a:cxn>
                <a:cxn ang="0">
                  <a:pos x="connsiteX2" y="connsiteY2"/>
                </a:cxn>
              </a:cxnLst>
              <a:rect l="l" t="t" r="r" b="b"/>
              <a:pathLst>
                <a:path w="721" h="1083">
                  <a:moveTo>
                    <a:pt x="0" y="0"/>
                  </a:moveTo>
                  <a:cubicBezTo>
                    <a:pt x="180" y="361"/>
                    <a:pt x="360" y="722"/>
                    <a:pt x="722" y="1083"/>
                  </a:cubicBezTo>
                  <a:cubicBezTo>
                    <a:pt x="541" y="722"/>
                    <a:pt x="180" y="361"/>
                    <a:pt x="0" y="0"/>
                  </a:cubicBezTo>
                  <a:close/>
                </a:path>
              </a:pathLst>
            </a:custGeom>
            <a:solidFill>
              <a:srgbClr val="FFFFFF"/>
            </a:solidFill>
            <a:ln w="1804" cap="flat">
              <a:noFill/>
              <a:prstDash val="solid"/>
              <a:miter/>
            </a:ln>
          </p:spPr>
          <p:txBody>
            <a:bodyPr rtlCol="0" anchor="ctr"/>
            <a:lstStyle/>
            <a:p>
              <a:endParaRPr lang="en-US"/>
            </a:p>
          </p:txBody>
        </p:sp>
        <p:sp>
          <p:nvSpPr>
            <p:cNvPr id="26" name="Freeform 984">
              <a:extLst>
                <a:ext uri="{FF2B5EF4-FFF2-40B4-BE49-F238E27FC236}">
                  <a16:creationId xmlns:a16="http://schemas.microsoft.com/office/drawing/2014/main" id="{13C21664-4CD3-3F59-20A2-2CD745AC8830}"/>
                </a:ext>
              </a:extLst>
            </p:cNvPr>
            <p:cNvSpPr/>
            <p:nvPr/>
          </p:nvSpPr>
          <p:spPr>
            <a:xfrm>
              <a:off x="9382966" y="1881438"/>
              <a:ext cx="722" cy="1443"/>
            </a:xfrm>
            <a:custGeom>
              <a:avLst/>
              <a:gdLst>
                <a:gd name="connsiteX0" fmla="*/ 0 w 722"/>
                <a:gd name="connsiteY0" fmla="*/ 0 h 1443"/>
                <a:gd name="connsiteX1" fmla="*/ 723 w 722"/>
                <a:gd name="connsiteY1" fmla="*/ 1444 h 1443"/>
                <a:gd name="connsiteX2" fmla="*/ 0 w 722"/>
                <a:gd name="connsiteY2" fmla="*/ 0 h 1443"/>
              </a:gdLst>
              <a:ahLst/>
              <a:cxnLst>
                <a:cxn ang="0">
                  <a:pos x="connsiteX0" y="connsiteY0"/>
                </a:cxn>
                <a:cxn ang="0">
                  <a:pos x="connsiteX1" y="connsiteY1"/>
                </a:cxn>
                <a:cxn ang="0">
                  <a:pos x="connsiteX2" y="connsiteY2"/>
                </a:cxn>
              </a:cxnLst>
              <a:rect l="l" t="t" r="r" b="b"/>
              <a:pathLst>
                <a:path w="722" h="1443">
                  <a:moveTo>
                    <a:pt x="0" y="0"/>
                  </a:moveTo>
                  <a:cubicBezTo>
                    <a:pt x="181" y="542"/>
                    <a:pt x="542" y="902"/>
                    <a:pt x="723" y="1444"/>
                  </a:cubicBezTo>
                  <a:cubicBezTo>
                    <a:pt x="542" y="902"/>
                    <a:pt x="361" y="361"/>
                    <a:pt x="0" y="0"/>
                  </a:cubicBezTo>
                  <a:close/>
                </a:path>
              </a:pathLst>
            </a:custGeom>
            <a:solidFill>
              <a:srgbClr val="FFFFFF"/>
            </a:solidFill>
            <a:ln w="1804" cap="flat">
              <a:noFill/>
              <a:prstDash val="solid"/>
              <a:miter/>
            </a:ln>
          </p:spPr>
          <p:txBody>
            <a:bodyPr rtlCol="0" anchor="ctr"/>
            <a:lstStyle/>
            <a:p>
              <a:endParaRPr lang="en-US"/>
            </a:p>
          </p:txBody>
        </p:sp>
        <p:sp>
          <p:nvSpPr>
            <p:cNvPr id="27" name="Freeform 985">
              <a:extLst>
                <a:ext uri="{FF2B5EF4-FFF2-40B4-BE49-F238E27FC236}">
                  <a16:creationId xmlns:a16="http://schemas.microsoft.com/office/drawing/2014/main" id="{63689389-94B6-14F4-668E-FB1583EE38A1}"/>
                </a:ext>
              </a:extLst>
            </p:cNvPr>
            <p:cNvSpPr/>
            <p:nvPr/>
          </p:nvSpPr>
          <p:spPr>
            <a:xfrm>
              <a:off x="9385673" y="1886491"/>
              <a:ext cx="541" cy="1082"/>
            </a:xfrm>
            <a:custGeom>
              <a:avLst/>
              <a:gdLst>
                <a:gd name="connsiteX0" fmla="*/ 0 w 541"/>
                <a:gd name="connsiteY0" fmla="*/ 0 h 1082"/>
                <a:gd name="connsiteX1" fmla="*/ 542 w 541"/>
                <a:gd name="connsiteY1" fmla="*/ 1083 h 1082"/>
                <a:gd name="connsiteX2" fmla="*/ 0 w 541"/>
                <a:gd name="connsiteY2" fmla="*/ 0 h 1082"/>
              </a:gdLst>
              <a:ahLst/>
              <a:cxnLst>
                <a:cxn ang="0">
                  <a:pos x="connsiteX0" y="connsiteY0"/>
                </a:cxn>
                <a:cxn ang="0">
                  <a:pos x="connsiteX1" y="connsiteY1"/>
                </a:cxn>
                <a:cxn ang="0">
                  <a:pos x="connsiteX2" y="connsiteY2"/>
                </a:cxn>
              </a:cxnLst>
              <a:rect l="l" t="t" r="r" b="b"/>
              <a:pathLst>
                <a:path w="541" h="1082">
                  <a:moveTo>
                    <a:pt x="0" y="0"/>
                  </a:moveTo>
                  <a:cubicBezTo>
                    <a:pt x="181" y="361"/>
                    <a:pt x="361" y="722"/>
                    <a:pt x="542" y="1083"/>
                  </a:cubicBezTo>
                  <a:cubicBezTo>
                    <a:pt x="361" y="722"/>
                    <a:pt x="181" y="361"/>
                    <a:pt x="0" y="0"/>
                  </a:cubicBezTo>
                  <a:close/>
                </a:path>
              </a:pathLst>
            </a:custGeom>
            <a:solidFill>
              <a:srgbClr val="FFFFFF"/>
            </a:solidFill>
            <a:ln w="1804" cap="flat">
              <a:noFill/>
              <a:prstDash val="solid"/>
              <a:miter/>
            </a:ln>
          </p:spPr>
          <p:txBody>
            <a:bodyPr rtlCol="0" anchor="ctr"/>
            <a:lstStyle/>
            <a:p>
              <a:endParaRPr lang="en-US"/>
            </a:p>
          </p:txBody>
        </p:sp>
        <p:sp>
          <p:nvSpPr>
            <p:cNvPr id="28" name="Freeform 986">
              <a:extLst>
                <a:ext uri="{FF2B5EF4-FFF2-40B4-BE49-F238E27FC236}">
                  <a16:creationId xmlns:a16="http://schemas.microsoft.com/office/drawing/2014/main" id="{D564FE9C-276E-2091-8D5C-BE93A28310FB}"/>
                </a:ext>
              </a:extLst>
            </p:cNvPr>
            <p:cNvSpPr/>
            <p:nvPr/>
          </p:nvSpPr>
          <p:spPr>
            <a:xfrm>
              <a:off x="8863021" y="2205027"/>
              <a:ext cx="180" cy="902"/>
            </a:xfrm>
            <a:custGeom>
              <a:avLst/>
              <a:gdLst>
                <a:gd name="connsiteX0" fmla="*/ 0 w 180"/>
                <a:gd name="connsiteY0" fmla="*/ 902 h 902"/>
                <a:gd name="connsiteX1" fmla="*/ 181 w 180"/>
                <a:gd name="connsiteY1" fmla="*/ 0 h 902"/>
                <a:gd name="connsiteX2" fmla="*/ 0 w 180"/>
                <a:gd name="connsiteY2" fmla="*/ 902 h 902"/>
              </a:gdLst>
              <a:ahLst/>
              <a:cxnLst>
                <a:cxn ang="0">
                  <a:pos x="connsiteX0" y="connsiteY0"/>
                </a:cxn>
                <a:cxn ang="0">
                  <a:pos x="connsiteX1" y="connsiteY1"/>
                </a:cxn>
                <a:cxn ang="0">
                  <a:pos x="connsiteX2" y="connsiteY2"/>
                </a:cxn>
              </a:cxnLst>
              <a:rect l="l" t="t" r="r" b="b"/>
              <a:pathLst>
                <a:path w="180" h="902">
                  <a:moveTo>
                    <a:pt x="0" y="902"/>
                  </a:moveTo>
                  <a:cubicBezTo>
                    <a:pt x="0" y="541"/>
                    <a:pt x="0" y="361"/>
                    <a:pt x="181" y="0"/>
                  </a:cubicBezTo>
                  <a:cubicBezTo>
                    <a:pt x="0" y="361"/>
                    <a:pt x="0" y="722"/>
                    <a:pt x="0" y="902"/>
                  </a:cubicBezTo>
                  <a:close/>
                </a:path>
              </a:pathLst>
            </a:custGeom>
            <a:solidFill>
              <a:srgbClr val="FFFFFF"/>
            </a:solidFill>
            <a:ln w="1804" cap="flat">
              <a:noFill/>
              <a:prstDash val="solid"/>
              <a:miter/>
            </a:ln>
          </p:spPr>
          <p:txBody>
            <a:bodyPr rtlCol="0" anchor="ctr"/>
            <a:lstStyle/>
            <a:p>
              <a:endParaRPr lang="en-US"/>
            </a:p>
          </p:txBody>
        </p:sp>
        <p:sp>
          <p:nvSpPr>
            <p:cNvPr id="29" name="Freeform 987">
              <a:extLst>
                <a:ext uri="{FF2B5EF4-FFF2-40B4-BE49-F238E27FC236}">
                  <a16:creationId xmlns:a16="http://schemas.microsoft.com/office/drawing/2014/main" id="{569E357E-A797-E48F-B9C6-73C6BED4CD76}"/>
                </a:ext>
              </a:extLst>
            </p:cNvPr>
            <p:cNvSpPr/>
            <p:nvPr/>
          </p:nvSpPr>
          <p:spPr>
            <a:xfrm>
              <a:off x="8863744" y="2199071"/>
              <a:ext cx="1804" cy="541"/>
            </a:xfrm>
            <a:custGeom>
              <a:avLst/>
              <a:gdLst>
                <a:gd name="connsiteX0" fmla="*/ 0 w 1804"/>
                <a:gd name="connsiteY0" fmla="*/ 542 h 541"/>
                <a:gd name="connsiteX1" fmla="*/ 0 w 1804"/>
                <a:gd name="connsiteY1" fmla="*/ 0 h 541"/>
                <a:gd name="connsiteX2" fmla="*/ 0 w 1804"/>
                <a:gd name="connsiteY2" fmla="*/ 542 h 541"/>
              </a:gdLst>
              <a:ahLst/>
              <a:cxnLst>
                <a:cxn ang="0">
                  <a:pos x="connsiteX0" y="connsiteY0"/>
                </a:cxn>
                <a:cxn ang="0">
                  <a:pos x="connsiteX1" y="connsiteY1"/>
                </a:cxn>
                <a:cxn ang="0">
                  <a:pos x="connsiteX2" y="connsiteY2"/>
                </a:cxn>
              </a:cxnLst>
              <a:rect l="l" t="t" r="r" b="b"/>
              <a:pathLst>
                <a:path w="1804" h="541">
                  <a:moveTo>
                    <a:pt x="0" y="542"/>
                  </a:moveTo>
                  <a:cubicBezTo>
                    <a:pt x="0" y="361"/>
                    <a:pt x="0" y="180"/>
                    <a:pt x="0" y="0"/>
                  </a:cubicBezTo>
                  <a:cubicBezTo>
                    <a:pt x="0" y="180"/>
                    <a:pt x="0" y="361"/>
                    <a:pt x="0" y="542"/>
                  </a:cubicBezTo>
                  <a:close/>
                </a:path>
              </a:pathLst>
            </a:custGeom>
            <a:solidFill>
              <a:srgbClr val="FFFFFF"/>
            </a:solidFill>
            <a:ln w="1804" cap="flat">
              <a:noFill/>
              <a:prstDash val="solid"/>
              <a:miter/>
            </a:ln>
          </p:spPr>
          <p:txBody>
            <a:bodyPr rtlCol="0" anchor="ctr"/>
            <a:lstStyle/>
            <a:p>
              <a:endParaRPr lang="en-US"/>
            </a:p>
          </p:txBody>
        </p:sp>
        <p:sp>
          <p:nvSpPr>
            <p:cNvPr id="30" name="Freeform 988">
              <a:extLst>
                <a:ext uri="{FF2B5EF4-FFF2-40B4-BE49-F238E27FC236}">
                  <a16:creationId xmlns:a16="http://schemas.microsoft.com/office/drawing/2014/main" id="{2D76C52E-642A-50B5-A4F1-C3790B818F6F}"/>
                </a:ext>
              </a:extLst>
            </p:cNvPr>
            <p:cNvSpPr/>
            <p:nvPr/>
          </p:nvSpPr>
          <p:spPr>
            <a:xfrm>
              <a:off x="8863744" y="2180844"/>
              <a:ext cx="1804" cy="541"/>
            </a:xfrm>
            <a:custGeom>
              <a:avLst/>
              <a:gdLst>
                <a:gd name="connsiteX0" fmla="*/ 0 w 1804"/>
                <a:gd name="connsiteY0" fmla="*/ 541 h 541"/>
                <a:gd name="connsiteX1" fmla="*/ 0 w 1804"/>
                <a:gd name="connsiteY1" fmla="*/ 0 h 541"/>
                <a:gd name="connsiteX2" fmla="*/ 0 w 1804"/>
                <a:gd name="connsiteY2" fmla="*/ 541 h 541"/>
              </a:gdLst>
              <a:ahLst/>
              <a:cxnLst>
                <a:cxn ang="0">
                  <a:pos x="connsiteX0" y="connsiteY0"/>
                </a:cxn>
                <a:cxn ang="0">
                  <a:pos x="connsiteX1" y="connsiteY1"/>
                </a:cxn>
                <a:cxn ang="0">
                  <a:pos x="connsiteX2" y="connsiteY2"/>
                </a:cxn>
              </a:cxnLst>
              <a:rect l="l" t="t" r="r" b="b"/>
              <a:pathLst>
                <a:path w="1804" h="541">
                  <a:moveTo>
                    <a:pt x="0" y="541"/>
                  </a:moveTo>
                  <a:cubicBezTo>
                    <a:pt x="0" y="361"/>
                    <a:pt x="0" y="180"/>
                    <a:pt x="0" y="0"/>
                  </a:cubicBezTo>
                  <a:cubicBezTo>
                    <a:pt x="0" y="180"/>
                    <a:pt x="0" y="361"/>
                    <a:pt x="0" y="541"/>
                  </a:cubicBezTo>
                  <a:close/>
                </a:path>
              </a:pathLst>
            </a:custGeom>
            <a:solidFill>
              <a:srgbClr val="FFFFFF"/>
            </a:solidFill>
            <a:ln w="1804" cap="flat">
              <a:noFill/>
              <a:prstDash val="solid"/>
              <a:miter/>
            </a:ln>
          </p:spPr>
          <p:txBody>
            <a:bodyPr rtlCol="0" anchor="ctr"/>
            <a:lstStyle/>
            <a:p>
              <a:endParaRPr lang="en-US"/>
            </a:p>
          </p:txBody>
        </p:sp>
        <p:sp>
          <p:nvSpPr>
            <p:cNvPr id="31" name="Freeform 989">
              <a:extLst>
                <a:ext uri="{FF2B5EF4-FFF2-40B4-BE49-F238E27FC236}">
                  <a16:creationId xmlns:a16="http://schemas.microsoft.com/office/drawing/2014/main" id="{26AF29D4-6674-F527-C981-2744BB7849CD}"/>
                </a:ext>
              </a:extLst>
            </p:cNvPr>
            <p:cNvSpPr/>
            <p:nvPr/>
          </p:nvSpPr>
          <p:spPr>
            <a:xfrm>
              <a:off x="8862119" y="2169474"/>
              <a:ext cx="1804" cy="1804"/>
            </a:xfrm>
            <a:custGeom>
              <a:avLst/>
              <a:gdLst>
                <a:gd name="connsiteX0" fmla="*/ 0 w 1804"/>
                <a:gd name="connsiteY0" fmla="*/ 0 h 1804"/>
                <a:gd name="connsiteX1" fmla="*/ 0 w 1804"/>
                <a:gd name="connsiteY1" fmla="*/ 0 h 1804"/>
                <a:gd name="connsiteX2" fmla="*/ 0 w 1804"/>
                <a:gd name="connsiteY2" fmla="*/ 0 h 1804"/>
              </a:gdLst>
              <a:ahLst/>
              <a:cxnLst>
                <a:cxn ang="0">
                  <a:pos x="connsiteX0" y="connsiteY0"/>
                </a:cxn>
                <a:cxn ang="0">
                  <a:pos x="connsiteX1" y="connsiteY1"/>
                </a:cxn>
                <a:cxn ang="0">
                  <a:pos x="connsiteX2" y="connsiteY2"/>
                </a:cxn>
              </a:cxnLst>
              <a:rect l="l" t="t" r="r" b="b"/>
              <a:pathLst>
                <a:path w="1804" h="1804">
                  <a:moveTo>
                    <a:pt x="0" y="0"/>
                  </a:moveTo>
                  <a:cubicBezTo>
                    <a:pt x="0" y="0"/>
                    <a:pt x="0" y="0"/>
                    <a:pt x="0" y="0"/>
                  </a:cubicBezTo>
                  <a:cubicBezTo>
                    <a:pt x="0" y="0"/>
                    <a:pt x="0" y="0"/>
                    <a:pt x="0" y="0"/>
                  </a:cubicBezTo>
                  <a:close/>
                </a:path>
              </a:pathLst>
            </a:custGeom>
            <a:solidFill>
              <a:srgbClr val="FFFFFF"/>
            </a:solidFill>
            <a:ln w="1804" cap="flat">
              <a:noFill/>
              <a:prstDash val="solid"/>
              <a:miter/>
            </a:ln>
          </p:spPr>
          <p:txBody>
            <a:bodyPr rtlCol="0" anchor="ctr"/>
            <a:lstStyle/>
            <a:p>
              <a:endParaRPr lang="en-US"/>
            </a:p>
          </p:txBody>
        </p:sp>
        <p:sp>
          <p:nvSpPr>
            <p:cNvPr id="32" name="Freeform 990">
              <a:extLst>
                <a:ext uri="{FF2B5EF4-FFF2-40B4-BE49-F238E27FC236}">
                  <a16:creationId xmlns:a16="http://schemas.microsoft.com/office/drawing/2014/main" id="{0980E0EE-F7EA-C059-537D-286D9C225127}"/>
                </a:ext>
              </a:extLst>
            </p:cNvPr>
            <p:cNvSpPr/>
            <p:nvPr/>
          </p:nvSpPr>
          <p:spPr>
            <a:xfrm>
              <a:off x="8860856" y="2163337"/>
              <a:ext cx="1804" cy="361"/>
            </a:xfrm>
            <a:custGeom>
              <a:avLst/>
              <a:gdLst>
                <a:gd name="connsiteX0" fmla="*/ 0 w 1804"/>
                <a:gd name="connsiteY0" fmla="*/ 361 h 361"/>
                <a:gd name="connsiteX1" fmla="*/ 0 w 1804"/>
                <a:gd name="connsiteY1" fmla="*/ 0 h 361"/>
                <a:gd name="connsiteX2" fmla="*/ 0 w 1804"/>
                <a:gd name="connsiteY2" fmla="*/ 361 h 361"/>
              </a:gdLst>
              <a:ahLst/>
              <a:cxnLst>
                <a:cxn ang="0">
                  <a:pos x="connsiteX0" y="connsiteY0"/>
                </a:cxn>
                <a:cxn ang="0">
                  <a:pos x="connsiteX1" y="connsiteY1"/>
                </a:cxn>
                <a:cxn ang="0">
                  <a:pos x="connsiteX2" y="connsiteY2"/>
                </a:cxn>
              </a:cxnLst>
              <a:rect l="l" t="t" r="r" b="b"/>
              <a:pathLst>
                <a:path w="1804" h="361">
                  <a:moveTo>
                    <a:pt x="0" y="361"/>
                  </a:moveTo>
                  <a:cubicBezTo>
                    <a:pt x="0" y="181"/>
                    <a:pt x="0" y="181"/>
                    <a:pt x="0" y="0"/>
                  </a:cubicBezTo>
                  <a:cubicBezTo>
                    <a:pt x="0" y="181"/>
                    <a:pt x="0" y="361"/>
                    <a:pt x="0" y="361"/>
                  </a:cubicBezTo>
                  <a:close/>
                </a:path>
              </a:pathLst>
            </a:custGeom>
            <a:solidFill>
              <a:srgbClr val="FFFFFF"/>
            </a:solidFill>
            <a:ln w="1804" cap="flat">
              <a:noFill/>
              <a:prstDash val="solid"/>
              <a:miter/>
            </a:ln>
          </p:spPr>
          <p:txBody>
            <a:bodyPr rtlCol="0" anchor="ctr"/>
            <a:lstStyle/>
            <a:p>
              <a:endParaRPr lang="en-US"/>
            </a:p>
          </p:txBody>
        </p:sp>
        <p:sp>
          <p:nvSpPr>
            <p:cNvPr id="33" name="Freeform 991">
              <a:extLst>
                <a:ext uri="{FF2B5EF4-FFF2-40B4-BE49-F238E27FC236}">
                  <a16:creationId xmlns:a16="http://schemas.microsoft.com/office/drawing/2014/main" id="{2E1DE5B6-2E5D-6916-75DA-C0D3B43EA6FC}"/>
                </a:ext>
              </a:extLst>
            </p:cNvPr>
            <p:cNvSpPr/>
            <p:nvPr/>
          </p:nvSpPr>
          <p:spPr>
            <a:xfrm>
              <a:off x="8864104" y="2186980"/>
              <a:ext cx="1804" cy="541"/>
            </a:xfrm>
            <a:custGeom>
              <a:avLst/>
              <a:gdLst>
                <a:gd name="connsiteX0" fmla="*/ 0 w 1804"/>
                <a:gd name="connsiteY0" fmla="*/ 0 h 541"/>
                <a:gd name="connsiteX1" fmla="*/ 0 w 1804"/>
                <a:gd name="connsiteY1" fmla="*/ 541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0" y="180"/>
                    <a:pt x="0" y="361"/>
                    <a:pt x="0" y="541"/>
                  </a:cubicBezTo>
                  <a:cubicBezTo>
                    <a:pt x="0" y="361"/>
                    <a:pt x="0" y="180"/>
                    <a:pt x="0" y="0"/>
                  </a:cubicBezTo>
                  <a:close/>
                </a:path>
              </a:pathLst>
            </a:custGeom>
            <a:solidFill>
              <a:srgbClr val="FFFFFF"/>
            </a:solidFill>
            <a:ln w="1804" cap="flat">
              <a:noFill/>
              <a:prstDash val="solid"/>
              <a:miter/>
            </a:ln>
          </p:spPr>
          <p:txBody>
            <a:bodyPr rtlCol="0" anchor="ctr"/>
            <a:lstStyle/>
            <a:p>
              <a:endParaRPr lang="en-US"/>
            </a:p>
          </p:txBody>
        </p:sp>
        <p:sp>
          <p:nvSpPr>
            <p:cNvPr id="34" name="Freeform 992">
              <a:extLst>
                <a:ext uri="{FF2B5EF4-FFF2-40B4-BE49-F238E27FC236}">
                  <a16:creationId xmlns:a16="http://schemas.microsoft.com/office/drawing/2014/main" id="{92C5E0F7-98D0-AB88-5AD0-3DD525D0199B}"/>
                </a:ext>
              </a:extLst>
            </p:cNvPr>
            <p:cNvSpPr/>
            <p:nvPr/>
          </p:nvSpPr>
          <p:spPr>
            <a:xfrm>
              <a:off x="8861939" y="2211705"/>
              <a:ext cx="180" cy="541"/>
            </a:xfrm>
            <a:custGeom>
              <a:avLst/>
              <a:gdLst>
                <a:gd name="connsiteX0" fmla="*/ 0 w 180"/>
                <a:gd name="connsiteY0" fmla="*/ 542 h 541"/>
                <a:gd name="connsiteX1" fmla="*/ 180 w 180"/>
                <a:gd name="connsiteY1" fmla="*/ 0 h 541"/>
                <a:gd name="connsiteX2" fmla="*/ 0 w 180"/>
                <a:gd name="connsiteY2" fmla="*/ 542 h 541"/>
              </a:gdLst>
              <a:ahLst/>
              <a:cxnLst>
                <a:cxn ang="0">
                  <a:pos x="connsiteX0" y="connsiteY0"/>
                </a:cxn>
                <a:cxn ang="0">
                  <a:pos x="connsiteX1" y="connsiteY1"/>
                </a:cxn>
                <a:cxn ang="0">
                  <a:pos x="connsiteX2" y="connsiteY2"/>
                </a:cxn>
              </a:cxnLst>
              <a:rect l="l" t="t" r="r" b="b"/>
              <a:pathLst>
                <a:path w="180" h="541">
                  <a:moveTo>
                    <a:pt x="0" y="542"/>
                  </a:moveTo>
                  <a:cubicBezTo>
                    <a:pt x="0" y="361"/>
                    <a:pt x="0" y="180"/>
                    <a:pt x="180" y="0"/>
                  </a:cubicBezTo>
                  <a:cubicBezTo>
                    <a:pt x="180" y="180"/>
                    <a:pt x="0" y="361"/>
                    <a:pt x="0" y="542"/>
                  </a:cubicBezTo>
                  <a:close/>
                </a:path>
              </a:pathLst>
            </a:custGeom>
            <a:solidFill>
              <a:srgbClr val="FFFFFF"/>
            </a:solidFill>
            <a:ln w="1804" cap="flat">
              <a:noFill/>
              <a:prstDash val="solid"/>
              <a:miter/>
            </a:ln>
          </p:spPr>
          <p:txBody>
            <a:bodyPr rtlCol="0" anchor="ctr"/>
            <a:lstStyle/>
            <a:p>
              <a:endParaRPr lang="en-US"/>
            </a:p>
          </p:txBody>
        </p:sp>
        <p:sp>
          <p:nvSpPr>
            <p:cNvPr id="35" name="Freeform 993">
              <a:extLst>
                <a:ext uri="{FF2B5EF4-FFF2-40B4-BE49-F238E27FC236}">
                  <a16:creationId xmlns:a16="http://schemas.microsoft.com/office/drawing/2014/main" id="{FC4A6008-4506-B1BF-D7E1-3F0FED22ABDC}"/>
                </a:ext>
              </a:extLst>
            </p:cNvPr>
            <p:cNvSpPr/>
            <p:nvPr/>
          </p:nvSpPr>
          <p:spPr>
            <a:xfrm>
              <a:off x="8858870" y="2223977"/>
              <a:ext cx="361" cy="1082"/>
            </a:xfrm>
            <a:custGeom>
              <a:avLst/>
              <a:gdLst>
                <a:gd name="connsiteX0" fmla="*/ 0 w 361"/>
                <a:gd name="connsiteY0" fmla="*/ 1083 h 1082"/>
                <a:gd name="connsiteX1" fmla="*/ 361 w 361"/>
                <a:gd name="connsiteY1" fmla="*/ 0 h 1082"/>
                <a:gd name="connsiteX2" fmla="*/ 0 w 361"/>
                <a:gd name="connsiteY2" fmla="*/ 1083 h 1082"/>
              </a:gdLst>
              <a:ahLst/>
              <a:cxnLst>
                <a:cxn ang="0">
                  <a:pos x="connsiteX0" y="connsiteY0"/>
                </a:cxn>
                <a:cxn ang="0">
                  <a:pos x="connsiteX1" y="connsiteY1"/>
                </a:cxn>
                <a:cxn ang="0">
                  <a:pos x="connsiteX2" y="connsiteY2"/>
                </a:cxn>
              </a:cxnLst>
              <a:rect l="l" t="t" r="r" b="b"/>
              <a:pathLst>
                <a:path w="361" h="1082">
                  <a:moveTo>
                    <a:pt x="0" y="1083"/>
                  </a:moveTo>
                  <a:cubicBezTo>
                    <a:pt x="181" y="722"/>
                    <a:pt x="181" y="361"/>
                    <a:pt x="361" y="0"/>
                  </a:cubicBezTo>
                  <a:cubicBezTo>
                    <a:pt x="181" y="361"/>
                    <a:pt x="181" y="722"/>
                    <a:pt x="0" y="1083"/>
                  </a:cubicBezTo>
                  <a:close/>
                </a:path>
              </a:pathLst>
            </a:custGeom>
            <a:solidFill>
              <a:srgbClr val="FFFFFF"/>
            </a:solidFill>
            <a:ln w="1804" cap="flat">
              <a:noFill/>
              <a:prstDash val="solid"/>
              <a:miter/>
            </a:ln>
          </p:spPr>
          <p:txBody>
            <a:bodyPr rtlCol="0" anchor="ctr"/>
            <a:lstStyle/>
            <a:p>
              <a:endParaRPr lang="en-US"/>
            </a:p>
          </p:txBody>
        </p:sp>
        <p:sp>
          <p:nvSpPr>
            <p:cNvPr id="36" name="Freeform 994">
              <a:extLst>
                <a:ext uri="{FF2B5EF4-FFF2-40B4-BE49-F238E27FC236}">
                  <a16:creationId xmlns:a16="http://schemas.microsoft.com/office/drawing/2014/main" id="{F89EA312-1897-62AC-9011-F331B0426758}"/>
                </a:ext>
              </a:extLst>
            </p:cNvPr>
            <p:cNvSpPr/>
            <p:nvPr/>
          </p:nvSpPr>
          <p:spPr>
            <a:xfrm>
              <a:off x="8856885" y="2230835"/>
              <a:ext cx="360" cy="902"/>
            </a:xfrm>
            <a:custGeom>
              <a:avLst/>
              <a:gdLst>
                <a:gd name="connsiteX0" fmla="*/ 0 w 360"/>
                <a:gd name="connsiteY0" fmla="*/ 902 h 902"/>
                <a:gd name="connsiteX1" fmla="*/ 361 w 360"/>
                <a:gd name="connsiteY1" fmla="*/ 0 h 902"/>
                <a:gd name="connsiteX2" fmla="*/ 0 w 360"/>
                <a:gd name="connsiteY2" fmla="*/ 902 h 902"/>
              </a:gdLst>
              <a:ahLst/>
              <a:cxnLst>
                <a:cxn ang="0">
                  <a:pos x="connsiteX0" y="connsiteY0"/>
                </a:cxn>
                <a:cxn ang="0">
                  <a:pos x="connsiteX1" y="connsiteY1"/>
                </a:cxn>
                <a:cxn ang="0">
                  <a:pos x="connsiteX2" y="connsiteY2"/>
                </a:cxn>
              </a:cxnLst>
              <a:rect l="l" t="t" r="r" b="b"/>
              <a:pathLst>
                <a:path w="360" h="902">
                  <a:moveTo>
                    <a:pt x="0" y="902"/>
                  </a:moveTo>
                  <a:cubicBezTo>
                    <a:pt x="180" y="542"/>
                    <a:pt x="180" y="180"/>
                    <a:pt x="361" y="0"/>
                  </a:cubicBezTo>
                  <a:cubicBezTo>
                    <a:pt x="180" y="361"/>
                    <a:pt x="0" y="542"/>
                    <a:pt x="0" y="902"/>
                  </a:cubicBezTo>
                  <a:close/>
                </a:path>
              </a:pathLst>
            </a:custGeom>
            <a:solidFill>
              <a:srgbClr val="FFFFFF"/>
            </a:solidFill>
            <a:ln w="1804" cap="flat">
              <a:noFill/>
              <a:prstDash val="solid"/>
              <a:miter/>
            </a:ln>
          </p:spPr>
          <p:txBody>
            <a:bodyPr rtlCol="0" anchor="ctr"/>
            <a:lstStyle/>
            <a:p>
              <a:endParaRPr lang="en-US"/>
            </a:p>
          </p:txBody>
        </p:sp>
        <p:sp>
          <p:nvSpPr>
            <p:cNvPr id="37" name="Freeform 995">
              <a:extLst>
                <a:ext uri="{FF2B5EF4-FFF2-40B4-BE49-F238E27FC236}">
                  <a16:creationId xmlns:a16="http://schemas.microsoft.com/office/drawing/2014/main" id="{1FF76F78-47B8-E5C5-01AB-8FD2DC5802E4}"/>
                </a:ext>
              </a:extLst>
            </p:cNvPr>
            <p:cNvSpPr/>
            <p:nvPr/>
          </p:nvSpPr>
          <p:spPr>
            <a:xfrm>
              <a:off x="8860675" y="2218021"/>
              <a:ext cx="180" cy="360"/>
            </a:xfrm>
            <a:custGeom>
              <a:avLst/>
              <a:gdLst>
                <a:gd name="connsiteX0" fmla="*/ 0 w 180"/>
                <a:gd name="connsiteY0" fmla="*/ 361 h 360"/>
                <a:gd name="connsiteX1" fmla="*/ 181 w 180"/>
                <a:gd name="connsiteY1" fmla="*/ 0 h 360"/>
                <a:gd name="connsiteX2" fmla="*/ 0 w 180"/>
                <a:gd name="connsiteY2" fmla="*/ 361 h 360"/>
              </a:gdLst>
              <a:ahLst/>
              <a:cxnLst>
                <a:cxn ang="0">
                  <a:pos x="connsiteX0" y="connsiteY0"/>
                </a:cxn>
                <a:cxn ang="0">
                  <a:pos x="connsiteX1" y="connsiteY1"/>
                </a:cxn>
                <a:cxn ang="0">
                  <a:pos x="connsiteX2" y="connsiteY2"/>
                </a:cxn>
              </a:cxnLst>
              <a:rect l="l" t="t" r="r" b="b"/>
              <a:pathLst>
                <a:path w="180" h="360">
                  <a:moveTo>
                    <a:pt x="0" y="361"/>
                  </a:moveTo>
                  <a:cubicBezTo>
                    <a:pt x="0" y="180"/>
                    <a:pt x="0" y="0"/>
                    <a:pt x="181" y="0"/>
                  </a:cubicBezTo>
                  <a:cubicBezTo>
                    <a:pt x="0" y="0"/>
                    <a:pt x="0" y="180"/>
                    <a:pt x="0" y="361"/>
                  </a:cubicBezTo>
                  <a:close/>
                </a:path>
              </a:pathLst>
            </a:custGeom>
            <a:solidFill>
              <a:srgbClr val="FFFFFF"/>
            </a:solidFill>
            <a:ln w="1804" cap="flat">
              <a:noFill/>
              <a:prstDash val="solid"/>
              <a:miter/>
            </a:ln>
          </p:spPr>
          <p:txBody>
            <a:bodyPr rtlCol="0" anchor="ctr"/>
            <a:lstStyle/>
            <a:p>
              <a:endParaRPr lang="en-US"/>
            </a:p>
          </p:txBody>
        </p:sp>
        <p:sp>
          <p:nvSpPr>
            <p:cNvPr id="38" name="Freeform 996">
              <a:extLst>
                <a:ext uri="{FF2B5EF4-FFF2-40B4-BE49-F238E27FC236}">
                  <a16:creationId xmlns:a16="http://schemas.microsoft.com/office/drawing/2014/main" id="{24818716-9092-67CD-C635-52A91C4D857C}"/>
                </a:ext>
              </a:extLst>
            </p:cNvPr>
            <p:cNvSpPr/>
            <p:nvPr/>
          </p:nvSpPr>
          <p:spPr>
            <a:xfrm>
              <a:off x="9063528" y="1873497"/>
              <a:ext cx="11189" cy="14979"/>
            </a:xfrm>
            <a:custGeom>
              <a:avLst/>
              <a:gdLst>
                <a:gd name="connsiteX0" fmla="*/ 0 w 11189"/>
                <a:gd name="connsiteY0" fmla="*/ 0 h 14979"/>
                <a:gd name="connsiteX1" fmla="*/ 11189 w 11189"/>
                <a:gd name="connsiteY1" fmla="*/ 14979 h 14979"/>
                <a:gd name="connsiteX2" fmla="*/ 0 w 11189"/>
                <a:gd name="connsiteY2" fmla="*/ 0 h 14979"/>
              </a:gdLst>
              <a:ahLst/>
              <a:cxnLst>
                <a:cxn ang="0">
                  <a:pos x="connsiteX0" y="connsiteY0"/>
                </a:cxn>
                <a:cxn ang="0">
                  <a:pos x="connsiteX1" y="connsiteY1"/>
                </a:cxn>
                <a:cxn ang="0">
                  <a:pos x="connsiteX2" y="connsiteY2"/>
                </a:cxn>
              </a:cxnLst>
              <a:rect l="l" t="t" r="r" b="b"/>
              <a:pathLst>
                <a:path w="11189" h="14979">
                  <a:moveTo>
                    <a:pt x="0" y="0"/>
                  </a:moveTo>
                  <a:cubicBezTo>
                    <a:pt x="4151" y="4692"/>
                    <a:pt x="7760" y="9746"/>
                    <a:pt x="11189" y="14979"/>
                  </a:cubicBezTo>
                  <a:cubicBezTo>
                    <a:pt x="7760" y="9565"/>
                    <a:pt x="4151" y="4692"/>
                    <a:pt x="0" y="0"/>
                  </a:cubicBezTo>
                  <a:close/>
                </a:path>
              </a:pathLst>
            </a:custGeom>
            <a:solidFill>
              <a:srgbClr val="FFFFFF"/>
            </a:solidFill>
            <a:ln w="1804" cap="flat">
              <a:noFill/>
              <a:prstDash val="solid"/>
              <a:miter/>
            </a:ln>
          </p:spPr>
          <p:txBody>
            <a:bodyPr rtlCol="0" anchor="ctr"/>
            <a:lstStyle/>
            <a:p>
              <a:endParaRPr lang="en-US"/>
            </a:p>
          </p:txBody>
        </p:sp>
        <p:sp>
          <p:nvSpPr>
            <p:cNvPr id="39" name="Freeform 997">
              <a:extLst>
                <a:ext uri="{FF2B5EF4-FFF2-40B4-BE49-F238E27FC236}">
                  <a16:creationId xmlns:a16="http://schemas.microsoft.com/office/drawing/2014/main" id="{1907F8A6-5E6A-5AB7-743E-8D1E50C9CB94}"/>
                </a:ext>
              </a:extLst>
            </p:cNvPr>
            <p:cNvSpPr/>
            <p:nvPr/>
          </p:nvSpPr>
          <p:spPr>
            <a:xfrm>
              <a:off x="8854945" y="2146293"/>
              <a:ext cx="135" cy="80"/>
            </a:xfrm>
            <a:custGeom>
              <a:avLst/>
              <a:gdLst>
                <a:gd name="connsiteX0" fmla="*/ 135 w 135"/>
                <a:gd name="connsiteY0" fmla="*/ 80 h 80"/>
                <a:gd name="connsiteX1" fmla="*/ 135 w 135"/>
                <a:gd name="connsiteY1" fmla="*/ 80 h 80"/>
                <a:gd name="connsiteX2" fmla="*/ 135 w 135"/>
                <a:gd name="connsiteY2" fmla="*/ 80 h 80"/>
              </a:gdLst>
              <a:ahLst/>
              <a:cxnLst>
                <a:cxn ang="0">
                  <a:pos x="connsiteX0" y="connsiteY0"/>
                </a:cxn>
                <a:cxn ang="0">
                  <a:pos x="connsiteX1" y="connsiteY1"/>
                </a:cxn>
                <a:cxn ang="0">
                  <a:pos x="connsiteX2" y="connsiteY2"/>
                </a:cxn>
              </a:cxnLst>
              <a:rect l="l" t="t" r="r" b="b"/>
              <a:pathLst>
                <a:path w="135" h="80">
                  <a:moveTo>
                    <a:pt x="135" y="80"/>
                  </a:moveTo>
                  <a:cubicBezTo>
                    <a:pt x="-45" y="80"/>
                    <a:pt x="-45" y="-100"/>
                    <a:pt x="135" y="80"/>
                  </a:cubicBezTo>
                  <a:cubicBezTo>
                    <a:pt x="-45" y="-100"/>
                    <a:pt x="-45" y="80"/>
                    <a:pt x="135" y="80"/>
                  </a:cubicBezTo>
                  <a:close/>
                </a:path>
              </a:pathLst>
            </a:custGeom>
            <a:solidFill>
              <a:srgbClr val="FFFFFF"/>
            </a:solidFill>
            <a:ln w="1804" cap="flat">
              <a:noFill/>
              <a:prstDash val="solid"/>
              <a:miter/>
            </a:ln>
          </p:spPr>
          <p:txBody>
            <a:bodyPr rtlCol="0" anchor="ctr"/>
            <a:lstStyle/>
            <a:p>
              <a:endParaRPr lang="en-US"/>
            </a:p>
          </p:txBody>
        </p:sp>
        <p:sp>
          <p:nvSpPr>
            <p:cNvPr id="40" name="Freeform 998">
              <a:extLst>
                <a:ext uri="{FF2B5EF4-FFF2-40B4-BE49-F238E27FC236}">
                  <a16:creationId xmlns:a16="http://schemas.microsoft.com/office/drawing/2014/main" id="{DBCBD12C-9568-E79F-53AB-0C7777D33733}"/>
                </a:ext>
              </a:extLst>
            </p:cNvPr>
            <p:cNvSpPr/>
            <p:nvPr/>
          </p:nvSpPr>
          <p:spPr>
            <a:xfrm>
              <a:off x="9090238" y="1917713"/>
              <a:ext cx="2345" cy="5414"/>
            </a:xfrm>
            <a:custGeom>
              <a:avLst/>
              <a:gdLst>
                <a:gd name="connsiteX0" fmla="*/ 0 w 2345"/>
                <a:gd name="connsiteY0" fmla="*/ 0 h 5414"/>
                <a:gd name="connsiteX1" fmla="*/ 2346 w 2345"/>
                <a:gd name="connsiteY1" fmla="*/ 5414 h 5414"/>
                <a:gd name="connsiteX2" fmla="*/ 0 w 2345"/>
                <a:gd name="connsiteY2" fmla="*/ 0 h 5414"/>
              </a:gdLst>
              <a:ahLst/>
              <a:cxnLst>
                <a:cxn ang="0">
                  <a:pos x="connsiteX0" y="connsiteY0"/>
                </a:cxn>
                <a:cxn ang="0">
                  <a:pos x="connsiteX1" y="connsiteY1"/>
                </a:cxn>
                <a:cxn ang="0">
                  <a:pos x="connsiteX2" y="connsiteY2"/>
                </a:cxn>
              </a:cxnLst>
              <a:rect l="l" t="t" r="r" b="b"/>
              <a:pathLst>
                <a:path w="2345" h="5414">
                  <a:moveTo>
                    <a:pt x="0" y="0"/>
                  </a:moveTo>
                  <a:cubicBezTo>
                    <a:pt x="722" y="1805"/>
                    <a:pt x="1443" y="3609"/>
                    <a:pt x="2346" y="5414"/>
                  </a:cubicBezTo>
                  <a:cubicBezTo>
                    <a:pt x="1443" y="3609"/>
                    <a:pt x="722" y="1805"/>
                    <a:pt x="0" y="0"/>
                  </a:cubicBezTo>
                  <a:close/>
                </a:path>
              </a:pathLst>
            </a:custGeom>
            <a:solidFill>
              <a:srgbClr val="FFFFFF"/>
            </a:solidFill>
            <a:ln w="1804" cap="flat">
              <a:noFill/>
              <a:prstDash val="solid"/>
              <a:miter/>
            </a:ln>
          </p:spPr>
          <p:txBody>
            <a:bodyPr rtlCol="0" anchor="ctr"/>
            <a:lstStyle/>
            <a:p>
              <a:endParaRPr lang="en-US"/>
            </a:p>
          </p:txBody>
        </p:sp>
        <p:sp>
          <p:nvSpPr>
            <p:cNvPr id="41" name="Freeform 999">
              <a:extLst>
                <a:ext uri="{FF2B5EF4-FFF2-40B4-BE49-F238E27FC236}">
                  <a16:creationId xmlns:a16="http://schemas.microsoft.com/office/drawing/2014/main" id="{264B3209-F18E-F6D8-3DE2-3FFD1D806E1F}"/>
                </a:ext>
              </a:extLst>
            </p:cNvPr>
            <p:cNvSpPr/>
            <p:nvPr/>
          </p:nvSpPr>
          <p:spPr>
            <a:xfrm>
              <a:off x="9033930" y="1849494"/>
              <a:ext cx="29597" cy="23822"/>
            </a:xfrm>
            <a:custGeom>
              <a:avLst/>
              <a:gdLst>
                <a:gd name="connsiteX0" fmla="*/ 29598 w 29597"/>
                <a:gd name="connsiteY0" fmla="*/ 23822 h 23822"/>
                <a:gd name="connsiteX1" fmla="*/ 0 w 29597"/>
                <a:gd name="connsiteY1" fmla="*/ 0 h 23822"/>
                <a:gd name="connsiteX2" fmla="*/ 29598 w 29597"/>
                <a:gd name="connsiteY2" fmla="*/ 23822 h 23822"/>
              </a:gdLst>
              <a:ahLst/>
              <a:cxnLst>
                <a:cxn ang="0">
                  <a:pos x="connsiteX0" y="connsiteY0"/>
                </a:cxn>
                <a:cxn ang="0">
                  <a:pos x="connsiteX1" y="connsiteY1"/>
                </a:cxn>
                <a:cxn ang="0">
                  <a:pos x="connsiteX2" y="connsiteY2"/>
                </a:cxn>
              </a:cxnLst>
              <a:rect l="l" t="t" r="r" b="b"/>
              <a:pathLst>
                <a:path w="29597" h="23822">
                  <a:moveTo>
                    <a:pt x="29598" y="23822"/>
                  </a:moveTo>
                  <a:cubicBezTo>
                    <a:pt x="21296" y="14438"/>
                    <a:pt x="11731" y="6317"/>
                    <a:pt x="0" y="0"/>
                  </a:cubicBezTo>
                  <a:cubicBezTo>
                    <a:pt x="11551" y="6317"/>
                    <a:pt x="21296" y="14438"/>
                    <a:pt x="29598" y="23822"/>
                  </a:cubicBezTo>
                  <a:close/>
                </a:path>
              </a:pathLst>
            </a:custGeom>
            <a:solidFill>
              <a:srgbClr val="FFFFFF"/>
            </a:solidFill>
            <a:ln w="1804" cap="flat">
              <a:noFill/>
              <a:prstDash val="solid"/>
              <a:miter/>
            </a:ln>
          </p:spPr>
          <p:txBody>
            <a:bodyPr rtlCol="0" anchor="ctr"/>
            <a:lstStyle/>
            <a:p>
              <a:endParaRPr lang="en-US"/>
            </a:p>
          </p:txBody>
        </p:sp>
        <p:sp>
          <p:nvSpPr>
            <p:cNvPr id="42" name="Freeform 1000">
              <a:extLst>
                <a:ext uri="{FF2B5EF4-FFF2-40B4-BE49-F238E27FC236}">
                  <a16:creationId xmlns:a16="http://schemas.microsoft.com/office/drawing/2014/main" id="{EADFDABE-C0E3-0C73-D7F4-3F34EF681F6B}"/>
                </a:ext>
              </a:extLst>
            </p:cNvPr>
            <p:cNvSpPr/>
            <p:nvPr/>
          </p:nvSpPr>
          <p:spPr>
            <a:xfrm>
              <a:off x="9075078" y="1888837"/>
              <a:ext cx="6316" cy="10647"/>
            </a:xfrm>
            <a:custGeom>
              <a:avLst/>
              <a:gdLst>
                <a:gd name="connsiteX0" fmla="*/ 0 w 6316"/>
                <a:gd name="connsiteY0" fmla="*/ 0 h 10647"/>
                <a:gd name="connsiteX1" fmla="*/ 6317 w 6316"/>
                <a:gd name="connsiteY1" fmla="*/ 10648 h 10647"/>
                <a:gd name="connsiteX2" fmla="*/ 0 w 6316"/>
                <a:gd name="connsiteY2" fmla="*/ 0 h 10647"/>
              </a:gdLst>
              <a:ahLst/>
              <a:cxnLst>
                <a:cxn ang="0">
                  <a:pos x="connsiteX0" y="connsiteY0"/>
                </a:cxn>
                <a:cxn ang="0">
                  <a:pos x="connsiteX1" y="connsiteY1"/>
                </a:cxn>
                <a:cxn ang="0">
                  <a:pos x="connsiteX2" y="connsiteY2"/>
                </a:cxn>
              </a:cxnLst>
              <a:rect l="l" t="t" r="r" b="b"/>
              <a:pathLst>
                <a:path w="6316" h="10647">
                  <a:moveTo>
                    <a:pt x="0" y="0"/>
                  </a:moveTo>
                  <a:cubicBezTo>
                    <a:pt x="2166" y="3429"/>
                    <a:pt x="4332" y="7039"/>
                    <a:pt x="6317" y="10648"/>
                  </a:cubicBezTo>
                  <a:cubicBezTo>
                    <a:pt x="4332" y="6858"/>
                    <a:pt x="2166" y="3429"/>
                    <a:pt x="0" y="0"/>
                  </a:cubicBezTo>
                  <a:close/>
                </a:path>
              </a:pathLst>
            </a:custGeom>
            <a:solidFill>
              <a:srgbClr val="FFFFFF"/>
            </a:solidFill>
            <a:ln w="1804" cap="flat">
              <a:noFill/>
              <a:prstDash val="solid"/>
              <a:miter/>
            </a:ln>
          </p:spPr>
          <p:txBody>
            <a:bodyPr rtlCol="0" anchor="ctr"/>
            <a:lstStyle/>
            <a:p>
              <a:endParaRPr lang="en-US"/>
            </a:p>
          </p:txBody>
        </p:sp>
        <p:sp>
          <p:nvSpPr>
            <p:cNvPr id="43" name="Freeform 1001">
              <a:extLst>
                <a:ext uri="{FF2B5EF4-FFF2-40B4-BE49-F238E27FC236}">
                  <a16:creationId xmlns:a16="http://schemas.microsoft.com/office/drawing/2014/main" id="{F7956E6B-2797-F4EF-A2C1-67A5B5E0D5AC}"/>
                </a:ext>
              </a:extLst>
            </p:cNvPr>
            <p:cNvSpPr/>
            <p:nvPr/>
          </p:nvSpPr>
          <p:spPr>
            <a:xfrm>
              <a:off x="8768766" y="1830635"/>
              <a:ext cx="296448" cy="322089"/>
            </a:xfrm>
            <a:custGeom>
              <a:avLst/>
              <a:gdLst>
                <a:gd name="connsiteX0" fmla="*/ 170415 w 296448"/>
                <a:gd name="connsiteY0" fmla="*/ 319889 h 322089"/>
                <a:gd name="connsiteX1" fmla="*/ 251268 w 296448"/>
                <a:gd name="connsiteY1" fmla="*/ 270800 h 322089"/>
                <a:gd name="connsiteX2" fmla="*/ 273105 w 296448"/>
                <a:gd name="connsiteY2" fmla="*/ 32575 h 322089"/>
                <a:gd name="connsiteX3" fmla="*/ 265345 w 296448"/>
                <a:gd name="connsiteY3" fmla="*/ 18859 h 322089"/>
                <a:gd name="connsiteX4" fmla="*/ 243688 w 296448"/>
                <a:gd name="connsiteY4" fmla="*/ 10196 h 322089"/>
                <a:gd name="connsiteX5" fmla="*/ 57800 w 296448"/>
                <a:gd name="connsiteY5" fmla="*/ 27702 h 322089"/>
                <a:gd name="connsiteX6" fmla="*/ 11598 w 296448"/>
                <a:gd name="connsiteY6" fmla="*/ 78957 h 322089"/>
                <a:gd name="connsiteX7" fmla="*/ 26578 w 296448"/>
                <a:gd name="connsiteY7" fmla="*/ 215214 h 322089"/>
                <a:gd name="connsiteX8" fmla="*/ 75125 w 296448"/>
                <a:gd name="connsiteY8" fmla="*/ 294262 h 322089"/>
                <a:gd name="connsiteX9" fmla="*/ 83968 w 296448"/>
                <a:gd name="connsiteY9" fmla="*/ 309963 h 322089"/>
                <a:gd name="connsiteX10" fmla="*/ 83968 w 296448"/>
                <a:gd name="connsiteY10" fmla="*/ 309963 h 322089"/>
                <a:gd name="connsiteX11" fmla="*/ 170415 w 296448"/>
                <a:gd name="connsiteY11" fmla="*/ 319889 h 322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6448" h="322089">
                  <a:moveTo>
                    <a:pt x="170415" y="319889"/>
                  </a:moveTo>
                  <a:cubicBezTo>
                    <a:pt x="201818" y="314655"/>
                    <a:pt x="231415" y="295345"/>
                    <a:pt x="251268" y="270800"/>
                  </a:cubicBezTo>
                  <a:cubicBezTo>
                    <a:pt x="304327" y="204928"/>
                    <a:pt x="309380" y="107472"/>
                    <a:pt x="273105" y="32575"/>
                  </a:cubicBezTo>
                  <a:cubicBezTo>
                    <a:pt x="270759" y="27702"/>
                    <a:pt x="268232" y="23190"/>
                    <a:pt x="265345" y="18859"/>
                  </a:cubicBezTo>
                  <a:cubicBezTo>
                    <a:pt x="258667" y="15250"/>
                    <a:pt x="251628" y="12362"/>
                    <a:pt x="243688" y="10196"/>
                  </a:cubicBezTo>
                  <a:cubicBezTo>
                    <a:pt x="179620" y="-7851"/>
                    <a:pt x="117175" y="-1895"/>
                    <a:pt x="57800" y="27702"/>
                  </a:cubicBezTo>
                  <a:cubicBezTo>
                    <a:pt x="36504" y="38350"/>
                    <a:pt x="20442" y="56037"/>
                    <a:pt x="11598" y="78957"/>
                  </a:cubicBezTo>
                  <a:cubicBezTo>
                    <a:pt x="-6990" y="126963"/>
                    <a:pt x="-4103" y="172442"/>
                    <a:pt x="26578" y="215214"/>
                  </a:cubicBezTo>
                  <a:cubicBezTo>
                    <a:pt x="44625" y="240300"/>
                    <a:pt x="58522" y="268274"/>
                    <a:pt x="75125" y="294262"/>
                  </a:cubicBezTo>
                  <a:cubicBezTo>
                    <a:pt x="78554" y="299496"/>
                    <a:pt x="81442" y="304729"/>
                    <a:pt x="83968" y="309963"/>
                  </a:cubicBezTo>
                  <a:lnTo>
                    <a:pt x="83968" y="309963"/>
                  </a:lnTo>
                  <a:cubicBezTo>
                    <a:pt x="111400" y="321153"/>
                    <a:pt x="140096" y="324943"/>
                    <a:pt x="170415" y="319889"/>
                  </a:cubicBezTo>
                  <a:close/>
                </a:path>
              </a:pathLst>
            </a:custGeom>
            <a:solidFill>
              <a:srgbClr val="FFFFFF"/>
            </a:solidFill>
            <a:ln w="1804" cap="flat">
              <a:noFill/>
              <a:prstDash val="solid"/>
              <a:miter/>
            </a:ln>
          </p:spPr>
          <p:txBody>
            <a:bodyPr rtlCol="0" anchor="ctr"/>
            <a:lstStyle/>
            <a:p>
              <a:endParaRPr lang="en-US"/>
            </a:p>
          </p:txBody>
        </p:sp>
        <p:sp>
          <p:nvSpPr>
            <p:cNvPr id="44" name="Freeform 1002">
              <a:extLst>
                <a:ext uri="{FF2B5EF4-FFF2-40B4-BE49-F238E27FC236}">
                  <a16:creationId xmlns:a16="http://schemas.microsoft.com/office/drawing/2014/main" id="{D9C9108B-8F82-33F0-8E79-CFE634A29207}"/>
                </a:ext>
              </a:extLst>
            </p:cNvPr>
            <p:cNvSpPr/>
            <p:nvPr/>
          </p:nvSpPr>
          <p:spPr>
            <a:xfrm>
              <a:off x="9092945" y="1924210"/>
              <a:ext cx="2165" cy="5594"/>
            </a:xfrm>
            <a:custGeom>
              <a:avLst/>
              <a:gdLst>
                <a:gd name="connsiteX0" fmla="*/ 0 w 2165"/>
                <a:gd name="connsiteY0" fmla="*/ 0 h 5594"/>
                <a:gd name="connsiteX1" fmla="*/ 2166 w 2165"/>
                <a:gd name="connsiteY1" fmla="*/ 5595 h 5594"/>
                <a:gd name="connsiteX2" fmla="*/ 0 w 2165"/>
                <a:gd name="connsiteY2" fmla="*/ 0 h 5594"/>
              </a:gdLst>
              <a:ahLst/>
              <a:cxnLst>
                <a:cxn ang="0">
                  <a:pos x="connsiteX0" y="connsiteY0"/>
                </a:cxn>
                <a:cxn ang="0">
                  <a:pos x="connsiteX1" y="connsiteY1"/>
                </a:cxn>
                <a:cxn ang="0">
                  <a:pos x="connsiteX2" y="connsiteY2"/>
                </a:cxn>
              </a:cxnLst>
              <a:rect l="l" t="t" r="r" b="b"/>
              <a:pathLst>
                <a:path w="2165" h="5594">
                  <a:moveTo>
                    <a:pt x="0" y="0"/>
                  </a:moveTo>
                  <a:cubicBezTo>
                    <a:pt x="722" y="1805"/>
                    <a:pt x="1443" y="3790"/>
                    <a:pt x="2166" y="5595"/>
                  </a:cubicBezTo>
                  <a:cubicBezTo>
                    <a:pt x="1443" y="3790"/>
                    <a:pt x="722" y="1805"/>
                    <a:pt x="0" y="0"/>
                  </a:cubicBezTo>
                  <a:close/>
                </a:path>
              </a:pathLst>
            </a:custGeom>
            <a:solidFill>
              <a:srgbClr val="FFFFFF"/>
            </a:solidFill>
            <a:ln w="1804" cap="flat">
              <a:noFill/>
              <a:prstDash val="solid"/>
              <a:miter/>
            </a:ln>
          </p:spPr>
          <p:txBody>
            <a:bodyPr rtlCol="0" anchor="ctr"/>
            <a:lstStyle/>
            <a:p>
              <a:endParaRPr lang="en-US"/>
            </a:p>
          </p:txBody>
        </p:sp>
        <p:sp>
          <p:nvSpPr>
            <p:cNvPr id="45" name="Freeform 1003">
              <a:extLst>
                <a:ext uri="{FF2B5EF4-FFF2-40B4-BE49-F238E27FC236}">
                  <a16:creationId xmlns:a16="http://schemas.microsoft.com/office/drawing/2014/main" id="{D5819B0A-7700-CAF1-158B-D0778847704C}"/>
                </a:ext>
              </a:extLst>
            </p:cNvPr>
            <p:cNvSpPr/>
            <p:nvPr/>
          </p:nvSpPr>
          <p:spPr>
            <a:xfrm>
              <a:off x="9081575" y="1899846"/>
              <a:ext cx="2707" cy="5414"/>
            </a:xfrm>
            <a:custGeom>
              <a:avLst/>
              <a:gdLst>
                <a:gd name="connsiteX0" fmla="*/ 0 w 2707"/>
                <a:gd name="connsiteY0" fmla="*/ 0 h 5414"/>
                <a:gd name="connsiteX1" fmla="*/ 2707 w 2707"/>
                <a:gd name="connsiteY1" fmla="*/ 5414 h 5414"/>
                <a:gd name="connsiteX2" fmla="*/ 0 w 2707"/>
                <a:gd name="connsiteY2" fmla="*/ 0 h 5414"/>
              </a:gdLst>
              <a:ahLst/>
              <a:cxnLst>
                <a:cxn ang="0">
                  <a:pos x="connsiteX0" y="connsiteY0"/>
                </a:cxn>
                <a:cxn ang="0">
                  <a:pos x="connsiteX1" y="connsiteY1"/>
                </a:cxn>
                <a:cxn ang="0">
                  <a:pos x="connsiteX2" y="connsiteY2"/>
                </a:cxn>
              </a:cxnLst>
              <a:rect l="l" t="t" r="r" b="b"/>
              <a:pathLst>
                <a:path w="2707" h="5414">
                  <a:moveTo>
                    <a:pt x="0" y="0"/>
                  </a:moveTo>
                  <a:cubicBezTo>
                    <a:pt x="902" y="1805"/>
                    <a:pt x="1805" y="3609"/>
                    <a:pt x="2707" y="5414"/>
                  </a:cubicBezTo>
                  <a:cubicBezTo>
                    <a:pt x="1805" y="3429"/>
                    <a:pt x="902" y="1624"/>
                    <a:pt x="0" y="0"/>
                  </a:cubicBezTo>
                  <a:close/>
                </a:path>
              </a:pathLst>
            </a:custGeom>
            <a:solidFill>
              <a:srgbClr val="FFFFFF"/>
            </a:solidFill>
            <a:ln w="1804" cap="flat">
              <a:noFill/>
              <a:prstDash val="solid"/>
              <a:miter/>
            </a:ln>
          </p:spPr>
          <p:txBody>
            <a:bodyPr rtlCol="0" anchor="ctr"/>
            <a:lstStyle/>
            <a:p>
              <a:endParaRPr lang="en-US"/>
            </a:p>
          </p:txBody>
        </p:sp>
        <p:sp>
          <p:nvSpPr>
            <p:cNvPr id="46" name="Freeform 1004">
              <a:extLst>
                <a:ext uri="{FF2B5EF4-FFF2-40B4-BE49-F238E27FC236}">
                  <a16:creationId xmlns:a16="http://schemas.microsoft.com/office/drawing/2014/main" id="{AC7FE5E1-B22E-3009-7785-47C5A3FBADF0}"/>
                </a:ext>
              </a:extLst>
            </p:cNvPr>
            <p:cNvSpPr/>
            <p:nvPr/>
          </p:nvSpPr>
          <p:spPr>
            <a:xfrm>
              <a:off x="9084643" y="1905802"/>
              <a:ext cx="2707" cy="5414"/>
            </a:xfrm>
            <a:custGeom>
              <a:avLst/>
              <a:gdLst>
                <a:gd name="connsiteX0" fmla="*/ 0 w 2707"/>
                <a:gd name="connsiteY0" fmla="*/ 0 h 5414"/>
                <a:gd name="connsiteX1" fmla="*/ 2707 w 2707"/>
                <a:gd name="connsiteY1" fmla="*/ 5414 h 5414"/>
                <a:gd name="connsiteX2" fmla="*/ 0 w 2707"/>
                <a:gd name="connsiteY2" fmla="*/ 0 h 5414"/>
              </a:gdLst>
              <a:ahLst/>
              <a:cxnLst>
                <a:cxn ang="0">
                  <a:pos x="connsiteX0" y="connsiteY0"/>
                </a:cxn>
                <a:cxn ang="0">
                  <a:pos x="connsiteX1" y="connsiteY1"/>
                </a:cxn>
                <a:cxn ang="0">
                  <a:pos x="connsiteX2" y="connsiteY2"/>
                </a:cxn>
              </a:cxnLst>
              <a:rect l="l" t="t" r="r" b="b"/>
              <a:pathLst>
                <a:path w="2707" h="5414">
                  <a:moveTo>
                    <a:pt x="0" y="0"/>
                  </a:moveTo>
                  <a:cubicBezTo>
                    <a:pt x="902" y="1805"/>
                    <a:pt x="1805" y="3609"/>
                    <a:pt x="2707" y="5414"/>
                  </a:cubicBezTo>
                  <a:cubicBezTo>
                    <a:pt x="1805" y="3609"/>
                    <a:pt x="902" y="1805"/>
                    <a:pt x="0" y="0"/>
                  </a:cubicBezTo>
                  <a:close/>
                </a:path>
              </a:pathLst>
            </a:custGeom>
            <a:solidFill>
              <a:srgbClr val="FFFFFF"/>
            </a:solidFill>
            <a:ln w="1804" cap="flat">
              <a:noFill/>
              <a:prstDash val="solid"/>
              <a:miter/>
            </a:ln>
          </p:spPr>
          <p:txBody>
            <a:bodyPr rtlCol="0" anchor="ctr"/>
            <a:lstStyle/>
            <a:p>
              <a:endParaRPr lang="en-US"/>
            </a:p>
          </p:txBody>
        </p:sp>
        <p:sp>
          <p:nvSpPr>
            <p:cNvPr id="47" name="Freeform 1005">
              <a:extLst>
                <a:ext uri="{FF2B5EF4-FFF2-40B4-BE49-F238E27FC236}">
                  <a16:creationId xmlns:a16="http://schemas.microsoft.com/office/drawing/2014/main" id="{00E244D0-F75F-9D25-55CA-F381C9A874E3}"/>
                </a:ext>
              </a:extLst>
            </p:cNvPr>
            <p:cNvSpPr/>
            <p:nvPr/>
          </p:nvSpPr>
          <p:spPr>
            <a:xfrm>
              <a:off x="9087350" y="1911396"/>
              <a:ext cx="2526" cy="5594"/>
            </a:xfrm>
            <a:custGeom>
              <a:avLst/>
              <a:gdLst>
                <a:gd name="connsiteX0" fmla="*/ 0 w 2526"/>
                <a:gd name="connsiteY0" fmla="*/ 0 h 5594"/>
                <a:gd name="connsiteX1" fmla="*/ 2526 w 2526"/>
                <a:gd name="connsiteY1" fmla="*/ 5595 h 5594"/>
                <a:gd name="connsiteX2" fmla="*/ 0 w 2526"/>
                <a:gd name="connsiteY2" fmla="*/ 0 h 5594"/>
              </a:gdLst>
              <a:ahLst/>
              <a:cxnLst>
                <a:cxn ang="0">
                  <a:pos x="connsiteX0" y="connsiteY0"/>
                </a:cxn>
                <a:cxn ang="0">
                  <a:pos x="connsiteX1" y="connsiteY1"/>
                </a:cxn>
                <a:cxn ang="0">
                  <a:pos x="connsiteX2" y="connsiteY2"/>
                </a:cxn>
              </a:cxnLst>
              <a:rect l="l" t="t" r="r" b="b"/>
              <a:pathLst>
                <a:path w="2526" h="5594">
                  <a:moveTo>
                    <a:pt x="0" y="0"/>
                  </a:moveTo>
                  <a:cubicBezTo>
                    <a:pt x="902" y="1805"/>
                    <a:pt x="1624" y="3609"/>
                    <a:pt x="2526" y="5595"/>
                  </a:cubicBezTo>
                  <a:cubicBezTo>
                    <a:pt x="1624" y="3609"/>
                    <a:pt x="902" y="1805"/>
                    <a:pt x="0" y="0"/>
                  </a:cubicBezTo>
                  <a:close/>
                </a:path>
              </a:pathLst>
            </a:custGeom>
            <a:solidFill>
              <a:srgbClr val="FFFFFF"/>
            </a:solidFill>
            <a:ln w="1804" cap="flat">
              <a:noFill/>
              <a:prstDash val="solid"/>
              <a:miter/>
            </a:ln>
          </p:spPr>
          <p:txBody>
            <a:bodyPr rtlCol="0" anchor="ctr"/>
            <a:lstStyle/>
            <a:p>
              <a:endParaRPr lang="en-US"/>
            </a:p>
          </p:txBody>
        </p:sp>
        <p:sp>
          <p:nvSpPr>
            <p:cNvPr id="48" name="Freeform 1006">
              <a:extLst>
                <a:ext uri="{FF2B5EF4-FFF2-40B4-BE49-F238E27FC236}">
                  <a16:creationId xmlns:a16="http://schemas.microsoft.com/office/drawing/2014/main" id="{73D8C540-6AA9-EA9B-92E1-5B27E676991C}"/>
                </a:ext>
              </a:extLst>
            </p:cNvPr>
            <p:cNvSpPr/>
            <p:nvPr/>
          </p:nvSpPr>
          <p:spPr>
            <a:xfrm>
              <a:off x="8575207" y="2142870"/>
              <a:ext cx="186446" cy="185240"/>
            </a:xfrm>
            <a:custGeom>
              <a:avLst/>
              <a:gdLst>
                <a:gd name="connsiteX0" fmla="*/ 184944 w 186446"/>
                <a:gd name="connsiteY0" fmla="*/ 109261 h 185240"/>
                <a:gd name="connsiteX1" fmla="*/ 98317 w 186446"/>
                <a:gd name="connsiteY1" fmla="*/ 74 h 185240"/>
                <a:gd name="connsiteX2" fmla="*/ 4290 w 186446"/>
                <a:gd name="connsiteY2" fmla="*/ 116841 h 185240"/>
                <a:gd name="connsiteX3" fmla="*/ 97775 w 186446"/>
                <a:gd name="connsiteY3" fmla="*/ 185240 h 185240"/>
                <a:gd name="connsiteX4" fmla="*/ 184944 w 186446"/>
                <a:gd name="connsiteY4" fmla="*/ 109261 h 18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446" h="185240">
                  <a:moveTo>
                    <a:pt x="184944" y="109261"/>
                  </a:moveTo>
                  <a:cubicBezTo>
                    <a:pt x="191983" y="79122"/>
                    <a:pt x="176101" y="-2813"/>
                    <a:pt x="98317" y="74"/>
                  </a:cubicBezTo>
                  <a:cubicBezTo>
                    <a:pt x="7358" y="-1008"/>
                    <a:pt x="-9607" y="76776"/>
                    <a:pt x="4290" y="116841"/>
                  </a:cubicBezTo>
                  <a:cubicBezTo>
                    <a:pt x="19089" y="159974"/>
                    <a:pt x="41828" y="182172"/>
                    <a:pt x="97775" y="185240"/>
                  </a:cubicBezTo>
                  <a:cubicBezTo>
                    <a:pt x="161843" y="181089"/>
                    <a:pt x="177725" y="139942"/>
                    <a:pt x="184944" y="109261"/>
                  </a:cubicBezTo>
                  <a:close/>
                </a:path>
              </a:pathLst>
            </a:custGeom>
            <a:solidFill>
              <a:srgbClr val="FFFFFF"/>
            </a:solidFill>
            <a:ln w="1804" cap="flat">
              <a:noFill/>
              <a:prstDash val="solid"/>
              <a:miter/>
            </a:ln>
          </p:spPr>
          <p:txBody>
            <a:bodyPr rtlCol="0" anchor="ctr"/>
            <a:lstStyle/>
            <a:p>
              <a:endParaRPr lang="en-US"/>
            </a:p>
          </p:txBody>
        </p:sp>
        <p:sp>
          <p:nvSpPr>
            <p:cNvPr id="49" name="Freeform 1007">
              <a:extLst>
                <a:ext uri="{FF2B5EF4-FFF2-40B4-BE49-F238E27FC236}">
                  <a16:creationId xmlns:a16="http://schemas.microsoft.com/office/drawing/2014/main" id="{078FCC1B-6CC3-037C-C524-1134E71F4CF2}"/>
                </a:ext>
              </a:extLst>
            </p:cNvPr>
            <p:cNvSpPr/>
            <p:nvPr/>
          </p:nvSpPr>
          <p:spPr>
            <a:xfrm>
              <a:off x="8510151" y="2335438"/>
              <a:ext cx="422892" cy="556940"/>
            </a:xfrm>
            <a:custGeom>
              <a:avLst/>
              <a:gdLst>
                <a:gd name="connsiteX0" fmla="*/ 212101 w 422892"/>
                <a:gd name="connsiteY0" fmla="*/ 114311 h 556940"/>
                <a:gd name="connsiteX1" fmla="*/ 263356 w 422892"/>
                <a:gd name="connsiteY1" fmla="*/ 181447 h 556940"/>
                <a:gd name="connsiteX2" fmla="*/ 279960 w 422892"/>
                <a:gd name="connsiteY2" fmla="*/ 184154 h 556940"/>
                <a:gd name="connsiteX3" fmla="*/ 398350 w 422892"/>
                <a:gd name="connsiteY3" fmla="*/ 167551 h 556940"/>
                <a:gd name="connsiteX4" fmla="*/ 421992 w 422892"/>
                <a:gd name="connsiteY4" fmla="*/ 144269 h 556940"/>
                <a:gd name="connsiteX5" fmla="*/ 398531 w 422892"/>
                <a:gd name="connsiteY5" fmla="*/ 119003 h 556940"/>
                <a:gd name="connsiteX6" fmla="*/ 354134 w 422892"/>
                <a:gd name="connsiteY6" fmla="*/ 129290 h 556940"/>
                <a:gd name="connsiteX7" fmla="*/ 251625 w 422892"/>
                <a:gd name="connsiteY7" fmla="*/ 83089 h 556940"/>
                <a:gd name="connsiteX8" fmla="*/ 247655 w 422892"/>
                <a:gd name="connsiteY8" fmla="*/ 75689 h 556940"/>
                <a:gd name="connsiteX9" fmla="*/ 136122 w 422892"/>
                <a:gd name="connsiteY9" fmla="*/ 432 h 556940"/>
                <a:gd name="connsiteX10" fmla="*/ 83965 w 422892"/>
                <a:gd name="connsiteY10" fmla="*/ 12163 h 556940"/>
                <a:gd name="connsiteX11" fmla="*/ 23687 w 422892"/>
                <a:gd name="connsiteY11" fmla="*/ 96083 h 556940"/>
                <a:gd name="connsiteX12" fmla="*/ 225 w 422892"/>
                <a:gd name="connsiteY12" fmla="*/ 285039 h 556940"/>
                <a:gd name="connsiteX13" fmla="*/ 9068 w 422892"/>
                <a:gd name="connsiteY13" fmla="*/ 311027 h 556940"/>
                <a:gd name="connsiteX14" fmla="*/ 50036 w 422892"/>
                <a:gd name="connsiteY14" fmla="*/ 298214 h 556940"/>
                <a:gd name="connsiteX15" fmla="*/ 77288 w 422892"/>
                <a:gd name="connsiteY15" fmla="*/ 115033 h 556940"/>
                <a:gd name="connsiteX16" fmla="*/ 96959 w 422892"/>
                <a:gd name="connsiteY16" fmla="*/ 95181 h 556940"/>
                <a:gd name="connsiteX17" fmla="*/ 83063 w 422892"/>
                <a:gd name="connsiteY17" fmla="*/ 149684 h 556940"/>
                <a:gd name="connsiteX18" fmla="*/ 72234 w 422892"/>
                <a:gd name="connsiteY18" fmla="*/ 264465 h 556940"/>
                <a:gd name="connsiteX19" fmla="*/ 44261 w 422892"/>
                <a:gd name="connsiteY19" fmla="*/ 324202 h 556940"/>
                <a:gd name="connsiteX20" fmla="*/ 23687 w 422892"/>
                <a:gd name="connsiteY20" fmla="*/ 363184 h 556940"/>
                <a:gd name="connsiteX21" fmla="*/ 406 w 422892"/>
                <a:gd name="connsiteY21" fmla="*/ 530483 h 556940"/>
                <a:gd name="connsiteX22" fmla="*/ 10693 w 422892"/>
                <a:gd name="connsiteY22" fmla="*/ 550516 h 556940"/>
                <a:gd name="connsiteX23" fmla="*/ 59421 w 422892"/>
                <a:gd name="connsiteY23" fmla="*/ 532107 h 556940"/>
                <a:gd name="connsiteX24" fmla="*/ 60864 w 422892"/>
                <a:gd name="connsiteY24" fmla="*/ 523806 h 556940"/>
                <a:gd name="connsiteX25" fmla="*/ 83423 w 422892"/>
                <a:gd name="connsiteY25" fmla="*/ 390796 h 556940"/>
                <a:gd name="connsiteX26" fmla="*/ 107607 w 422892"/>
                <a:gd name="connsiteY26" fmla="*/ 316080 h 556940"/>
                <a:gd name="connsiteX27" fmla="*/ 133415 w 422892"/>
                <a:gd name="connsiteY27" fmla="*/ 296770 h 556940"/>
                <a:gd name="connsiteX28" fmla="*/ 158320 w 422892"/>
                <a:gd name="connsiteY28" fmla="*/ 316441 h 556940"/>
                <a:gd name="connsiteX29" fmla="*/ 166803 w 422892"/>
                <a:gd name="connsiteY29" fmla="*/ 346039 h 556940"/>
                <a:gd name="connsiteX30" fmla="*/ 196581 w 422892"/>
                <a:gd name="connsiteY30" fmla="*/ 540409 h 556940"/>
                <a:gd name="connsiteX31" fmla="*/ 233217 w 422892"/>
                <a:gd name="connsiteY31" fmla="*/ 556291 h 556940"/>
                <a:gd name="connsiteX32" fmla="*/ 254332 w 422892"/>
                <a:gd name="connsiteY32" fmla="*/ 526513 h 556940"/>
                <a:gd name="connsiteX33" fmla="*/ 248196 w 422892"/>
                <a:gd name="connsiteY33" fmla="*/ 420033 h 556940"/>
                <a:gd name="connsiteX34" fmla="*/ 213726 w 422892"/>
                <a:gd name="connsiteY34" fmla="*/ 144089 h 556940"/>
                <a:gd name="connsiteX35" fmla="*/ 212101 w 422892"/>
                <a:gd name="connsiteY35" fmla="*/ 114311 h 556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22892" h="556940">
                  <a:moveTo>
                    <a:pt x="212101" y="114311"/>
                  </a:moveTo>
                  <a:cubicBezTo>
                    <a:pt x="231051" y="168092"/>
                    <a:pt x="244587" y="175852"/>
                    <a:pt x="263356" y="181447"/>
                  </a:cubicBezTo>
                  <a:cubicBezTo>
                    <a:pt x="268770" y="183071"/>
                    <a:pt x="274365" y="183974"/>
                    <a:pt x="279960" y="184154"/>
                  </a:cubicBezTo>
                  <a:cubicBezTo>
                    <a:pt x="321108" y="186500"/>
                    <a:pt x="358646" y="173867"/>
                    <a:pt x="398350" y="167551"/>
                  </a:cubicBezTo>
                  <a:cubicBezTo>
                    <a:pt x="407194" y="166107"/>
                    <a:pt x="418022" y="162136"/>
                    <a:pt x="421992" y="144269"/>
                  </a:cubicBezTo>
                  <a:cubicBezTo>
                    <a:pt x="426504" y="130734"/>
                    <a:pt x="413329" y="119184"/>
                    <a:pt x="398531" y="119003"/>
                  </a:cubicBezTo>
                  <a:cubicBezTo>
                    <a:pt x="383371" y="118823"/>
                    <a:pt x="368753" y="125681"/>
                    <a:pt x="354134" y="129290"/>
                  </a:cubicBezTo>
                  <a:cubicBezTo>
                    <a:pt x="298729" y="143187"/>
                    <a:pt x="278877" y="134163"/>
                    <a:pt x="251625" y="83089"/>
                  </a:cubicBezTo>
                  <a:cubicBezTo>
                    <a:pt x="250362" y="80562"/>
                    <a:pt x="248738" y="78216"/>
                    <a:pt x="247655" y="75689"/>
                  </a:cubicBezTo>
                  <a:cubicBezTo>
                    <a:pt x="226359" y="27142"/>
                    <a:pt x="192249" y="-4080"/>
                    <a:pt x="136122" y="432"/>
                  </a:cubicBezTo>
                  <a:cubicBezTo>
                    <a:pt x="122767" y="1515"/>
                    <a:pt x="95516" y="5124"/>
                    <a:pt x="83965" y="12163"/>
                  </a:cubicBezTo>
                  <a:cubicBezTo>
                    <a:pt x="50758" y="32737"/>
                    <a:pt x="35779" y="56379"/>
                    <a:pt x="23687" y="96083"/>
                  </a:cubicBezTo>
                  <a:cubicBezTo>
                    <a:pt x="4917" y="157805"/>
                    <a:pt x="4015" y="221512"/>
                    <a:pt x="225" y="285039"/>
                  </a:cubicBezTo>
                  <a:cubicBezTo>
                    <a:pt x="-497" y="296228"/>
                    <a:pt x="45" y="304891"/>
                    <a:pt x="9068" y="311027"/>
                  </a:cubicBezTo>
                  <a:cubicBezTo>
                    <a:pt x="24589" y="321675"/>
                    <a:pt x="44261" y="316622"/>
                    <a:pt x="50036" y="298214"/>
                  </a:cubicBezTo>
                  <a:cubicBezTo>
                    <a:pt x="62308" y="258509"/>
                    <a:pt x="73497" y="135246"/>
                    <a:pt x="77288" y="115033"/>
                  </a:cubicBezTo>
                  <a:cubicBezTo>
                    <a:pt x="79273" y="104204"/>
                    <a:pt x="79814" y="95722"/>
                    <a:pt x="96959" y="95181"/>
                  </a:cubicBezTo>
                  <a:cubicBezTo>
                    <a:pt x="90823" y="115394"/>
                    <a:pt x="84506" y="131817"/>
                    <a:pt x="83063" y="149684"/>
                  </a:cubicBezTo>
                  <a:cubicBezTo>
                    <a:pt x="79995" y="187944"/>
                    <a:pt x="76024" y="226205"/>
                    <a:pt x="72234" y="264465"/>
                  </a:cubicBezTo>
                  <a:cubicBezTo>
                    <a:pt x="70249" y="284137"/>
                    <a:pt x="60503" y="326728"/>
                    <a:pt x="44261" y="324202"/>
                  </a:cubicBezTo>
                  <a:cubicBezTo>
                    <a:pt x="22062" y="322216"/>
                    <a:pt x="25131" y="350551"/>
                    <a:pt x="23687" y="363184"/>
                  </a:cubicBezTo>
                  <a:cubicBezTo>
                    <a:pt x="21341" y="384660"/>
                    <a:pt x="2932" y="496013"/>
                    <a:pt x="406" y="530483"/>
                  </a:cubicBezTo>
                  <a:cubicBezTo>
                    <a:pt x="-135" y="537883"/>
                    <a:pt x="2932" y="545643"/>
                    <a:pt x="10693" y="550516"/>
                  </a:cubicBezTo>
                  <a:cubicBezTo>
                    <a:pt x="31267" y="563690"/>
                    <a:pt x="54007" y="555028"/>
                    <a:pt x="59421" y="532107"/>
                  </a:cubicBezTo>
                  <a:cubicBezTo>
                    <a:pt x="60143" y="529400"/>
                    <a:pt x="60684" y="526513"/>
                    <a:pt x="60864" y="523806"/>
                  </a:cubicBezTo>
                  <a:cubicBezTo>
                    <a:pt x="64113" y="478687"/>
                    <a:pt x="75663" y="435193"/>
                    <a:pt x="83423" y="390796"/>
                  </a:cubicBezTo>
                  <a:cubicBezTo>
                    <a:pt x="87935" y="364808"/>
                    <a:pt x="96959" y="340083"/>
                    <a:pt x="107607" y="316080"/>
                  </a:cubicBezTo>
                  <a:cubicBezTo>
                    <a:pt x="112480" y="305071"/>
                    <a:pt x="121323" y="297492"/>
                    <a:pt x="133415" y="296770"/>
                  </a:cubicBezTo>
                  <a:cubicBezTo>
                    <a:pt x="146589" y="295867"/>
                    <a:pt x="153628" y="306154"/>
                    <a:pt x="158320" y="316441"/>
                  </a:cubicBezTo>
                  <a:cubicBezTo>
                    <a:pt x="162471" y="325826"/>
                    <a:pt x="165720" y="335932"/>
                    <a:pt x="166803" y="346039"/>
                  </a:cubicBezTo>
                  <a:cubicBezTo>
                    <a:pt x="172397" y="396391"/>
                    <a:pt x="193512" y="525610"/>
                    <a:pt x="196581" y="540409"/>
                  </a:cubicBezTo>
                  <a:cubicBezTo>
                    <a:pt x="197483" y="544921"/>
                    <a:pt x="205063" y="560261"/>
                    <a:pt x="233217" y="556291"/>
                  </a:cubicBezTo>
                  <a:cubicBezTo>
                    <a:pt x="254513" y="555569"/>
                    <a:pt x="254152" y="536258"/>
                    <a:pt x="254332" y="526513"/>
                  </a:cubicBezTo>
                  <a:cubicBezTo>
                    <a:pt x="255596" y="490779"/>
                    <a:pt x="251084" y="455406"/>
                    <a:pt x="248196" y="420033"/>
                  </a:cubicBezTo>
                  <a:cubicBezTo>
                    <a:pt x="240977" y="327450"/>
                    <a:pt x="232495" y="235228"/>
                    <a:pt x="213726" y="144089"/>
                  </a:cubicBezTo>
                  <a:cubicBezTo>
                    <a:pt x="211560" y="134524"/>
                    <a:pt x="202356" y="115574"/>
                    <a:pt x="212101" y="114311"/>
                  </a:cubicBezTo>
                  <a:close/>
                </a:path>
              </a:pathLst>
            </a:custGeom>
            <a:solidFill>
              <a:srgbClr val="FFFFFF"/>
            </a:solidFill>
            <a:ln w="1804" cap="flat">
              <a:noFill/>
              <a:prstDash val="solid"/>
              <a:miter/>
            </a:ln>
          </p:spPr>
          <p:txBody>
            <a:bodyPr rtlCol="0" anchor="ctr"/>
            <a:lstStyle/>
            <a:p>
              <a:endParaRPr lang="en-US"/>
            </a:p>
          </p:txBody>
        </p:sp>
        <p:sp>
          <p:nvSpPr>
            <p:cNvPr id="50" name="Freeform 1008">
              <a:extLst>
                <a:ext uri="{FF2B5EF4-FFF2-40B4-BE49-F238E27FC236}">
                  <a16:creationId xmlns:a16="http://schemas.microsoft.com/office/drawing/2014/main" id="{BCC63568-9579-E32C-E026-114B4532C1E3}"/>
                </a:ext>
              </a:extLst>
            </p:cNvPr>
            <p:cNvSpPr/>
            <p:nvPr/>
          </p:nvSpPr>
          <p:spPr>
            <a:xfrm>
              <a:off x="9220529" y="2333361"/>
              <a:ext cx="380885" cy="572234"/>
            </a:xfrm>
            <a:custGeom>
              <a:avLst/>
              <a:gdLst>
                <a:gd name="connsiteX0" fmla="*/ 380088 w 380885"/>
                <a:gd name="connsiteY0" fmla="*/ 242900 h 572234"/>
                <a:gd name="connsiteX1" fmla="*/ 355003 w 380885"/>
                <a:gd name="connsiteY1" fmla="*/ 85347 h 572234"/>
                <a:gd name="connsiteX2" fmla="*/ 319089 w 380885"/>
                <a:gd name="connsiteY2" fmla="*/ 25429 h 572234"/>
                <a:gd name="connsiteX3" fmla="*/ 199976 w 380885"/>
                <a:gd name="connsiteY3" fmla="*/ 9006 h 572234"/>
                <a:gd name="connsiteX4" fmla="*/ 161715 w 380885"/>
                <a:gd name="connsiteY4" fmla="*/ 40228 h 572234"/>
                <a:gd name="connsiteX5" fmla="*/ 119484 w 380885"/>
                <a:gd name="connsiteY5" fmla="*/ 113320 h 572234"/>
                <a:gd name="connsiteX6" fmla="*/ 75088 w 380885"/>
                <a:gd name="connsiteY6" fmla="*/ 162770 h 572234"/>
                <a:gd name="connsiteX7" fmla="*/ 11 w 380885"/>
                <a:gd name="connsiteY7" fmla="*/ 228282 h 572234"/>
                <a:gd name="connsiteX8" fmla="*/ 24014 w 380885"/>
                <a:gd name="connsiteY8" fmla="*/ 251202 h 572234"/>
                <a:gd name="connsiteX9" fmla="*/ 63718 w 380885"/>
                <a:gd name="connsiteY9" fmla="*/ 235320 h 572234"/>
                <a:gd name="connsiteX10" fmla="*/ 136268 w 380885"/>
                <a:gd name="connsiteY10" fmla="*/ 187675 h 572234"/>
                <a:gd name="connsiteX11" fmla="*/ 155038 w 380885"/>
                <a:gd name="connsiteY11" fmla="*/ 160243 h 572234"/>
                <a:gd name="connsiteX12" fmla="*/ 158827 w 380885"/>
                <a:gd name="connsiteY12" fmla="*/ 107003 h 572234"/>
                <a:gd name="connsiteX13" fmla="*/ 169115 w 380885"/>
                <a:gd name="connsiteY13" fmla="*/ 80474 h 572234"/>
                <a:gd name="connsiteX14" fmla="*/ 173988 w 380885"/>
                <a:gd name="connsiteY14" fmla="*/ 107545 h 572234"/>
                <a:gd name="connsiteX15" fmla="*/ 153233 w 380885"/>
                <a:gd name="connsiteY15" fmla="*/ 280619 h 572234"/>
                <a:gd name="connsiteX16" fmla="*/ 119484 w 380885"/>
                <a:gd name="connsiteY16" fmla="*/ 428608 h 572234"/>
                <a:gd name="connsiteX17" fmla="*/ 101437 w 380885"/>
                <a:gd name="connsiteY17" fmla="*/ 519747 h 572234"/>
                <a:gd name="connsiteX18" fmla="*/ 100715 w 380885"/>
                <a:gd name="connsiteY18" fmla="*/ 552232 h 572234"/>
                <a:gd name="connsiteX19" fmla="*/ 131756 w 380885"/>
                <a:gd name="connsiteY19" fmla="*/ 563061 h 572234"/>
                <a:gd name="connsiteX20" fmla="*/ 149443 w 380885"/>
                <a:gd name="connsiteY20" fmla="*/ 543389 h 572234"/>
                <a:gd name="connsiteX21" fmla="*/ 181026 w 380885"/>
                <a:gd name="connsiteY21" fmla="*/ 412185 h 572234"/>
                <a:gd name="connsiteX22" fmla="*/ 202141 w 380885"/>
                <a:gd name="connsiteY22" fmla="*/ 336386 h 572234"/>
                <a:gd name="connsiteX23" fmla="*/ 232461 w 380885"/>
                <a:gd name="connsiteY23" fmla="*/ 312743 h 572234"/>
                <a:gd name="connsiteX24" fmla="*/ 263863 w 380885"/>
                <a:gd name="connsiteY24" fmla="*/ 334039 h 572234"/>
                <a:gd name="connsiteX25" fmla="*/ 273609 w 380885"/>
                <a:gd name="connsiteY25" fmla="*/ 382587 h 572234"/>
                <a:gd name="connsiteX26" fmla="*/ 281008 w 380885"/>
                <a:gd name="connsiteY26" fmla="*/ 492134 h 572234"/>
                <a:gd name="connsiteX27" fmla="*/ 289671 w 380885"/>
                <a:gd name="connsiteY27" fmla="*/ 550427 h 572234"/>
                <a:gd name="connsiteX28" fmla="*/ 327570 w 380885"/>
                <a:gd name="connsiteY28" fmla="*/ 570821 h 572234"/>
                <a:gd name="connsiteX29" fmla="*/ 354100 w 380885"/>
                <a:gd name="connsiteY29" fmla="*/ 525522 h 572234"/>
                <a:gd name="connsiteX30" fmla="*/ 341467 w 380885"/>
                <a:gd name="connsiteY30" fmla="*/ 348838 h 572234"/>
                <a:gd name="connsiteX31" fmla="*/ 335872 w 380885"/>
                <a:gd name="connsiteY31" fmla="*/ 321587 h 572234"/>
                <a:gd name="connsiteX32" fmla="*/ 318547 w 380885"/>
                <a:gd name="connsiteY32" fmla="*/ 242539 h 572234"/>
                <a:gd name="connsiteX33" fmla="*/ 300861 w 380885"/>
                <a:gd name="connsiteY33" fmla="*/ 148512 h 572234"/>
                <a:gd name="connsiteX34" fmla="*/ 285520 w 380885"/>
                <a:gd name="connsiteY34" fmla="*/ 103394 h 572234"/>
                <a:gd name="connsiteX35" fmla="*/ 291656 w 380885"/>
                <a:gd name="connsiteY35" fmla="*/ 92566 h 572234"/>
                <a:gd name="connsiteX36" fmla="*/ 300319 w 380885"/>
                <a:gd name="connsiteY36" fmla="*/ 97799 h 572234"/>
                <a:gd name="connsiteX37" fmla="*/ 303748 w 380885"/>
                <a:gd name="connsiteY37" fmla="*/ 108447 h 572234"/>
                <a:gd name="connsiteX38" fmla="*/ 332985 w 380885"/>
                <a:gd name="connsiteY38" fmla="*/ 271054 h 572234"/>
                <a:gd name="connsiteX39" fmla="*/ 337677 w 380885"/>
                <a:gd name="connsiteY39" fmla="*/ 298667 h 572234"/>
                <a:gd name="connsiteX40" fmla="*/ 366914 w 380885"/>
                <a:gd name="connsiteY40" fmla="*/ 306066 h 572234"/>
                <a:gd name="connsiteX41" fmla="*/ 380088 w 380885"/>
                <a:gd name="connsiteY41" fmla="*/ 242900 h 572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0885" h="572234">
                  <a:moveTo>
                    <a:pt x="380088" y="242900"/>
                  </a:moveTo>
                  <a:cubicBezTo>
                    <a:pt x="381533" y="231169"/>
                    <a:pt x="364026" y="125412"/>
                    <a:pt x="355003" y="85347"/>
                  </a:cubicBezTo>
                  <a:cubicBezTo>
                    <a:pt x="349769" y="62607"/>
                    <a:pt x="338399" y="41311"/>
                    <a:pt x="319089" y="25429"/>
                  </a:cubicBezTo>
                  <a:cubicBezTo>
                    <a:pt x="282452" y="-4529"/>
                    <a:pt x="242387" y="-5251"/>
                    <a:pt x="199976" y="9006"/>
                  </a:cubicBezTo>
                  <a:cubicBezTo>
                    <a:pt x="183553" y="14601"/>
                    <a:pt x="170378" y="24527"/>
                    <a:pt x="161715" y="40228"/>
                  </a:cubicBezTo>
                  <a:cubicBezTo>
                    <a:pt x="147999" y="64773"/>
                    <a:pt x="132118" y="88234"/>
                    <a:pt x="119484" y="113320"/>
                  </a:cubicBezTo>
                  <a:cubicBezTo>
                    <a:pt x="109017" y="134255"/>
                    <a:pt x="93677" y="149234"/>
                    <a:pt x="75088" y="162770"/>
                  </a:cubicBezTo>
                  <a:cubicBezTo>
                    <a:pt x="53973" y="178110"/>
                    <a:pt x="-891" y="210776"/>
                    <a:pt x="11" y="228282"/>
                  </a:cubicBezTo>
                  <a:cubicBezTo>
                    <a:pt x="733" y="241817"/>
                    <a:pt x="14088" y="249397"/>
                    <a:pt x="24014" y="251202"/>
                  </a:cubicBezTo>
                  <a:cubicBezTo>
                    <a:pt x="38993" y="253729"/>
                    <a:pt x="51266" y="241998"/>
                    <a:pt x="63718" y="235320"/>
                  </a:cubicBezTo>
                  <a:cubicBezTo>
                    <a:pt x="89165" y="221424"/>
                    <a:pt x="111363" y="201933"/>
                    <a:pt x="136268" y="187675"/>
                  </a:cubicBezTo>
                  <a:cubicBezTo>
                    <a:pt x="149082" y="180456"/>
                    <a:pt x="154136" y="173057"/>
                    <a:pt x="155038" y="160243"/>
                  </a:cubicBezTo>
                  <a:cubicBezTo>
                    <a:pt x="156301" y="142376"/>
                    <a:pt x="155941" y="124510"/>
                    <a:pt x="158827" y="107003"/>
                  </a:cubicBezTo>
                  <a:cubicBezTo>
                    <a:pt x="160452" y="97438"/>
                    <a:pt x="154316" y="79572"/>
                    <a:pt x="169115" y="80474"/>
                  </a:cubicBezTo>
                  <a:cubicBezTo>
                    <a:pt x="179943" y="81196"/>
                    <a:pt x="174529" y="98160"/>
                    <a:pt x="173988" y="107545"/>
                  </a:cubicBezTo>
                  <a:cubicBezTo>
                    <a:pt x="170739" y="165657"/>
                    <a:pt x="161355" y="223048"/>
                    <a:pt x="153233" y="280619"/>
                  </a:cubicBezTo>
                  <a:cubicBezTo>
                    <a:pt x="146194" y="330791"/>
                    <a:pt x="125801" y="378075"/>
                    <a:pt x="119484" y="428608"/>
                  </a:cubicBezTo>
                  <a:cubicBezTo>
                    <a:pt x="115694" y="459288"/>
                    <a:pt x="107392" y="489247"/>
                    <a:pt x="101437" y="519747"/>
                  </a:cubicBezTo>
                  <a:cubicBezTo>
                    <a:pt x="99271" y="530756"/>
                    <a:pt x="92775" y="542847"/>
                    <a:pt x="100715" y="552232"/>
                  </a:cubicBezTo>
                  <a:cubicBezTo>
                    <a:pt x="107392" y="559992"/>
                    <a:pt x="120568" y="565587"/>
                    <a:pt x="131756" y="563061"/>
                  </a:cubicBezTo>
                  <a:cubicBezTo>
                    <a:pt x="142044" y="560895"/>
                    <a:pt x="147097" y="553135"/>
                    <a:pt x="149443" y="543389"/>
                  </a:cubicBezTo>
                  <a:cubicBezTo>
                    <a:pt x="159910" y="499714"/>
                    <a:pt x="170198" y="455859"/>
                    <a:pt x="181026" y="412185"/>
                  </a:cubicBezTo>
                  <a:cubicBezTo>
                    <a:pt x="187343" y="386738"/>
                    <a:pt x="194381" y="361471"/>
                    <a:pt x="202141" y="336386"/>
                  </a:cubicBezTo>
                  <a:cubicBezTo>
                    <a:pt x="206473" y="321948"/>
                    <a:pt x="216399" y="314368"/>
                    <a:pt x="232461" y="312743"/>
                  </a:cubicBezTo>
                  <a:cubicBezTo>
                    <a:pt x="249606" y="311119"/>
                    <a:pt x="257908" y="322128"/>
                    <a:pt x="263863" y="334039"/>
                  </a:cubicBezTo>
                  <a:cubicBezTo>
                    <a:pt x="271444" y="349380"/>
                    <a:pt x="272165" y="365622"/>
                    <a:pt x="273609" y="382587"/>
                  </a:cubicBezTo>
                  <a:cubicBezTo>
                    <a:pt x="276316" y="419043"/>
                    <a:pt x="278663" y="455498"/>
                    <a:pt x="281008" y="492134"/>
                  </a:cubicBezTo>
                  <a:cubicBezTo>
                    <a:pt x="282272" y="511806"/>
                    <a:pt x="283535" y="531658"/>
                    <a:pt x="289671" y="550427"/>
                  </a:cubicBezTo>
                  <a:cubicBezTo>
                    <a:pt x="295627" y="568475"/>
                    <a:pt x="308621" y="575513"/>
                    <a:pt x="327570" y="570821"/>
                  </a:cubicBezTo>
                  <a:cubicBezTo>
                    <a:pt x="352837" y="564685"/>
                    <a:pt x="353559" y="553315"/>
                    <a:pt x="354100" y="525522"/>
                  </a:cubicBezTo>
                  <a:cubicBezTo>
                    <a:pt x="355544" y="466327"/>
                    <a:pt x="345618" y="407673"/>
                    <a:pt x="341467" y="348838"/>
                  </a:cubicBezTo>
                  <a:cubicBezTo>
                    <a:pt x="340745" y="339815"/>
                    <a:pt x="345798" y="327001"/>
                    <a:pt x="335872" y="321587"/>
                  </a:cubicBezTo>
                  <a:cubicBezTo>
                    <a:pt x="315840" y="305164"/>
                    <a:pt x="319269" y="262030"/>
                    <a:pt x="318547" y="242539"/>
                  </a:cubicBezTo>
                  <a:cubicBezTo>
                    <a:pt x="317284" y="210776"/>
                    <a:pt x="310967" y="179374"/>
                    <a:pt x="300861" y="148512"/>
                  </a:cubicBezTo>
                  <a:cubicBezTo>
                    <a:pt x="295808" y="133533"/>
                    <a:pt x="289491" y="118915"/>
                    <a:pt x="285520" y="103394"/>
                  </a:cubicBezTo>
                  <a:cubicBezTo>
                    <a:pt x="284257" y="98341"/>
                    <a:pt x="286242" y="93829"/>
                    <a:pt x="291656" y="92566"/>
                  </a:cubicBezTo>
                  <a:cubicBezTo>
                    <a:pt x="295808" y="91483"/>
                    <a:pt x="298875" y="94009"/>
                    <a:pt x="300319" y="97799"/>
                  </a:cubicBezTo>
                  <a:cubicBezTo>
                    <a:pt x="301582" y="101228"/>
                    <a:pt x="302304" y="105018"/>
                    <a:pt x="303748" y="108447"/>
                  </a:cubicBezTo>
                  <a:cubicBezTo>
                    <a:pt x="325044" y="160604"/>
                    <a:pt x="329556" y="215649"/>
                    <a:pt x="332985" y="271054"/>
                  </a:cubicBezTo>
                  <a:cubicBezTo>
                    <a:pt x="333526" y="280439"/>
                    <a:pt x="334068" y="289823"/>
                    <a:pt x="337677" y="298667"/>
                  </a:cubicBezTo>
                  <a:cubicBezTo>
                    <a:pt x="342911" y="311661"/>
                    <a:pt x="355544" y="314007"/>
                    <a:pt x="366914" y="306066"/>
                  </a:cubicBezTo>
                  <a:cubicBezTo>
                    <a:pt x="384781" y="300652"/>
                    <a:pt x="380630" y="257519"/>
                    <a:pt x="380088" y="242900"/>
                  </a:cubicBezTo>
                  <a:close/>
                </a:path>
              </a:pathLst>
            </a:custGeom>
            <a:solidFill>
              <a:srgbClr val="FFFFFF"/>
            </a:solidFill>
            <a:ln w="1804" cap="flat">
              <a:noFill/>
              <a:prstDash val="solid"/>
              <a:miter/>
            </a:ln>
          </p:spPr>
          <p:txBody>
            <a:bodyPr rtlCol="0" anchor="ctr"/>
            <a:lstStyle/>
            <a:p>
              <a:endParaRPr lang="en-US"/>
            </a:p>
          </p:txBody>
        </p:sp>
        <p:sp>
          <p:nvSpPr>
            <p:cNvPr id="51" name="Freeform 1009">
              <a:extLst>
                <a:ext uri="{FF2B5EF4-FFF2-40B4-BE49-F238E27FC236}">
                  <a16:creationId xmlns:a16="http://schemas.microsoft.com/office/drawing/2014/main" id="{2CADB101-C2ED-4462-034A-F0F5C9BA49A1}"/>
                </a:ext>
              </a:extLst>
            </p:cNvPr>
            <p:cNvSpPr/>
            <p:nvPr/>
          </p:nvSpPr>
          <p:spPr>
            <a:xfrm>
              <a:off x="9398298" y="2146062"/>
              <a:ext cx="172902" cy="176077"/>
            </a:xfrm>
            <a:custGeom>
              <a:avLst/>
              <a:gdLst>
                <a:gd name="connsiteX0" fmla="*/ 124897 w 172902"/>
                <a:gd name="connsiteY0" fmla="*/ 166346 h 176077"/>
                <a:gd name="connsiteX1" fmla="*/ 172903 w 172902"/>
                <a:gd name="connsiteY1" fmla="*/ 83689 h 176077"/>
                <a:gd name="connsiteX2" fmla="*/ 71116 w 172902"/>
                <a:gd name="connsiteY2" fmla="*/ 491 h 176077"/>
                <a:gd name="connsiteX3" fmla="*/ 731 w 172902"/>
                <a:gd name="connsiteY3" fmla="*/ 73763 h 176077"/>
                <a:gd name="connsiteX4" fmla="*/ 37186 w 172902"/>
                <a:gd name="connsiteY4" fmla="*/ 163278 h 176077"/>
                <a:gd name="connsiteX5" fmla="*/ 124897 w 172902"/>
                <a:gd name="connsiteY5" fmla="*/ 166346 h 176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902" h="176077">
                  <a:moveTo>
                    <a:pt x="124897" y="166346"/>
                  </a:moveTo>
                  <a:cubicBezTo>
                    <a:pt x="160089" y="150284"/>
                    <a:pt x="172181" y="120867"/>
                    <a:pt x="172903" y="83689"/>
                  </a:cubicBezTo>
                  <a:cubicBezTo>
                    <a:pt x="167308" y="56979"/>
                    <a:pt x="165684" y="-6187"/>
                    <a:pt x="71116" y="491"/>
                  </a:cubicBezTo>
                  <a:cubicBezTo>
                    <a:pt x="30328" y="3920"/>
                    <a:pt x="3257" y="38210"/>
                    <a:pt x="731" y="73763"/>
                  </a:cubicBezTo>
                  <a:cubicBezTo>
                    <a:pt x="-1254" y="101015"/>
                    <a:pt x="-1976" y="133861"/>
                    <a:pt x="37186" y="163278"/>
                  </a:cubicBezTo>
                  <a:cubicBezTo>
                    <a:pt x="63716" y="178438"/>
                    <a:pt x="92952" y="180965"/>
                    <a:pt x="124897" y="166346"/>
                  </a:cubicBezTo>
                  <a:close/>
                </a:path>
              </a:pathLst>
            </a:custGeom>
            <a:solidFill>
              <a:srgbClr val="FFFFFF"/>
            </a:solidFill>
            <a:ln w="1804" cap="flat">
              <a:noFill/>
              <a:prstDash val="solid"/>
              <a:miter/>
            </a:ln>
          </p:spPr>
          <p:txBody>
            <a:bodyPr rtlCol="0" anchor="ctr"/>
            <a:lstStyle/>
            <a:p>
              <a:endParaRPr lang="en-US"/>
            </a:p>
          </p:txBody>
        </p:sp>
        <p:sp>
          <p:nvSpPr>
            <p:cNvPr id="52" name="Freeform 1010">
              <a:extLst>
                <a:ext uri="{FF2B5EF4-FFF2-40B4-BE49-F238E27FC236}">
                  <a16:creationId xmlns:a16="http://schemas.microsoft.com/office/drawing/2014/main" id="{E71A4A4E-334A-5C72-C4A1-65EEEEBA91C1}"/>
                </a:ext>
              </a:extLst>
            </p:cNvPr>
            <p:cNvSpPr/>
            <p:nvPr/>
          </p:nvSpPr>
          <p:spPr>
            <a:xfrm>
              <a:off x="9110631" y="1821881"/>
              <a:ext cx="289133" cy="431973"/>
            </a:xfrm>
            <a:custGeom>
              <a:avLst/>
              <a:gdLst>
                <a:gd name="connsiteX0" fmla="*/ 211516 w 289133"/>
                <a:gd name="connsiteY0" fmla="*/ 430610 h 431973"/>
                <a:gd name="connsiteX1" fmla="*/ 200868 w 289133"/>
                <a:gd name="connsiteY1" fmla="*/ 404983 h 431973"/>
                <a:gd name="connsiteX2" fmla="*/ 223066 w 289133"/>
                <a:gd name="connsiteY2" fmla="*/ 312580 h 431973"/>
                <a:gd name="connsiteX3" fmla="*/ 283344 w 289133"/>
                <a:gd name="connsiteY3" fmla="*/ 179932 h 431973"/>
                <a:gd name="connsiteX4" fmla="*/ 284607 w 289133"/>
                <a:gd name="connsiteY4" fmla="*/ 93846 h 431973"/>
                <a:gd name="connsiteX5" fmla="*/ 283344 w 289133"/>
                <a:gd name="connsiteY5" fmla="*/ 88432 h 431973"/>
                <a:gd name="connsiteX6" fmla="*/ 282983 w 289133"/>
                <a:gd name="connsiteY6" fmla="*/ 86988 h 431973"/>
                <a:gd name="connsiteX7" fmla="*/ 281720 w 289133"/>
                <a:gd name="connsiteY7" fmla="*/ 82657 h 431973"/>
                <a:gd name="connsiteX8" fmla="*/ 281358 w 289133"/>
                <a:gd name="connsiteY8" fmla="*/ 81755 h 431973"/>
                <a:gd name="connsiteX9" fmla="*/ 279734 w 289133"/>
                <a:gd name="connsiteY9" fmla="*/ 76701 h 431973"/>
                <a:gd name="connsiteX10" fmla="*/ 279193 w 289133"/>
                <a:gd name="connsiteY10" fmla="*/ 75438 h 431973"/>
                <a:gd name="connsiteX11" fmla="*/ 277749 w 289133"/>
                <a:gd name="connsiteY11" fmla="*/ 71648 h 431973"/>
                <a:gd name="connsiteX12" fmla="*/ 277208 w 289133"/>
                <a:gd name="connsiteY12" fmla="*/ 70385 h 431973"/>
                <a:gd name="connsiteX13" fmla="*/ 275042 w 289133"/>
                <a:gd name="connsiteY13" fmla="*/ 65692 h 431973"/>
                <a:gd name="connsiteX14" fmla="*/ 274501 w 289133"/>
                <a:gd name="connsiteY14" fmla="*/ 64610 h 431973"/>
                <a:gd name="connsiteX15" fmla="*/ 272696 w 289133"/>
                <a:gd name="connsiteY15" fmla="*/ 61000 h 431973"/>
                <a:gd name="connsiteX16" fmla="*/ 271974 w 289133"/>
                <a:gd name="connsiteY16" fmla="*/ 59556 h 431973"/>
                <a:gd name="connsiteX17" fmla="*/ 269628 w 289133"/>
                <a:gd name="connsiteY17" fmla="*/ 55586 h 431973"/>
                <a:gd name="connsiteX18" fmla="*/ 268906 w 289133"/>
                <a:gd name="connsiteY18" fmla="*/ 54503 h 431973"/>
                <a:gd name="connsiteX19" fmla="*/ 266560 w 289133"/>
                <a:gd name="connsiteY19" fmla="*/ 51074 h 431973"/>
                <a:gd name="connsiteX20" fmla="*/ 265477 w 289133"/>
                <a:gd name="connsiteY20" fmla="*/ 49450 h 431973"/>
                <a:gd name="connsiteX21" fmla="*/ 263492 w 289133"/>
                <a:gd name="connsiteY21" fmla="*/ 46562 h 431973"/>
                <a:gd name="connsiteX22" fmla="*/ 262589 w 289133"/>
                <a:gd name="connsiteY22" fmla="*/ 45299 h 431973"/>
                <a:gd name="connsiteX23" fmla="*/ 259701 w 289133"/>
                <a:gd name="connsiteY23" fmla="*/ 41689 h 431973"/>
                <a:gd name="connsiteX24" fmla="*/ 258258 w 289133"/>
                <a:gd name="connsiteY24" fmla="*/ 40065 h 431973"/>
                <a:gd name="connsiteX25" fmla="*/ 256273 w 289133"/>
                <a:gd name="connsiteY25" fmla="*/ 37899 h 431973"/>
                <a:gd name="connsiteX26" fmla="*/ 254829 w 289133"/>
                <a:gd name="connsiteY26" fmla="*/ 36275 h 431973"/>
                <a:gd name="connsiteX27" fmla="*/ 251761 w 289133"/>
                <a:gd name="connsiteY27" fmla="*/ 33207 h 431973"/>
                <a:gd name="connsiteX28" fmla="*/ 249956 w 289133"/>
                <a:gd name="connsiteY28" fmla="*/ 31583 h 431973"/>
                <a:gd name="connsiteX29" fmla="*/ 248151 w 289133"/>
                <a:gd name="connsiteY29" fmla="*/ 29959 h 431973"/>
                <a:gd name="connsiteX30" fmla="*/ 246166 w 289133"/>
                <a:gd name="connsiteY30" fmla="*/ 28154 h 431973"/>
                <a:gd name="connsiteX31" fmla="*/ 244542 w 289133"/>
                <a:gd name="connsiteY31" fmla="*/ 26710 h 431973"/>
                <a:gd name="connsiteX32" fmla="*/ 240932 w 289133"/>
                <a:gd name="connsiteY32" fmla="*/ 23642 h 431973"/>
                <a:gd name="connsiteX33" fmla="*/ 239489 w 289133"/>
                <a:gd name="connsiteY33" fmla="*/ 22379 h 431973"/>
                <a:gd name="connsiteX34" fmla="*/ 237142 w 289133"/>
                <a:gd name="connsiteY34" fmla="*/ 20574 h 431973"/>
                <a:gd name="connsiteX35" fmla="*/ 235879 w 289133"/>
                <a:gd name="connsiteY35" fmla="*/ 19672 h 431973"/>
                <a:gd name="connsiteX36" fmla="*/ 230285 w 289133"/>
                <a:gd name="connsiteY36" fmla="*/ 15701 h 431973"/>
                <a:gd name="connsiteX37" fmla="*/ 230104 w 289133"/>
                <a:gd name="connsiteY37" fmla="*/ 15521 h 431973"/>
                <a:gd name="connsiteX38" fmla="*/ 227216 w 289133"/>
                <a:gd name="connsiteY38" fmla="*/ 13536 h 431973"/>
                <a:gd name="connsiteX39" fmla="*/ 226314 w 289133"/>
                <a:gd name="connsiteY39" fmla="*/ 12994 h 431973"/>
                <a:gd name="connsiteX40" fmla="*/ 216388 w 289133"/>
                <a:gd name="connsiteY40" fmla="*/ 7399 h 431973"/>
                <a:gd name="connsiteX41" fmla="*/ 215847 w 289133"/>
                <a:gd name="connsiteY41" fmla="*/ 7039 h 431973"/>
                <a:gd name="connsiteX42" fmla="*/ 200868 w 289133"/>
                <a:gd name="connsiteY42" fmla="*/ 0 h 431973"/>
                <a:gd name="connsiteX43" fmla="*/ 200868 w 289133"/>
                <a:gd name="connsiteY43" fmla="*/ 0 h 431973"/>
                <a:gd name="connsiteX44" fmla="*/ 225232 w 289133"/>
                <a:gd name="connsiteY44" fmla="*/ 41870 h 431973"/>
                <a:gd name="connsiteX45" fmla="*/ 238947 w 289133"/>
                <a:gd name="connsiteY45" fmla="*/ 130843 h 431973"/>
                <a:gd name="connsiteX46" fmla="*/ 199243 w 289133"/>
                <a:gd name="connsiteY46" fmla="*/ 232811 h 431973"/>
                <a:gd name="connsiteX47" fmla="*/ 51435 w 289133"/>
                <a:gd name="connsiteY47" fmla="*/ 283885 h 431973"/>
                <a:gd name="connsiteX48" fmla="*/ 0 w 289133"/>
                <a:gd name="connsiteY48" fmla="*/ 271071 h 431973"/>
                <a:gd name="connsiteX49" fmla="*/ 5053 w 289133"/>
                <a:gd name="connsiteY49" fmla="*/ 280456 h 431973"/>
                <a:gd name="connsiteX50" fmla="*/ 5234 w 289133"/>
                <a:gd name="connsiteY50" fmla="*/ 280637 h 431973"/>
                <a:gd name="connsiteX51" fmla="*/ 7219 w 289133"/>
                <a:gd name="connsiteY51" fmla="*/ 283885 h 431973"/>
                <a:gd name="connsiteX52" fmla="*/ 83379 w 289133"/>
                <a:gd name="connsiteY52" fmla="*/ 373941 h 431973"/>
                <a:gd name="connsiteX53" fmla="*/ 173255 w 289133"/>
                <a:gd name="connsiteY53" fmla="*/ 425196 h 431973"/>
                <a:gd name="connsiteX54" fmla="*/ 211516 w 289133"/>
                <a:gd name="connsiteY54" fmla="*/ 430610 h 431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89133" h="431973">
                  <a:moveTo>
                    <a:pt x="211516" y="430610"/>
                  </a:moveTo>
                  <a:cubicBezTo>
                    <a:pt x="212057" y="428625"/>
                    <a:pt x="203033" y="419962"/>
                    <a:pt x="200868" y="404983"/>
                  </a:cubicBezTo>
                  <a:cubicBezTo>
                    <a:pt x="196897" y="366722"/>
                    <a:pt x="201048" y="346329"/>
                    <a:pt x="223066" y="312580"/>
                  </a:cubicBezTo>
                  <a:cubicBezTo>
                    <a:pt x="249775" y="271974"/>
                    <a:pt x="271072" y="227938"/>
                    <a:pt x="283344" y="179932"/>
                  </a:cubicBezTo>
                  <a:cubicBezTo>
                    <a:pt x="290743" y="151056"/>
                    <a:pt x="290924" y="122722"/>
                    <a:pt x="284607" y="93846"/>
                  </a:cubicBezTo>
                  <a:cubicBezTo>
                    <a:pt x="284246" y="92042"/>
                    <a:pt x="283886" y="90237"/>
                    <a:pt x="283344" y="88432"/>
                  </a:cubicBezTo>
                  <a:cubicBezTo>
                    <a:pt x="283163" y="87891"/>
                    <a:pt x="283163" y="87530"/>
                    <a:pt x="282983" y="86988"/>
                  </a:cubicBezTo>
                  <a:cubicBezTo>
                    <a:pt x="282622" y="85545"/>
                    <a:pt x="282261" y="84101"/>
                    <a:pt x="281720" y="82657"/>
                  </a:cubicBezTo>
                  <a:cubicBezTo>
                    <a:pt x="281539" y="82296"/>
                    <a:pt x="281539" y="81935"/>
                    <a:pt x="281358" y="81755"/>
                  </a:cubicBezTo>
                  <a:cubicBezTo>
                    <a:pt x="280817" y="80130"/>
                    <a:pt x="280276" y="78326"/>
                    <a:pt x="279734" y="76701"/>
                  </a:cubicBezTo>
                  <a:cubicBezTo>
                    <a:pt x="279554" y="76340"/>
                    <a:pt x="279374" y="75799"/>
                    <a:pt x="279193" y="75438"/>
                  </a:cubicBezTo>
                  <a:cubicBezTo>
                    <a:pt x="278651" y="74175"/>
                    <a:pt x="278291" y="72911"/>
                    <a:pt x="277749" y="71648"/>
                  </a:cubicBezTo>
                  <a:cubicBezTo>
                    <a:pt x="277569" y="71287"/>
                    <a:pt x="277388" y="70746"/>
                    <a:pt x="277208" y="70385"/>
                  </a:cubicBezTo>
                  <a:cubicBezTo>
                    <a:pt x="276486" y="68760"/>
                    <a:pt x="275764" y="67317"/>
                    <a:pt x="275042" y="65692"/>
                  </a:cubicBezTo>
                  <a:cubicBezTo>
                    <a:pt x="274862" y="65331"/>
                    <a:pt x="274681" y="64971"/>
                    <a:pt x="274501" y="64610"/>
                  </a:cubicBezTo>
                  <a:cubicBezTo>
                    <a:pt x="273960" y="63346"/>
                    <a:pt x="273237" y="62263"/>
                    <a:pt x="272696" y="61000"/>
                  </a:cubicBezTo>
                  <a:cubicBezTo>
                    <a:pt x="272515" y="60459"/>
                    <a:pt x="272155" y="60098"/>
                    <a:pt x="271974" y="59556"/>
                  </a:cubicBezTo>
                  <a:cubicBezTo>
                    <a:pt x="271252" y="58293"/>
                    <a:pt x="270530" y="56849"/>
                    <a:pt x="269628" y="55586"/>
                  </a:cubicBezTo>
                  <a:cubicBezTo>
                    <a:pt x="269448" y="55225"/>
                    <a:pt x="269267" y="54864"/>
                    <a:pt x="268906" y="54503"/>
                  </a:cubicBezTo>
                  <a:cubicBezTo>
                    <a:pt x="268184" y="53240"/>
                    <a:pt x="267462" y="52157"/>
                    <a:pt x="266560" y="51074"/>
                  </a:cubicBezTo>
                  <a:cubicBezTo>
                    <a:pt x="266199" y="50533"/>
                    <a:pt x="265838" y="49991"/>
                    <a:pt x="265477" y="49450"/>
                  </a:cubicBezTo>
                  <a:cubicBezTo>
                    <a:pt x="264755" y="48547"/>
                    <a:pt x="264213" y="47645"/>
                    <a:pt x="263492" y="46562"/>
                  </a:cubicBezTo>
                  <a:cubicBezTo>
                    <a:pt x="263131" y="46201"/>
                    <a:pt x="262770" y="45660"/>
                    <a:pt x="262589" y="45299"/>
                  </a:cubicBezTo>
                  <a:cubicBezTo>
                    <a:pt x="261687" y="44036"/>
                    <a:pt x="260784" y="42953"/>
                    <a:pt x="259701" y="41689"/>
                  </a:cubicBezTo>
                  <a:cubicBezTo>
                    <a:pt x="259341" y="41148"/>
                    <a:pt x="258799" y="40607"/>
                    <a:pt x="258258" y="40065"/>
                  </a:cubicBezTo>
                  <a:cubicBezTo>
                    <a:pt x="257717" y="39343"/>
                    <a:pt x="256994" y="38621"/>
                    <a:pt x="256273" y="37899"/>
                  </a:cubicBezTo>
                  <a:cubicBezTo>
                    <a:pt x="255732" y="37358"/>
                    <a:pt x="255370" y="36817"/>
                    <a:pt x="254829" y="36275"/>
                  </a:cubicBezTo>
                  <a:cubicBezTo>
                    <a:pt x="253927" y="35192"/>
                    <a:pt x="252844" y="34110"/>
                    <a:pt x="251761" y="33207"/>
                  </a:cubicBezTo>
                  <a:cubicBezTo>
                    <a:pt x="251220" y="32666"/>
                    <a:pt x="250678" y="32124"/>
                    <a:pt x="249956" y="31583"/>
                  </a:cubicBezTo>
                  <a:cubicBezTo>
                    <a:pt x="249415" y="31041"/>
                    <a:pt x="248693" y="30500"/>
                    <a:pt x="248151" y="29959"/>
                  </a:cubicBezTo>
                  <a:cubicBezTo>
                    <a:pt x="247430" y="29417"/>
                    <a:pt x="246889" y="28695"/>
                    <a:pt x="246166" y="28154"/>
                  </a:cubicBezTo>
                  <a:cubicBezTo>
                    <a:pt x="245625" y="27613"/>
                    <a:pt x="245084" y="27071"/>
                    <a:pt x="244542" y="26710"/>
                  </a:cubicBezTo>
                  <a:cubicBezTo>
                    <a:pt x="243279" y="25627"/>
                    <a:pt x="242196" y="24725"/>
                    <a:pt x="240932" y="23642"/>
                  </a:cubicBezTo>
                  <a:cubicBezTo>
                    <a:pt x="240391" y="23281"/>
                    <a:pt x="240030" y="22920"/>
                    <a:pt x="239489" y="22379"/>
                  </a:cubicBezTo>
                  <a:cubicBezTo>
                    <a:pt x="238767" y="21837"/>
                    <a:pt x="237865" y="21115"/>
                    <a:pt x="237142" y="20574"/>
                  </a:cubicBezTo>
                  <a:cubicBezTo>
                    <a:pt x="236782" y="20213"/>
                    <a:pt x="236240" y="19852"/>
                    <a:pt x="235879" y="19672"/>
                  </a:cubicBezTo>
                  <a:cubicBezTo>
                    <a:pt x="234075" y="18408"/>
                    <a:pt x="232270" y="16965"/>
                    <a:pt x="230285" y="15701"/>
                  </a:cubicBezTo>
                  <a:cubicBezTo>
                    <a:pt x="230285" y="15701"/>
                    <a:pt x="230104" y="15521"/>
                    <a:pt x="230104" y="15521"/>
                  </a:cubicBezTo>
                  <a:cubicBezTo>
                    <a:pt x="229202" y="14799"/>
                    <a:pt x="228119" y="14257"/>
                    <a:pt x="227216" y="13536"/>
                  </a:cubicBezTo>
                  <a:cubicBezTo>
                    <a:pt x="226856" y="13355"/>
                    <a:pt x="226494" y="13175"/>
                    <a:pt x="226314" y="12994"/>
                  </a:cubicBezTo>
                  <a:cubicBezTo>
                    <a:pt x="223066" y="11009"/>
                    <a:pt x="219817" y="9204"/>
                    <a:pt x="216388" y="7399"/>
                  </a:cubicBezTo>
                  <a:cubicBezTo>
                    <a:pt x="216208" y="7219"/>
                    <a:pt x="216027" y="7219"/>
                    <a:pt x="215847" y="7039"/>
                  </a:cubicBezTo>
                  <a:cubicBezTo>
                    <a:pt x="210974" y="4512"/>
                    <a:pt x="206101" y="2166"/>
                    <a:pt x="200868" y="0"/>
                  </a:cubicBezTo>
                  <a:lnTo>
                    <a:pt x="200868" y="0"/>
                  </a:lnTo>
                  <a:cubicBezTo>
                    <a:pt x="210613" y="12633"/>
                    <a:pt x="218734" y="26710"/>
                    <a:pt x="225232" y="41870"/>
                  </a:cubicBezTo>
                  <a:cubicBezTo>
                    <a:pt x="237142" y="69843"/>
                    <a:pt x="242556" y="100524"/>
                    <a:pt x="238947" y="130843"/>
                  </a:cubicBezTo>
                  <a:cubicBezTo>
                    <a:pt x="234616" y="167119"/>
                    <a:pt x="223427" y="204657"/>
                    <a:pt x="199243" y="232811"/>
                  </a:cubicBezTo>
                  <a:cubicBezTo>
                    <a:pt x="165314" y="272515"/>
                    <a:pt x="101968" y="289119"/>
                    <a:pt x="51435" y="283885"/>
                  </a:cubicBezTo>
                  <a:cubicBezTo>
                    <a:pt x="33388" y="282080"/>
                    <a:pt x="16062" y="278110"/>
                    <a:pt x="0" y="271071"/>
                  </a:cubicBezTo>
                  <a:cubicBezTo>
                    <a:pt x="1444" y="274140"/>
                    <a:pt x="3068" y="277388"/>
                    <a:pt x="5053" y="280456"/>
                  </a:cubicBezTo>
                  <a:cubicBezTo>
                    <a:pt x="5053" y="280456"/>
                    <a:pt x="5234" y="280637"/>
                    <a:pt x="5234" y="280637"/>
                  </a:cubicBezTo>
                  <a:cubicBezTo>
                    <a:pt x="5956" y="281719"/>
                    <a:pt x="6497" y="282802"/>
                    <a:pt x="7219" y="283885"/>
                  </a:cubicBezTo>
                  <a:cubicBezTo>
                    <a:pt x="29056" y="316912"/>
                    <a:pt x="54684" y="346870"/>
                    <a:pt x="83379" y="373941"/>
                  </a:cubicBezTo>
                  <a:cubicBezTo>
                    <a:pt x="109006" y="398305"/>
                    <a:pt x="142214" y="410036"/>
                    <a:pt x="173255" y="425196"/>
                  </a:cubicBezTo>
                  <a:cubicBezTo>
                    <a:pt x="181195" y="428986"/>
                    <a:pt x="203755" y="434581"/>
                    <a:pt x="211516" y="430610"/>
                  </a:cubicBezTo>
                  <a:close/>
                </a:path>
              </a:pathLst>
            </a:custGeom>
            <a:solidFill>
              <a:srgbClr val="FFFFFF"/>
            </a:solidFill>
            <a:ln w="1804" cap="flat">
              <a:noFill/>
              <a:prstDash val="solid"/>
              <a:miter/>
            </a:ln>
          </p:spPr>
          <p:txBody>
            <a:bodyPr rtlCol="0" anchor="ctr"/>
            <a:lstStyle/>
            <a:p>
              <a:endParaRPr lang="en-US"/>
            </a:p>
          </p:txBody>
        </p:sp>
        <p:sp>
          <p:nvSpPr>
            <p:cNvPr id="53" name="Freeform 1011">
              <a:extLst>
                <a:ext uri="{FF2B5EF4-FFF2-40B4-BE49-F238E27FC236}">
                  <a16:creationId xmlns:a16="http://schemas.microsoft.com/office/drawing/2014/main" id="{792785F4-2F58-42FD-932E-FF17C91F40B6}"/>
                </a:ext>
              </a:extLst>
            </p:cNvPr>
            <p:cNvSpPr/>
            <p:nvPr/>
          </p:nvSpPr>
          <p:spPr>
            <a:xfrm>
              <a:off x="8852193" y="1849313"/>
              <a:ext cx="252160" cy="388199"/>
            </a:xfrm>
            <a:custGeom>
              <a:avLst/>
              <a:gdLst>
                <a:gd name="connsiteX0" fmla="*/ 240752 w 252160"/>
                <a:gd name="connsiteY0" fmla="*/ 74897 h 388199"/>
                <a:gd name="connsiteX1" fmla="*/ 240391 w 252160"/>
                <a:gd name="connsiteY1" fmla="*/ 73814 h 388199"/>
                <a:gd name="connsiteX2" fmla="*/ 238045 w 252160"/>
                <a:gd name="connsiteY2" fmla="*/ 68400 h 388199"/>
                <a:gd name="connsiteX3" fmla="*/ 237684 w 252160"/>
                <a:gd name="connsiteY3" fmla="*/ 67497 h 388199"/>
                <a:gd name="connsiteX4" fmla="*/ 235157 w 252160"/>
                <a:gd name="connsiteY4" fmla="*/ 61903 h 388199"/>
                <a:gd name="connsiteX5" fmla="*/ 235157 w 252160"/>
                <a:gd name="connsiteY5" fmla="*/ 61903 h 388199"/>
                <a:gd name="connsiteX6" fmla="*/ 232450 w 252160"/>
                <a:gd name="connsiteY6" fmla="*/ 56488 h 388199"/>
                <a:gd name="connsiteX7" fmla="*/ 232089 w 252160"/>
                <a:gd name="connsiteY7" fmla="*/ 55766 h 388199"/>
                <a:gd name="connsiteX8" fmla="*/ 229382 w 252160"/>
                <a:gd name="connsiteY8" fmla="*/ 50352 h 388199"/>
                <a:gd name="connsiteX9" fmla="*/ 229202 w 252160"/>
                <a:gd name="connsiteY9" fmla="*/ 49991 h 388199"/>
                <a:gd name="connsiteX10" fmla="*/ 222885 w 252160"/>
                <a:gd name="connsiteY10" fmla="*/ 39343 h 388199"/>
                <a:gd name="connsiteX11" fmla="*/ 222705 w 252160"/>
                <a:gd name="connsiteY11" fmla="*/ 38982 h 388199"/>
                <a:gd name="connsiteX12" fmla="*/ 211515 w 252160"/>
                <a:gd name="connsiteY12" fmla="*/ 24003 h 388199"/>
                <a:gd name="connsiteX13" fmla="*/ 211335 w 252160"/>
                <a:gd name="connsiteY13" fmla="*/ 23823 h 388199"/>
                <a:gd name="connsiteX14" fmla="*/ 181737 w 252160"/>
                <a:gd name="connsiteY14" fmla="*/ 0 h 388199"/>
                <a:gd name="connsiteX15" fmla="*/ 181737 w 252160"/>
                <a:gd name="connsiteY15" fmla="*/ 0 h 388199"/>
                <a:gd name="connsiteX16" fmla="*/ 189497 w 252160"/>
                <a:gd name="connsiteY16" fmla="*/ 13716 h 388199"/>
                <a:gd name="connsiteX17" fmla="*/ 167660 w 252160"/>
                <a:gd name="connsiteY17" fmla="*/ 251941 h 388199"/>
                <a:gd name="connsiteX18" fmla="*/ 86808 w 252160"/>
                <a:gd name="connsiteY18" fmla="*/ 301030 h 388199"/>
                <a:gd name="connsiteX19" fmla="*/ 0 w 252160"/>
                <a:gd name="connsiteY19" fmla="*/ 291104 h 388199"/>
                <a:gd name="connsiteX20" fmla="*/ 0 w 252160"/>
                <a:gd name="connsiteY20" fmla="*/ 291104 h 388199"/>
                <a:gd name="connsiteX21" fmla="*/ 2527 w 252160"/>
                <a:gd name="connsiteY21" fmla="*/ 296699 h 388199"/>
                <a:gd name="connsiteX22" fmla="*/ 2527 w 252160"/>
                <a:gd name="connsiteY22" fmla="*/ 296879 h 388199"/>
                <a:gd name="connsiteX23" fmla="*/ 8302 w 252160"/>
                <a:gd name="connsiteY23" fmla="*/ 313844 h 388199"/>
                <a:gd name="connsiteX24" fmla="*/ 8302 w 252160"/>
                <a:gd name="connsiteY24" fmla="*/ 314205 h 388199"/>
                <a:gd name="connsiteX25" fmla="*/ 9565 w 252160"/>
                <a:gd name="connsiteY25" fmla="*/ 319800 h 388199"/>
                <a:gd name="connsiteX26" fmla="*/ 9565 w 252160"/>
                <a:gd name="connsiteY26" fmla="*/ 319980 h 388199"/>
                <a:gd name="connsiteX27" fmla="*/ 11189 w 252160"/>
                <a:gd name="connsiteY27" fmla="*/ 331350 h 388199"/>
                <a:gd name="connsiteX28" fmla="*/ 11189 w 252160"/>
                <a:gd name="connsiteY28" fmla="*/ 331891 h 388199"/>
                <a:gd name="connsiteX29" fmla="*/ 11551 w 252160"/>
                <a:gd name="connsiteY29" fmla="*/ 337486 h 388199"/>
                <a:gd name="connsiteX30" fmla="*/ 11551 w 252160"/>
                <a:gd name="connsiteY30" fmla="*/ 338027 h 388199"/>
                <a:gd name="connsiteX31" fmla="*/ 11189 w 252160"/>
                <a:gd name="connsiteY31" fmla="*/ 349578 h 388199"/>
                <a:gd name="connsiteX32" fmla="*/ 11189 w 252160"/>
                <a:gd name="connsiteY32" fmla="*/ 350119 h 388199"/>
                <a:gd name="connsiteX33" fmla="*/ 10648 w 252160"/>
                <a:gd name="connsiteY33" fmla="*/ 355714 h 388199"/>
                <a:gd name="connsiteX34" fmla="*/ 10468 w 252160"/>
                <a:gd name="connsiteY34" fmla="*/ 356616 h 388199"/>
                <a:gd name="connsiteX35" fmla="*/ 9565 w 252160"/>
                <a:gd name="connsiteY35" fmla="*/ 362211 h 388199"/>
                <a:gd name="connsiteX36" fmla="*/ 9385 w 252160"/>
                <a:gd name="connsiteY36" fmla="*/ 362752 h 388199"/>
                <a:gd name="connsiteX37" fmla="*/ 8121 w 252160"/>
                <a:gd name="connsiteY37" fmla="*/ 368347 h 388199"/>
                <a:gd name="connsiteX38" fmla="*/ 7941 w 252160"/>
                <a:gd name="connsiteY38" fmla="*/ 368708 h 388199"/>
                <a:gd name="connsiteX39" fmla="*/ 6497 w 252160"/>
                <a:gd name="connsiteY39" fmla="*/ 374483 h 388199"/>
                <a:gd name="connsiteX40" fmla="*/ 6136 w 252160"/>
                <a:gd name="connsiteY40" fmla="*/ 375566 h 388199"/>
                <a:gd name="connsiteX41" fmla="*/ 4332 w 252160"/>
                <a:gd name="connsiteY41" fmla="*/ 381341 h 388199"/>
                <a:gd name="connsiteX42" fmla="*/ 3970 w 252160"/>
                <a:gd name="connsiteY42" fmla="*/ 382243 h 388199"/>
                <a:gd name="connsiteX43" fmla="*/ 1805 w 252160"/>
                <a:gd name="connsiteY43" fmla="*/ 388199 h 388199"/>
                <a:gd name="connsiteX44" fmla="*/ 108826 w 252160"/>
                <a:gd name="connsiteY44" fmla="*/ 354450 h 388199"/>
                <a:gd name="connsiteX45" fmla="*/ 232631 w 252160"/>
                <a:gd name="connsiteY45" fmla="*/ 225412 h 388199"/>
                <a:gd name="connsiteX46" fmla="*/ 242196 w 252160"/>
                <a:gd name="connsiteY46" fmla="*/ 80311 h 388199"/>
                <a:gd name="connsiteX47" fmla="*/ 240752 w 252160"/>
                <a:gd name="connsiteY47" fmla="*/ 74897 h 388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52160" h="388199">
                  <a:moveTo>
                    <a:pt x="240752" y="74897"/>
                  </a:moveTo>
                  <a:cubicBezTo>
                    <a:pt x="240572" y="74536"/>
                    <a:pt x="240391" y="74175"/>
                    <a:pt x="240391" y="73814"/>
                  </a:cubicBezTo>
                  <a:cubicBezTo>
                    <a:pt x="239669" y="72009"/>
                    <a:pt x="238947" y="70204"/>
                    <a:pt x="238045" y="68400"/>
                  </a:cubicBezTo>
                  <a:cubicBezTo>
                    <a:pt x="237864" y="68039"/>
                    <a:pt x="237864" y="67858"/>
                    <a:pt x="237684" y="67497"/>
                  </a:cubicBezTo>
                  <a:cubicBezTo>
                    <a:pt x="236962" y="65692"/>
                    <a:pt x="236060" y="63707"/>
                    <a:pt x="235157" y="61903"/>
                  </a:cubicBezTo>
                  <a:cubicBezTo>
                    <a:pt x="235157" y="61903"/>
                    <a:pt x="235157" y="61903"/>
                    <a:pt x="235157" y="61903"/>
                  </a:cubicBezTo>
                  <a:cubicBezTo>
                    <a:pt x="234255" y="60098"/>
                    <a:pt x="233353" y="58293"/>
                    <a:pt x="232450" y="56488"/>
                  </a:cubicBezTo>
                  <a:cubicBezTo>
                    <a:pt x="232270" y="56308"/>
                    <a:pt x="232270" y="55947"/>
                    <a:pt x="232089" y="55766"/>
                  </a:cubicBezTo>
                  <a:cubicBezTo>
                    <a:pt x="231187" y="53962"/>
                    <a:pt x="230285" y="52157"/>
                    <a:pt x="229382" y="50352"/>
                  </a:cubicBezTo>
                  <a:cubicBezTo>
                    <a:pt x="229382" y="50172"/>
                    <a:pt x="229202" y="50172"/>
                    <a:pt x="229202" y="49991"/>
                  </a:cubicBezTo>
                  <a:cubicBezTo>
                    <a:pt x="227217" y="46382"/>
                    <a:pt x="225051" y="42772"/>
                    <a:pt x="222885" y="39343"/>
                  </a:cubicBezTo>
                  <a:cubicBezTo>
                    <a:pt x="222885" y="39163"/>
                    <a:pt x="222705" y="39163"/>
                    <a:pt x="222705" y="38982"/>
                  </a:cubicBezTo>
                  <a:cubicBezTo>
                    <a:pt x="219276" y="33749"/>
                    <a:pt x="215486" y="28695"/>
                    <a:pt x="211515" y="24003"/>
                  </a:cubicBezTo>
                  <a:cubicBezTo>
                    <a:pt x="211515" y="24003"/>
                    <a:pt x="211515" y="24003"/>
                    <a:pt x="211335" y="23823"/>
                  </a:cubicBezTo>
                  <a:cubicBezTo>
                    <a:pt x="203033" y="14438"/>
                    <a:pt x="193468" y="6317"/>
                    <a:pt x="181737" y="0"/>
                  </a:cubicBezTo>
                  <a:lnTo>
                    <a:pt x="181737" y="0"/>
                  </a:lnTo>
                  <a:cubicBezTo>
                    <a:pt x="184625" y="4331"/>
                    <a:pt x="187151" y="8843"/>
                    <a:pt x="189497" y="13716"/>
                  </a:cubicBezTo>
                  <a:cubicBezTo>
                    <a:pt x="225773" y="88613"/>
                    <a:pt x="220719" y="186069"/>
                    <a:pt x="167660" y="251941"/>
                  </a:cubicBezTo>
                  <a:cubicBezTo>
                    <a:pt x="147808" y="276486"/>
                    <a:pt x="118210" y="295796"/>
                    <a:pt x="86808" y="301030"/>
                  </a:cubicBezTo>
                  <a:cubicBezTo>
                    <a:pt x="56488" y="306084"/>
                    <a:pt x="27793" y="302293"/>
                    <a:pt x="0" y="291104"/>
                  </a:cubicBezTo>
                  <a:lnTo>
                    <a:pt x="0" y="291104"/>
                  </a:lnTo>
                  <a:cubicBezTo>
                    <a:pt x="902" y="292909"/>
                    <a:pt x="1805" y="294894"/>
                    <a:pt x="2527" y="296699"/>
                  </a:cubicBezTo>
                  <a:cubicBezTo>
                    <a:pt x="2527" y="296699"/>
                    <a:pt x="2527" y="296879"/>
                    <a:pt x="2527" y="296879"/>
                  </a:cubicBezTo>
                  <a:cubicBezTo>
                    <a:pt x="4873" y="302474"/>
                    <a:pt x="6858" y="308249"/>
                    <a:pt x="8302" y="313844"/>
                  </a:cubicBezTo>
                  <a:cubicBezTo>
                    <a:pt x="8302" y="314024"/>
                    <a:pt x="8302" y="314024"/>
                    <a:pt x="8302" y="314205"/>
                  </a:cubicBezTo>
                  <a:cubicBezTo>
                    <a:pt x="8843" y="316010"/>
                    <a:pt x="9204" y="317995"/>
                    <a:pt x="9565" y="319800"/>
                  </a:cubicBezTo>
                  <a:cubicBezTo>
                    <a:pt x="9565" y="319800"/>
                    <a:pt x="9565" y="319980"/>
                    <a:pt x="9565" y="319980"/>
                  </a:cubicBezTo>
                  <a:cubicBezTo>
                    <a:pt x="10287" y="323770"/>
                    <a:pt x="10828" y="327560"/>
                    <a:pt x="11189" y="331350"/>
                  </a:cubicBezTo>
                  <a:cubicBezTo>
                    <a:pt x="11189" y="331530"/>
                    <a:pt x="11189" y="331711"/>
                    <a:pt x="11189" y="331891"/>
                  </a:cubicBezTo>
                  <a:cubicBezTo>
                    <a:pt x="11370" y="333696"/>
                    <a:pt x="11370" y="335681"/>
                    <a:pt x="11551" y="337486"/>
                  </a:cubicBezTo>
                  <a:cubicBezTo>
                    <a:pt x="11551" y="337666"/>
                    <a:pt x="11551" y="337847"/>
                    <a:pt x="11551" y="338027"/>
                  </a:cubicBezTo>
                  <a:cubicBezTo>
                    <a:pt x="11551" y="341817"/>
                    <a:pt x="11551" y="345607"/>
                    <a:pt x="11189" y="349578"/>
                  </a:cubicBezTo>
                  <a:cubicBezTo>
                    <a:pt x="11189" y="349758"/>
                    <a:pt x="11189" y="349939"/>
                    <a:pt x="11189" y="350119"/>
                  </a:cubicBezTo>
                  <a:cubicBezTo>
                    <a:pt x="11009" y="351924"/>
                    <a:pt x="10828" y="353909"/>
                    <a:pt x="10648" y="355714"/>
                  </a:cubicBezTo>
                  <a:cubicBezTo>
                    <a:pt x="10648" y="356075"/>
                    <a:pt x="10648" y="356255"/>
                    <a:pt x="10468" y="356616"/>
                  </a:cubicBezTo>
                  <a:cubicBezTo>
                    <a:pt x="10287" y="358421"/>
                    <a:pt x="9926" y="360406"/>
                    <a:pt x="9565" y="362211"/>
                  </a:cubicBezTo>
                  <a:cubicBezTo>
                    <a:pt x="9565" y="362391"/>
                    <a:pt x="9565" y="362572"/>
                    <a:pt x="9385" y="362752"/>
                  </a:cubicBezTo>
                  <a:cubicBezTo>
                    <a:pt x="9024" y="364557"/>
                    <a:pt x="8663" y="366542"/>
                    <a:pt x="8121" y="368347"/>
                  </a:cubicBezTo>
                  <a:cubicBezTo>
                    <a:pt x="8121" y="368527"/>
                    <a:pt x="8121" y="368708"/>
                    <a:pt x="7941" y="368708"/>
                  </a:cubicBezTo>
                  <a:cubicBezTo>
                    <a:pt x="7580" y="370693"/>
                    <a:pt x="7039" y="372498"/>
                    <a:pt x="6497" y="374483"/>
                  </a:cubicBezTo>
                  <a:cubicBezTo>
                    <a:pt x="6317" y="374844"/>
                    <a:pt x="6317" y="375205"/>
                    <a:pt x="6136" y="375566"/>
                  </a:cubicBezTo>
                  <a:cubicBezTo>
                    <a:pt x="5595" y="377371"/>
                    <a:pt x="5053" y="379356"/>
                    <a:pt x="4332" y="381341"/>
                  </a:cubicBezTo>
                  <a:cubicBezTo>
                    <a:pt x="4151" y="381702"/>
                    <a:pt x="4151" y="382063"/>
                    <a:pt x="3970" y="382243"/>
                  </a:cubicBezTo>
                  <a:cubicBezTo>
                    <a:pt x="3249" y="384229"/>
                    <a:pt x="2527" y="386214"/>
                    <a:pt x="1805" y="388199"/>
                  </a:cubicBezTo>
                  <a:cubicBezTo>
                    <a:pt x="42411" y="383687"/>
                    <a:pt x="76882" y="373039"/>
                    <a:pt x="108826" y="354450"/>
                  </a:cubicBezTo>
                  <a:cubicBezTo>
                    <a:pt x="162426" y="323229"/>
                    <a:pt x="209891" y="286051"/>
                    <a:pt x="232631" y="225412"/>
                  </a:cubicBezTo>
                  <a:cubicBezTo>
                    <a:pt x="250317" y="178128"/>
                    <a:pt x="261145" y="130122"/>
                    <a:pt x="242196" y="80311"/>
                  </a:cubicBezTo>
                  <a:cubicBezTo>
                    <a:pt x="242196" y="78687"/>
                    <a:pt x="241474" y="76701"/>
                    <a:pt x="240752" y="74897"/>
                  </a:cubicBezTo>
                  <a:close/>
                </a:path>
              </a:pathLst>
            </a:custGeom>
            <a:solidFill>
              <a:srgbClr val="FFFFFF"/>
            </a:solidFill>
            <a:ln w="1804" cap="flat">
              <a:noFill/>
              <a:prstDash val="solid"/>
              <a:miter/>
            </a:ln>
          </p:spPr>
          <p:txBody>
            <a:bodyPr rtlCol="0" anchor="ctr"/>
            <a:lstStyle/>
            <a:p>
              <a:endParaRPr lang="en-US"/>
            </a:p>
          </p:txBody>
        </p:sp>
        <p:sp>
          <p:nvSpPr>
            <p:cNvPr id="54" name="Freeform 1012">
              <a:extLst>
                <a:ext uri="{FF2B5EF4-FFF2-40B4-BE49-F238E27FC236}">
                  <a16:creationId xmlns:a16="http://schemas.microsoft.com/office/drawing/2014/main" id="{215F53E3-665E-392C-BBB9-185DA8789726}"/>
                </a:ext>
              </a:extLst>
            </p:cNvPr>
            <p:cNvSpPr/>
            <p:nvPr/>
          </p:nvSpPr>
          <p:spPr>
            <a:xfrm>
              <a:off x="8491747" y="2127197"/>
              <a:ext cx="453930" cy="780183"/>
            </a:xfrm>
            <a:custGeom>
              <a:avLst/>
              <a:gdLst>
                <a:gd name="connsiteX0" fmla="*/ 411701 w 453930"/>
                <a:gd name="connsiteY0" fmla="*/ 390050 h 780183"/>
                <a:gd name="connsiteX1" fmla="*/ 452307 w 453930"/>
                <a:gd name="connsiteY1" fmla="*/ 337532 h 780183"/>
                <a:gd name="connsiteX2" fmla="*/ 419100 w 453930"/>
                <a:gd name="connsiteY2" fmla="*/ 311724 h 780183"/>
                <a:gd name="connsiteX3" fmla="*/ 369650 w 453930"/>
                <a:gd name="connsiteY3" fmla="*/ 322733 h 780183"/>
                <a:gd name="connsiteX4" fmla="*/ 289700 w 453930"/>
                <a:gd name="connsiteY4" fmla="*/ 290789 h 780183"/>
                <a:gd name="connsiteX5" fmla="*/ 238807 w 453930"/>
                <a:gd name="connsiteY5" fmla="*/ 213366 h 780183"/>
                <a:gd name="connsiteX6" fmla="*/ 239528 w 453930"/>
                <a:gd name="connsiteY6" fmla="*/ 196943 h 780183"/>
                <a:gd name="connsiteX7" fmla="*/ 271653 w 453930"/>
                <a:gd name="connsiteY7" fmla="*/ 154532 h 780183"/>
                <a:gd name="connsiteX8" fmla="*/ 215887 w 453930"/>
                <a:gd name="connsiteY8" fmla="*/ 6724 h 780183"/>
                <a:gd name="connsiteX9" fmla="*/ 84863 w 453930"/>
                <a:gd name="connsiteY9" fmla="*/ 44984 h 780183"/>
                <a:gd name="connsiteX10" fmla="*/ 69883 w 453930"/>
                <a:gd name="connsiteY10" fmla="*/ 133958 h 780183"/>
                <a:gd name="connsiteX11" fmla="*/ 114099 w 453930"/>
                <a:gd name="connsiteY11" fmla="*/ 198928 h 780183"/>
                <a:gd name="connsiteX12" fmla="*/ 41910 w 453930"/>
                <a:gd name="connsiteY12" fmla="*/ 256499 h 780183"/>
                <a:gd name="connsiteX13" fmla="*/ 20253 w 453930"/>
                <a:gd name="connsiteY13" fmla="*/ 317860 h 780183"/>
                <a:gd name="connsiteX14" fmla="*/ 221 w 453930"/>
                <a:gd name="connsiteY14" fmla="*/ 490935 h 780183"/>
                <a:gd name="connsiteX15" fmla="*/ 17185 w 453930"/>
                <a:gd name="connsiteY15" fmla="*/ 530458 h 780183"/>
                <a:gd name="connsiteX16" fmla="*/ 26930 w 453930"/>
                <a:gd name="connsiteY16" fmla="*/ 554281 h 780183"/>
                <a:gd name="connsiteX17" fmla="*/ 18990 w 453930"/>
                <a:gd name="connsiteY17" fmla="*/ 629719 h 780183"/>
                <a:gd name="connsiteX18" fmla="*/ 5454 w 453930"/>
                <a:gd name="connsiteY18" fmla="*/ 741432 h 780183"/>
                <a:gd name="connsiteX19" fmla="*/ 37579 w 453930"/>
                <a:gd name="connsiteY19" fmla="*/ 779332 h 780183"/>
                <a:gd name="connsiteX20" fmla="*/ 89014 w 453930"/>
                <a:gd name="connsiteY20" fmla="*/ 752621 h 780183"/>
                <a:gd name="connsiteX21" fmla="*/ 98398 w 453930"/>
                <a:gd name="connsiteY21" fmla="*/ 709127 h 780183"/>
                <a:gd name="connsiteX22" fmla="*/ 130703 w 453930"/>
                <a:gd name="connsiteY22" fmla="*/ 560598 h 780183"/>
                <a:gd name="connsiteX23" fmla="*/ 144058 w 453930"/>
                <a:gd name="connsiteY23" fmla="*/ 532805 h 780183"/>
                <a:gd name="connsiteX24" fmla="*/ 164090 w 453930"/>
                <a:gd name="connsiteY24" fmla="*/ 535331 h 780183"/>
                <a:gd name="connsiteX25" fmla="*/ 170768 w 453930"/>
                <a:gd name="connsiteY25" fmla="*/ 559695 h 780183"/>
                <a:gd name="connsiteX26" fmla="*/ 194410 w 453930"/>
                <a:gd name="connsiteY26" fmla="*/ 726453 h 780183"/>
                <a:gd name="connsiteX27" fmla="*/ 255410 w 453930"/>
                <a:gd name="connsiteY27" fmla="*/ 778249 h 780183"/>
                <a:gd name="connsiteX28" fmla="*/ 291144 w 453930"/>
                <a:gd name="connsiteY28" fmla="*/ 735116 h 780183"/>
                <a:gd name="connsiteX29" fmla="*/ 281940 w 453930"/>
                <a:gd name="connsiteY29" fmla="*/ 623402 h 780183"/>
                <a:gd name="connsiteX30" fmla="*/ 266960 w 453930"/>
                <a:gd name="connsiteY30" fmla="*/ 460976 h 780183"/>
                <a:gd name="connsiteX31" fmla="*/ 261366 w 453930"/>
                <a:gd name="connsiteY31" fmla="*/ 397630 h 780183"/>
                <a:gd name="connsiteX32" fmla="*/ 411701 w 453930"/>
                <a:gd name="connsiteY32" fmla="*/ 390050 h 780183"/>
                <a:gd name="connsiteX33" fmla="*/ 87750 w 453930"/>
                <a:gd name="connsiteY33" fmla="*/ 132514 h 780183"/>
                <a:gd name="connsiteX34" fmla="*/ 181777 w 453930"/>
                <a:gd name="connsiteY34" fmla="*/ 15747 h 780183"/>
                <a:gd name="connsiteX35" fmla="*/ 268404 w 453930"/>
                <a:gd name="connsiteY35" fmla="*/ 124934 h 780183"/>
                <a:gd name="connsiteX36" fmla="*/ 181235 w 453930"/>
                <a:gd name="connsiteY36" fmla="*/ 200913 h 780183"/>
                <a:gd name="connsiteX37" fmla="*/ 87750 w 453930"/>
                <a:gd name="connsiteY37" fmla="*/ 132514 h 780183"/>
                <a:gd name="connsiteX38" fmla="*/ 231949 w 453930"/>
                <a:gd name="connsiteY38" fmla="*/ 352692 h 780183"/>
                <a:gd name="connsiteX39" fmla="*/ 266419 w 453930"/>
                <a:gd name="connsiteY39" fmla="*/ 628636 h 780183"/>
                <a:gd name="connsiteX40" fmla="*/ 272555 w 453930"/>
                <a:gd name="connsiteY40" fmla="*/ 735116 h 780183"/>
                <a:gd name="connsiteX41" fmla="*/ 251440 w 453930"/>
                <a:gd name="connsiteY41" fmla="*/ 764894 h 780183"/>
                <a:gd name="connsiteX42" fmla="*/ 214804 w 453930"/>
                <a:gd name="connsiteY42" fmla="*/ 749012 h 780183"/>
                <a:gd name="connsiteX43" fmla="*/ 185025 w 453930"/>
                <a:gd name="connsiteY43" fmla="*/ 554642 h 780183"/>
                <a:gd name="connsiteX44" fmla="*/ 176543 w 453930"/>
                <a:gd name="connsiteY44" fmla="*/ 525044 h 780183"/>
                <a:gd name="connsiteX45" fmla="*/ 151638 w 453930"/>
                <a:gd name="connsiteY45" fmla="*/ 505372 h 780183"/>
                <a:gd name="connsiteX46" fmla="*/ 125830 w 453930"/>
                <a:gd name="connsiteY46" fmla="*/ 524683 h 780183"/>
                <a:gd name="connsiteX47" fmla="*/ 101647 w 453930"/>
                <a:gd name="connsiteY47" fmla="*/ 599399 h 780183"/>
                <a:gd name="connsiteX48" fmla="*/ 79088 w 453930"/>
                <a:gd name="connsiteY48" fmla="*/ 732408 h 780183"/>
                <a:gd name="connsiteX49" fmla="*/ 77644 w 453930"/>
                <a:gd name="connsiteY49" fmla="*/ 740710 h 780183"/>
                <a:gd name="connsiteX50" fmla="*/ 28916 w 453930"/>
                <a:gd name="connsiteY50" fmla="*/ 759119 h 780183"/>
                <a:gd name="connsiteX51" fmla="*/ 18629 w 453930"/>
                <a:gd name="connsiteY51" fmla="*/ 739086 h 780183"/>
                <a:gd name="connsiteX52" fmla="*/ 41910 w 453930"/>
                <a:gd name="connsiteY52" fmla="*/ 571787 h 780183"/>
                <a:gd name="connsiteX53" fmla="*/ 62484 w 453930"/>
                <a:gd name="connsiteY53" fmla="*/ 532805 h 780183"/>
                <a:gd name="connsiteX54" fmla="*/ 90457 w 453930"/>
                <a:gd name="connsiteY54" fmla="*/ 473068 h 780183"/>
                <a:gd name="connsiteX55" fmla="*/ 101286 w 453930"/>
                <a:gd name="connsiteY55" fmla="*/ 358286 h 780183"/>
                <a:gd name="connsiteX56" fmla="*/ 115182 w 453930"/>
                <a:gd name="connsiteY56" fmla="*/ 303783 h 780183"/>
                <a:gd name="connsiteX57" fmla="*/ 95510 w 453930"/>
                <a:gd name="connsiteY57" fmla="*/ 323636 h 780183"/>
                <a:gd name="connsiteX58" fmla="*/ 68259 w 453930"/>
                <a:gd name="connsiteY58" fmla="*/ 506816 h 780183"/>
                <a:gd name="connsiteX59" fmla="*/ 27292 w 453930"/>
                <a:gd name="connsiteY59" fmla="*/ 519630 h 780183"/>
                <a:gd name="connsiteX60" fmla="*/ 18448 w 453930"/>
                <a:gd name="connsiteY60" fmla="*/ 493642 h 780183"/>
                <a:gd name="connsiteX61" fmla="*/ 41910 w 453930"/>
                <a:gd name="connsiteY61" fmla="*/ 304686 h 780183"/>
                <a:gd name="connsiteX62" fmla="*/ 102188 w 453930"/>
                <a:gd name="connsiteY62" fmla="*/ 220766 h 780183"/>
                <a:gd name="connsiteX63" fmla="*/ 154345 w 453930"/>
                <a:gd name="connsiteY63" fmla="*/ 209035 h 780183"/>
                <a:gd name="connsiteX64" fmla="*/ 265878 w 453930"/>
                <a:gd name="connsiteY64" fmla="*/ 284292 h 780183"/>
                <a:gd name="connsiteX65" fmla="*/ 269848 w 453930"/>
                <a:gd name="connsiteY65" fmla="*/ 291692 h 780183"/>
                <a:gd name="connsiteX66" fmla="*/ 372357 w 453930"/>
                <a:gd name="connsiteY66" fmla="*/ 337893 h 780183"/>
                <a:gd name="connsiteX67" fmla="*/ 416754 w 453930"/>
                <a:gd name="connsiteY67" fmla="*/ 327606 h 780183"/>
                <a:gd name="connsiteX68" fmla="*/ 440215 w 453930"/>
                <a:gd name="connsiteY68" fmla="*/ 352872 h 780183"/>
                <a:gd name="connsiteX69" fmla="*/ 416573 w 453930"/>
                <a:gd name="connsiteY69" fmla="*/ 376153 h 780183"/>
                <a:gd name="connsiteX70" fmla="*/ 298182 w 453930"/>
                <a:gd name="connsiteY70" fmla="*/ 392757 h 780183"/>
                <a:gd name="connsiteX71" fmla="*/ 281579 w 453930"/>
                <a:gd name="connsiteY71" fmla="*/ 390050 h 780183"/>
                <a:gd name="connsiteX72" fmla="*/ 230325 w 453930"/>
                <a:gd name="connsiteY72" fmla="*/ 322914 h 780183"/>
                <a:gd name="connsiteX73" fmla="*/ 231949 w 453930"/>
                <a:gd name="connsiteY73" fmla="*/ 352692 h 780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453930" h="780183">
                  <a:moveTo>
                    <a:pt x="411701" y="390050"/>
                  </a:moveTo>
                  <a:cubicBezTo>
                    <a:pt x="431914" y="385538"/>
                    <a:pt x="461150" y="374529"/>
                    <a:pt x="452307" y="337532"/>
                  </a:cubicBezTo>
                  <a:cubicBezTo>
                    <a:pt x="448156" y="320206"/>
                    <a:pt x="436786" y="308476"/>
                    <a:pt x="419100" y="311724"/>
                  </a:cubicBezTo>
                  <a:cubicBezTo>
                    <a:pt x="402496" y="314792"/>
                    <a:pt x="385893" y="318221"/>
                    <a:pt x="369650" y="322733"/>
                  </a:cubicBezTo>
                  <a:cubicBezTo>
                    <a:pt x="337887" y="331576"/>
                    <a:pt x="316591" y="333562"/>
                    <a:pt x="289700" y="290789"/>
                  </a:cubicBezTo>
                  <a:cubicBezTo>
                    <a:pt x="273097" y="264621"/>
                    <a:pt x="260283" y="236106"/>
                    <a:pt x="238807" y="213366"/>
                  </a:cubicBezTo>
                  <a:cubicBezTo>
                    <a:pt x="232490" y="206688"/>
                    <a:pt x="233934" y="202177"/>
                    <a:pt x="239528" y="196943"/>
                  </a:cubicBezTo>
                  <a:cubicBezTo>
                    <a:pt x="252703" y="184671"/>
                    <a:pt x="262990" y="170233"/>
                    <a:pt x="271653" y="154532"/>
                  </a:cubicBezTo>
                  <a:cubicBezTo>
                    <a:pt x="292588" y="117174"/>
                    <a:pt x="295295" y="35600"/>
                    <a:pt x="215887" y="6724"/>
                  </a:cubicBezTo>
                  <a:cubicBezTo>
                    <a:pt x="173836" y="-12767"/>
                    <a:pt x="108324" y="13221"/>
                    <a:pt x="84863" y="44984"/>
                  </a:cubicBezTo>
                  <a:cubicBezTo>
                    <a:pt x="67898" y="70972"/>
                    <a:pt x="60499" y="104180"/>
                    <a:pt x="69883" y="133958"/>
                  </a:cubicBezTo>
                  <a:cubicBezTo>
                    <a:pt x="78005" y="159585"/>
                    <a:pt x="91540" y="181603"/>
                    <a:pt x="114099" y="198928"/>
                  </a:cubicBezTo>
                  <a:cubicBezTo>
                    <a:pt x="90277" y="206147"/>
                    <a:pt x="55806" y="234843"/>
                    <a:pt x="41910" y="256499"/>
                  </a:cubicBezTo>
                  <a:cubicBezTo>
                    <a:pt x="29999" y="277615"/>
                    <a:pt x="25667" y="293497"/>
                    <a:pt x="20253" y="317860"/>
                  </a:cubicBezTo>
                  <a:cubicBezTo>
                    <a:pt x="7800" y="374890"/>
                    <a:pt x="5093" y="433003"/>
                    <a:pt x="221" y="490935"/>
                  </a:cubicBezTo>
                  <a:cubicBezTo>
                    <a:pt x="-1043" y="506455"/>
                    <a:pt x="2928" y="520713"/>
                    <a:pt x="17185" y="530458"/>
                  </a:cubicBezTo>
                  <a:cubicBezTo>
                    <a:pt x="25487" y="536053"/>
                    <a:pt x="27292" y="543272"/>
                    <a:pt x="26930" y="554281"/>
                  </a:cubicBezTo>
                  <a:cubicBezTo>
                    <a:pt x="26028" y="579728"/>
                    <a:pt x="22238" y="604633"/>
                    <a:pt x="18990" y="629719"/>
                  </a:cubicBezTo>
                  <a:cubicBezTo>
                    <a:pt x="14297" y="666896"/>
                    <a:pt x="9605" y="704074"/>
                    <a:pt x="5454" y="741432"/>
                  </a:cubicBezTo>
                  <a:cubicBezTo>
                    <a:pt x="2928" y="763811"/>
                    <a:pt x="15741" y="776805"/>
                    <a:pt x="37579" y="779332"/>
                  </a:cubicBezTo>
                  <a:cubicBezTo>
                    <a:pt x="49670" y="780775"/>
                    <a:pt x="80712" y="784024"/>
                    <a:pt x="89014" y="752621"/>
                  </a:cubicBezTo>
                  <a:cubicBezTo>
                    <a:pt x="91360" y="738364"/>
                    <a:pt x="95510" y="724648"/>
                    <a:pt x="98398" y="709127"/>
                  </a:cubicBezTo>
                  <a:cubicBezTo>
                    <a:pt x="107422" y="659317"/>
                    <a:pt x="116265" y="609325"/>
                    <a:pt x="130703" y="560598"/>
                  </a:cubicBezTo>
                  <a:cubicBezTo>
                    <a:pt x="133771" y="550491"/>
                    <a:pt x="138102" y="541287"/>
                    <a:pt x="144058" y="532805"/>
                  </a:cubicBezTo>
                  <a:cubicBezTo>
                    <a:pt x="151638" y="522157"/>
                    <a:pt x="158857" y="522879"/>
                    <a:pt x="164090" y="535331"/>
                  </a:cubicBezTo>
                  <a:cubicBezTo>
                    <a:pt x="167339" y="543092"/>
                    <a:pt x="169505" y="551393"/>
                    <a:pt x="170768" y="559695"/>
                  </a:cubicBezTo>
                  <a:cubicBezTo>
                    <a:pt x="179431" y="615101"/>
                    <a:pt x="190801" y="669965"/>
                    <a:pt x="194410" y="726453"/>
                  </a:cubicBezTo>
                  <a:cubicBezTo>
                    <a:pt x="197478" y="775542"/>
                    <a:pt x="216789" y="780234"/>
                    <a:pt x="255410" y="778249"/>
                  </a:cubicBezTo>
                  <a:cubicBezTo>
                    <a:pt x="274541" y="780956"/>
                    <a:pt x="290603" y="768864"/>
                    <a:pt x="291144" y="735116"/>
                  </a:cubicBezTo>
                  <a:cubicBezTo>
                    <a:pt x="291866" y="697397"/>
                    <a:pt x="286452" y="660580"/>
                    <a:pt x="281940" y="623402"/>
                  </a:cubicBezTo>
                  <a:cubicBezTo>
                    <a:pt x="275262" y="569441"/>
                    <a:pt x="274541" y="514938"/>
                    <a:pt x="266960" y="460976"/>
                  </a:cubicBezTo>
                  <a:cubicBezTo>
                    <a:pt x="264253" y="441485"/>
                    <a:pt x="257576" y="421452"/>
                    <a:pt x="261366" y="397630"/>
                  </a:cubicBezTo>
                  <a:cubicBezTo>
                    <a:pt x="296739" y="417843"/>
                    <a:pt x="359002" y="401961"/>
                    <a:pt x="411701" y="390050"/>
                  </a:cubicBezTo>
                  <a:close/>
                  <a:moveTo>
                    <a:pt x="87750" y="132514"/>
                  </a:moveTo>
                  <a:cubicBezTo>
                    <a:pt x="73854" y="92449"/>
                    <a:pt x="90818" y="14665"/>
                    <a:pt x="181777" y="15747"/>
                  </a:cubicBezTo>
                  <a:cubicBezTo>
                    <a:pt x="259561" y="12860"/>
                    <a:pt x="275443" y="94795"/>
                    <a:pt x="268404" y="124934"/>
                  </a:cubicBezTo>
                  <a:cubicBezTo>
                    <a:pt x="261185" y="155615"/>
                    <a:pt x="245123" y="196762"/>
                    <a:pt x="181235" y="200913"/>
                  </a:cubicBezTo>
                  <a:cubicBezTo>
                    <a:pt x="125289" y="197845"/>
                    <a:pt x="102729" y="175647"/>
                    <a:pt x="87750" y="132514"/>
                  </a:cubicBezTo>
                  <a:close/>
                  <a:moveTo>
                    <a:pt x="231949" y="352692"/>
                  </a:moveTo>
                  <a:cubicBezTo>
                    <a:pt x="250718" y="443831"/>
                    <a:pt x="259200" y="536053"/>
                    <a:pt x="266419" y="628636"/>
                  </a:cubicBezTo>
                  <a:cubicBezTo>
                    <a:pt x="269126" y="664189"/>
                    <a:pt x="273638" y="699562"/>
                    <a:pt x="272555" y="735116"/>
                  </a:cubicBezTo>
                  <a:cubicBezTo>
                    <a:pt x="272194" y="745042"/>
                    <a:pt x="272736" y="764172"/>
                    <a:pt x="251440" y="764894"/>
                  </a:cubicBezTo>
                  <a:cubicBezTo>
                    <a:pt x="223286" y="768864"/>
                    <a:pt x="215706" y="753524"/>
                    <a:pt x="214804" y="749012"/>
                  </a:cubicBezTo>
                  <a:cubicBezTo>
                    <a:pt x="211736" y="734394"/>
                    <a:pt x="190620" y="604994"/>
                    <a:pt x="185025" y="554642"/>
                  </a:cubicBezTo>
                  <a:cubicBezTo>
                    <a:pt x="183942" y="544535"/>
                    <a:pt x="180694" y="534429"/>
                    <a:pt x="176543" y="525044"/>
                  </a:cubicBezTo>
                  <a:cubicBezTo>
                    <a:pt x="171851" y="514577"/>
                    <a:pt x="164993" y="504470"/>
                    <a:pt x="151638" y="505372"/>
                  </a:cubicBezTo>
                  <a:cubicBezTo>
                    <a:pt x="139546" y="506094"/>
                    <a:pt x="130703" y="513674"/>
                    <a:pt x="125830" y="524683"/>
                  </a:cubicBezTo>
                  <a:cubicBezTo>
                    <a:pt x="115182" y="548686"/>
                    <a:pt x="106159" y="573592"/>
                    <a:pt x="101647" y="599399"/>
                  </a:cubicBezTo>
                  <a:cubicBezTo>
                    <a:pt x="93886" y="643615"/>
                    <a:pt x="82336" y="687290"/>
                    <a:pt x="79088" y="732408"/>
                  </a:cubicBezTo>
                  <a:cubicBezTo>
                    <a:pt x="78907" y="735116"/>
                    <a:pt x="78185" y="738003"/>
                    <a:pt x="77644" y="740710"/>
                  </a:cubicBezTo>
                  <a:cubicBezTo>
                    <a:pt x="72049" y="763630"/>
                    <a:pt x="49309" y="772293"/>
                    <a:pt x="28916" y="759119"/>
                  </a:cubicBezTo>
                  <a:cubicBezTo>
                    <a:pt x="21336" y="754246"/>
                    <a:pt x="18087" y="746666"/>
                    <a:pt x="18629" y="739086"/>
                  </a:cubicBezTo>
                  <a:cubicBezTo>
                    <a:pt x="21155" y="704615"/>
                    <a:pt x="39744" y="593263"/>
                    <a:pt x="41910" y="571787"/>
                  </a:cubicBezTo>
                  <a:cubicBezTo>
                    <a:pt x="43173" y="559334"/>
                    <a:pt x="40286" y="531000"/>
                    <a:pt x="62484" y="532805"/>
                  </a:cubicBezTo>
                  <a:cubicBezTo>
                    <a:pt x="78727" y="535512"/>
                    <a:pt x="88472" y="492739"/>
                    <a:pt x="90457" y="473068"/>
                  </a:cubicBezTo>
                  <a:cubicBezTo>
                    <a:pt x="94247" y="434807"/>
                    <a:pt x="98398" y="396547"/>
                    <a:pt x="101286" y="358286"/>
                  </a:cubicBezTo>
                  <a:cubicBezTo>
                    <a:pt x="102729" y="340420"/>
                    <a:pt x="109046" y="323996"/>
                    <a:pt x="115182" y="303783"/>
                  </a:cubicBezTo>
                  <a:cubicBezTo>
                    <a:pt x="98037" y="304144"/>
                    <a:pt x="97496" y="312807"/>
                    <a:pt x="95510" y="323636"/>
                  </a:cubicBezTo>
                  <a:cubicBezTo>
                    <a:pt x="91901" y="343848"/>
                    <a:pt x="80712" y="467112"/>
                    <a:pt x="68259" y="506816"/>
                  </a:cubicBezTo>
                  <a:cubicBezTo>
                    <a:pt x="62664" y="525044"/>
                    <a:pt x="42812" y="530278"/>
                    <a:pt x="27292" y="519630"/>
                  </a:cubicBezTo>
                  <a:cubicBezTo>
                    <a:pt x="18268" y="513313"/>
                    <a:pt x="17907" y="504831"/>
                    <a:pt x="18448" y="493642"/>
                  </a:cubicBezTo>
                  <a:cubicBezTo>
                    <a:pt x="22238" y="430115"/>
                    <a:pt x="23141" y="366408"/>
                    <a:pt x="41910" y="304686"/>
                  </a:cubicBezTo>
                  <a:cubicBezTo>
                    <a:pt x="54001" y="264982"/>
                    <a:pt x="68981" y="241340"/>
                    <a:pt x="102188" y="220766"/>
                  </a:cubicBezTo>
                  <a:cubicBezTo>
                    <a:pt x="113558" y="213727"/>
                    <a:pt x="140990" y="209937"/>
                    <a:pt x="154345" y="209035"/>
                  </a:cubicBezTo>
                  <a:cubicBezTo>
                    <a:pt x="210472" y="204523"/>
                    <a:pt x="244582" y="235745"/>
                    <a:pt x="265878" y="284292"/>
                  </a:cubicBezTo>
                  <a:cubicBezTo>
                    <a:pt x="266960" y="286819"/>
                    <a:pt x="268585" y="289165"/>
                    <a:pt x="269848" y="291692"/>
                  </a:cubicBezTo>
                  <a:cubicBezTo>
                    <a:pt x="297100" y="342585"/>
                    <a:pt x="316952" y="351789"/>
                    <a:pt x="372357" y="337893"/>
                  </a:cubicBezTo>
                  <a:cubicBezTo>
                    <a:pt x="386975" y="334284"/>
                    <a:pt x="401594" y="327425"/>
                    <a:pt x="416754" y="327606"/>
                  </a:cubicBezTo>
                  <a:cubicBezTo>
                    <a:pt x="431553" y="327787"/>
                    <a:pt x="444727" y="339337"/>
                    <a:pt x="440215" y="352872"/>
                  </a:cubicBezTo>
                  <a:cubicBezTo>
                    <a:pt x="436245" y="370739"/>
                    <a:pt x="425597" y="374710"/>
                    <a:pt x="416573" y="376153"/>
                  </a:cubicBezTo>
                  <a:cubicBezTo>
                    <a:pt x="376869" y="382470"/>
                    <a:pt x="339330" y="394923"/>
                    <a:pt x="298182" y="392757"/>
                  </a:cubicBezTo>
                  <a:cubicBezTo>
                    <a:pt x="292588" y="392396"/>
                    <a:pt x="286993" y="391494"/>
                    <a:pt x="281579" y="390050"/>
                  </a:cubicBezTo>
                  <a:cubicBezTo>
                    <a:pt x="262629" y="384636"/>
                    <a:pt x="249094" y="376875"/>
                    <a:pt x="230325" y="322914"/>
                  </a:cubicBezTo>
                  <a:cubicBezTo>
                    <a:pt x="220759" y="323816"/>
                    <a:pt x="229963" y="342766"/>
                    <a:pt x="231949" y="352692"/>
                  </a:cubicBezTo>
                  <a:close/>
                </a:path>
              </a:pathLst>
            </a:custGeom>
            <a:solidFill>
              <a:srgbClr val="000000"/>
            </a:solidFill>
            <a:ln w="1804" cap="flat">
              <a:noFill/>
              <a:prstDash val="solid"/>
              <a:miter/>
            </a:ln>
          </p:spPr>
          <p:txBody>
            <a:bodyPr rtlCol="0" anchor="ctr"/>
            <a:lstStyle/>
            <a:p>
              <a:endParaRPr lang="en-US"/>
            </a:p>
          </p:txBody>
        </p:sp>
        <p:sp>
          <p:nvSpPr>
            <p:cNvPr id="55" name="Freeform 1013">
              <a:extLst>
                <a:ext uri="{FF2B5EF4-FFF2-40B4-BE49-F238E27FC236}">
                  <a16:creationId xmlns:a16="http://schemas.microsoft.com/office/drawing/2014/main" id="{EE3C0229-FD64-B3E7-E262-C17F47AFF5F6}"/>
                </a:ext>
              </a:extLst>
            </p:cNvPr>
            <p:cNvSpPr/>
            <p:nvPr/>
          </p:nvSpPr>
          <p:spPr>
            <a:xfrm>
              <a:off x="9202663" y="2133190"/>
              <a:ext cx="412407" cy="787606"/>
            </a:xfrm>
            <a:custGeom>
              <a:avLst/>
              <a:gdLst>
                <a:gd name="connsiteX0" fmla="*/ 386224 w 412407"/>
                <a:gd name="connsiteY0" fmla="*/ 523022 h 787606"/>
                <a:gd name="connsiteX1" fmla="*/ 406256 w 412407"/>
                <a:gd name="connsiteY1" fmla="*/ 501004 h 787606"/>
                <a:gd name="connsiteX2" fmla="*/ 408061 w 412407"/>
                <a:gd name="connsiteY2" fmla="*/ 417986 h 787606"/>
                <a:gd name="connsiteX3" fmla="*/ 385863 w 412407"/>
                <a:gd name="connsiteY3" fmla="*/ 290571 h 787606"/>
                <a:gd name="connsiteX4" fmla="*/ 329916 w 412407"/>
                <a:gd name="connsiteY4" fmla="*/ 199974 h 787606"/>
                <a:gd name="connsiteX5" fmla="*/ 324141 w 412407"/>
                <a:gd name="connsiteY5" fmla="*/ 192755 h 787606"/>
                <a:gd name="connsiteX6" fmla="*/ 375395 w 412407"/>
                <a:gd name="connsiteY6" fmla="*/ 64618 h 787606"/>
                <a:gd name="connsiteX7" fmla="*/ 281368 w 412407"/>
                <a:gd name="connsiteY7" fmla="*/ 9 h 787606"/>
                <a:gd name="connsiteX8" fmla="*/ 210081 w 412407"/>
                <a:gd name="connsiteY8" fmla="*/ 29245 h 787606"/>
                <a:gd name="connsiteX9" fmla="*/ 183733 w 412407"/>
                <a:gd name="connsiteY9" fmla="*/ 125799 h 787606"/>
                <a:gd name="connsiteX10" fmla="*/ 232280 w 412407"/>
                <a:gd name="connsiteY10" fmla="*/ 188243 h 787606"/>
                <a:gd name="connsiteX11" fmla="*/ 194741 w 412407"/>
                <a:gd name="connsiteY11" fmla="*/ 204666 h 787606"/>
                <a:gd name="connsiteX12" fmla="*/ 144389 w 412407"/>
                <a:gd name="connsiteY12" fmla="*/ 269817 h 787606"/>
                <a:gd name="connsiteX13" fmla="*/ 54874 w 412407"/>
                <a:gd name="connsiteY13" fmla="*/ 370882 h 787606"/>
                <a:gd name="connsiteX14" fmla="*/ 10 w 412407"/>
                <a:gd name="connsiteY14" fmla="*/ 423039 h 787606"/>
                <a:gd name="connsiteX15" fmla="*/ 49280 w 412407"/>
                <a:gd name="connsiteY15" fmla="*/ 466894 h 787606"/>
                <a:gd name="connsiteX16" fmla="*/ 87901 w 412407"/>
                <a:gd name="connsiteY16" fmla="*/ 451554 h 787606"/>
                <a:gd name="connsiteX17" fmla="*/ 167670 w 412407"/>
                <a:gd name="connsiteY17" fmla="*/ 397592 h 787606"/>
                <a:gd name="connsiteX18" fmla="*/ 138794 w 412407"/>
                <a:gd name="connsiteY18" fmla="*/ 564531 h 787606"/>
                <a:gd name="connsiteX19" fmla="*/ 101256 w 412407"/>
                <a:gd name="connsiteY19" fmla="*/ 734537 h 787606"/>
                <a:gd name="connsiteX20" fmla="*/ 135185 w 412407"/>
                <a:gd name="connsiteY20" fmla="*/ 777670 h 787606"/>
                <a:gd name="connsiteX21" fmla="*/ 179040 w 412407"/>
                <a:gd name="connsiteY21" fmla="*/ 750779 h 787606"/>
                <a:gd name="connsiteX22" fmla="*/ 218202 w 412407"/>
                <a:gd name="connsiteY22" fmla="*/ 587090 h 787606"/>
                <a:gd name="connsiteX23" fmla="*/ 239318 w 412407"/>
                <a:gd name="connsiteY23" fmla="*/ 535474 h 787606"/>
                <a:gd name="connsiteX24" fmla="*/ 267833 w 412407"/>
                <a:gd name="connsiteY24" fmla="*/ 539806 h 787606"/>
                <a:gd name="connsiteX25" fmla="*/ 281549 w 412407"/>
                <a:gd name="connsiteY25" fmla="*/ 602610 h 787606"/>
                <a:gd name="connsiteX26" fmla="*/ 289490 w 412407"/>
                <a:gd name="connsiteY26" fmla="*/ 728942 h 787606"/>
                <a:gd name="connsiteX27" fmla="*/ 362581 w 412407"/>
                <a:gd name="connsiteY27" fmla="*/ 780197 h 787606"/>
                <a:gd name="connsiteX28" fmla="*/ 382434 w 412407"/>
                <a:gd name="connsiteY28" fmla="*/ 755291 h 787606"/>
                <a:gd name="connsiteX29" fmla="*/ 384600 w 412407"/>
                <a:gd name="connsiteY29" fmla="*/ 710353 h 787606"/>
                <a:gd name="connsiteX30" fmla="*/ 372147 w 412407"/>
                <a:gd name="connsiteY30" fmla="*/ 539084 h 787606"/>
                <a:gd name="connsiteX31" fmla="*/ 386224 w 412407"/>
                <a:gd name="connsiteY31" fmla="*/ 523022 h 787606"/>
                <a:gd name="connsiteX32" fmla="*/ 196185 w 412407"/>
                <a:gd name="connsiteY32" fmla="*/ 86636 h 787606"/>
                <a:gd name="connsiteX33" fmla="*/ 266570 w 412407"/>
                <a:gd name="connsiteY33" fmla="*/ 13364 h 787606"/>
                <a:gd name="connsiteX34" fmla="*/ 368357 w 412407"/>
                <a:gd name="connsiteY34" fmla="*/ 96562 h 787606"/>
                <a:gd name="connsiteX35" fmla="*/ 320351 w 412407"/>
                <a:gd name="connsiteY35" fmla="*/ 179219 h 787606"/>
                <a:gd name="connsiteX36" fmla="*/ 232461 w 412407"/>
                <a:gd name="connsiteY36" fmla="*/ 175971 h 787606"/>
                <a:gd name="connsiteX37" fmla="*/ 196185 w 412407"/>
                <a:gd name="connsiteY37" fmla="*/ 86636 h 787606"/>
                <a:gd name="connsiteX38" fmla="*/ 355543 w 412407"/>
                <a:gd name="connsiteY38" fmla="*/ 498838 h 787606"/>
                <a:gd name="connsiteX39" fmla="*/ 350851 w 412407"/>
                <a:gd name="connsiteY39" fmla="*/ 471226 h 787606"/>
                <a:gd name="connsiteX40" fmla="*/ 321614 w 412407"/>
                <a:gd name="connsiteY40" fmla="*/ 308619 h 787606"/>
                <a:gd name="connsiteX41" fmla="*/ 318186 w 412407"/>
                <a:gd name="connsiteY41" fmla="*/ 297971 h 787606"/>
                <a:gd name="connsiteX42" fmla="*/ 309522 w 412407"/>
                <a:gd name="connsiteY42" fmla="*/ 292737 h 787606"/>
                <a:gd name="connsiteX43" fmla="*/ 303386 w 412407"/>
                <a:gd name="connsiteY43" fmla="*/ 303565 h 787606"/>
                <a:gd name="connsiteX44" fmla="*/ 318727 w 412407"/>
                <a:gd name="connsiteY44" fmla="*/ 348684 h 787606"/>
                <a:gd name="connsiteX45" fmla="*/ 336413 w 412407"/>
                <a:gd name="connsiteY45" fmla="*/ 442711 h 787606"/>
                <a:gd name="connsiteX46" fmla="*/ 353738 w 412407"/>
                <a:gd name="connsiteY46" fmla="*/ 521758 h 787606"/>
                <a:gd name="connsiteX47" fmla="*/ 359333 w 412407"/>
                <a:gd name="connsiteY47" fmla="*/ 549010 h 787606"/>
                <a:gd name="connsiteX48" fmla="*/ 371966 w 412407"/>
                <a:gd name="connsiteY48" fmla="*/ 725693 h 787606"/>
                <a:gd name="connsiteX49" fmla="*/ 345436 w 412407"/>
                <a:gd name="connsiteY49" fmla="*/ 770992 h 787606"/>
                <a:gd name="connsiteX50" fmla="*/ 307537 w 412407"/>
                <a:gd name="connsiteY50" fmla="*/ 750599 h 787606"/>
                <a:gd name="connsiteX51" fmla="*/ 298875 w 412407"/>
                <a:gd name="connsiteY51" fmla="*/ 692306 h 787606"/>
                <a:gd name="connsiteX52" fmla="*/ 291475 w 412407"/>
                <a:gd name="connsiteY52" fmla="*/ 582758 h 787606"/>
                <a:gd name="connsiteX53" fmla="*/ 281730 w 412407"/>
                <a:gd name="connsiteY53" fmla="*/ 534211 h 787606"/>
                <a:gd name="connsiteX54" fmla="*/ 250327 w 412407"/>
                <a:gd name="connsiteY54" fmla="*/ 512915 h 787606"/>
                <a:gd name="connsiteX55" fmla="*/ 220007 w 412407"/>
                <a:gd name="connsiteY55" fmla="*/ 536557 h 787606"/>
                <a:gd name="connsiteX56" fmla="*/ 198892 w 412407"/>
                <a:gd name="connsiteY56" fmla="*/ 612356 h 787606"/>
                <a:gd name="connsiteX57" fmla="*/ 167309 w 412407"/>
                <a:gd name="connsiteY57" fmla="*/ 743560 h 787606"/>
                <a:gd name="connsiteX58" fmla="*/ 149622 w 412407"/>
                <a:gd name="connsiteY58" fmla="*/ 763232 h 787606"/>
                <a:gd name="connsiteX59" fmla="*/ 118582 w 412407"/>
                <a:gd name="connsiteY59" fmla="*/ 752404 h 787606"/>
                <a:gd name="connsiteX60" fmla="*/ 119303 w 412407"/>
                <a:gd name="connsiteY60" fmla="*/ 719918 h 787606"/>
                <a:gd name="connsiteX61" fmla="*/ 137351 w 412407"/>
                <a:gd name="connsiteY61" fmla="*/ 628779 h 787606"/>
                <a:gd name="connsiteX62" fmla="*/ 171100 w 412407"/>
                <a:gd name="connsiteY62" fmla="*/ 480791 h 787606"/>
                <a:gd name="connsiteX63" fmla="*/ 191854 w 412407"/>
                <a:gd name="connsiteY63" fmla="*/ 307716 h 787606"/>
                <a:gd name="connsiteX64" fmla="*/ 186981 w 412407"/>
                <a:gd name="connsiteY64" fmla="*/ 280645 h 787606"/>
                <a:gd name="connsiteX65" fmla="*/ 176694 w 412407"/>
                <a:gd name="connsiteY65" fmla="*/ 307175 h 787606"/>
                <a:gd name="connsiteX66" fmla="*/ 172904 w 412407"/>
                <a:gd name="connsiteY66" fmla="*/ 360415 h 787606"/>
                <a:gd name="connsiteX67" fmla="*/ 154134 w 412407"/>
                <a:gd name="connsiteY67" fmla="*/ 387847 h 787606"/>
                <a:gd name="connsiteX68" fmla="*/ 81584 w 412407"/>
                <a:gd name="connsiteY68" fmla="*/ 435492 h 787606"/>
                <a:gd name="connsiteX69" fmla="*/ 41880 w 412407"/>
                <a:gd name="connsiteY69" fmla="*/ 451373 h 787606"/>
                <a:gd name="connsiteX70" fmla="*/ 17877 w 412407"/>
                <a:gd name="connsiteY70" fmla="*/ 428453 h 787606"/>
                <a:gd name="connsiteX71" fmla="*/ 92954 w 412407"/>
                <a:gd name="connsiteY71" fmla="*/ 362941 h 787606"/>
                <a:gd name="connsiteX72" fmla="*/ 137351 w 412407"/>
                <a:gd name="connsiteY72" fmla="*/ 313491 h 787606"/>
                <a:gd name="connsiteX73" fmla="*/ 179581 w 412407"/>
                <a:gd name="connsiteY73" fmla="*/ 240400 h 787606"/>
                <a:gd name="connsiteX74" fmla="*/ 217842 w 412407"/>
                <a:gd name="connsiteY74" fmla="*/ 209178 h 787606"/>
                <a:gd name="connsiteX75" fmla="*/ 336955 w 412407"/>
                <a:gd name="connsiteY75" fmla="*/ 225601 h 787606"/>
                <a:gd name="connsiteX76" fmla="*/ 372869 w 412407"/>
                <a:gd name="connsiteY76" fmla="*/ 285518 h 787606"/>
                <a:gd name="connsiteX77" fmla="*/ 397954 w 412407"/>
                <a:gd name="connsiteY77" fmla="*/ 443072 h 787606"/>
                <a:gd name="connsiteX78" fmla="*/ 384780 w 412407"/>
                <a:gd name="connsiteY78" fmla="*/ 506237 h 787606"/>
                <a:gd name="connsiteX79" fmla="*/ 355543 w 412407"/>
                <a:gd name="connsiteY79" fmla="*/ 498838 h 78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12407" h="787606">
                  <a:moveTo>
                    <a:pt x="386224" y="523022"/>
                  </a:moveTo>
                  <a:cubicBezTo>
                    <a:pt x="395067" y="518690"/>
                    <a:pt x="402647" y="509847"/>
                    <a:pt x="406256" y="501004"/>
                  </a:cubicBezTo>
                  <a:cubicBezTo>
                    <a:pt x="417446" y="473933"/>
                    <a:pt x="410407" y="445779"/>
                    <a:pt x="408061" y="417986"/>
                  </a:cubicBezTo>
                  <a:cubicBezTo>
                    <a:pt x="404452" y="375033"/>
                    <a:pt x="395609" y="332622"/>
                    <a:pt x="385863" y="290571"/>
                  </a:cubicBezTo>
                  <a:cubicBezTo>
                    <a:pt x="377381" y="254116"/>
                    <a:pt x="364206" y="220548"/>
                    <a:pt x="329916" y="199974"/>
                  </a:cubicBezTo>
                  <a:cubicBezTo>
                    <a:pt x="327750" y="198710"/>
                    <a:pt x="326487" y="195642"/>
                    <a:pt x="324141" y="192755"/>
                  </a:cubicBezTo>
                  <a:cubicBezTo>
                    <a:pt x="375937" y="165142"/>
                    <a:pt x="386945" y="117317"/>
                    <a:pt x="375395" y="64618"/>
                  </a:cubicBezTo>
                  <a:cubicBezTo>
                    <a:pt x="364567" y="25997"/>
                    <a:pt x="326667" y="9"/>
                    <a:pt x="281368" y="9"/>
                  </a:cubicBezTo>
                  <a:cubicBezTo>
                    <a:pt x="257366" y="-352"/>
                    <a:pt x="226324" y="10476"/>
                    <a:pt x="210081" y="29245"/>
                  </a:cubicBezTo>
                  <a:cubicBezTo>
                    <a:pt x="184454" y="58663"/>
                    <a:pt x="176333" y="86095"/>
                    <a:pt x="183733" y="125799"/>
                  </a:cubicBezTo>
                  <a:cubicBezTo>
                    <a:pt x="187703" y="147275"/>
                    <a:pt x="215316" y="183009"/>
                    <a:pt x="232280" y="188243"/>
                  </a:cubicBezTo>
                  <a:cubicBezTo>
                    <a:pt x="221993" y="188965"/>
                    <a:pt x="209359" y="194379"/>
                    <a:pt x="194741" y="204666"/>
                  </a:cubicBezTo>
                  <a:cubicBezTo>
                    <a:pt x="161895" y="226142"/>
                    <a:pt x="151067" y="256462"/>
                    <a:pt x="144389" y="269817"/>
                  </a:cubicBezTo>
                  <a:cubicBezTo>
                    <a:pt x="123274" y="311145"/>
                    <a:pt x="97827" y="348323"/>
                    <a:pt x="54874" y="370882"/>
                  </a:cubicBezTo>
                  <a:cubicBezTo>
                    <a:pt x="37909" y="379906"/>
                    <a:pt x="-712" y="414196"/>
                    <a:pt x="10" y="423039"/>
                  </a:cubicBezTo>
                  <a:cubicBezTo>
                    <a:pt x="1815" y="448666"/>
                    <a:pt x="22930" y="469782"/>
                    <a:pt x="49280" y="466894"/>
                  </a:cubicBezTo>
                  <a:cubicBezTo>
                    <a:pt x="63356" y="465270"/>
                    <a:pt x="76170" y="460036"/>
                    <a:pt x="87901" y="451554"/>
                  </a:cubicBezTo>
                  <a:cubicBezTo>
                    <a:pt x="112084" y="434409"/>
                    <a:pt x="136989" y="418166"/>
                    <a:pt x="167670" y="397592"/>
                  </a:cubicBezTo>
                  <a:cubicBezTo>
                    <a:pt x="160812" y="458412"/>
                    <a:pt x="151067" y="511652"/>
                    <a:pt x="138794" y="564531"/>
                  </a:cubicBezTo>
                  <a:cubicBezTo>
                    <a:pt x="125620" y="621019"/>
                    <a:pt x="112987" y="677687"/>
                    <a:pt x="101256" y="734537"/>
                  </a:cubicBezTo>
                  <a:cubicBezTo>
                    <a:pt x="95480" y="762871"/>
                    <a:pt x="105587" y="770992"/>
                    <a:pt x="135185" y="777670"/>
                  </a:cubicBezTo>
                  <a:cubicBezTo>
                    <a:pt x="158105" y="782904"/>
                    <a:pt x="173265" y="774421"/>
                    <a:pt x="179040" y="750779"/>
                  </a:cubicBezTo>
                  <a:cubicBezTo>
                    <a:pt x="192395" y="696276"/>
                    <a:pt x="205931" y="641773"/>
                    <a:pt x="218202" y="587090"/>
                  </a:cubicBezTo>
                  <a:cubicBezTo>
                    <a:pt x="222354" y="568862"/>
                    <a:pt x="227046" y="548468"/>
                    <a:pt x="239318" y="535474"/>
                  </a:cubicBezTo>
                  <a:cubicBezTo>
                    <a:pt x="249966" y="524104"/>
                    <a:pt x="260434" y="526812"/>
                    <a:pt x="267833" y="539806"/>
                  </a:cubicBezTo>
                  <a:cubicBezTo>
                    <a:pt x="278481" y="558214"/>
                    <a:pt x="280105" y="582036"/>
                    <a:pt x="281549" y="602610"/>
                  </a:cubicBezTo>
                  <a:cubicBezTo>
                    <a:pt x="284437" y="644661"/>
                    <a:pt x="286963" y="686892"/>
                    <a:pt x="289490" y="728942"/>
                  </a:cubicBezTo>
                  <a:cubicBezTo>
                    <a:pt x="293099" y="786513"/>
                    <a:pt x="307177" y="797342"/>
                    <a:pt x="362581" y="780197"/>
                  </a:cubicBezTo>
                  <a:cubicBezTo>
                    <a:pt x="375576" y="776226"/>
                    <a:pt x="381351" y="767924"/>
                    <a:pt x="382434" y="755291"/>
                  </a:cubicBezTo>
                  <a:cubicBezTo>
                    <a:pt x="383697" y="740312"/>
                    <a:pt x="385141" y="725513"/>
                    <a:pt x="384600" y="710353"/>
                  </a:cubicBezTo>
                  <a:cubicBezTo>
                    <a:pt x="382434" y="657835"/>
                    <a:pt x="377561" y="591241"/>
                    <a:pt x="372147" y="539084"/>
                  </a:cubicBezTo>
                  <a:cubicBezTo>
                    <a:pt x="370703" y="525368"/>
                    <a:pt x="373049" y="529519"/>
                    <a:pt x="386224" y="523022"/>
                  </a:cubicBezTo>
                  <a:close/>
                  <a:moveTo>
                    <a:pt x="196185" y="86636"/>
                  </a:moveTo>
                  <a:cubicBezTo>
                    <a:pt x="198712" y="51083"/>
                    <a:pt x="225783" y="16793"/>
                    <a:pt x="266570" y="13364"/>
                  </a:cubicBezTo>
                  <a:cubicBezTo>
                    <a:pt x="361138" y="6686"/>
                    <a:pt x="362762" y="69852"/>
                    <a:pt x="368357" y="96562"/>
                  </a:cubicBezTo>
                  <a:cubicBezTo>
                    <a:pt x="367635" y="133740"/>
                    <a:pt x="355724" y="163157"/>
                    <a:pt x="320351" y="179219"/>
                  </a:cubicBezTo>
                  <a:cubicBezTo>
                    <a:pt x="288407" y="193838"/>
                    <a:pt x="259170" y="191311"/>
                    <a:pt x="232461" y="175971"/>
                  </a:cubicBezTo>
                  <a:cubicBezTo>
                    <a:pt x="193478" y="146734"/>
                    <a:pt x="194200" y="113888"/>
                    <a:pt x="196185" y="86636"/>
                  </a:cubicBezTo>
                  <a:close/>
                  <a:moveTo>
                    <a:pt x="355543" y="498838"/>
                  </a:moveTo>
                  <a:cubicBezTo>
                    <a:pt x="351934" y="489995"/>
                    <a:pt x="351573" y="480610"/>
                    <a:pt x="350851" y="471226"/>
                  </a:cubicBezTo>
                  <a:cubicBezTo>
                    <a:pt x="347422" y="416001"/>
                    <a:pt x="342910" y="360776"/>
                    <a:pt x="321614" y="308619"/>
                  </a:cubicBezTo>
                  <a:cubicBezTo>
                    <a:pt x="320170" y="305190"/>
                    <a:pt x="319448" y="301400"/>
                    <a:pt x="318186" y="297971"/>
                  </a:cubicBezTo>
                  <a:cubicBezTo>
                    <a:pt x="316741" y="294181"/>
                    <a:pt x="313674" y="291654"/>
                    <a:pt x="309522" y="292737"/>
                  </a:cubicBezTo>
                  <a:cubicBezTo>
                    <a:pt x="304108" y="294181"/>
                    <a:pt x="302123" y="298693"/>
                    <a:pt x="303386" y="303565"/>
                  </a:cubicBezTo>
                  <a:cubicBezTo>
                    <a:pt x="307177" y="318906"/>
                    <a:pt x="313674" y="333524"/>
                    <a:pt x="318727" y="348684"/>
                  </a:cubicBezTo>
                  <a:cubicBezTo>
                    <a:pt x="328833" y="379364"/>
                    <a:pt x="335150" y="410947"/>
                    <a:pt x="336413" y="442711"/>
                  </a:cubicBezTo>
                  <a:cubicBezTo>
                    <a:pt x="337135" y="462202"/>
                    <a:pt x="333706" y="505155"/>
                    <a:pt x="353738" y="521758"/>
                  </a:cubicBezTo>
                  <a:cubicBezTo>
                    <a:pt x="363664" y="527172"/>
                    <a:pt x="358612" y="539986"/>
                    <a:pt x="359333" y="549010"/>
                  </a:cubicBezTo>
                  <a:cubicBezTo>
                    <a:pt x="363484" y="607844"/>
                    <a:pt x="373230" y="666498"/>
                    <a:pt x="371966" y="725693"/>
                  </a:cubicBezTo>
                  <a:cubicBezTo>
                    <a:pt x="371245" y="753486"/>
                    <a:pt x="370523" y="764676"/>
                    <a:pt x="345436" y="770992"/>
                  </a:cubicBezTo>
                  <a:cubicBezTo>
                    <a:pt x="326667" y="775685"/>
                    <a:pt x="313493" y="768646"/>
                    <a:pt x="307537" y="750599"/>
                  </a:cubicBezTo>
                  <a:cubicBezTo>
                    <a:pt x="301401" y="731830"/>
                    <a:pt x="300138" y="711977"/>
                    <a:pt x="298875" y="692306"/>
                  </a:cubicBezTo>
                  <a:cubicBezTo>
                    <a:pt x="296529" y="655850"/>
                    <a:pt x="294182" y="619214"/>
                    <a:pt x="291475" y="582758"/>
                  </a:cubicBezTo>
                  <a:cubicBezTo>
                    <a:pt x="290212" y="565794"/>
                    <a:pt x="289490" y="549551"/>
                    <a:pt x="281730" y="534211"/>
                  </a:cubicBezTo>
                  <a:cubicBezTo>
                    <a:pt x="275774" y="522480"/>
                    <a:pt x="267653" y="511291"/>
                    <a:pt x="250327" y="512915"/>
                  </a:cubicBezTo>
                  <a:cubicBezTo>
                    <a:pt x="234265" y="514539"/>
                    <a:pt x="224519" y="521939"/>
                    <a:pt x="220007" y="536557"/>
                  </a:cubicBezTo>
                  <a:cubicBezTo>
                    <a:pt x="212428" y="561643"/>
                    <a:pt x="205209" y="586909"/>
                    <a:pt x="198892" y="612356"/>
                  </a:cubicBezTo>
                  <a:cubicBezTo>
                    <a:pt x="187883" y="656031"/>
                    <a:pt x="177777" y="699886"/>
                    <a:pt x="167309" y="743560"/>
                  </a:cubicBezTo>
                  <a:cubicBezTo>
                    <a:pt x="164963" y="753486"/>
                    <a:pt x="159910" y="761066"/>
                    <a:pt x="149622" y="763232"/>
                  </a:cubicBezTo>
                  <a:cubicBezTo>
                    <a:pt x="138434" y="765578"/>
                    <a:pt x="125259" y="759983"/>
                    <a:pt x="118582" y="752404"/>
                  </a:cubicBezTo>
                  <a:cubicBezTo>
                    <a:pt x="110460" y="743199"/>
                    <a:pt x="117137" y="730927"/>
                    <a:pt x="119303" y="719918"/>
                  </a:cubicBezTo>
                  <a:cubicBezTo>
                    <a:pt x="125259" y="689599"/>
                    <a:pt x="133561" y="659460"/>
                    <a:pt x="137351" y="628779"/>
                  </a:cubicBezTo>
                  <a:cubicBezTo>
                    <a:pt x="143667" y="578247"/>
                    <a:pt x="164060" y="531143"/>
                    <a:pt x="171100" y="480791"/>
                  </a:cubicBezTo>
                  <a:cubicBezTo>
                    <a:pt x="179221" y="423220"/>
                    <a:pt x="188605" y="365829"/>
                    <a:pt x="191854" y="307716"/>
                  </a:cubicBezTo>
                  <a:cubicBezTo>
                    <a:pt x="192395" y="298151"/>
                    <a:pt x="197809" y="281367"/>
                    <a:pt x="186981" y="280645"/>
                  </a:cubicBezTo>
                  <a:cubicBezTo>
                    <a:pt x="172182" y="279743"/>
                    <a:pt x="178138" y="297790"/>
                    <a:pt x="176694" y="307175"/>
                  </a:cubicBezTo>
                  <a:cubicBezTo>
                    <a:pt x="173807" y="324681"/>
                    <a:pt x="174167" y="342728"/>
                    <a:pt x="172904" y="360415"/>
                  </a:cubicBezTo>
                  <a:cubicBezTo>
                    <a:pt x="172002" y="373228"/>
                    <a:pt x="166948" y="380447"/>
                    <a:pt x="154134" y="387847"/>
                  </a:cubicBezTo>
                  <a:cubicBezTo>
                    <a:pt x="129049" y="402104"/>
                    <a:pt x="107031" y="421415"/>
                    <a:pt x="81584" y="435492"/>
                  </a:cubicBezTo>
                  <a:cubicBezTo>
                    <a:pt x="69132" y="442350"/>
                    <a:pt x="56859" y="453900"/>
                    <a:pt x="41880" y="451373"/>
                  </a:cubicBezTo>
                  <a:cubicBezTo>
                    <a:pt x="31954" y="449749"/>
                    <a:pt x="18599" y="442169"/>
                    <a:pt x="17877" y="428453"/>
                  </a:cubicBezTo>
                  <a:cubicBezTo>
                    <a:pt x="16794" y="410947"/>
                    <a:pt x="71839" y="378462"/>
                    <a:pt x="92954" y="362941"/>
                  </a:cubicBezTo>
                  <a:cubicBezTo>
                    <a:pt x="111543" y="349406"/>
                    <a:pt x="126884" y="334427"/>
                    <a:pt x="137351" y="313491"/>
                  </a:cubicBezTo>
                  <a:cubicBezTo>
                    <a:pt x="149984" y="288406"/>
                    <a:pt x="165865" y="264944"/>
                    <a:pt x="179581" y="240400"/>
                  </a:cubicBezTo>
                  <a:cubicBezTo>
                    <a:pt x="188424" y="224698"/>
                    <a:pt x="201419" y="214772"/>
                    <a:pt x="217842" y="209178"/>
                  </a:cubicBezTo>
                  <a:cubicBezTo>
                    <a:pt x="260073" y="194920"/>
                    <a:pt x="300318" y="195642"/>
                    <a:pt x="336955" y="225601"/>
                  </a:cubicBezTo>
                  <a:cubicBezTo>
                    <a:pt x="356265" y="241483"/>
                    <a:pt x="367816" y="262778"/>
                    <a:pt x="372869" y="285518"/>
                  </a:cubicBezTo>
                  <a:cubicBezTo>
                    <a:pt x="381892" y="325764"/>
                    <a:pt x="399399" y="431341"/>
                    <a:pt x="397954" y="443072"/>
                  </a:cubicBezTo>
                  <a:cubicBezTo>
                    <a:pt x="398496" y="457510"/>
                    <a:pt x="402647" y="500823"/>
                    <a:pt x="384780" y="506237"/>
                  </a:cubicBezTo>
                  <a:cubicBezTo>
                    <a:pt x="373591" y="514359"/>
                    <a:pt x="360777" y="512013"/>
                    <a:pt x="355543" y="498838"/>
                  </a:cubicBezTo>
                  <a:close/>
                </a:path>
              </a:pathLst>
            </a:custGeom>
            <a:solidFill>
              <a:srgbClr val="000000"/>
            </a:solidFill>
            <a:ln w="1804" cap="flat">
              <a:noFill/>
              <a:prstDash val="solid"/>
              <a:miter/>
            </a:ln>
          </p:spPr>
          <p:txBody>
            <a:bodyPr rtlCol="0" anchor="ctr"/>
            <a:lstStyle/>
            <a:p>
              <a:endParaRPr lang="en-US"/>
            </a:p>
          </p:txBody>
        </p:sp>
        <p:sp>
          <p:nvSpPr>
            <p:cNvPr id="56" name="Freeform 1014">
              <a:extLst>
                <a:ext uri="{FF2B5EF4-FFF2-40B4-BE49-F238E27FC236}">
                  <a16:creationId xmlns:a16="http://schemas.microsoft.com/office/drawing/2014/main" id="{26EA5DE2-35B4-640E-8926-29B327AC9444}"/>
                </a:ext>
              </a:extLst>
            </p:cNvPr>
            <p:cNvSpPr/>
            <p:nvPr/>
          </p:nvSpPr>
          <p:spPr>
            <a:xfrm>
              <a:off x="8751360" y="1790175"/>
              <a:ext cx="663112" cy="478382"/>
            </a:xfrm>
            <a:custGeom>
              <a:avLst/>
              <a:gdLst>
                <a:gd name="connsiteX0" fmla="*/ 571328 w 663112"/>
                <a:gd name="connsiteY0" fmla="*/ 478379 h 478382"/>
                <a:gd name="connsiteX1" fmla="*/ 582698 w 663112"/>
                <a:gd name="connsiteY1" fmla="*/ 459429 h 478382"/>
                <a:gd name="connsiteX2" fmla="*/ 571689 w 663112"/>
                <a:gd name="connsiteY2" fmla="*/ 416657 h 478382"/>
                <a:gd name="connsiteX3" fmla="*/ 591902 w 663112"/>
                <a:gd name="connsiteY3" fmla="*/ 353130 h 478382"/>
                <a:gd name="connsiteX4" fmla="*/ 635035 w 663112"/>
                <a:gd name="connsiteY4" fmla="*/ 274263 h 478382"/>
                <a:gd name="connsiteX5" fmla="*/ 652360 w 663112"/>
                <a:gd name="connsiteY5" fmla="*/ 107686 h 478382"/>
                <a:gd name="connsiteX6" fmla="*/ 613017 w 663112"/>
                <a:gd name="connsiteY6" fmla="*/ 45603 h 478382"/>
                <a:gd name="connsiteX7" fmla="*/ 330937 w 663112"/>
                <a:gd name="connsiteY7" fmla="*/ 46686 h 478382"/>
                <a:gd name="connsiteX8" fmla="*/ 291774 w 663112"/>
                <a:gd name="connsiteY8" fmla="*/ 44159 h 478382"/>
                <a:gd name="connsiteX9" fmla="*/ 258206 w 663112"/>
                <a:gd name="connsiteY9" fmla="*/ 30443 h 478382"/>
                <a:gd name="connsiteX10" fmla="*/ 73943 w 663112"/>
                <a:gd name="connsiteY10" fmla="*/ 49212 h 478382"/>
                <a:gd name="connsiteX11" fmla="*/ 14928 w 663112"/>
                <a:gd name="connsiteY11" fmla="*/ 231310 h 478382"/>
                <a:gd name="connsiteX12" fmla="*/ 83688 w 663112"/>
                <a:gd name="connsiteY12" fmla="*/ 344106 h 478382"/>
                <a:gd name="connsiteX13" fmla="*/ 99389 w 663112"/>
                <a:gd name="connsiteY13" fmla="*/ 414130 h 478382"/>
                <a:gd name="connsiteX14" fmla="*/ 69070 w 663112"/>
                <a:gd name="connsiteY14" fmla="*/ 454917 h 478382"/>
                <a:gd name="connsiteX15" fmla="*/ 64919 w 663112"/>
                <a:gd name="connsiteY15" fmla="*/ 466648 h 478382"/>
                <a:gd name="connsiteX16" fmla="*/ 75025 w 663112"/>
                <a:gd name="connsiteY16" fmla="*/ 469716 h 478382"/>
                <a:gd name="connsiteX17" fmla="*/ 121587 w 663112"/>
                <a:gd name="connsiteY17" fmla="*/ 458887 h 478382"/>
                <a:gd name="connsiteX18" fmla="*/ 304046 w 663112"/>
                <a:gd name="connsiteY18" fmla="*/ 360529 h 478382"/>
                <a:gd name="connsiteX19" fmla="*/ 343209 w 663112"/>
                <a:gd name="connsiteY19" fmla="*/ 308914 h 478382"/>
                <a:gd name="connsiteX20" fmla="*/ 394103 w 663112"/>
                <a:gd name="connsiteY20" fmla="*/ 374245 h 478382"/>
                <a:gd name="connsiteX21" fmla="*/ 516825 w 663112"/>
                <a:gd name="connsiteY21" fmla="*/ 465385 h 478382"/>
                <a:gd name="connsiteX22" fmla="*/ 571328 w 663112"/>
                <a:gd name="connsiteY22" fmla="*/ 478379 h 478382"/>
                <a:gd name="connsiteX23" fmla="*/ 334185 w 663112"/>
                <a:gd name="connsiteY23" fmla="*/ 284730 h 478382"/>
                <a:gd name="connsiteX24" fmla="*/ 210380 w 663112"/>
                <a:gd name="connsiteY24" fmla="*/ 413769 h 478382"/>
                <a:gd name="connsiteX25" fmla="*/ 103360 w 663112"/>
                <a:gd name="connsiteY25" fmla="*/ 447518 h 478382"/>
                <a:gd name="connsiteX26" fmla="*/ 105525 w 663112"/>
                <a:gd name="connsiteY26" fmla="*/ 441562 h 478382"/>
                <a:gd name="connsiteX27" fmla="*/ 105886 w 663112"/>
                <a:gd name="connsiteY27" fmla="*/ 440660 h 478382"/>
                <a:gd name="connsiteX28" fmla="*/ 107691 w 663112"/>
                <a:gd name="connsiteY28" fmla="*/ 434885 h 478382"/>
                <a:gd name="connsiteX29" fmla="*/ 108052 w 663112"/>
                <a:gd name="connsiteY29" fmla="*/ 433802 h 478382"/>
                <a:gd name="connsiteX30" fmla="*/ 109496 w 663112"/>
                <a:gd name="connsiteY30" fmla="*/ 428026 h 478382"/>
                <a:gd name="connsiteX31" fmla="*/ 109676 w 663112"/>
                <a:gd name="connsiteY31" fmla="*/ 427666 h 478382"/>
                <a:gd name="connsiteX32" fmla="*/ 110940 w 663112"/>
                <a:gd name="connsiteY32" fmla="*/ 422071 h 478382"/>
                <a:gd name="connsiteX33" fmla="*/ 111120 w 663112"/>
                <a:gd name="connsiteY33" fmla="*/ 421529 h 478382"/>
                <a:gd name="connsiteX34" fmla="*/ 112022 w 663112"/>
                <a:gd name="connsiteY34" fmla="*/ 415935 h 478382"/>
                <a:gd name="connsiteX35" fmla="*/ 112203 w 663112"/>
                <a:gd name="connsiteY35" fmla="*/ 415032 h 478382"/>
                <a:gd name="connsiteX36" fmla="*/ 112744 w 663112"/>
                <a:gd name="connsiteY36" fmla="*/ 409438 h 478382"/>
                <a:gd name="connsiteX37" fmla="*/ 112744 w 663112"/>
                <a:gd name="connsiteY37" fmla="*/ 408896 h 478382"/>
                <a:gd name="connsiteX38" fmla="*/ 113105 w 663112"/>
                <a:gd name="connsiteY38" fmla="*/ 397346 h 478382"/>
                <a:gd name="connsiteX39" fmla="*/ 113105 w 663112"/>
                <a:gd name="connsiteY39" fmla="*/ 396805 h 478382"/>
                <a:gd name="connsiteX40" fmla="*/ 112744 w 663112"/>
                <a:gd name="connsiteY40" fmla="*/ 391210 h 478382"/>
                <a:gd name="connsiteX41" fmla="*/ 112744 w 663112"/>
                <a:gd name="connsiteY41" fmla="*/ 390668 h 478382"/>
                <a:gd name="connsiteX42" fmla="*/ 111120 w 663112"/>
                <a:gd name="connsiteY42" fmla="*/ 379299 h 478382"/>
                <a:gd name="connsiteX43" fmla="*/ 111120 w 663112"/>
                <a:gd name="connsiteY43" fmla="*/ 379118 h 478382"/>
                <a:gd name="connsiteX44" fmla="*/ 109857 w 663112"/>
                <a:gd name="connsiteY44" fmla="*/ 373523 h 478382"/>
                <a:gd name="connsiteX45" fmla="*/ 109857 w 663112"/>
                <a:gd name="connsiteY45" fmla="*/ 373162 h 478382"/>
                <a:gd name="connsiteX46" fmla="*/ 104082 w 663112"/>
                <a:gd name="connsiteY46" fmla="*/ 356198 h 478382"/>
                <a:gd name="connsiteX47" fmla="*/ 104082 w 663112"/>
                <a:gd name="connsiteY47" fmla="*/ 356017 h 478382"/>
                <a:gd name="connsiteX48" fmla="*/ 101555 w 663112"/>
                <a:gd name="connsiteY48" fmla="*/ 350423 h 478382"/>
                <a:gd name="connsiteX49" fmla="*/ 92712 w 663112"/>
                <a:gd name="connsiteY49" fmla="*/ 334722 h 478382"/>
                <a:gd name="connsiteX50" fmla="*/ 44164 w 663112"/>
                <a:gd name="connsiteY50" fmla="*/ 255674 h 478382"/>
                <a:gd name="connsiteX51" fmla="*/ 29185 w 663112"/>
                <a:gd name="connsiteY51" fmla="*/ 119416 h 478382"/>
                <a:gd name="connsiteX52" fmla="*/ 75386 w 663112"/>
                <a:gd name="connsiteY52" fmla="*/ 68162 h 478382"/>
                <a:gd name="connsiteX53" fmla="*/ 261274 w 663112"/>
                <a:gd name="connsiteY53" fmla="*/ 50656 h 478382"/>
                <a:gd name="connsiteX54" fmla="*/ 282931 w 663112"/>
                <a:gd name="connsiteY54" fmla="*/ 59319 h 478382"/>
                <a:gd name="connsiteX55" fmla="*/ 282931 w 663112"/>
                <a:gd name="connsiteY55" fmla="*/ 59319 h 478382"/>
                <a:gd name="connsiteX56" fmla="*/ 312529 w 663112"/>
                <a:gd name="connsiteY56" fmla="*/ 83141 h 478382"/>
                <a:gd name="connsiteX57" fmla="*/ 312709 w 663112"/>
                <a:gd name="connsiteY57" fmla="*/ 83322 h 478382"/>
                <a:gd name="connsiteX58" fmla="*/ 323899 w 663112"/>
                <a:gd name="connsiteY58" fmla="*/ 98301 h 478382"/>
                <a:gd name="connsiteX59" fmla="*/ 324079 w 663112"/>
                <a:gd name="connsiteY59" fmla="*/ 98662 h 478382"/>
                <a:gd name="connsiteX60" fmla="*/ 330395 w 663112"/>
                <a:gd name="connsiteY60" fmla="*/ 109310 h 478382"/>
                <a:gd name="connsiteX61" fmla="*/ 330576 w 663112"/>
                <a:gd name="connsiteY61" fmla="*/ 109671 h 478382"/>
                <a:gd name="connsiteX62" fmla="*/ 333283 w 663112"/>
                <a:gd name="connsiteY62" fmla="*/ 115085 h 478382"/>
                <a:gd name="connsiteX63" fmla="*/ 333644 w 663112"/>
                <a:gd name="connsiteY63" fmla="*/ 115807 h 478382"/>
                <a:gd name="connsiteX64" fmla="*/ 336351 w 663112"/>
                <a:gd name="connsiteY64" fmla="*/ 121221 h 478382"/>
                <a:gd name="connsiteX65" fmla="*/ 336351 w 663112"/>
                <a:gd name="connsiteY65" fmla="*/ 121221 h 478382"/>
                <a:gd name="connsiteX66" fmla="*/ 338878 w 663112"/>
                <a:gd name="connsiteY66" fmla="*/ 126816 h 478382"/>
                <a:gd name="connsiteX67" fmla="*/ 339239 w 663112"/>
                <a:gd name="connsiteY67" fmla="*/ 127718 h 478382"/>
                <a:gd name="connsiteX68" fmla="*/ 341585 w 663112"/>
                <a:gd name="connsiteY68" fmla="*/ 133132 h 478382"/>
                <a:gd name="connsiteX69" fmla="*/ 341946 w 663112"/>
                <a:gd name="connsiteY69" fmla="*/ 134215 h 478382"/>
                <a:gd name="connsiteX70" fmla="*/ 344112 w 663112"/>
                <a:gd name="connsiteY70" fmla="*/ 139810 h 478382"/>
                <a:gd name="connsiteX71" fmla="*/ 334185 w 663112"/>
                <a:gd name="connsiteY71" fmla="*/ 284730 h 478382"/>
                <a:gd name="connsiteX72" fmla="*/ 367032 w 663112"/>
                <a:gd name="connsiteY72" fmla="*/ 315591 h 478382"/>
                <a:gd name="connsiteX73" fmla="*/ 365047 w 663112"/>
                <a:gd name="connsiteY73" fmla="*/ 312343 h 478382"/>
                <a:gd name="connsiteX74" fmla="*/ 364866 w 663112"/>
                <a:gd name="connsiteY74" fmla="*/ 312162 h 478382"/>
                <a:gd name="connsiteX75" fmla="*/ 356023 w 663112"/>
                <a:gd name="connsiteY75" fmla="*/ 262893 h 478382"/>
                <a:gd name="connsiteX76" fmla="*/ 363603 w 663112"/>
                <a:gd name="connsiteY76" fmla="*/ 157135 h 478382"/>
                <a:gd name="connsiteX77" fmla="*/ 331298 w 663112"/>
                <a:gd name="connsiteY77" fmla="*/ 80615 h 478382"/>
                <a:gd name="connsiteX78" fmla="*/ 335268 w 663112"/>
                <a:gd name="connsiteY78" fmla="*/ 61665 h 478382"/>
                <a:gd name="connsiteX79" fmla="*/ 560861 w 663112"/>
                <a:gd name="connsiteY79" fmla="*/ 31887 h 478382"/>
                <a:gd name="connsiteX80" fmla="*/ 560861 w 663112"/>
                <a:gd name="connsiteY80" fmla="*/ 31887 h 478382"/>
                <a:gd name="connsiteX81" fmla="*/ 575840 w 663112"/>
                <a:gd name="connsiteY81" fmla="*/ 38925 h 478382"/>
                <a:gd name="connsiteX82" fmla="*/ 576382 w 663112"/>
                <a:gd name="connsiteY82" fmla="*/ 39286 h 478382"/>
                <a:gd name="connsiteX83" fmla="*/ 586308 w 663112"/>
                <a:gd name="connsiteY83" fmla="*/ 44881 h 478382"/>
                <a:gd name="connsiteX84" fmla="*/ 587210 w 663112"/>
                <a:gd name="connsiteY84" fmla="*/ 45422 h 478382"/>
                <a:gd name="connsiteX85" fmla="*/ 590097 w 663112"/>
                <a:gd name="connsiteY85" fmla="*/ 47408 h 478382"/>
                <a:gd name="connsiteX86" fmla="*/ 590277 w 663112"/>
                <a:gd name="connsiteY86" fmla="*/ 47588 h 478382"/>
                <a:gd name="connsiteX87" fmla="*/ 595872 w 663112"/>
                <a:gd name="connsiteY87" fmla="*/ 51558 h 478382"/>
                <a:gd name="connsiteX88" fmla="*/ 597136 w 663112"/>
                <a:gd name="connsiteY88" fmla="*/ 52461 h 478382"/>
                <a:gd name="connsiteX89" fmla="*/ 599482 w 663112"/>
                <a:gd name="connsiteY89" fmla="*/ 54265 h 478382"/>
                <a:gd name="connsiteX90" fmla="*/ 600925 w 663112"/>
                <a:gd name="connsiteY90" fmla="*/ 55529 h 478382"/>
                <a:gd name="connsiteX91" fmla="*/ 604535 w 663112"/>
                <a:gd name="connsiteY91" fmla="*/ 58597 h 478382"/>
                <a:gd name="connsiteX92" fmla="*/ 606160 w 663112"/>
                <a:gd name="connsiteY92" fmla="*/ 60041 h 478382"/>
                <a:gd name="connsiteX93" fmla="*/ 608144 w 663112"/>
                <a:gd name="connsiteY93" fmla="*/ 61845 h 478382"/>
                <a:gd name="connsiteX94" fmla="*/ 609949 w 663112"/>
                <a:gd name="connsiteY94" fmla="*/ 63470 h 478382"/>
                <a:gd name="connsiteX95" fmla="*/ 611754 w 663112"/>
                <a:gd name="connsiteY95" fmla="*/ 65094 h 478382"/>
                <a:gd name="connsiteX96" fmla="*/ 614822 w 663112"/>
                <a:gd name="connsiteY96" fmla="*/ 68162 h 478382"/>
                <a:gd name="connsiteX97" fmla="*/ 616266 w 663112"/>
                <a:gd name="connsiteY97" fmla="*/ 69786 h 478382"/>
                <a:gd name="connsiteX98" fmla="*/ 618251 w 663112"/>
                <a:gd name="connsiteY98" fmla="*/ 71952 h 478382"/>
                <a:gd name="connsiteX99" fmla="*/ 619695 w 663112"/>
                <a:gd name="connsiteY99" fmla="*/ 73576 h 478382"/>
                <a:gd name="connsiteX100" fmla="*/ 622582 w 663112"/>
                <a:gd name="connsiteY100" fmla="*/ 77186 h 478382"/>
                <a:gd name="connsiteX101" fmla="*/ 623484 w 663112"/>
                <a:gd name="connsiteY101" fmla="*/ 78449 h 478382"/>
                <a:gd name="connsiteX102" fmla="*/ 625470 w 663112"/>
                <a:gd name="connsiteY102" fmla="*/ 81337 h 478382"/>
                <a:gd name="connsiteX103" fmla="*/ 626553 w 663112"/>
                <a:gd name="connsiteY103" fmla="*/ 82961 h 478382"/>
                <a:gd name="connsiteX104" fmla="*/ 628899 w 663112"/>
                <a:gd name="connsiteY104" fmla="*/ 86390 h 478382"/>
                <a:gd name="connsiteX105" fmla="*/ 629621 w 663112"/>
                <a:gd name="connsiteY105" fmla="*/ 87473 h 478382"/>
                <a:gd name="connsiteX106" fmla="*/ 631967 w 663112"/>
                <a:gd name="connsiteY106" fmla="*/ 91443 h 478382"/>
                <a:gd name="connsiteX107" fmla="*/ 632689 w 663112"/>
                <a:gd name="connsiteY107" fmla="*/ 92887 h 478382"/>
                <a:gd name="connsiteX108" fmla="*/ 634494 w 663112"/>
                <a:gd name="connsiteY108" fmla="*/ 96496 h 478382"/>
                <a:gd name="connsiteX109" fmla="*/ 635035 w 663112"/>
                <a:gd name="connsiteY109" fmla="*/ 97579 h 478382"/>
                <a:gd name="connsiteX110" fmla="*/ 637201 w 663112"/>
                <a:gd name="connsiteY110" fmla="*/ 102271 h 478382"/>
                <a:gd name="connsiteX111" fmla="*/ 637743 w 663112"/>
                <a:gd name="connsiteY111" fmla="*/ 103535 h 478382"/>
                <a:gd name="connsiteX112" fmla="*/ 639186 w 663112"/>
                <a:gd name="connsiteY112" fmla="*/ 107325 h 478382"/>
                <a:gd name="connsiteX113" fmla="*/ 639727 w 663112"/>
                <a:gd name="connsiteY113" fmla="*/ 108588 h 478382"/>
                <a:gd name="connsiteX114" fmla="*/ 641352 w 663112"/>
                <a:gd name="connsiteY114" fmla="*/ 113641 h 478382"/>
                <a:gd name="connsiteX115" fmla="*/ 641712 w 663112"/>
                <a:gd name="connsiteY115" fmla="*/ 114544 h 478382"/>
                <a:gd name="connsiteX116" fmla="*/ 642976 w 663112"/>
                <a:gd name="connsiteY116" fmla="*/ 118875 h 478382"/>
                <a:gd name="connsiteX117" fmla="*/ 643337 w 663112"/>
                <a:gd name="connsiteY117" fmla="*/ 120319 h 478382"/>
                <a:gd name="connsiteX118" fmla="*/ 644600 w 663112"/>
                <a:gd name="connsiteY118" fmla="*/ 125733 h 478382"/>
                <a:gd name="connsiteX119" fmla="*/ 643337 w 663112"/>
                <a:gd name="connsiteY119" fmla="*/ 211819 h 478382"/>
                <a:gd name="connsiteX120" fmla="*/ 583059 w 663112"/>
                <a:gd name="connsiteY120" fmla="*/ 344467 h 478382"/>
                <a:gd name="connsiteX121" fmla="*/ 560861 w 663112"/>
                <a:gd name="connsiteY121" fmla="*/ 436870 h 478382"/>
                <a:gd name="connsiteX122" fmla="*/ 571508 w 663112"/>
                <a:gd name="connsiteY122" fmla="*/ 462497 h 478382"/>
                <a:gd name="connsiteX123" fmla="*/ 533609 w 663112"/>
                <a:gd name="connsiteY123" fmla="*/ 457083 h 478382"/>
                <a:gd name="connsiteX124" fmla="*/ 443733 w 663112"/>
                <a:gd name="connsiteY124" fmla="*/ 405828 h 478382"/>
                <a:gd name="connsiteX125" fmla="*/ 367032 w 663112"/>
                <a:gd name="connsiteY125" fmla="*/ 315591 h 47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663112" h="478382">
                  <a:moveTo>
                    <a:pt x="571328" y="478379"/>
                  </a:moveTo>
                  <a:cubicBezTo>
                    <a:pt x="586127" y="478559"/>
                    <a:pt x="590277" y="472062"/>
                    <a:pt x="582698" y="459429"/>
                  </a:cubicBezTo>
                  <a:cubicBezTo>
                    <a:pt x="574577" y="445893"/>
                    <a:pt x="570606" y="432177"/>
                    <a:pt x="571689" y="416657"/>
                  </a:cubicBezTo>
                  <a:cubicBezTo>
                    <a:pt x="573494" y="393917"/>
                    <a:pt x="578727" y="372080"/>
                    <a:pt x="591902" y="353130"/>
                  </a:cubicBezTo>
                  <a:cubicBezTo>
                    <a:pt x="609047" y="328405"/>
                    <a:pt x="623305" y="301875"/>
                    <a:pt x="635035" y="274263"/>
                  </a:cubicBezTo>
                  <a:cubicBezTo>
                    <a:pt x="659219" y="217053"/>
                    <a:pt x="674559" y="169949"/>
                    <a:pt x="652360" y="107686"/>
                  </a:cubicBezTo>
                  <a:cubicBezTo>
                    <a:pt x="643517" y="82961"/>
                    <a:pt x="639005" y="72854"/>
                    <a:pt x="613017" y="45603"/>
                  </a:cubicBezTo>
                  <a:cubicBezTo>
                    <a:pt x="578547" y="8245"/>
                    <a:pt x="429115" y="-35430"/>
                    <a:pt x="330937" y="46686"/>
                  </a:cubicBezTo>
                  <a:cubicBezTo>
                    <a:pt x="317582" y="53544"/>
                    <a:pt x="304949" y="54807"/>
                    <a:pt x="291774" y="44159"/>
                  </a:cubicBezTo>
                  <a:cubicBezTo>
                    <a:pt x="282390" y="36579"/>
                    <a:pt x="270659" y="32789"/>
                    <a:pt x="258206" y="30443"/>
                  </a:cubicBezTo>
                  <a:cubicBezTo>
                    <a:pt x="194860" y="18351"/>
                    <a:pt x="133318" y="21961"/>
                    <a:pt x="73943" y="49212"/>
                  </a:cubicBezTo>
                  <a:cubicBezTo>
                    <a:pt x="-593" y="83322"/>
                    <a:pt x="-15753" y="182041"/>
                    <a:pt x="14928" y="231310"/>
                  </a:cubicBezTo>
                  <a:cubicBezTo>
                    <a:pt x="38028" y="268668"/>
                    <a:pt x="60948" y="306387"/>
                    <a:pt x="83688" y="344106"/>
                  </a:cubicBezTo>
                  <a:cubicBezTo>
                    <a:pt x="96863" y="365943"/>
                    <a:pt x="101916" y="389586"/>
                    <a:pt x="99389" y="414130"/>
                  </a:cubicBezTo>
                  <a:cubicBezTo>
                    <a:pt x="97584" y="432538"/>
                    <a:pt x="87658" y="447337"/>
                    <a:pt x="69070" y="454917"/>
                  </a:cubicBezTo>
                  <a:cubicBezTo>
                    <a:pt x="64919" y="456541"/>
                    <a:pt x="61851" y="461595"/>
                    <a:pt x="64919" y="466648"/>
                  </a:cubicBezTo>
                  <a:cubicBezTo>
                    <a:pt x="66904" y="470077"/>
                    <a:pt x="71055" y="470438"/>
                    <a:pt x="75025" y="469716"/>
                  </a:cubicBezTo>
                  <a:cubicBezTo>
                    <a:pt x="90727" y="466648"/>
                    <a:pt x="105886" y="461956"/>
                    <a:pt x="121587" y="458887"/>
                  </a:cubicBezTo>
                  <a:cubicBezTo>
                    <a:pt x="192333" y="444991"/>
                    <a:pt x="254055" y="413950"/>
                    <a:pt x="304046" y="360529"/>
                  </a:cubicBezTo>
                  <a:cubicBezTo>
                    <a:pt x="318123" y="345550"/>
                    <a:pt x="328771" y="328044"/>
                    <a:pt x="343209" y="308914"/>
                  </a:cubicBezTo>
                  <a:cubicBezTo>
                    <a:pt x="359452" y="333097"/>
                    <a:pt x="377860" y="352949"/>
                    <a:pt x="394103" y="374245"/>
                  </a:cubicBezTo>
                  <a:cubicBezTo>
                    <a:pt x="426408" y="416476"/>
                    <a:pt x="468999" y="444269"/>
                    <a:pt x="516825" y="465385"/>
                  </a:cubicBezTo>
                  <a:cubicBezTo>
                    <a:pt x="534150" y="472784"/>
                    <a:pt x="552197" y="478198"/>
                    <a:pt x="571328" y="478379"/>
                  </a:cubicBezTo>
                  <a:close/>
                  <a:moveTo>
                    <a:pt x="334185" y="284730"/>
                  </a:moveTo>
                  <a:cubicBezTo>
                    <a:pt x="311446" y="345370"/>
                    <a:pt x="263981" y="382547"/>
                    <a:pt x="210380" y="413769"/>
                  </a:cubicBezTo>
                  <a:cubicBezTo>
                    <a:pt x="178437" y="432358"/>
                    <a:pt x="143966" y="443186"/>
                    <a:pt x="103360" y="447518"/>
                  </a:cubicBezTo>
                  <a:cubicBezTo>
                    <a:pt x="104082" y="445533"/>
                    <a:pt x="104803" y="443547"/>
                    <a:pt x="105525" y="441562"/>
                  </a:cubicBezTo>
                  <a:cubicBezTo>
                    <a:pt x="105706" y="441201"/>
                    <a:pt x="105706" y="440840"/>
                    <a:pt x="105886" y="440660"/>
                  </a:cubicBezTo>
                  <a:cubicBezTo>
                    <a:pt x="106428" y="438674"/>
                    <a:pt x="107149" y="436870"/>
                    <a:pt x="107691" y="434885"/>
                  </a:cubicBezTo>
                  <a:cubicBezTo>
                    <a:pt x="107872" y="434523"/>
                    <a:pt x="107872" y="434163"/>
                    <a:pt x="108052" y="433802"/>
                  </a:cubicBezTo>
                  <a:cubicBezTo>
                    <a:pt x="108593" y="431816"/>
                    <a:pt x="109135" y="430012"/>
                    <a:pt x="109496" y="428026"/>
                  </a:cubicBezTo>
                  <a:cubicBezTo>
                    <a:pt x="109496" y="427846"/>
                    <a:pt x="109496" y="427666"/>
                    <a:pt x="109676" y="427666"/>
                  </a:cubicBezTo>
                  <a:cubicBezTo>
                    <a:pt x="110037" y="425861"/>
                    <a:pt x="110579" y="423876"/>
                    <a:pt x="110940" y="422071"/>
                  </a:cubicBezTo>
                  <a:cubicBezTo>
                    <a:pt x="110940" y="421890"/>
                    <a:pt x="110940" y="421710"/>
                    <a:pt x="111120" y="421529"/>
                  </a:cubicBezTo>
                  <a:cubicBezTo>
                    <a:pt x="111481" y="419725"/>
                    <a:pt x="111842" y="417740"/>
                    <a:pt x="112022" y="415935"/>
                  </a:cubicBezTo>
                  <a:cubicBezTo>
                    <a:pt x="112022" y="415574"/>
                    <a:pt x="112022" y="415393"/>
                    <a:pt x="112203" y="415032"/>
                  </a:cubicBezTo>
                  <a:cubicBezTo>
                    <a:pt x="112383" y="413228"/>
                    <a:pt x="112564" y="411243"/>
                    <a:pt x="112744" y="409438"/>
                  </a:cubicBezTo>
                  <a:cubicBezTo>
                    <a:pt x="112744" y="409257"/>
                    <a:pt x="112744" y="409077"/>
                    <a:pt x="112744" y="408896"/>
                  </a:cubicBezTo>
                  <a:cubicBezTo>
                    <a:pt x="113105" y="405106"/>
                    <a:pt x="113105" y="401136"/>
                    <a:pt x="113105" y="397346"/>
                  </a:cubicBezTo>
                  <a:cubicBezTo>
                    <a:pt x="113105" y="397165"/>
                    <a:pt x="113105" y="396985"/>
                    <a:pt x="113105" y="396805"/>
                  </a:cubicBezTo>
                  <a:cubicBezTo>
                    <a:pt x="113105" y="395000"/>
                    <a:pt x="112925" y="393015"/>
                    <a:pt x="112744" y="391210"/>
                  </a:cubicBezTo>
                  <a:cubicBezTo>
                    <a:pt x="112744" y="391029"/>
                    <a:pt x="112744" y="390849"/>
                    <a:pt x="112744" y="390668"/>
                  </a:cubicBezTo>
                  <a:cubicBezTo>
                    <a:pt x="112383" y="386879"/>
                    <a:pt x="111842" y="383088"/>
                    <a:pt x="111120" y="379299"/>
                  </a:cubicBezTo>
                  <a:cubicBezTo>
                    <a:pt x="111120" y="379299"/>
                    <a:pt x="111120" y="379118"/>
                    <a:pt x="111120" y="379118"/>
                  </a:cubicBezTo>
                  <a:cubicBezTo>
                    <a:pt x="110759" y="377313"/>
                    <a:pt x="110398" y="375328"/>
                    <a:pt x="109857" y="373523"/>
                  </a:cubicBezTo>
                  <a:cubicBezTo>
                    <a:pt x="109857" y="373343"/>
                    <a:pt x="109857" y="373343"/>
                    <a:pt x="109857" y="373162"/>
                  </a:cubicBezTo>
                  <a:cubicBezTo>
                    <a:pt x="108413" y="367387"/>
                    <a:pt x="106428" y="361793"/>
                    <a:pt x="104082" y="356198"/>
                  </a:cubicBezTo>
                  <a:cubicBezTo>
                    <a:pt x="104082" y="356198"/>
                    <a:pt x="104082" y="356017"/>
                    <a:pt x="104082" y="356017"/>
                  </a:cubicBezTo>
                  <a:cubicBezTo>
                    <a:pt x="103360" y="354213"/>
                    <a:pt x="102457" y="352228"/>
                    <a:pt x="101555" y="350423"/>
                  </a:cubicBezTo>
                  <a:cubicBezTo>
                    <a:pt x="99028" y="345189"/>
                    <a:pt x="96141" y="339955"/>
                    <a:pt x="92712" y="334722"/>
                  </a:cubicBezTo>
                  <a:cubicBezTo>
                    <a:pt x="76108" y="308733"/>
                    <a:pt x="62392" y="280940"/>
                    <a:pt x="44164" y="255674"/>
                  </a:cubicBezTo>
                  <a:cubicBezTo>
                    <a:pt x="13484" y="213082"/>
                    <a:pt x="10416" y="167422"/>
                    <a:pt x="29185" y="119416"/>
                  </a:cubicBezTo>
                  <a:cubicBezTo>
                    <a:pt x="38028" y="96496"/>
                    <a:pt x="54090" y="78810"/>
                    <a:pt x="75386" y="68162"/>
                  </a:cubicBezTo>
                  <a:cubicBezTo>
                    <a:pt x="134762" y="38384"/>
                    <a:pt x="197386" y="32609"/>
                    <a:pt x="261274" y="50656"/>
                  </a:cubicBezTo>
                  <a:cubicBezTo>
                    <a:pt x="269215" y="52822"/>
                    <a:pt x="276434" y="55890"/>
                    <a:pt x="282931" y="59319"/>
                  </a:cubicBezTo>
                  <a:lnTo>
                    <a:pt x="282931" y="59319"/>
                  </a:lnTo>
                  <a:cubicBezTo>
                    <a:pt x="294481" y="65635"/>
                    <a:pt x="304227" y="73576"/>
                    <a:pt x="312529" y="83141"/>
                  </a:cubicBezTo>
                  <a:cubicBezTo>
                    <a:pt x="312529" y="83141"/>
                    <a:pt x="312529" y="83141"/>
                    <a:pt x="312709" y="83322"/>
                  </a:cubicBezTo>
                  <a:cubicBezTo>
                    <a:pt x="316860" y="88014"/>
                    <a:pt x="320469" y="93067"/>
                    <a:pt x="323899" y="98301"/>
                  </a:cubicBezTo>
                  <a:cubicBezTo>
                    <a:pt x="323899" y="98482"/>
                    <a:pt x="324079" y="98482"/>
                    <a:pt x="324079" y="98662"/>
                  </a:cubicBezTo>
                  <a:cubicBezTo>
                    <a:pt x="326245" y="102091"/>
                    <a:pt x="328410" y="105700"/>
                    <a:pt x="330395" y="109310"/>
                  </a:cubicBezTo>
                  <a:cubicBezTo>
                    <a:pt x="330395" y="109490"/>
                    <a:pt x="330576" y="109490"/>
                    <a:pt x="330576" y="109671"/>
                  </a:cubicBezTo>
                  <a:cubicBezTo>
                    <a:pt x="331478" y="111476"/>
                    <a:pt x="332381" y="113280"/>
                    <a:pt x="333283" y="115085"/>
                  </a:cubicBezTo>
                  <a:cubicBezTo>
                    <a:pt x="333464" y="115266"/>
                    <a:pt x="333464" y="115627"/>
                    <a:pt x="333644" y="115807"/>
                  </a:cubicBezTo>
                  <a:cubicBezTo>
                    <a:pt x="334546" y="117612"/>
                    <a:pt x="335449" y="119416"/>
                    <a:pt x="336351" y="121221"/>
                  </a:cubicBezTo>
                  <a:cubicBezTo>
                    <a:pt x="336351" y="121221"/>
                    <a:pt x="336351" y="121221"/>
                    <a:pt x="336351" y="121221"/>
                  </a:cubicBezTo>
                  <a:cubicBezTo>
                    <a:pt x="337253" y="123026"/>
                    <a:pt x="337976" y="124831"/>
                    <a:pt x="338878" y="126816"/>
                  </a:cubicBezTo>
                  <a:cubicBezTo>
                    <a:pt x="339058" y="127177"/>
                    <a:pt x="339058" y="127357"/>
                    <a:pt x="339239" y="127718"/>
                  </a:cubicBezTo>
                  <a:cubicBezTo>
                    <a:pt x="339961" y="129523"/>
                    <a:pt x="340683" y="131328"/>
                    <a:pt x="341585" y="133132"/>
                  </a:cubicBezTo>
                  <a:cubicBezTo>
                    <a:pt x="341765" y="133493"/>
                    <a:pt x="341946" y="133854"/>
                    <a:pt x="341946" y="134215"/>
                  </a:cubicBezTo>
                  <a:cubicBezTo>
                    <a:pt x="342668" y="136020"/>
                    <a:pt x="343390" y="138005"/>
                    <a:pt x="344112" y="139810"/>
                  </a:cubicBezTo>
                  <a:cubicBezTo>
                    <a:pt x="362881" y="189440"/>
                    <a:pt x="352052" y="237446"/>
                    <a:pt x="334185" y="284730"/>
                  </a:cubicBezTo>
                  <a:close/>
                  <a:moveTo>
                    <a:pt x="367032" y="315591"/>
                  </a:moveTo>
                  <a:cubicBezTo>
                    <a:pt x="366310" y="314508"/>
                    <a:pt x="365588" y="313426"/>
                    <a:pt x="365047" y="312343"/>
                  </a:cubicBezTo>
                  <a:cubicBezTo>
                    <a:pt x="365047" y="312343"/>
                    <a:pt x="364866" y="312162"/>
                    <a:pt x="364866" y="312162"/>
                  </a:cubicBezTo>
                  <a:cubicBezTo>
                    <a:pt x="355662" y="297003"/>
                    <a:pt x="351872" y="281843"/>
                    <a:pt x="356023" y="262893"/>
                  </a:cubicBezTo>
                  <a:cubicBezTo>
                    <a:pt x="363603" y="228242"/>
                    <a:pt x="371724" y="193411"/>
                    <a:pt x="363603" y="157135"/>
                  </a:cubicBezTo>
                  <a:cubicBezTo>
                    <a:pt x="357466" y="129342"/>
                    <a:pt x="350247" y="102452"/>
                    <a:pt x="331298" y="80615"/>
                  </a:cubicBezTo>
                  <a:cubicBezTo>
                    <a:pt x="323176" y="71410"/>
                    <a:pt x="325342" y="66357"/>
                    <a:pt x="335268" y="61665"/>
                  </a:cubicBezTo>
                  <a:cubicBezTo>
                    <a:pt x="375514" y="14381"/>
                    <a:pt x="483437" y="-238"/>
                    <a:pt x="560861" y="31887"/>
                  </a:cubicBezTo>
                  <a:lnTo>
                    <a:pt x="560861" y="31887"/>
                  </a:lnTo>
                  <a:cubicBezTo>
                    <a:pt x="565914" y="34052"/>
                    <a:pt x="570967" y="36399"/>
                    <a:pt x="575840" y="38925"/>
                  </a:cubicBezTo>
                  <a:cubicBezTo>
                    <a:pt x="576020" y="39106"/>
                    <a:pt x="576201" y="39106"/>
                    <a:pt x="576382" y="39286"/>
                  </a:cubicBezTo>
                  <a:cubicBezTo>
                    <a:pt x="579810" y="41091"/>
                    <a:pt x="583059" y="42896"/>
                    <a:pt x="586308" y="44881"/>
                  </a:cubicBezTo>
                  <a:cubicBezTo>
                    <a:pt x="586668" y="45061"/>
                    <a:pt x="587029" y="45242"/>
                    <a:pt x="587210" y="45422"/>
                  </a:cubicBezTo>
                  <a:cubicBezTo>
                    <a:pt x="588292" y="45964"/>
                    <a:pt x="589194" y="46686"/>
                    <a:pt x="590097" y="47408"/>
                  </a:cubicBezTo>
                  <a:cubicBezTo>
                    <a:pt x="590097" y="47408"/>
                    <a:pt x="590277" y="47588"/>
                    <a:pt x="590277" y="47588"/>
                  </a:cubicBezTo>
                  <a:cubicBezTo>
                    <a:pt x="592263" y="48851"/>
                    <a:pt x="594068" y="50115"/>
                    <a:pt x="595872" y="51558"/>
                  </a:cubicBezTo>
                  <a:cubicBezTo>
                    <a:pt x="596234" y="51919"/>
                    <a:pt x="596775" y="52280"/>
                    <a:pt x="597136" y="52461"/>
                  </a:cubicBezTo>
                  <a:cubicBezTo>
                    <a:pt x="598038" y="53002"/>
                    <a:pt x="598760" y="53724"/>
                    <a:pt x="599482" y="54265"/>
                  </a:cubicBezTo>
                  <a:cubicBezTo>
                    <a:pt x="600023" y="54626"/>
                    <a:pt x="600384" y="54987"/>
                    <a:pt x="600925" y="55529"/>
                  </a:cubicBezTo>
                  <a:cubicBezTo>
                    <a:pt x="602189" y="56612"/>
                    <a:pt x="603453" y="57514"/>
                    <a:pt x="604535" y="58597"/>
                  </a:cubicBezTo>
                  <a:cubicBezTo>
                    <a:pt x="605077" y="59138"/>
                    <a:pt x="605618" y="59499"/>
                    <a:pt x="606160" y="60041"/>
                  </a:cubicBezTo>
                  <a:cubicBezTo>
                    <a:pt x="606881" y="60582"/>
                    <a:pt x="607422" y="61304"/>
                    <a:pt x="608144" y="61845"/>
                  </a:cubicBezTo>
                  <a:cubicBezTo>
                    <a:pt x="608686" y="62387"/>
                    <a:pt x="609408" y="62928"/>
                    <a:pt x="609949" y="63470"/>
                  </a:cubicBezTo>
                  <a:cubicBezTo>
                    <a:pt x="610491" y="64011"/>
                    <a:pt x="611032" y="64552"/>
                    <a:pt x="611754" y="65094"/>
                  </a:cubicBezTo>
                  <a:cubicBezTo>
                    <a:pt x="612837" y="66177"/>
                    <a:pt x="613739" y="67079"/>
                    <a:pt x="614822" y="68162"/>
                  </a:cubicBezTo>
                  <a:cubicBezTo>
                    <a:pt x="615363" y="68703"/>
                    <a:pt x="615905" y="69245"/>
                    <a:pt x="616266" y="69786"/>
                  </a:cubicBezTo>
                  <a:cubicBezTo>
                    <a:pt x="616988" y="70508"/>
                    <a:pt x="617529" y="71230"/>
                    <a:pt x="618251" y="71952"/>
                  </a:cubicBezTo>
                  <a:cubicBezTo>
                    <a:pt x="618793" y="72493"/>
                    <a:pt x="619153" y="73035"/>
                    <a:pt x="619695" y="73576"/>
                  </a:cubicBezTo>
                  <a:cubicBezTo>
                    <a:pt x="620598" y="74659"/>
                    <a:pt x="621680" y="75922"/>
                    <a:pt x="622582" y="77186"/>
                  </a:cubicBezTo>
                  <a:cubicBezTo>
                    <a:pt x="622943" y="77547"/>
                    <a:pt x="623305" y="78088"/>
                    <a:pt x="623484" y="78449"/>
                  </a:cubicBezTo>
                  <a:cubicBezTo>
                    <a:pt x="624207" y="79351"/>
                    <a:pt x="624929" y="80254"/>
                    <a:pt x="625470" y="81337"/>
                  </a:cubicBezTo>
                  <a:cubicBezTo>
                    <a:pt x="625831" y="81878"/>
                    <a:pt x="626192" y="82419"/>
                    <a:pt x="626553" y="82961"/>
                  </a:cubicBezTo>
                  <a:cubicBezTo>
                    <a:pt x="627275" y="84044"/>
                    <a:pt x="627996" y="85307"/>
                    <a:pt x="628899" y="86390"/>
                  </a:cubicBezTo>
                  <a:cubicBezTo>
                    <a:pt x="629079" y="86751"/>
                    <a:pt x="629260" y="87112"/>
                    <a:pt x="629621" y="87473"/>
                  </a:cubicBezTo>
                  <a:cubicBezTo>
                    <a:pt x="630343" y="88736"/>
                    <a:pt x="631245" y="89999"/>
                    <a:pt x="631967" y="91443"/>
                  </a:cubicBezTo>
                  <a:cubicBezTo>
                    <a:pt x="632148" y="91985"/>
                    <a:pt x="632508" y="92345"/>
                    <a:pt x="632689" y="92887"/>
                  </a:cubicBezTo>
                  <a:cubicBezTo>
                    <a:pt x="633231" y="93970"/>
                    <a:pt x="633952" y="95233"/>
                    <a:pt x="634494" y="96496"/>
                  </a:cubicBezTo>
                  <a:cubicBezTo>
                    <a:pt x="634674" y="96857"/>
                    <a:pt x="634855" y="97218"/>
                    <a:pt x="635035" y="97579"/>
                  </a:cubicBezTo>
                  <a:cubicBezTo>
                    <a:pt x="635757" y="99023"/>
                    <a:pt x="636479" y="100647"/>
                    <a:pt x="637201" y="102271"/>
                  </a:cubicBezTo>
                  <a:cubicBezTo>
                    <a:pt x="637381" y="102633"/>
                    <a:pt x="637562" y="103174"/>
                    <a:pt x="637743" y="103535"/>
                  </a:cubicBezTo>
                  <a:cubicBezTo>
                    <a:pt x="638284" y="104798"/>
                    <a:pt x="638825" y="106061"/>
                    <a:pt x="639186" y="107325"/>
                  </a:cubicBezTo>
                  <a:cubicBezTo>
                    <a:pt x="639367" y="107686"/>
                    <a:pt x="639547" y="108227"/>
                    <a:pt x="639727" y="108588"/>
                  </a:cubicBezTo>
                  <a:cubicBezTo>
                    <a:pt x="640269" y="110212"/>
                    <a:pt x="640810" y="111837"/>
                    <a:pt x="641352" y="113641"/>
                  </a:cubicBezTo>
                  <a:cubicBezTo>
                    <a:pt x="641532" y="114002"/>
                    <a:pt x="641532" y="114363"/>
                    <a:pt x="641712" y="114544"/>
                  </a:cubicBezTo>
                  <a:cubicBezTo>
                    <a:pt x="642074" y="115987"/>
                    <a:pt x="642615" y="117431"/>
                    <a:pt x="642976" y="118875"/>
                  </a:cubicBezTo>
                  <a:cubicBezTo>
                    <a:pt x="643157" y="119416"/>
                    <a:pt x="643157" y="119778"/>
                    <a:pt x="643337" y="120319"/>
                  </a:cubicBezTo>
                  <a:cubicBezTo>
                    <a:pt x="643698" y="122124"/>
                    <a:pt x="644239" y="123928"/>
                    <a:pt x="644600" y="125733"/>
                  </a:cubicBezTo>
                  <a:cubicBezTo>
                    <a:pt x="650917" y="154609"/>
                    <a:pt x="650736" y="182943"/>
                    <a:pt x="643337" y="211819"/>
                  </a:cubicBezTo>
                  <a:cubicBezTo>
                    <a:pt x="631065" y="259645"/>
                    <a:pt x="609769" y="303680"/>
                    <a:pt x="583059" y="344467"/>
                  </a:cubicBezTo>
                  <a:cubicBezTo>
                    <a:pt x="561041" y="378216"/>
                    <a:pt x="556890" y="398609"/>
                    <a:pt x="560861" y="436870"/>
                  </a:cubicBezTo>
                  <a:cubicBezTo>
                    <a:pt x="562846" y="451668"/>
                    <a:pt x="572049" y="460512"/>
                    <a:pt x="571508" y="462497"/>
                  </a:cubicBezTo>
                  <a:cubicBezTo>
                    <a:pt x="563568" y="466467"/>
                    <a:pt x="541189" y="460873"/>
                    <a:pt x="533609" y="457083"/>
                  </a:cubicBezTo>
                  <a:cubicBezTo>
                    <a:pt x="502567" y="441923"/>
                    <a:pt x="469360" y="430012"/>
                    <a:pt x="443733" y="405828"/>
                  </a:cubicBezTo>
                  <a:cubicBezTo>
                    <a:pt x="414496" y="378577"/>
                    <a:pt x="388869" y="348618"/>
                    <a:pt x="367032" y="315591"/>
                  </a:cubicBezTo>
                  <a:close/>
                </a:path>
              </a:pathLst>
            </a:custGeom>
            <a:solidFill>
              <a:srgbClr val="000000"/>
            </a:solidFill>
            <a:ln w="1804" cap="flat">
              <a:noFill/>
              <a:prstDash val="solid"/>
              <a:miter/>
            </a:ln>
          </p:spPr>
          <p:txBody>
            <a:bodyPr rtlCol="0" anchor="ctr"/>
            <a:lstStyle/>
            <a:p>
              <a:endParaRPr lang="en-US"/>
            </a:p>
          </p:txBody>
        </p:sp>
        <p:sp>
          <p:nvSpPr>
            <p:cNvPr id="57" name="Freeform 1015">
              <a:extLst>
                <a:ext uri="{FF2B5EF4-FFF2-40B4-BE49-F238E27FC236}">
                  <a16:creationId xmlns:a16="http://schemas.microsoft.com/office/drawing/2014/main" id="{47736445-46EA-3E83-595F-7D5AB81DBFF6}"/>
                </a:ext>
              </a:extLst>
            </p:cNvPr>
            <p:cNvSpPr/>
            <p:nvPr/>
          </p:nvSpPr>
          <p:spPr>
            <a:xfrm>
              <a:off x="8321314" y="2891487"/>
              <a:ext cx="176482" cy="24551"/>
            </a:xfrm>
            <a:custGeom>
              <a:avLst/>
              <a:gdLst>
                <a:gd name="connsiteX0" fmla="*/ 168669 w 176482"/>
                <a:gd name="connsiteY0" fmla="*/ 9266 h 24551"/>
                <a:gd name="connsiteX1" fmla="*/ 110917 w 176482"/>
                <a:gd name="connsiteY1" fmla="*/ 1145 h 24551"/>
                <a:gd name="connsiteX2" fmla="*/ 15627 w 176482"/>
                <a:gd name="connsiteY2" fmla="*/ 3491 h 24551"/>
                <a:gd name="connsiteX3" fmla="*/ 106 w 176482"/>
                <a:gd name="connsiteY3" fmla="*/ 8905 h 24551"/>
                <a:gd name="connsiteX4" fmla="*/ 12739 w 176482"/>
                <a:gd name="connsiteY4" fmla="*/ 21358 h 24551"/>
                <a:gd name="connsiteX5" fmla="*/ 37825 w 176482"/>
                <a:gd name="connsiteY5" fmla="*/ 24246 h 24551"/>
                <a:gd name="connsiteX6" fmla="*/ 166864 w 176482"/>
                <a:gd name="connsiteY6" fmla="*/ 23343 h 24551"/>
                <a:gd name="connsiteX7" fmla="*/ 176068 w 176482"/>
                <a:gd name="connsiteY7" fmla="*/ 19012 h 24551"/>
                <a:gd name="connsiteX8" fmla="*/ 168669 w 176482"/>
                <a:gd name="connsiteY8" fmla="*/ 9266 h 24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482" h="24551">
                  <a:moveTo>
                    <a:pt x="168669" y="9266"/>
                  </a:moveTo>
                  <a:cubicBezTo>
                    <a:pt x="150260" y="784"/>
                    <a:pt x="130769" y="-1743"/>
                    <a:pt x="110917" y="1145"/>
                  </a:cubicBezTo>
                  <a:cubicBezTo>
                    <a:pt x="79153" y="5837"/>
                    <a:pt x="47571" y="5657"/>
                    <a:pt x="15627" y="3491"/>
                  </a:cubicBezTo>
                  <a:cubicBezTo>
                    <a:pt x="9491" y="2950"/>
                    <a:pt x="1550" y="-1382"/>
                    <a:pt x="106" y="8905"/>
                  </a:cubicBezTo>
                  <a:cubicBezTo>
                    <a:pt x="-977" y="17207"/>
                    <a:pt x="6423" y="19914"/>
                    <a:pt x="12739" y="21358"/>
                  </a:cubicBezTo>
                  <a:cubicBezTo>
                    <a:pt x="20861" y="23163"/>
                    <a:pt x="29343" y="23885"/>
                    <a:pt x="37825" y="24246"/>
                  </a:cubicBezTo>
                  <a:cubicBezTo>
                    <a:pt x="80778" y="26411"/>
                    <a:pt x="123731" y="16124"/>
                    <a:pt x="166864" y="23343"/>
                  </a:cubicBezTo>
                  <a:cubicBezTo>
                    <a:pt x="170473" y="23885"/>
                    <a:pt x="174805" y="23343"/>
                    <a:pt x="176068" y="19012"/>
                  </a:cubicBezTo>
                  <a:cubicBezTo>
                    <a:pt x="178053" y="12695"/>
                    <a:pt x="172459" y="11071"/>
                    <a:pt x="168669" y="9266"/>
                  </a:cubicBezTo>
                  <a:close/>
                </a:path>
              </a:pathLst>
            </a:custGeom>
            <a:solidFill>
              <a:srgbClr val="000000"/>
            </a:solidFill>
            <a:ln w="1804" cap="flat">
              <a:noFill/>
              <a:prstDash val="solid"/>
              <a:miter/>
            </a:ln>
          </p:spPr>
          <p:txBody>
            <a:bodyPr rtlCol="0" anchor="ctr"/>
            <a:lstStyle/>
            <a:p>
              <a:endParaRPr lang="en-US"/>
            </a:p>
          </p:txBody>
        </p:sp>
        <p:sp>
          <p:nvSpPr>
            <p:cNvPr id="58" name="Freeform 1016">
              <a:extLst>
                <a:ext uri="{FF2B5EF4-FFF2-40B4-BE49-F238E27FC236}">
                  <a16:creationId xmlns:a16="http://schemas.microsoft.com/office/drawing/2014/main" id="{CE2D5406-B11B-FBD9-6BC7-41CE242D3237}"/>
                </a:ext>
              </a:extLst>
            </p:cNvPr>
            <p:cNvSpPr/>
            <p:nvPr/>
          </p:nvSpPr>
          <p:spPr>
            <a:xfrm>
              <a:off x="8797922" y="2884362"/>
              <a:ext cx="169773" cy="23703"/>
            </a:xfrm>
            <a:custGeom>
              <a:avLst/>
              <a:gdLst>
                <a:gd name="connsiteX0" fmla="*/ 161291 w 169773"/>
                <a:gd name="connsiteY0" fmla="*/ 8812 h 23703"/>
                <a:gd name="connsiteX1" fmla="*/ 111300 w 169773"/>
                <a:gd name="connsiteY1" fmla="*/ 4300 h 23703"/>
                <a:gd name="connsiteX2" fmla="*/ 13303 w 169773"/>
                <a:gd name="connsiteY2" fmla="*/ 149 h 23703"/>
                <a:gd name="connsiteX3" fmla="*/ 128 w 169773"/>
                <a:gd name="connsiteY3" fmla="*/ 7729 h 23703"/>
                <a:gd name="connsiteX4" fmla="*/ 10777 w 169773"/>
                <a:gd name="connsiteY4" fmla="*/ 18196 h 23703"/>
                <a:gd name="connsiteX5" fmla="*/ 52827 w 169773"/>
                <a:gd name="connsiteY5" fmla="*/ 20362 h 23703"/>
                <a:gd name="connsiteX6" fmla="*/ 169774 w 169773"/>
                <a:gd name="connsiteY6" fmla="*/ 18196 h 23703"/>
                <a:gd name="connsiteX7" fmla="*/ 161291 w 169773"/>
                <a:gd name="connsiteY7" fmla="*/ 8812 h 2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773" h="23703">
                  <a:moveTo>
                    <a:pt x="161291" y="8812"/>
                  </a:moveTo>
                  <a:cubicBezTo>
                    <a:pt x="145049" y="2675"/>
                    <a:pt x="127904" y="5563"/>
                    <a:pt x="111300" y="4300"/>
                  </a:cubicBezTo>
                  <a:cubicBezTo>
                    <a:pt x="78634" y="1773"/>
                    <a:pt x="45788" y="4841"/>
                    <a:pt x="13303" y="149"/>
                  </a:cubicBezTo>
                  <a:cubicBezTo>
                    <a:pt x="7708" y="-573"/>
                    <a:pt x="1211" y="1232"/>
                    <a:pt x="128" y="7729"/>
                  </a:cubicBezTo>
                  <a:cubicBezTo>
                    <a:pt x="-954" y="14587"/>
                    <a:pt x="5001" y="17655"/>
                    <a:pt x="10777" y="18196"/>
                  </a:cubicBezTo>
                  <a:cubicBezTo>
                    <a:pt x="24673" y="19460"/>
                    <a:pt x="38750" y="20542"/>
                    <a:pt x="52827" y="20362"/>
                  </a:cubicBezTo>
                  <a:cubicBezTo>
                    <a:pt x="91809" y="20001"/>
                    <a:pt x="130792" y="29386"/>
                    <a:pt x="169774" y="18196"/>
                  </a:cubicBezTo>
                  <a:cubicBezTo>
                    <a:pt x="168510" y="11158"/>
                    <a:pt x="164720" y="10075"/>
                    <a:pt x="161291" y="8812"/>
                  </a:cubicBezTo>
                  <a:close/>
                </a:path>
              </a:pathLst>
            </a:custGeom>
            <a:solidFill>
              <a:srgbClr val="000000"/>
            </a:solidFill>
            <a:ln w="1804" cap="flat">
              <a:noFill/>
              <a:prstDash val="solid"/>
              <a:miter/>
            </a:ln>
          </p:spPr>
          <p:txBody>
            <a:bodyPr rtlCol="0" anchor="ctr"/>
            <a:lstStyle/>
            <a:p>
              <a:endParaRPr lang="en-US"/>
            </a:p>
          </p:txBody>
        </p:sp>
        <p:sp>
          <p:nvSpPr>
            <p:cNvPr id="59" name="Freeform 1017">
              <a:extLst>
                <a:ext uri="{FF2B5EF4-FFF2-40B4-BE49-F238E27FC236}">
                  <a16:creationId xmlns:a16="http://schemas.microsoft.com/office/drawing/2014/main" id="{AE8A07B2-EABC-7A04-E830-3928C7060F42}"/>
                </a:ext>
              </a:extLst>
            </p:cNvPr>
            <p:cNvSpPr/>
            <p:nvPr/>
          </p:nvSpPr>
          <p:spPr>
            <a:xfrm>
              <a:off x="9599514" y="2892991"/>
              <a:ext cx="178148" cy="17379"/>
            </a:xfrm>
            <a:custGeom>
              <a:avLst/>
              <a:gdLst>
                <a:gd name="connsiteX0" fmla="*/ 165335 w 178148"/>
                <a:gd name="connsiteY0" fmla="*/ 183 h 17379"/>
                <a:gd name="connsiteX1" fmla="*/ 154146 w 178148"/>
                <a:gd name="connsiteY1" fmla="*/ 1085 h 17379"/>
                <a:gd name="connsiteX2" fmla="*/ 70045 w 178148"/>
                <a:gd name="connsiteY2" fmla="*/ 2168 h 17379"/>
                <a:gd name="connsiteX3" fmla="*/ 16805 w 178148"/>
                <a:gd name="connsiteY3" fmla="*/ 724 h 17379"/>
                <a:gd name="connsiteX4" fmla="*/ 21 w 178148"/>
                <a:gd name="connsiteY4" fmla="*/ 10831 h 17379"/>
                <a:gd name="connsiteX5" fmla="*/ 16083 w 178148"/>
                <a:gd name="connsiteY5" fmla="*/ 16967 h 17379"/>
                <a:gd name="connsiteX6" fmla="*/ 83580 w 178148"/>
                <a:gd name="connsiteY6" fmla="*/ 17147 h 17379"/>
                <a:gd name="connsiteX7" fmla="*/ 83580 w 178148"/>
                <a:gd name="connsiteY7" fmla="*/ 16786 h 17379"/>
                <a:gd name="connsiteX8" fmla="*/ 142775 w 178148"/>
                <a:gd name="connsiteY8" fmla="*/ 16786 h 17379"/>
                <a:gd name="connsiteX9" fmla="*/ 165335 w 178148"/>
                <a:gd name="connsiteY9" fmla="*/ 15884 h 17379"/>
                <a:gd name="connsiteX10" fmla="*/ 178148 w 178148"/>
                <a:gd name="connsiteY10" fmla="*/ 7582 h 17379"/>
                <a:gd name="connsiteX11" fmla="*/ 165335 w 178148"/>
                <a:gd name="connsiteY11" fmla="*/ 183 h 17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148" h="17379">
                  <a:moveTo>
                    <a:pt x="165335" y="183"/>
                  </a:moveTo>
                  <a:cubicBezTo>
                    <a:pt x="161544" y="363"/>
                    <a:pt x="157935" y="1085"/>
                    <a:pt x="154146" y="1085"/>
                  </a:cubicBezTo>
                  <a:cubicBezTo>
                    <a:pt x="126172" y="1085"/>
                    <a:pt x="98199" y="4153"/>
                    <a:pt x="70045" y="2168"/>
                  </a:cubicBezTo>
                  <a:cubicBezTo>
                    <a:pt x="52539" y="904"/>
                    <a:pt x="34491" y="-1081"/>
                    <a:pt x="16805" y="724"/>
                  </a:cubicBezTo>
                  <a:cubicBezTo>
                    <a:pt x="9767" y="1446"/>
                    <a:pt x="-521" y="544"/>
                    <a:pt x="21" y="10831"/>
                  </a:cubicBezTo>
                  <a:cubicBezTo>
                    <a:pt x="562" y="20035"/>
                    <a:pt x="10127" y="16786"/>
                    <a:pt x="16083" y="16967"/>
                  </a:cubicBezTo>
                  <a:cubicBezTo>
                    <a:pt x="38643" y="17508"/>
                    <a:pt x="61202" y="17147"/>
                    <a:pt x="83580" y="17147"/>
                  </a:cubicBezTo>
                  <a:cubicBezTo>
                    <a:pt x="83580" y="16967"/>
                    <a:pt x="83580" y="16967"/>
                    <a:pt x="83580" y="16786"/>
                  </a:cubicBezTo>
                  <a:cubicBezTo>
                    <a:pt x="103252" y="16786"/>
                    <a:pt x="123104" y="16786"/>
                    <a:pt x="142775" y="16786"/>
                  </a:cubicBezTo>
                  <a:cubicBezTo>
                    <a:pt x="150356" y="16786"/>
                    <a:pt x="157755" y="16425"/>
                    <a:pt x="165335" y="15884"/>
                  </a:cubicBezTo>
                  <a:cubicBezTo>
                    <a:pt x="171110" y="15523"/>
                    <a:pt x="177968" y="14079"/>
                    <a:pt x="178148" y="7582"/>
                  </a:cubicBezTo>
                  <a:cubicBezTo>
                    <a:pt x="177968" y="544"/>
                    <a:pt x="171110" y="2"/>
                    <a:pt x="165335" y="183"/>
                  </a:cubicBezTo>
                  <a:close/>
                </a:path>
              </a:pathLst>
            </a:custGeom>
            <a:solidFill>
              <a:srgbClr val="000000"/>
            </a:solidFill>
            <a:ln w="1804" cap="flat">
              <a:noFill/>
              <a:prstDash val="solid"/>
              <a:miter/>
            </a:ln>
          </p:spPr>
          <p:txBody>
            <a:bodyPr rtlCol="0" anchor="ctr"/>
            <a:lstStyle/>
            <a:p>
              <a:endParaRPr lang="en-US"/>
            </a:p>
          </p:txBody>
        </p:sp>
        <p:sp>
          <p:nvSpPr>
            <p:cNvPr id="60" name="Freeform 1018">
              <a:extLst>
                <a:ext uri="{FF2B5EF4-FFF2-40B4-BE49-F238E27FC236}">
                  <a16:creationId xmlns:a16="http://schemas.microsoft.com/office/drawing/2014/main" id="{7C91D80F-41DD-F5A6-29C5-7D3A7F51F6B1}"/>
                </a:ext>
              </a:extLst>
            </p:cNvPr>
            <p:cNvSpPr/>
            <p:nvPr/>
          </p:nvSpPr>
          <p:spPr>
            <a:xfrm>
              <a:off x="9445636" y="1812690"/>
              <a:ext cx="63642" cy="157181"/>
            </a:xfrm>
            <a:custGeom>
              <a:avLst/>
              <a:gdLst>
                <a:gd name="connsiteX0" fmla="*/ 41825 w 63642"/>
                <a:gd name="connsiteY0" fmla="*/ 157179 h 157181"/>
                <a:gd name="connsiteX1" fmla="*/ 60775 w 63642"/>
                <a:gd name="connsiteY1" fmla="*/ 83185 h 157181"/>
                <a:gd name="connsiteX2" fmla="*/ 11324 w 63642"/>
                <a:gd name="connsiteY2" fmla="*/ 528 h 157181"/>
                <a:gd name="connsiteX3" fmla="*/ 3745 w 63642"/>
                <a:gd name="connsiteY3" fmla="*/ 1431 h 157181"/>
                <a:gd name="connsiteX4" fmla="*/ 857 w 63642"/>
                <a:gd name="connsiteY4" fmla="*/ 11176 h 157181"/>
                <a:gd name="connsiteX5" fmla="*/ 13671 w 63642"/>
                <a:gd name="connsiteY5" fmla="*/ 29404 h 157181"/>
                <a:gd name="connsiteX6" fmla="*/ 44171 w 63642"/>
                <a:gd name="connsiteY6" fmla="*/ 142742 h 157181"/>
                <a:gd name="connsiteX7" fmla="*/ 41825 w 63642"/>
                <a:gd name="connsiteY7" fmla="*/ 157179 h 157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42" h="157181">
                  <a:moveTo>
                    <a:pt x="41825" y="157179"/>
                  </a:moveTo>
                  <a:cubicBezTo>
                    <a:pt x="67091" y="137688"/>
                    <a:pt x="65647" y="108812"/>
                    <a:pt x="60775" y="83185"/>
                  </a:cubicBezTo>
                  <a:cubicBezTo>
                    <a:pt x="54638" y="50880"/>
                    <a:pt x="35509" y="23448"/>
                    <a:pt x="11324" y="528"/>
                  </a:cubicBezTo>
                  <a:cubicBezTo>
                    <a:pt x="10062" y="-555"/>
                    <a:pt x="5910" y="167"/>
                    <a:pt x="3745" y="1431"/>
                  </a:cubicBezTo>
                  <a:cubicBezTo>
                    <a:pt x="136" y="3596"/>
                    <a:pt x="-947" y="8108"/>
                    <a:pt x="857" y="11176"/>
                  </a:cubicBezTo>
                  <a:cubicBezTo>
                    <a:pt x="4467" y="17673"/>
                    <a:pt x="8798" y="23809"/>
                    <a:pt x="13671" y="29404"/>
                  </a:cubicBezTo>
                  <a:cubicBezTo>
                    <a:pt x="42907" y="62070"/>
                    <a:pt x="55902" y="98886"/>
                    <a:pt x="44171" y="142742"/>
                  </a:cubicBezTo>
                  <a:cubicBezTo>
                    <a:pt x="42728" y="147434"/>
                    <a:pt x="41464" y="157360"/>
                    <a:pt x="41825" y="157179"/>
                  </a:cubicBezTo>
                  <a:close/>
                </a:path>
              </a:pathLst>
            </a:custGeom>
            <a:solidFill>
              <a:srgbClr val="000000"/>
            </a:solidFill>
            <a:ln w="1804" cap="flat">
              <a:noFill/>
              <a:prstDash val="solid"/>
              <a:miter/>
            </a:ln>
          </p:spPr>
          <p:txBody>
            <a:bodyPr rtlCol="0" anchor="ctr"/>
            <a:lstStyle/>
            <a:p>
              <a:endParaRPr lang="en-US"/>
            </a:p>
          </p:txBody>
        </p:sp>
        <p:sp>
          <p:nvSpPr>
            <p:cNvPr id="61" name="Freeform 1019">
              <a:extLst>
                <a:ext uri="{FF2B5EF4-FFF2-40B4-BE49-F238E27FC236}">
                  <a16:creationId xmlns:a16="http://schemas.microsoft.com/office/drawing/2014/main" id="{54B042AD-2A15-5966-2827-FFCC760BDEE6}"/>
                </a:ext>
              </a:extLst>
            </p:cNvPr>
            <p:cNvSpPr/>
            <p:nvPr/>
          </p:nvSpPr>
          <p:spPr>
            <a:xfrm>
              <a:off x="8413314" y="2403020"/>
              <a:ext cx="41658" cy="158001"/>
            </a:xfrm>
            <a:custGeom>
              <a:avLst/>
              <a:gdLst>
                <a:gd name="connsiteX0" fmla="*/ 39310 w 41658"/>
                <a:gd name="connsiteY0" fmla="*/ 11898 h 158001"/>
                <a:gd name="connsiteX1" fmla="*/ 39491 w 41658"/>
                <a:gd name="connsiteY1" fmla="*/ 1972 h 158001"/>
                <a:gd name="connsiteX2" fmla="*/ 28301 w 41658"/>
                <a:gd name="connsiteY2" fmla="*/ 5040 h 158001"/>
                <a:gd name="connsiteX3" fmla="*/ 13863 w 41658"/>
                <a:gd name="connsiteY3" fmla="*/ 149960 h 158001"/>
                <a:gd name="connsiteX4" fmla="*/ 23609 w 41658"/>
                <a:gd name="connsiteY4" fmla="*/ 157540 h 158001"/>
                <a:gd name="connsiteX5" fmla="*/ 25233 w 41658"/>
                <a:gd name="connsiteY5" fmla="*/ 145809 h 158001"/>
                <a:gd name="connsiteX6" fmla="*/ 19278 w 41658"/>
                <a:gd name="connsiteY6" fmla="*/ 66581 h 158001"/>
                <a:gd name="connsiteX7" fmla="*/ 39310 w 41658"/>
                <a:gd name="connsiteY7" fmla="*/ 11898 h 1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658" h="158001">
                  <a:moveTo>
                    <a:pt x="39310" y="11898"/>
                  </a:moveTo>
                  <a:cubicBezTo>
                    <a:pt x="41837" y="8830"/>
                    <a:pt x="42920" y="4859"/>
                    <a:pt x="39491" y="1972"/>
                  </a:cubicBezTo>
                  <a:cubicBezTo>
                    <a:pt x="34618" y="-2179"/>
                    <a:pt x="31008" y="889"/>
                    <a:pt x="28301" y="5040"/>
                  </a:cubicBezTo>
                  <a:cubicBezTo>
                    <a:pt x="-19163" y="79034"/>
                    <a:pt x="5562" y="134079"/>
                    <a:pt x="13863" y="149960"/>
                  </a:cubicBezTo>
                  <a:cubicBezTo>
                    <a:pt x="15849" y="153750"/>
                    <a:pt x="17654" y="159706"/>
                    <a:pt x="23609" y="157540"/>
                  </a:cubicBezTo>
                  <a:cubicBezTo>
                    <a:pt x="29565" y="155194"/>
                    <a:pt x="27038" y="150141"/>
                    <a:pt x="25233" y="145809"/>
                  </a:cubicBezTo>
                  <a:cubicBezTo>
                    <a:pt x="14586" y="120002"/>
                    <a:pt x="10615" y="93472"/>
                    <a:pt x="19278" y="66581"/>
                  </a:cubicBezTo>
                  <a:cubicBezTo>
                    <a:pt x="25414" y="48173"/>
                    <a:pt x="26497" y="27960"/>
                    <a:pt x="39310" y="11898"/>
                  </a:cubicBezTo>
                  <a:close/>
                </a:path>
              </a:pathLst>
            </a:custGeom>
            <a:solidFill>
              <a:srgbClr val="000000"/>
            </a:solidFill>
            <a:ln w="1804" cap="flat">
              <a:noFill/>
              <a:prstDash val="solid"/>
              <a:miter/>
            </a:ln>
          </p:spPr>
          <p:txBody>
            <a:bodyPr rtlCol="0" anchor="ctr"/>
            <a:lstStyle/>
            <a:p>
              <a:endParaRPr lang="en-US"/>
            </a:p>
          </p:txBody>
        </p:sp>
        <p:sp>
          <p:nvSpPr>
            <p:cNvPr id="62" name="Freeform 1020">
              <a:extLst>
                <a:ext uri="{FF2B5EF4-FFF2-40B4-BE49-F238E27FC236}">
                  <a16:creationId xmlns:a16="http://schemas.microsoft.com/office/drawing/2014/main" id="{8FA2CA08-3EE5-4867-E89A-BC3C6C808D46}"/>
                </a:ext>
              </a:extLst>
            </p:cNvPr>
            <p:cNvSpPr/>
            <p:nvPr/>
          </p:nvSpPr>
          <p:spPr>
            <a:xfrm>
              <a:off x="9637164" y="2346379"/>
              <a:ext cx="56958" cy="162926"/>
            </a:xfrm>
            <a:custGeom>
              <a:avLst/>
              <a:gdLst>
                <a:gd name="connsiteX0" fmla="*/ 41418 w 56958"/>
                <a:gd name="connsiteY0" fmla="*/ 121417 h 162926"/>
                <a:gd name="connsiteX1" fmla="*/ 46832 w 56958"/>
                <a:gd name="connsiteY1" fmla="*/ 162926 h 162926"/>
                <a:gd name="connsiteX2" fmla="*/ 56036 w 56958"/>
                <a:gd name="connsiteY2" fmla="*/ 116906 h 162926"/>
                <a:gd name="connsiteX3" fmla="*/ 13986 w 56958"/>
                <a:gd name="connsiteY3" fmla="*/ 5012 h 162926"/>
                <a:gd name="connsiteX4" fmla="*/ 4962 w 56958"/>
                <a:gd name="connsiteY4" fmla="*/ 680 h 162926"/>
                <a:gd name="connsiteX5" fmla="*/ 811 w 56958"/>
                <a:gd name="connsiteY5" fmla="*/ 12411 h 162926"/>
                <a:gd name="connsiteX6" fmla="*/ 7128 w 56958"/>
                <a:gd name="connsiteY6" fmla="*/ 24864 h 162926"/>
                <a:gd name="connsiteX7" fmla="*/ 41418 w 56958"/>
                <a:gd name="connsiteY7" fmla="*/ 121417 h 1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8" h="162926">
                  <a:moveTo>
                    <a:pt x="41418" y="121417"/>
                  </a:moveTo>
                  <a:cubicBezTo>
                    <a:pt x="42681" y="134051"/>
                    <a:pt x="44666" y="146684"/>
                    <a:pt x="46832" y="162926"/>
                  </a:cubicBezTo>
                  <a:cubicBezTo>
                    <a:pt x="56577" y="146323"/>
                    <a:pt x="58382" y="131524"/>
                    <a:pt x="56036" y="116906"/>
                  </a:cubicBezTo>
                  <a:cubicBezTo>
                    <a:pt x="49720" y="76840"/>
                    <a:pt x="34921" y="39663"/>
                    <a:pt x="13986" y="5012"/>
                  </a:cubicBezTo>
                  <a:cubicBezTo>
                    <a:pt x="12181" y="1944"/>
                    <a:pt x="9654" y="-1485"/>
                    <a:pt x="4962" y="680"/>
                  </a:cubicBezTo>
                  <a:cubicBezTo>
                    <a:pt x="-272" y="3027"/>
                    <a:pt x="-813" y="7719"/>
                    <a:pt x="811" y="12411"/>
                  </a:cubicBezTo>
                  <a:cubicBezTo>
                    <a:pt x="2435" y="16743"/>
                    <a:pt x="4781" y="20893"/>
                    <a:pt x="7128" y="24864"/>
                  </a:cubicBezTo>
                  <a:cubicBezTo>
                    <a:pt x="25536" y="54642"/>
                    <a:pt x="38169" y="86405"/>
                    <a:pt x="41418" y="121417"/>
                  </a:cubicBezTo>
                  <a:close/>
                </a:path>
              </a:pathLst>
            </a:custGeom>
            <a:solidFill>
              <a:srgbClr val="000000"/>
            </a:solidFill>
            <a:ln w="1804" cap="flat">
              <a:noFill/>
              <a:prstDash val="solid"/>
              <a:miter/>
            </a:ln>
          </p:spPr>
          <p:txBody>
            <a:bodyPr rtlCol="0" anchor="ctr"/>
            <a:lstStyle/>
            <a:p>
              <a:endParaRPr lang="en-US"/>
            </a:p>
          </p:txBody>
        </p:sp>
        <p:sp>
          <p:nvSpPr>
            <p:cNvPr id="63" name="Freeform 1021">
              <a:extLst>
                <a:ext uri="{FF2B5EF4-FFF2-40B4-BE49-F238E27FC236}">
                  <a16:creationId xmlns:a16="http://schemas.microsoft.com/office/drawing/2014/main" id="{AEC97FE7-1C6D-8962-CE35-6DF3898DC784}"/>
                </a:ext>
              </a:extLst>
            </p:cNvPr>
            <p:cNvSpPr/>
            <p:nvPr/>
          </p:nvSpPr>
          <p:spPr>
            <a:xfrm>
              <a:off x="9169337" y="2891344"/>
              <a:ext cx="112563" cy="21598"/>
            </a:xfrm>
            <a:custGeom>
              <a:avLst/>
              <a:gdLst>
                <a:gd name="connsiteX0" fmla="*/ 129 w 112563"/>
                <a:gd name="connsiteY0" fmla="*/ 6161 h 21598"/>
                <a:gd name="connsiteX1" fmla="*/ 10416 w 112563"/>
                <a:gd name="connsiteY1" fmla="*/ 16989 h 21598"/>
                <a:gd name="connsiteX2" fmla="*/ 112563 w 112563"/>
                <a:gd name="connsiteY2" fmla="*/ 14282 h 21598"/>
                <a:gd name="connsiteX3" fmla="*/ 13123 w 112563"/>
                <a:gd name="connsiteY3" fmla="*/ 747 h 21598"/>
                <a:gd name="connsiteX4" fmla="*/ 129 w 112563"/>
                <a:gd name="connsiteY4" fmla="*/ 6161 h 21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563" h="21598">
                  <a:moveTo>
                    <a:pt x="129" y="6161"/>
                  </a:moveTo>
                  <a:cubicBezTo>
                    <a:pt x="-954" y="13199"/>
                    <a:pt x="5001" y="16629"/>
                    <a:pt x="10416" y="16989"/>
                  </a:cubicBezTo>
                  <a:cubicBezTo>
                    <a:pt x="42359" y="19516"/>
                    <a:pt x="74484" y="27276"/>
                    <a:pt x="112563" y="14282"/>
                  </a:cubicBezTo>
                  <a:cubicBezTo>
                    <a:pt x="75386" y="9229"/>
                    <a:pt x="44164" y="5078"/>
                    <a:pt x="13123" y="747"/>
                  </a:cubicBezTo>
                  <a:cubicBezTo>
                    <a:pt x="7528" y="25"/>
                    <a:pt x="1212" y="-1960"/>
                    <a:pt x="129" y="6161"/>
                  </a:cubicBezTo>
                  <a:close/>
                </a:path>
              </a:pathLst>
            </a:custGeom>
            <a:solidFill>
              <a:srgbClr val="000000"/>
            </a:solidFill>
            <a:ln w="1804" cap="flat">
              <a:noFill/>
              <a:prstDash val="solid"/>
              <a:miter/>
            </a:ln>
          </p:spPr>
          <p:txBody>
            <a:bodyPr rtlCol="0" anchor="ctr"/>
            <a:lstStyle/>
            <a:p>
              <a:endParaRPr lang="en-US"/>
            </a:p>
          </p:txBody>
        </p:sp>
      </p:grpSp>
    </p:spTree>
    <p:extLst>
      <p:ext uri="{BB962C8B-B14F-4D97-AF65-F5344CB8AC3E}">
        <p14:creationId xmlns:p14="http://schemas.microsoft.com/office/powerpoint/2010/main" val="8682562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08FE300-200A-4D69-39E4-9B52DEBE0E9E}"/>
              </a:ext>
            </a:extLst>
          </p:cNvPr>
          <p:cNvSpPr>
            <a:spLocks noGrp="1"/>
          </p:cNvSpPr>
          <p:nvPr>
            <p:ph type="body" sz="quarter" idx="13"/>
          </p:nvPr>
        </p:nvSpPr>
        <p:spPr>
          <a:xfrm>
            <a:off x="867307" y="572168"/>
            <a:ext cx="5228693" cy="953429"/>
          </a:xfrm>
        </p:spPr>
        <p:txBody>
          <a:bodyPr>
            <a:normAutofit/>
          </a:bodyPr>
          <a:lstStyle/>
          <a:p>
            <a:r>
              <a:rPr lang="en-IE" b="0" dirty="0"/>
              <a:t>Waarom duurzame mode?</a:t>
            </a:r>
          </a:p>
        </p:txBody>
      </p:sp>
      <p:sp>
        <p:nvSpPr>
          <p:cNvPr id="6" name="Text Placeholder 5">
            <a:extLst>
              <a:ext uri="{FF2B5EF4-FFF2-40B4-BE49-F238E27FC236}">
                <a16:creationId xmlns:a16="http://schemas.microsoft.com/office/drawing/2014/main" id="{D8A696C6-E70D-AA14-2D77-B24BCA01AF81}"/>
              </a:ext>
            </a:extLst>
          </p:cNvPr>
          <p:cNvSpPr>
            <a:spLocks noGrp="1"/>
          </p:cNvSpPr>
          <p:nvPr>
            <p:ph type="body" sz="quarter" idx="14"/>
          </p:nvPr>
        </p:nvSpPr>
        <p:spPr>
          <a:xfrm>
            <a:off x="956432" y="1176195"/>
            <a:ext cx="8205497" cy="3897829"/>
          </a:xfrm>
          <a:noFill/>
        </p:spPr>
        <p:txBody>
          <a:bodyPr/>
          <a:lstStyle/>
          <a:p>
            <a:pPr algn="l" fontAlgn="base"/>
            <a:r>
              <a:rPr lang="en-GB" sz="2000" b="1" i="0" dirty="0">
                <a:effectLst/>
              </a:rPr>
              <a:t>Meer dan €500 miljard aan waarde gaat verloren door ondergebruik van kleding of gebrek aan textielrecycling. </a:t>
            </a:r>
            <a:r>
              <a:rPr lang="en-GB" sz="2000" b="0" i="0" dirty="0">
                <a:effectLst/>
              </a:rPr>
              <a:t>Duurzame mode is een beweging als reactie op de schadelijke ethische en milieupraktijken in fast fashion-markten. Fast-fashion kleding heeft een goedkoop prijskaartje dat de dure negatieve externe effecten, geschat op ongeveer €192 miljard waarde per jaar, niet weerspiegelt. </a:t>
            </a:r>
          </a:p>
          <a:p>
            <a:pPr algn="l" fontAlgn="base"/>
            <a:endParaRPr lang="en-GB" sz="2000" dirty="0"/>
          </a:p>
          <a:p>
            <a:pPr algn="l" fontAlgn="base"/>
            <a:r>
              <a:rPr lang="en-GB" sz="2000" b="0" i="0" dirty="0">
                <a:effectLst/>
              </a:rPr>
              <a:t>Duurzame mode werkt aan het verlengen van de levenscyclus van kleding, zowel wat betreft het gebruik door de consument als de kwaliteit en herbruikbaarheid van het product, door herontwerp, reparatie of innovatieve bedrijfsmodellen waarbij opnieuw wordt nagedacht over eigendom. Duurzame mode bevordert langere draagcycli en betrekt materialen van afgedankte kleding of stof. (</a:t>
            </a:r>
            <a:r>
              <a:rPr lang="en-GB" sz="2000" b="0" i="0" dirty="0">
                <a:effectLst/>
                <a:hlinkClick r:id="rId2">
                  <a:extLst>
                    <a:ext uri="{A12FA001-AC4F-418D-AE19-62706E023703}">
                      <ahyp:hlinkClr xmlns:ahyp="http://schemas.microsoft.com/office/drawing/2018/hyperlinkcolor" val="tx"/>
                    </a:ext>
                  </a:extLst>
                </a:hlinkClick>
              </a:rPr>
              <a:t>Bron</a:t>
            </a:r>
            <a:r>
              <a:rPr lang="en-GB" sz="2000" b="0" i="0" dirty="0">
                <a:effectLst/>
              </a:rPr>
              <a:t>)</a:t>
            </a:r>
            <a:endParaRPr lang="en-IE" sz="2000" dirty="0"/>
          </a:p>
        </p:txBody>
      </p:sp>
      <p:grpSp>
        <p:nvGrpSpPr>
          <p:cNvPr id="3" name="Graphic 4">
            <a:extLst>
              <a:ext uri="{FF2B5EF4-FFF2-40B4-BE49-F238E27FC236}">
                <a16:creationId xmlns:a16="http://schemas.microsoft.com/office/drawing/2014/main" id="{AAECB99D-54A7-4540-E12A-4D94F3B530B8}"/>
              </a:ext>
            </a:extLst>
          </p:cNvPr>
          <p:cNvGrpSpPr/>
          <p:nvPr/>
        </p:nvGrpSpPr>
        <p:grpSpPr>
          <a:xfrm>
            <a:off x="9037524" y="2072752"/>
            <a:ext cx="2339905" cy="2087397"/>
            <a:chOff x="8321314" y="1790175"/>
            <a:chExt cx="1456348" cy="1130621"/>
          </a:xfrm>
        </p:grpSpPr>
        <p:sp>
          <p:nvSpPr>
            <p:cNvPr id="4" name="Freeform 965">
              <a:extLst>
                <a:ext uri="{FF2B5EF4-FFF2-40B4-BE49-F238E27FC236}">
                  <a16:creationId xmlns:a16="http://schemas.microsoft.com/office/drawing/2014/main" id="{3FBE1EB4-9000-D725-7425-8721F556B069}"/>
                </a:ext>
              </a:extLst>
            </p:cNvPr>
            <p:cNvSpPr/>
            <p:nvPr/>
          </p:nvSpPr>
          <p:spPr>
            <a:xfrm>
              <a:off x="9373762" y="1867180"/>
              <a:ext cx="902" cy="1263"/>
            </a:xfrm>
            <a:custGeom>
              <a:avLst/>
              <a:gdLst>
                <a:gd name="connsiteX0" fmla="*/ 0 w 902"/>
                <a:gd name="connsiteY0" fmla="*/ 0 h 1263"/>
                <a:gd name="connsiteX1" fmla="*/ 902 w 902"/>
                <a:gd name="connsiteY1" fmla="*/ 1263 h 1263"/>
                <a:gd name="connsiteX2" fmla="*/ 0 w 902"/>
                <a:gd name="connsiteY2" fmla="*/ 0 h 1263"/>
              </a:gdLst>
              <a:ahLst/>
              <a:cxnLst>
                <a:cxn ang="0">
                  <a:pos x="connsiteX0" y="connsiteY0"/>
                </a:cxn>
                <a:cxn ang="0">
                  <a:pos x="connsiteX1" y="connsiteY1"/>
                </a:cxn>
                <a:cxn ang="0">
                  <a:pos x="connsiteX2" y="connsiteY2"/>
                </a:cxn>
              </a:cxnLst>
              <a:rect l="l" t="t" r="r" b="b"/>
              <a:pathLst>
                <a:path w="902" h="1263">
                  <a:moveTo>
                    <a:pt x="0" y="0"/>
                  </a:moveTo>
                  <a:cubicBezTo>
                    <a:pt x="360" y="361"/>
                    <a:pt x="722" y="902"/>
                    <a:pt x="902" y="1263"/>
                  </a:cubicBezTo>
                  <a:cubicBezTo>
                    <a:pt x="722" y="902"/>
                    <a:pt x="360" y="542"/>
                    <a:pt x="0" y="0"/>
                  </a:cubicBezTo>
                  <a:close/>
                </a:path>
              </a:pathLst>
            </a:custGeom>
            <a:solidFill>
              <a:srgbClr val="FFFFFF"/>
            </a:solidFill>
            <a:ln w="1804" cap="flat">
              <a:noFill/>
              <a:prstDash val="solid"/>
              <a:miter/>
            </a:ln>
          </p:spPr>
          <p:txBody>
            <a:bodyPr rtlCol="0" anchor="ctr"/>
            <a:lstStyle/>
            <a:p>
              <a:endParaRPr lang="en-US"/>
            </a:p>
          </p:txBody>
        </p:sp>
        <p:sp>
          <p:nvSpPr>
            <p:cNvPr id="7" name="Freeform 966">
              <a:extLst>
                <a:ext uri="{FF2B5EF4-FFF2-40B4-BE49-F238E27FC236}">
                  <a16:creationId xmlns:a16="http://schemas.microsoft.com/office/drawing/2014/main" id="{A98ED883-DA45-F19A-AC21-7965A3F9D1E6}"/>
                </a:ext>
              </a:extLst>
            </p:cNvPr>
            <p:cNvSpPr/>
            <p:nvPr/>
          </p:nvSpPr>
          <p:spPr>
            <a:xfrm>
              <a:off x="9352285" y="1845343"/>
              <a:ext cx="3609" cy="3067"/>
            </a:xfrm>
            <a:custGeom>
              <a:avLst/>
              <a:gdLst>
                <a:gd name="connsiteX0" fmla="*/ 0 w 3609"/>
                <a:gd name="connsiteY0" fmla="*/ 0 h 3067"/>
                <a:gd name="connsiteX1" fmla="*/ 3609 w 3609"/>
                <a:gd name="connsiteY1" fmla="*/ 3068 h 3067"/>
                <a:gd name="connsiteX2" fmla="*/ 0 w 3609"/>
                <a:gd name="connsiteY2" fmla="*/ 0 h 3067"/>
              </a:gdLst>
              <a:ahLst/>
              <a:cxnLst>
                <a:cxn ang="0">
                  <a:pos x="connsiteX0" y="connsiteY0"/>
                </a:cxn>
                <a:cxn ang="0">
                  <a:pos x="connsiteX1" y="connsiteY1"/>
                </a:cxn>
                <a:cxn ang="0">
                  <a:pos x="connsiteX2" y="connsiteY2"/>
                </a:cxn>
              </a:cxnLst>
              <a:rect l="l" t="t" r="r" b="b"/>
              <a:pathLst>
                <a:path w="3609" h="3067">
                  <a:moveTo>
                    <a:pt x="0" y="0"/>
                  </a:moveTo>
                  <a:cubicBezTo>
                    <a:pt x="1264" y="1083"/>
                    <a:pt x="2527" y="1985"/>
                    <a:pt x="3609" y="3068"/>
                  </a:cubicBezTo>
                  <a:cubicBezTo>
                    <a:pt x="2527" y="1985"/>
                    <a:pt x="1264" y="902"/>
                    <a:pt x="0" y="0"/>
                  </a:cubicBezTo>
                  <a:close/>
                </a:path>
              </a:pathLst>
            </a:custGeom>
            <a:solidFill>
              <a:srgbClr val="FFFFFF"/>
            </a:solidFill>
            <a:ln w="1804" cap="flat">
              <a:noFill/>
              <a:prstDash val="solid"/>
              <a:miter/>
            </a:ln>
          </p:spPr>
          <p:txBody>
            <a:bodyPr rtlCol="0" anchor="ctr"/>
            <a:lstStyle/>
            <a:p>
              <a:endParaRPr lang="en-US"/>
            </a:p>
          </p:txBody>
        </p:sp>
        <p:sp>
          <p:nvSpPr>
            <p:cNvPr id="8" name="Freeform 967">
              <a:extLst>
                <a:ext uri="{FF2B5EF4-FFF2-40B4-BE49-F238E27FC236}">
                  <a16:creationId xmlns:a16="http://schemas.microsoft.com/office/drawing/2014/main" id="{3B034D96-51F7-1098-FE03-546E15212CFF}"/>
                </a:ext>
              </a:extLst>
            </p:cNvPr>
            <p:cNvSpPr/>
            <p:nvPr/>
          </p:nvSpPr>
          <p:spPr>
            <a:xfrm>
              <a:off x="9348496" y="1842275"/>
              <a:ext cx="2345" cy="1804"/>
            </a:xfrm>
            <a:custGeom>
              <a:avLst/>
              <a:gdLst>
                <a:gd name="connsiteX0" fmla="*/ 0 w 2345"/>
                <a:gd name="connsiteY0" fmla="*/ 0 h 1804"/>
                <a:gd name="connsiteX1" fmla="*/ 2346 w 2345"/>
                <a:gd name="connsiteY1" fmla="*/ 1805 h 1804"/>
                <a:gd name="connsiteX2" fmla="*/ 0 w 2345"/>
                <a:gd name="connsiteY2" fmla="*/ 0 h 1804"/>
              </a:gdLst>
              <a:ahLst/>
              <a:cxnLst>
                <a:cxn ang="0">
                  <a:pos x="connsiteX0" y="connsiteY0"/>
                </a:cxn>
                <a:cxn ang="0">
                  <a:pos x="connsiteX1" y="connsiteY1"/>
                </a:cxn>
                <a:cxn ang="0">
                  <a:pos x="connsiteX2" y="connsiteY2"/>
                </a:cxn>
              </a:cxnLst>
              <a:rect l="l" t="t" r="r" b="b"/>
              <a:pathLst>
                <a:path w="2345" h="1804">
                  <a:moveTo>
                    <a:pt x="0" y="0"/>
                  </a:moveTo>
                  <a:cubicBezTo>
                    <a:pt x="902" y="541"/>
                    <a:pt x="1624" y="1263"/>
                    <a:pt x="2346" y="1805"/>
                  </a:cubicBezTo>
                  <a:cubicBezTo>
                    <a:pt x="1624" y="1263"/>
                    <a:pt x="722" y="541"/>
                    <a:pt x="0" y="0"/>
                  </a:cubicBezTo>
                  <a:close/>
                </a:path>
              </a:pathLst>
            </a:custGeom>
            <a:solidFill>
              <a:srgbClr val="FFFFFF"/>
            </a:solidFill>
            <a:ln w="1804" cap="flat">
              <a:noFill/>
              <a:prstDash val="solid"/>
              <a:miter/>
            </a:ln>
          </p:spPr>
          <p:txBody>
            <a:bodyPr rtlCol="0" anchor="ctr"/>
            <a:lstStyle/>
            <a:p>
              <a:endParaRPr lang="en-US"/>
            </a:p>
          </p:txBody>
        </p:sp>
        <p:sp>
          <p:nvSpPr>
            <p:cNvPr id="9" name="Freeform 968">
              <a:extLst>
                <a:ext uri="{FF2B5EF4-FFF2-40B4-BE49-F238E27FC236}">
                  <a16:creationId xmlns:a16="http://schemas.microsoft.com/office/drawing/2014/main" id="{6A9B8EA8-EBA0-B729-E22B-51F6202D804B}"/>
                </a:ext>
              </a:extLst>
            </p:cNvPr>
            <p:cNvSpPr/>
            <p:nvPr/>
          </p:nvSpPr>
          <p:spPr>
            <a:xfrm>
              <a:off x="9366182" y="1858157"/>
              <a:ext cx="1443" cy="1624"/>
            </a:xfrm>
            <a:custGeom>
              <a:avLst/>
              <a:gdLst>
                <a:gd name="connsiteX0" fmla="*/ 0 w 1443"/>
                <a:gd name="connsiteY0" fmla="*/ 0 h 1624"/>
                <a:gd name="connsiteX1" fmla="*/ 1443 w 1443"/>
                <a:gd name="connsiteY1" fmla="*/ 1624 h 1624"/>
                <a:gd name="connsiteX2" fmla="*/ 0 w 1443"/>
                <a:gd name="connsiteY2" fmla="*/ 0 h 1624"/>
              </a:gdLst>
              <a:ahLst/>
              <a:cxnLst>
                <a:cxn ang="0">
                  <a:pos x="connsiteX0" y="connsiteY0"/>
                </a:cxn>
                <a:cxn ang="0">
                  <a:pos x="connsiteX1" y="connsiteY1"/>
                </a:cxn>
                <a:cxn ang="0">
                  <a:pos x="connsiteX2" y="connsiteY2"/>
                </a:cxn>
              </a:cxnLst>
              <a:rect l="l" t="t" r="r" b="b"/>
              <a:pathLst>
                <a:path w="1443" h="1624">
                  <a:moveTo>
                    <a:pt x="0" y="0"/>
                  </a:moveTo>
                  <a:cubicBezTo>
                    <a:pt x="541" y="542"/>
                    <a:pt x="1083" y="1083"/>
                    <a:pt x="1443" y="1624"/>
                  </a:cubicBezTo>
                  <a:cubicBezTo>
                    <a:pt x="1083" y="1083"/>
                    <a:pt x="541" y="542"/>
                    <a:pt x="0" y="0"/>
                  </a:cubicBezTo>
                  <a:close/>
                </a:path>
              </a:pathLst>
            </a:custGeom>
            <a:solidFill>
              <a:srgbClr val="FFFFFF"/>
            </a:solidFill>
            <a:ln w="1804" cap="flat">
              <a:noFill/>
              <a:prstDash val="solid"/>
              <a:miter/>
            </a:ln>
          </p:spPr>
          <p:txBody>
            <a:bodyPr rtlCol="0" anchor="ctr"/>
            <a:lstStyle/>
            <a:p>
              <a:endParaRPr lang="en-US"/>
            </a:p>
          </p:txBody>
        </p:sp>
        <p:sp>
          <p:nvSpPr>
            <p:cNvPr id="10" name="Freeform 969">
              <a:extLst>
                <a:ext uri="{FF2B5EF4-FFF2-40B4-BE49-F238E27FC236}">
                  <a16:creationId xmlns:a16="http://schemas.microsoft.com/office/drawing/2014/main" id="{1D5C0F1D-7AFF-7B0D-388C-E4CEC1569DA1}"/>
                </a:ext>
              </a:extLst>
            </p:cNvPr>
            <p:cNvSpPr/>
            <p:nvPr/>
          </p:nvSpPr>
          <p:spPr>
            <a:xfrm>
              <a:off x="9361490" y="1853284"/>
              <a:ext cx="1804" cy="1624"/>
            </a:xfrm>
            <a:custGeom>
              <a:avLst/>
              <a:gdLst>
                <a:gd name="connsiteX0" fmla="*/ 0 w 1804"/>
                <a:gd name="connsiteY0" fmla="*/ 0 h 1624"/>
                <a:gd name="connsiteX1" fmla="*/ 1805 w 1804"/>
                <a:gd name="connsiteY1" fmla="*/ 1624 h 1624"/>
                <a:gd name="connsiteX2" fmla="*/ 0 w 1804"/>
                <a:gd name="connsiteY2" fmla="*/ 0 h 1624"/>
              </a:gdLst>
              <a:ahLst/>
              <a:cxnLst>
                <a:cxn ang="0">
                  <a:pos x="connsiteX0" y="connsiteY0"/>
                </a:cxn>
                <a:cxn ang="0">
                  <a:pos x="connsiteX1" y="connsiteY1"/>
                </a:cxn>
                <a:cxn ang="0">
                  <a:pos x="connsiteX2" y="connsiteY2"/>
                </a:cxn>
              </a:cxnLst>
              <a:rect l="l" t="t" r="r" b="b"/>
              <a:pathLst>
                <a:path w="1804" h="1624">
                  <a:moveTo>
                    <a:pt x="0" y="0"/>
                  </a:moveTo>
                  <a:cubicBezTo>
                    <a:pt x="542" y="541"/>
                    <a:pt x="1083" y="1083"/>
                    <a:pt x="1805" y="1624"/>
                  </a:cubicBezTo>
                  <a:cubicBezTo>
                    <a:pt x="1083" y="1263"/>
                    <a:pt x="542" y="722"/>
                    <a:pt x="0" y="0"/>
                  </a:cubicBezTo>
                  <a:close/>
                </a:path>
              </a:pathLst>
            </a:custGeom>
            <a:solidFill>
              <a:srgbClr val="FFFFFF"/>
            </a:solidFill>
            <a:ln w="1804" cap="flat">
              <a:noFill/>
              <a:prstDash val="solid"/>
              <a:miter/>
            </a:ln>
          </p:spPr>
          <p:txBody>
            <a:bodyPr rtlCol="0" anchor="ctr"/>
            <a:lstStyle/>
            <a:p>
              <a:endParaRPr lang="en-US"/>
            </a:p>
          </p:txBody>
        </p:sp>
        <p:sp>
          <p:nvSpPr>
            <p:cNvPr id="11" name="Freeform 970">
              <a:extLst>
                <a:ext uri="{FF2B5EF4-FFF2-40B4-BE49-F238E27FC236}">
                  <a16:creationId xmlns:a16="http://schemas.microsoft.com/office/drawing/2014/main" id="{3AFA1CF4-0098-8FED-6303-0D45E429CE61}"/>
                </a:ext>
              </a:extLst>
            </p:cNvPr>
            <p:cNvSpPr/>
            <p:nvPr/>
          </p:nvSpPr>
          <p:spPr>
            <a:xfrm>
              <a:off x="9341638" y="1837402"/>
              <a:ext cx="5594" cy="3970"/>
            </a:xfrm>
            <a:custGeom>
              <a:avLst/>
              <a:gdLst>
                <a:gd name="connsiteX0" fmla="*/ 0 w 5594"/>
                <a:gd name="connsiteY0" fmla="*/ 0 h 3970"/>
                <a:gd name="connsiteX1" fmla="*/ 5595 w 5594"/>
                <a:gd name="connsiteY1" fmla="*/ 3970 h 3970"/>
                <a:gd name="connsiteX2" fmla="*/ 0 w 5594"/>
                <a:gd name="connsiteY2" fmla="*/ 0 h 3970"/>
              </a:gdLst>
              <a:ahLst/>
              <a:cxnLst>
                <a:cxn ang="0">
                  <a:pos x="connsiteX0" y="connsiteY0"/>
                </a:cxn>
                <a:cxn ang="0">
                  <a:pos x="connsiteX1" y="connsiteY1"/>
                </a:cxn>
                <a:cxn ang="0">
                  <a:pos x="connsiteX2" y="connsiteY2"/>
                </a:cxn>
              </a:cxnLst>
              <a:rect l="l" t="t" r="r" b="b"/>
              <a:pathLst>
                <a:path w="5594" h="3970">
                  <a:moveTo>
                    <a:pt x="0" y="0"/>
                  </a:moveTo>
                  <a:cubicBezTo>
                    <a:pt x="1985" y="1263"/>
                    <a:pt x="3790" y="2527"/>
                    <a:pt x="5595" y="3970"/>
                  </a:cubicBezTo>
                  <a:cubicBezTo>
                    <a:pt x="3609" y="2527"/>
                    <a:pt x="1805" y="1263"/>
                    <a:pt x="0" y="0"/>
                  </a:cubicBezTo>
                  <a:close/>
                </a:path>
              </a:pathLst>
            </a:custGeom>
            <a:solidFill>
              <a:srgbClr val="FFFFFF"/>
            </a:solidFill>
            <a:ln w="1804" cap="flat">
              <a:noFill/>
              <a:prstDash val="solid"/>
              <a:miter/>
            </a:ln>
          </p:spPr>
          <p:txBody>
            <a:bodyPr rtlCol="0" anchor="ctr"/>
            <a:lstStyle/>
            <a:p>
              <a:endParaRPr lang="en-US"/>
            </a:p>
          </p:txBody>
        </p:sp>
        <p:sp>
          <p:nvSpPr>
            <p:cNvPr id="12" name="Freeform 971">
              <a:extLst>
                <a:ext uri="{FF2B5EF4-FFF2-40B4-BE49-F238E27FC236}">
                  <a16:creationId xmlns:a16="http://schemas.microsoft.com/office/drawing/2014/main" id="{BFF5DA76-98EA-34DD-2EC0-FF982B44B812}"/>
                </a:ext>
              </a:extLst>
            </p:cNvPr>
            <p:cNvSpPr/>
            <p:nvPr/>
          </p:nvSpPr>
          <p:spPr>
            <a:xfrm>
              <a:off x="9357699" y="1849855"/>
              <a:ext cx="1985" cy="1804"/>
            </a:xfrm>
            <a:custGeom>
              <a:avLst/>
              <a:gdLst>
                <a:gd name="connsiteX0" fmla="*/ 0 w 1985"/>
                <a:gd name="connsiteY0" fmla="*/ 0 h 1804"/>
                <a:gd name="connsiteX1" fmla="*/ 1985 w 1985"/>
                <a:gd name="connsiteY1" fmla="*/ 1805 h 1804"/>
                <a:gd name="connsiteX2" fmla="*/ 0 w 1985"/>
                <a:gd name="connsiteY2" fmla="*/ 0 h 1804"/>
              </a:gdLst>
              <a:ahLst/>
              <a:cxnLst>
                <a:cxn ang="0">
                  <a:pos x="connsiteX0" y="connsiteY0"/>
                </a:cxn>
                <a:cxn ang="0">
                  <a:pos x="connsiteX1" y="connsiteY1"/>
                </a:cxn>
                <a:cxn ang="0">
                  <a:pos x="connsiteX2" y="connsiteY2"/>
                </a:cxn>
              </a:cxnLst>
              <a:rect l="l" t="t" r="r" b="b"/>
              <a:pathLst>
                <a:path w="1985" h="1804">
                  <a:moveTo>
                    <a:pt x="0" y="0"/>
                  </a:moveTo>
                  <a:cubicBezTo>
                    <a:pt x="723" y="542"/>
                    <a:pt x="1264" y="1263"/>
                    <a:pt x="1985" y="1805"/>
                  </a:cubicBezTo>
                  <a:cubicBezTo>
                    <a:pt x="1264" y="1263"/>
                    <a:pt x="723" y="542"/>
                    <a:pt x="0" y="0"/>
                  </a:cubicBezTo>
                  <a:close/>
                </a:path>
              </a:pathLst>
            </a:custGeom>
            <a:solidFill>
              <a:srgbClr val="FFFFFF"/>
            </a:solidFill>
            <a:ln w="1804" cap="flat">
              <a:noFill/>
              <a:prstDash val="solid"/>
              <a:miter/>
            </a:ln>
          </p:spPr>
          <p:txBody>
            <a:bodyPr rtlCol="0" anchor="ctr"/>
            <a:lstStyle/>
            <a:p>
              <a:endParaRPr lang="en-US"/>
            </a:p>
          </p:txBody>
        </p:sp>
        <p:sp>
          <p:nvSpPr>
            <p:cNvPr id="13" name="Freeform 972">
              <a:extLst>
                <a:ext uri="{FF2B5EF4-FFF2-40B4-BE49-F238E27FC236}">
                  <a16:creationId xmlns:a16="http://schemas.microsoft.com/office/drawing/2014/main" id="{6A68B292-125F-8922-E3EC-A8593BCDCF19}"/>
                </a:ext>
              </a:extLst>
            </p:cNvPr>
            <p:cNvSpPr/>
            <p:nvPr/>
          </p:nvSpPr>
          <p:spPr>
            <a:xfrm>
              <a:off x="9116407" y="2102518"/>
              <a:ext cx="1984" cy="3248"/>
            </a:xfrm>
            <a:custGeom>
              <a:avLst/>
              <a:gdLst>
                <a:gd name="connsiteX0" fmla="*/ 1985 w 1984"/>
                <a:gd name="connsiteY0" fmla="*/ 3249 h 3248"/>
                <a:gd name="connsiteX1" fmla="*/ 0 w 1984"/>
                <a:gd name="connsiteY1" fmla="*/ 0 h 3248"/>
                <a:gd name="connsiteX2" fmla="*/ 1985 w 1984"/>
                <a:gd name="connsiteY2" fmla="*/ 3249 h 3248"/>
              </a:gdLst>
              <a:ahLst/>
              <a:cxnLst>
                <a:cxn ang="0">
                  <a:pos x="connsiteX0" y="connsiteY0"/>
                </a:cxn>
                <a:cxn ang="0">
                  <a:pos x="connsiteX1" y="connsiteY1"/>
                </a:cxn>
                <a:cxn ang="0">
                  <a:pos x="connsiteX2" y="connsiteY2"/>
                </a:cxn>
              </a:cxnLst>
              <a:rect l="l" t="t" r="r" b="b"/>
              <a:pathLst>
                <a:path w="1984" h="3248">
                  <a:moveTo>
                    <a:pt x="1985" y="3249"/>
                  </a:moveTo>
                  <a:cubicBezTo>
                    <a:pt x="1263" y="2166"/>
                    <a:pt x="541" y="1083"/>
                    <a:pt x="0" y="0"/>
                  </a:cubicBezTo>
                  <a:cubicBezTo>
                    <a:pt x="541" y="1083"/>
                    <a:pt x="1263" y="2166"/>
                    <a:pt x="1985" y="3249"/>
                  </a:cubicBezTo>
                  <a:close/>
                </a:path>
              </a:pathLst>
            </a:custGeom>
            <a:solidFill>
              <a:srgbClr val="FFFFFF"/>
            </a:solidFill>
            <a:ln w="1804" cap="flat">
              <a:noFill/>
              <a:prstDash val="solid"/>
              <a:miter/>
            </a:ln>
          </p:spPr>
          <p:txBody>
            <a:bodyPr rtlCol="0" anchor="ctr"/>
            <a:lstStyle/>
            <a:p>
              <a:endParaRPr lang="en-US"/>
            </a:p>
          </p:txBody>
        </p:sp>
        <p:sp>
          <p:nvSpPr>
            <p:cNvPr id="14" name="Freeform 973">
              <a:extLst>
                <a:ext uri="{FF2B5EF4-FFF2-40B4-BE49-F238E27FC236}">
                  <a16:creationId xmlns:a16="http://schemas.microsoft.com/office/drawing/2014/main" id="{6EE72122-EDCC-EA62-B76F-74D84762D8FE}"/>
                </a:ext>
              </a:extLst>
            </p:cNvPr>
            <p:cNvSpPr/>
            <p:nvPr/>
          </p:nvSpPr>
          <p:spPr>
            <a:xfrm>
              <a:off x="9312040" y="1821881"/>
              <a:ext cx="14978" cy="7038"/>
            </a:xfrm>
            <a:custGeom>
              <a:avLst/>
              <a:gdLst>
                <a:gd name="connsiteX0" fmla="*/ 0 w 14978"/>
                <a:gd name="connsiteY0" fmla="*/ 0 h 7038"/>
                <a:gd name="connsiteX1" fmla="*/ 14979 w 14978"/>
                <a:gd name="connsiteY1" fmla="*/ 7039 h 7038"/>
                <a:gd name="connsiteX2" fmla="*/ 0 w 14978"/>
                <a:gd name="connsiteY2" fmla="*/ 0 h 7038"/>
              </a:gdLst>
              <a:ahLst/>
              <a:cxnLst>
                <a:cxn ang="0">
                  <a:pos x="connsiteX0" y="connsiteY0"/>
                </a:cxn>
                <a:cxn ang="0">
                  <a:pos x="connsiteX1" y="connsiteY1"/>
                </a:cxn>
                <a:cxn ang="0">
                  <a:pos x="connsiteX2" y="connsiteY2"/>
                </a:cxn>
              </a:cxnLst>
              <a:rect l="l" t="t" r="r" b="b"/>
              <a:pathLst>
                <a:path w="14978" h="7038">
                  <a:moveTo>
                    <a:pt x="0" y="0"/>
                  </a:moveTo>
                  <a:cubicBezTo>
                    <a:pt x="5053" y="2166"/>
                    <a:pt x="10107" y="4512"/>
                    <a:pt x="14979" y="7039"/>
                  </a:cubicBezTo>
                  <a:cubicBezTo>
                    <a:pt x="10107" y="4331"/>
                    <a:pt x="5053" y="1985"/>
                    <a:pt x="0" y="0"/>
                  </a:cubicBezTo>
                  <a:close/>
                </a:path>
              </a:pathLst>
            </a:custGeom>
            <a:solidFill>
              <a:srgbClr val="FFFFFF"/>
            </a:solidFill>
            <a:ln w="1804" cap="flat">
              <a:noFill/>
              <a:prstDash val="solid"/>
              <a:miter/>
            </a:ln>
          </p:spPr>
          <p:txBody>
            <a:bodyPr rtlCol="0" anchor="ctr"/>
            <a:lstStyle/>
            <a:p>
              <a:endParaRPr lang="en-US"/>
            </a:p>
          </p:txBody>
        </p:sp>
        <p:sp>
          <p:nvSpPr>
            <p:cNvPr id="15" name="Freeform 974">
              <a:extLst>
                <a:ext uri="{FF2B5EF4-FFF2-40B4-BE49-F238E27FC236}">
                  <a16:creationId xmlns:a16="http://schemas.microsoft.com/office/drawing/2014/main" id="{D9BC5429-22D3-8126-364D-42742740BB17}"/>
                </a:ext>
              </a:extLst>
            </p:cNvPr>
            <p:cNvSpPr/>
            <p:nvPr/>
          </p:nvSpPr>
          <p:spPr>
            <a:xfrm>
              <a:off x="9327561" y="1829100"/>
              <a:ext cx="9926" cy="5594"/>
            </a:xfrm>
            <a:custGeom>
              <a:avLst/>
              <a:gdLst>
                <a:gd name="connsiteX0" fmla="*/ 0 w 9926"/>
                <a:gd name="connsiteY0" fmla="*/ 0 h 5594"/>
                <a:gd name="connsiteX1" fmla="*/ 9926 w 9926"/>
                <a:gd name="connsiteY1" fmla="*/ 5595 h 5594"/>
                <a:gd name="connsiteX2" fmla="*/ 0 w 9926"/>
                <a:gd name="connsiteY2" fmla="*/ 0 h 5594"/>
              </a:gdLst>
              <a:ahLst/>
              <a:cxnLst>
                <a:cxn ang="0">
                  <a:pos x="connsiteX0" y="connsiteY0"/>
                </a:cxn>
                <a:cxn ang="0">
                  <a:pos x="connsiteX1" y="connsiteY1"/>
                </a:cxn>
                <a:cxn ang="0">
                  <a:pos x="connsiteX2" y="connsiteY2"/>
                </a:cxn>
              </a:cxnLst>
              <a:rect l="l" t="t" r="r" b="b"/>
              <a:pathLst>
                <a:path w="9926" h="5594">
                  <a:moveTo>
                    <a:pt x="0" y="0"/>
                  </a:moveTo>
                  <a:cubicBezTo>
                    <a:pt x="3429" y="1805"/>
                    <a:pt x="6677" y="3609"/>
                    <a:pt x="9926" y="5595"/>
                  </a:cubicBezTo>
                  <a:cubicBezTo>
                    <a:pt x="6677" y="3609"/>
                    <a:pt x="3429" y="1805"/>
                    <a:pt x="0" y="0"/>
                  </a:cubicBezTo>
                  <a:close/>
                </a:path>
              </a:pathLst>
            </a:custGeom>
            <a:solidFill>
              <a:srgbClr val="FFFFFF"/>
            </a:solidFill>
            <a:ln w="1804" cap="flat">
              <a:noFill/>
              <a:prstDash val="solid"/>
              <a:miter/>
            </a:ln>
          </p:spPr>
          <p:txBody>
            <a:bodyPr rtlCol="0" anchor="ctr"/>
            <a:lstStyle/>
            <a:p>
              <a:endParaRPr lang="en-US"/>
            </a:p>
          </p:txBody>
        </p:sp>
        <p:sp>
          <p:nvSpPr>
            <p:cNvPr id="16" name="Freeform 975">
              <a:extLst>
                <a:ext uri="{FF2B5EF4-FFF2-40B4-BE49-F238E27FC236}">
                  <a16:creationId xmlns:a16="http://schemas.microsoft.com/office/drawing/2014/main" id="{D42219E4-BC89-9085-39D1-D97B9DBD6403}"/>
                </a:ext>
              </a:extLst>
            </p:cNvPr>
            <p:cNvSpPr/>
            <p:nvPr/>
          </p:nvSpPr>
          <p:spPr>
            <a:xfrm>
              <a:off x="9338389" y="1835417"/>
              <a:ext cx="2887" cy="1985"/>
            </a:xfrm>
            <a:custGeom>
              <a:avLst/>
              <a:gdLst>
                <a:gd name="connsiteX0" fmla="*/ 0 w 2887"/>
                <a:gd name="connsiteY0" fmla="*/ 0 h 1985"/>
                <a:gd name="connsiteX1" fmla="*/ 2888 w 2887"/>
                <a:gd name="connsiteY1" fmla="*/ 1985 h 1985"/>
                <a:gd name="connsiteX2" fmla="*/ 0 w 2887"/>
                <a:gd name="connsiteY2" fmla="*/ 0 h 1985"/>
              </a:gdLst>
              <a:ahLst/>
              <a:cxnLst>
                <a:cxn ang="0">
                  <a:pos x="connsiteX0" y="connsiteY0"/>
                </a:cxn>
                <a:cxn ang="0">
                  <a:pos x="connsiteX1" y="connsiteY1"/>
                </a:cxn>
                <a:cxn ang="0">
                  <a:pos x="connsiteX2" y="connsiteY2"/>
                </a:cxn>
              </a:cxnLst>
              <a:rect l="l" t="t" r="r" b="b"/>
              <a:pathLst>
                <a:path w="2887" h="1985">
                  <a:moveTo>
                    <a:pt x="0" y="0"/>
                  </a:moveTo>
                  <a:cubicBezTo>
                    <a:pt x="1083" y="541"/>
                    <a:pt x="1985" y="1263"/>
                    <a:pt x="2888" y="1985"/>
                  </a:cubicBezTo>
                  <a:cubicBezTo>
                    <a:pt x="1985" y="1263"/>
                    <a:pt x="1083" y="541"/>
                    <a:pt x="0" y="0"/>
                  </a:cubicBezTo>
                  <a:close/>
                </a:path>
              </a:pathLst>
            </a:custGeom>
            <a:solidFill>
              <a:srgbClr val="FFFFFF"/>
            </a:solidFill>
            <a:ln w="1804" cap="flat">
              <a:noFill/>
              <a:prstDash val="solid"/>
              <a:miter/>
            </a:ln>
          </p:spPr>
          <p:txBody>
            <a:bodyPr rtlCol="0" anchor="ctr"/>
            <a:lstStyle/>
            <a:p>
              <a:endParaRPr lang="en-US"/>
            </a:p>
          </p:txBody>
        </p:sp>
        <p:sp>
          <p:nvSpPr>
            <p:cNvPr id="17" name="Freeform 976">
              <a:extLst>
                <a:ext uri="{FF2B5EF4-FFF2-40B4-BE49-F238E27FC236}">
                  <a16:creationId xmlns:a16="http://schemas.microsoft.com/office/drawing/2014/main" id="{8D7B72E5-0FEA-0635-D083-06E5925D6F21}"/>
                </a:ext>
              </a:extLst>
            </p:cNvPr>
            <p:cNvSpPr/>
            <p:nvPr/>
          </p:nvSpPr>
          <p:spPr>
            <a:xfrm>
              <a:off x="9077501" y="1804828"/>
              <a:ext cx="273723" cy="301877"/>
            </a:xfrm>
            <a:custGeom>
              <a:avLst/>
              <a:gdLst>
                <a:gd name="connsiteX0" fmla="*/ 85107 w 273723"/>
                <a:gd name="connsiteY0" fmla="*/ 300939 h 301877"/>
                <a:gd name="connsiteX1" fmla="*/ 232915 w 273723"/>
                <a:gd name="connsiteY1" fmla="*/ 249865 h 301877"/>
                <a:gd name="connsiteX2" fmla="*/ 272619 w 273723"/>
                <a:gd name="connsiteY2" fmla="*/ 147897 h 301877"/>
                <a:gd name="connsiteX3" fmla="*/ 258903 w 273723"/>
                <a:gd name="connsiteY3" fmla="*/ 58924 h 301877"/>
                <a:gd name="connsiteX4" fmla="*/ 234539 w 273723"/>
                <a:gd name="connsiteY4" fmla="*/ 17054 h 301877"/>
                <a:gd name="connsiteX5" fmla="*/ 8947 w 273723"/>
                <a:gd name="connsiteY5" fmla="*/ 46832 h 301877"/>
                <a:gd name="connsiteX6" fmla="*/ 4977 w 273723"/>
                <a:gd name="connsiteY6" fmla="*/ 65782 h 301877"/>
                <a:gd name="connsiteX7" fmla="*/ 37281 w 273723"/>
                <a:gd name="connsiteY7" fmla="*/ 142303 h 301877"/>
                <a:gd name="connsiteX8" fmla="*/ 29701 w 273723"/>
                <a:gd name="connsiteY8" fmla="*/ 248060 h 301877"/>
                <a:gd name="connsiteX9" fmla="*/ 38544 w 273723"/>
                <a:gd name="connsiteY9" fmla="*/ 297330 h 301877"/>
                <a:gd name="connsiteX10" fmla="*/ 33492 w 273723"/>
                <a:gd name="connsiteY10" fmla="*/ 287945 h 301877"/>
                <a:gd name="connsiteX11" fmla="*/ 85107 w 273723"/>
                <a:gd name="connsiteY11" fmla="*/ 300939 h 301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3723" h="301877">
                  <a:moveTo>
                    <a:pt x="85107" y="300939"/>
                  </a:moveTo>
                  <a:cubicBezTo>
                    <a:pt x="135639" y="306173"/>
                    <a:pt x="198985" y="289569"/>
                    <a:pt x="232915" y="249865"/>
                  </a:cubicBezTo>
                  <a:cubicBezTo>
                    <a:pt x="257098" y="221531"/>
                    <a:pt x="268288" y="184172"/>
                    <a:pt x="272619" y="147897"/>
                  </a:cubicBezTo>
                  <a:cubicBezTo>
                    <a:pt x="276229" y="117578"/>
                    <a:pt x="270814" y="86897"/>
                    <a:pt x="258903" y="58924"/>
                  </a:cubicBezTo>
                  <a:cubicBezTo>
                    <a:pt x="252406" y="43764"/>
                    <a:pt x="244284" y="29687"/>
                    <a:pt x="234539" y="17054"/>
                  </a:cubicBezTo>
                  <a:cubicBezTo>
                    <a:pt x="157116" y="-14890"/>
                    <a:pt x="49373" y="-272"/>
                    <a:pt x="8947" y="46832"/>
                  </a:cubicBezTo>
                  <a:cubicBezTo>
                    <a:pt x="-979" y="51524"/>
                    <a:pt x="-3145" y="56578"/>
                    <a:pt x="4977" y="65782"/>
                  </a:cubicBezTo>
                  <a:cubicBezTo>
                    <a:pt x="23926" y="87619"/>
                    <a:pt x="31145" y="114510"/>
                    <a:pt x="37281" y="142303"/>
                  </a:cubicBezTo>
                  <a:cubicBezTo>
                    <a:pt x="45403" y="178758"/>
                    <a:pt x="37101" y="213409"/>
                    <a:pt x="29701" y="248060"/>
                  </a:cubicBezTo>
                  <a:cubicBezTo>
                    <a:pt x="25550" y="267190"/>
                    <a:pt x="29341" y="282170"/>
                    <a:pt x="38544" y="297330"/>
                  </a:cubicBezTo>
                  <a:cubicBezTo>
                    <a:pt x="36740" y="294261"/>
                    <a:pt x="34935" y="291193"/>
                    <a:pt x="33492" y="287945"/>
                  </a:cubicBezTo>
                  <a:cubicBezTo>
                    <a:pt x="49734" y="295164"/>
                    <a:pt x="67059" y="298954"/>
                    <a:pt x="85107" y="300939"/>
                  </a:cubicBezTo>
                  <a:close/>
                </a:path>
              </a:pathLst>
            </a:custGeom>
            <a:solidFill>
              <a:srgbClr val="FFFFFF"/>
            </a:solidFill>
            <a:ln w="1804" cap="flat">
              <a:noFill/>
              <a:prstDash val="solid"/>
              <a:miter/>
            </a:ln>
          </p:spPr>
          <p:txBody>
            <a:bodyPr rtlCol="0" anchor="ctr"/>
            <a:lstStyle/>
            <a:p>
              <a:endParaRPr lang="en-US"/>
            </a:p>
          </p:txBody>
        </p:sp>
        <p:sp>
          <p:nvSpPr>
            <p:cNvPr id="18" name="Freeform 977">
              <a:extLst>
                <a:ext uri="{FF2B5EF4-FFF2-40B4-BE49-F238E27FC236}">
                  <a16:creationId xmlns:a16="http://schemas.microsoft.com/office/drawing/2014/main" id="{C5825C6B-813A-2E30-4323-A6CAB078BF74}"/>
                </a:ext>
              </a:extLst>
            </p:cNvPr>
            <p:cNvSpPr/>
            <p:nvPr/>
          </p:nvSpPr>
          <p:spPr>
            <a:xfrm>
              <a:off x="9369611" y="1861946"/>
              <a:ext cx="1444" cy="1624"/>
            </a:xfrm>
            <a:custGeom>
              <a:avLst/>
              <a:gdLst>
                <a:gd name="connsiteX0" fmla="*/ 0 w 1444"/>
                <a:gd name="connsiteY0" fmla="*/ 0 h 1624"/>
                <a:gd name="connsiteX1" fmla="*/ 1444 w 1444"/>
                <a:gd name="connsiteY1" fmla="*/ 1624 h 1624"/>
                <a:gd name="connsiteX2" fmla="*/ 0 w 1444"/>
                <a:gd name="connsiteY2" fmla="*/ 0 h 1624"/>
              </a:gdLst>
              <a:ahLst/>
              <a:cxnLst>
                <a:cxn ang="0">
                  <a:pos x="connsiteX0" y="connsiteY0"/>
                </a:cxn>
                <a:cxn ang="0">
                  <a:pos x="connsiteX1" y="connsiteY1"/>
                </a:cxn>
                <a:cxn ang="0">
                  <a:pos x="connsiteX2" y="connsiteY2"/>
                </a:cxn>
              </a:cxnLst>
              <a:rect l="l" t="t" r="r" b="b"/>
              <a:pathLst>
                <a:path w="1444" h="1624">
                  <a:moveTo>
                    <a:pt x="0" y="0"/>
                  </a:moveTo>
                  <a:cubicBezTo>
                    <a:pt x="542" y="542"/>
                    <a:pt x="902" y="1083"/>
                    <a:pt x="1444" y="1624"/>
                  </a:cubicBezTo>
                  <a:cubicBezTo>
                    <a:pt x="902" y="1083"/>
                    <a:pt x="361" y="542"/>
                    <a:pt x="0" y="0"/>
                  </a:cubicBezTo>
                  <a:close/>
                </a:path>
              </a:pathLst>
            </a:custGeom>
            <a:solidFill>
              <a:srgbClr val="FFFFFF"/>
            </a:solidFill>
            <a:ln w="1804" cap="flat">
              <a:noFill/>
              <a:prstDash val="solid"/>
              <a:miter/>
            </a:ln>
          </p:spPr>
          <p:txBody>
            <a:bodyPr rtlCol="0" anchor="ctr"/>
            <a:lstStyle/>
            <a:p>
              <a:endParaRPr lang="en-US"/>
            </a:p>
          </p:txBody>
        </p:sp>
        <p:sp>
          <p:nvSpPr>
            <p:cNvPr id="19" name="Freeform 978">
              <a:extLst>
                <a:ext uri="{FF2B5EF4-FFF2-40B4-BE49-F238E27FC236}">
                  <a16:creationId xmlns:a16="http://schemas.microsoft.com/office/drawing/2014/main" id="{D86AC700-C800-3375-E6EF-87344C13B33E}"/>
                </a:ext>
              </a:extLst>
            </p:cNvPr>
            <p:cNvSpPr/>
            <p:nvPr/>
          </p:nvSpPr>
          <p:spPr>
            <a:xfrm>
              <a:off x="9388200" y="1892086"/>
              <a:ext cx="541" cy="1263"/>
            </a:xfrm>
            <a:custGeom>
              <a:avLst/>
              <a:gdLst>
                <a:gd name="connsiteX0" fmla="*/ 0 w 541"/>
                <a:gd name="connsiteY0" fmla="*/ 0 h 1263"/>
                <a:gd name="connsiteX1" fmla="*/ 541 w 541"/>
                <a:gd name="connsiteY1" fmla="*/ 1263 h 1263"/>
                <a:gd name="connsiteX2" fmla="*/ 0 w 541"/>
                <a:gd name="connsiteY2" fmla="*/ 0 h 1263"/>
              </a:gdLst>
              <a:ahLst/>
              <a:cxnLst>
                <a:cxn ang="0">
                  <a:pos x="connsiteX0" y="connsiteY0"/>
                </a:cxn>
                <a:cxn ang="0">
                  <a:pos x="connsiteX1" y="connsiteY1"/>
                </a:cxn>
                <a:cxn ang="0">
                  <a:pos x="connsiteX2" y="connsiteY2"/>
                </a:cxn>
              </a:cxnLst>
              <a:rect l="l" t="t" r="r" b="b"/>
              <a:pathLst>
                <a:path w="541" h="1263">
                  <a:moveTo>
                    <a:pt x="0" y="0"/>
                  </a:moveTo>
                  <a:cubicBezTo>
                    <a:pt x="180" y="361"/>
                    <a:pt x="360" y="902"/>
                    <a:pt x="541" y="1263"/>
                  </a:cubicBezTo>
                  <a:cubicBezTo>
                    <a:pt x="360" y="902"/>
                    <a:pt x="180" y="541"/>
                    <a:pt x="0" y="0"/>
                  </a:cubicBezTo>
                  <a:close/>
                </a:path>
              </a:pathLst>
            </a:custGeom>
            <a:solidFill>
              <a:srgbClr val="FFFFFF"/>
            </a:solidFill>
            <a:ln w="1804" cap="flat">
              <a:noFill/>
              <a:prstDash val="solid"/>
              <a:miter/>
            </a:ln>
          </p:spPr>
          <p:txBody>
            <a:bodyPr rtlCol="0" anchor="ctr"/>
            <a:lstStyle/>
            <a:p>
              <a:endParaRPr lang="en-US"/>
            </a:p>
          </p:txBody>
        </p:sp>
        <p:sp>
          <p:nvSpPr>
            <p:cNvPr id="20" name="Freeform 979">
              <a:extLst>
                <a:ext uri="{FF2B5EF4-FFF2-40B4-BE49-F238E27FC236}">
                  <a16:creationId xmlns:a16="http://schemas.microsoft.com/office/drawing/2014/main" id="{A07DF8D8-84DC-9258-2B83-4BFD3CB159D4}"/>
                </a:ext>
              </a:extLst>
            </p:cNvPr>
            <p:cNvSpPr/>
            <p:nvPr/>
          </p:nvSpPr>
          <p:spPr>
            <a:xfrm>
              <a:off x="9392351" y="1903636"/>
              <a:ext cx="361" cy="902"/>
            </a:xfrm>
            <a:custGeom>
              <a:avLst/>
              <a:gdLst>
                <a:gd name="connsiteX0" fmla="*/ 0 w 361"/>
                <a:gd name="connsiteY0" fmla="*/ 0 h 902"/>
                <a:gd name="connsiteX1" fmla="*/ 361 w 361"/>
                <a:gd name="connsiteY1" fmla="*/ 902 h 902"/>
                <a:gd name="connsiteX2" fmla="*/ 0 w 361"/>
                <a:gd name="connsiteY2" fmla="*/ 0 h 902"/>
              </a:gdLst>
              <a:ahLst/>
              <a:cxnLst>
                <a:cxn ang="0">
                  <a:pos x="connsiteX0" y="connsiteY0"/>
                </a:cxn>
                <a:cxn ang="0">
                  <a:pos x="connsiteX1" y="connsiteY1"/>
                </a:cxn>
                <a:cxn ang="0">
                  <a:pos x="connsiteX2" y="connsiteY2"/>
                </a:cxn>
              </a:cxnLst>
              <a:rect l="l" t="t" r="r" b="b"/>
              <a:pathLst>
                <a:path w="361" h="902">
                  <a:moveTo>
                    <a:pt x="0" y="0"/>
                  </a:moveTo>
                  <a:cubicBezTo>
                    <a:pt x="181" y="361"/>
                    <a:pt x="181" y="722"/>
                    <a:pt x="361" y="902"/>
                  </a:cubicBezTo>
                  <a:cubicBezTo>
                    <a:pt x="181" y="722"/>
                    <a:pt x="181" y="361"/>
                    <a:pt x="0" y="0"/>
                  </a:cubicBezTo>
                  <a:close/>
                </a:path>
              </a:pathLst>
            </a:custGeom>
            <a:solidFill>
              <a:srgbClr val="FFFFFF"/>
            </a:solidFill>
            <a:ln w="1804" cap="flat">
              <a:noFill/>
              <a:prstDash val="solid"/>
              <a:miter/>
            </a:ln>
          </p:spPr>
          <p:txBody>
            <a:bodyPr rtlCol="0" anchor="ctr"/>
            <a:lstStyle/>
            <a:p>
              <a:endParaRPr lang="en-US"/>
            </a:p>
          </p:txBody>
        </p:sp>
        <p:sp>
          <p:nvSpPr>
            <p:cNvPr id="21" name="Freeform 980">
              <a:extLst>
                <a:ext uri="{FF2B5EF4-FFF2-40B4-BE49-F238E27FC236}">
                  <a16:creationId xmlns:a16="http://schemas.microsoft.com/office/drawing/2014/main" id="{B69FC0AC-A908-0B72-A807-A8D604141319}"/>
                </a:ext>
              </a:extLst>
            </p:cNvPr>
            <p:cNvSpPr/>
            <p:nvPr/>
          </p:nvSpPr>
          <p:spPr>
            <a:xfrm>
              <a:off x="9393975" y="1909050"/>
              <a:ext cx="361" cy="1443"/>
            </a:xfrm>
            <a:custGeom>
              <a:avLst/>
              <a:gdLst>
                <a:gd name="connsiteX0" fmla="*/ 0 w 361"/>
                <a:gd name="connsiteY0" fmla="*/ 0 h 1443"/>
                <a:gd name="connsiteX1" fmla="*/ 361 w 361"/>
                <a:gd name="connsiteY1" fmla="*/ 1444 h 1443"/>
                <a:gd name="connsiteX2" fmla="*/ 0 w 361"/>
                <a:gd name="connsiteY2" fmla="*/ 0 h 1443"/>
              </a:gdLst>
              <a:ahLst/>
              <a:cxnLst>
                <a:cxn ang="0">
                  <a:pos x="connsiteX0" y="connsiteY0"/>
                </a:cxn>
                <a:cxn ang="0">
                  <a:pos x="connsiteX1" y="connsiteY1"/>
                </a:cxn>
                <a:cxn ang="0">
                  <a:pos x="connsiteX2" y="connsiteY2"/>
                </a:cxn>
              </a:cxnLst>
              <a:rect l="l" t="t" r="r" b="b"/>
              <a:pathLst>
                <a:path w="361" h="1443">
                  <a:moveTo>
                    <a:pt x="0" y="0"/>
                  </a:moveTo>
                  <a:cubicBezTo>
                    <a:pt x="181" y="541"/>
                    <a:pt x="181" y="902"/>
                    <a:pt x="361" y="1444"/>
                  </a:cubicBezTo>
                  <a:cubicBezTo>
                    <a:pt x="181" y="902"/>
                    <a:pt x="0" y="541"/>
                    <a:pt x="0" y="0"/>
                  </a:cubicBezTo>
                  <a:close/>
                </a:path>
              </a:pathLst>
            </a:custGeom>
            <a:solidFill>
              <a:srgbClr val="FFFFFF"/>
            </a:solidFill>
            <a:ln w="1804" cap="flat">
              <a:noFill/>
              <a:prstDash val="solid"/>
              <a:miter/>
            </a:ln>
          </p:spPr>
          <p:txBody>
            <a:bodyPr rtlCol="0" anchor="ctr"/>
            <a:lstStyle/>
            <a:p>
              <a:endParaRPr lang="en-US"/>
            </a:p>
          </p:txBody>
        </p:sp>
        <p:sp>
          <p:nvSpPr>
            <p:cNvPr id="22" name="Freeform 981">
              <a:extLst>
                <a:ext uri="{FF2B5EF4-FFF2-40B4-BE49-F238E27FC236}">
                  <a16:creationId xmlns:a16="http://schemas.microsoft.com/office/drawing/2014/main" id="{A179276F-0B34-4A6B-3262-4A8EF0E770DB}"/>
                </a:ext>
              </a:extLst>
            </p:cNvPr>
            <p:cNvSpPr/>
            <p:nvPr/>
          </p:nvSpPr>
          <p:spPr>
            <a:xfrm>
              <a:off x="9390365" y="1897319"/>
              <a:ext cx="541" cy="1263"/>
            </a:xfrm>
            <a:custGeom>
              <a:avLst/>
              <a:gdLst>
                <a:gd name="connsiteX0" fmla="*/ 0 w 541"/>
                <a:gd name="connsiteY0" fmla="*/ 0 h 1263"/>
                <a:gd name="connsiteX1" fmla="*/ 542 w 541"/>
                <a:gd name="connsiteY1" fmla="*/ 1263 h 1263"/>
                <a:gd name="connsiteX2" fmla="*/ 0 w 541"/>
                <a:gd name="connsiteY2" fmla="*/ 0 h 1263"/>
              </a:gdLst>
              <a:ahLst/>
              <a:cxnLst>
                <a:cxn ang="0">
                  <a:pos x="connsiteX0" y="connsiteY0"/>
                </a:cxn>
                <a:cxn ang="0">
                  <a:pos x="connsiteX1" y="connsiteY1"/>
                </a:cxn>
                <a:cxn ang="0">
                  <a:pos x="connsiteX2" y="connsiteY2"/>
                </a:cxn>
              </a:cxnLst>
              <a:rect l="l" t="t" r="r" b="b"/>
              <a:pathLst>
                <a:path w="541" h="1263">
                  <a:moveTo>
                    <a:pt x="0" y="0"/>
                  </a:moveTo>
                  <a:cubicBezTo>
                    <a:pt x="181" y="361"/>
                    <a:pt x="361" y="902"/>
                    <a:pt x="542" y="1263"/>
                  </a:cubicBezTo>
                  <a:cubicBezTo>
                    <a:pt x="181" y="902"/>
                    <a:pt x="0" y="361"/>
                    <a:pt x="0" y="0"/>
                  </a:cubicBezTo>
                  <a:close/>
                </a:path>
              </a:pathLst>
            </a:custGeom>
            <a:solidFill>
              <a:srgbClr val="FFFFFF"/>
            </a:solidFill>
            <a:ln w="1804" cap="flat">
              <a:noFill/>
              <a:prstDash val="solid"/>
              <a:miter/>
            </a:ln>
          </p:spPr>
          <p:txBody>
            <a:bodyPr rtlCol="0" anchor="ctr"/>
            <a:lstStyle/>
            <a:p>
              <a:endParaRPr lang="en-US"/>
            </a:p>
          </p:txBody>
        </p:sp>
        <p:sp>
          <p:nvSpPr>
            <p:cNvPr id="23" name="Freeform 982">
              <a:extLst>
                <a:ext uri="{FF2B5EF4-FFF2-40B4-BE49-F238E27FC236}">
                  <a16:creationId xmlns:a16="http://schemas.microsoft.com/office/drawing/2014/main" id="{1C7D6BAF-9446-F514-C4BD-AD754B544377}"/>
                </a:ext>
              </a:extLst>
            </p:cNvPr>
            <p:cNvSpPr/>
            <p:nvPr/>
          </p:nvSpPr>
          <p:spPr>
            <a:xfrm>
              <a:off x="9376830" y="1871331"/>
              <a:ext cx="1083" cy="1624"/>
            </a:xfrm>
            <a:custGeom>
              <a:avLst/>
              <a:gdLst>
                <a:gd name="connsiteX0" fmla="*/ 0 w 1083"/>
                <a:gd name="connsiteY0" fmla="*/ 0 h 1624"/>
                <a:gd name="connsiteX1" fmla="*/ 1083 w 1083"/>
                <a:gd name="connsiteY1" fmla="*/ 1624 h 1624"/>
                <a:gd name="connsiteX2" fmla="*/ 0 w 1083"/>
                <a:gd name="connsiteY2" fmla="*/ 0 h 1624"/>
              </a:gdLst>
              <a:ahLst/>
              <a:cxnLst>
                <a:cxn ang="0">
                  <a:pos x="connsiteX0" y="connsiteY0"/>
                </a:cxn>
                <a:cxn ang="0">
                  <a:pos x="connsiteX1" y="connsiteY1"/>
                </a:cxn>
                <a:cxn ang="0">
                  <a:pos x="connsiteX2" y="connsiteY2"/>
                </a:cxn>
              </a:cxnLst>
              <a:rect l="l" t="t" r="r" b="b"/>
              <a:pathLst>
                <a:path w="1083" h="1624">
                  <a:moveTo>
                    <a:pt x="0" y="0"/>
                  </a:moveTo>
                  <a:cubicBezTo>
                    <a:pt x="361" y="541"/>
                    <a:pt x="722" y="1083"/>
                    <a:pt x="1083" y="1624"/>
                  </a:cubicBezTo>
                  <a:cubicBezTo>
                    <a:pt x="722" y="1083"/>
                    <a:pt x="361" y="541"/>
                    <a:pt x="0" y="0"/>
                  </a:cubicBezTo>
                  <a:close/>
                </a:path>
              </a:pathLst>
            </a:custGeom>
            <a:solidFill>
              <a:srgbClr val="FFFFFF"/>
            </a:solidFill>
            <a:ln w="1804" cap="flat">
              <a:noFill/>
              <a:prstDash val="solid"/>
              <a:miter/>
            </a:ln>
          </p:spPr>
          <p:txBody>
            <a:bodyPr rtlCol="0" anchor="ctr"/>
            <a:lstStyle/>
            <a:p>
              <a:endParaRPr lang="en-US"/>
            </a:p>
          </p:txBody>
        </p:sp>
        <p:sp>
          <p:nvSpPr>
            <p:cNvPr id="24" name="Freeform 983">
              <a:extLst>
                <a:ext uri="{FF2B5EF4-FFF2-40B4-BE49-F238E27FC236}">
                  <a16:creationId xmlns:a16="http://schemas.microsoft.com/office/drawing/2014/main" id="{20A26AB1-09F8-4C60-AE62-58078C0598F6}"/>
                </a:ext>
              </a:extLst>
            </p:cNvPr>
            <p:cNvSpPr/>
            <p:nvPr/>
          </p:nvSpPr>
          <p:spPr>
            <a:xfrm>
              <a:off x="9380079" y="1876384"/>
              <a:ext cx="721" cy="1083"/>
            </a:xfrm>
            <a:custGeom>
              <a:avLst/>
              <a:gdLst>
                <a:gd name="connsiteX0" fmla="*/ 0 w 721"/>
                <a:gd name="connsiteY0" fmla="*/ 0 h 1083"/>
                <a:gd name="connsiteX1" fmla="*/ 722 w 721"/>
                <a:gd name="connsiteY1" fmla="*/ 1083 h 1083"/>
                <a:gd name="connsiteX2" fmla="*/ 0 w 721"/>
                <a:gd name="connsiteY2" fmla="*/ 0 h 1083"/>
              </a:gdLst>
              <a:ahLst/>
              <a:cxnLst>
                <a:cxn ang="0">
                  <a:pos x="connsiteX0" y="connsiteY0"/>
                </a:cxn>
                <a:cxn ang="0">
                  <a:pos x="connsiteX1" y="connsiteY1"/>
                </a:cxn>
                <a:cxn ang="0">
                  <a:pos x="connsiteX2" y="connsiteY2"/>
                </a:cxn>
              </a:cxnLst>
              <a:rect l="l" t="t" r="r" b="b"/>
              <a:pathLst>
                <a:path w="721" h="1083">
                  <a:moveTo>
                    <a:pt x="0" y="0"/>
                  </a:moveTo>
                  <a:cubicBezTo>
                    <a:pt x="180" y="361"/>
                    <a:pt x="360" y="722"/>
                    <a:pt x="722" y="1083"/>
                  </a:cubicBezTo>
                  <a:cubicBezTo>
                    <a:pt x="541" y="722"/>
                    <a:pt x="180" y="361"/>
                    <a:pt x="0" y="0"/>
                  </a:cubicBezTo>
                  <a:close/>
                </a:path>
              </a:pathLst>
            </a:custGeom>
            <a:solidFill>
              <a:srgbClr val="FFFFFF"/>
            </a:solidFill>
            <a:ln w="1804" cap="flat">
              <a:noFill/>
              <a:prstDash val="solid"/>
              <a:miter/>
            </a:ln>
          </p:spPr>
          <p:txBody>
            <a:bodyPr rtlCol="0" anchor="ctr"/>
            <a:lstStyle/>
            <a:p>
              <a:endParaRPr lang="en-US"/>
            </a:p>
          </p:txBody>
        </p:sp>
        <p:sp>
          <p:nvSpPr>
            <p:cNvPr id="25" name="Freeform 984">
              <a:extLst>
                <a:ext uri="{FF2B5EF4-FFF2-40B4-BE49-F238E27FC236}">
                  <a16:creationId xmlns:a16="http://schemas.microsoft.com/office/drawing/2014/main" id="{7EF72F35-052F-70D7-079A-F82D43DD6DBD}"/>
                </a:ext>
              </a:extLst>
            </p:cNvPr>
            <p:cNvSpPr/>
            <p:nvPr/>
          </p:nvSpPr>
          <p:spPr>
            <a:xfrm>
              <a:off x="9382966" y="1881438"/>
              <a:ext cx="722" cy="1443"/>
            </a:xfrm>
            <a:custGeom>
              <a:avLst/>
              <a:gdLst>
                <a:gd name="connsiteX0" fmla="*/ 0 w 722"/>
                <a:gd name="connsiteY0" fmla="*/ 0 h 1443"/>
                <a:gd name="connsiteX1" fmla="*/ 723 w 722"/>
                <a:gd name="connsiteY1" fmla="*/ 1444 h 1443"/>
                <a:gd name="connsiteX2" fmla="*/ 0 w 722"/>
                <a:gd name="connsiteY2" fmla="*/ 0 h 1443"/>
              </a:gdLst>
              <a:ahLst/>
              <a:cxnLst>
                <a:cxn ang="0">
                  <a:pos x="connsiteX0" y="connsiteY0"/>
                </a:cxn>
                <a:cxn ang="0">
                  <a:pos x="connsiteX1" y="connsiteY1"/>
                </a:cxn>
                <a:cxn ang="0">
                  <a:pos x="connsiteX2" y="connsiteY2"/>
                </a:cxn>
              </a:cxnLst>
              <a:rect l="l" t="t" r="r" b="b"/>
              <a:pathLst>
                <a:path w="722" h="1443">
                  <a:moveTo>
                    <a:pt x="0" y="0"/>
                  </a:moveTo>
                  <a:cubicBezTo>
                    <a:pt x="181" y="542"/>
                    <a:pt x="542" y="902"/>
                    <a:pt x="723" y="1444"/>
                  </a:cubicBezTo>
                  <a:cubicBezTo>
                    <a:pt x="542" y="902"/>
                    <a:pt x="361" y="361"/>
                    <a:pt x="0" y="0"/>
                  </a:cubicBezTo>
                  <a:close/>
                </a:path>
              </a:pathLst>
            </a:custGeom>
            <a:solidFill>
              <a:srgbClr val="FFFFFF"/>
            </a:solidFill>
            <a:ln w="1804" cap="flat">
              <a:noFill/>
              <a:prstDash val="solid"/>
              <a:miter/>
            </a:ln>
          </p:spPr>
          <p:txBody>
            <a:bodyPr rtlCol="0" anchor="ctr"/>
            <a:lstStyle/>
            <a:p>
              <a:endParaRPr lang="en-US"/>
            </a:p>
          </p:txBody>
        </p:sp>
        <p:sp>
          <p:nvSpPr>
            <p:cNvPr id="26" name="Freeform 985">
              <a:extLst>
                <a:ext uri="{FF2B5EF4-FFF2-40B4-BE49-F238E27FC236}">
                  <a16:creationId xmlns:a16="http://schemas.microsoft.com/office/drawing/2014/main" id="{BF979687-95E9-321B-3313-7DC6FA4AFF65}"/>
                </a:ext>
              </a:extLst>
            </p:cNvPr>
            <p:cNvSpPr/>
            <p:nvPr/>
          </p:nvSpPr>
          <p:spPr>
            <a:xfrm>
              <a:off x="9385673" y="1886491"/>
              <a:ext cx="541" cy="1082"/>
            </a:xfrm>
            <a:custGeom>
              <a:avLst/>
              <a:gdLst>
                <a:gd name="connsiteX0" fmla="*/ 0 w 541"/>
                <a:gd name="connsiteY0" fmla="*/ 0 h 1082"/>
                <a:gd name="connsiteX1" fmla="*/ 542 w 541"/>
                <a:gd name="connsiteY1" fmla="*/ 1083 h 1082"/>
                <a:gd name="connsiteX2" fmla="*/ 0 w 541"/>
                <a:gd name="connsiteY2" fmla="*/ 0 h 1082"/>
              </a:gdLst>
              <a:ahLst/>
              <a:cxnLst>
                <a:cxn ang="0">
                  <a:pos x="connsiteX0" y="connsiteY0"/>
                </a:cxn>
                <a:cxn ang="0">
                  <a:pos x="connsiteX1" y="connsiteY1"/>
                </a:cxn>
                <a:cxn ang="0">
                  <a:pos x="connsiteX2" y="connsiteY2"/>
                </a:cxn>
              </a:cxnLst>
              <a:rect l="l" t="t" r="r" b="b"/>
              <a:pathLst>
                <a:path w="541" h="1082">
                  <a:moveTo>
                    <a:pt x="0" y="0"/>
                  </a:moveTo>
                  <a:cubicBezTo>
                    <a:pt x="181" y="361"/>
                    <a:pt x="361" y="722"/>
                    <a:pt x="542" y="1083"/>
                  </a:cubicBezTo>
                  <a:cubicBezTo>
                    <a:pt x="361" y="722"/>
                    <a:pt x="181" y="361"/>
                    <a:pt x="0" y="0"/>
                  </a:cubicBezTo>
                  <a:close/>
                </a:path>
              </a:pathLst>
            </a:custGeom>
            <a:solidFill>
              <a:srgbClr val="FFFFFF"/>
            </a:solidFill>
            <a:ln w="1804" cap="flat">
              <a:noFill/>
              <a:prstDash val="solid"/>
              <a:miter/>
            </a:ln>
          </p:spPr>
          <p:txBody>
            <a:bodyPr rtlCol="0" anchor="ctr"/>
            <a:lstStyle/>
            <a:p>
              <a:endParaRPr lang="en-US"/>
            </a:p>
          </p:txBody>
        </p:sp>
        <p:sp>
          <p:nvSpPr>
            <p:cNvPr id="27" name="Freeform 986">
              <a:extLst>
                <a:ext uri="{FF2B5EF4-FFF2-40B4-BE49-F238E27FC236}">
                  <a16:creationId xmlns:a16="http://schemas.microsoft.com/office/drawing/2014/main" id="{BB591B34-2975-6671-A761-3E409165B556}"/>
                </a:ext>
              </a:extLst>
            </p:cNvPr>
            <p:cNvSpPr/>
            <p:nvPr/>
          </p:nvSpPr>
          <p:spPr>
            <a:xfrm>
              <a:off x="8863021" y="2205027"/>
              <a:ext cx="180" cy="902"/>
            </a:xfrm>
            <a:custGeom>
              <a:avLst/>
              <a:gdLst>
                <a:gd name="connsiteX0" fmla="*/ 0 w 180"/>
                <a:gd name="connsiteY0" fmla="*/ 902 h 902"/>
                <a:gd name="connsiteX1" fmla="*/ 181 w 180"/>
                <a:gd name="connsiteY1" fmla="*/ 0 h 902"/>
                <a:gd name="connsiteX2" fmla="*/ 0 w 180"/>
                <a:gd name="connsiteY2" fmla="*/ 902 h 902"/>
              </a:gdLst>
              <a:ahLst/>
              <a:cxnLst>
                <a:cxn ang="0">
                  <a:pos x="connsiteX0" y="connsiteY0"/>
                </a:cxn>
                <a:cxn ang="0">
                  <a:pos x="connsiteX1" y="connsiteY1"/>
                </a:cxn>
                <a:cxn ang="0">
                  <a:pos x="connsiteX2" y="connsiteY2"/>
                </a:cxn>
              </a:cxnLst>
              <a:rect l="l" t="t" r="r" b="b"/>
              <a:pathLst>
                <a:path w="180" h="902">
                  <a:moveTo>
                    <a:pt x="0" y="902"/>
                  </a:moveTo>
                  <a:cubicBezTo>
                    <a:pt x="0" y="541"/>
                    <a:pt x="0" y="361"/>
                    <a:pt x="181" y="0"/>
                  </a:cubicBezTo>
                  <a:cubicBezTo>
                    <a:pt x="0" y="361"/>
                    <a:pt x="0" y="722"/>
                    <a:pt x="0" y="902"/>
                  </a:cubicBezTo>
                  <a:close/>
                </a:path>
              </a:pathLst>
            </a:custGeom>
            <a:solidFill>
              <a:srgbClr val="FFFFFF"/>
            </a:solidFill>
            <a:ln w="1804" cap="flat">
              <a:noFill/>
              <a:prstDash val="solid"/>
              <a:miter/>
            </a:ln>
          </p:spPr>
          <p:txBody>
            <a:bodyPr rtlCol="0" anchor="ctr"/>
            <a:lstStyle/>
            <a:p>
              <a:endParaRPr lang="en-US"/>
            </a:p>
          </p:txBody>
        </p:sp>
        <p:sp>
          <p:nvSpPr>
            <p:cNvPr id="28" name="Freeform 987">
              <a:extLst>
                <a:ext uri="{FF2B5EF4-FFF2-40B4-BE49-F238E27FC236}">
                  <a16:creationId xmlns:a16="http://schemas.microsoft.com/office/drawing/2014/main" id="{22211F24-C460-8EA9-2662-77135EEABE2D}"/>
                </a:ext>
              </a:extLst>
            </p:cNvPr>
            <p:cNvSpPr/>
            <p:nvPr/>
          </p:nvSpPr>
          <p:spPr>
            <a:xfrm>
              <a:off x="8863744" y="2199071"/>
              <a:ext cx="1804" cy="541"/>
            </a:xfrm>
            <a:custGeom>
              <a:avLst/>
              <a:gdLst>
                <a:gd name="connsiteX0" fmla="*/ 0 w 1804"/>
                <a:gd name="connsiteY0" fmla="*/ 542 h 541"/>
                <a:gd name="connsiteX1" fmla="*/ 0 w 1804"/>
                <a:gd name="connsiteY1" fmla="*/ 0 h 541"/>
                <a:gd name="connsiteX2" fmla="*/ 0 w 1804"/>
                <a:gd name="connsiteY2" fmla="*/ 542 h 541"/>
              </a:gdLst>
              <a:ahLst/>
              <a:cxnLst>
                <a:cxn ang="0">
                  <a:pos x="connsiteX0" y="connsiteY0"/>
                </a:cxn>
                <a:cxn ang="0">
                  <a:pos x="connsiteX1" y="connsiteY1"/>
                </a:cxn>
                <a:cxn ang="0">
                  <a:pos x="connsiteX2" y="connsiteY2"/>
                </a:cxn>
              </a:cxnLst>
              <a:rect l="l" t="t" r="r" b="b"/>
              <a:pathLst>
                <a:path w="1804" h="541">
                  <a:moveTo>
                    <a:pt x="0" y="542"/>
                  </a:moveTo>
                  <a:cubicBezTo>
                    <a:pt x="0" y="361"/>
                    <a:pt x="0" y="180"/>
                    <a:pt x="0" y="0"/>
                  </a:cubicBezTo>
                  <a:cubicBezTo>
                    <a:pt x="0" y="180"/>
                    <a:pt x="0" y="361"/>
                    <a:pt x="0" y="542"/>
                  </a:cubicBezTo>
                  <a:close/>
                </a:path>
              </a:pathLst>
            </a:custGeom>
            <a:solidFill>
              <a:srgbClr val="FFFFFF"/>
            </a:solidFill>
            <a:ln w="1804" cap="flat">
              <a:noFill/>
              <a:prstDash val="solid"/>
              <a:miter/>
            </a:ln>
          </p:spPr>
          <p:txBody>
            <a:bodyPr rtlCol="0" anchor="ctr"/>
            <a:lstStyle/>
            <a:p>
              <a:endParaRPr lang="en-US"/>
            </a:p>
          </p:txBody>
        </p:sp>
        <p:sp>
          <p:nvSpPr>
            <p:cNvPr id="29" name="Freeform 988">
              <a:extLst>
                <a:ext uri="{FF2B5EF4-FFF2-40B4-BE49-F238E27FC236}">
                  <a16:creationId xmlns:a16="http://schemas.microsoft.com/office/drawing/2014/main" id="{64C286A9-E592-F2BA-A8E5-C0F6714C66BB}"/>
                </a:ext>
              </a:extLst>
            </p:cNvPr>
            <p:cNvSpPr/>
            <p:nvPr/>
          </p:nvSpPr>
          <p:spPr>
            <a:xfrm>
              <a:off x="8863744" y="2180844"/>
              <a:ext cx="1804" cy="541"/>
            </a:xfrm>
            <a:custGeom>
              <a:avLst/>
              <a:gdLst>
                <a:gd name="connsiteX0" fmla="*/ 0 w 1804"/>
                <a:gd name="connsiteY0" fmla="*/ 541 h 541"/>
                <a:gd name="connsiteX1" fmla="*/ 0 w 1804"/>
                <a:gd name="connsiteY1" fmla="*/ 0 h 541"/>
                <a:gd name="connsiteX2" fmla="*/ 0 w 1804"/>
                <a:gd name="connsiteY2" fmla="*/ 541 h 541"/>
              </a:gdLst>
              <a:ahLst/>
              <a:cxnLst>
                <a:cxn ang="0">
                  <a:pos x="connsiteX0" y="connsiteY0"/>
                </a:cxn>
                <a:cxn ang="0">
                  <a:pos x="connsiteX1" y="connsiteY1"/>
                </a:cxn>
                <a:cxn ang="0">
                  <a:pos x="connsiteX2" y="connsiteY2"/>
                </a:cxn>
              </a:cxnLst>
              <a:rect l="l" t="t" r="r" b="b"/>
              <a:pathLst>
                <a:path w="1804" h="541">
                  <a:moveTo>
                    <a:pt x="0" y="541"/>
                  </a:moveTo>
                  <a:cubicBezTo>
                    <a:pt x="0" y="361"/>
                    <a:pt x="0" y="180"/>
                    <a:pt x="0" y="0"/>
                  </a:cubicBezTo>
                  <a:cubicBezTo>
                    <a:pt x="0" y="180"/>
                    <a:pt x="0" y="361"/>
                    <a:pt x="0" y="541"/>
                  </a:cubicBezTo>
                  <a:close/>
                </a:path>
              </a:pathLst>
            </a:custGeom>
            <a:solidFill>
              <a:srgbClr val="FFFFFF"/>
            </a:solidFill>
            <a:ln w="1804" cap="flat">
              <a:noFill/>
              <a:prstDash val="solid"/>
              <a:miter/>
            </a:ln>
          </p:spPr>
          <p:txBody>
            <a:bodyPr rtlCol="0" anchor="ctr"/>
            <a:lstStyle/>
            <a:p>
              <a:endParaRPr lang="en-US"/>
            </a:p>
          </p:txBody>
        </p:sp>
        <p:sp>
          <p:nvSpPr>
            <p:cNvPr id="30" name="Freeform 989">
              <a:extLst>
                <a:ext uri="{FF2B5EF4-FFF2-40B4-BE49-F238E27FC236}">
                  <a16:creationId xmlns:a16="http://schemas.microsoft.com/office/drawing/2014/main" id="{25904E31-D8C3-F4BC-FADC-5D73264FE283}"/>
                </a:ext>
              </a:extLst>
            </p:cNvPr>
            <p:cNvSpPr/>
            <p:nvPr/>
          </p:nvSpPr>
          <p:spPr>
            <a:xfrm>
              <a:off x="8862119" y="2169474"/>
              <a:ext cx="1804" cy="1804"/>
            </a:xfrm>
            <a:custGeom>
              <a:avLst/>
              <a:gdLst>
                <a:gd name="connsiteX0" fmla="*/ 0 w 1804"/>
                <a:gd name="connsiteY0" fmla="*/ 0 h 1804"/>
                <a:gd name="connsiteX1" fmla="*/ 0 w 1804"/>
                <a:gd name="connsiteY1" fmla="*/ 0 h 1804"/>
                <a:gd name="connsiteX2" fmla="*/ 0 w 1804"/>
                <a:gd name="connsiteY2" fmla="*/ 0 h 1804"/>
              </a:gdLst>
              <a:ahLst/>
              <a:cxnLst>
                <a:cxn ang="0">
                  <a:pos x="connsiteX0" y="connsiteY0"/>
                </a:cxn>
                <a:cxn ang="0">
                  <a:pos x="connsiteX1" y="connsiteY1"/>
                </a:cxn>
                <a:cxn ang="0">
                  <a:pos x="connsiteX2" y="connsiteY2"/>
                </a:cxn>
              </a:cxnLst>
              <a:rect l="l" t="t" r="r" b="b"/>
              <a:pathLst>
                <a:path w="1804" h="1804">
                  <a:moveTo>
                    <a:pt x="0" y="0"/>
                  </a:moveTo>
                  <a:cubicBezTo>
                    <a:pt x="0" y="0"/>
                    <a:pt x="0" y="0"/>
                    <a:pt x="0" y="0"/>
                  </a:cubicBezTo>
                  <a:cubicBezTo>
                    <a:pt x="0" y="0"/>
                    <a:pt x="0" y="0"/>
                    <a:pt x="0" y="0"/>
                  </a:cubicBezTo>
                  <a:close/>
                </a:path>
              </a:pathLst>
            </a:custGeom>
            <a:solidFill>
              <a:srgbClr val="FFFFFF"/>
            </a:solidFill>
            <a:ln w="1804" cap="flat">
              <a:noFill/>
              <a:prstDash val="solid"/>
              <a:miter/>
            </a:ln>
          </p:spPr>
          <p:txBody>
            <a:bodyPr rtlCol="0" anchor="ctr"/>
            <a:lstStyle/>
            <a:p>
              <a:endParaRPr lang="en-US"/>
            </a:p>
          </p:txBody>
        </p:sp>
        <p:sp>
          <p:nvSpPr>
            <p:cNvPr id="31" name="Freeform 990">
              <a:extLst>
                <a:ext uri="{FF2B5EF4-FFF2-40B4-BE49-F238E27FC236}">
                  <a16:creationId xmlns:a16="http://schemas.microsoft.com/office/drawing/2014/main" id="{9B3B5994-DEB1-BA2E-230C-03095658EADD}"/>
                </a:ext>
              </a:extLst>
            </p:cNvPr>
            <p:cNvSpPr/>
            <p:nvPr/>
          </p:nvSpPr>
          <p:spPr>
            <a:xfrm>
              <a:off x="8860856" y="2163337"/>
              <a:ext cx="1804" cy="361"/>
            </a:xfrm>
            <a:custGeom>
              <a:avLst/>
              <a:gdLst>
                <a:gd name="connsiteX0" fmla="*/ 0 w 1804"/>
                <a:gd name="connsiteY0" fmla="*/ 361 h 361"/>
                <a:gd name="connsiteX1" fmla="*/ 0 w 1804"/>
                <a:gd name="connsiteY1" fmla="*/ 0 h 361"/>
                <a:gd name="connsiteX2" fmla="*/ 0 w 1804"/>
                <a:gd name="connsiteY2" fmla="*/ 361 h 361"/>
              </a:gdLst>
              <a:ahLst/>
              <a:cxnLst>
                <a:cxn ang="0">
                  <a:pos x="connsiteX0" y="connsiteY0"/>
                </a:cxn>
                <a:cxn ang="0">
                  <a:pos x="connsiteX1" y="connsiteY1"/>
                </a:cxn>
                <a:cxn ang="0">
                  <a:pos x="connsiteX2" y="connsiteY2"/>
                </a:cxn>
              </a:cxnLst>
              <a:rect l="l" t="t" r="r" b="b"/>
              <a:pathLst>
                <a:path w="1804" h="361">
                  <a:moveTo>
                    <a:pt x="0" y="361"/>
                  </a:moveTo>
                  <a:cubicBezTo>
                    <a:pt x="0" y="181"/>
                    <a:pt x="0" y="181"/>
                    <a:pt x="0" y="0"/>
                  </a:cubicBezTo>
                  <a:cubicBezTo>
                    <a:pt x="0" y="181"/>
                    <a:pt x="0" y="361"/>
                    <a:pt x="0" y="361"/>
                  </a:cubicBezTo>
                  <a:close/>
                </a:path>
              </a:pathLst>
            </a:custGeom>
            <a:solidFill>
              <a:srgbClr val="FFFFFF"/>
            </a:solidFill>
            <a:ln w="1804" cap="flat">
              <a:noFill/>
              <a:prstDash val="solid"/>
              <a:miter/>
            </a:ln>
          </p:spPr>
          <p:txBody>
            <a:bodyPr rtlCol="0" anchor="ctr"/>
            <a:lstStyle/>
            <a:p>
              <a:endParaRPr lang="en-US"/>
            </a:p>
          </p:txBody>
        </p:sp>
        <p:sp>
          <p:nvSpPr>
            <p:cNvPr id="32" name="Freeform 991">
              <a:extLst>
                <a:ext uri="{FF2B5EF4-FFF2-40B4-BE49-F238E27FC236}">
                  <a16:creationId xmlns:a16="http://schemas.microsoft.com/office/drawing/2014/main" id="{92EDFB25-CAA7-2EC6-B313-2EBAE2635AC7}"/>
                </a:ext>
              </a:extLst>
            </p:cNvPr>
            <p:cNvSpPr/>
            <p:nvPr/>
          </p:nvSpPr>
          <p:spPr>
            <a:xfrm>
              <a:off x="8864104" y="2186980"/>
              <a:ext cx="1804" cy="541"/>
            </a:xfrm>
            <a:custGeom>
              <a:avLst/>
              <a:gdLst>
                <a:gd name="connsiteX0" fmla="*/ 0 w 1804"/>
                <a:gd name="connsiteY0" fmla="*/ 0 h 541"/>
                <a:gd name="connsiteX1" fmla="*/ 0 w 1804"/>
                <a:gd name="connsiteY1" fmla="*/ 541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0" y="180"/>
                    <a:pt x="0" y="361"/>
                    <a:pt x="0" y="541"/>
                  </a:cubicBezTo>
                  <a:cubicBezTo>
                    <a:pt x="0" y="361"/>
                    <a:pt x="0" y="180"/>
                    <a:pt x="0" y="0"/>
                  </a:cubicBezTo>
                  <a:close/>
                </a:path>
              </a:pathLst>
            </a:custGeom>
            <a:solidFill>
              <a:srgbClr val="FFFFFF"/>
            </a:solidFill>
            <a:ln w="1804" cap="flat">
              <a:noFill/>
              <a:prstDash val="solid"/>
              <a:miter/>
            </a:ln>
          </p:spPr>
          <p:txBody>
            <a:bodyPr rtlCol="0" anchor="ctr"/>
            <a:lstStyle/>
            <a:p>
              <a:endParaRPr lang="en-US"/>
            </a:p>
          </p:txBody>
        </p:sp>
        <p:sp>
          <p:nvSpPr>
            <p:cNvPr id="33" name="Freeform 992">
              <a:extLst>
                <a:ext uri="{FF2B5EF4-FFF2-40B4-BE49-F238E27FC236}">
                  <a16:creationId xmlns:a16="http://schemas.microsoft.com/office/drawing/2014/main" id="{074C3CBC-A206-21E9-D057-D870DD8A22A8}"/>
                </a:ext>
              </a:extLst>
            </p:cNvPr>
            <p:cNvSpPr/>
            <p:nvPr/>
          </p:nvSpPr>
          <p:spPr>
            <a:xfrm>
              <a:off x="8861939" y="2211705"/>
              <a:ext cx="180" cy="541"/>
            </a:xfrm>
            <a:custGeom>
              <a:avLst/>
              <a:gdLst>
                <a:gd name="connsiteX0" fmla="*/ 0 w 180"/>
                <a:gd name="connsiteY0" fmla="*/ 542 h 541"/>
                <a:gd name="connsiteX1" fmla="*/ 180 w 180"/>
                <a:gd name="connsiteY1" fmla="*/ 0 h 541"/>
                <a:gd name="connsiteX2" fmla="*/ 0 w 180"/>
                <a:gd name="connsiteY2" fmla="*/ 542 h 541"/>
              </a:gdLst>
              <a:ahLst/>
              <a:cxnLst>
                <a:cxn ang="0">
                  <a:pos x="connsiteX0" y="connsiteY0"/>
                </a:cxn>
                <a:cxn ang="0">
                  <a:pos x="connsiteX1" y="connsiteY1"/>
                </a:cxn>
                <a:cxn ang="0">
                  <a:pos x="connsiteX2" y="connsiteY2"/>
                </a:cxn>
              </a:cxnLst>
              <a:rect l="l" t="t" r="r" b="b"/>
              <a:pathLst>
                <a:path w="180" h="541">
                  <a:moveTo>
                    <a:pt x="0" y="542"/>
                  </a:moveTo>
                  <a:cubicBezTo>
                    <a:pt x="0" y="361"/>
                    <a:pt x="0" y="180"/>
                    <a:pt x="180" y="0"/>
                  </a:cubicBezTo>
                  <a:cubicBezTo>
                    <a:pt x="180" y="180"/>
                    <a:pt x="0" y="361"/>
                    <a:pt x="0" y="542"/>
                  </a:cubicBezTo>
                  <a:close/>
                </a:path>
              </a:pathLst>
            </a:custGeom>
            <a:solidFill>
              <a:srgbClr val="FFFFFF"/>
            </a:solidFill>
            <a:ln w="1804" cap="flat">
              <a:noFill/>
              <a:prstDash val="solid"/>
              <a:miter/>
            </a:ln>
          </p:spPr>
          <p:txBody>
            <a:bodyPr rtlCol="0" anchor="ctr"/>
            <a:lstStyle/>
            <a:p>
              <a:endParaRPr lang="en-US"/>
            </a:p>
          </p:txBody>
        </p:sp>
        <p:sp>
          <p:nvSpPr>
            <p:cNvPr id="34" name="Freeform 993">
              <a:extLst>
                <a:ext uri="{FF2B5EF4-FFF2-40B4-BE49-F238E27FC236}">
                  <a16:creationId xmlns:a16="http://schemas.microsoft.com/office/drawing/2014/main" id="{63062914-0697-FAC3-F099-5F1C4C5E1688}"/>
                </a:ext>
              </a:extLst>
            </p:cNvPr>
            <p:cNvSpPr/>
            <p:nvPr/>
          </p:nvSpPr>
          <p:spPr>
            <a:xfrm>
              <a:off x="8858870" y="2223977"/>
              <a:ext cx="361" cy="1082"/>
            </a:xfrm>
            <a:custGeom>
              <a:avLst/>
              <a:gdLst>
                <a:gd name="connsiteX0" fmla="*/ 0 w 361"/>
                <a:gd name="connsiteY0" fmla="*/ 1083 h 1082"/>
                <a:gd name="connsiteX1" fmla="*/ 361 w 361"/>
                <a:gd name="connsiteY1" fmla="*/ 0 h 1082"/>
                <a:gd name="connsiteX2" fmla="*/ 0 w 361"/>
                <a:gd name="connsiteY2" fmla="*/ 1083 h 1082"/>
              </a:gdLst>
              <a:ahLst/>
              <a:cxnLst>
                <a:cxn ang="0">
                  <a:pos x="connsiteX0" y="connsiteY0"/>
                </a:cxn>
                <a:cxn ang="0">
                  <a:pos x="connsiteX1" y="connsiteY1"/>
                </a:cxn>
                <a:cxn ang="0">
                  <a:pos x="connsiteX2" y="connsiteY2"/>
                </a:cxn>
              </a:cxnLst>
              <a:rect l="l" t="t" r="r" b="b"/>
              <a:pathLst>
                <a:path w="361" h="1082">
                  <a:moveTo>
                    <a:pt x="0" y="1083"/>
                  </a:moveTo>
                  <a:cubicBezTo>
                    <a:pt x="181" y="722"/>
                    <a:pt x="181" y="361"/>
                    <a:pt x="361" y="0"/>
                  </a:cubicBezTo>
                  <a:cubicBezTo>
                    <a:pt x="181" y="361"/>
                    <a:pt x="181" y="722"/>
                    <a:pt x="0" y="1083"/>
                  </a:cubicBezTo>
                  <a:close/>
                </a:path>
              </a:pathLst>
            </a:custGeom>
            <a:solidFill>
              <a:srgbClr val="FFFFFF"/>
            </a:solidFill>
            <a:ln w="1804" cap="flat">
              <a:noFill/>
              <a:prstDash val="solid"/>
              <a:miter/>
            </a:ln>
          </p:spPr>
          <p:txBody>
            <a:bodyPr rtlCol="0" anchor="ctr"/>
            <a:lstStyle/>
            <a:p>
              <a:endParaRPr lang="en-US"/>
            </a:p>
          </p:txBody>
        </p:sp>
        <p:sp>
          <p:nvSpPr>
            <p:cNvPr id="35" name="Freeform 994">
              <a:extLst>
                <a:ext uri="{FF2B5EF4-FFF2-40B4-BE49-F238E27FC236}">
                  <a16:creationId xmlns:a16="http://schemas.microsoft.com/office/drawing/2014/main" id="{C43242D6-B83E-2E15-471B-70F94098B921}"/>
                </a:ext>
              </a:extLst>
            </p:cNvPr>
            <p:cNvSpPr/>
            <p:nvPr/>
          </p:nvSpPr>
          <p:spPr>
            <a:xfrm>
              <a:off x="8856885" y="2230835"/>
              <a:ext cx="360" cy="902"/>
            </a:xfrm>
            <a:custGeom>
              <a:avLst/>
              <a:gdLst>
                <a:gd name="connsiteX0" fmla="*/ 0 w 360"/>
                <a:gd name="connsiteY0" fmla="*/ 902 h 902"/>
                <a:gd name="connsiteX1" fmla="*/ 361 w 360"/>
                <a:gd name="connsiteY1" fmla="*/ 0 h 902"/>
                <a:gd name="connsiteX2" fmla="*/ 0 w 360"/>
                <a:gd name="connsiteY2" fmla="*/ 902 h 902"/>
              </a:gdLst>
              <a:ahLst/>
              <a:cxnLst>
                <a:cxn ang="0">
                  <a:pos x="connsiteX0" y="connsiteY0"/>
                </a:cxn>
                <a:cxn ang="0">
                  <a:pos x="connsiteX1" y="connsiteY1"/>
                </a:cxn>
                <a:cxn ang="0">
                  <a:pos x="connsiteX2" y="connsiteY2"/>
                </a:cxn>
              </a:cxnLst>
              <a:rect l="l" t="t" r="r" b="b"/>
              <a:pathLst>
                <a:path w="360" h="902">
                  <a:moveTo>
                    <a:pt x="0" y="902"/>
                  </a:moveTo>
                  <a:cubicBezTo>
                    <a:pt x="180" y="542"/>
                    <a:pt x="180" y="180"/>
                    <a:pt x="361" y="0"/>
                  </a:cubicBezTo>
                  <a:cubicBezTo>
                    <a:pt x="180" y="361"/>
                    <a:pt x="0" y="542"/>
                    <a:pt x="0" y="902"/>
                  </a:cubicBezTo>
                  <a:close/>
                </a:path>
              </a:pathLst>
            </a:custGeom>
            <a:solidFill>
              <a:srgbClr val="FFFFFF"/>
            </a:solidFill>
            <a:ln w="1804" cap="flat">
              <a:noFill/>
              <a:prstDash val="solid"/>
              <a:miter/>
            </a:ln>
          </p:spPr>
          <p:txBody>
            <a:bodyPr rtlCol="0" anchor="ctr"/>
            <a:lstStyle/>
            <a:p>
              <a:endParaRPr lang="en-US"/>
            </a:p>
          </p:txBody>
        </p:sp>
        <p:sp>
          <p:nvSpPr>
            <p:cNvPr id="36" name="Freeform 995">
              <a:extLst>
                <a:ext uri="{FF2B5EF4-FFF2-40B4-BE49-F238E27FC236}">
                  <a16:creationId xmlns:a16="http://schemas.microsoft.com/office/drawing/2014/main" id="{BDA1CD54-3898-64A5-B0F3-8F429EAABA3B}"/>
                </a:ext>
              </a:extLst>
            </p:cNvPr>
            <p:cNvSpPr/>
            <p:nvPr/>
          </p:nvSpPr>
          <p:spPr>
            <a:xfrm>
              <a:off x="8860675" y="2218021"/>
              <a:ext cx="180" cy="360"/>
            </a:xfrm>
            <a:custGeom>
              <a:avLst/>
              <a:gdLst>
                <a:gd name="connsiteX0" fmla="*/ 0 w 180"/>
                <a:gd name="connsiteY0" fmla="*/ 361 h 360"/>
                <a:gd name="connsiteX1" fmla="*/ 181 w 180"/>
                <a:gd name="connsiteY1" fmla="*/ 0 h 360"/>
                <a:gd name="connsiteX2" fmla="*/ 0 w 180"/>
                <a:gd name="connsiteY2" fmla="*/ 361 h 360"/>
              </a:gdLst>
              <a:ahLst/>
              <a:cxnLst>
                <a:cxn ang="0">
                  <a:pos x="connsiteX0" y="connsiteY0"/>
                </a:cxn>
                <a:cxn ang="0">
                  <a:pos x="connsiteX1" y="connsiteY1"/>
                </a:cxn>
                <a:cxn ang="0">
                  <a:pos x="connsiteX2" y="connsiteY2"/>
                </a:cxn>
              </a:cxnLst>
              <a:rect l="l" t="t" r="r" b="b"/>
              <a:pathLst>
                <a:path w="180" h="360">
                  <a:moveTo>
                    <a:pt x="0" y="361"/>
                  </a:moveTo>
                  <a:cubicBezTo>
                    <a:pt x="0" y="180"/>
                    <a:pt x="0" y="0"/>
                    <a:pt x="181" y="0"/>
                  </a:cubicBezTo>
                  <a:cubicBezTo>
                    <a:pt x="0" y="0"/>
                    <a:pt x="0" y="180"/>
                    <a:pt x="0" y="361"/>
                  </a:cubicBezTo>
                  <a:close/>
                </a:path>
              </a:pathLst>
            </a:custGeom>
            <a:solidFill>
              <a:srgbClr val="FFFFFF"/>
            </a:solidFill>
            <a:ln w="1804" cap="flat">
              <a:noFill/>
              <a:prstDash val="solid"/>
              <a:miter/>
            </a:ln>
          </p:spPr>
          <p:txBody>
            <a:bodyPr rtlCol="0" anchor="ctr"/>
            <a:lstStyle/>
            <a:p>
              <a:endParaRPr lang="en-US"/>
            </a:p>
          </p:txBody>
        </p:sp>
        <p:sp>
          <p:nvSpPr>
            <p:cNvPr id="37" name="Freeform 996">
              <a:extLst>
                <a:ext uri="{FF2B5EF4-FFF2-40B4-BE49-F238E27FC236}">
                  <a16:creationId xmlns:a16="http://schemas.microsoft.com/office/drawing/2014/main" id="{DDB49CDE-F2B2-20B6-B9BF-9AAB2CBD1FE6}"/>
                </a:ext>
              </a:extLst>
            </p:cNvPr>
            <p:cNvSpPr/>
            <p:nvPr/>
          </p:nvSpPr>
          <p:spPr>
            <a:xfrm>
              <a:off x="9063528" y="1873497"/>
              <a:ext cx="11189" cy="14979"/>
            </a:xfrm>
            <a:custGeom>
              <a:avLst/>
              <a:gdLst>
                <a:gd name="connsiteX0" fmla="*/ 0 w 11189"/>
                <a:gd name="connsiteY0" fmla="*/ 0 h 14979"/>
                <a:gd name="connsiteX1" fmla="*/ 11189 w 11189"/>
                <a:gd name="connsiteY1" fmla="*/ 14979 h 14979"/>
                <a:gd name="connsiteX2" fmla="*/ 0 w 11189"/>
                <a:gd name="connsiteY2" fmla="*/ 0 h 14979"/>
              </a:gdLst>
              <a:ahLst/>
              <a:cxnLst>
                <a:cxn ang="0">
                  <a:pos x="connsiteX0" y="connsiteY0"/>
                </a:cxn>
                <a:cxn ang="0">
                  <a:pos x="connsiteX1" y="connsiteY1"/>
                </a:cxn>
                <a:cxn ang="0">
                  <a:pos x="connsiteX2" y="connsiteY2"/>
                </a:cxn>
              </a:cxnLst>
              <a:rect l="l" t="t" r="r" b="b"/>
              <a:pathLst>
                <a:path w="11189" h="14979">
                  <a:moveTo>
                    <a:pt x="0" y="0"/>
                  </a:moveTo>
                  <a:cubicBezTo>
                    <a:pt x="4151" y="4692"/>
                    <a:pt x="7760" y="9746"/>
                    <a:pt x="11189" y="14979"/>
                  </a:cubicBezTo>
                  <a:cubicBezTo>
                    <a:pt x="7760" y="9565"/>
                    <a:pt x="4151" y="4692"/>
                    <a:pt x="0" y="0"/>
                  </a:cubicBezTo>
                  <a:close/>
                </a:path>
              </a:pathLst>
            </a:custGeom>
            <a:solidFill>
              <a:srgbClr val="FFFFFF"/>
            </a:solidFill>
            <a:ln w="1804" cap="flat">
              <a:noFill/>
              <a:prstDash val="solid"/>
              <a:miter/>
            </a:ln>
          </p:spPr>
          <p:txBody>
            <a:bodyPr rtlCol="0" anchor="ctr"/>
            <a:lstStyle/>
            <a:p>
              <a:endParaRPr lang="en-US"/>
            </a:p>
          </p:txBody>
        </p:sp>
        <p:sp>
          <p:nvSpPr>
            <p:cNvPr id="38" name="Freeform 997">
              <a:extLst>
                <a:ext uri="{FF2B5EF4-FFF2-40B4-BE49-F238E27FC236}">
                  <a16:creationId xmlns:a16="http://schemas.microsoft.com/office/drawing/2014/main" id="{84F7B91D-5B81-AFF3-E559-3C0CD94E0A4A}"/>
                </a:ext>
              </a:extLst>
            </p:cNvPr>
            <p:cNvSpPr/>
            <p:nvPr/>
          </p:nvSpPr>
          <p:spPr>
            <a:xfrm>
              <a:off x="8854945" y="2146293"/>
              <a:ext cx="135" cy="80"/>
            </a:xfrm>
            <a:custGeom>
              <a:avLst/>
              <a:gdLst>
                <a:gd name="connsiteX0" fmla="*/ 135 w 135"/>
                <a:gd name="connsiteY0" fmla="*/ 80 h 80"/>
                <a:gd name="connsiteX1" fmla="*/ 135 w 135"/>
                <a:gd name="connsiteY1" fmla="*/ 80 h 80"/>
                <a:gd name="connsiteX2" fmla="*/ 135 w 135"/>
                <a:gd name="connsiteY2" fmla="*/ 80 h 80"/>
              </a:gdLst>
              <a:ahLst/>
              <a:cxnLst>
                <a:cxn ang="0">
                  <a:pos x="connsiteX0" y="connsiteY0"/>
                </a:cxn>
                <a:cxn ang="0">
                  <a:pos x="connsiteX1" y="connsiteY1"/>
                </a:cxn>
                <a:cxn ang="0">
                  <a:pos x="connsiteX2" y="connsiteY2"/>
                </a:cxn>
              </a:cxnLst>
              <a:rect l="l" t="t" r="r" b="b"/>
              <a:pathLst>
                <a:path w="135" h="80">
                  <a:moveTo>
                    <a:pt x="135" y="80"/>
                  </a:moveTo>
                  <a:cubicBezTo>
                    <a:pt x="-45" y="80"/>
                    <a:pt x="-45" y="-100"/>
                    <a:pt x="135" y="80"/>
                  </a:cubicBezTo>
                  <a:cubicBezTo>
                    <a:pt x="-45" y="-100"/>
                    <a:pt x="-45" y="80"/>
                    <a:pt x="135" y="80"/>
                  </a:cubicBezTo>
                  <a:close/>
                </a:path>
              </a:pathLst>
            </a:custGeom>
            <a:solidFill>
              <a:srgbClr val="FFFFFF"/>
            </a:solidFill>
            <a:ln w="1804" cap="flat">
              <a:noFill/>
              <a:prstDash val="solid"/>
              <a:miter/>
            </a:ln>
          </p:spPr>
          <p:txBody>
            <a:bodyPr rtlCol="0" anchor="ctr"/>
            <a:lstStyle/>
            <a:p>
              <a:endParaRPr lang="en-US"/>
            </a:p>
          </p:txBody>
        </p:sp>
        <p:sp>
          <p:nvSpPr>
            <p:cNvPr id="39" name="Freeform 998">
              <a:extLst>
                <a:ext uri="{FF2B5EF4-FFF2-40B4-BE49-F238E27FC236}">
                  <a16:creationId xmlns:a16="http://schemas.microsoft.com/office/drawing/2014/main" id="{028C284F-7527-30E2-1FD8-25809ED028A8}"/>
                </a:ext>
              </a:extLst>
            </p:cNvPr>
            <p:cNvSpPr/>
            <p:nvPr/>
          </p:nvSpPr>
          <p:spPr>
            <a:xfrm>
              <a:off x="9090238" y="1917713"/>
              <a:ext cx="2345" cy="5414"/>
            </a:xfrm>
            <a:custGeom>
              <a:avLst/>
              <a:gdLst>
                <a:gd name="connsiteX0" fmla="*/ 0 w 2345"/>
                <a:gd name="connsiteY0" fmla="*/ 0 h 5414"/>
                <a:gd name="connsiteX1" fmla="*/ 2346 w 2345"/>
                <a:gd name="connsiteY1" fmla="*/ 5414 h 5414"/>
                <a:gd name="connsiteX2" fmla="*/ 0 w 2345"/>
                <a:gd name="connsiteY2" fmla="*/ 0 h 5414"/>
              </a:gdLst>
              <a:ahLst/>
              <a:cxnLst>
                <a:cxn ang="0">
                  <a:pos x="connsiteX0" y="connsiteY0"/>
                </a:cxn>
                <a:cxn ang="0">
                  <a:pos x="connsiteX1" y="connsiteY1"/>
                </a:cxn>
                <a:cxn ang="0">
                  <a:pos x="connsiteX2" y="connsiteY2"/>
                </a:cxn>
              </a:cxnLst>
              <a:rect l="l" t="t" r="r" b="b"/>
              <a:pathLst>
                <a:path w="2345" h="5414">
                  <a:moveTo>
                    <a:pt x="0" y="0"/>
                  </a:moveTo>
                  <a:cubicBezTo>
                    <a:pt x="722" y="1805"/>
                    <a:pt x="1443" y="3609"/>
                    <a:pt x="2346" y="5414"/>
                  </a:cubicBezTo>
                  <a:cubicBezTo>
                    <a:pt x="1443" y="3609"/>
                    <a:pt x="722" y="1805"/>
                    <a:pt x="0" y="0"/>
                  </a:cubicBezTo>
                  <a:close/>
                </a:path>
              </a:pathLst>
            </a:custGeom>
            <a:solidFill>
              <a:srgbClr val="FFFFFF"/>
            </a:solidFill>
            <a:ln w="1804" cap="flat">
              <a:noFill/>
              <a:prstDash val="solid"/>
              <a:miter/>
            </a:ln>
          </p:spPr>
          <p:txBody>
            <a:bodyPr rtlCol="0" anchor="ctr"/>
            <a:lstStyle/>
            <a:p>
              <a:endParaRPr lang="en-US"/>
            </a:p>
          </p:txBody>
        </p:sp>
        <p:sp>
          <p:nvSpPr>
            <p:cNvPr id="40" name="Freeform 999">
              <a:extLst>
                <a:ext uri="{FF2B5EF4-FFF2-40B4-BE49-F238E27FC236}">
                  <a16:creationId xmlns:a16="http://schemas.microsoft.com/office/drawing/2014/main" id="{B1484934-2AC3-CC45-2B70-A0CCB6651EB7}"/>
                </a:ext>
              </a:extLst>
            </p:cNvPr>
            <p:cNvSpPr/>
            <p:nvPr/>
          </p:nvSpPr>
          <p:spPr>
            <a:xfrm>
              <a:off x="9033930" y="1849494"/>
              <a:ext cx="29597" cy="23822"/>
            </a:xfrm>
            <a:custGeom>
              <a:avLst/>
              <a:gdLst>
                <a:gd name="connsiteX0" fmla="*/ 29598 w 29597"/>
                <a:gd name="connsiteY0" fmla="*/ 23822 h 23822"/>
                <a:gd name="connsiteX1" fmla="*/ 0 w 29597"/>
                <a:gd name="connsiteY1" fmla="*/ 0 h 23822"/>
                <a:gd name="connsiteX2" fmla="*/ 29598 w 29597"/>
                <a:gd name="connsiteY2" fmla="*/ 23822 h 23822"/>
              </a:gdLst>
              <a:ahLst/>
              <a:cxnLst>
                <a:cxn ang="0">
                  <a:pos x="connsiteX0" y="connsiteY0"/>
                </a:cxn>
                <a:cxn ang="0">
                  <a:pos x="connsiteX1" y="connsiteY1"/>
                </a:cxn>
                <a:cxn ang="0">
                  <a:pos x="connsiteX2" y="connsiteY2"/>
                </a:cxn>
              </a:cxnLst>
              <a:rect l="l" t="t" r="r" b="b"/>
              <a:pathLst>
                <a:path w="29597" h="23822">
                  <a:moveTo>
                    <a:pt x="29598" y="23822"/>
                  </a:moveTo>
                  <a:cubicBezTo>
                    <a:pt x="21296" y="14438"/>
                    <a:pt x="11731" y="6317"/>
                    <a:pt x="0" y="0"/>
                  </a:cubicBezTo>
                  <a:cubicBezTo>
                    <a:pt x="11551" y="6317"/>
                    <a:pt x="21296" y="14438"/>
                    <a:pt x="29598" y="23822"/>
                  </a:cubicBezTo>
                  <a:close/>
                </a:path>
              </a:pathLst>
            </a:custGeom>
            <a:solidFill>
              <a:srgbClr val="FFFFFF"/>
            </a:solidFill>
            <a:ln w="1804" cap="flat">
              <a:noFill/>
              <a:prstDash val="solid"/>
              <a:miter/>
            </a:ln>
          </p:spPr>
          <p:txBody>
            <a:bodyPr rtlCol="0" anchor="ctr"/>
            <a:lstStyle/>
            <a:p>
              <a:endParaRPr lang="en-US"/>
            </a:p>
          </p:txBody>
        </p:sp>
        <p:sp>
          <p:nvSpPr>
            <p:cNvPr id="41" name="Freeform 1000">
              <a:extLst>
                <a:ext uri="{FF2B5EF4-FFF2-40B4-BE49-F238E27FC236}">
                  <a16:creationId xmlns:a16="http://schemas.microsoft.com/office/drawing/2014/main" id="{DBCCA2EE-A29D-6757-3B55-7BBDBE9EBE46}"/>
                </a:ext>
              </a:extLst>
            </p:cNvPr>
            <p:cNvSpPr/>
            <p:nvPr/>
          </p:nvSpPr>
          <p:spPr>
            <a:xfrm>
              <a:off x="9075078" y="1888837"/>
              <a:ext cx="6316" cy="10647"/>
            </a:xfrm>
            <a:custGeom>
              <a:avLst/>
              <a:gdLst>
                <a:gd name="connsiteX0" fmla="*/ 0 w 6316"/>
                <a:gd name="connsiteY0" fmla="*/ 0 h 10647"/>
                <a:gd name="connsiteX1" fmla="*/ 6317 w 6316"/>
                <a:gd name="connsiteY1" fmla="*/ 10648 h 10647"/>
                <a:gd name="connsiteX2" fmla="*/ 0 w 6316"/>
                <a:gd name="connsiteY2" fmla="*/ 0 h 10647"/>
              </a:gdLst>
              <a:ahLst/>
              <a:cxnLst>
                <a:cxn ang="0">
                  <a:pos x="connsiteX0" y="connsiteY0"/>
                </a:cxn>
                <a:cxn ang="0">
                  <a:pos x="connsiteX1" y="connsiteY1"/>
                </a:cxn>
                <a:cxn ang="0">
                  <a:pos x="connsiteX2" y="connsiteY2"/>
                </a:cxn>
              </a:cxnLst>
              <a:rect l="l" t="t" r="r" b="b"/>
              <a:pathLst>
                <a:path w="6316" h="10647">
                  <a:moveTo>
                    <a:pt x="0" y="0"/>
                  </a:moveTo>
                  <a:cubicBezTo>
                    <a:pt x="2166" y="3429"/>
                    <a:pt x="4332" y="7039"/>
                    <a:pt x="6317" y="10648"/>
                  </a:cubicBezTo>
                  <a:cubicBezTo>
                    <a:pt x="4332" y="6858"/>
                    <a:pt x="2166" y="3429"/>
                    <a:pt x="0" y="0"/>
                  </a:cubicBezTo>
                  <a:close/>
                </a:path>
              </a:pathLst>
            </a:custGeom>
            <a:solidFill>
              <a:srgbClr val="FFFFFF"/>
            </a:solidFill>
            <a:ln w="1804" cap="flat">
              <a:noFill/>
              <a:prstDash val="solid"/>
              <a:miter/>
            </a:ln>
          </p:spPr>
          <p:txBody>
            <a:bodyPr rtlCol="0" anchor="ctr"/>
            <a:lstStyle/>
            <a:p>
              <a:endParaRPr lang="en-US"/>
            </a:p>
          </p:txBody>
        </p:sp>
        <p:sp>
          <p:nvSpPr>
            <p:cNvPr id="42" name="Freeform 1001">
              <a:extLst>
                <a:ext uri="{FF2B5EF4-FFF2-40B4-BE49-F238E27FC236}">
                  <a16:creationId xmlns:a16="http://schemas.microsoft.com/office/drawing/2014/main" id="{A92D911F-CADD-BDA2-6AE3-BBF1C6E4A3FA}"/>
                </a:ext>
              </a:extLst>
            </p:cNvPr>
            <p:cNvSpPr/>
            <p:nvPr/>
          </p:nvSpPr>
          <p:spPr>
            <a:xfrm>
              <a:off x="8768766" y="1830635"/>
              <a:ext cx="296448" cy="322089"/>
            </a:xfrm>
            <a:custGeom>
              <a:avLst/>
              <a:gdLst>
                <a:gd name="connsiteX0" fmla="*/ 170415 w 296448"/>
                <a:gd name="connsiteY0" fmla="*/ 319889 h 322089"/>
                <a:gd name="connsiteX1" fmla="*/ 251268 w 296448"/>
                <a:gd name="connsiteY1" fmla="*/ 270800 h 322089"/>
                <a:gd name="connsiteX2" fmla="*/ 273105 w 296448"/>
                <a:gd name="connsiteY2" fmla="*/ 32575 h 322089"/>
                <a:gd name="connsiteX3" fmla="*/ 265345 w 296448"/>
                <a:gd name="connsiteY3" fmla="*/ 18859 h 322089"/>
                <a:gd name="connsiteX4" fmla="*/ 243688 w 296448"/>
                <a:gd name="connsiteY4" fmla="*/ 10196 h 322089"/>
                <a:gd name="connsiteX5" fmla="*/ 57800 w 296448"/>
                <a:gd name="connsiteY5" fmla="*/ 27702 h 322089"/>
                <a:gd name="connsiteX6" fmla="*/ 11598 w 296448"/>
                <a:gd name="connsiteY6" fmla="*/ 78957 h 322089"/>
                <a:gd name="connsiteX7" fmla="*/ 26578 w 296448"/>
                <a:gd name="connsiteY7" fmla="*/ 215214 h 322089"/>
                <a:gd name="connsiteX8" fmla="*/ 75125 w 296448"/>
                <a:gd name="connsiteY8" fmla="*/ 294262 h 322089"/>
                <a:gd name="connsiteX9" fmla="*/ 83968 w 296448"/>
                <a:gd name="connsiteY9" fmla="*/ 309963 h 322089"/>
                <a:gd name="connsiteX10" fmla="*/ 83968 w 296448"/>
                <a:gd name="connsiteY10" fmla="*/ 309963 h 322089"/>
                <a:gd name="connsiteX11" fmla="*/ 170415 w 296448"/>
                <a:gd name="connsiteY11" fmla="*/ 319889 h 322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6448" h="322089">
                  <a:moveTo>
                    <a:pt x="170415" y="319889"/>
                  </a:moveTo>
                  <a:cubicBezTo>
                    <a:pt x="201818" y="314655"/>
                    <a:pt x="231415" y="295345"/>
                    <a:pt x="251268" y="270800"/>
                  </a:cubicBezTo>
                  <a:cubicBezTo>
                    <a:pt x="304327" y="204928"/>
                    <a:pt x="309380" y="107472"/>
                    <a:pt x="273105" y="32575"/>
                  </a:cubicBezTo>
                  <a:cubicBezTo>
                    <a:pt x="270759" y="27702"/>
                    <a:pt x="268232" y="23190"/>
                    <a:pt x="265345" y="18859"/>
                  </a:cubicBezTo>
                  <a:cubicBezTo>
                    <a:pt x="258667" y="15250"/>
                    <a:pt x="251628" y="12362"/>
                    <a:pt x="243688" y="10196"/>
                  </a:cubicBezTo>
                  <a:cubicBezTo>
                    <a:pt x="179620" y="-7851"/>
                    <a:pt x="117175" y="-1895"/>
                    <a:pt x="57800" y="27702"/>
                  </a:cubicBezTo>
                  <a:cubicBezTo>
                    <a:pt x="36504" y="38350"/>
                    <a:pt x="20442" y="56037"/>
                    <a:pt x="11598" y="78957"/>
                  </a:cubicBezTo>
                  <a:cubicBezTo>
                    <a:pt x="-6990" y="126963"/>
                    <a:pt x="-4103" y="172442"/>
                    <a:pt x="26578" y="215214"/>
                  </a:cubicBezTo>
                  <a:cubicBezTo>
                    <a:pt x="44625" y="240300"/>
                    <a:pt x="58522" y="268274"/>
                    <a:pt x="75125" y="294262"/>
                  </a:cubicBezTo>
                  <a:cubicBezTo>
                    <a:pt x="78554" y="299496"/>
                    <a:pt x="81442" y="304729"/>
                    <a:pt x="83968" y="309963"/>
                  </a:cubicBezTo>
                  <a:lnTo>
                    <a:pt x="83968" y="309963"/>
                  </a:lnTo>
                  <a:cubicBezTo>
                    <a:pt x="111400" y="321153"/>
                    <a:pt x="140096" y="324943"/>
                    <a:pt x="170415" y="319889"/>
                  </a:cubicBezTo>
                  <a:close/>
                </a:path>
              </a:pathLst>
            </a:custGeom>
            <a:solidFill>
              <a:srgbClr val="FFFFFF"/>
            </a:solidFill>
            <a:ln w="1804" cap="flat">
              <a:noFill/>
              <a:prstDash val="solid"/>
              <a:miter/>
            </a:ln>
          </p:spPr>
          <p:txBody>
            <a:bodyPr rtlCol="0" anchor="ctr"/>
            <a:lstStyle/>
            <a:p>
              <a:endParaRPr lang="en-US"/>
            </a:p>
          </p:txBody>
        </p:sp>
        <p:sp>
          <p:nvSpPr>
            <p:cNvPr id="43" name="Freeform 1002">
              <a:extLst>
                <a:ext uri="{FF2B5EF4-FFF2-40B4-BE49-F238E27FC236}">
                  <a16:creationId xmlns:a16="http://schemas.microsoft.com/office/drawing/2014/main" id="{3EDF102A-AB7E-37DF-B749-CC668473E12B}"/>
                </a:ext>
              </a:extLst>
            </p:cNvPr>
            <p:cNvSpPr/>
            <p:nvPr/>
          </p:nvSpPr>
          <p:spPr>
            <a:xfrm>
              <a:off x="9092945" y="1924210"/>
              <a:ext cx="2165" cy="5594"/>
            </a:xfrm>
            <a:custGeom>
              <a:avLst/>
              <a:gdLst>
                <a:gd name="connsiteX0" fmla="*/ 0 w 2165"/>
                <a:gd name="connsiteY0" fmla="*/ 0 h 5594"/>
                <a:gd name="connsiteX1" fmla="*/ 2166 w 2165"/>
                <a:gd name="connsiteY1" fmla="*/ 5595 h 5594"/>
                <a:gd name="connsiteX2" fmla="*/ 0 w 2165"/>
                <a:gd name="connsiteY2" fmla="*/ 0 h 5594"/>
              </a:gdLst>
              <a:ahLst/>
              <a:cxnLst>
                <a:cxn ang="0">
                  <a:pos x="connsiteX0" y="connsiteY0"/>
                </a:cxn>
                <a:cxn ang="0">
                  <a:pos x="connsiteX1" y="connsiteY1"/>
                </a:cxn>
                <a:cxn ang="0">
                  <a:pos x="connsiteX2" y="connsiteY2"/>
                </a:cxn>
              </a:cxnLst>
              <a:rect l="l" t="t" r="r" b="b"/>
              <a:pathLst>
                <a:path w="2165" h="5594">
                  <a:moveTo>
                    <a:pt x="0" y="0"/>
                  </a:moveTo>
                  <a:cubicBezTo>
                    <a:pt x="722" y="1805"/>
                    <a:pt x="1443" y="3790"/>
                    <a:pt x="2166" y="5595"/>
                  </a:cubicBezTo>
                  <a:cubicBezTo>
                    <a:pt x="1443" y="3790"/>
                    <a:pt x="722" y="1805"/>
                    <a:pt x="0" y="0"/>
                  </a:cubicBezTo>
                  <a:close/>
                </a:path>
              </a:pathLst>
            </a:custGeom>
            <a:solidFill>
              <a:srgbClr val="FFFFFF"/>
            </a:solidFill>
            <a:ln w="1804" cap="flat">
              <a:noFill/>
              <a:prstDash val="solid"/>
              <a:miter/>
            </a:ln>
          </p:spPr>
          <p:txBody>
            <a:bodyPr rtlCol="0" anchor="ctr"/>
            <a:lstStyle/>
            <a:p>
              <a:endParaRPr lang="en-US"/>
            </a:p>
          </p:txBody>
        </p:sp>
        <p:sp>
          <p:nvSpPr>
            <p:cNvPr id="44" name="Freeform 1003">
              <a:extLst>
                <a:ext uri="{FF2B5EF4-FFF2-40B4-BE49-F238E27FC236}">
                  <a16:creationId xmlns:a16="http://schemas.microsoft.com/office/drawing/2014/main" id="{1E17C6AA-40A9-7E69-1400-581EBBECB6C4}"/>
                </a:ext>
              </a:extLst>
            </p:cNvPr>
            <p:cNvSpPr/>
            <p:nvPr/>
          </p:nvSpPr>
          <p:spPr>
            <a:xfrm>
              <a:off x="9081575" y="1899846"/>
              <a:ext cx="2707" cy="5414"/>
            </a:xfrm>
            <a:custGeom>
              <a:avLst/>
              <a:gdLst>
                <a:gd name="connsiteX0" fmla="*/ 0 w 2707"/>
                <a:gd name="connsiteY0" fmla="*/ 0 h 5414"/>
                <a:gd name="connsiteX1" fmla="*/ 2707 w 2707"/>
                <a:gd name="connsiteY1" fmla="*/ 5414 h 5414"/>
                <a:gd name="connsiteX2" fmla="*/ 0 w 2707"/>
                <a:gd name="connsiteY2" fmla="*/ 0 h 5414"/>
              </a:gdLst>
              <a:ahLst/>
              <a:cxnLst>
                <a:cxn ang="0">
                  <a:pos x="connsiteX0" y="connsiteY0"/>
                </a:cxn>
                <a:cxn ang="0">
                  <a:pos x="connsiteX1" y="connsiteY1"/>
                </a:cxn>
                <a:cxn ang="0">
                  <a:pos x="connsiteX2" y="connsiteY2"/>
                </a:cxn>
              </a:cxnLst>
              <a:rect l="l" t="t" r="r" b="b"/>
              <a:pathLst>
                <a:path w="2707" h="5414">
                  <a:moveTo>
                    <a:pt x="0" y="0"/>
                  </a:moveTo>
                  <a:cubicBezTo>
                    <a:pt x="902" y="1805"/>
                    <a:pt x="1805" y="3609"/>
                    <a:pt x="2707" y="5414"/>
                  </a:cubicBezTo>
                  <a:cubicBezTo>
                    <a:pt x="1805" y="3429"/>
                    <a:pt x="902" y="1624"/>
                    <a:pt x="0" y="0"/>
                  </a:cubicBezTo>
                  <a:close/>
                </a:path>
              </a:pathLst>
            </a:custGeom>
            <a:solidFill>
              <a:srgbClr val="FFFFFF"/>
            </a:solidFill>
            <a:ln w="1804" cap="flat">
              <a:noFill/>
              <a:prstDash val="solid"/>
              <a:miter/>
            </a:ln>
          </p:spPr>
          <p:txBody>
            <a:bodyPr rtlCol="0" anchor="ctr"/>
            <a:lstStyle/>
            <a:p>
              <a:endParaRPr lang="en-US"/>
            </a:p>
          </p:txBody>
        </p:sp>
        <p:sp>
          <p:nvSpPr>
            <p:cNvPr id="45" name="Freeform 1004">
              <a:extLst>
                <a:ext uri="{FF2B5EF4-FFF2-40B4-BE49-F238E27FC236}">
                  <a16:creationId xmlns:a16="http://schemas.microsoft.com/office/drawing/2014/main" id="{27F78C51-6BE2-BE12-E52D-05D5C9F5789E}"/>
                </a:ext>
              </a:extLst>
            </p:cNvPr>
            <p:cNvSpPr/>
            <p:nvPr/>
          </p:nvSpPr>
          <p:spPr>
            <a:xfrm>
              <a:off x="9084643" y="1905802"/>
              <a:ext cx="2707" cy="5414"/>
            </a:xfrm>
            <a:custGeom>
              <a:avLst/>
              <a:gdLst>
                <a:gd name="connsiteX0" fmla="*/ 0 w 2707"/>
                <a:gd name="connsiteY0" fmla="*/ 0 h 5414"/>
                <a:gd name="connsiteX1" fmla="*/ 2707 w 2707"/>
                <a:gd name="connsiteY1" fmla="*/ 5414 h 5414"/>
                <a:gd name="connsiteX2" fmla="*/ 0 w 2707"/>
                <a:gd name="connsiteY2" fmla="*/ 0 h 5414"/>
              </a:gdLst>
              <a:ahLst/>
              <a:cxnLst>
                <a:cxn ang="0">
                  <a:pos x="connsiteX0" y="connsiteY0"/>
                </a:cxn>
                <a:cxn ang="0">
                  <a:pos x="connsiteX1" y="connsiteY1"/>
                </a:cxn>
                <a:cxn ang="0">
                  <a:pos x="connsiteX2" y="connsiteY2"/>
                </a:cxn>
              </a:cxnLst>
              <a:rect l="l" t="t" r="r" b="b"/>
              <a:pathLst>
                <a:path w="2707" h="5414">
                  <a:moveTo>
                    <a:pt x="0" y="0"/>
                  </a:moveTo>
                  <a:cubicBezTo>
                    <a:pt x="902" y="1805"/>
                    <a:pt x="1805" y="3609"/>
                    <a:pt x="2707" y="5414"/>
                  </a:cubicBezTo>
                  <a:cubicBezTo>
                    <a:pt x="1805" y="3609"/>
                    <a:pt x="902" y="1805"/>
                    <a:pt x="0" y="0"/>
                  </a:cubicBezTo>
                  <a:close/>
                </a:path>
              </a:pathLst>
            </a:custGeom>
            <a:solidFill>
              <a:srgbClr val="FFFFFF"/>
            </a:solidFill>
            <a:ln w="1804" cap="flat">
              <a:noFill/>
              <a:prstDash val="solid"/>
              <a:miter/>
            </a:ln>
          </p:spPr>
          <p:txBody>
            <a:bodyPr rtlCol="0" anchor="ctr"/>
            <a:lstStyle/>
            <a:p>
              <a:endParaRPr lang="en-US"/>
            </a:p>
          </p:txBody>
        </p:sp>
        <p:sp>
          <p:nvSpPr>
            <p:cNvPr id="46" name="Freeform 1005">
              <a:extLst>
                <a:ext uri="{FF2B5EF4-FFF2-40B4-BE49-F238E27FC236}">
                  <a16:creationId xmlns:a16="http://schemas.microsoft.com/office/drawing/2014/main" id="{CA4CC4B3-2BF0-CEEA-5C73-0B097D3886F5}"/>
                </a:ext>
              </a:extLst>
            </p:cNvPr>
            <p:cNvSpPr/>
            <p:nvPr/>
          </p:nvSpPr>
          <p:spPr>
            <a:xfrm>
              <a:off x="9087350" y="1911396"/>
              <a:ext cx="2526" cy="5594"/>
            </a:xfrm>
            <a:custGeom>
              <a:avLst/>
              <a:gdLst>
                <a:gd name="connsiteX0" fmla="*/ 0 w 2526"/>
                <a:gd name="connsiteY0" fmla="*/ 0 h 5594"/>
                <a:gd name="connsiteX1" fmla="*/ 2526 w 2526"/>
                <a:gd name="connsiteY1" fmla="*/ 5595 h 5594"/>
                <a:gd name="connsiteX2" fmla="*/ 0 w 2526"/>
                <a:gd name="connsiteY2" fmla="*/ 0 h 5594"/>
              </a:gdLst>
              <a:ahLst/>
              <a:cxnLst>
                <a:cxn ang="0">
                  <a:pos x="connsiteX0" y="connsiteY0"/>
                </a:cxn>
                <a:cxn ang="0">
                  <a:pos x="connsiteX1" y="connsiteY1"/>
                </a:cxn>
                <a:cxn ang="0">
                  <a:pos x="connsiteX2" y="connsiteY2"/>
                </a:cxn>
              </a:cxnLst>
              <a:rect l="l" t="t" r="r" b="b"/>
              <a:pathLst>
                <a:path w="2526" h="5594">
                  <a:moveTo>
                    <a:pt x="0" y="0"/>
                  </a:moveTo>
                  <a:cubicBezTo>
                    <a:pt x="902" y="1805"/>
                    <a:pt x="1624" y="3609"/>
                    <a:pt x="2526" y="5595"/>
                  </a:cubicBezTo>
                  <a:cubicBezTo>
                    <a:pt x="1624" y="3609"/>
                    <a:pt x="902" y="1805"/>
                    <a:pt x="0" y="0"/>
                  </a:cubicBezTo>
                  <a:close/>
                </a:path>
              </a:pathLst>
            </a:custGeom>
            <a:solidFill>
              <a:srgbClr val="FFFFFF"/>
            </a:solidFill>
            <a:ln w="1804" cap="flat">
              <a:noFill/>
              <a:prstDash val="solid"/>
              <a:miter/>
            </a:ln>
          </p:spPr>
          <p:txBody>
            <a:bodyPr rtlCol="0" anchor="ctr"/>
            <a:lstStyle/>
            <a:p>
              <a:endParaRPr lang="en-US"/>
            </a:p>
          </p:txBody>
        </p:sp>
        <p:sp>
          <p:nvSpPr>
            <p:cNvPr id="47" name="Freeform 1006">
              <a:extLst>
                <a:ext uri="{FF2B5EF4-FFF2-40B4-BE49-F238E27FC236}">
                  <a16:creationId xmlns:a16="http://schemas.microsoft.com/office/drawing/2014/main" id="{4DC0B28C-8F96-28A5-EB1C-BEC1F8EE804C}"/>
                </a:ext>
              </a:extLst>
            </p:cNvPr>
            <p:cNvSpPr/>
            <p:nvPr/>
          </p:nvSpPr>
          <p:spPr>
            <a:xfrm>
              <a:off x="8575207" y="2142870"/>
              <a:ext cx="186446" cy="185240"/>
            </a:xfrm>
            <a:custGeom>
              <a:avLst/>
              <a:gdLst>
                <a:gd name="connsiteX0" fmla="*/ 184944 w 186446"/>
                <a:gd name="connsiteY0" fmla="*/ 109261 h 185240"/>
                <a:gd name="connsiteX1" fmla="*/ 98317 w 186446"/>
                <a:gd name="connsiteY1" fmla="*/ 74 h 185240"/>
                <a:gd name="connsiteX2" fmla="*/ 4290 w 186446"/>
                <a:gd name="connsiteY2" fmla="*/ 116841 h 185240"/>
                <a:gd name="connsiteX3" fmla="*/ 97775 w 186446"/>
                <a:gd name="connsiteY3" fmla="*/ 185240 h 185240"/>
                <a:gd name="connsiteX4" fmla="*/ 184944 w 186446"/>
                <a:gd name="connsiteY4" fmla="*/ 109261 h 18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446" h="185240">
                  <a:moveTo>
                    <a:pt x="184944" y="109261"/>
                  </a:moveTo>
                  <a:cubicBezTo>
                    <a:pt x="191983" y="79122"/>
                    <a:pt x="176101" y="-2813"/>
                    <a:pt x="98317" y="74"/>
                  </a:cubicBezTo>
                  <a:cubicBezTo>
                    <a:pt x="7358" y="-1008"/>
                    <a:pt x="-9607" y="76776"/>
                    <a:pt x="4290" y="116841"/>
                  </a:cubicBezTo>
                  <a:cubicBezTo>
                    <a:pt x="19089" y="159974"/>
                    <a:pt x="41828" y="182172"/>
                    <a:pt x="97775" y="185240"/>
                  </a:cubicBezTo>
                  <a:cubicBezTo>
                    <a:pt x="161843" y="181089"/>
                    <a:pt x="177725" y="139942"/>
                    <a:pt x="184944" y="109261"/>
                  </a:cubicBezTo>
                  <a:close/>
                </a:path>
              </a:pathLst>
            </a:custGeom>
            <a:solidFill>
              <a:srgbClr val="FFFFFF"/>
            </a:solidFill>
            <a:ln w="1804" cap="flat">
              <a:noFill/>
              <a:prstDash val="solid"/>
              <a:miter/>
            </a:ln>
          </p:spPr>
          <p:txBody>
            <a:bodyPr rtlCol="0" anchor="ctr"/>
            <a:lstStyle/>
            <a:p>
              <a:endParaRPr lang="en-US"/>
            </a:p>
          </p:txBody>
        </p:sp>
        <p:sp>
          <p:nvSpPr>
            <p:cNvPr id="48" name="Freeform 1007">
              <a:extLst>
                <a:ext uri="{FF2B5EF4-FFF2-40B4-BE49-F238E27FC236}">
                  <a16:creationId xmlns:a16="http://schemas.microsoft.com/office/drawing/2014/main" id="{6F4A8301-8AB8-6E3B-8511-39524C30EF64}"/>
                </a:ext>
              </a:extLst>
            </p:cNvPr>
            <p:cNvSpPr/>
            <p:nvPr/>
          </p:nvSpPr>
          <p:spPr>
            <a:xfrm>
              <a:off x="8510151" y="2335438"/>
              <a:ext cx="422892" cy="556940"/>
            </a:xfrm>
            <a:custGeom>
              <a:avLst/>
              <a:gdLst>
                <a:gd name="connsiteX0" fmla="*/ 212101 w 422892"/>
                <a:gd name="connsiteY0" fmla="*/ 114311 h 556940"/>
                <a:gd name="connsiteX1" fmla="*/ 263356 w 422892"/>
                <a:gd name="connsiteY1" fmla="*/ 181447 h 556940"/>
                <a:gd name="connsiteX2" fmla="*/ 279960 w 422892"/>
                <a:gd name="connsiteY2" fmla="*/ 184154 h 556940"/>
                <a:gd name="connsiteX3" fmla="*/ 398350 w 422892"/>
                <a:gd name="connsiteY3" fmla="*/ 167551 h 556940"/>
                <a:gd name="connsiteX4" fmla="*/ 421992 w 422892"/>
                <a:gd name="connsiteY4" fmla="*/ 144269 h 556940"/>
                <a:gd name="connsiteX5" fmla="*/ 398531 w 422892"/>
                <a:gd name="connsiteY5" fmla="*/ 119003 h 556940"/>
                <a:gd name="connsiteX6" fmla="*/ 354134 w 422892"/>
                <a:gd name="connsiteY6" fmla="*/ 129290 h 556940"/>
                <a:gd name="connsiteX7" fmla="*/ 251625 w 422892"/>
                <a:gd name="connsiteY7" fmla="*/ 83089 h 556940"/>
                <a:gd name="connsiteX8" fmla="*/ 247655 w 422892"/>
                <a:gd name="connsiteY8" fmla="*/ 75689 h 556940"/>
                <a:gd name="connsiteX9" fmla="*/ 136122 w 422892"/>
                <a:gd name="connsiteY9" fmla="*/ 432 h 556940"/>
                <a:gd name="connsiteX10" fmla="*/ 83965 w 422892"/>
                <a:gd name="connsiteY10" fmla="*/ 12163 h 556940"/>
                <a:gd name="connsiteX11" fmla="*/ 23687 w 422892"/>
                <a:gd name="connsiteY11" fmla="*/ 96083 h 556940"/>
                <a:gd name="connsiteX12" fmla="*/ 225 w 422892"/>
                <a:gd name="connsiteY12" fmla="*/ 285039 h 556940"/>
                <a:gd name="connsiteX13" fmla="*/ 9068 w 422892"/>
                <a:gd name="connsiteY13" fmla="*/ 311027 h 556940"/>
                <a:gd name="connsiteX14" fmla="*/ 50036 w 422892"/>
                <a:gd name="connsiteY14" fmla="*/ 298214 h 556940"/>
                <a:gd name="connsiteX15" fmla="*/ 77288 w 422892"/>
                <a:gd name="connsiteY15" fmla="*/ 115033 h 556940"/>
                <a:gd name="connsiteX16" fmla="*/ 96959 w 422892"/>
                <a:gd name="connsiteY16" fmla="*/ 95181 h 556940"/>
                <a:gd name="connsiteX17" fmla="*/ 83063 w 422892"/>
                <a:gd name="connsiteY17" fmla="*/ 149684 h 556940"/>
                <a:gd name="connsiteX18" fmla="*/ 72234 w 422892"/>
                <a:gd name="connsiteY18" fmla="*/ 264465 h 556940"/>
                <a:gd name="connsiteX19" fmla="*/ 44261 w 422892"/>
                <a:gd name="connsiteY19" fmla="*/ 324202 h 556940"/>
                <a:gd name="connsiteX20" fmla="*/ 23687 w 422892"/>
                <a:gd name="connsiteY20" fmla="*/ 363184 h 556940"/>
                <a:gd name="connsiteX21" fmla="*/ 406 w 422892"/>
                <a:gd name="connsiteY21" fmla="*/ 530483 h 556940"/>
                <a:gd name="connsiteX22" fmla="*/ 10693 w 422892"/>
                <a:gd name="connsiteY22" fmla="*/ 550516 h 556940"/>
                <a:gd name="connsiteX23" fmla="*/ 59421 w 422892"/>
                <a:gd name="connsiteY23" fmla="*/ 532107 h 556940"/>
                <a:gd name="connsiteX24" fmla="*/ 60864 w 422892"/>
                <a:gd name="connsiteY24" fmla="*/ 523806 h 556940"/>
                <a:gd name="connsiteX25" fmla="*/ 83423 w 422892"/>
                <a:gd name="connsiteY25" fmla="*/ 390796 h 556940"/>
                <a:gd name="connsiteX26" fmla="*/ 107607 w 422892"/>
                <a:gd name="connsiteY26" fmla="*/ 316080 h 556940"/>
                <a:gd name="connsiteX27" fmla="*/ 133415 w 422892"/>
                <a:gd name="connsiteY27" fmla="*/ 296770 h 556940"/>
                <a:gd name="connsiteX28" fmla="*/ 158320 w 422892"/>
                <a:gd name="connsiteY28" fmla="*/ 316441 h 556940"/>
                <a:gd name="connsiteX29" fmla="*/ 166803 w 422892"/>
                <a:gd name="connsiteY29" fmla="*/ 346039 h 556940"/>
                <a:gd name="connsiteX30" fmla="*/ 196581 w 422892"/>
                <a:gd name="connsiteY30" fmla="*/ 540409 h 556940"/>
                <a:gd name="connsiteX31" fmla="*/ 233217 w 422892"/>
                <a:gd name="connsiteY31" fmla="*/ 556291 h 556940"/>
                <a:gd name="connsiteX32" fmla="*/ 254332 w 422892"/>
                <a:gd name="connsiteY32" fmla="*/ 526513 h 556940"/>
                <a:gd name="connsiteX33" fmla="*/ 248196 w 422892"/>
                <a:gd name="connsiteY33" fmla="*/ 420033 h 556940"/>
                <a:gd name="connsiteX34" fmla="*/ 213726 w 422892"/>
                <a:gd name="connsiteY34" fmla="*/ 144089 h 556940"/>
                <a:gd name="connsiteX35" fmla="*/ 212101 w 422892"/>
                <a:gd name="connsiteY35" fmla="*/ 114311 h 556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22892" h="556940">
                  <a:moveTo>
                    <a:pt x="212101" y="114311"/>
                  </a:moveTo>
                  <a:cubicBezTo>
                    <a:pt x="231051" y="168092"/>
                    <a:pt x="244587" y="175852"/>
                    <a:pt x="263356" y="181447"/>
                  </a:cubicBezTo>
                  <a:cubicBezTo>
                    <a:pt x="268770" y="183071"/>
                    <a:pt x="274365" y="183974"/>
                    <a:pt x="279960" y="184154"/>
                  </a:cubicBezTo>
                  <a:cubicBezTo>
                    <a:pt x="321108" y="186500"/>
                    <a:pt x="358646" y="173867"/>
                    <a:pt x="398350" y="167551"/>
                  </a:cubicBezTo>
                  <a:cubicBezTo>
                    <a:pt x="407194" y="166107"/>
                    <a:pt x="418022" y="162136"/>
                    <a:pt x="421992" y="144269"/>
                  </a:cubicBezTo>
                  <a:cubicBezTo>
                    <a:pt x="426504" y="130734"/>
                    <a:pt x="413329" y="119184"/>
                    <a:pt x="398531" y="119003"/>
                  </a:cubicBezTo>
                  <a:cubicBezTo>
                    <a:pt x="383371" y="118823"/>
                    <a:pt x="368753" y="125681"/>
                    <a:pt x="354134" y="129290"/>
                  </a:cubicBezTo>
                  <a:cubicBezTo>
                    <a:pt x="298729" y="143187"/>
                    <a:pt x="278877" y="134163"/>
                    <a:pt x="251625" y="83089"/>
                  </a:cubicBezTo>
                  <a:cubicBezTo>
                    <a:pt x="250362" y="80562"/>
                    <a:pt x="248738" y="78216"/>
                    <a:pt x="247655" y="75689"/>
                  </a:cubicBezTo>
                  <a:cubicBezTo>
                    <a:pt x="226359" y="27142"/>
                    <a:pt x="192249" y="-4080"/>
                    <a:pt x="136122" y="432"/>
                  </a:cubicBezTo>
                  <a:cubicBezTo>
                    <a:pt x="122767" y="1515"/>
                    <a:pt x="95516" y="5124"/>
                    <a:pt x="83965" y="12163"/>
                  </a:cubicBezTo>
                  <a:cubicBezTo>
                    <a:pt x="50758" y="32737"/>
                    <a:pt x="35779" y="56379"/>
                    <a:pt x="23687" y="96083"/>
                  </a:cubicBezTo>
                  <a:cubicBezTo>
                    <a:pt x="4917" y="157805"/>
                    <a:pt x="4015" y="221512"/>
                    <a:pt x="225" y="285039"/>
                  </a:cubicBezTo>
                  <a:cubicBezTo>
                    <a:pt x="-497" y="296228"/>
                    <a:pt x="45" y="304891"/>
                    <a:pt x="9068" y="311027"/>
                  </a:cubicBezTo>
                  <a:cubicBezTo>
                    <a:pt x="24589" y="321675"/>
                    <a:pt x="44261" y="316622"/>
                    <a:pt x="50036" y="298214"/>
                  </a:cubicBezTo>
                  <a:cubicBezTo>
                    <a:pt x="62308" y="258509"/>
                    <a:pt x="73497" y="135246"/>
                    <a:pt x="77288" y="115033"/>
                  </a:cubicBezTo>
                  <a:cubicBezTo>
                    <a:pt x="79273" y="104204"/>
                    <a:pt x="79814" y="95722"/>
                    <a:pt x="96959" y="95181"/>
                  </a:cubicBezTo>
                  <a:cubicBezTo>
                    <a:pt x="90823" y="115394"/>
                    <a:pt x="84506" y="131817"/>
                    <a:pt x="83063" y="149684"/>
                  </a:cubicBezTo>
                  <a:cubicBezTo>
                    <a:pt x="79995" y="187944"/>
                    <a:pt x="76024" y="226205"/>
                    <a:pt x="72234" y="264465"/>
                  </a:cubicBezTo>
                  <a:cubicBezTo>
                    <a:pt x="70249" y="284137"/>
                    <a:pt x="60503" y="326728"/>
                    <a:pt x="44261" y="324202"/>
                  </a:cubicBezTo>
                  <a:cubicBezTo>
                    <a:pt x="22062" y="322216"/>
                    <a:pt x="25131" y="350551"/>
                    <a:pt x="23687" y="363184"/>
                  </a:cubicBezTo>
                  <a:cubicBezTo>
                    <a:pt x="21341" y="384660"/>
                    <a:pt x="2932" y="496013"/>
                    <a:pt x="406" y="530483"/>
                  </a:cubicBezTo>
                  <a:cubicBezTo>
                    <a:pt x="-135" y="537883"/>
                    <a:pt x="2932" y="545643"/>
                    <a:pt x="10693" y="550516"/>
                  </a:cubicBezTo>
                  <a:cubicBezTo>
                    <a:pt x="31267" y="563690"/>
                    <a:pt x="54007" y="555028"/>
                    <a:pt x="59421" y="532107"/>
                  </a:cubicBezTo>
                  <a:cubicBezTo>
                    <a:pt x="60143" y="529400"/>
                    <a:pt x="60684" y="526513"/>
                    <a:pt x="60864" y="523806"/>
                  </a:cubicBezTo>
                  <a:cubicBezTo>
                    <a:pt x="64113" y="478687"/>
                    <a:pt x="75663" y="435193"/>
                    <a:pt x="83423" y="390796"/>
                  </a:cubicBezTo>
                  <a:cubicBezTo>
                    <a:pt x="87935" y="364808"/>
                    <a:pt x="96959" y="340083"/>
                    <a:pt x="107607" y="316080"/>
                  </a:cubicBezTo>
                  <a:cubicBezTo>
                    <a:pt x="112480" y="305071"/>
                    <a:pt x="121323" y="297492"/>
                    <a:pt x="133415" y="296770"/>
                  </a:cubicBezTo>
                  <a:cubicBezTo>
                    <a:pt x="146589" y="295867"/>
                    <a:pt x="153628" y="306154"/>
                    <a:pt x="158320" y="316441"/>
                  </a:cubicBezTo>
                  <a:cubicBezTo>
                    <a:pt x="162471" y="325826"/>
                    <a:pt x="165720" y="335932"/>
                    <a:pt x="166803" y="346039"/>
                  </a:cubicBezTo>
                  <a:cubicBezTo>
                    <a:pt x="172397" y="396391"/>
                    <a:pt x="193512" y="525610"/>
                    <a:pt x="196581" y="540409"/>
                  </a:cubicBezTo>
                  <a:cubicBezTo>
                    <a:pt x="197483" y="544921"/>
                    <a:pt x="205063" y="560261"/>
                    <a:pt x="233217" y="556291"/>
                  </a:cubicBezTo>
                  <a:cubicBezTo>
                    <a:pt x="254513" y="555569"/>
                    <a:pt x="254152" y="536258"/>
                    <a:pt x="254332" y="526513"/>
                  </a:cubicBezTo>
                  <a:cubicBezTo>
                    <a:pt x="255596" y="490779"/>
                    <a:pt x="251084" y="455406"/>
                    <a:pt x="248196" y="420033"/>
                  </a:cubicBezTo>
                  <a:cubicBezTo>
                    <a:pt x="240977" y="327450"/>
                    <a:pt x="232495" y="235228"/>
                    <a:pt x="213726" y="144089"/>
                  </a:cubicBezTo>
                  <a:cubicBezTo>
                    <a:pt x="211560" y="134524"/>
                    <a:pt x="202356" y="115574"/>
                    <a:pt x="212101" y="114311"/>
                  </a:cubicBezTo>
                  <a:close/>
                </a:path>
              </a:pathLst>
            </a:custGeom>
            <a:solidFill>
              <a:srgbClr val="FFFFFF"/>
            </a:solidFill>
            <a:ln w="1804" cap="flat">
              <a:noFill/>
              <a:prstDash val="solid"/>
              <a:miter/>
            </a:ln>
          </p:spPr>
          <p:txBody>
            <a:bodyPr rtlCol="0" anchor="ctr"/>
            <a:lstStyle/>
            <a:p>
              <a:endParaRPr lang="en-US"/>
            </a:p>
          </p:txBody>
        </p:sp>
        <p:sp>
          <p:nvSpPr>
            <p:cNvPr id="49" name="Freeform 1008">
              <a:extLst>
                <a:ext uri="{FF2B5EF4-FFF2-40B4-BE49-F238E27FC236}">
                  <a16:creationId xmlns:a16="http://schemas.microsoft.com/office/drawing/2014/main" id="{A9BF7391-1BF5-378E-4548-04763BB81A3B}"/>
                </a:ext>
              </a:extLst>
            </p:cNvPr>
            <p:cNvSpPr/>
            <p:nvPr/>
          </p:nvSpPr>
          <p:spPr>
            <a:xfrm>
              <a:off x="9220529" y="2333361"/>
              <a:ext cx="380885" cy="572234"/>
            </a:xfrm>
            <a:custGeom>
              <a:avLst/>
              <a:gdLst>
                <a:gd name="connsiteX0" fmla="*/ 380088 w 380885"/>
                <a:gd name="connsiteY0" fmla="*/ 242900 h 572234"/>
                <a:gd name="connsiteX1" fmla="*/ 355003 w 380885"/>
                <a:gd name="connsiteY1" fmla="*/ 85347 h 572234"/>
                <a:gd name="connsiteX2" fmla="*/ 319089 w 380885"/>
                <a:gd name="connsiteY2" fmla="*/ 25429 h 572234"/>
                <a:gd name="connsiteX3" fmla="*/ 199976 w 380885"/>
                <a:gd name="connsiteY3" fmla="*/ 9006 h 572234"/>
                <a:gd name="connsiteX4" fmla="*/ 161715 w 380885"/>
                <a:gd name="connsiteY4" fmla="*/ 40228 h 572234"/>
                <a:gd name="connsiteX5" fmla="*/ 119484 w 380885"/>
                <a:gd name="connsiteY5" fmla="*/ 113320 h 572234"/>
                <a:gd name="connsiteX6" fmla="*/ 75088 w 380885"/>
                <a:gd name="connsiteY6" fmla="*/ 162770 h 572234"/>
                <a:gd name="connsiteX7" fmla="*/ 11 w 380885"/>
                <a:gd name="connsiteY7" fmla="*/ 228282 h 572234"/>
                <a:gd name="connsiteX8" fmla="*/ 24014 w 380885"/>
                <a:gd name="connsiteY8" fmla="*/ 251202 h 572234"/>
                <a:gd name="connsiteX9" fmla="*/ 63718 w 380885"/>
                <a:gd name="connsiteY9" fmla="*/ 235320 h 572234"/>
                <a:gd name="connsiteX10" fmla="*/ 136268 w 380885"/>
                <a:gd name="connsiteY10" fmla="*/ 187675 h 572234"/>
                <a:gd name="connsiteX11" fmla="*/ 155038 w 380885"/>
                <a:gd name="connsiteY11" fmla="*/ 160243 h 572234"/>
                <a:gd name="connsiteX12" fmla="*/ 158827 w 380885"/>
                <a:gd name="connsiteY12" fmla="*/ 107003 h 572234"/>
                <a:gd name="connsiteX13" fmla="*/ 169115 w 380885"/>
                <a:gd name="connsiteY13" fmla="*/ 80474 h 572234"/>
                <a:gd name="connsiteX14" fmla="*/ 173988 w 380885"/>
                <a:gd name="connsiteY14" fmla="*/ 107545 h 572234"/>
                <a:gd name="connsiteX15" fmla="*/ 153233 w 380885"/>
                <a:gd name="connsiteY15" fmla="*/ 280619 h 572234"/>
                <a:gd name="connsiteX16" fmla="*/ 119484 w 380885"/>
                <a:gd name="connsiteY16" fmla="*/ 428608 h 572234"/>
                <a:gd name="connsiteX17" fmla="*/ 101437 w 380885"/>
                <a:gd name="connsiteY17" fmla="*/ 519747 h 572234"/>
                <a:gd name="connsiteX18" fmla="*/ 100715 w 380885"/>
                <a:gd name="connsiteY18" fmla="*/ 552232 h 572234"/>
                <a:gd name="connsiteX19" fmla="*/ 131756 w 380885"/>
                <a:gd name="connsiteY19" fmla="*/ 563061 h 572234"/>
                <a:gd name="connsiteX20" fmla="*/ 149443 w 380885"/>
                <a:gd name="connsiteY20" fmla="*/ 543389 h 572234"/>
                <a:gd name="connsiteX21" fmla="*/ 181026 w 380885"/>
                <a:gd name="connsiteY21" fmla="*/ 412185 h 572234"/>
                <a:gd name="connsiteX22" fmla="*/ 202141 w 380885"/>
                <a:gd name="connsiteY22" fmla="*/ 336386 h 572234"/>
                <a:gd name="connsiteX23" fmla="*/ 232461 w 380885"/>
                <a:gd name="connsiteY23" fmla="*/ 312743 h 572234"/>
                <a:gd name="connsiteX24" fmla="*/ 263863 w 380885"/>
                <a:gd name="connsiteY24" fmla="*/ 334039 h 572234"/>
                <a:gd name="connsiteX25" fmla="*/ 273609 w 380885"/>
                <a:gd name="connsiteY25" fmla="*/ 382587 h 572234"/>
                <a:gd name="connsiteX26" fmla="*/ 281008 w 380885"/>
                <a:gd name="connsiteY26" fmla="*/ 492134 h 572234"/>
                <a:gd name="connsiteX27" fmla="*/ 289671 w 380885"/>
                <a:gd name="connsiteY27" fmla="*/ 550427 h 572234"/>
                <a:gd name="connsiteX28" fmla="*/ 327570 w 380885"/>
                <a:gd name="connsiteY28" fmla="*/ 570821 h 572234"/>
                <a:gd name="connsiteX29" fmla="*/ 354100 w 380885"/>
                <a:gd name="connsiteY29" fmla="*/ 525522 h 572234"/>
                <a:gd name="connsiteX30" fmla="*/ 341467 w 380885"/>
                <a:gd name="connsiteY30" fmla="*/ 348838 h 572234"/>
                <a:gd name="connsiteX31" fmla="*/ 335872 w 380885"/>
                <a:gd name="connsiteY31" fmla="*/ 321587 h 572234"/>
                <a:gd name="connsiteX32" fmla="*/ 318547 w 380885"/>
                <a:gd name="connsiteY32" fmla="*/ 242539 h 572234"/>
                <a:gd name="connsiteX33" fmla="*/ 300861 w 380885"/>
                <a:gd name="connsiteY33" fmla="*/ 148512 h 572234"/>
                <a:gd name="connsiteX34" fmla="*/ 285520 w 380885"/>
                <a:gd name="connsiteY34" fmla="*/ 103394 h 572234"/>
                <a:gd name="connsiteX35" fmla="*/ 291656 w 380885"/>
                <a:gd name="connsiteY35" fmla="*/ 92566 h 572234"/>
                <a:gd name="connsiteX36" fmla="*/ 300319 w 380885"/>
                <a:gd name="connsiteY36" fmla="*/ 97799 h 572234"/>
                <a:gd name="connsiteX37" fmla="*/ 303748 w 380885"/>
                <a:gd name="connsiteY37" fmla="*/ 108447 h 572234"/>
                <a:gd name="connsiteX38" fmla="*/ 332985 w 380885"/>
                <a:gd name="connsiteY38" fmla="*/ 271054 h 572234"/>
                <a:gd name="connsiteX39" fmla="*/ 337677 w 380885"/>
                <a:gd name="connsiteY39" fmla="*/ 298667 h 572234"/>
                <a:gd name="connsiteX40" fmla="*/ 366914 w 380885"/>
                <a:gd name="connsiteY40" fmla="*/ 306066 h 572234"/>
                <a:gd name="connsiteX41" fmla="*/ 380088 w 380885"/>
                <a:gd name="connsiteY41" fmla="*/ 242900 h 572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0885" h="572234">
                  <a:moveTo>
                    <a:pt x="380088" y="242900"/>
                  </a:moveTo>
                  <a:cubicBezTo>
                    <a:pt x="381533" y="231169"/>
                    <a:pt x="364026" y="125412"/>
                    <a:pt x="355003" y="85347"/>
                  </a:cubicBezTo>
                  <a:cubicBezTo>
                    <a:pt x="349769" y="62607"/>
                    <a:pt x="338399" y="41311"/>
                    <a:pt x="319089" y="25429"/>
                  </a:cubicBezTo>
                  <a:cubicBezTo>
                    <a:pt x="282452" y="-4529"/>
                    <a:pt x="242387" y="-5251"/>
                    <a:pt x="199976" y="9006"/>
                  </a:cubicBezTo>
                  <a:cubicBezTo>
                    <a:pt x="183553" y="14601"/>
                    <a:pt x="170378" y="24527"/>
                    <a:pt x="161715" y="40228"/>
                  </a:cubicBezTo>
                  <a:cubicBezTo>
                    <a:pt x="147999" y="64773"/>
                    <a:pt x="132118" y="88234"/>
                    <a:pt x="119484" y="113320"/>
                  </a:cubicBezTo>
                  <a:cubicBezTo>
                    <a:pt x="109017" y="134255"/>
                    <a:pt x="93677" y="149234"/>
                    <a:pt x="75088" y="162770"/>
                  </a:cubicBezTo>
                  <a:cubicBezTo>
                    <a:pt x="53973" y="178110"/>
                    <a:pt x="-891" y="210776"/>
                    <a:pt x="11" y="228282"/>
                  </a:cubicBezTo>
                  <a:cubicBezTo>
                    <a:pt x="733" y="241817"/>
                    <a:pt x="14088" y="249397"/>
                    <a:pt x="24014" y="251202"/>
                  </a:cubicBezTo>
                  <a:cubicBezTo>
                    <a:pt x="38993" y="253729"/>
                    <a:pt x="51266" y="241998"/>
                    <a:pt x="63718" y="235320"/>
                  </a:cubicBezTo>
                  <a:cubicBezTo>
                    <a:pt x="89165" y="221424"/>
                    <a:pt x="111363" y="201933"/>
                    <a:pt x="136268" y="187675"/>
                  </a:cubicBezTo>
                  <a:cubicBezTo>
                    <a:pt x="149082" y="180456"/>
                    <a:pt x="154136" y="173057"/>
                    <a:pt x="155038" y="160243"/>
                  </a:cubicBezTo>
                  <a:cubicBezTo>
                    <a:pt x="156301" y="142376"/>
                    <a:pt x="155941" y="124510"/>
                    <a:pt x="158827" y="107003"/>
                  </a:cubicBezTo>
                  <a:cubicBezTo>
                    <a:pt x="160452" y="97438"/>
                    <a:pt x="154316" y="79572"/>
                    <a:pt x="169115" y="80474"/>
                  </a:cubicBezTo>
                  <a:cubicBezTo>
                    <a:pt x="179943" y="81196"/>
                    <a:pt x="174529" y="98160"/>
                    <a:pt x="173988" y="107545"/>
                  </a:cubicBezTo>
                  <a:cubicBezTo>
                    <a:pt x="170739" y="165657"/>
                    <a:pt x="161355" y="223048"/>
                    <a:pt x="153233" y="280619"/>
                  </a:cubicBezTo>
                  <a:cubicBezTo>
                    <a:pt x="146194" y="330791"/>
                    <a:pt x="125801" y="378075"/>
                    <a:pt x="119484" y="428608"/>
                  </a:cubicBezTo>
                  <a:cubicBezTo>
                    <a:pt x="115694" y="459288"/>
                    <a:pt x="107392" y="489247"/>
                    <a:pt x="101437" y="519747"/>
                  </a:cubicBezTo>
                  <a:cubicBezTo>
                    <a:pt x="99271" y="530756"/>
                    <a:pt x="92775" y="542847"/>
                    <a:pt x="100715" y="552232"/>
                  </a:cubicBezTo>
                  <a:cubicBezTo>
                    <a:pt x="107392" y="559992"/>
                    <a:pt x="120568" y="565587"/>
                    <a:pt x="131756" y="563061"/>
                  </a:cubicBezTo>
                  <a:cubicBezTo>
                    <a:pt x="142044" y="560895"/>
                    <a:pt x="147097" y="553135"/>
                    <a:pt x="149443" y="543389"/>
                  </a:cubicBezTo>
                  <a:cubicBezTo>
                    <a:pt x="159910" y="499714"/>
                    <a:pt x="170198" y="455859"/>
                    <a:pt x="181026" y="412185"/>
                  </a:cubicBezTo>
                  <a:cubicBezTo>
                    <a:pt x="187343" y="386738"/>
                    <a:pt x="194381" y="361471"/>
                    <a:pt x="202141" y="336386"/>
                  </a:cubicBezTo>
                  <a:cubicBezTo>
                    <a:pt x="206473" y="321948"/>
                    <a:pt x="216399" y="314368"/>
                    <a:pt x="232461" y="312743"/>
                  </a:cubicBezTo>
                  <a:cubicBezTo>
                    <a:pt x="249606" y="311119"/>
                    <a:pt x="257908" y="322128"/>
                    <a:pt x="263863" y="334039"/>
                  </a:cubicBezTo>
                  <a:cubicBezTo>
                    <a:pt x="271444" y="349380"/>
                    <a:pt x="272165" y="365622"/>
                    <a:pt x="273609" y="382587"/>
                  </a:cubicBezTo>
                  <a:cubicBezTo>
                    <a:pt x="276316" y="419043"/>
                    <a:pt x="278663" y="455498"/>
                    <a:pt x="281008" y="492134"/>
                  </a:cubicBezTo>
                  <a:cubicBezTo>
                    <a:pt x="282272" y="511806"/>
                    <a:pt x="283535" y="531658"/>
                    <a:pt x="289671" y="550427"/>
                  </a:cubicBezTo>
                  <a:cubicBezTo>
                    <a:pt x="295627" y="568475"/>
                    <a:pt x="308621" y="575513"/>
                    <a:pt x="327570" y="570821"/>
                  </a:cubicBezTo>
                  <a:cubicBezTo>
                    <a:pt x="352837" y="564685"/>
                    <a:pt x="353559" y="553315"/>
                    <a:pt x="354100" y="525522"/>
                  </a:cubicBezTo>
                  <a:cubicBezTo>
                    <a:pt x="355544" y="466327"/>
                    <a:pt x="345618" y="407673"/>
                    <a:pt x="341467" y="348838"/>
                  </a:cubicBezTo>
                  <a:cubicBezTo>
                    <a:pt x="340745" y="339815"/>
                    <a:pt x="345798" y="327001"/>
                    <a:pt x="335872" y="321587"/>
                  </a:cubicBezTo>
                  <a:cubicBezTo>
                    <a:pt x="315840" y="305164"/>
                    <a:pt x="319269" y="262030"/>
                    <a:pt x="318547" y="242539"/>
                  </a:cubicBezTo>
                  <a:cubicBezTo>
                    <a:pt x="317284" y="210776"/>
                    <a:pt x="310967" y="179374"/>
                    <a:pt x="300861" y="148512"/>
                  </a:cubicBezTo>
                  <a:cubicBezTo>
                    <a:pt x="295808" y="133533"/>
                    <a:pt x="289491" y="118915"/>
                    <a:pt x="285520" y="103394"/>
                  </a:cubicBezTo>
                  <a:cubicBezTo>
                    <a:pt x="284257" y="98341"/>
                    <a:pt x="286242" y="93829"/>
                    <a:pt x="291656" y="92566"/>
                  </a:cubicBezTo>
                  <a:cubicBezTo>
                    <a:pt x="295808" y="91483"/>
                    <a:pt x="298875" y="94009"/>
                    <a:pt x="300319" y="97799"/>
                  </a:cubicBezTo>
                  <a:cubicBezTo>
                    <a:pt x="301582" y="101228"/>
                    <a:pt x="302304" y="105018"/>
                    <a:pt x="303748" y="108447"/>
                  </a:cubicBezTo>
                  <a:cubicBezTo>
                    <a:pt x="325044" y="160604"/>
                    <a:pt x="329556" y="215649"/>
                    <a:pt x="332985" y="271054"/>
                  </a:cubicBezTo>
                  <a:cubicBezTo>
                    <a:pt x="333526" y="280439"/>
                    <a:pt x="334068" y="289823"/>
                    <a:pt x="337677" y="298667"/>
                  </a:cubicBezTo>
                  <a:cubicBezTo>
                    <a:pt x="342911" y="311661"/>
                    <a:pt x="355544" y="314007"/>
                    <a:pt x="366914" y="306066"/>
                  </a:cubicBezTo>
                  <a:cubicBezTo>
                    <a:pt x="384781" y="300652"/>
                    <a:pt x="380630" y="257519"/>
                    <a:pt x="380088" y="242900"/>
                  </a:cubicBezTo>
                  <a:close/>
                </a:path>
              </a:pathLst>
            </a:custGeom>
            <a:solidFill>
              <a:srgbClr val="FFFFFF"/>
            </a:solidFill>
            <a:ln w="1804" cap="flat">
              <a:noFill/>
              <a:prstDash val="solid"/>
              <a:miter/>
            </a:ln>
          </p:spPr>
          <p:txBody>
            <a:bodyPr rtlCol="0" anchor="ctr"/>
            <a:lstStyle/>
            <a:p>
              <a:endParaRPr lang="en-US"/>
            </a:p>
          </p:txBody>
        </p:sp>
        <p:sp>
          <p:nvSpPr>
            <p:cNvPr id="50" name="Freeform 1009">
              <a:extLst>
                <a:ext uri="{FF2B5EF4-FFF2-40B4-BE49-F238E27FC236}">
                  <a16:creationId xmlns:a16="http://schemas.microsoft.com/office/drawing/2014/main" id="{D80BE051-156A-0E51-8085-765DA35DCFFB}"/>
                </a:ext>
              </a:extLst>
            </p:cNvPr>
            <p:cNvSpPr/>
            <p:nvPr/>
          </p:nvSpPr>
          <p:spPr>
            <a:xfrm>
              <a:off x="9398298" y="2146062"/>
              <a:ext cx="172902" cy="176077"/>
            </a:xfrm>
            <a:custGeom>
              <a:avLst/>
              <a:gdLst>
                <a:gd name="connsiteX0" fmla="*/ 124897 w 172902"/>
                <a:gd name="connsiteY0" fmla="*/ 166346 h 176077"/>
                <a:gd name="connsiteX1" fmla="*/ 172903 w 172902"/>
                <a:gd name="connsiteY1" fmla="*/ 83689 h 176077"/>
                <a:gd name="connsiteX2" fmla="*/ 71116 w 172902"/>
                <a:gd name="connsiteY2" fmla="*/ 491 h 176077"/>
                <a:gd name="connsiteX3" fmla="*/ 731 w 172902"/>
                <a:gd name="connsiteY3" fmla="*/ 73763 h 176077"/>
                <a:gd name="connsiteX4" fmla="*/ 37186 w 172902"/>
                <a:gd name="connsiteY4" fmla="*/ 163278 h 176077"/>
                <a:gd name="connsiteX5" fmla="*/ 124897 w 172902"/>
                <a:gd name="connsiteY5" fmla="*/ 166346 h 176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902" h="176077">
                  <a:moveTo>
                    <a:pt x="124897" y="166346"/>
                  </a:moveTo>
                  <a:cubicBezTo>
                    <a:pt x="160089" y="150284"/>
                    <a:pt x="172181" y="120867"/>
                    <a:pt x="172903" y="83689"/>
                  </a:cubicBezTo>
                  <a:cubicBezTo>
                    <a:pt x="167308" y="56979"/>
                    <a:pt x="165684" y="-6187"/>
                    <a:pt x="71116" y="491"/>
                  </a:cubicBezTo>
                  <a:cubicBezTo>
                    <a:pt x="30328" y="3920"/>
                    <a:pt x="3257" y="38210"/>
                    <a:pt x="731" y="73763"/>
                  </a:cubicBezTo>
                  <a:cubicBezTo>
                    <a:pt x="-1254" y="101015"/>
                    <a:pt x="-1976" y="133861"/>
                    <a:pt x="37186" y="163278"/>
                  </a:cubicBezTo>
                  <a:cubicBezTo>
                    <a:pt x="63716" y="178438"/>
                    <a:pt x="92952" y="180965"/>
                    <a:pt x="124897" y="166346"/>
                  </a:cubicBezTo>
                  <a:close/>
                </a:path>
              </a:pathLst>
            </a:custGeom>
            <a:solidFill>
              <a:srgbClr val="FFFFFF"/>
            </a:solidFill>
            <a:ln w="1804" cap="flat">
              <a:noFill/>
              <a:prstDash val="solid"/>
              <a:miter/>
            </a:ln>
          </p:spPr>
          <p:txBody>
            <a:bodyPr rtlCol="0" anchor="ctr"/>
            <a:lstStyle/>
            <a:p>
              <a:endParaRPr lang="en-US"/>
            </a:p>
          </p:txBody>
        </p:sp>
        <p:sp>
          <p:nvSpPr>
            <p:cNvPr id="51" name="Freeform 1010">
              <a:extLst>
                <a:ext uri="{FF2B5EF4-FFF2-40B4-BE49-F238E27FC236}">
                  <a16:creationId xmlns:a16="http://schemas.microsoft.com/office/drawing/2014/main" id="{26F71C96-5333-1D8A-6D10-CF4F82B41213}"/>
                </a:ext>
              </a:extLst>
            </p:cNvPr>
            <p:cNvSpPr/>
            <p:nvPr/>
          </p:nvSpPr>
          <p:spPr>
            <a:xfrm>
              <a:off x="9110631" y="1821881"/>
              <a:ext cx="289133" cy="431973"/>
            </a:xfrm>
            <a:custGeom>
              <a:avLst/>
              <a:gdLst>
                <a:gd name="connsiteX0" fmla="*/ 211516 w 289133"/>
                <a:gd name="connsiteY0" fmla="*/ 430610 h 431973"/>
                <a:gd name="connsiteX1" fmla="*/ 200868 w 289133"/>
                <a:gd name="connsiteY1" fmla="*/ 404983 h 431973"/>
                <a:gd name="connsiteX2" fmla="*/ 223066 w 289133"/>
                <a:gd name="connsiteY2" fmla="*/ 312580 h 431973"/>
                <a:gd name="connsiteX3" fmla="*/ 283344 w 289133"/>
                <a:gd name="connsiteY3" fmla="*/ 179932 h 431973"/>
                <a:gd name="connsiteX4" fmla="*/ 284607 w 289133"/>
                <a:gd name="connsiteY4" fmla="*/ 93846 h 431973"/>
                <a:gd name="connsiteX5" fmla="*/ 283344 w 289133"/>
                <a:gd name="connsiteY5" fmla="*/ 88432 h 431973"/>
                <a:gd name="connsiteX6" fmla="*/ 282983 w 289133"/>
                <a:gd name="connsiteY6" fmla="*/ 86988 h 431973"/>
                <a:gd name="connsiteX7" fmla="*/ 281720 w 289133"/>
                <a:gd name="connsiteY7" fmla="*/ 82657 h 431973"/>
                <a:gd name="connsiteX8" fmla="*/ 281358 w 289133"/>
                <a:gd name="connsiteY8" fmla="*/ 81755 h 431973"/>
                <a:gd name="connsiteX9" fmla="*/ 279734 w 289133"/>
                <a:gd name="connsiteY9" fmla="*/ 76701 h 431973"/>
                <a:gd name="connsiteX10" fmla="*/ 279193 w 289133"/>
                <a:gd name="connsiteY10" fmla="*/ 75438 h 431973"/>
                <a:gd name="connsiteX11" fmla="*/ 277749 w 289133"/>
                <a:gd name="connsiteY11" fmla="*/ 71648 h 431973"/>
                <a:gd name="connsiteX12" fmla="*/ 277208 w 289133"/>
                <a:gd name="connsiteY12" fmla="*/ 70385 h 431973"/>
                <a:gd name="connsiteX13" fmla="*/ 275042 w 289133"/>
                <a:gd name="connsiteY13" fmla="*/ 65692 h 431973"/>
                <a:gd name="connsiteX14" fmla="*/ 274501 w 289133"/>
                <a:gd name="connsiteY14" fmla="*/ 64610 h 431973"/>
                <a:gd name="connsiteX15" fmla="*/ 272696 w 289133"/>
                <a:gd name="connsiteY15" fmla="*/ 61000 h 431973"/>
                <a:gd name="connsiteX16" fmla="*/ 271974 w 289133"/>
                <a:gd name="connsiteY16" fmla="*/ 59556 h 431973"/>
                <a:gd name="connsiteX17" fmla="*/ 269628 w 289133"/>
                <a:gd name="connsiteY17" fmla="*/ 55586 h 431973"/>
                <a:gd name="connsiteX18" fmla="*/ 268906 w 289133"/>
                <a:gd name="connsiteY18" fmla="*/ 54503 h 431973"/>
                <a:gd name="connsiteX19" fmla="*/ 266560 w 289133"/>
                <a:gd name="connsiteY19" fmla="*/ 51074 h 431973"/>
                <a:gd name="connsiteX20" fmla="*/ 265477 w 289133"/>
                <a:gd name="connsiteY20" fmla="*/ 49450 h 431973"/>
                <a:gd name="connsiteX21" fmla="*/ 263492 w 289133"/>
                <a:gd name="connsiteY21" fmla="*/ 46562 h 431973"/>
                <a:gd name="connsiteX22" fmla="*/ 262589 w 289133"/>
                <a:gd name="connsiteY22" fmla="*/ 45299 h 431973"/>
                <a:gd name="connsiteX23" fmla="*/ 259701 w 289133"/>
                <a:gd name="connsiteY23" fmla="*/ 41689 h 431973"/>
                <a:gd name="connsiteX24" fmla="*/ 258258 w 289133"/>
                <a:gd name="connsiteY24" fmla="*/ 40065 h 431973"/>
                <a:gd name="connsiteX25" fmla="*/ 256273 w 289133"/>
                <a:gd name="connsiteY25" fmla="*/ 37899 h 431973"/>
                <a:gd name="connsiteX26" fmla="*/ 254829 w 289133"/>
                <a:gd name="connsiteY26" fmla="*/ 36275 h 431973"/>
                <a:gd name="connsiteX27" fmla="*/ 251761 w 289133"/>
                <a:gd name="connsiteY27" fmla="*/ 33207 h 431973"/>
                <a:gd name="connsiteX28" fmla="*/ 249956 w 289133"/>
                <a:gd name="connsiteY28" fmla="*/ 31583 h 431973"/>
                <a:gd name="connsiteX29" fmla="*/ 248151 w 289133"/>
                <a:gd name="connsiteY29" fmla="*/ 29959 h 431973"/>
                <a:gd name="connsiteX30" fmla="*/ 246166 w 289133"/>
                <a:gd name="connsiteY30" fmla="*/ 28154 h 431973"/>
                <a:gd name="connsiteX31" fmla="*/ 244542 w 289133"/>
                <a:gd name="connsiteY31" fmla="*/ 26710 h 431973"/>
                <a:gd name="connsiteX32" fmla="*/ 240932 w 289133"/>
                <a:gd name="connsiteY32" fmla="*/ 23642 h 431973"/>
                <a:gd name="connsiteX33" fmla="*/ 239489 w 289133"/>
                <a:gd name="connsiteY33" fmla="*/ 22379 h 431973"/>
                <a:gd name="connsiteX34" fmla="*/ 237142 w 289133"/>
                <a:gd name="connsiteY34" fmla="*/ 20574 h 431973"/>
                <a:gd name="connsiteX35" fmla="*/ 235879 w 289133"/>
                <a:gd name="connsiteY35" fmla="*/ 19672 h 431973"/>
                <a:gd name="connsiteX36" fmla="*/ 230285 w 289133"/>
                <a:gd name="connsiteY36" fmla="*/ 15701 h 431973"/>
                <a:gd name="connsiteX37" fmla="*/ 230104 w 289133"/>
                <a:gd name="connsiteY37" fmla="*/ 15521 h 431973"/>
                <a:gd name="connsiteX38" fmla="*/ 227216 w 289133"/>
                <a:gd name="connsiteY38" fmla="*/ 13536 h 431973"/>
                <a:gd name="connsiteX39" fmla="*/ 226314 w 289133"/>
                <a:gd name="connsiteY39" fmla="*/ 12994 h 431973"/>
                <a:gd name="connsiteX40" fmla="*/ 216388 w 289133"/>
                <a:gd name="connsiteY40" fmla="*/ 7399 h 431973"/>
                <a:gd name="connsiteX41" fmla="*/ 215847 w 289133"/>
                <a:gd name="connsiteY41" fmla="*/ 7039 h 431973"/>
                <a:gd name="connsiteX42" fmla="*/ 200868 w 289133"/>
                <a:gd name="connsiteY42" fmla="*/ 0 h 431973"/>
                <a:gd name="connsiteX43" fmla="*/ 200868 w 289133"/>
                <a:gd name="connsiteY43" fmla="*/ 0 h 431973"/>
                <a:gd name="connsiteX44" fmla="*/ 225232 w 289133"/>
                <a:gd name="connsiteY44" fmla="*/ 41870 h 431973"/>
                <a:gd name="connsiteX45" fmla="*/ 238947 w 289133"/>
                <a:gd name="connsiteY45" fmla="*/ 130843 h 431973"/>
                <a:gd name="connsiteX46" fmla="*/ 199243 w 289133"/>
                <a:gd name="connsiteY46" fmla="*/ 232811 h 431973"/>
                <a:gd name="connsiteX47" fmla="*/ 51435 w 289133"/>
                <a:gd name="connsiteY47" fmla="*/ 283885 h 431973"/>
                <a:gd name="connsiteX48" fmla="*/ 0 w 289133"/>
                <a:gd name="connsiteY48" fmla="*/ 271071 h 431973"/>
                <a:gd name="connsiteX49" fmla="*/ 5053 w 289133"/>
                <a:gd name="connsiteY49" fmla="*/ 280456 h 431973"/>
                <a:gd name="connsiteX50" fmla="*/ 5234 w 289133"/>
                <a:gd name="connsiteY50" fmla="*/ 280637 h 431973"/>
                <a:gd name="connsiteX51" fmla="*/ 7219 w 289133"/>
                <a:gd name="connsiteY51" fmla="*/ 283885 h 431973"/>
                <a:gd name="connsiteX52" fmla="*/ 83379 w 289133"/>
                <a:gd name="connsiteY52" fmla="*/ 373941 h 431973"/>
                <a:gd name="connsiteX53" fmla="*/ 173255 w 289133"/>
                <a:gd name="connsiteY53" fmla="*/ 425196 h 431973"/>
                <a:gd name="connsiteX54" fmla="*/ 211516 w 289133"/>
                <a:gd name="connsiteY54" fmla="*/ 430610 h 431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89133" h="431973">
                  <a:moveTo>
                    <a:pt x="211516" y="430610"/>
                  </a:moveTo>
                  <a:cubicBezTo>
                    <a:pt x="212057" y="428625"/>
                    <a:pt x="203033" y="419962"/>
                    <a:pt x="200868" y="404983"/>
                  </a:cubicBezTo>
                  <a:cubicBezTo>
                    <a:pt x="196897" y="366722"/>
                    <a:pt x="201048" y="346329"/>
                    <a:pt x="223066" y="312580"/>
                  </a:cubicBezTo>
                  <a:cubicBezTo>
                    <a:pt x="249775" y="271974"/>
                    <a:pt x="271072" y="227938"/>
                    <a:pt x="283344" y="179932"/>
                  </a:cubicBezTo>
                  <a:cubicBezTo>
                    <a:pt x="290743" y="151056"/>
                    <a:pt x="290924" y="122722"/>
                    <a:pt x="284607" y="93846"/>
                  </a:cubicBezTo>
                  <a:cubicBezTo>
                    <a:pt x="284246" y="92042"/>
                    <a:pt x="283886" y="90237"/>
                    <a:pt x="283344" y="88432"/>
                  </a:cubicBezTo>
                  <a:cubicBezTo>
                    <a:pt x="283163" y="87891"/>
                    <a:pt x="283163" y="87530"/>
                    <a:pt x="282983" y="86988"/>
                  </a:cubicBezTo>
                  <a:cubicBezTo>
                    <a:pt x="282622" y="85545"/>
                    <a:pt x="282261" y="84101"/>
                    <a:pt x="281720" y="82657"/>
                  </a:cubicBezTo>
                  <a:cubicBezTo>
                    <a:pt x="281539" y="82296"/>
                    <a:pt x="281539" y="81935"/>
                    <a:pt x="281358" y="81755"/>
                  </a:cubicBezTo>
                  <a:cubicBezTo>
                    <a:pt x="280817" y="80130"/>
                    <a:pt x="280276" y="78326"/>
                    <a:pt x="279734" y="76701"/>
                  </a:cubicBezTo>
                  <a:cubicBezTo>
                    <a:pt x="279554" y="76340"/>
                    <a:pt x="279374" y="75799"/>
                    <a:pt x="279193" y="75438"/>
                  </a:cubicBezTo>
                  <a:cubicBezTo>
                    <a:pt x="278651" y="74175"/>
                    <a:pt x="278291" y="72911"/>
                    <a:pt x="277749" y="71648"/>
                  </a:cubicBezTo>
                  <a:cubicBezTo>
                    <a:pt x="277569" y="71287"/>
                    <a:pt x="277388" y="70746"/>
                    <a:pt x="277208" y="70385"/>
                  </a:cubicBezTo>
                  <a:cubicBezTo>
                    <a:pt x="276486" y="68760"/>
                    <a:pt x="275764" y="67317"/>
                    <a:pt x="275042" y="65692"/>
                  </a:cubicBezTo>
                  <a:cubicBezTo>
                    <a:pt x="274862" y="65331"/>
                    <a:pt x="274681" y="64971"/>
                    <a:pt x="274501" y="64610"/>
                  </a:cubicBezTo>
                  <a:cubicBezTo>
                    <a:pt x="273960" y="63346"/>
                    <a:pt x="273237" y="62263"/>
                    <a:pt x="272696" y="61000"/>
                  </a:cubicBezTo>
                  <a:cubicBezTo>
                    <a:pt x="272515" y="60459"/>
                    <a:pt x="272155" y="60098"/>
                    <a:pt x="271974" y="59556"/>
                  </a:cubicBezTo>
                  <a:cubicBezTo>
                    <a:pt x="271252" y="58293"/>
                    <a:pt x="270530" y="56849"/>
                    <a:pt x="269628" y="55586"/>
                  </a:cubicBezTo>
                  <a:cubicBezTo>
                    <a:pt x="269448" y="55225"/>
                    <a:pt x="269267" y="54864"/>
                    <a:pt x="268906" y="54503"/>
                  </a:cubicBezTo>
                  <a:cubicBezTo>
                    <a:pt x="268184" y="53240"/>
                    <a:pt x="267462" y="52157"/>
                    <a:pt x="266560" y="51074"/>
                  </a:cubicBezTo>
                  <a:cubicBezTo>
                    <a:pt x="266199" y="50533"/>
                    <a:pt x="265838" y="49991"/>
                    <a:pt x="265477" y="49450"/>
                  </a:cubicBezTo>
                  <a:cubicBezTo>
                    <a:pt x="264755" y="48547"/>
                    <a:pt x="264213" y="47645"/>
                    <a:pt x="263492" y="46562"/>
                  </a:cubicBezTo>
                  <a:cubicBezTo>
                    <a:pt x="263131" y="46201"/>
                    <a:pt x="262770" y="45660"/>
                    <a:pt x="262589" y="45299"/>
                  </a:cubicBezTo>
                  <a:cubicBezTo>
                    <a:pt x="261687" y="44036"/>
                    <a:pt x="260784" y="42953"/>
                    <a:pt x="259701" y="41689"/>
                  </a:cubicBezTo>
                  <a:cubicBezTo>
                    <a:pt x="259341" y="41148"/>
                    <a:pt x="258799" y="40607"/>
                    <a:pt x="258258" y="40065"/>
                  </a:cubicBezTo>
                  <a:cubicBezTo>
                    <a:pt x="257717" y="39343"/>
                    <a:pt x="256994" y="38621"/>
                    <a:pt x="256273" y="37899"/>
                  </a:cubicBezTo>
                  <a:cubicBezTo>
                    <a:pt x="255732" y="37358"/>
                    <a:pt x="255370" y="36817"/>
                    <a:pt x="254829" y="36275"/>
                  </a:cubicBezTo>
                  <a:cubicBezTo>
                    <a:pt x="253927" y="35192"/>
                    <a:pt x="252844" y="34110"/>
                    <a:pt x="251761" y="33207"/>
                  </a:cubicBezTo>
                  <a:cubicBezTo>
                    <a:pt x="251220" y="32666"/>
                    <a:pt x="250678" y="32124"/>
                    <a:pt x="249956" y="31583"/>
                  </a:cubicBezTo>
                  <a:cubicBezTo>
                    <a:pt x="249415" y="31041"/>
                    <a:pt x="248693" y="30500"/>
                    <a:pt x="248151" y="29959"/>
                  </a:cubicBezTo>
                  <a:cubicBezTo>
                    <a:pt x="247430" y="29417"/>
                    <a:pt x="246889" y="28695"/>
                    <a:pt x="246166" y="28154"/>
                  </a:cubicBezTo>
                  <a:cubicBezTo>
                    <a:pt x="245625" y="27613"/>
                    <a:pt x="245084" y="27071"/>
                    <a:pt x="244542" y="26710"/>
                  </a:cubicBezTo>
                  <a:cubicBezTo>
                    <a:pt x="243279" y="25627"/>
                    <a:pt x="242196" y="24725"/>
                    <a:pt x="240932" y="23642"/>
                  </a:cubicBezTo>
                  <a:cubicBezTo>
                    <a:pt x="240391" y="23281"/>
                    <a:pt x="240030" y="22920"/>
                    <a:pt x="239489" y="22379"/>
                  </a:cubicBezTo>
                  <a:cubicBezTo>
                    <a:pt x="238767" y="21837"/>
                    <a:pt x="237865" y="21115"/>
                    <a:pt x="237142" y="20574"/>
                  </a:cubicBezTo>
                  <a:cubicBezTo>
                    <a:pt x="236782" y="20213"/>
                    <a:pt x="236240" y="19852"/>
                    <a:pt x="235879" y="19672"/>
                  </a:cubicBezTo>
                  <a:cubicBezTo>
                    <a:pt x="234075" y="18408"/>
                    <a:pt x="232270" y="16965"/>
                    <a:pt x="230285" y="15701"/>
                  </a:cubicBezTo>
                  <a:cubicBezTo>
                    <a:pt x="230285" y="15701"/>
                    <a:pt x="230104" y="15521"/>
                    <a:pt x="230104" y="15521"/>
                  </a:cubicBezTo>
                  <a:cubicBezTo>
                    <a:pt x="229202" y="14799"/>
                    <a:pt x="228119" y="14257"/>
                    <a:pt x="227216" y="13536"/>
                  </a:cubicBezTo>
                  <a:cubicBezTo>
                    <a:pt x="226856" y="13355"/>
                    <a:pt x="226494" y="13175"/>
                    <a:pt x="226314" y="12994"/>
                  </a:cubicBezTo>
                  <a:cubicBezTo>
                    <a:pt x="223066" y="11009"/>
                    <a:pt x="219817" y="9204"/>
                    <a:pt x="216388" y="7399"/>
                  </a:cubicBezTo>
                  <a:cubicBezTo>
                    <a:pt x="216208" y="7219"/>
                    <a:pt x="216027" y="7219"/>
                    <a:pt x="215847" y="7039"/>
                  </a:cubicBezTo>
                  <a:cubicBezTo>
                    <a:pt x="210974" y="4512"/>
                    <a:pt x="206101" y="2166"/>
                    <a:pt x="200868" y="0"/>
                  </a:cubicBezTo>
                  <a:lnTo>
                    <a:pt x="200868" y="0"/>
                  </a:lnTo>
                  <a:cubicBezTo>
                    <a:pt x="210613" y="12633"/>
                    <a:pt x="218734" y="26710"/>
                    <a:pt x="225232" y="41870"/>
                  </a:cubicBezTo>
                  <a:cubicBezTo>
                    <a:pt x="237142" y="69843"/>
                    <a:pt x="242556" y="100524"/>
                    <a:pt x="238947" y="130843"/>
                  </a:cubicBezTo>
                  <a:cubicBezTo>
                    <a:pt x="234616" y="167119"/>
                    <a:pt x="223427" y="204657"/>
                    <a:pt x="199243" y="232811"/>
                  </a:cubicBezTo>
                  <a:cubicBezTo>
                    <a:pt x="165314" y="272515"/>
                    <a:pt x="101968" y="289119"/>
                    <a:pt x="51435" y="283885"/>
                  </a:cubicBezTo>
                  <a:cubicBezTo>
                    <a:pt x="33388" y="282080"/>
                    <a:pt x="16062" y="278110"/>
                    <a:pt x="0" y="271071"/>
                  </a:cubicBezTo>
                  <a:cubicBezTo>
                    <a:pt x="1444" y="274140"/>
                    <a:pt x="3068" y="277388"/>
                    <a:pt x="5053" y="280456"/>
                  </a:cubicBezTo>
                  <a:cubicBezTo>
                    <a:pt x="5053" y="280456"/>
                    <a:pt x="5234" y="280637"/>
                    <a:pt x="5234" y="280637"/>
                  </a:cubicBezTo>
                  <a:cubicBezTo>
                    <a:pt x="5956" y="281719"/>
                    <a:pt x="6497" y="282802"/>
                    <a:pt x="7219" y="283885"/>
                  </a:cubicBezTo>
                  <a:cubicBezTo>
                    <a:pt x="29056" y="316912"/>
                    <a:pt x="54684" y="346870"/>
                    <a:pt x="83379" y="373941"/>
                  </a:cubicBezTo>
                  <a:cubicBezTo>
                    <a:pt x="109006" y="398305"/>
                    <a:pt x="142214" y="410036"/>
                    <a:pt x="173255" y="425196"/>
                  </a:cubicBezTo>
                  <a:cubicBezTo>
                    <a:pt x="181195" y="428986"/>
                    <a:pt x="203755" y="434581"/>
                    <a:pt x="211516" y="430610"/>
                  </a:cubicBezTo>
                  <a:close/>
                </a:path>
              </a:pathLst>
            </a:custGeom>
            <a:solidFill>
              <a:srgbClr val="FFFFFF"/>
            </a:solidFill>
            <a:ln w="1804" cap="flat">
              <a:noFill/>
              <a:prstDash val="solid"/>
              <a:miter/>
            </a:ln>
          </p:spPr>
          <p:txBody>
            <a:bodyPr rtlCol="0" anchor="ctr"/>
            <a:lstStyle/>
            <a:p>
              <a:endParaRPr lang="en-US"/>
            </a:p>
          </p:txBody>
        </p:sp>
        <p:sp>
          <p:nvSpPr>
            <p:cNvPr id="52" name="Freeform 1011">
              <a:extLst>
                <a:ext uri="{FF2B5EF4-FFF2-40B4-BE49-F238E27FC236}">
                  <a16:creationId xmlns:a16="http://schemas.microsoft.com/office/drawing/2014/main" id="{03810A53-683B-55DC-2AA0-3E0A5F687C81}"/>
                </a:ext>
              </a:extLst>
            </p:cNvPr>
            <p:cNvSpPr/>
            <p:nvPr/>
          </p:nvSpPr>
          <p:spPr>
            <a:xfrm>
              <a:off x="8852193" y="1849313"/>
              <a:ext cx="252160" cy="388199"/>
            </a:xfrm>
            <a:custGeom>
              <a:avLst/>
              <a:gdLst>
                <a:gd name="connsiteX0" fmla="*/ 240752 w 252160"/>
                <a:gd name="connsiteY0" fmla="*/ 74897 h 388199"/>
                <a:gd name="connsiteX1" fmla="*/ 240391 w 252160"/>
                <a:gd name="connsiteY1" fmla="*/ 73814 h 388199"/>
                <a:gd name="connsiteX2" fmla="*/ 238045 w 252160"/>
                <a:gd name="connsiteY2" fmla="*/ 68400 h 388199"/>
                <a:gd name="connsiteX3" fmla="*/ 237684 w 252160"/>
                <a:gd name="connsiteY3" fmla="*/ 67497 h 388199"/>
                <a:gd name="connsiteX4" fmla="*/ 235157 w 252160"/>
                <a:gd name="connsiteY4" fmla="*/ 61903 h 388199"/>
                <a:gd name="connsiteX5" fmla="*/ 235157 w 252160"/>
                <a:gd name="connsiteY5" fmla="*/ 61903 h 388199"/>
                <a:gd name="connsiteX6" fmla="*/ 232450 w 252160"/>
                <a:gd name="connsiteY6" fmla="*/ 56488 h 388199"/>
                <a:gd name="connsiteX7" fmla="*/ 232089 w 252160"/>
                <a:gd name="connsiteY7" fmla="*/ 55766 h 388199"/>
                <a:gd name="connsiteX8" fmla="*/ 229382 w 252160"/>
                <a:gd name="connsiteY8" fmla="*/ 50352 h 388199"/>
                <a:gd name="connsiteX9" fmla="*/ 229202 w 252160"/>
                <a:gd name="connsiteY9" fmla="*/ 49991 h 388199"/>
                <a:gd name="connsiteX10" fmla="*/ 222885 w 252160"/>
                <a:gd name="connsiteY10" fmla="*/ 39343 h 388199"/>
                <a:gd name="connsiteX11" fmla="*/ 222705 w 252160"/>
                <a:gd name="connsiteY11" fmla="*/ 38982 h 388199"/>
                <a:gd name="connsiteX12" fmla="*/ 211515 w 252160"/>
                <a:gd name="connsiteY12" fmla="*/ 24003 h 388199"/>
                <a:gd name="connsiteX13" fmla="*/ 211335 w 252160"/>
                <a:gd name="connsiteY13" fmla="*/ 23823 h 388199"/>
                <a:gd name="connsiteX14" fmla="*/ 181737 w 252160"/>
                <a:gd name="connsiteY14" fmla="*/ 0 h 388199"/>
                <a:gd name="connsiteX15" fmla="*/ 181737 w 252160"/>
                <a:gd name="connsiteY15" fmla="*/ 0 h 388199"/>
                <a:gd name="connsiteX16" fmla="*/ 189497 w 252160"/>
                <a:gd name="connsiteY16" fmla="*/ 13716 h 388199"/>
                <a:gd name="connsiteX17" fmla="*/ 167660 w 252160"/>
                <a:gd name="connsiteY17" fmla="*/ 251941 h 388199"/>
                <a:gd name="connsiteX18" fmla="*/ 86808 w 252160"/>
                <a:gd name="connsiteY18" fmla="*/ 301030 h 388199"/>
                <a:gd name="connsiteX19" fmla="*/ 0 w 252160"/>
                <a:gd name="connsiteY19" fmla="*/ 291104 h 388199"/>
                <a:gd name="connsiteX20" fmla="*/ 0 w 252160"/>
                <a:gd name="connsiteY20" fmla="*/ 291104 h 388199"/>
                <a:gd name="connsiteX21" fmla="*/ 2527 w 252160"/>
                <a:gd name="connsiteY21" fmla="*/ 296699 h 388199"/>
                <a:gd name="connsiteX22" fmla="*/ 2527 w 252160"/>
                <a:gd name="connsiteY22" fmla="*/ 296879 h 388199"/>
                <a:gd name="connsiteX23" fmla="*/ 8302 w 252160"/>
                <a:gd name="connsiteY23" fmla="*/ 313844 h 388199"/>
                <a:gd name="connsiteX24" fmla="*/ 8302 w 252160"/>
                <a:gd name="connsiteY24" fmla="*/ 314205 h 388199"/>
                <a:gd name="connsiteX25" fmla="*/ 9565 w 252160"/>
                <a:gd name="connsiteY25" fmla="*/ 319800 h 388199"/>
                <a:gd name="connsiteX26" fmla="*/ 9565 w 252160"/>
                <a:gd name="connsiteY26" fmla="*/ 319980 h 388199"/>
                <a:gd name="connsiteX27" fmla="*/ 11189 w 252160"/>
                <a:gd name="connsiteY27" fmla="*/ 331350 h 388199"/>
                <a:gd name="connsiteX28" fmla="*/ 11189 w 252160"/>
                <a:gd name="connsiteY28" fmla="*/ 331891 h 388199"/>
                <a:gd name="connsiteX29" fmla="*/ 11551 w 252160"/>
                <a:gd name="connsiteY29" fmla="*/ 337486 h 388199"/>
                <a:gd name="connsiteX30" fmla="*/ 11551 w 252160"/>
                <a:gd name="connsiteY30" fmla="*/ 338027 h 388199"/>
                <a:gd name="connsiteX31" fmla="*/ 11189 w 252160"/>
                <a:gd name="connsiteY31" fmla="*/ 349578 h 388199"/>
                <a:gd name="connsiteX32" fmla="*/ 11189 w 252160"/>
                <a:gd name="connsiteY32" fmla="*/ 350119 h 388199"/>
                <a:gd name="connsiteX33" fmla="*/ 10648 w 252160"/>
                <a:gd name="connsiteY33" fmla="*/ 355714 h 388199"/>
                <a:gd name="connsiteX34" fmla="*/ 10468 w 252160"/>
                <a:gd name="connsiteY34" fmla="*/ 356616 h 388199"/>
                <a:gd name="connsiteX35" fmla="*/ 9565 w 252160"/>
                <a:gd name="connsiteY35" fmla="*/ 362211 h 388199"/>
                <a:gd name="connsiteX36" fmla="*/ 9385 w 252160"/>
                <a:gd name="connsiteY36" fmla="*/ 362752 h 388199"/>
                <a:gd name="connsiteX37" fmla="*/ 8121 w 252160"/>
                <a:gd name="connsiteY37" fmla="*/ 368347 h 388199"/>
                <a:gd name="connsiteX38" fmla="*/ 7941 w 252160"/>
                <a:gd name="connsiteY38" fmla="*/ 368708 h 388199"/>
                <a:gd name="connsiteX39" fmla="*/ 6497 w 252160"/>
                <a:gd name="connsiteY39" fmla="*/ 374483 h 388199"/>
                <a:gd name="connsiteX40" fmla="*/ 6136 w 252160"/>
                <a:gd name="connsiteY40" fmla="*/ 375566 h 388199"/>
                <a:gd name="connsiteX41" fmla="*/ 4332 w 252160"/>
                <a:gd name="connsiteY41" fmla="*/ 381341 h 388199"/>
                <a:gd name="connsiteX42" fmla="*/ 3970 w 252160"/>
                <a:gd name="connsiteY42" fmla="*/ 382243 h 388199"/>
                <a:gd name="connsiteX43" fmla="*/ 1805 w 252160"/>
                <a:gd name="connsiteY43" fmla="*/ 388199 h 388199"/>
                <a:gd name="connsiteX44" fmla="*/ 108826 w 252160"/>
                <a:gd name="connsiteY44" fmla="*/ 354450 h 388199"/>
                <a:gd name="connsiteX45" fmla="*/ 232631 w 252160"/>
                <a:gd name="connsiteY45" fmla="*/ 225412 h 388199"/>
                <a:gd name="connsiteX46" fmla="*/ 242196 w 252160"/>
                <a:gd name="connsiteY46" fmla="*/ 80311 h 388199"/>
                <a:gd name="connsiteX47" fmla="*/ 240752 w 252160"/>
                <a:gd name="connsiteY47" fmla="*/ 74897 h 388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52160" h="388199">
                  <a:moveTo>
                    <a:pt x="240752" y="74897"/>
                  </a:moveTo>
                  <a:cubicBezTo>
                    <a:pt x="240572" y="74536"/>
                    <a:pt x="240391" y="74175"/>
                    <a:pt x="240391" y="73814"/>
                  </a:cubicBezTo>
                  <a:cubicBezTo>
                    <a:pt x="239669" y="72009"/>
                    <a:pt x="238947" y="70204"/>
                    <a:pt x="238045" y="68400"/>
                  </a:cubicBezTo>
                  <a:cubicBezTo>
                    <a:pt x="237864" y="68039"/>
                    <a:pt x="237864" y="67858"/>
                    <a:pt x="237684" y="67497"/>
                  </a:cubicBezTo>
                  <a:cubicBezTo>
                    <a:pt x="236962" y="65692"/>
                    <a:pt x="236060" y="63707"/>
                    <a:pt x="235157" y="61903"/>
                  </a:cubicBezTo>
                  <a:cubicBezTo>
                    <a:pt x="235157" y="61903"/>
                    <a:pt x="235157" y="61903"/>
                    <a:pt x="235157" y="61903"/>
                  </a:cubicBezTo>
                  <a:cubicBezTo>
                    <a:pt x="234255" y="60098"/>
                    <a:pt x="233353" y="58293"/>
                    <a:pt x="232450" y="56488"/>
                  </a:cubicBezTo>
                  <a:cubicBezTo>
                    <a:pt x="232270" y="56308"/>
                    <a:pt x="232270" y="55947"/>
                    <a:pt x="232089" y="55766"/>
                  </a:cubicBezTo>
                  <a:cubicBezTo>
                    <a:pt x="231187" y="53962"/>
                    <a:pt x="230285" y="52157"/>
                    <a:pt x="229382" y="50352"/>
                  </a:cubicBezTo>
                  <a:cubicBezTo>
                    <a:pt x="229382" y="50172"/>
                    <a:pt x="229202" y="50172"/>
                    <a:pt x="229202" y="49991"/>
                  </a:cubicBezTo>
                  <a:cubicBezTo>
                    <a:pt x="227217" y="46382"/>
                    <a:pt x="225051" y="42772"/>
                    <a:pt x="222885" y="39343"/>
                  </a:cubicBezTo>
                  <a:cubicBezTo>
                    <a:pt x="222885" y="39163"/>
                    <a:pt x="222705" y="39163"/>
                    <a:pt x="222705" y="38982"/>
                  </a:cubicBezTo>
                  <a:cubicBezTo>
                    <a:pt x="219276" y="33749"/>
                    <a:pt x="215486" y="28695"/>
                    <a:pt x="211515" y="24003"/>
                  </a:cubicBezTo>
                  <a:cubicBezTo>
                    <a:pt x="211515" y="24003"/>
                    <a:pt x="211515" y="24003"/>
                    <a:pt x="211335" y="23823"/>
                  </a:cubicBezTo>
                  <a:cubicBezTo>
                    <a:pt x="203033" y="14438"/>
                    <a:pt x="193468" y="6317"/>
                    <a:pt x="181737" y="0"/>
                  </a:cubicBezTo>
                  <a:lnTo>
                    <a:pt x="181737" y="0"/>
                  </a:lnTo>
                  <a:cubicBezTo>
                    <a:pt x="184625" y="4331"/>
                    <a:pt x="187151" y="8843"/>
                    <a:pt x="189497" y="13716"/>
                  </a:cubicBezTo>
                  <a:cubicBezTo>
                    <a:pt x="225773" y="88613"/>
                    <a:pt x="220719" y="186069"/>
                    <a:pt x="167660" y="251941"/>
                  </a:cubicBezTo>
                  <a:cubicBezTo>
                    <a:pt x="147808" y="276486"/>
                    <a:pt x="118210" y="295796"/>
                    <a:pt x="86808" y="301030"/>
                  </a:cubicBezTo>
                  <a:cubicBezTo>
                    <a:pt x="56488" y="306084"/>
                    <a:pt x="27793" y="302293"/>
                    <a:pt x="0" y="291104"/>
                  </a:cubicBezTo>
                  <a:lnTo>
                    <a:pt x="0" y="291104"/>
                  </a:lnTo>
                  <a:cubicBezTo>
                    <a:pt x="902" y="292909"/>
                    <a:pt x="1805" y="294894"/>
                    <a:pt x="2527" y="296699"/>
                  </a:cubicBezTo>
                  <a:cubicBezTo>
                    <a:pt x="2527" y="296699"/>
                    <a:pt x="2527" y="296879"/>
                    <a:pt x="2527" y="296879"/>
                  </a:cubicBezTo>
                  <a:cubicBezTo>
                    <a:pt x="4873" y="302474"/>
                    <a:pt x="6858" y="308249"/>
                    <a:pt x="8302" y="313844"/>
                  </a:cubicBezTo>
                  <a:cubicBezTo>
                    <a:pt x="8302" y="314024"/>
                    <a:pt x="8302" y="314024"/>
                    <a:pt x="8302" y="314205"/>
                  </a:cubicBezTo>
                  <a:cubicBezTo>
                    <a:pt x="8843" y="316010"/>
                    <a:pt x="9204" y="317995"/>
                    <a:pt x="9565" y="319800"/>
                  </a:cubicBezTo>
                  <a:cubicBezTo>
                    <a:pt x="9565" y="319800"/>
                    <a:pt x="9565" y="319980"/>
                    <a:pt x="9565" y="319980"/>
                  </a:cubicBezTo>
                  <a:cubicBezTo>
                    <a:pt x="10287" y="323770"/>
                    <a:pt x="10828" y="327560"/>
                    <a:pt x="11189" y="331350"/>
                  </a:cubicBezTo>
                  <a:cubicBezTo>
                    <a:pt x="11189" y="331530"/>
                    <a:pt x="11189" y="331711"/>
                    <a:pt x="11189" y="331891"/>
                  </a:cubicBezTo>
                  <a:cubicBezTo>
                    <a:pt x="11370" y="333696"/>
                    <a:pt x="11370" y="335681"/>
                    <a:pt x="11551" y="337486"/>
                  </a:cubicBezTo>
                  <a:cubicBezTo>
                    <a:pt x="11551" y="337666"/>
                    <a:pt x="11551" y="337847"/>
                    <a:pt x="11551" y="338027"/>
                  </a:cubicBezTo>
                  <a:cubicBezTo>
                    <a:pt x="11551" y="341817"/>
                    <a:pt x="11551" y="345607"/>
                    <a:pt x="11189" y="349578"/>
                  </a:cubicBezTo>
                  <a:cubicBezTo>
                    <a:pt x="11189" y="349758"/>
                    <a:pt x="11189" y="349939"/>
                    <a:pt x="11189" y="350119"/>
                  </a:cubicBezTo>
                  <a:cubicBezTo>
                    <a:pt x="11009" y="351924"/>
                    <a:pt x="10828" y="353909"/>
                    <a:pt x="10648" y="355714"/>
                  </a:cubicBezTo>
                  <a:cubicBezTo>
                    <a:pt x="10648" y="356075"/>
                    <a:pt x="10648" y="356255"/>
                    <a:pt x="10468" y="356616"/>
                  </a:cubicBezTo>
                  <a:cubicBezTo>
                    <a:pt x="10287" y="358421"/>
                    <a:pt x="9926" y="360406"/>
                    <a:pt x="9565" y="362211"/>
                  </a:cubicBezTo>
                  <a:cubicBezTo>
                    <a:pt x="9565" y="362391"/>
                    <a:pt x="9565" y="362572"/>
                    <a:pt x="9385" y="362752"/>
                  </a:cubicBezTo>
                  <a:cubicBezTo>
                    <a:pt x="9024" y="364557"/>
                    <a:pt x="8663" y="366542"/>
                    <a:pt x="8121" y="368347"/>
                  </a:cubicBezTo>
                  <a:cubicBezTo>
                    <a:pt x="8121" y="368527"/>
                    <a:pt x="8121" y="368708"/>
                    <a:pt x="7941" y="368708"/>
                  </a:cubicBezTo>
                  <a:cubicBezTo>
                    <a:pt x="7580" y="370693"/>
                    <a:pt x="7039" y="372498"/>
                    <a:pt x="6497" y="374483"/>
                  </a:cubicBezTo>
                  <a:cubicBezTo>
                    <a:pt x="6317" y="374844"/>
                    <a:pt x="6317" y="375205"/>
                    <a:pt x="6136" y="375566"/>
                  </a:cubicBezTo>
                  <a:cubicBezTo>
                    <a:pt x="5595" y="377371"/>
                    <a:pt x="5053" y="379356"/>
                    <a:pt x="4332" y="381341"/>
                  </a:cubicBezTo>
                  <a:cubicBezTo>
                    <a:pt x="4151" y="381702"/>
                    <a:pt x="4151" y="382063"/>
                    <a:pt x="3970" y="382243"/>
                  </a:cubicBezTo>
                  <a:cubicBezTo>
                    <a:pt x="3249" y="384229"/>
                    <a:pt x="2527" y="386214"/>
                    <a:pt x="1805" y="388199"/>
                  </a:cubicBezTo>
                  <a:cubicBezTo>
                    <a:pt x="42411" y="383687"/>
                    <a:pt x="76882" y="373039"/>
                    <a:pt x="108826" y="354450"/>
                  </a:cubicBezTo>
                  <a:cubicBezTo>
                    <a:pt x="162426" y="323229"/>
                    <a:pt x="209891" y="286051"/>
                    <a:pt x="232631" y="225412"/>
                  </a:cubicBezTo>
                  <a:cubicBezTo>
                    <a:pt x="250317" y="178128"/>
                    <a:pt x="261145" y="130122"/>
                    <a:pt x="242196" y="80311"/>
                  </a:cubicBezTo>
                  <a:cubicBezTo>
                    <a:pt x="242196" y="78687"/>
                    <a:pt x="241474" y="76701"/>
                    <a:pt x="240752" y="74897"/>
                  </a:cubicBezTo>
                  <a:close/>
                </a:path>
              </a:pathLst>
            </a:custGeom>
            <a:solidFill>
              <a:srgbClr val="FFFFFF"/>
            </a:solidFill>
            <a:ln w="1804" cap="flat">
              <a:noFill/>
              <a:prstDash val="solid"/>
              <a:miter/>
            </a:ln>
          </p:spPr>
          <p:txBody>
            <a:bodyPr rtlCol="0" anchor="ctr"/>
            <a:lstStyle/>
            <a:p>
              <a:endParaRPr lang="en-US"/>
            </a:p>
          </p:txBody>
        </p:sp>
        <p:sp>
          <p:nvSpPr>
            <p:cNvPr id="53" name="Freeform 1012">
              <a:extLst>
                <a:ext uri="{FF2B5EF4-FFF2-40B4-BE49-F238E27FC236}">
                  <a16:creationId xmlns:a16="http://schemas.microsoft.com/office/drawing/2014/main" id="{9E2E09ED-9149-D023-C912-B46DF52D85A4}"/>
                </a:ext>
              </a:extLst>
            </p:cNvPr>
            <p:cNvSpPr/>
            <p:nvPr/>
          </p:nvSpPr>
          <p:spPr>
            <a:xfrm>
              <a:off x="8491747" y="2127197"/>
              <a:ext cx="453930" cy="780183"/>
            </a:xfrm>
            <a:custGeom>
              <a:avLst/>
              <a:gdLst>
                <a:gd name="connsiteX0" fmla="*/ 411701 w 453930"/>
                <a:gd name="connsiteY0" fmla="*/ 390050 h 780183"/>
                <a:gd name="connsiteX1" fmla="*/ 452307 w 453930"/>
                <a:gd name="connsiteY1" fmla="*/ 337532 h 780183"/>
                <a:gd name="connsiteX2" fmla="*/ 419100 w 453930"/>
                <a:gd name="connsiteY2" fmla="*/ 311724 h 780183"/>
                <a:gd name="connsiteX3" fmla="*/ 369650 w 453930"/>
                <a:gd name="connsiteY3" fmla="*/ 322733 h 780183"/>
                <a:gd name="connsiteX4" fmla="*/ 289700 w 453930"/>
                <a:gd name="connsiteY4" fmla="*/ 290789 h 780183"/>
                <a:gd name="connsiteX5" fmla="*/ 238807 w 453930"/>
                <a:gd name="connsiteY5" fmla="*/ 213366 h 780183"/>
                <a:gd name="connsiteX6" fmla="*/ 239528 w 453930"/>
                <a:gd name="connsiteY6" fmla="*/ 196943 h 780183"/>
                <a:gd name="connsiteX7" fmla="*/ 271653 w 453930"/>
                <a:gd name="connsiteY7" fmla="*/ 154532 h 780183"/>
                <a:gd name="connsiteX8" fmla="*/ 215887 w 453930"/>
                <a:gd name="connsiteY8" fmla="*/ 6724 h 780183"/>
                <a:gd name="connsiteX9" fmla="*/ 84863 w 453930"/>
                <a:gd name="connsiteY9" fmla="*/ 44984 h 780183"/>
                <a:gd name="connsiteX10" fmla="*/ 69883 w 453930"/>
                <a:gd name="connsiteY10" fmla="*/ 133958 h 780183"/>
                <a:gd name="connsiteX11" fmla="*/ 114099 w 453930"/>
                <a:gd name="connsiteY11" fmla="*/ 198928 h 780183"/>
                <a:gd name="connsiteX12" fmla="*/ 41910 w 453930"/>
                <a:gd name="connsiteY12" fmla="*/ 256499 h 780183"/>
                <a:gd name="connsiteX13" fmla="*/ 20253 w 453930"/>
                <a:gd name="connsiteY13" fmla="*/ 317860 h 780183"/>
                <a:gd name="connsiteX14" fmla="*/ 221 w 453930"/>
                <a:gd name="connsiteY14" fmla="*/ 490935 h 780183"/>
                <a:gd name="connsiteX15" fmla="*/ 17185 w 453930"/>
                <a:gd name="connsiteY15" fmla="*/ 530458 h 780183"/>
                <a:gd name="connsiteX16" fmla="*/ 26930 w 453930"/>
                <a:gd name="connsiteY16" fmla="*/ 554281 h 780183"/>
                <a:gd name="connsiteX17" fmla="*/ 18990 w 453930"/>
                <a:gd name="connsiteY17" fmla="*/ 629719 h 780183"/>
                <a:gd name="connsiteX18" fmla="*/ 5454 w 453930"/>
                <a:gd name="connsiteY18" fmla="*/ 741432 h 780183"/>
                <a:gd name="connsiteX19" fmla="*/ 37579 w 453930"/>
                <a:gd name="connsiteY19" fmla="*/ 779332 h 780183"/>
                <a:gd name="connsiteX20" fmla="*/ 89014 w 453930"/>
                <a:gd name="connsiteY20" fmla="*/ 752621 h 780183"/>
                <a:gd name="connsiteX21" fmla="*/ 98398 w 453930"/>
                <a:gd name="connsiteY21" fmla="*/ 709127 h 780183"/>
                <a:gd name="connsiteX22" fmla="*/ 130703 w 453930"/>
                <a:gd name="connsiteY22" fmla="*/ 560598 h 780183"/>
                <a:gd name="connsiteX23" fmla="*/ 144058 w 453930"/>
                <a:gd name="connsiteY23" fmla="*/ 532805 h 780183"/>
                <a:gd name="connsiteX24" fmla="*/ 164090 w 453930"/>
                <a:gd name="connsiteY24" fmla="*/ 535331 h 780183"/>
                <a:gd name="connsiteX25" fmla="*/ 170768 w 453930"/>
                <a:gd name="connsiteY25" fmla="*/ 559695 h 780183"/>
                <a:gd name="connsiteX26" fmla="*/ 194410 w 453930"/>
                <a:gd name="connsiteY26" fmla="*/ 726453 h 780183"/>
                <a:gd name="connsiteX27" fmla="*/ 255410 w 453930"/>
                <a:gd name="connsiteY27" fmla="*/ 778249 h 780183"/>
                <a:gd name="connsiteX28" fmla="*/ 291144 w 453930"/>
                <a:gd name="connsiteY28" fmla="*/ 735116 h 780183"/>
                <a:gd name="connsiteX29" fmla="*/ 281940 w 453930"/>
                <a:gd name="connsiteY29" fmla="*/ 623402 h 780183"/>
                <a:gd name="connsiteX30" fmla="*/ 266960 w 453930"/>
                <a:gd name="connsiteY30" fmla="*/ 460976 h 780183"/>
                <a:gd name="connsiteX31" fmla="*/ 261366 w 453930"/>
                <a:gd name="connsiteY31" fmla="*/ 397630 h 780183"/>
                <a:gd name="connsiteX32" fmla="*/ 411701 w 453930"/>
                <a:gd name="connsiteY32" fmla="*/ 390050 h 780183"/>
                <a:gd name="connsiteX33" fmla="*/ 87750 w 453930"/>
                <a:gd name="connsiteY33" fmla="*/ 132514 h 780183"/>
                <a:gd name="connsiteX34" fmla="*/ 181777 w 453930"/>
                <a:gd name="connsiteY34" fmla="*/ 15747 h 780183"/>
                <a:gd name="connsiteX35" fmla="*/ 268404 w 453930"/>
                <a:gd name="connsiteY35" fmla="*/ 124934 h 780183"/>
                <a:gd name="connsiteX36" fmla="*/ 181235 w 453930"/>
                <a:gd name="connsiteY36" fmla="*/ 200913 h 780183"/>
                <a:gd name="connsiteX37" fmla="*/ 87750 w 453930"/>
                <a:gd name="connsiteY37" fmla="*/ 132514 h 780183"/>
                <a:gd name="connsiteX38" fmla="*/ 231949 w 453930"/>
                <a:gd name="connsiteY38" fmla="*/ 352692 h 780183"/>
                <a:gd name="connsiteX39" fmla="*/ 266419 w 453930"/>
                <a:gd name="connsiteY39" fmla="*/ 628636 h 780183"/>
                <a:gd name="connsiteX40" fmla="*/ 272555 w 453930"/>
                <a:gd name="connsiteY40" fmla="*/ 735116 h 780183"/>
                <a:gd name="connsiteX41" fmla="*/ 251440 w 453930"/>
                <a:gd name="connsiteY41" fmla="*/ 764894 h 780183"/>
                <a:gd name="connsiteX42" fmla="*/ 214804 w 453930"/>
                <a:gd name="connsiteY42" fmla="*/ 749012 h 780183"/>
                <a:gd name="connsiteX43" fmla="*/ 185025 w 453930"/>
                <a:gd name="connsiteY43" fmla="*/ 554642 h 780183"/>
                <a:gd name="connsiteX44" fmla="*/ 176543 w 453930"/>
                <a:gd name="connsiteY44" fmla="*/ 525044 h 780183"/>
                <a:gd name="connsiteX45" fmla="*/ 151638 w 453930"/>
                <a:gd name="connsiteY45" fmla="*/ 505372 h 780183"/>
                <a:gd name="connsiteX46" fmla="*/ 125830 w 453930"/>
                <a:gd name="connsiteY46" fmla="*/ 524683 h 780183"/>
                <a:gd name="connsiteX47" fmla="*/ 101647 w 453930"/>
                <a:gd name="connsiteY47" fmla="*/ 599399 h 780183"/>
                <a:gd name="connsiteX48" fmla="*/ 79088 w 453930"/>
                <a:gd name="connsiteY48" fmla="*/ 732408 h 780183"/>
                <a:gd name="connsiteX49" fmla="*/ 77644 w 453930"/>
                <a:gd name="connsiteY49" fmla="*/ 740710 h 780183"/>
                <a:gd name="connsiteX50" fmla="*/ 28916 w 453930"/>
                <a:gd name="connsiteY50" fmla="*/ 759119 h 780183"/>
                <a:gd name="connsiteX51" fmla="*/ 18629 w 453930"/>
                <a:gd name="connsiteY51" fmla="*/ 739086 h 780183"/>
                <a:gd name="connsiteX52" fmla="*/ 41910 w 453930"/>
                <a:gd name="connsiteY52" fmla="*/ 571787 h 780183"/>
                <a:gd name="connsiteX53" fmla="*/ 62484 w 453930"/>
                <a:gd name="connsiteY53" fmla="*/ 532805 h 780183"/>
                <a:gd name="connsiteX54" fmla="*/ 90457 w 453930"/>
                <a:gd name="connsiteY54" fmla="*/ 473068 h 780183"/>
                <a:gd name="connsiteX55" fmla="*/ 101286 w 453930"/>
                <a:gd name="connsiteY55" fmla="*/ 358286 h 780183"/>
                <a:gd name="connsiteX56" fmla="*/ 115182 w 453930"/>
                <a:gd name="connsiteY56" fmla="*/ 303783 h 780183"/>
                <a:gd name="connsiteX57" fmla="*/ 95510 w 453930"/>
                <a:gd name="connsiteY57" fmla="*/ 323636 h 780183"/>
                <a:gd name="connsiteX58" fmla="*/ 68259 w 453930"/>
                <a:gd name="connsiteY58" fmla="*/ 506816 h 780183"/>
                <a:gd name="connsiteX59" fmla="*/ 27292 w 453930"/>
                <a:gd name="connsiteY59" fmla="*/ 519630 h 780183"/>
                <a:gd name="connsiteX60" fmla="*/ 18448 w 453930"/>
                <a:gd name="connsiteY60" fmla="*/ 493642 h 780183"/>
                <a:gd name="connsiteX61" fmla="*/ 41910 w 453930"/>
                <a:gd name="connsiteY61" fmla="*/ 304686 h 780183"/>
                <a:gd name="connsiteX62" fmla="*/ 102188 w 453930"/>
                <a:gd name="connsiteY62" fmla="*/ 220766 h 780183"/>
                <a:gd name="connsiteX63" fmla="*/ 154345 w 453930"/>
                <a:gd name="connsiteY63" fmla="*/ 209035 h 780183"/>
                <a:gd name="connsiteX64" fmla="*/ 265878 w 453930"/>
                <a:gd name="connsiteY64" fmla="*/ 284292 h 780183"/>
                <a:gd name="connsiteX65" fmla="*/ 269848 w 453930"/>
                <a:gd name="connsiteY65" fmla="*/ 291692 h 780183"/>
                <a:gd name="connsiteX66" fmla="*/ 372357 w 453930"/>
                <a:gd name="connsiteY66" fmla="*/ 337893 h 780183"/>
                <a:gd name="connsiteX67" fmla="*/ 416754 w 453930"/>
                <a:gd name="connsiteY67" fmla="*/ 327606 h 780183"/>
                <a:gd name="connsiteX68" fmla="*/ 440215 w 453930"/>
                <a:gd name="connsiteY68" fmla="*/ 352872 h 780183"/>
                <a:gd name="connsiteX69" fmla="*/ 416573 w 453930"/>
                <a:gd name="connsiteY69" fmla="*/ 376153 h 780183"/>
                <a:gd name="connsiteX70" fmla="*/ 298182 w 453930"/>
                <a:gd name="connsiteY70" fmla="*/ 392757 h 780183"/>
                <a:gd name="connsiteX71" fmla="*/ 281579 w 453930"/>
                <a:gd name="connsiteY71" fmla="*/ 390050 h 780183"/>
                <a:gd name="connsiteX72" fmla="*/ 230325 w 453930"/>
                <a:gd name="connsiteY72" fmla="*/ 322914 h 780183"/>
                <a:gd name="connsiteX73" fmla="*/ 231949 w 453930"/>
                <a:gd name="connsiteY73" fmla="*/ 352692 h 780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453930" h="780183">
                  <a:moveTo>
                    <a:pt x="411701" y="390050"/>
                  </a:moveTo>
                  <a:cubicBezTo>
                    <a:pt x="431914" y="385538"/>
                    <a:pt x="461150" y="374529"/>
                    <a:pt x="452307" y="337532"/>
                  </a:cubicBezTo>
                  <a:cubicBezTo>
                    <a:pt x="448156" y="320206"/>
                    <a:pt x="436786" y="308476"/>
                    <a:pt x="419100" y="311724"/>
                  </a:cubicBezTo>
                  <a:cubicBezTo>
                    <a:pt x="402496" y="314792"/>
                    <a:pt x="385893" y="318221"/>
                    <a:pt x="369650" y="322733"/>
                  </a:cubicBezTo>
                  <a:cubicBezTo>
                    <a:pt x="337887" y="331576"/>
                    <a:pt x="316591" y="333562"/>
                    <a:pt x="289700" y="290789"/>
                  </a:cubicBezTo>
                  <a:cubicBezTo>
                    <a:pt x="273097" y="264621"/>
                    <a:pt x="260283" y="236106"/>
                    <a:pt x="238807" y="213366"/>
                  </a:cubicBezTo>
                  <a:cubicBezTo>
                    <a:pt x="232490" y="206688"/>
                    <a:pt x="233934" y="202177"/>
                    <a:pt x="239528" y="196943"/>
                  </a:cubicBezTo>
                  <a:cubicBezTo>
                    <a:pt x="252703" y="184671"/>
                    <a:pt x="262990" y="170233"/>
                    <a:pt x="271653" y="154532"/>
                  </a:cubicBezTo>
                  <a:cubicBezTo>
                    <a:pt x="292588" y="117174"/>
                    <a:pt x="295295" y="35600"/>
                    <a:pt x="215887" y="6724"/>
                  </a:cubicBezTo>
                  <a:cubicBezTo>
                    <a:pt x="173836" y="-12767"/>
                    <a:pt x="108324" y="13221"/>
                    <a:pt x="84863" y="44984"/>
                  </a:cubicBezTo>
                  <a:cubicBezTo>
                    <a:pt x="67898" y="70972"/>
                    <a:pt x="60499" y="104180"/>
                    <a:pt x="69883" y="133958"/>
                  </a:cubicBezTo>
                  <a:cubicBezTo>
                    <a:pt x="78005" y="159585"/>
                    <a:pt x="91540" y="181603"/>
                    <a:pt x="114099" y="198928"/>
                  </a:cubicBezTo>
                  <a:cubicBezTo>
                    <a:pt x="90277" y="206147"/>
                    <a:pt x="55806" y="234843"/>
                    <a:pt x="41910" y="256499"/>
                  </a:cubicBezTo>
                  <a:cubicBezTo>
                    <a:pt x="29999" y="277615"/>
                    <a:pt x="25667" y="293497"/>
                    <a:pt x="20253" y="317860"/>
                  </a:cubicBezTo>
                  <a:cubicBezTo>
                    <a:pt x="7800" y="374890"/>
                    <a:pt x="5093" y="433003"/>
                    <a:pt x="221" y="490935"/>
                  </a:cubicBezTo>
                  <a:cubicBezTo>
                    <a:pt x="-1043" y="506455"/>
                    <a:pt x="2928" y="520713"/>
                    <a:pt x="17185" y="530458"/>
                  </a:cubicBezTo>
                  <a:cubicBezTo>
                    <a:pt x="25487" y="536053"/>
                    <a:pt x="27292" y="543272"/>
                    <a:pt x="26930" y="554281"/>
                  </a:cubicBezTo>
                  <a:cubicBezTo>
                    <a:pt x="26028" y="579728"/>
                    <a:pt x="22238" y="604633"/>
                    <a:pt x="18990" y="629719"/>
                  </a:cubicBezTo>
                  <a:cubicBezTo>
                    <a:pt x="14297" y="666896"/>
                    <a:pt x="9605" y="704074"/>
                    <a:pt x="5454" y="741432"/>
                  </a:cubicBezTo>
                  <a:cubicBezTo>
                    <a:pt x="2928" y="763811"/>
                    <a:pt x="15741" y="776805"/>
                    <a:pt x="37579" y="779332"/>
                  </a:cubicBezTo>
                  <a:cubicBezTo>
                    <a:pt x="49670" y="780775"/>
                    <a:pt x="80712" y="784024"/>
                    <a:pt x="89014" y="752621"/>
                  </a:cubicBezTo>
                  <a:cubicBezTo>
                    <a:pt x="91360" y="738364"/>
                    <a:pt x="95510" y="724648"/>
                    <a:pt x="98398" y="709127"/>
                  </a:cubicBezTo>
                  <a:cubicBezTo>
                    <a:pt x="107422" y="659317"/>
                    <a:pt x="116265" y="609325"/>
                    <a:pt x="130703" y="560598"/>
                  </a:cubicBezTo>
                  <a:cubicBezTo>
                    <a:pt x="133771" y="550491"/>
                    <a:pt x="138102" y="541287"/>
                    <a:pt x="144058" y="532805"/>
                  </a:cubicBezTo>
                  <a:cubicBezTo>
                    <a:pt x="151638" y="522157"/>
                    <a:pt x="158857" y="522879"/>
                    <a:pt x="164090" y="535331"/>
                  </a:cubicBezTo>
                  <a:cubicBezTo>
                    <a:pt x="167339" y="543092"/>
                    <a:pt x="169505" y="551393"/>
                    <a:pt x="170768" y="559695"/>
                  </a:cubicBezTo>
                  <a:cubicBezTo>
                    <a:pt x="179431" y="615101"/>
                    <a:pt x="190801" y="669965"/>
                    <a:pt x="194410" y="726453"/>
                  </a:cubicBezTo>
                  <a:cubicBezTo>
                    <a:pt x="197478" y="775542"/>
                    <a:pt x="216789" y="780234"/>
                    <a:pt x="255410" y="778249"/>
                  </a:cubicBezTo>
                  <a:cubicBezTo>
                    <a:pt x="274541" y="780956"/>
                    <a:pt x="290603" y="768864"/>
                    <a:pt x="291144" y="735116"/>
                  </a:cubicBezTo>
                  <a:cubicBezTo>
                    <a:pt x="291866" y="697397"/>
                    <a:pt x="286452" y="660580"/>
                    <a:pt x="281940" y="623402"/>
                  </a:cubicBezTo>
                  <a:cubicBezTo>
                    <a:pt x="275262" y="569441"/>
                    <a:pt x="274541" y="514938"/>
                    <a:pt x="266960" y="460976"/>
                  </a:cubicBezTo>
                  <a:cubicBezTo>
                    <a:pt x="264253" y="441485"/>
                    <a:pt x="257576" y="421452"/>
                    <a:pt x="261366" y="397630"/>
                  </a:cubicBezTo>
                  <a:cubicBezTo>
                    <a:pt x="296739" y="417843"/>
                    <a:pt x="359002" y="401961"/>
                    <a:pt x="411701" y="390050"/>
                  </a:cubicBezTo>
                  <a:close/>
                  <a:moveTo>
                    <a:pt x="87750" y="132514"/>
                  </a:moveTo>
                  <a:cubicBezTo>
                    <a:pt x="73854" y="92449"/>
                    <a:pt x="90818" y="14665"/>
                    <a:pt x="181777" y="15747"/>
                  </a:cubicBezTo>
                  <a:cubicBezTo>
                    <a:pt x="259561" y="12860"/>
                    <a:pt x="275443" y="94795"/>
                    <a:pt x="268404" y="124934"/>
                  </a:cubicBezTo>
                  <a:cubicBezTo>
                    <a:pt x="261185" y="155615"/>
                    <a:pt x="245123" y="196762"/>
                    <a:pt x="181235" y="200913"/>
                  </a:cubicBezTo>
                  <a:cubicBezTo>
                    <a:pt x="125289" y="197845"/>
                    <a:pt x="102729" y="175647"/>
                    <a:pt x="87750" y="132514"/>
                  </a:cubicBezTo>
                  <a:close/>
                  <a:moveTo>
                    <a:pt x="231949" y="352692"/>
                  </a:moveTo>
                  <a:cubicBezTo>
                    <a:pt x="250718" y="443831"/>
                    <a:pt x="259200" y="536053"/>
                    <a:pt x="266419" y="628636"/>
                  </a:cubicBezTo>
                  <a:cubicBezTo>
                    <a:pt x="269126" y="664189"/>
                    <a:pt x="273638" y="699562"/>
                    <a:pt x="272555" y="735116"/>
                  </a:cubicBezTo>
                  <a:cubicBezTo>
                    <a:pt x="272194" y="745042"/>
                    <a:pt x="272736" y="764172"/>
                    <a:pt x="251440" y="764894"/>
                  </a:cubicBezTo>
                  <a:cubicBezTo>
                    <a:pt x="223286" y="768864"/>
                    <a:pt x="215706" y="753524"/>
                    <a:pt x="214804" y="749012"/>
                  </a:cubicBezTo>
                  <a:cubicBezTo>
                    <a:pt x="211736" y="734394"/>
                    <a:pt x="190620" y="604994"/>
                    <a:pt x="185025" y="554642"/>
                  </a:cubicBezTo>
                  <a:cubicBezTo>
                    <a:pt x="183942" y="544535"/>
                    <a:pt x="180694" y="534429"/>
                    <a:pt x="176543" y="525044"/>
                  </a:cubicBezTo>
                  <a:cubicBezTo>
                    <a:pt x="171851" y="514577"/>
                    <a:pt x="164993" y="504470"/>
                    <a:pt x="151638" y="505372"/>
                  </a:cubicBezTo>
                  <a:cubicBezTo>
                    <a:pt x="139546" y="506094"/>
                    <a:pt x="130703" y="513674"/>
                    <a:pt x="125830" y="524683"/>
                  </a:cubicBezTo>
                  <a:cubicBezTo>
                    <a:pt x="115182" y="548686"/>
                    <a:pt x="106159" y="573592"/>
                    <a:pt x="101647" y="599399"/>
                  </a:cubicBezTo>
                  <a:cubicBezTo>
                    <a:pt x="93886" y="643615"/>
                    <a:pt x="82336" y="687290"/>
                    <a:pt x="79088" y="732408"/>
                  </a:cubicBezTo>
                  <a:cubicBezTo>
                    <a:pt x="78907" y="735116"/>
                    <a:pt x="78185" y="738003"/>
                    <a:pt x="77644" y="740710"/>
                  </a:cubicBezTo>
                  <a:cubicBezTo>
                    <a:pt x="72049" y="763630"/>
                    <a:pt x="49309" y="772293"/>
                    <a:pt x="28916" y="759119"/>
                  </a:cubicBezTo>
                  <a:cubicBezTo>
                    <a:pt x="21336" y="754246"/>
                    <a:pt x="18087" y="746666"/>
                    <a:pt x="18629" y="739086"/>
                  </a:cubicBezTo>
                  <a:cubicBezTo>
                    <a:pt x="21155" y="704615"/>
                    <a:pt x="39744" y="593263"/>
                    <a:pt x="41910" y="571787"/>
                  </a:cubicBezTo>
                  <a:cubicBezTo>
                    <a:pt x="43173" y="559334"/>
                    <a:pt x="40286" y="531000"/>
                    <a:pt x="62484" y="532805"/>
                  </a:cubicBezTo>
                  <a:cubicBezTo>
                    <a:pt x="78727" y="535512"/>
                    <a:pt x="88472" y="492739"/>
                    <a:pt x="90457" y="473068"/>
                  </a:cubicBezTo>
                  <a:cubicBezTo>
                    <a:pt x="94247" y="434807"/>
                    <a:pt x="98398" y="396547"/>
                    <a:pt x="101286" y="358286"/>
                  </a:cubicBezTo>
                  <a:cubicBezTo>
                    <a:pt x="102729" y="340420"/>
                    <a:pt x="109046" y="323996"/>
                    <a:pt x="115182" y="303783"/>
                  </a:cubicBezTo>
                  <a:cubicBezTo>
                    <a:pt x="98037" y="304144"/>
                    <a:pt x="97496" y="312807"/>
                    <a:pt x="95510" y="323636"/>
                  </a:cubicBezTo>
                  <a:cubicBezTo>
                    <a:pt x="91901" y="343848"/>
                    <a:pt x="80712" y="467112"/>
                    <a:pt x="68259" y="506816"/>
                  </a:cubicBezTo>
                  <a:cubicBezTo>
                    <a:pt x="62664" y="525044"/>
                    <a:pt x="42812" y="530278"/>
                    <a:pt x="27292" y="519630"/>
                  </a:cubicBezTo>
                  <a:cubicBezTo>
                    <a:pt x="18268" y="513313"/>
                    <a:pt x="17907" y="504831"/>
                    <a:pt x="18448" y="493642"/>
                  </a:cubicBezTo>
                  <a:cubicBezTo>
                    <a:pt x="22238" y="430115"/>
                    <a:pt x="23141" y="366408"/>
                    <a:pt x="41910" y="304686"/>
                  </a:cubicBezTo>
                  <a:cubicBezTo>
                    <a:pt x="54001" y="264982"/>
                    <a:pt x="68981" y="241340"/>
                    <a:pt x="102188" y="220766"/>
                  </a:cubicBezTo>
                  <a:cubicBezTo>
                    <a:pt x="113558" y="213727"/>
                    <a:pt x="140990" y="209937"/>
                    <a:pt x="154345" y="209035"/>
                  </a:cubicBezTo>
                  <a:cubicBezTo>
                    <a:pt x="210472" y="204523"/>
                    <a:pt x="244582" y="235745"/>
                    <a:pt x="265878" y="284292"/>
                  </a:cubicBezTo>
                  <a:cubicBezTo>
                    <a:pt x="266960" y="286819"/>
                    <a:pt x="268585" y="289165"/>
                    <a:pt x="269848" y="291692"/>
                  </a:cubicBezTo>
                  <a:cubicBezTo>
                    <a:pt x="297100" y="342585"/>
                    <a:pt x="316952" y="351789"/>
                    <a:pt x="372357" y="337893"/>
                  </a:cubicBezTo>
                  <a:cubicBezTo>
                    <a:pt x="386975" y="334284"/>
                    <a:pt x="401594" y="327425"/>
                    <a:pt x="416754" y="327606"/>
                  </a:cubicBezTo>
                  <a:cubicBezTo>
                    <a:pt x="431553" y="327787"/>
                    <a:pt x="444727" y="339337"/>
                    <a:pt x="440215" y="352872"/>
                  </a:cubicBezTo>
                  <a:cubicBezTo>
                    <a:pt x="436245" y="370739"/>
                    <a:pt x="425597" y="374710"/>
                    <a:pt x="416573" y="376153"/>
                  </a:cubicBezTo>
                  <a:cubicBezTo>
                    <a:pt x="376869" y="382470"/>
                    <a:pt x="339330" y="394923"/>
                    <a:pt x="298182" y="392757"/>
                  </a:cubicBezTo>
                  <a:cubicBezTo>
                    <a:pt x="292588" y="392396"/>
                    <a:pt x="286993" y="391494"/>
                    <a:pt x="281579" y="390050"/>
                  </a:cubicBezTo>
                  <a:cubicBezTo>
                    <a:pt x="262629" y="384636"/>
                    <a:pt x="249094" y="376875"/>
                    <a:pt x="230325" y="322914"/>
                  </a:cubicBezTo>
                  <a:cubicBezTo>
                    <a:pt x="220759" y="323816"/>
                    <a:pt x="229963" y="342766"/>
                    <a:pt x="231949" y="352692"/>
                  </a:cubicBezTo>
                  <a:close/>
                </a:path>
              </a:pathLst>
            </a:custGeom>
            <a:solidFill>
              <a:srgbClr val="000000"/>
            </a:solidFill>
            <a:ln w="1804" cap="flat">
              <a:noFill/>
              <a:prstDash val="solid"/>
              <a:miter/>
            </a:ln>
          </p:spPr>
          <p:txBody>
            <a:bodyPr rtlCol="0" anchor="ctr"/>
            <a:lstStyle/>
            <a:p>
              <a:endParaRPr lang="en-US"/>
            </a:p>
          </p:txBody>
        </p:sp>
        <p:sp>
          <p:nvSpPr>
            <p:cNvPr id="54" name="Freeform 1013">
              <a:extLst>
                <a:ext uri="{FF2B5EF4-FFF2-40B4-BE49-F238E27FC236}">
                  <a16:creationId xmlns:a16="http://schemas.microsoft.com/office/drawing/2014/main" id="{C34D98B4-706B-3A5E-94AC-857AF52D30E8}"/>
                </a:ext>
              </a:extLst>
            </p:cNvPr>
            <p:cNvSpPr/>
            <p:nvPr/>
          </p:nvSpPr>
          <p:spPr>
            <a:xfrm>
              <a:off x="9202663" y="2133190"/>
              <a:ext cx="412407" cy="787606"/>
            </a:xfrm>
            <a:custGeom>
              <a:avLst/>
              <a:gdLst>
                <a:gd name="connsiteX0" fmla="*/ 386224 w 412407"/>
                <a:gd name="connsiteY0" fmla="*/ 523022 h 787606"/>
                <a:gd name="connsiteX1" fmla="*/ 406256 w 412407"/>
                <a:gd name="connsiteY1" fmla="*/ 501004 h 787606"/>
                <a:gd name="connsiteX2" fmla="*/ 408061 w 412407"/>
                <a:gd name="connsiteY2" fmla="*/ 417986 h 787606"/>
                <a:gd name="connsiteX3" fmla="*/ 385863 w 412407"/>
                <a:gd name="connsiteY3" fmla="*/ 290571 h 787606"/>
                <a:gd name="connsiteX4" fmla="*/ 329916 w 412407"/>
                <a:gd name="connsiteY4" fmla="*/ 199974 h 787606"/>
                <a:gd name="connsiteX5" fmla="*/ 324141 w 412407"/>
                <a:gd name="connsiteY5" fmla="*/ 192755 h 787606"/>
                <a:gd name="connsiteX6" fmla="*/ 375395 w 412407"/>
                <a:gd name="connsiteY6" fmla="*/ 64618 h 787606"/>
                <a:gd name="connsiteX7" fmla="*/ 281368 w 412407"/>
                <a:gd name="connsiteY7" fmla="*/ 9 h 787606"/>
                <a:gd name="connsiteX8" fmla="*/ 210081 w 412407"/>
                <a:gd name="connsiteY8" fmla="*/ 29245 h 787606"/>
                <a:gd name="connsiteX9" fmla="*/ 183733 w 412407"/>
                <a:gd name="connsiteY9" fmla="*/ 125799 h 787606"/>
                <a:gd name="connsiteX10" fmla="*/ 232280 w 412407"/>
                <a:gd name="connsiteY10" fmla="*/ 188243 h 787606"/>
                <a:gd name="connsiteX11" fmla="*/ 194741 w 412407"/>
                <a:gd name="connsiteY11" fmla="*/ 204666 h 787606"/>
                <a:gd name="connsiteX12" fmla="*/ 144389 w 412407"/>
                <a:gd name="connsiteY12" fmla="*/ 269817 h 787606"/>
                <a:gd name="connsiteX13" fmla="*/ 54874 w 412407"/>
                <a:gd name="connsiteY13" fmla="*/ 370882 h 787606"/>
                <a:gd name="connsiteX14" fmla="*/ 10 w 412407"/>
                <a:gd name="connsiteY14" fmla="*/ 423039 h 787606"/>
                <a:gd name="connsiteX15" fmla="*/ 49280 w 412407"/>
                <a:gd name="connsiteY15" fmla="*/ 466894 h 787606"/>
                <a:gd name="connsiteX16" fmla="*/ 87901 w 412407"/>
                <a:gd name="connsiteY16" fmla="*/ 451554 h 787606"/>
                <a:gd name="connsiteX17" fmla="*/ 167670 w 412407"/>
                <a:gd name="connsiteY17" fmla="*/ 397592 h 787606"/>
                <a:gd name="connsiteX18" fmla="*/ 138794 w 412407"/>
                <a:gd name="connsiteY18" fmla="*/ 564531 h 787606"/>
                <a:gd name="connsiteX19" fmla="*/ 101256 w 412407"/>
                <a:gd name="connsiteY19" fmla="*/ 734537 h 787606"/>
                <a:gd name="connsiteX20" fmla="*/ 135185 w 412407"/>
                <a:gd name="connsiteY20" fmla="*/ 777670 h 787606"/>
                <a:gd name="connsiteX21" fmla="*/ 179040 w 412407"/>
                <a:gd name="connsiteY21" fmla="*/ 750779 h 787606"/>
                <a:gd name="connsiteX22" fmla="*/ 218202 w 412407"/>
                <a:gd name="connsiteY22" fmla="*/ 587090 h 787606"/>
                <a:gd name="connsiteX23" fmla="*/ 239318 w 412407"/>
                <a:gd name="connsiteY23" fmla="*/ 535474 h 787606"/>
                <a:gd name="connsiteX24" fmla="*/ 267833 w 412407"/>
                <a:gd name="connsiteY24" fmla="*/ 539806 h 787606"/>
                <a:gd name="connsiteX25" fmla="*/ 281549 w 412407"/>
                <a:gd name="connsiteY25" fmla="*/ 602610 h 787606"/>
                <a:gd name="connsiteX26" fmla="*/ 289490 w 412407"/>
                <a:gd name="connsiteY26" fmla="*/ 728942 h 787606"/>
                <a:gd name="connsiteX27" fmla="*/ 362581 w 412407"/>
                <a:gd name="connsiteY27" fmla="*/ 780197 h 787606"/>
                <a:gd name="connsiteX28" fmla="*/ 382434 w 412407"/>
                <a:gd name="connsiteY28" fmla="*/ 755291 h 787606"/>
                <a:gd name="connsiteX29" fmla="*/ 384600 w 412407"/>
                <a:gd name="connsiteY29" fmla="*/ 710353 h 787606"/>
                <a:gd name="connsiteX30" fmla="*/ 372147 w 412407"/>
                <a:gd name="connsiteY30" fmla="*/ 539084 h 787606"/>
                <a:gd name="connsiteX31" fmla="*/ 386224 w 412407"/>
                <a:gd name="connsiteY31" fmla="*/ 523022 h 787606"/>
                <a:gd name="connsiteX32" fmla="*/ 196185 w 412407"/>
                <a:gd name="connsiteY32" fmla="*/ 86636 h 787606"/>
                <a:gd name="connsiteX33" fmla="*/ 266570 w 412407"/>
                <a:gd name="connsiteY33" fmla="*/ 13364 h 787606"/>
                <a:gd name="connsiteX34" fmla="*/ 368357 w 412407"/>
                <a:gd name="connsiteY34" fmla="*/ 96562 h 787606"/>
                <a:gd name="connsiteX35" fmla="*/ 320351 w 412407"/>
                <a:gd name="connsiteY35" fmla="*/ 179219 h 787606"/>
                <a:gd name="connsiteX36" fmla="*/ 232461 w 412407"/>
                <a:gd name="connsiteY36" fmla="*/ 175971 h 787606"/>
                <a:gd name="connsiteX37" fmla="*/ 196185 w 412407"/>
                <a:gd name="connsiteY37" fmla="*/ 86636 h 787606"/>
                <a:gd name="connsiteX38" fmla="*/ 355543 w 412407"/>
                <a:gd name="connsiteY38" fmla="*/ 498838 h 787606"/>
                <a:gd name="connsiteX39" fmla="*/ 350851 w 412407"/>
                <a:gd name="connsiteY39" fmla="*/ 471226 h 787606"/>
                <a:gd name="connsiteX40" fmla="*/ 321614 w 412407"/>
                <a:gd name="connsiteY40" fmla="*/ 308619 h 787606"/>
                <a:gd name="connsiteX41" fmla="*/ 318186 w 412407"/>
                <a:gd name="connsiteY41" fmla="*/ 297971 h 787606"/>
                <a:gd name="connsiteX42" fmla="*/ 309522 w 412407"/>
                <a:gd name="connsiteY42" fmla="*/ 292737 h 787606"/>
                <a:gd name="connsiteX43" fmla="*/ 303386 w 412407"/>
                <a:gd name="connsiteY43" fmla="*/ 303565 h 787606"/>
                <a:gd name="connsiteX44" fmla="*/ 318727 w 412407"/>
                <a:gd name="connsiteY44" fmla="*/ 348684 h 787606"/>
                <a:gd name="connsiteX45" fmla="*/ 336413 w 412407"/>
                <a:gd name="connsiteY45" fmla="*/ 442711 h 787606"/>
                <a:gd name="connsiteX46" fmla="*/ 353738 w 412407"/>
                <a:gd name="connsiteY46" fmla="*/ 521758 h 787606"/>
                <a:gd name="connsiteX47" fmla="*/ 359333 w 412407"/>
                <a:gd name="connsiteY47" fmla="*/ 549010 h 787606"/>
                <a:gd name="connsiteX48" fmla="*/ 371966 w 412407"/>
                <a:gd name="connsiteY48" fmla="*/ 725693 h 787606"/>
                <a:gd name="connsiteX49" fmla="*/ 345436 w 412407"/>
                <a:gd name="connsiteY49" fmla="*/ 770992 h 787606"/>
                <a:gd name="connsiteX50" fmla="*/ 307537 w 412407"/>
                <a:gd name="connsiteY50" fmla="*/ 750599 h 787606"/>
                <a:gd name="connsiteX51" fmla="*/ 298875 w 412407"/>
                <a:gd name="connsiteY51" fmla="*/ 692306 h 787606"/>
                <a:gd name="connsiteX52" fmla="*/ 291475 w 412407"/>
                <a:gd name="connsiteY52" fmla="*/ 582758 h 787606"/>
                <a:gd name="connsiteX53" fmla="*/ 281730 w 412407"/>
                <a:gd name="connsiteY53" fmla="*/ 534211 h 787606"/>
                <a:gd name="connsiteX54" fmla="*/ 250327 w 412407"/>
                <a:gd name="connsiteY54" fmla="*/ 512915 h 787606"/>
                <a:gd name="connsiteX55" fmla="*/ 220007 w 412407"/>
                <a:gd name="connsiteY55" fmla="*/ 536557 h 787606"/>
                <a:gd name="connsiteX56" fmla="*/ 198892 w 412407"/>
                <a:gd name="connsiteY56" fmla="*/ 612356 h 787606"/>
                <a:gd name="connsiteX57" fmla="*/ 167309 w 412407"/>
                <a:gd name="connsiteY57" fmla="*/ 743560 h 787606"/>
                <a:gd name="connsiteX58" fmla="*/ 149622 w 412407"/>
                <a:gd name="connsiteY58" fmla="*/ 763232 h 787606"/>
                <a:gd name="connsiteX59" fmla="*/ 118582 w 412407"/>
                <a:gd name="connsiteY59" fmla="*/ 752404 h 787606"/>
                <a:gd name="connsiteX60" fmla="*/ 119303 w 412407"/>
                <a:gd name="connsiteY60" fmla="*/ 719918 h 787606"/>
                <a:gd name="connsiteX61" fmla="*/ 137351 w 412407"/>
                <a:gd name="connsiteY61" fmla="*/ 628779 h 787606"/>
                <a:gd name="connsiteX62" fmla="*/ 171100 w 412407"/>
                <a:gd name="connsiteY62" fmla="*/ 480791 h 787606"/>
                <a:gd name="connsiteX63" fmla="*/ 191854 w 412407"/>
                <a:gd name="connsiteY63" fmla="*/ 307716 h 787606"/>
                <a:gd name="connsiteX64" fmla="*/ 186981 w 412407"/>
                <a:gd name="connsiteY64" fmla="*/ 280645 h 787606"/>
                <a:gd name="connsiteX65" fmla="*/ 176694 w 412407"/>
                <a:gd name="connsiteY65" fmla="*/ 307175 h 787606"/>
                <a:gd name="connsiteX66" fmla="*/ 172904 w 412407"/>
                <a:gd name="connsiteY66" fmla="*/ 360415 h 787606"/>
                <a:gd name="connsiteX67" fmla="*/ 154134 w 412407"/>
                <a:gd name="connsiteY67" fmla="*/ 387847 h 787606"/>
                <a:gd name="connsiteX68" fmla="*/ 81584 w 412407"/>
                <a:gd name="connsiteY68" fmla="*/ 435492 h 787606"/>
                <a:gd name="connsiteX69" fmla="*/ 41880 w 412407"/>
                <a:gd name="connsiteY69" fmla="*/ 451373 h 787606"/>
                <a:gd name="connsiteX70" fmla="*/ 17877 w 412407"/>
                <a:gd name="connsiteY70" fmla="*/ 428453 h 787606"/>
                <a:gd name="connsiteX71" fmla="*/ 92954 w 412407"/>
                <a:gd name="connsiteY71" fmla="*/ 362941 h 787606"/>
                <a:gd name="connsiteX72" fmla="*/ 137351 w 412407"/>
                <a:gd name="connsiteY72" fmla="*/ 313491 h 787606"/>
                <a:gd name="connsiteX73" fmla="*/ 179581 w 412407"/>
                <a:gd name="connsiteY73" fmla="*/ 240400 h 787606"/>
                <a:gd name="connsiteX74" fmla="*/ 217842 w 412407"/>
                <a:gd name="connsiteY74" fmla="*/ 209178 h 787606"/>
                <a:gd name="connsiteX75" fmla="*/ 336955 w 412407"/>
                <a:gd name="connsiteY75" fmla="*/ 225601 h 787606"/>
                <a:gd name="connsiteX76" fmla="*/ 372869 w 412407"/>
                <a:gd name="connsiteY76" fmla="*/ 285518 h 787606"/>
                <a:gd name="connsiteX77" fmla="*/ 397954 w 412407"/>
                <a:gd name="connsiteY77" fmla="*/ 443072 h 787606"/>
                <a:gd name="connsiteX78" fmla="*/ 384780 w 412407"/>
                <a:gd name="connsiteY78" fmla="*/ 506237 h 787606"/>
                <a:gd name="connsiteX79" fmla="*/ 355543 w 412407"/>
                <a:gd name="connsiteY79" fmla="*/ 498838 h 78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12407" h="787606">
                  <a:moveTo>
                    <a:pt x="386224" y="523022"/>
                  </a:moveTo>
                  <a:cubicBezTo>
                    <a:pt x="395067" y="518690"/>
                    <a:pt x="402647" y="509847"/>
                    <a:pt x="406256" y="501004"/>
                  </a:cubicBezTo>
                  <a:cubicBezTo>
                    <a:pt x="417446" y="473933"/>
                    <a:pt x="410407" y="445779"/>
                    <a:pt x="408061" y="417986"/>
                  </a:cubicBezTo>
                  <a:cubicBezTo>
                    <a:pt x="404452" y="375033"/>
                    <a:pt x="395609" y="332622"/>
                    <a:pt x="385863" y="290571"/>
                  </a:cubicBezTo>
                  <a:cubicBezTo>
                    <a:pt x="377381" y="254116"/>
                    <a:pt x="364206" y="220548"/>
                    <a:pt x="329916" y="199974"/>
                  </a:cubicBezTo>
                  <a:cubicBezTo>
                    <a:pt x="327750" y="198710"/>
                    <a:pt x="326487" y="195642"/>
                    <a:pt x="324141" y="192755"/>
                  </a:cubicBezTo>
                  <a:cubicBezTo>
                    <a:pt x="375937" y="165142"/>
                    <a:pt x="386945" y="117317"/>
                    <a:pt x="375395" y="64618"/>
                  </a:cubicBezTo>
                  <a:cubicBezTo>
                    <a:pt x="364567" y="25997"/>
                    <a:pt x="326667" y="9"/>
                    <a:pt x="281368" y="9"/>
                  </a:cubicBezTo>
                  <a:cubicBezTo>
                    <a:pt x="257366" y="-352"/>
                    <a:pt x="226324" y="10476"/>
                    <a:pt x="210081" y="29245"/>
                  </a:cubicBezTo>
                  <a:cubicBezTo>
                    <a:pt x="184454" y="58663"/>
                    <a:pt x="176333" y="86095"/>
                    <a:pt x="183733" y="125799"/>
                  </a:cubicBezTo>
                  <a:cubicBezTo>
                    <a:pt x="187703" y="147275"/>
                    <a:pt x="215316" y="183009"/>
                    <a:pt x="232280" y="188243"/>
                  </a:cubicBezTo>
                  <a:cubicBezTo>
                    <a:pt x="221993" y="188965"/>
                    <a:pt x="209359" y="194379"/>
                    <a:pt x="194741" y="204666"/>
                  </a:cubicBezTo>
                  <a:cubicBezTo>
                    <a:pt x="161895" y="226142"/>
                    <a:pt x="151067" y="256462"/>
                    <a:pt x="144389" y="269817"/>
                  </a:cubicBezTo>
                  <a:cubicBezTo>
                    <a:pt x="123274" y="311145"/>
                    <a:pt x="97827" y="348323"/>
                    <a:pt x="54874" y="370882"/>
                  </a:cubicBezTo>
                  <a:cubicBezTo>
                    <a:pt x="37909" y="379906"/>
                    <a:pt x="-712" y="414196"/>
                    <a:pt x="10" y="423039"/>
                  </a:cubicBezTo>
                  <a:cubicBezTo>
                    <a:pt x="1815" y="448666"/>
                    <a:pt x="22930" y="469782"/>
                    <a:pt x="49280" y="466894"/>
                  </a:cubicBezTo>
                  <a:cubicBezTo>
                    <a:pt x="63356" y="465270"/>
                    <a:pt x="76170" y="460036"/>
                    <a:pt x="87901" y="451554"/>
                  </a:cubicBezTo>
                  <a:cubicBezTo>
                    <a:pt x="112084" y="434409"/>
                    <a:pt x="136989" y="418166"/>
                    <a:pt x="167670" y="397592"/>
                  </a:cubicBezTo>
                  <a:cubicBezTo>
                    <a:pt x="160812" y="458412"/>
                    <a:pt x="151067" y="511652"/>
                    <a:pt x="138794" y="564531"/>
                  </a:cubicBezTo>
                  <a:cubicBezTo>
                    <a:pt x="125620" y="621019"/>
                    <a:pt x="112987" y="677687"/>
                    <a:pt x="101256" y="734537"/>
                  </a:cubicBezTo>
                  <a:cubicBezTo>
                    <a:pt x="95480" y="762871"/>
                    <a:pt x="105587" y="770992"/>
                    <a:pt x="135185" y="777670"/>
                  </a:cubicBezTo>
                  <a:cubicBezTo>
                    <a:pt x="158105" y="782904"/>
                    <a:pt x="173265" y="774421"/>
                    <a:pt x="179040" y="750779"/>
                  </a:cubicBezTo>
                  <a:cubicBezTo>
                    <a:pt x="192395" y="696276"/>
                    <a:pt x="205931" y="641773"/>
                    <a:pt x="218202" y="587090"/>
                  </a:cubicBezTo>
                  <a:cubicBezTo>
                    <a:pt x="222354" y="568862"/>
                    <a:pt x="227046" y="548468"/>
                    <a:pt x="239318" y="535474"/>
                  </a:cubicBezTo>
                  <a:cubicBezTo>
                    <a:pt x="249966" y="524104"/>
                    <a:pt x="260434" y="526812"/>
                    <a:pt x="267833" y="539806"/>
                  </a:cubicBezTo>
                  <a:cubicBezTo>
                    <a:pt x="278481" y="558214"/>
                    <a:pt x="280105" y="582036"/>
                    <a:pt x="281549" y="602610"/>
                  </a:cubicBezTo>
                  <a:cubicBezTo>
                    <a:pt x="284437" y="644661"/>
                    <a:pt x="286963" y="686892"/>
                    <a:pt x="289490" y="728942"/>
                  </a:cubicBezTo>
                  <a:cubicBezTo>
                    <a:pt x="293099" y="786513"/>
                    <a:pt x="307177" y="797342"/>
                    <a:pt x="362581" y="780197"/>
                  </a:cubicBezTo>
                  <a:cubicBezTo>
                    <a:pt x="375576" y="776226"/>
                    <a:pt x="381351" y="767924"/>
                    <a:pt x="382434" y="755291"/>
                  </a:cubicBezTo>
                  <a:cubicBezTo>
                    <a:pt x="383697" y="740312"/>
                    <a:pt x="385141" y="725513"/>
                    <a:pt x="384600" y="710353"/>
                  </a:cubicBezTo>
                  <a:cubicBezTo>
                    <a:pt x="382434" y="657835"/>
                    <a:pt x="377561" y="591241"/>
                    <a:pt x="372147" y="539084"/>
                  </a:cubicBezTo>
                  <a:cubicBezTo>
                    <a:pt x="370703" y="525368"/>
                    <a:pt x="373049" y="529519"/>
                    <a:pt x="386224" y="523022"/>
                  </a:cubicBezTo>
                  <a:close/>
                  <a:moveTo>
                    <a:pt x="196185" y="86636"/>
                  </a:moveTo>
                  <a:cubicBezTo>
                    <a:pt x="198712" y="51083"/>
                    <a:pt x="225783" y="16793"/>
                    <a:pt x="266570" y="13364"/>
                  </a:cubicBezTo>
                  <a:cubicBezTo>
                    <a:pt x="361138" y="6686"/>
                    <a:pt x="362762" y="69852"/>
                    <a:pt x="368357" y="96562"/>
                  </a:cubicBezTo>
                  <a:cubicBezTo>
                    <a:pt x="367635" y="133740"/>
                    <a:pt x="355724" y="163157"/>
                    <a:pt x="320351" y="179219"/>
                  </a:cubicBezTo>
                  <a:cubicBezTo>
                    <a:pt x="288407" y="193838"/>
                    <a:pt x="259170" y="191311"/>
                    <a:pt x="232461" y="175971"/>
                  </a:cubicBezTo>
                  <a:cubicBezTo>
                    <a:pt x="193478" y="146734"/>
                    <a:pt x="194200" y="113888"/>
                    <a:pt x="196185" y="86636"/>
                  </a:cubicBezTo>
                  <a:close/>
                  <a:moveTo>
                    <a:pt x="355543" y="498838"/>
                  </a:moveTo>
                  <a:cubicBezTo>
                    <a:pt x="351934" y="489995"/>
                    <a:pt x="351573" y="480610"/>
                    <a:pt x="350851" y="471226"/>
                  </a:cubicBezTo>
                  <a:cubicBezTo>
                    <a:pt x="347422" y="416001"/>
                    <a:pt x="342910" y="360776"/>
                    <a:pt x="321614" y="308619"/>
                  </a:cubicBezTo>
                  <a:cubicBezTo>
                    <a:pt x="320170" y="305190"/>
                    <a:pt x="319448" y="301400"/>
                    <a:pt x="318186" y="297971"/>
                  </a:cubicBezTo>
                  <a:cubicBezTo>
                    <a:pt x="316741" y="294181"/>
                    <a:pt x="313674" y="291654"/>
                    <a:pt x="309522" y="292737"/>
                  </a:cubicBezTo>
                  <a:cubicBezTo>
                    <a:pt x="304108" y="294181"/>
                    <a:pt x="302123" y="298693"/>
                    <a:pt x="303386" y="303565"/>
                  </a:cubicBezTo>
                  <a:cubicBezTo>
                    <a:pt x="307177" y="318906"/>
                    <a:pt x="313674" y="333524"/>
                    <a:pt x="318727" y="348684"/>
                  </a:cubicBezTo>
                  <a:cubicBezTo>
                    <a:pt x="328833" y="379364"/>
                    <a:pt x="335150" y="410947"/>
                    <a:pt x="336413" y="442711"/>
                  </a:cubicBezTo>
                  <a:cubicBezTo>
                    <a:pt x="337135" y="462202"/>
                    <a:pt x="333706" y="505155"/>
                    <a:pt x="353738" y="521758"/>
                  </a:cubicBezTo>
                  <a:cubicBezTo>
                    <a:pt x="363664" y="527172"/>
                    <a:pt x="358612" y="539986"/>
                    <a:pt x="359333" y="549010"/>
                  </a:cubicBezTo>
                  <a:cubicBezTo>
                    <a:pt x="363484" y="607844"/>
                    <a:pt x="373230" y="666498"/>
                    <a:pt x="371966" y="725693"/>
                  </a:cubicBezTo>
                  <a:cubicBezTo>
                    <a:pt x="371245" y="753486"/>
                    <a:pt x="370523" y="764676"/>
                    <a:pt x="345436" y="770992"/>
                  </a:cubicBezTo>
                  <a:cubicBezTo>
                    <a:pt x="326667" y="775685"/>
                    <a:pt x="313493" y="768646"/>
                    <a:pt x="307537" y="750599"/>
                  </a:cubicBezTo>
                  <a:cubicBezTo>
                    <a:pt x="301401" y="731830"/>
                    <a:pt x="300138" y="711977"/>
                    <a:pt x="298875" y="692306"/>
                  </a:cubicBezTo>
                  <a:cubicBezTo>
                    <a:pt x="296529" y="655850"/>
                    <a:pt x="294182" y="619214"/>
                    <a:pt x="291475" y="582758"/>
                  </a:cubicBezTo>
                  <a:cubicBezTo>
                    <a:pt x="290212" y="565794"/>
                    <a:pt x="289490" y="549551"/>
                    <a:pt x="281730" y="534211"/>
                  </a:cubicBezTo>
                  <a:cubicBezTo>
                    <a:pt x="275774" y="522480"/>
                    <a:pt x="267653" y="511291"/>
                    <a:pt x="250327" y="512915"/>
                  </a:cubicBezTo>
                  <a:cubicBezTo>
                    <a:pt x="234265" y="514539"/>
                    <a:pt x="224519" y="521939"/>
                    <a:pt x="220007" y="536557"/>
                  </a:cubicBezTo>
                  <a:cubicBezTo>
                    <a:pt x="212428" y="561643"/>
                    <a:pt x="205209" y="586909"/>
                    <a:pt x="198892" y="612356"/>
                  </a:cubicBezTo>
                  <a:cubicBezTo>
                    <a:pt x="187883" y="656031"/>
                    <a:pt x="177777" y="699886"/>
                    <a:pt x="167309" y="743560"/>
                  </a:cubicBezTo>
                  <a:cubicBezTo>
                    <a:pt x="164963" y="753486"/>
                    <a:pt x="159910" y="761066"/>
                    <a:pt x="149622" y="763232"/>
                  </a:cubicBezTo>
                  <a:cubicBezTo>
                    <a:pt x="138434" y="765578"/>
                    <a:pt x="125259" y="759983"/>
                    <a:pt x="118582" y="752404"/>
                  </a:cubicBezTo>
                  <a:cubicBezTo>
                    <a:pt x="110460" y="743199"/>
                    <a:pt x="117137" y="730927"/>
                    <a:pt x="119303" y="719918"/>
                  </a:cubicBezTo>
                  <a:cubicBezTo>
                    <a:pt x="125259" y="689599"/>
                    <a:pt x="133561" y="659460"/>
                    <a:pt x="137351" y="628779"/>
                  </a:cubicBezTo>
                  <a:cubicBezTo>
                    <a:pt x="143667" y="578247"/>
                    <a:pt x="164060" y="531143"/>
                    <a:pt x="171100" y="480791"/>
                  </a:cubicBezTo>
                  <a:cubicBezTo>
                    <a:pt x="179221" y="423220"/>
                    <a:pt x="188605" y="365829"/>
                    <a:pt x="191854" y="307716"/>
                  </a:cubicBezTo>
                  <a:cubicBezTo>
                    <a:pt x="192395" y="298151"/>
                    <a:pt x="197809" y="281367"/>
                    <a:pt x="186981" y="280645"/>
                  </a:cubicBezTo>
                  <a:cubicBezTo>
                    <a:pt x="172182" y="279743"/>
                    <a:pt x="178138" y="297790"/>
                    <a:pt x="176694" y="307175"/>
                  </a:cubicBezTo>
                  <a:cubicBezTo>
                    <a:pt x="173807" y="324681"/>
                    <a:pt x="174167" y="342728"/>
                    <a:pt x="172904" y="360415"/>
                  </a:cubicBezTo>
                  <a:cubicBezTo>
                    <a:pt x="172002" y="373228"/>
                    <a:pt x="166948" y="380447"/>
                    <a:pt x="154134" y="387847"/>
                  </a:cubicBezTo>
                  <a:cubicBezTo>
                    <a:pt x="129049" y="402104"/>
                    <a:pt x="107031" y="421415"/>
                    <a:pt x="81584" y="435492"/>
                  </a:cubicBezTo>
                  <a:cubicBezTo>
                    <a:pt x="69132" y="442350"/>
                    <a:pt x="56859" y="453900"/>
                    <a:pt x="41880" y="451373"/>
                  </a:cubicBezTo>
                  <a:cubicBezTo>
                    <a:pt x="31954" y="449749"/>
                    <a:pt x="18599" y="442169"/>
                    <a:pt x="17877" y="428453"/>
                  </a:cubicBezTo>
                  <a:cubicBezTo>
                    <a:pt x="16794" y="410947"/>
                    <a:pt x="71839" y="378462"/>
                    <a:pt x="92954" y="362941"/>
                  </a:cubicBezTo>
                  <a:cubicBezTo>
                    <a:pt x="111543" y="349406"/>
                    <a:pt x="126884" y="334427"/>
                    <a:pt x="137351" y="313491"/>
                  </a:cubicBezTo>
                  <a:cubicBezTo>
                    <a:pt x="149984" y="288406"/>
                    <a:pt x="165865" y="264944"/>
                    <a:pt x="179581" y="240400"/>
                  </a:cubicBezTo>
                  <a:cubicBezTo>
                    <a:pt x="188424" y="224698"/>
                    <a:pt x="201419" y="214772"/>
                    <a:pt x="217842" y="209178"/>
                  </a:cubicBezTo>
                  <a:cubicBezTo>
                    <a:pt x="260073" y="194920"/>
                    <a:pt x="300318" y="195642"/>
                    <a:pt x="336955" y="225601"/>
                  </a:cubicBezTo>
                  <a:cubicBezTo>
                    <a:pt x="356265" y="241483"/>
                    <a:pt x="367816" y="262778"/>
                    <a:pt x="372869" y="285518"/>
                  </a:cubicBezTo>
                  <a:cubicBezTo>
                    <a:pt x="381892" y="325764"/>
                    <a:pt x="399399" y="431341"/>
                    <a:pt x="397954" y="443072"/>
                  </a:cubicBezTo>
                  <a:cubicBezTo>
                    <a:pt x="398496" y="457510"/>
                    <a:pt x="402647" y="500823"/>
                    <a:pt x="384780" y="506237"/>
                  </a:cubicBezTo>
                  <a:cubicBezTo>
                    <a:pt x="373591" y="514359"/>
                    <a:pt x="360777" y="512013"/>
                    <a:pt x="355543" y="498838"/>
                  </a:cubicBezTo>
                  <a:close/>
                </a:path>
              </a:pathLst>
            </a:custGeom>
            <a:solidFill>
              <a:srgbClr val="000000"/>
            </a:solidFill>
            <a:ln w="1804" cap="flat">
              <a:noFill/>
              <a:prstDash val="solid"/>
              <a:miter/>
            </a:ln>
          </p:spPr>
          <p:txBody>
            <a:bodyPr rtlCol="0" anchor="ctr"/>
            <a:lstStyle/>
            <a:p>
              <a:endParaRPr lang="en-US"/>
            </a:p>
          </p:txBody>
        </p:sp>
        <p:sp>
          <p:nvSpPr>
            <p:cNvPr id="55" name="Freeform 1014">
              <a:extLst>
                <a:ext uri="{FF2B5EF4-FFF2-40B4-BE49-F238E27FC236}">
                  <a16:creationId xmlns:a16="http://schemas.microsoft.com/office/drawing/2014/main" id="{0BC0C263-9F9C-66A7-F22F-55FD434A4539}"/>
                </a:ext>
              </a:extLst>
            </p:cNvPr>
            <p:cNvSpPr/>
            <p:nvPr/>
          </p:nvSpPr>
          <p:spPr>
            <a:xfrm>
              <a:off x="8751360" y="1790175"/>
              <a:ext cx="663112" cy="478382"/>
            </a:xfrm>
            <a:custGeom>
              <a:avLst/>
              <a:gdLst>
                <a:gd name="connsiteX0" fmla="*/ 571328 w 663112"/>
                <a:gd name="connsiteY0" fmla="*/ 478379 h 478382"/>
                <a:gd name="connsiteX1" fmla="*/ 582698 w 663112"/>
                <a:gd name="connsiteY1" fmla="*/ 459429 h 478382"/>
                <a:gd name="connsiteX2" fmla="*/ 571689 w 663112"/>
                <a:gd name="connsiteY2" fmla="*/ 416657 h 478382"/>
                <a:gd name="connsiteX3" fmla="*/ 591902 w 663112"/>
                <a:gd name="connsiteY3" fmla="*/ 353130 h 478382"/>
                <a:gd name="connsiteX4" fmla="*/ 635035 w 663112"/>
                <a:gd name="connsiteY4" fmla="*/ 274263 h 478382"/>
                <a:gd name="connsiteX5" fmla="*/ 652360 w 663112"/>
                <a:gd name="connsiteY5" fmla="*/ 107686 h 478382"/>
                <a:gd name="connsiteX6" fmla="*/ 613017 w 663112"/>
                <a:gd name="connsiteY6" fmla="*/ 45603 h 478382"/>
                <a:gd name="connsiteX7" fmla="*/ 330937 w 663112"/>
                <a:gd name="connsiteY7" fmla="*/ 46686 h 478382"/>
                <a:gd name="connsiteX8" fmla="*/ 291774 w 663112"/>
                <a:gd name="connsiteY8" fmla="*/ 44159 h 478382"/>
                <a:gd name="connsiteX9" fmla="*/ 258206 w 663112"/>
                <a:gd name="connsiteY9" fmla="*/ 30443 h 478382"/>
                <a:gd name="connsiteX10" fmla="*/ 73943 w 663112"/>
                <a:gd name="connsiteY10" fmla="*/ 49212 h 478382"/>
                <a:gd name="connsiteX11" fmla="*/ 14928 w 663112"/>
                <a:gd name="connsiteY11" fmla="*/ 231310 h 478382"/>
                <a:gd name="connsiteX12" fmla="*/ 83688 w 663112"/>
                <a:gd name="connsiteY12" fmla="*/ 344106 h 478382"/>
                <a:gd name="connsiteX13" fmla="*/ 99389 w 663112"/>
                <a:gd name="connsiteY13" fmla="*/ 414130 h 478382"/>
                <a:gd name="connsiteX14" fmla="*/ 69070 w 663112"/>
                <a:gd name="connsiteY14" fmla="*/ 454917 h 478382"/>
                <a:gd name="connsiteX15" fmla="*/ 64919 w 663112"/>
                <a:gd name="connsiteY15" fmla="*/ 466648 h 478382"/>
                <a:gd name="connsiteX16" fmla="*/ 75025 w 663112"/>
                <a:gd name="connsiteY16" fmla="*/ 469716 h 478382"/>
                <a:gd name="connsiteX17" fmla="*/ 121587 w 663112"/>
                <a:gd name="connsiteY17" fmla="*/ 458887 h 478382"/>
                <a:gd name="connsiteX18" fmla="*/ 304046 w 663112"/>
                <a:gd name="connsiteY18" fmla="*/ 360529 h 478382"/>
                <a:gd name="connsiteX19" fmla="*/ 343209 w 663112"/>
                <a:gd name="connsiteY19" fmla="*/ 308914 h 478382"/>
                <a:gd name="connsiteX20" fmla="*/ 394103 w 663112"/>
                <a:gd name="connsiteY20" fmla="*/ 374245 h 478382"/>
                <a:gd name="connsiteX21" fmla="*/ 516825 w 663112"/>
                <a:gd name="connsiteY21" fmla="*/ 465385 h 478382"/>
                <a:gd name="connsiteX22" fmla="*/ 571328 w 663112"/>
                <a:gd name="connsiteY22" fmla="*/ 478379 h 478382"/>
                <a:gd name="connsiteX23" fmla="*/ 334185 w 663112"/>
                <a:gd name="connsiteY23" fmla="*/ 284730 h 478382"/>
                <a:gd name="connsiteX24" fmla="*/ 210380 w 663112"/>
                <a:gd name="connsiteY24" fmla="*/ 413769 h 478382"/>
                <a:gd name="connsiteX25" fmla="*/ 103360 w 663112"/>
                <a:gd name="connsiteY25" fmla="*/ 447518 h 478382"/>
                <a:gd name="connsiteX26" fmla="*/ 105525 w 663112"/>
                <a:gd name="connsiteY26" fmla="*/ 441562 h 478382"/>
                <a:gd name="connsiteX27" fmla="*/ 105886 w 663112"/>
                <a:gd name="connsiteY27" fmla="*/ 440660 h 478382"/>
                <a:gd name="connsiteX28" fmla="*/ 107691 w 663112"/>
                <a:gd name="connsiteY28" fmla="*/ 434885 h 478382"/>
                <a:gd name="connsiteX29" fmla="*/ 108052 w 663112"/>
                <a:gd name="connsiteY29" fmla="*/ 433802 h 478382"/>
                <a:gd name="connsiteX30" fmla="*/ 109496 w 663112"/>
                <a:gd name="connsiteY30" fmla="*/ 428026 h 478382"/>
                <a:gd name="connsiteX31" fmla="*/ 109676 w 663112"/>
                <a:gd name="connsiteY31" fmla="*/ 427666 h 478382"/>
                <a:gd name="connsiteX32" fmla="*/ 110940 w 663112"/>
                <a:gd name="connsiteY32" fmla="*/ 422071 h 478382"/>
                <a:gd name="connsiteX33" fmla="*/ 111120 w 663112"/>
                <a:gd name="connsiteY33" fmla="*/ 421529 h 478382"/>
                <a:gd name="connsiteX34" fmla="*/ 112022 w 663112"/>
                <a:gd name="connsiteY34" fmla="*/ 415935 h 478382"/>
                <a:gd name="connsiteX35" fmla="*/ 112203 w 663112"/>
                <a:gd name="connsiteY35" fmla="*/ 415032 h 478382"/>
                <a:gd name="connsiteX36" fmla="*/ 112744 w 663112"/>
                <a:gd name="connsiteY36" fmla="*/ 409438 h 478382"/>
                <a:gd name="connsiteX37" fmla="*/ 112744 w 663112"/>
                <a:gd name="connsiteY37" fmla="*/ 408896 h 478382"/>
                <a:gd name="connsiteX38" fmla="*/ 113105 w 663112"/>
                <a:gd name="connsiteY38" fmla="*/ 397346 h 478382"/>
                <a:gd name="connsiteX39" fmla="*/ 113105 w 663112"/>
                <a:gd name="connsiteY39" fmla="*/ 396805 h 478382"/>
                <a:gd name="connsiteX40" fmla="*/ 112744 w 663112"/>
                <a:gd name="connsiteY40" fmla="*/ 391210 h 478382"/>
                <a:gd name="connsiteX41" fmla="*/ 112744 w 663112"/>
                <a:gd name="connsiteY41" fmla="*/ 390668 h 478382"/>
                <a:gd name="connsiteX42" fmla="*/ 111120 w 663112"/>
                <a:gd name="connsiteY42" fmla="*/ 379299 h 478382"/>
                <a:gd name="connsiteX43" fmla="*/ 111120 w 663112"/>
                <a:gd name="connsiteY43" fmla="*/ 379118 h 478382"/>
                <a:gd name="connsiteX44" fmla="*/ 109857 w 663112"/>
                <a:gd name="connsiteY44" fmla="*/ 373523 h 478382"/>
                <a:gd name="connsiteX45" fmla="*/ 109857 w 663112"/>
                <a:gd name="connsiteY45" fmla="*/ 373162 h 478382"/>
                <a:gd name="connsiteX46" fmla="*/ 104082 w 663112"/>
                <a:gd name="connsiteY46" fmla="*/ 356198 h 478382"/>
                <a:gd name="connsiteX47" fmla="*/ 104082 w 663112"/>
                <a:gd name="connsiteY47" fmla="*/ 356017 h 478382"/>
                <a:gd name="connsiteX48" fmla="*/ 101555 w 663112"/>
                <a:gd name="connsiteY48" fmla="*/ 350423 h 478382"/>
                <a:gd name="connsiteX49" fmla="*/ 92712 w 663112"/>
                <a:gd name="connsiteY49" fmla="*/ 334722 h 478382"/>
                <a:gd name="connsiteX50" fmla="*/ 44164 w 663112"/>
                <a:gd name="connsiteY50" fmla="*/ 255674 h 478382"/>
                <a:gd name="connsiteX51" fmla="*/ 29185 w 663112"/>
                <a:gd name="connsiteY51" fmla="*/ 119416 h 478382"/>
                <a:gd name="connsiteX52" fmla="*/ 75386 w 663112"/>
                <a:gd name="connsiteY52" fmla="*/ 68162 h 478382"/>
                <a:gd name="connsiteX53" fmla="*/ 261274 w 663112"/>
                <a:gd name="connsiteY53" fmla="*/ 50656 h 478382"/>
                <a:gd name="connsiteX54" fmla="*/ 282931 w 663112"/>
                <a:gd name="connsiteY54" fmla="*/ 59319 h 478382"/>
                <a:gd name="connsiteX55" fmla="*/ 282931 w 663112"/>
                <a:gd name="connsiteY55" fmla="*/ 59319 h 478382"/>
                <a:gd name="connsiteX56" fmla="*/ 312529 w 663112"/>
                <a:gd name="connsiteY56" fmla="*/ 83141 h 478382"/>
                <a:gd name="connsiteX57" fmla="*/ 312709 w 663112"/>
                <a:gd name="connsiteY57" fmla="*/ 83322 h 478382"/>
                <a:gd name="connsiteX58" fmla="*/ 323899 w 663112"/>
                <a:gd name="connsiteY58" fmla="*/ 98301 h 478382"/>
                <a:gd name="connsiteX59" fmla="*/ 324079 w 663112"/>
                <a:gd name="connsiteY59" fmla="*/ 98662 h 478382"/>
                <a:gd name="connsiteX60" fmla="*/ 330395 w 663112"/>
                <a:gd name="connsiteY60" fmla="*/ 109310 h 478382"/>
                <a:gd name="connsiteX61" fmla="*/ 330576 w 663112"/>
                <a:gd name="connsiteY61" fmla="*/ 109671 h 478382"/>
                <a:gd name="connsiteX62" fmla="*/ 333283 w 663112"/>
                <a:gd name="connsiteY62" fmla="*/ 115085 h 478382"/>
                <a:gd name="connsiteX63" fmla="*/ 333644 w 663112"/>
                <a:gd name="connsiteY63" fmla="*/ 115807 h 478382"/>
                <a:gd name="connsiteX64" fmla="*/ 336351 w 663112"/>
                <a:gd name="connsiteY64" fmla="*/ 121221 h 478382"/>
                <a:gd name="connsiteX65" fmla="*/ 336351 w 663112"/>
                <a:gd name="connsiteY65" fmla="*/ 121221 h 478382"/>
                <a:gd name="connsiteX66" fmla="*/ 338878 w 663112"/>
                <a:gd name="connsiteY66" fmla="*/ 126816 h 478382"/>
                <a:gd name="connsiteX67" fmla="*/ 339239 w 663112"/>
                <a:gd name="connsiteY67" fmla="*/ 127718 h 478382"/>
                <a:gd name="connsiteX68" fmla="*/ 341585 w 663112"/>
                <a:gd name="connsiteY68" fmla="*/ 133132 h 478382"/>
                <a:gd name="connsiteX69" fmla="*/ 341946 w 663112"/>
                <a:gd name="connsiteY69" fmla="*/ 134215 h 478382"/>
                <a:gd name="connsiteX70" fmla="*/ 344112 w 663112"/>
                <a:gd name="connsiteY70" fmla="*/ 139810 h 478382"/>
                <a:gd name="connsiteX71" fmla="*/ 334185 w 663112"/>
                <a:gd name="connsiteY71" fmla="*/ 284730 h 478382"/>
                <a:gd name="connsiteX72" fmla="*/ 367032 w 663112"/>
                <a:gd name="connsiteY72" fmla="*/ 315591 h 478382"/>
                <a:gd name="connsiteX73" fmla="*/ 365047 w 663112"/>
                <a:gd name="connsiteY73" fmla="*/ 312343 h 478382"/>
                <a:gd name="connsiteX74" fmla="*/ 364866 w 663112"/>
                <a:gd name="connsiteY74" fmla="*/ 312162 h 478382"/>
                <a:gd name="connsiteX75" fmla="*/ 356023 w 663112"/>
                <a:gd name="connsiteY75" fmla="*/ 262893 h 478382"/>
                <a:gd name="connsiteX76" fmla="*/ 363603 w 663112"/>
                <a:gd name="connsiteY76" fmla="*/ 157135 h 478382"/>
                <a:gd name="connsiteX77" fmla="*/ 331298 w 663112"/>
                <a:gd name="connsiteY77" fmla="*/ 80615 h 478382"/>
                <a:gd name="connsiteX78" fmla="*/ 335268 w 663112"/>
                <a:gd name="connsiteY78" fmla="*/ 61665 h 478382"/>
                <a:gd name="connsiteX79" fmla="*/ 560861 w 663112"/>
                <a:gd name="connsiteY79" fmla="*/ 31887 h 478382"/>
                <a:gd name="connsiteX80" fmla="*/ 560861 w 663112"/>
                <a:gd name="connsiteY80" fmla="*/ 31887 h 478382"/>
                <a:gd name="connsiteX81" fmla="*/ 575840 w 663112"/>
                <a:gd name="connsiteY81" fmla="*/ 38925 h 478382"/>
                <a:gd name="connsiteX82" fmla="*/ 576382 w 663112"/>
                <a:gd name="connsiteY82" fmla="*/ 39286 h 478382"/>
                <a:gd name="connsiteX83" fmla="*/ 586308 w 663112"/>
                <a:gd name="connsiteY83" fmla="*/ 44881 h 478382"/>
                <a:gd name="connsiteX84" fmla="*/ 587210 w 663112"/>
                <a:gd name="connsiteY84" fmla="*/ 45422 h 478382"/>
                <a:gd name="connsiteX85" fmla="*/ 590097 w 663112"/>
                <a:gd name="connsiteY85" fmla="*/ 47408 h 478382"/>
                <a:gd name="connsiteX86" fmla="*/ 590277 w 663112"/>
                <a:gd name="connsiteY86" fmla="*/ 47588 h 478382"/>
                <a:gd name="connsiteX87" fmla="*/ 595872 w 663112"/>
                <a:gd name="connsiteY87" fmla="*/ 51558 h 478382"/>
                <a:gd name="connsiteX88" fmla="*/ 597136 w 663112"/>
                <a:gd name="connsiteY88" fmla="*/ 52461 h 478382"/>
                <a:gd name="connsiteX89" fmla="*/ 599482 w 663112"/>
                <a:gd name="connsiteY89" fmla="*/ 54265 h 478382"/>
                <a:gd name="connsiteX90" fmla="*/ 600925 w 663112"/>
                <a:gd name="connsiteY90" fmla="*/ 55529 h 478382"/>
                <a:gd name="connsiteX91" fmla="*/ 604535 w 663112"/>
                <a:gd name="connsiteY91" fmla="*/ 58597 h 478382"/>
                <a:gd name="connsiteX92" fmla="*/ 606160 w 663112"/>
                <a:gd name="connsiteY92" fmla="*/ 60041 h 478382"/>
                <a:gd name="connsiteX93" fmla="*/ 608144 w 663112"/>
                <a:gd name="connsiteY93" fmla="*/ 61845 h 478382"/>
                <a:gd name="connsiteX94" fmla="*/ 609949 w 663112"/>
                <a:gd name="connsiteY94" fmla="*/ 63470 h 478382"/>
                <a:gd name="connsiteX95" fmla="*/ 611754 w 663112"/>
                <a:gd name="connsiteY95" fmla="*/ 65094 h 478382"/>
                <a:gd name="connsiteX96" fmla="*/ 614822 w 663112"/>
                <a:gd name="connsiteY96" fmla="*/ 68162 h 478382"/>
                <a:gd name="connsiteX97" fmla="*/ 616266 w 663112"/>
                <a:gd name="connsiteY97" fmla="*/ 69786 h 478382"/>
                <a:gd name="connsiteX98" fmla="*/ 618251 w 663112"/>
                <a:gd name="connsiteY98" fmla="*/ 71952 h 478382"/>
                <a:gd name="connsiteX99" fmla="*/ 619695 w 663112"/>
                <a:gd name="connsiteY99" fmla="*/ 73576 h 478382"/>
                <a:gd name="connsiteX100" fmla="*/ 622582 w 663112"/>
                <a:gd name="connsiteY100" fmla="*/ 77186 h 478382"/>
                <a:gd name="connsiteX101" fmla="*/ 623484 w 663112"/>
                <a:gd name="connsiteY101" fmla="*/ 78449 h 478382"/>
                <a:gd name="connsiteX102" fmla="*/ 625470 w 663112"/>
                <a:gd name="connsiteY102" fmla="*/ 81337 h 478382"/>
                <a:gd name="connsiteX103" fmla="*/ 626553 w 663112"/>
                <a:gd name="connsiteY103" fmla="*/ 82961 h 478382"/>
                <a:gd name="connsiteX104" fmla="*/ 628899 w 663112"/>
                <a:gd name="connsiteY104" fmla="*/ 86390 h 478382"/>
                <a:gd name="connsiteX105" fmla="*/ 629621 w 663112"/>
                <a:gd name="connsiteY105" fmla="*/ 87473 h 478382"/>
                <a:gd name="connsiteX106" fmla="*/ 631967 w 663112"/>
                <a:gd name="connsiteY106" fmla="*/ 91443 h 478382"/>
                <a:gd name="connsiteX107" fmla="*/ 632689 w 663112"/>
                <a:gd name="connsiteY107" fmla="*/ 92887 h 478382"/>
                <a:gd name="connsiteX108" fmla="*/ 634494 w 663112"/>
                <a:gd name="connsiteY108" fmla="*/ 96496 h 478382"/>
                <a:gd name="connsiteX109" fmla="*/ 635035 w 663112"/>
                <a:gd name="connsiteY109" fmla="*/ 97579 h 478382"/>
                <a:gd name="connsiteX110" fmla="*/ 637201 w 663112"/>
                <a:gd name="connsiteY110" fmla="*/ 102271 h 478382"/>
                <a:gd name="connsiteX111" fmla="*/ 637743 w 663112"/>
                <a:gd name="connsiteY111" fmla="*/ 103535 h 478382"/>
                <a:gd name="connsiteX112" fmla="*/ 639186 w 663112"/>
                <a:gd name="connsiteY112" fmla="*/ 107325 h 478382"/>
                <a:gd name="connsiteX113" fmla="*/ 639727 w 663112"/>
                <a:gd name="connsiteY113" fmla="*/ 108588 h 478382"/>
                <a:gd name="connsiteX114" fmla="*/ 641352 w 663112"/>
                <a:gd name="connsiteY114" fmla="*/ 113641 h 478382"/>
                <a:gd name="connsiteX115" fmla="*/ 641712 w 663112"/>
                <a:gd name="connsiteY115" fmla="*/ 114544 h 478382"/>
                <a:gd name="connsiteX116" fmla="*/ 642976 w 663112"/>
                <a:gd name="connsiteY116" fmla="*/ 118875 h 478382"/>
                <a:gd name="connsiteX117" fmla="*/ 643337 w 663112"/>
                <a:gd name="connsiteY117" fmla="*/ 120319 h 478382"/>
                <a:gd name="connsiteX118" fmla="*/ 644600 w 663112"/>
                <a:gd name="connsiteY118" fmla="*/ 125733 h 478382"/>
                <a:gd name="connsiteX119" fmla="*/ 643337 w 663112"/>
                <a:gd name="connsiteY119" fmla="*/ 211819 h 478382"/>
                <a:gd name="connsiteX120" fmla="*/ 583059 w 663112"/>
                <a:gd name="connsiteY120" fmla="*/ 344467 h 478382"/>
                <a:gd name="connsiteX121" fmla="*/ 560861 w 663112"/>
                <a:gd name="connsiteY121" fmla="*/ 436870 h 478382"/>
                <a:gd name="connsiteX122" fmla="*/ 571508 w 663112"/>
                <a:gd name="connsiteY122" fmla="*/ 462497 h 478382"/>
                <a:gd name="connsiteX123" fmla="*/ 533609 w 663112"/>
                <a:gd name="connsiteY123" fmla="*/ 457083 h 478382"/>
                <a:gd name="connsiteX124" fmla="*/ 443733 w 663112"/>
                <a:gd name="connsiteY124" fmla="*/ 405828 h 478382"/>
                <a:gd name="connsiteX125" fmla="*/ 367032 w 663112"/>
                <a:gd name="connsiteY125" fmla="*/ 315591 h 47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663112" h="478382">
                  <a:moveTo>
                    <a:pt x="571328" y="478379"/>
                  </a:moveTo>
                  <a:cubicBezTo>
                    <a:pt x="586127" y="478559"/>
                    <a:pt x="590277" y="472062"/>
                    <a:pt x="582698" y="459429"/>
                  </a:cubicBezTo>
                  <a:cubicBezTo>
                    <a:pt x="574577" y="445893"/>
                    <a:pt x="570606" y="432177"/>
                    <a:pt x="571689" y="416657"/>
                  </a:cubicBezTo>
                  <a:cubicBezTo>
                    <a:pt x="573494" y="393917"/>
                    <a:pt x="578727" y="372080"/>
                    <a:pt x="591902" y="353130"/>
                  </a:cubicBezTo>
                  <a:cubicBezTo>
                    <a:pt x="609047" y="328405"/>
                    <a:pt x="623305" y="301875"/>
                    <a:pt x="635035" y="274263"/>
                  </a:cubicBezTo>
                  <a:cubicBezTo>
                    <a:pt x="659219" y="217053"/>
                    <a:pt x="674559" y="169949"/>
                    <a:pt x="652360" y="107686"/>
                  </a:cubicBezTo>
                  <a:cubicBezTo>
                    <a:pt x="643517" y="82961"/>
                    <a:pt x="639005" y="72854"/>
                    <a:pt x="613017" y="45603"/>
                  </a:cubicBezTo>
                  <a:cubicBezTo>
                    <a:pt x="578547" y="8245"/>
                    <a:pt x="429115" y="-35430"/>
                    <a:pt x="330937" y="46686"/>
                  </a:cubicBezTo>
                  <a:cubicBezTo>
                    <a:pt x="317582" y="53544"/>
                    <a:pt x="304949" y="54807"/>
                    <a:pt x="291774" y="44159"/>
                  </a:cubicBezTo>
                  <a:cubicBezTo>
                    <a:pt x="282390" y="36579"/>
                    <a:pt x="270659" y="32789"/>
                    <a:pt x="258206" y="30443"/>
                  </a:cubicBezTo>
                  <a:cubicBezTo>
                    <a:pt x="194860" y="18351"/>
                    <a:pt x="133318" y="21961"/>
                    <a:pt x="73943" y="49212"/>
                  </a:cubicBezTo>
                  <a:cubicBezTo>
                    <a:pt x="-593" y="83322"/>
                    <a:pt x="-15753" y="182041"/>
                    <a:pt x="14928" y="231310"/>
                  </a:cubicBezTo>
                  <a:cubicBezTo>
                    <a:pt x="38028" y="268668"/>
                    <a:pt x="60948" y="306387"/>
                    <a:pt x="83688" y="344106"/>
                  </a:cubicBezTo>
                  <a:cubicBezTo>
                    <a:pt x="96863" y="365943"/>
                    <a:pt x="101916" y="389586"/>
                    <a:pt x="99389" y="414130"/>
                  </a:cubicBezTo>
                  <a:cubicBezTo>
                    <a:pt x="97584" y="432538"/>
                    <a:pt x="87658" y="447337"/>
                    <a:pt x="69070" y="454917"/>
                  </a:cubicBezTo>
                  <a:cubicBezTo>
                    <a:pt x="64919" y="456541"/>
                    <a:pt x="61851" y="461595"/>
                    <a:pt x="64919" y="466648"/>
                  </a:cubicBezTo>
                  <a:cubicBezTo>
                    <a:pt x="66904" y="470077"/>
                    <a:pt x="71055" y="470438"/>
                    <a:pt x="75025" y="469716"/>
                  </a:cubicBezTo>
                  <a:cubicBezTo>
                    <a:pt x="90727" y="466648"/>
                    <a:pt x="105886" y="461956"/>
                    <a:pt x="121587" y="458887"/>
                  </a:cubicBezTo>
                  <a:cubicBezTo>
                    <a:pt x="192333" y="444991"/>
                    <a:pt x="254055" y="413950"/>
                    <a:pt x="304046" y="360529"/>
                  </a:cubicBezTo>
                  <a:cubicBezTo>
                    <a:pt x="318123" y="345550"/>
                    <a:pt x="328771" y="328044"/>
                    <a:pt x="343209" y="308914"/>
                  </a:cubicBezTo>
                  <a:cubicBezTo>
                    <a:pt x="359452" y="333097"/>
                    <a:pt x="377860" y="352949"/>
                    <a:pt x="394103" y="374245"/>
                  </a:cubicBezTo>
                  <a:cubicBezTo>
                    <a:pt x="426408" y="416476"/>
                    <a:pt x="468999" y="444269"/>
                    <a:pt x="516825" y="465385"/>
                  </a:cubicBezTo>
                  <a:cubicBezTo>
                    <a:pt x="534150" y="472784"/>
                    <a:pt x="552197" y="478198"/>
                    <a:pt x="571328" y="478379"/>
                  </a:cubicBezTo>
                  <a:close/>
                  <a:moveTo>
                    <a:pt x="334185" y="284730"/>
                  </a:moveTo>
                  <a:cubicBezTo>
                    <a:pt x="311446" y="345370"/>
                    <a:pt x="263981" y="382547"/>
                    <a:pt x="210380" y="413769"/>
                  </a:cubicBezTo>
                  <a:cubicBezTo>
                    <a:pt x="178437" y="432358"/>
                    <a:pt x="143966" y="443186"/>
                    <a:pt x="103360" y="447518"/>
                  </a:cubicBezTo>
                  <a:cubicBezTo>
                    <a:pt x="104082" y="445533"/>
                    <a:pt x="104803" y="443547"/>
                    <a:pt x="105525" y="441562"/>
                  </a:cubicBezTo>
                  <a:cubicBezTo>
                    <a:pt x="105706" y="441201"/>
                    <a:pt x="105706" y="440840"/>
                    <a:pt x="105886" y="440660"/>
                  </a:cubicBezTo>
                  <a:cubicBezTo>
                    <a:pt x="106428" y="438674"/>
                    <a:pt x="107149" y="436870"/>
                    <a:pt x="107691" y="434885"/>
                  </a:cubicBezTo>
                  <a:cubicBezTo>
                    <a:pt x="107872" y="434523"/>
                    <a:pt x="107872" y="434163"/>
                    <a:pt x="108052" y="433802"/>
                  </a:cubicBezTo>
                  <a:cubicBezTo>
                    <a:pt x="108593" y="431816"/>
                    <a:pt x="109135" y="430012"/>
                    <a:pt x="109496" y="428026"/>
                  </a:cubicBezTo>
                  <a:cubicBezTo>
                    <a:pt x="109496" y="427846"/>
                    <a:pt x="109496" y="427666"/>
                    <a:pt x="109676" y="427666"/>
                  </a:cubicBezTo>
                  <a:cubicBezTo>
                    <a:pt x="110037" y="425861"/>
                    <a:pt x="110579" y="423876"/>
                    <a:pt x="110940" y="422071"/>
                  </a:cubicBezTo>
                  <a:cubicBezTo>
                    <a:pt x="110940" y="421890"/>
                    <a:pt x="110940" y="421710"/>
                    <a:pt x="111120" y="421529"/>
                  </a:cubicBezTo>
                  <a:cubicBezTo>
                    <a:pt x="111481" y="419725"/>
                    <a:pt x="111842" y="417740"/>
                    <a:pt x="112022" y="415935"/>
                  </a:cubicBezTo>
                  <a:cubicBezTo>
                    <a:pt x="112022" y="415574"/>
                    <a:pt x="112022" y="415393"/>
                    <a:pt x="112203" y="415032"/>
                  </a:cubicBezTo>
                  <a:cubicBezTo>
                    <a:pt x="112383" y="413228"/>
                    <a:pt x="112564" y="411243"/>
                    <a:pt x="112744" y="409438"/>
                  </a:cubicBezTo>
                  <a:cubicBezTo>
                    <a:pt x="112744" y="409257"/>
                    <a:pt x="112744" y="409077"/>
                    <a:pt x="112744" y="408896"/>
                  </a:cubicBezTo>
                  <a:cubicBezTo>
                    <a:pt x="113105" y="405106"/>
                    <a:pt x="113105" y="401136"/>
                    <a:pt x="113105" y="397346"/>
                  </a:cubicBezTo>
                  <a:cubicBezTo>
                    <a:pt x="113105" y="397165"/>
                    <a:pt x="113105" y="396985"/>
                    <a:pt x="113105" y="396805"/>
                  </a:cubicBezTo>
                  <a:cubicBezTo>
                    <a:pt x="113105" y="395000"/>
                    <a:pt x="112925" y="393015"/>
                    <a:pt x="112744" y="391210"/>
                  </a:cubicBezTo>
                  <a:cubicBezTo>
                    <a:pt x="112744" y="391029"/>
                    <a:pt x="112744" y="390849"/>
                    <a:pt x="112744" y="390668"/>
                  </a:cubicBezTo>
                  <a:cubicBezTo>
                    <a:pt x="112383" y="386879"/>
                    <a:pt x="111842" y="383088"/>
                    <a:pt x="111120" y="379299"/>
                  </a:cubicBezTo>
                  <a:cubicBezTo>
                    <a:pt x="111120" y="379299"/>
                    <a:pt x="111120" y="379118"/>
                    <a:pt x="111120" y="379118"/>
                  </a:cubicBezTo>
                  <a:cubicBezTo>
                    <a:pt x="110759" y="377313"/>
                    <a:pt x="110398" y="375328"/>
                    <a:pt x="109857" y="373523"/>
                  </a:cubicBezTo>
                  <a:cubicBezTo>
                    <a:pt x="109857" y="373343"/>
                    <a:pt x="109857" y="373343"/>
                    <a:pt x="109857" y="373162"/>
                  </a:cubicBezTo>
                  <a:cubicBezTo>
                    <a:pt x="108413" y="367387"/>
                    <a:pt x="106428" y="361793"/>
                    <a:pt x="104082" y="356198"/>
                  </a:cubicBezTo>
                  <a:cubicBezTo>
                    <a:pt x="104082" y="356198"/>
                    <a:pt x="104082" y="356017"/>
                    <a:pt x="104082" y="356017"/>
                  </a:cubicBezTo>
                  <a:cubicBezTo>
                    <a:pt x="103360" y="354213"/>
                    <a:pt x="102457" y="352228"/>
                    <a:pt x="101555" y="350423"/>
                  </a:cubicBezTo>
                  <a:cubicBezTo>
                    <a:pt x="99028" y="345189"/>
                    <a:pt x="96141" y="339955"/>
                    <a:pt x="92712" y="334722"/>
                  </a:cubicBezTo>
                  <a:cubicBezTo>
                    <a:pt x="76108" y="308733"/>
                    <a:pt x="62392" y="280940"/>
                    <a:pt x="44164" y="255674"/>
                  </a:cubicBezTo>
                  <a:cubicBezTo>
                    <a:pt x="13484" y="213082"/>
                    <a:pt x="10416" y="167422"/>
                    <a:pt x="29185" y="119416"/>
                  </a:cubicBezTo>
                  <a:cubicBezTo>
                    <a:pt x="38028" y="96496"/>
                    <a:pt x="54090" y="78810"/>
                    <a:pt x="75386" y="68162"/>
                  </a:cubicBezTo>
                  <a:cubicBezTo>
                    <a:pt x="134762" y="38384"/>
                    <a:pt x="197386" y="32609"/>
                    <a:pt x="261274" y="50656"/>
                  </a:cubicBezTo>
                  <a:cubicBezTo>
                    <a:pt x="269215" y="52822"/>
                    <a:pt x="276434" y="55890"/>
                    <a:pt x="282931" y="59319"/>
                  </a:cubicBezTo>
                  <a:lnTo>
                    <a:pt x="282931" y="59319"/>
                  </a:lnTo>
                  <a:cubicBezTo>
                    <a:pt x="294481" y="65635"/>
                    <a:pt x="304227" y="73576"/>
                    <a:pt x="312529" y="83141"/>
                  </a:cubicBezTo>
                  <a:cubicBezTo>
                    <a:pt x="312529" y="83141"/>
                    <a:pt x="312529" y="83141"/>
                    <a:pt x="312709" y="83322"/>
                  </a:cubicBezTo>
                  <a:cubicBezTo>
                    <a:pt x="316860" y="88014"/>
                    <a:pt x="320469" y="93067"/>
                    <a:pt x="323899" y="98301"/>
                  </a:cubicBezTo>
                  <a:cubicBezTo>
                    <a:pt x="323899" y="98482"/>
                    <a:pt x="324079" y="98482"/>
                    <a:pt x="324079" y="98662"/>
                  </a:cubicBezTo>
                  <a:cubicBezTo>
                    <a:pt x="326245" y="102091"/>
                    <a:pt x="328410" y="105700"/>
                    <a:pt x="330395" y="109310"/>
                  </a:cubicBezTo>
                  <a:cubicBezTo>
                    <a:pt x="330395" y="109490"/>
                    <a:pt x="330576" y="109490"/>
                    <a:pt x="330576" y="109671"/>
                  </a:cubicBezTo>
                  <a:cubicBezTo>
                    <a:pt x="331478" y="111476"/>
                    <a:pt x="332381" y="113280"/>
                    <a:pt x="333283" y="115085"/>
                  </a:cubicBezTo>
                  <a:cubicBezTo>
                    <a:pt x="333464" y="115266"/>
                    <a:pt x="333464" y="115627"/>
                    <a:pt x="333644" y="115807"/>
                  </a:cubicBezTo>
                  <a:cubicBezTo>
                    <a:pt x="334546" y="117612"/>
                    <a:pt x="335449" y="119416"/>
                    <a:pt x="336351" y="121221"/>
                  </a:cubicBezTo>
                  <a:cubicBezTo>
                    <a:pt x="336351" y="121221"/>
                    <a:pt x="336351" y="121221"/>
                    <a:pt x="336351" y="121221"/>
                  </a:cubicBezTo>
                  <a:cubicBezTo>
                    <a:pt x="337253" y="123026"/>
                    <a:pt x="337976" y="124831"/>
                    <a:pt x="338878" y="126816"/>
                  </a:cubicBezTo>
                  <a:cubicBezTo>
                    <a:pt x="339058" y="127177"/>
                    <a:pt x="339058" y="127357"/>
                    <a:pt x="339239" y="127718"/>
                  </a:cubicBezTo>
                  <a:cubicBezTo>
                    <a:pt x="339961" y="129523"/>
                    <a:pt x="340683" y="131328"/>
                    <a:pt x="341585" y="133132"/>
                  </a:cubicBezTo>
                  <a:cubicBezTo>
                    <a:pt x="341765" y="133493"/>
                    <a:pt x="341946" y="133854"/>
                    <a:pt x="341946" y="134215"/>
                  </a:cubicBezTo>
                  <a:cubicBezTo>
                    <a:pt x="342668" y="136020"/>
                    <a:pt x="343390" y="138005"/>
                    <a:pt x="344112" y="139810"/>
                  </a:cubicBezTo>
                  <a:cubicBezTo>
                    <a:pt x="362881" y="189440"/>
                    <a:pt x="352052" y="237446"/>
                    <a:pt x="334185" y="284730"/>
                  </a:cubicBezTo>
                  <a:close/>
                  <a:moveTo>
                    <a:pt x="367032" y="315591"/>
                  </a:moveTo>
                  <a:cubicBezTo>
                    <a:pt x="366310" y="314508"/>
                    <a:pt x="365588" y="313426"/>
                    <a:pt x="365047" y="312343"/>
                  </a:cubicBezTo>
                  <a:cubicBezTo>
                    <a:pt x="365047" y="312343"/>
                    <a:pt x="364866" y="312162"/>
                    <a:pt x="364866" y="312162"/>
                  </a:cubicBezTo>
                  <a:cubicBezTo>
                    <a:pt x="355662" y="297003"/>
                    <a:pt x="351872" y="281843"/>
                    <a:pt x="356023" y="262893"/>
                  </a:cubicBezTo>
                  <a:cubicBezTo>
                    <a:pt x="363603" y="228242"/>
                    <a:pt x="371724" y="193411"/>
                    <a:pt x="363603" y="157135"/>
                  </a:cubicBezTo>
                  <a:cubicBezTo>
                    <a:pt x="357466" y="129342"/>
                    <a:pt x="350247" y="102452"/>
                    <a:pt x="331298" y="80615"/>
                  </a:cubicBezTo>
                  <a:cubicBezTo>
                    <a:pt x="323176" y="71410"/>
                    <a:pt x="325342" y="66357"/>
                    <a:pt x="335268" y="61665"/>
                  </a:cubicBezTo>
                  <a:cubicBezTo>
                    <a:pt x="375514" y="14381"/>
                    <a:pt x="483437" y="-238"/>
                    <a:pt x="560861" y="31887"/>
                  </a:cubicBezTo>
                  <a:lnTo>
                    <a:pt x="560861" y="31887"/>
                  </a:lnTo>
                  <a:cubicBezTo>
                    <a:pt x="565914" y="34052"/>
                    <a:pt x="570967" y="36399"/>
                    <a:pt x="575840" y="38925"/>
                  </a:cubicBezTo>
                  <a:cubicBezTo>
                    <a:pt x="576020" y="39106"/>
                    <a:pt x="576201" y="39106"/>
                    <a:pt x="576382" y="39286"/>
                  </a:cubicBezTo>
                  <a:cubicBezTo>
                    <a:pt x="579810" y="41091"/>
                    <a:pt x="583059" y="42896"/>
                    <a:pt x="586308" y="44881"/>
                  </a:cubicBezTo>
                  <a:cubicBezTo>
                    <a:pt x="586668" y="45061"/>
                    <a:pt x="587029" y="45242"/>
                    <a:pt x="587210" y="45422"/>
                  </a:cubicBezTo>
                  <a:cubicBezTo>
                    <a:pt x="588292" y="45964"/>
                    <a:pt x="589194" y="46686"/>
                    <a:pt x="590097" y="47408"/>
                  </a:cubicBezTo>
                  <a:cubicBezTo>
                    <a:pt x="590097" y="47408"/>
                    <a:pt x="590277" y="47588"/>
                    <a:pt x="590277" y="47588"/>
                  </a:cubicBezTo>
                  <a:cubicBezTo>
                    <a:pt x="592263" y="48851"/>
                    <a:pt x="594068" y="50115"/>
                    <a:pt x="595872" y="51558"/>
                  </a:cubicBezTo>
                  <a:cubicBezTo>
                    <a:pt x="596234" y="51919"/>
                    <a:pt x="596775" y="52280"/>
                    <a:pt x="597136" y="52461"/>
                  </a:cubicBezTo>
                  <a:cubicBezTo>
                    <a:pt x="598038" y="53002"/>
                    <a:pt x="598760" y="53724"/>
                    <a:pt x="599482" y="54265"/>
                  </a:cubicBezTo>
                  <a:cubicBezTo>
                    <a:pt x="600023" y="54626"/>
                    <a:pt x="600384" y="54987"/>
                    <a:pt x="600925" y="55529"/>
                  </a:cubicBezTo>
                  <a:cubicBezTo>
                    <a:pt x="602189" y="56612"/>
                    <a:pt x="603453" y="57514"/>
                    <a:pt x="604535" y="58597"/>
                  </a:cubicBezTo>
                  <a:cubicBezTo>
                    <a:pt x="605077" y="59138"/>
                    <a:pt x="605618" y="59499"/>
                    <a:pt x="606160" y="60041"/>
                  </a:cubicBezTo>
                  <a:cubicBezTo>
                    <a:pt x="606881" y="60582"/>
                    <a:pt x="607422" y="61304"/>
                    <a:pt x="608144" y="61845"/>
                  </a:cubicBezTo>
                  <a:cubicBezTo>
                    <a:pt x="608686" y="62387"/>
                    <a:pt x="609408" y="62928"/>
                    <a:pt x="609949" y="63470"/>
                  </a:cubicBezTo>
                  <a:cubicBezTo>
                    <a:pt x="610491" y="64011"/>
                    <a:pt x="611032" y="64552"/>
                    <a:pt x="611754" y="65094"/>
                  </a:cubicBezTo>
                  <a:cubicBezTo>
                    <a:pt x="612837" y="66177"/>
                    <a:pt x="613739" y="67079"/>
                    <a:pt x="614822" y="68162"/>
                  </a:cubicBezTo>
                  <a:cubicBezTo>
                    <a:pt x="615363" y="68703"/>
                    <a:pt x="615905" y="69245"/>
                    <a:pt x="616266" y="69786"/>
                  </a:cubicBezTo>
                  <a:cubicBezTo>
                    <a:pt x="616988" y="70508"/>
                    <a:pt x="617529" y="71230"/>
                    <a:pt x="618251" y="71952"/>
                  </a:cubicBezTo>
                  <a:cubicBezTo>
                    <a:pt x="618793" y="72493"/>
                    <a:pt x="619153" y="73035"/>
                    <a:pt x="619695" y="73576"/>
                  </a:cubicBezTo>
                  <a:cubicBezTo>
                    <a:pt x="620598" y="74659"/>
                    <a:pt x="621680" y="75922"/>
                    <a:pt x="622582" y="77186"/>
                  </a:cubicBezTo>
                  <a:cubicBezTo>
                    <a:pt x="622943" y="77547"/>
                    <a:pt x="623305" y="78088"/>
                    <a:pt x="623484" y="78449"/>
                  </a:cubicBezTo>
                  <a:cubicBezTo>
                    <a:pt x="624207" y="79351"/>
                    <a:pt x="624929" y="80254"/>
                    <a:pt x="625470" y="81337"/>
                  </a:cubicBezTo>
                  <a:cubicBezTo>
                    <a:pt x="625831" y="81878"/>
                    <a:pt x="626192" y="82419"/>
                    <a:pt x="626553" y="82961"/>
                  </a:cubicBezTo>
                  <a:cubicBezTo>
                    <a:pt x="627275" y="84044"/>
                    <a:pt x="627996" y="85307"/>
                    <a:pt x="628899" y="86390"/>
                  </a:cubicBezTo>
                  <a:cubicBezTo>
                    <a:pt x="629079" y="86751"/>
                    <a:pt x="629260" y="87112"/>
                    <a:pt x="629621" y="87473"/>
                  </a:cubicBezTo>
                  <a:cubicBezTo>
                    <a:pt x="630343" y="88736"/>
                    <a:pt x="631245" y="89999"/>
                    <a:pt x="631967" y="91443"/>
                  </a:cubicBezTo>
                  <a:cubicBezTo>
                    <a:pt x="632148" y="91985"/>
                    <a:pt x="632508" y="92345"/>
                    <a:pt x="632689" y="92887"/>
                  </a:cubicBezTo>
                  <a:cubicBezTo>
                    <a:pt x="633231" y="93970"/>
                    <a:pt x="633952" y="95233"/>
                    <a:pt x="634494" y="96496"/>
                  </a:cubicBezTo>
                  <a:cubicBezTo>
                    <a:pt x="634674" y="96857"/>
                    <a:pt x="634855" y="97218"/>
                    <a:pt x="635035" y="97579"/>
                  </a:cubicBezTo>
                  <a:cubicBezTo>
                    <a:pt x="635757" y="99023"/>
                    <a:pt x="636479" y="100647"/>
                    <a:pt x="637201" y="102271"/>
                  </a:cubicBezTo>
                  <a:cubicBezTo>
                    <a:pt x="637381" y="102633"/>
                    <a:pt x="637562" y="103174"/>
                    <a:pt x="637743" y="103535"/>
                  </a:cubicBezTo>
                  <a:cubicBezTo>
                    <a:pt x="638284" y="104798"/>
                    <a:pt x="638825" y="106061"/>
                    <a:pt x="639186" y="107325"/>
                  </a:cubicBezTo>
                  <a:cubicBezTo>
                    <a:pt x="639367" y="107686"/>
                    <a:pt x="639547" y="108227"/>
                    <a:pt x="639727" y="108588"/>
                  </a:cubicBezTo>
                  <a:cubicBezTo>
                    <a:pt x="640269" y="110212"/>
                    <a:pt x="640810" y="111837"/>
                    <a:pt x="641352" y="113641"/>
                  </a:cubicBezTo>
                  <a:cubicBezTo>
                    <a:pt x="641532" y="114002"/>
                    <a:pt x="641532" y="114363"/>
                    <a:pt x="641712" y="114544"/>
                  </a:cubicBezTo>
                  <a:cubicBezTo>
                    <a:pt x="642074" y="115987"/>
                    <a:pt x="642615" y="117431"/>
                    <a:pt x="642976" y="118875"/>
                  </a:cubicBezTo>
                  <a:cubicBezTo>
                    <a:pt x="643157" y="119416"/>
                    <a:pt x="643157" y="119778"/>
                    <a:pt x="643337" y="120319"/>
                  </a:cubicBezTo>
                  <a:cubicBezTo>
                    <a:pt x="643698" y="122124"/>
                    <a:pt x="644239" y="123928"/>
                    <a:pt x="644600" y="125733"/>
                  </a:cubicBezTo>
                  <a:cubicBezTo>
                    <a:pt x="650917" y="154609"/>
                    <a:pt x="650736" y="182943"/>
                    <a:pt x="643337" y="211819"/>
                  </a:cubicBezTo>
                  <a:cubicBezTo>
                    <a:pt x="631065" y="259645"/>
                    <a:pt x="609769" y="303680"/>
                    <a:pt x="583059" y="344467"/>
                  </a:cubicBezTo>
                  <a:cubicBezTo>
                    <a:pt x="561041" y="378216"/>
                    <a:pt x="556890" y="398609"/>
                    <a:pt x="560861" y="436870"/>
                  </a:cubicBezTo>
                  <a:cubicBezTo>
                    <a:pt x="562846" y="451668"/>
                    <a:pt x="572049" y="460512"/>
                    <a:pt x="571508" y="462497"/>
                  </a:cubicBezTo>
                  <a:cubicBezTo>
                    <a:pt x="563568" y="466467"/>
                    <a:pt x="541189" y="460873"/>
                    <a:pt x="533609" y="457083"/>
                  </a:cubicBezTo>
                  <a:cubicBezTo>
                    <a:pt x="502567" y="441923"/>
                    <a:pt x="469360" y="430012"/>
                    <a:pt x="443733" y="405828"/>
                  </a:cubicBezTo>
                  <a:cubicBezTo>
                    <a:pt x="414496" y="378577"/>
                    <a:pt x="388869" y="348618"/>
                    <a:pt x="367032" y="315591"/>
                  </a:cubicBezTo>
                  <a:close/>
                </a:path>
              </a:pathLst>
            </a:custGeom>
            <a:solidFill>
              <a:srgbClr val="000000"/>
            </a:solidFill>
            <a:ln w="1804" cap="flat">
              <a:noFill/>
              <a:prstDash val="solid"/>
              <a:miter/>
            </a:ln>
          </p:spPr>
          <p:txBody>
            <a:bodyPr rtlCol="0" anchor="ctr"/>
            <a:lstStyle/>
            <a:p>
              <a:endParaRPr lang="en-US"/>
            </a:p>
          </p:txBody>
        </p:sp>
        <p:sp>
          <p:nvSpPr>
            <p:cNvPr id="56" name="Freeform 1015">
              <a:extLst>
                <a:ext uri="{FF2B5EF4-FFF2-40B4-BE49-F238E27FC236}">
                  <a16:creationId xmlns:a16="http://schemas.microsoft.com/office/drawing/2014/main" id="{773DA158-652D-E081-2F7E-FD39FFFDD3AB}"/>
                </a:ext>
              </a:extLst>
            </p:cNvPr>
            <p:cNvSpPr/>
            <p:nvPr/>
          </p:nvSpPr>
          <p:spPr>
            <a:xfrm>
              <a:off x="8321314" y="2891487"/>
              <a:ext cx="176482" cy="24551"/>
            </a:xfrm>
            <a:custGeom>
              <a:avLst/>
              <a:gdLst>
                <a:gd name="connsiteX0" fmla="*/ 168669 w 176482"/>
                <a:gd name="connsiteY0" fmla="*/ 9266 h 24551"/>
                <a:gd name="connsiteX1" fmla="*/ 110917 w 176482"/>
                <a:gd name="connsiteY1" fmla="*/ 1145 h 24551"/>
                <a:gd name="connsiteX2" fmla="*/ 15627 w 176482"/>
                <a:gd name="connsiteY2" fmla="*/ 3491 h 24551"/>
                <a:gd name="connsiteX3" fmla="*/ 106 w 176482"/>
                <a:gd name="connsiteY3" fmla="*/ 8905 h 24551"/>
                <a:gd name="connsiteX4" fmla="*/ 12739 w 176482"/>
                <a:gd name="connsiteY4" fmla="*/ 21358 h 24551"/>
                <a:gd name="connsiteX5" fmla="*/ 37825 w 176482"/>
                <a:gd name="connsiteY5" fmla="*/ 24246 h 24551"/>
                <a:gd name="connsiteX6" fmla="*/ 166864 w 176482"/>
                <a:gd name="connsiteY6" fmla="*/ 23343 h 24551"/>
                <a:gd name="connsiteX7" fmla="*/ 176068 w 176482"/>
                <a:gd name="connsiteY7" fmla="*/ 19012 h 24551"/>
                <a:gd name="connsiteX8" fmla="*/ 168669 w 176482"/>
                <a:gd name="connsiteY8" fmla="*/ 9266 h 24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482" h="24551">
                  <a:moveTo>
                    <a:pt x="168669" y="9266"/>
                  </a:moveTo>
                  <a:cubicBezTo>
                    <a:pt x="150260" y="784"/>
                    <a:pt x="130769" y="-1743"/>
                    <a:pt x="110917" y="1145"/>
                  </a:cubicBezTo>
                  <a:cubicBezTo>
                    <a:pt x="79153" y="5837"/>
                    <a:pt x="47571" y="5657"/>
                    <a:pt x="15627" y="3491"/>
                  </a:cubicBezTo>
                  <a:cubicBezTo>
                    <a:pt x="9491" y="2950"/>
                    <a:pt x="1550" y="-1382"/>
                    <a:pt x="106" y="8905"/>
                  </a:cubicBezTo>
                  <a:cubicBezTo>
                    <a:pt x="-977" y="17207"/>
                    <a:pt x="6423" y="19914"/>
                    <a:pt x="12739" y="21358"/>
                  </a:cubicBezTo>
                  <a:cubicBezTo>
                    <a:pt x="20861" y="23163"/>
                    <a:pt x="29343" y="23885"/>
                    <a:pt x="37825" y="24246"/>
                  </a:cubicBezTo>
                  <a:cubicBezTo>
                    <a:pt x="80778" y="26411"/>
                    <a:pt x="123731" y="16124"/>
                    <a:pt x="166864" y="23343"/>
                  </a:cubicBezTo>
                  <a:cubicBezTo>
                    <a:pt x="170473" y="23885"/>
                    <a:pt x="174805" y="23343"/>
                    <a:pt x="176068" y="19012"/>
                  </a:cubicBezTo>
                  <a:cubicBezTo>
                    <a:pt x="178053" y="12695"/>
                    <a:pt x="172459" y="11071"/>
                    <a:pt x="168669" y="9266"/>
                  </a:cubicBezTo>
                  <a:close/>
                </a:path>
              </a:pathLst>
            </a:custGeom>
            <a:solidFill>
              <a:srgbClr val="000000"/>
            </a:solidFill>
            <a:ln w="1804" cap="flat">
              <a:noFill/>
              <a:prstDash val="solid"/>
              <a:miter/>
            </a:ln>
          </p:spPr>
          <p:txBody>
            <a:bodyPr rtlCol="0" anchor="ctr"/>
            <a:lstStyle/>
            <a:p>
              <a:endParaRPr lang="en-US"/>
            </a:p>
          </p:txBody>
        </p:sp>
        <p:sp>
          <p:nvSpPr>
            <p:cNvPr id="57" name="Freeform 1016">
              <a:extLst>
                <a:ext uri="{FF2B5EF4-FFF2-40B4-BE49-F238E27FC236}">
                  <a16:creationId xmlns:a16="http://schemas.microsoft.com/office/drawing/2014/main" id="{58B5CB81-2602-8AD7-971C-C747830B0632}"/>
                </a:ext>
              </a:extLst>
            </p:cNvPr>
            <p:cNvSpPr/>
            <p:nvPr/>
          </p:nvSpPr>
          <p:spPr>
            <a:xfrm>
              <a:off x="8797922" y="2884362"/>
              <a:ext cx="169773" cy="23703"/>
            </a:xfrm>
            <a:custGeom>
              <a:avLst/>
              <a:gdLst>
                <a:gd name="connsiteX0" fmla="*/ 161291 w 169773"/>
                <a:gd name="connsiteY0" fmla="*/ 8812 h 23703"/>
                <a:gd name="connsiteX1" fmla="*/ 111300 w 169773"/>
                <a:gd name="connsiteY1" fmla="*/ 4300 h 23703"/>
                <a:gd name="connsiteX2" fmla="*/ 13303 w 169773"/>
                <a:gd name="connsiteY2" fmla="*/ 149 h 23703"/>
                <a:gd name="connsiteX3" fmla="*/ 128 w 169773"/>
                <a:gd name="connsiteY3" fmla="*/ 7729 h 23703"/>
                <a:gd name="connsiteX4" fmla="*/ 10777 w 169773"/>
                <a:gd name="connsiteY4" fmla="*/ 18196 h 23703"/>
                <a:gd name="connsiteX5" fmla="*/ 52827 w 169773"/>
                <a:gd name="connsiteY5" fmla="*/ 20362 h 23703"/>
                <a:gd name="connsiteX6" fmla="*/ 169774 w 169773"/>
                <a:gd name="connsiteY6" fmla="*/ 18196 h 23703"/>
                <a:gd name="connsiteX7" fmla="*/ 161291 w 169773"/>
                <a:gd name="connsiteY7" fmla="*/ 8812 h 2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773" h="23703">
                  <a:moveTo>
                    <a:pt x="161291" y="8812"/>
                  </a:moveTo>
                  <a:cubicBezTo>
                    <a:pt x="145049" y="2675"/>
                    <a:pt x="127904" y="5563"/>
                    <a:pt x="111300" y="4300"/>
                  </a:cubicBezTo>
                  <a:cubicBezTo>
                    <a:pt x="78634" y="1773"/>
                    <a:pt x="45788" y="4841"/>
                    <a:pt x="13303" y="149"/>
                  </a:cubicBezTo>
                  <a:cubicBezTo>
                    <a:pt x="7708" y="-573"/>
                    <a:pt x="1211" y="1232"/>
                    <a:pt x="128" y="7729"/>
                  </a:cubicBezTo>
                  <a:cubicBezTo>
                    <a:pt x="-954" y="14587"/>
                    <a:pt x="5001" y="17655"/>
                    <a:pt x="10777" y="18196"/>
                  </a:cubicBezTo>
                  <a:cubicBezTo>
                    <a:pt x="24673" y="19460"/>
                    <a:pt x="38750" y="20542"/>
                    <a:pt x="52827" y="20362"/>
                  </a:cubicBezTo>
                  <a:cubicBezTo>
                    <a:pt x="91809" y="20001"/>
                    <a:pt x="130792" y="29386"/>
                    <a:pt x="169774" y="18196"/>
                  </a:cubicBezTo>
                  <a:cubicBezTo>
                    <a:pt x="168510" y="11158"/>
                    <a:pt x="164720" y="10075"/>
                    <a:pt x="161291" y="8812"/>
                  </a:cubicBezTo>
                  <a:close/>
                </a:path>
              </a:pathLst>
            </a:custGeom>
            <a:solidFill>
              <a:srgbClr val="000000"/>
            </a:solidFill>
            <a:ln w="1804" cap="flat">
              <a:noFill/>
              <a:prstDash val="solid"/>
              <a:miter/>
            </a:ln>
          </p:spPr>
          <p:txBody>
            <a:bodyPr rtlCol="0" anchor="ctr"/>
            <a:lstStyle/>
            <a:p>
              <a:endParaRPr lang="en-US"/>
            </a:p>
          </p:txBody>
        </p:sp>
        <p:sp>
          <p:nvSpPr>
            <p:cNvPr id="58" name="Freeform 1017">
              <a:extLst>
                <a:ext uri="{FF2B5EF4-FFF2-40B4-BE49-F238E27FC236}">
                  <a16:creationId xmlns:a16="http://schemas.microsoft.com/office/drawing/2014/main" id="{A460B725-2C82-EF57-DED9-70A2B6D245F7}"/>
                </a:ext>
              </a:extLst>
            </p:cNvPr>
            <p:cNvSpPr/>
            <p:nvPr/>
          </p:nvSpPr>
          <p:spPr>
            <a:xfrm>
              <a:off x="9599514" y="2892991"/>
              <a:ext cx="178148" cy="17379"/>
            </a:xfrm>
            <a:custGeom>
              <a:avLst/>
              <a:gdLst>
                <a:gd name="connsiteX0" fmla="*/ 165335 w 178148"/>
                <a:gd name="connsiteY0" fmla="*/ 183 h 17379"/>
                <a:gd name="connsiteX1" fmla="*/ 154146 w 178148"/>
                <a:gd name="connsiteY1" fmla="*/ 1085 h 17379"/>
                <a:gd name="connsiteX2" fmla="*/ 70045 w 178148"/>
                <a:gd name="connsiteY2" fmla="*/ 2168 h 17379"/>
                <a:gd name="connsiteX3" fmla="*/ 16805 w 178148"/>
                <a:gd name="connsiteY3" fmla="*/ 724 h 17379"/>
                <a:gd name="connsiteX4" fmla="*/ 21 w 178148"/>
                <a:gd name="connsiteY4" fmla="*/ 10831 h 17379"/>
                <a:gd name="connsiteX5" fmla="*/ 16083 w 178148"/>
                <a:gd name="connsiteY5" fmla="*/ 16967 h 17379"/>
                <a:gd name="connsiteX6" fmla="*/ 83580 w 178148"/>
                <a:gd name="connsiteY6" fmla="*/ 17147 h 17379"/>
                <a:gd name="connsiteX7" fmla="*/ 83580 w 178148"/>
                <a:gd name="connsiteY7" fmla="*/ 16786 h 17379"/>
                <a:gd name="connsiteX8" fmla="*/ 142775 w 178148"/>
                <a:gd name="connsiteY8" fmla="*/ 16786 h 17379"/>
                <a:gd name="connsiteX9" fmla="*/ 165335 w 178148"/>
                <a:gd name="connsiteY9" fmla="*/ 15884 h 17379"/>
                <a:gd name="connsiteX10" fmla="*/ 178148 w 178148"/>
                <a:gd name="connsiteY10" fmla="*/ 7582 h 17379"/>
                <a:gd name="connsiteX11" fmla="*/ 165335 w 178148"/>
                <a:gd name="connsiteY11" fmla="*/ 183 h 17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148" h="17379">
                  <a:moveTo>
                    <a:pt x="165335" y="183"/>
                  </a:moveTo>
                  <a:cubicBezTo>
                    <a:pt x="161544" y="363"/>
                    <a:pt x="157935" y="1085"/>
                    <a:pt x="154146" y="1085"/>
                  </a:cubicBezTo>
                  <a:cubicBezTo>
                    <a:pt x="126172" y="1085"/>
                    <a:pt x="98199" y="4153"/>
                    <a:pt x="70045" y="2168"/>
                  </a:cubicBezTo>
                  <a:cubicBezTo>
                    <a:pt x="52539" y="904"/>
                    <a:pt x="34491" y="-1081"/>
                    <a:pt x="16805" y="724"/>
                  </a:cubicBezTo>
                  <a:cubicBezTo>
                    <a:pt x="9767" y="1446"/>
                    <a:pt x="-521" y="544"/>
                    <a:pt x="21" y="10831"/>
                  </a:cubicBezTo>
                  <a:cubicBezTo>
                    <a:pt x="562" y="20035"/>
                    <a:pt x="10127" y="16786"/>
                    <a:pt x="16083" y="16967"/>
                  </a:cubicBezTo>
                  <a:cubicBezTo>
                    <a:pt x="38643" y="17508"/>
                    <a:pt x="61202" y="17147"/>
                    <a:pt x="83580" y="17147"/>
                  </a:cubicBezTo>
                  <a:cubicBezTo>
                    <a:pt x="83580" y="16967"/>
                    <a:pt x="83580" y="16967"/>
                    <a:pt x="83580" y="16786"/>
                  </a:cubicBezTo>
                  <a:cubicBezTo>
                    <a:pt x="103252" y="16786"/>
                    <a:pt x="123104" y="16786"/>
                    <a:pt x="142775" y="16786"/>
                  </a:cubicBezTo>
                  <a:cubicBezTo>
                    <a:pt x="150356" y="16786"/>
                    <a:pt x="157755" y="16425"/>
                    <a:pt x="165335" y="15884"/>
                  </a:cubicBezTo>
                  <a:cubicBezTo>
                    <a:pt x="171110" y="15523"/>
                    <a:pt x="177968" y="14079"/>
                    <a:pt x="178148" y="7582"/>
                  </a:cubicBezTo>
                  <a:cubicBezTo>
                    <a:pt x="177968" y="544"/>
                    <a:pt x="171110" y="2"/>
                    <a:pt x="165335" y="183"/>
                  </a:cubicBezTo>
                  <a:close/>
                </a:path>
              </a:pathLst>
            </a:custGeom>
            <a:solidFill>
              <a:srgbClr val="000000"/>
            </a:solidFill>
            <a:ln w="1804" cap="flat">
              <a:noFill/>
              <a:prstDash val="solid"/>
              <a:miter/>
            </a:ln>
          </p:spPr>
          <p:txBody>
            <a:bodyPr rtlCol="0" anchor="ctr"/>
            <a:lstStyle/>
            <a:p>
              <a:endParaRPr lang="en-US"/>
            </a:p>
          </p:txBody>
        </p:sp>
        <p:sp>
          <p:nvSpPr>
            <p:cNvPr id="59" name="Freeform 1018">
              <a:extLst>
                <a:ext uri="{FF2B5EF4-FFF2-40B4-BE49-F238E27FC236}">
                  <a16:creationId xmlns:a16="http://schemas.microsoft.com/office/drawing/2014/main" id="{D88334D8-6851-5A5E-DE4F-C75B1761EC14}"/>
                </a:ext>
              </a:extLst>
            </p:cNvPr>
            <p:cNvSpPr/>
            <p:nvPr/>
          </p:nvSpPr>
          <p:spPr>
            <a:xfrm>
              <a:off x="9445636" y="1812690"/>
              <a:ext cx="63642" cy="157181"/>
            </a:xfrm>
            <a:custGeom>
              <a:avLst/>
              <a:gdLst>
                <a:gd name="connsiteX0" fmla="*/ 41825 w 63642"/>
                <a:gd name="connsiteY0" fmla="*/ 157179 h 157181"/>
                <a:gd name="connsiteX1" fmla="*/ 60775 w 63642"/>
                <a:gd name="connsiteY1" fmla="*/ 83185 h 157181"/>
                <a:gd name="connsiteX2" fmla="*/ 11324 w 63642"/>
                <a:gd name="connsiteY2" fmla="*/ 528 h 157181"/>
                <a:gd name="connsiteX3" fmla="*/ 3745 w 63642"/>
                <a:gd name="connsiteY3" fmla="*/ 1431 h 157181"/>
                <a:gd name="connsiteX4" fmla="*/ 857 w 63642"/>
                <a:gd name="connsiteY4" fmla="*/ 11176 h 157181"/>
                <a:gd name="connsiteX5" fmla="*/ 13671 w 63642"/>
                <a:gd name="connsiteY5" fmla="*/ 29404 h 157181"/>
                <a:gd name="connsiteX6" fmla="*/ 44171 w 63642"/>
                <a:gd name="connsiteY6" fmla="*/ 142742 h 157181"/>
                <a:gd name="connsiteX7" fmla="*/ 41825 w 63642"/>
                <a:gd name="connsiteY7" fmla="*/ 157179 h 157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42" h="157181">
                  <a:moveTo>
                    <a:pt x="41825" y="157179"/>
                  </a:moveTo>
                  <a:cubicBezTo>
                    <a:pt x="67091" y="137688"/>
                    <a:pt x="65647" y="108812"/>
                    <a:pt x="60775" y="83185"/>
                  </a:cubicBezTo>
                  <a:cubicBezTo>
                    <a:pt x="54638" y="50880"/>
                    <a:pt x="35509" y="23448"/>
                    <a:pt x="11324" y="528"/>
                  </a:cubicBezTo>
                  <a:cubicBezTo>
                    <a:pt x="10062" y="-555"/>
                    <a:pt x="5910" y="167"/>
                    <a:pt x="3745" y="1431"/>
                  </a:cubicBezTo>
                  <a:cubicBezTo>
                    <a:pt x="136" y="3596"/>
                    <a:pt x="-947" y="8108"/>
                    <a:pt x="857" y="11176"/>
                  </a:cubicBezTo>
                  <a:cubicBezTo>
                    <a:pt x="4467" y="17673"/>
                    <a:pt x="8798" y="23809"/>
                    <a:pt x="13671" y="29404"/>
                  </a:cubicBezTo>
                  <a:cubicBezTo>
                    <a:pt x="42907" y="62070"/>
                    <a:pt x="55902" y="98886"/>
                    <a:pt x="44171" y="142742"/>
                  </a:cubicBezTo>
                  <a:cubicBezTo>
                    <a:pt x="42728" y="147434"/>
                    <a:pt x="41464" y="157360"/>
                    <a:pt x="41825" y="157179"/>
                  </a:cubicBezTo>
                  <a:close/>
                </a:path>
              </a:pathLst>
            </a:custGeom>
            <a:solidFill>
              <a:srgbClr val="000000"/>
            </a:solidFill>
            <a:ln w="1804" cap="flat">
              <a:noFill/>
              <a:prstDash val="solid"/>
              <a:miter/>
            </a:ln>
          </p:spPr>
          <p:txBody>
            <a:bodyPr rtlCol="0" anchor="ctr"/>
            <a:lstStyle/>
            <a:p>
              <a:endParaRPr lang="en-US"/>
            </a:p>
          </p:txBody>
        </p:sp>
        <p:sp>
          <p:nvSpPr>
            <p:cNvPr id="60" name="Freeform 1019">
              <a:extLst>
                <a:ext uri="{FF2B5EF4-FFF2-40B4-BE49-F238E27FC236}">
                  <a16:creationId xmlns:a16="http://schemas.microsoft.com/office/drawing/2014/main" id="{0814E01C-2DD0-CE1F-11BF-4B811E546052}"/>
                </a:ext>
              </a:extLst>
            </p:cNvPr>
            <p:cNvSpPr/>
            <p:nvPr/>
          </p:nvSpPr>
          <p:spPr>
            <a:xfrm>
              <a:off x="8413314" y="2403020"/>
              <a:ext cx="41658" cy="158001"/>
            </a:xfrm>
            <a:custGeom>
              <a:avLst/>
              <a:gdLst>
                <a:gd name="connsiteX0" fmla="*/ 39310 w 41658"/>
                <a:gd name="connsiteY0" fmla="*/ 11898 h 158001"/>
                <a:gd name="connsiteX1" fmla="*/ 39491 w 41658"/>
                <a:gd name="connsiteY1" fmla="*/ 1972 h 158001"/>
                <a:gd name="connsiteX2" fmla="*/ 28301 w 41658"/>
                <a:gd name="connsiteY2" fmla="*/ 5040 h 158001"/>
                <a:gd name="connsiteX3" fmla="*/ 13863 w 41658"/>
                <a:gd name="connsiteY3" fmla="*/ 149960 h 158001"/>
                <a:gd name="connsiteX4" fmla="*/ 23609 w 41658"/>
                <a:gd name="connsiteY4" fmla="*/ 157540 h 158001"/>
                <a:gd name="connsiteX5" fmla="*/ 25233 w 41658"/>
                <a:gd name="connsiteY5" fmla="*/ 145809 h 158001"/>
                <a:gd name="connsiteX6" fmla="*/ 19278 w 41658"/>
                <a:gd name="connsiteY6" fmla="*/ 66581 h 158001"/>
                <a:gd name="connsiteX7" fmla="*/ 39310 w 41658"/>
                <a:gd name="connsiteY7" fmla="*/ 11898 h 1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658" h="158001">
                  <a:moveTo>
                    <a:pt x="39310" y="11898"/>
                  </a:moveTo>
                  <a:cubicBezTo>
                    <a:pt x="41837" y="8830"/>
                    <a:pt x="42920" y="4859"/>
                    <a:pt x="39491" y="1972"/>
                  </a:cubicBezTo>
                  <a:cubicBezTo>
                    <a:pt x="34618" y="-2179"/>
                    <a:pt x="31008" y="889"/>
                    <a:pt x="28301" y="5040"/>
                  </a:cubicBezTo>
                  <a:cubicBezTo>
                    <a:pt x="-19163" y="79034"/>
                    <a:pt x="5562" y="134079"/>
                    <a:pt x="13863" y="149960"/>
                  </a:cubicBezTo>
                  <a:cubicBezTo>
                    <a:pt x="15849" y="153750"/>
                    <a:pt x="17654" y="159706"/>
                    <a:pt x="23609" y="157540"/>
                  </a:cubicBezTo>
                  <a:cubicBezTo>
                    <a:pt x="29565" y="155194"/>
                    <a:pt x="27038" y="150141"/>
                    <a:pt x="25233" y="145809"/>
                  </a:cubicBezTo>
                  <a:cubicBezTo>
                    <a:pt x="14586" y="120002"/>
                    <a:pt x="10615" y="93472"/>
                    <a:pt x="19278" y="66581"/>
                  </a:cubicBezTo>
                  <a:cubicBezTo>
                    <a:pt x="25414" y="48173"/>
                    <a:pt x="26497" y="27960"/>
                    <a:pt x="39310" y="11898"/>
                  </a:cubicBezTo>
                  <a:close/>
                </a:path>
              </a:pathLst>
            </a:custGeom>
            <a:solidFill>
              <a:srgbClr val="000000"/>
            </a:solidFill>
            <a:ln w="1804" cap="flat">
              <a:noFill/>
              <a:prstDash val="solid"/>
              <a:miter/>
            </a:ln>
          </p:spPr>
          <p:txBody>
            <a:bodyPr rtlCol="0" anchor="ctr"/>
            <a:lstStyle/>
            <a:p>
              <a:endParaRPr lang="en-US"/>
            </a:p>
          </p:txBody>
        </p:sp>
        <p:sp>
          <p:nvSpPr>
            <p:cNvPr id="61" name="Freeform 1020">
              <a:extLst>
                <a:ext uri="{FF2B5EF4-FFF2-40B4-BE49-F238E27FC236}">
                  <a16:creationId xmlns:a16="http://schemas.microsoft.com/office/drawing/2014/main" id="{B08F9B4E-876A-6DED-8F74-34D0EC19C714}"/>
                </a:ext>
              </a:extLst>
            </p:cNvPr>
            <p:cNvSpPr/>
            <p:nvPr/>
          </p:nvSpPr>
          <p:spPr>
            <a:xfrm>
              <a:off x="9637164" y="2346379"/>
              <a:ext cx="56958" cy="162926"/>
            </a:xfrm>
            <a:custGeom>
              <a:avLst/>
              <a:gdLst>
                <a:gd name="connsiteX0" fmla="*/ 41418 w 56958"/>
                <a:gd name="connsiteY0" fmla="*/ 121417 h 162926"/>
                <a:gd name="connsiteX1" fmla="*/ 46832 w 56958"/>
                <a:gd name="connsiteY1" fmla="*/ 162926 h 162926"/>
                <a:gd name="connsiteX2" fmla="*/ 56036 w 56958"/>
                <a:gd name="connsiteY2" fmla="*/ 116906 h 162926"/>
                <a:gd name="connsiteX3" fmla="*/ 13986 w 56958"/>
                <a:gd name="connsiteY3" fmla="*/ 5012 h 162926"/>
                <a:gd name="connsiteX4" fmla="*/ 4962 w 56958"/>
                <a:gd name="connsiteY4" fmla="*/ 680 h 162926"/>
                <a:gd name="connsiteX5" fmla="*/ 811 w 56958"/>
                <a:gd name="connsiteY5" fmla="*/ 12411 h 162926"/>
                <a:gd name="connsiteX6" fmla="*/ 7128 w 56958"/>
                <a:gd name="connsiteY6" fmla="*/ 24864 h 162926"/>
                <a:gd name="connsiteX7" fmla="*/ 41418 w 56958"/>
                <a:gd name="connsiteY7" fmla="*/ 121417 h 1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8" h="162926">
                  <a:moveTo>
                    <a:pt x="41418" y="121417"/>
                  </a:moveTo>
                  <a:cubicBezTo>
                    <a:pt x="42681" y="134051"/>
                    <a:pt x="44666" y="146684"/>
                    <a:pt x="46832" y="162926"/>
                  </a:cubicBezTo>
                  <a:cubicBezTo>
                    <a:pt x="56577" y="146323"/>
                    <a:pt x="58382" y="131524"/>
                    <a:pt x="56036" y="116906"/>
                  </a:cubicBezTo>
                  <a:cubicBezTo>
                    <a:pt x="49720" y="76840"/>
                    <a:pt x="34921" y="39663"/>
                    <a:pt x="13986" y="5012"/>
                  </a:cubicBezTo>
                  <a:cubicBezTo>
                    <a:pt x="12181" y="1944"/>
                    <a:pt x="9654" y="-1485"/>
                    <a:pt x="4962" y="680"/>
                  </a:cubicBezTo>
                  <a:cubicBezTo>
                    <a:pt x="-272" y="3027"/>
                    <a:pt x="-813" y="7719"/>
                    <a:pt x="811" y="12411"/>
                  </a:cubicBezTo>
                  <a:cubicBezTo>
                    <a:pt x="2435" y="16743"/>
                    <a:pt x="4781" y="20893"/>
                    <a:pt x="7128" y="24864"/>
                  </a:cubicBezTo>
                  <a:cubicBezTo>
                    <a:pt x="25536" y="54642"/>
                    <a:pt x="38169" y="86405"/>
                    <a:pt x="41418" y="121417"/>
                  </a:cubicBezTo>
                  <a:close/>
                </a:path>
              </a:pathLst>
            </a:custGeom>
            <a:solidFill>
              <a:srgbClr val="000000"/>
            </a:solidFill>
            <a:ln w="1804" cap="flat">
              <a:noFill/>
              <a:prstDash val="solid"/>
              <a:miter/>
            </a:ln>
          </p:spPr>
          <p:txBody>
            <a:bodyPr rtlCol="0" anchor="ctr"/>
            <a:lstStyle/>
            <a:p>
              <a:endParaRPr lang="en-US"/>
            </a:p>
          </p:txBody>
        </p:sp>
        <p:sp>
          <p:nvSpPr>
            <p:cNvPr id="62" name="Freeform 1021">
              <a:extLst>
                <a:ext uri="{FF2B5EF4-FFF2-40B4-BE49-F238E27FC236}">
                  <a16:creationId xmlns:a16="http://schemas.microsoft.com/office/drawing/2014/main" id="{6079DB0C-8333-4BC4-FD15-EA7935608EB0}"/>
                </a:ext>
              </a:extLst>
            </p:cNvPr>
            <p:cNvSpPr/>
            <p:nvPr/>
          </p:nvSpPr>
          <p:spPr>
            <a:xfrm>
              <a:off x="9169337" y="2891344"/>
              <a:ext cx="112563" cy="21598"/>
            </a:xfrm>
            <a:custGeom>
              <a:avLst/>
              <a:gdLst>
                <a:gd name="connsiteX0" fmla="*/ 129 w 112563"/>
                <a:gd name="connsiteY0" fmla="*/ 6161 h 21598"/>
                <a:gd name="connsiteX1" fmla="*/ 10416 w 112563"/>
                <a:gd name="connsiteY1" fmla="*/ 16989 h 21598"/>
                <a:gd name="connsiteX2" fmla="*/ 112563 w 112563"/>
                <a:gd name="connsiteY2" fmla="*/ 14282 h 21598"/>
                <a:gd name="connsiteX3" fmla="*/ 13123 w 112563"/>
                <a:gd name="connsiteY3" fmla="*/ 747 h 21598"/>
                <a:gd name="connsiteX4" fmla="*/ 129 w 112563"/>
                <a:gd name="connsiteY4" fmla="*/ 6161 h 21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563" h="21598">
                  <a:moveTo>
                    <a:pt x="129" y="6161"/>
                  </a:moveTo>
                  <a:cubicBezTo>
                    <a:pt x="-954" y="13199"/>
                    <a:pt x="5001" y="16629"/>
                    <a:pt x="10416" y="16989"/>
                  </a:cubicBezTo>
                  <a:cubicBezTo>
                    <a:pt x="42359" y="19516"/>
                    <a:pt x="74484" y="27276"/>
                    <a:pt x="112563" y="14282"/>
                  </a:cubicBezTo>
                  <a:cubicBezTo>
                    <a:pt x="75386" y="9229"/>
                    <a:pt x="44164" y="5078"/>
                    <a:pt x="13123" y="747"/>
                  </a:cubicBezTo>
                  <a:cubicBezTo>
                    <a:pt x="7528" y="25"/>
                    <a:pt x="1212" y="-1960"/>
                    <a:pt x="129" y="6161"/>
                  </a:cubicBezTo>
                  <a:close/>
                </a:path>
              </a:pathLst>
            </a:custGeom>
            <a:solidFill>
              <a:srgbClr val="000000"/>
            </a:solidFill>
            <a:ln w="1804" cap="flat">
              <a:noFill/>
              <a:prstDash val="solid"/>
              <a:miter/>
            </a:ln>
          </p:spPr>
          <p:txBody>
            <a:bodyPr rtlCol="0" anchor="ctr"/>
            <a:lstStyle/>
            <a:p>
              <a:endParaRPr lang="en-US"/>
            </a:p>
          </p:txBody>
        </p:sp>
      </p:grpSp>
    </p:spTree>
    <p:extLst>
      <p:ext uri="{BB962C8B-B14F-4D97-AF65-F5344CB8AC3E}">
        <p14:creationId xmlns:p14="http://schemas.microsoft.com/office/powerpoint/2010/main" val="25097732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8" name="Picture 16">
            <a:extLst>
              <a:ext uri="{FF2B5EF4-FFF2-40B4-BE49-F238E27FC236}">
                <a16:creationId xmlns:a16="http://schemas.microsoft.com/office/drawing/2014/main" id="{5EAAAF41-7051-46C3-885A-68C18EBF31B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986550" y="3215864"/>
            <a:ext cx="4205449" cy="362790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69BA58E1-BA94-66C0-A106-75516334DF1A}"/>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47110"/>
          <a:stretch/>
        </p:blipFill>
        <p:spPr bwMode="auto">
          <a:xfrm>
            <a:off x="8222739" y="-6923"/>
            <a:ext cx="3969261" cy="321586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2181A4E7-4A07-0768-6B1E-F859736B91E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6923"/>
            <a:ext cx="4486275" cy="3202018"/>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1">
            <a:extLst>
              <a:ext uri="{FF2B5EF4-FFF2-40B4-BE49-F238E27FC236}">
                <a16:creationId xmlns:a16="http://schemas.microsoft.com/office/drawing/2014/main" id="{30E4D109-2CFB-0523-CA8B-F4679C0E5D31}"/>
              </a:ext>
            </a:extLst>
          </p:cNvPr>
          <p:cNvSpPr>
            <a:spLocks noGrp="1"/>
          </p:cNvSpPr>
          <p:nvPr>
            <p:ph type="body" sz="quarter" idx="13"/>
          </p:nvPr>
        </p:nvSpPr>
        <p:spPr>
          <a:xfrm>
            <a:off x="366665" y="325925"/>
            <a:ext cx="3761715" cy="2453489"/>
          </a:xfrm>
          <a:solidFill>
            <a:srgbClr val="908C81"/>
          </a:solidFill>
        </p:spPr>
        <p:txBody>
          <a:bodyPr anchor="ctr">
            <a:normAutofit fontScale="77500" lnSpcReduction="20000"/>
          </a:bodyPr>
          <a:lstStyle/>
          <a:p>
            <a:r>
              <a:rPr lang="en-IE" sz="2400" dirty="0">
                <a:hlinkClick r:id="rId5">
                  <a:extLst>
                    <a:ext uri="{A12FA001-AC4F-418D-AE19-62706E023703}">
                      <ahyp:hlinkClr xmlns:ahyp="http://schemas.microsoft.com/office/drawing/2018/hyperlinkcolor" val="tx"/>
                    </a:ext>
                  </a:extLst>
                </a:hlinkClick>
              </a:rPr>
              <a:t>AM Akoestische materialen, Ierland</a:t>
            </a:r>
            <a:endParaRPr lang="en-IE" sz="2400" dirty="0"/>
          </a:p>
          <a:p>
            <a:r>
              <a:rPr lang="en-GB" sz="2200" b="0" i="0" dirty="0">
                <a:effectLst/>
              </a:rPr>
              <a:t>Biedt architecturale geluiddempende materialen die oplossingen bieden voor commerciële, residentiële en industriële sectoren om problemen met geluidsbeheersing aan te pakken die niet alleen recyclebaar zijn, maar ook sterke prestaties leveren. </a:t>
            </a:r>
            <a:endParaRPr lang="en-IE" sz="2200" dirty="0"/>
          </a:p>
        </p:txBody>
      </p:sp>
      <p:pic>
        <p:nvPicPr>
          <p:cNvPr id="3076" name="Picture 4" descr="Namibia should have a huge pile of cigarettes. Mysteriously, they are  nowhere to be found. | Business Insider">
            <a:extLst>
              <a:ext uri="{FF2B5EF4-FFF2-40B4-BE49-F238E27FC236}">
                <a16:creationId xmlns:a16="http://schemas.microsoft.com/office/drawing/2014/main" id="{AEEAF1E5-511F-D66C-9023-DDB19C30C248}"/>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l="37534"/>
          <a:stretch/>
        </p:blipFill>
        <p:spPr bwMode="auto">
          <a:xfrm>
            <a:off x="4486275" y="0"/>
            <a:ext cx="3895725" cy="3202018"/>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1">
            <a:extLst>
              <a:ext uri="{FF2B5EF4-FFF2-40B4-BE49-F238E27FC236}">
                <a16:creationId xmlns:a16="http://schemas.microsoft.com/office/drawing/2014/main" id="{B3ED5438-17A9-589E-5158-5F0AB7B7361F}"/>
              </a:ext>
            </a:extLst>
          </p:cNvPr>
          <p:cNvSpPr txBox="1">
            <a:spLocks/>
          </p:cNvSpPr>
          <p:nvPr/>
        </p:nvSpPr>
        <p:spPr>
          <a:xfrm>
            <a:off x="5005386" y="325924"/>
            <a:ext cx="2871789" cy="2453489"/>
          </a:xfrm>
          <a:prstGeom prst="rect">
            <a:avLst/>
          </a:prstGeom>
          <a:solidFill>
            <a:srgbClr val="FBFBFB"/>
          </a:solidFill>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sz="2400" i="0" dirty="0">
                <a:solidFill>
                  <a:srgbClr val="D67514"/>
                </a:solidFill>
                <a:effectLst/>
                <a:hlinkClick r:id="rId7">
                  <a:extLst>
                    <a:ext uri="{A12FA001-AC4F-418D-AE19-62706E023703}">
                      <ahyp:hlinkClr xmlns:ahyp="http://schemas.microsoft.com/office/drawing/2018/hyperlinkcolor" val="tx"/>
                    </a:ext>
                  </a:extLst>
                </a:hlinkClick>
              </a:rPr>
              <a:t>FiltraCycle, Ierland, is </a:t>
            </a:r>
            <a:r>
              <a:rPr lang="en-GB" sz="2000" b="0" i="0" dirty="0">
                <a:solidFill>
                  <a:srgbClr val="D67514"/>
                </a:solidFill>
                <a:effectLst/>
              </a:rPr>
              <a:t>een jong bedrijf dat sigarettenafval omzet in een duurzame bron van plastic. Sigarettenpeuken zijn funest voor het milieu, ze vergiftigen duizenden liters water. </a:t>
            </a:r>
            <a:endParaRPr lang="en-IE" sz="2000" dirty="0">
              <a:solidFill>
                <a:srgbClr val="D67514"/>
              </a:solidFill>
            </a:endParaRPr>
          </a:p>
        </p:txBody>
      </p:sp>
      <p:sp>
        <p:nvSpPr>
          <p:cNvPr id="11" name="Text Placeholder 1">
            <a:extLst>
              <a:ext uri="{FF2B5EF4-FFF2-40B4-BE49-F238E27FC236}">
                <a16:creationId xmlns:a16="http://schemas.microsoft.com/office/drawing/2014/main" id="{413B4F98-F08C-4868-60D6-60B96D63E556}"/>
              </a:ext>
            </a:extLst>
          </p:cNvPr>
          <p:cNvSpPr txBox="1">
            <a:spLocks/>
          </p:cNvSpPr>
          <p:nvPr/>
        </p:nvSpPr>
        <p:spPr>
          <a:xfrm>
            <a:off x="9165242" y="367341"/>
            <a:ext cx="2660093" cy="2453489"/>
          </a:xfrm>
          <a:prstGeom prst="rect">
            <a:avLst/>
          </a:prstGeom>
          <a:solidFill>
            <a:srgbClr val="00AAEE"/>
          </a:solidFill>
        </p:spPr>
        <p:txBody>
          <a:bodyPr vert="horz" lIns="91440" tIns="45720" rIns="91440" bIns="45720" rtlCol="0" anchor="ctr">
            <a:normAutofit fontScale="92500" lnSpcReduction="20000"/>
          </a:bodyPr>
          <a:lstStyle>
            <a:lvl1pPr marL="0" indent="0" algn="l" defTabSz="914400" rtl="0" eaLnBrk="1" latinLnBrk="0" hangingPunct="1">
              <a:lnSpc>
                <a:spcPct val="90000"/>
              </a:lnSpc>
              <a:spcBef>
                <a:spcPts val="1000"/>
              </a:spcBef>
              <a:buFont typeface="Arial"/>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sz="2400" dirty="0">
                <a:hlinkClick r:id="rId8">
                  <a:extLst>
                    <a:ext uri="{A12FA001-AC4F-418D-AE19-62706E023703}">
                      <ahyp:hlinkClr xmlns:ahyp="http://schemas.microsoft.com/office/drawing/2018/hyperlinkcolor" val="tx"/>
                    </a:ext>
                  </a:extLst>
                </a:hlinkClick>
              </a:rPr>
              <a:t>weee Ireland </a:t>
            </a:r>
            <a:r>
              <a:rPr lang="en-GB" sz="2000" b="0" i="0" dirty="0">
                <a:effectLst/>
              </a:rPr>
              <a:t>zamelt al het afval van elektriciteit, batterijen, metaal, telefoons en verlichting gratis in en recyclet het. </a:t>
            </a:r>
            <a:r>
              <a:rPr lang="en-GB" sz="2000" b="0" dirty="0"/>
              <a:t>Tijdens de eerste lockdown haalden ze een recordhoeveelheid van 3.763 ton op voor recycling. </a:t>
            </a:r>
            <a:endParaRPr lang="en-IE" sz="2000" dirty="0"/>
          </a:p>
        </p:txBody>
      </p:sp>
      <p:pic>
        <p:nvPicPr>
          <p:cNvPr id="3082" name="Picture 10">
            <a:extLst>
              <a:ext uri="{FF2B5EF4-FFF2-40B4-BE49-F238E27FC236}">
                <a16:creationId xmlns:a16="http://schemas.microsoft.com/office/drawing/2014/main" id="{386D04C8-801F-4838-766F-0B5389AEF6D2}"/>
              </a:ext>
            </a:extLst>
          </p:cNvPr>
          <p:cNvPicPr>
            <a:picLocks noChangeAspect="1" noChangeArrowheads="1"/>
          </p:cNvPicPr>
          <p:nvPr/>
        </p:nvPicPr>
        <p:blipFill rotWithShape="1">
          <a:blip r:embed="rId9">
            <a:extLst>
              <a:ext uri="{28A0092B-C50C-407E-A947-70E740481C1C}">
                <a14:useLocalDpi xmlns:a14="http://schemas.microsoft.com/office/drawing/2010/main"/>
              </a:ext>
            </a:extLst>
          </a:blip>
          <a:srcRect l="24659" r="36091" b="23234"/>
          <a:stretch/>
        </p:blipFill>
        <p:spPr bwMode="auto">
          <a:xfrm>
            <a:off x="0" y="3192493"/>
            <a:ext cx="4486275" cy="3655982"/>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1">
            <a:extLst>
              <a:ext uri="{FF2B5EF4-FFF2-40B4-BE49-F238E27FC236}">
                <a16:creationId xmlns:a16="http://schemas.microsoft.com/office/drawing/2014/main" id="{B096FBF6-C638-4D29-9116-381C4AEF914C}"/>
              </a:ext>
            </a:extLst>
          </p:cNvPr>
          <p:cNvSpPr txBox="1">
            <a:spLocks/>
          </p:cNvSpPr>
          <p:nvPr/>
        </p:nvSpPr>
        <p:spPr>
          <a:xfrm>
            <a:off x="600074" y="3662906"/>
            <a:ext cx="3286125" cy="2869169"/>
          </a:xfrm>
          <a:prstGeom prst="rect">
            <a:avLst/>
          </a:prstGeom>
          <a:solidFill>
            <a:srgbClr val="FBFBFB"/>
          </a:solidFill>
        </p:spPr>
        <p:txBody>
          <a:bodyPr vert="horz" lIns="91440" tIns="45720" rIns="91440" bIns="45720" rtlCol="0" anchor="ctr">
            <a:normAutofit fontScale="40000" lnSpcReduction="20000"/>
          </a:bodyPr>
          <a:lstStyle>
            <a:lvl1pPr marL="0" indent="0" algn="l" defTabSz="914400" rtl="0" eaLnBrk="1" latinLnBrk="0" hangingPunct="1">
              <a:lnSpc>
                <a:spcPct val="90000"/>
              </a:lnSpc>
              <a:spcBef>
                <a:spcPts val="1000"/>
              </a:spcBef>
              <a:buFont typeface="Arial"/>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20000"/>
              </a:lnSpc>
              <a:spcBef>
                <a:spcPts val="0"/>
              </a:spcBef>
            </a:pPr>
            <a:r>
              <a:rPr lang="en-IE" sz="4600" dirty="0">
                <a:solidFill>
                  <a:srgbClr val="005280"/>
                </a:solidFill>
                <a:hlinkClick r:id="rId10">
                  <a:extLst>
                    <a:ext uri="{A12FA001-AC4F-418D-AE19-62706E023703}">
                      <ahyp:hlinkClr xmlns:ahyp="http://schemas.microsoft.com/office/drawing/2018/hyperlinkcolor" val="tx"/>
                    </a:ext>
                  </a:extLst>
                </a:hlinkClick>
              </a:rPr>
              <a:t>Het Ierse </a:t>
            </a:r>
            <a:r>
              <a:rPr lang="en-IE" sz="4600" i="0" dirty="0">
                <a:solidFill>
                  <a:srgbClr val="005280"/>
                </a:solidFill>
                <a:effectLst/>
                <a:hlinkClick r:id="rId10">
                  <a:extLst>
                    <a:ext uri="{A12FA001-AC4F-418D-AE19-62706E023703}">
                      <ahyp:hlinkClr xmlns:ahyp="http://schemas.microsoft.com/office/drawing/2018/hyperlinkcolor" val="tx"/>
                    </a:ext>
                  </a:extLst>
                </a:hlinkClick>
              </a:rPr>
              <a:t>Verifish </a:t>
            </a:r>
            <a:r>
              <a:rPr lang="en-GB" sz="4200" b="0" dirty="0">
                <a:solidFill>
                  <a:srgbClr val="005280"/>
                </a:solidFill>
              </a:rPr>
              <a:t>levert software en adviesdiensten aan de vis-, schaal- en schelpdiersector. Het maakt gebruik van blockchaintechnologie om de traceerbaarheid en duurzaamheid te verbeteren door transacties in toeleveringsketens digitaal vast te leggen. </a:t>
            </a:r>
            <a:endParaRPr lang="en-IE" sz="4200" b="0" dirty="0">
              <a:solidFill>
                <a:srgbClr val="005280"/>
              </a:solidFill>
            </a:endParaRPr>
          </a:p>
        </p:txBody>
      </p:sp>
      <p:sp>
        <p:nvSpPr>
          <p:cNvPr id="10" name="TextBox 9">
            <a:extLst>
              <a:ext uri="{FF2B5EF4-FFF2-40B4-BE49-F238E27FC236}">
                <a16:creationId xmlns:a16="http://schemas.microsoft.com/office/drawing/2014/main" id="{811FE826-AD4D-E828-48D5-14D3E00C5579}"/>
              </a:ext>
            </a:extLst>
          </p:cNvPr>
          <p:cNvSpPr txBox="1"/>
          <p:nvPr/>
        </p:nvSpPr>
        <p:spPr>
          <a:xfrm>
            <a:off x="828675" y="2981570"/>
            <a:ext cx="9963150" cy="830997"/>
          </a:xfrm>
          <a:prstGeom prst="rect">
            <a:avLst/>
          </a:prstGeom>
          <a:solidFill>
            <a:srgbClr val="FBFBFB"/>
          </a:solidFill>
        </p:spPr>
        <p:txBody>
          <a:bodyPr wrap="square" rtlCol="0">
            <a:spAutoFit/>
          </a:bodyPr>
          <a:lstStyle/>
          <a:p>
            <a:pPr algn="ctr"/>
            <a:r>
              <a:rPr lang="en-IE" sz="2400" dirty="0"/>
              <a:t>Circulaire economie Ierse MKB-voorbeelden (</a:t>
            </a:r>
            <a:r>
              <a:rPr lang="en-IE" sz="2400" dirty="0">
                <a:hlinkClick r:id="rId11"/>
              </a:rPr>
              <a:t>zie </a:t>
            </a:r>
            <a:r>
              <a:rPr lang="en-IE" sz="2400" dirty="0" err="1">
                <a:hlinkClick r:id="rId11"/>
              </a:rPr>
              <a:t>ook</a:t>
            </a:r>
            <a:r>
              <a:rPr lang="en-IE" sz="2400" dirty="0">
                <a:hlinkClick r:id="rId11"/>
              </a:rPr>
              <a:t> CSR LEES OOK Casestudies</a:t>
            </a:r>
            <a:endParaRPr lang="en-IE" sz="2400" dirty="0"/>
          </a:p>
        </p:txBody>
      </p:sp>
      <p:pic>
        <p:nvPicPr>
          <p:cNvPr id="3084" name="Picture 12">
            <a:extLst>
              <a:ext uri="{FF2B5EF4-FFF2-40B4-BE49-F238E27FC236}">
                <a16:creationId xmlns:a16="http://schemas.microsoft.com/office/drawing/2014/main" id="{A9F5C6B6-626D-C76A-061D-4A6B5FB7BEA3}"/>
              </a:ext>
            </a:extLst>
          </p:cNvPr>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l="59922" r="14579"/>
          <a:stretch/>
        </p:blipFill>
        <p:spPr bwMode="auto">
          <a:xfrm>
            <a:off x="4464549" y="3438525"/>
            <a:ext cx="3969261" cy="3405240"/>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1">
            <a:extLst>
              <a:ext uri="{FF2B5EF4-FFF2-40B4-BE49-F238E27FC236}">
                <a16:creationId xmlns:a16="http://schemas.microsoft.com/office/drawing/2014/main" id="{1FAD194C-8185-BC01-14CD-42E64BD8E8F5}"/>
              </a:ext>
            </a:extLst>
          </p:cNvPr>
          <p:cNvSpPr txBox="1">
            <a:spLocks/>
          </p:cNvSpPr>
          <p:nvPr/>
        </p:nvSpPr>
        <p:spPr>
          <a:xfrm>
            <a:off x="4999285" y="3682834"/>
            <a:ext cx="2869703" cy="2869169"/>
          </a:xfrm>
          <a:prstGeom prst="rect">
            <a:avLst/>
          </a:prstGeom>
          <a:solidFill>
            <a:srgbClr val="FBFBFB"/>
          </a:solidFill>
        </p:spPr>
        <p:txBody>
          <a:bodyPr vert="horz" lIns="91440" tIns="45720" rIns="91440" bIns="45720" rtlCol="0" anchor="ctr">
            <a:normAutofit fontScale="32500" lnSpcReduction="20000"/>
          </a:bodyPr>
          <a:lstStyle>
            <a:lvl1pPr marL="0" indent="0" algn="l" defTabSz="914400" rtl="0" eaLnBrk="1" latinLnBrk="0" hangingPunct="1">
              <a:lnSpc>
                <a:spcPct val="90000"/>
              </a:lnSpc>
              <a:spcBef>
                <a:spcPts val="1000"/>
              </a:spcBef>
              <a:buFont typeface="Arial"/>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20000"/>
              </a:lnSpc>
              <a:spcBef>
                <a:spcPts val="0"/>
              </a:spcBef>
            </a:pPr>
            <a:r>
              <a:rPr lang="en-IE" sz="6000" i="0" dirty="0">
                <a:solidFill>
                  <a:srgbClr val="2DBF82"/>
                </a:solidFill>
                <a:effectLst/>
                <a:hlinkClick r:id="rId10">
                  <a:extLst>
                    <a:ext uri="{A12FA001-AC4F-418D-AE19-62706E023703}">
                      <ahyp:hlinkClr xmlns:ahyp="http://schemas.microsoft.com/office/drawing/2018/hyperlinkcolor" val="tx"/>
                    </a:ext>
                  </a:extLst>
                </a:hlinkClick>
              </a:rPr>
              <a:t>Thrifty Technologies, </a:t>
            </a:r>
            <a:r>
              <a:rPr lang="en-IE" sz="6000" dirty="0">
                <a:solidFill>
                  <a:srgbClr val="2DBF82"/>
                </a:solidFill>
                <a:hlinkClick r:id="rId10">
                  <a:extLst>
                    <a:ext uri="{A12FA001-AC4F-418D-AE19-62706E023703}">
                      <ahyp:hlinkClr xmlns:ahyp="http://schemas.microsoft.com/office/drawing/2018/hyperlinkcolor" val="tx"/>
                    </a:ext>
                  </a:extLst>
                </a:hlinkClick>
              </a:rPr>
              <a:t>Ierland is </a:t>
            </a:r>
            <a:r>
              <a:rPr lang="en-GB" sz="5000" b="0" dirty="0">
                <a:solidFill>
                  <a:srgbClr val="2DBF82"/>
                </a:solidFill>
              </a:rPr>
              <a:t>een online retailer voor liefdadigheidswinkels en klanten en stuurt verkochte artikelen in biologisch afbreekbare verpakkingen naar kopers. Zorgen voor meer ethisch, planeetvriendelijk winkelen. </a:t>
            </a:r>
            <a:endParaRPr lang="en-IE" sz="5000" b="0" dirty="0">
              <a:solidFill>
                <a:srgbClr val="2DBF82"/>
              </a:solidFill>
            </a:endParaRPr>
          </a:p>
        </p:txBody>
      </p:sp>
      <p:sp>
        <p:nvSpPr>
          <p:cNvPr id="14" name="Text Placeholder 1">
            <a:extLst>
              <a:ext uri="{FF2B5EF4-FFF2-40B4-BE49-F238E27FC236}">
                <a16:creationId xmlns:a16="http://schemas.microsoft.com/office/drawing/2014/main" id="{E2E564B5-ABBC-16D2-5D96-2B0677AAC888}"/>
              </a:ext>
            </a:extLst>
          </p:cNvPr>
          <p:cNvSpPr txBox="1">
            <a:spLocks/>
          </p:cNvSpPr>
          <p:nvPr/>
        </p:nvSpPr>
        <p:spPr>
          <a:xfrm>
            <a:off x="9012160" y="3767804"/>
            <a:ext cx="2869703" cy="2524019"/>
          </a:xfrm>
          <a:prstGeom prst="rect">
            <a:avLst/>
          </a:prstGeom>
          <a:solidFill>
            <a:srgbClr val="FBFBFB"/>
          </a:solidFill>
        </p:spPr>
        <p:txBody>
          <a:bodyPr vert="horz" lIns="91440" tIns="45720" rIns="91440" bIns="45720" rtlCol="0" anchor="ctr">
            <a:normAutofit fontScale="25000" lnSpcReduction="20000"/>
          </a:bodyPr>
          <a:lstStyle>
            <a:lvl1pPr marL="0" indent="0" algn="l" defTabSz="914400" rtl="0" eaLnBrk="1" latinLnBrk="0" hangingPunct="1">
              <a:lnSpc>
                <a:spcPct val="90000"/>
              </a:lnSpc>
              <a:spcBef>
                <a:spcPts val="1000"/>
              </a:spcBef>
              <a:buFont typeface="Arial"/>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20000"/>
              </a:lnSpc>
              <a:spcBef>
                <a:spcPts val="0"/>
              </a:spcBef>
            </a:pPr>
            <a:r>
              <a:rPr lang="en-IE" sz="7400" i="0" dirty="0">
                <a:solidFill>
                  <a:srgbClr val="0A0A0A"/>
                </a:solidFill>
                <a:effectLst/>
                <a:hlinkClick r:id="rId10">
                  <a:extLst>
                    <a:ext uri="{A12FA001-AC4F-418D-AE19-62706E023703}">
                      <ahyp:hlinkClr xmlns:ahyp="http://schemas.microsoft.com/office/drawing/2018/hyperlinkcolor" val="tx"/>
                    </a:ext>
                  </a:extLst>
                </a:hlinkClick>
              </a:rPr>
              <a:t>Novelplast, </a:t>
            </a:r>
            <a:r>
              <a:rPr lang="en-IE" sz="7400" dirty="0">
                <a:solidFill>
                  <a:srgbClr val="0A0A0A"/>
                </a:solidFill>
                <a:hlinkClick r:id="rId10">
                  <a:extLst>
                    <a:ext uri="{A12FA001-AC4F-418D-AE19-62706E023703}">
                      <ahyp:hlinkClr xmlns:ahyp="http://schemas.microsoft.com/office/drawing/2018/hyperlinkcolor" val="tx"/>
                    </a:ext>
                  </a:extLst>
                </a:hlinkClick>
              </a:rPr>
              <a:t>Ierland </a:t>
            </a:r>
            <a:r>
              <a:rPr lang="en-GB" sz="6200" b="0" dirty="0">
                <a:solidFill>
                  <a:srgbClr val="0A0A0A"/>
                </a:solidFill>
              </a:rPr>
              <a:t>verbetert de duurzaamheid van kunststoffen door innovatieve technologische oplossingen te ontwikkelen die waarde toevoegen en een beter milieu creëren. </a:t>
            </a:r>
            <a:endParaRPr lang="en-IE" sz="6200" b="0" dirty="0">
              <a:solidFill>
                <a:srgbClr val="2DBF82"/>
              </a:solidFill>
            </a:endParaRPr>
          </a:p>
        </p:txBody>
      </p:sp>
    </p:spTree>
    <p:extLst>
      <p:ext uri="{BB962C8B-B14F-4D97-AF65-F5344CB8AC3E}">
        <p14:creationId xmlns:p14="http://schemas.microsoft.com/office/powerpoint/2010/main" val="32075081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8AA7CC-89DE-F3A6-E341-338D22DEABEA}"/>
              </a:ext>
            </a:extLst>
          </p:cNvPr>
          <p:cNvSpPr>
            <a:spLocks noGrp="1"/>
          </p:cNvSpPr>
          <p:nvPr>
            <p:ph type="body" sz="quarter" idx="13"/>
          </p:nvPr>
        </p:nvSpPr>
        <p:spPr/>
        <p:txBody>
          <a:bodyPr/>
          <a:lstStyle/>
          <a:p>
            <a:pPr algn="ctr"/>
            <a:r>
              <a:rPr lang="en-IE" dirty="0">
                <a:solidFill>
                  <a:srgbClr val="01632F"/>
                </a:solidFill>
              </a:rPr>
              <a:t>Circular &amp; Co Doe mee aan de Conversatie</a:t>
            </a:r>
          </a:p>
        </p:txBody>
      </p:sp>
      <p:sp>
        <p:nvSpPr>
          <p:cNvPr id="3" name="Text Placeholder 2">
            <a:extLst>
              <a:ext uri="{FF2B5EF4-FFF2-40B4-BE49-F238E27FC236}">
                <a16:creationId xmlns:a16="http://schemas.microsoft.com/office/drawing/2014/main" id="{1686C0E4-4AAC-1C14-78EF-10E29A151C5E}"/>
              </a:ext>
            </a:extLst>
          </p:cNvPr>
          <p:cNvSpPr>
            <a:spLocks noGrp="1"/>
          </p:cNvSpPr>
          <p:nvPr>
            <p:ph type="body" sz="quarter" idx="14"/>
          </p:nvPr>
        </p:nvSpPr>
        <p:spPr/>
        <p:txBody>
          <a:bodyPr/>
          <a:lstStyle/>
          <a:p>
            <a:pPr algn="ctr"/>
            <a:r>
              <a:rPr lang="en-GB" b="0" i="0" dirty="0">
                <a:solidFill>
                  <a:srgbClr val="0A1924"/>
                </a:solidFill>
                <a:effectLst/>
                <a:latin typeface="font-1"/>
              </a:rPr>
              <a:t>We promoten een circulaire levensstandaard die klanten aanmoedigt om na te denken over de reis die hun producten afleggen, van wat ze eerst waren tot hoe lang ze zullen meegaan en wat ze daarna zullen worden.</a:t>
            </a:r>
            <a:endParaRPr lang="en-IE" dirty="0"/>
          </a:p>
          <a:p>
            <a:pPr algn="ctr"/>
            <a:endParaRPr lang="en-GB" b="0" i="0" dirty="0">
              <a:solidFill>
                <a:srgbClr val="0A1924"/>
              </a:solidFill>
              <a:effectLst/>
              <a:latin typeface="font-1"/>
            </a:endParaRPr>
          </a:p>
          <a:p>
            <a:pPr algn="ctr"/>
            <a:r>
              <a:rPr lang="en-GB" b="0" i="0" dirty="0">
                <a:solidFill>
                  <a:srgbClr val="0A1924"/>
                </a:solidFill>
                <a:effectLst/>
                <a:latin typeface="font-1"/>
              </a:rPr>
              <a:t>De ware nalatenschap van een bedrijf is de reis van zijn producten.</a:t>
            </a:r>
          </a:p>
          <a:p>
            <a:pPr algn="ctr"/>
            <a:endParaRPr lang="en-GB" b="0" i="0" dirty="0">
              <a:solidFill>
                <a:srgbClr val="0A1924"/>
              </a:solidFill>
              <a:effectLst/>
              <a:latin typeface="font-1"/>
            </a:endParaRPr>
          </a:p>
          <a:p>
            <a:pPr algn="ctr"/>
            <a:r>
              <a:rPr lang="en-GB" b="0" i="0" dirty="0">
                <a:solidFill>
                  <a:srgbClr val="0A1924"/>
                </a:solidFill>
                <a:effectLst/>
                <a:latin typeface="font-1"/>
              </a:rPr>
              <a:t>Sinds 2003 werken we samen met ons netwerk van industrie-experts aan de ontwikkeling van echte circulaire oplossingen. Met de groeiende bezorgdheid over het milieu is het tijd om onze ervaring met de wereld te delen. Niets heeft maar één doel en alles heeft waarde.</a:t>
            </a:r>
          </a:p>
          <a:p>
            <a:pPr algn="ctr"/>
            <a:r>
              <a:rPr lang="en-GB" b="0" i="0" dirty="0">
                <a:solidFill>
                  <a:srgbClr val="0A1924"/>
                </a:solidFill>
                <a:effectLst/>
                <a:latin typeface="font-1"/>
              </a:rPr>
              <a:t>Als ontwerpers kunnen we een cruciale rol spelen. Wat we maken kan een positieve of negatieve impact hebben. Iedereen kent de problemen. We moeten dringend de nadruk leggen op oplossingen.</a:t>
            </a:r>
          </a:p>
        </p:txBody>
      </p:sp>
    </p:spTree>
    <p:extLst>
      <p:ext uri="{BB962C8B-B14F-4D97-AF65-F5344CB8AC3E}">
        <p14:creationId xmlns:p14="http://schemas.microsoft.com/office/powerpoint/2010/main" val="29415112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F920EB-E931-EE44-292F-6EF62267289D}"/>
              </a:ext>
            </a:extLst>
          </p:cNvPr>
          <p:cNvSpPr>
            <a:spLocks noGrp="1"/>
          </p:cNvSpPr>
          <p:nvPr>
            <p:ph type="body" sz="quarter" idx="13"/>
          </p:nvPr>
        </p:nvSpPr>
        <p:spPr/>
        <p:txBody>
          <a:bodyPr/>
          <a:lstStyle/>
          <a:p>
            <a:pPr algn="ctr"/>
            <a:r>
              <a:rPr lang="en-IE" dirty="0">
                <a:solidFill>
                  <a:srgbClr val="027354"/>
                </a:solidFill>
              </a:rPr>
              <a:t>Missie van Circular &amp; Co</a:t>
            </a:r>
          </a:p>
        </p:txBody>
      </p:sp>
      <p:sp>
        <p:nvSpPr>
          <p:cNvPr id="3" name="Text Placeholder 2">
            <a:extLst>
              <a:ext uri="{FF2B5EF4-FFF2-40B4-BE49-F238E27FC236}">
                <a16:creationId xmlns:a16="http://schemas.microsoft.com/office/drawing/2014/main" id="{5218CAF7-BB58-832C-3018-D222BCA5C6B8}"/>
              </a:ext>
            </a:extLst>
          </p:cNvPr>
          <p:cNvSpPr>
            <a:spLocks noGrp="1"/>
          </p:cNvSpPr>
          <p:nvPr>
            <p:ph type="body" sz="quarter" idx="14"/>
          </p:nvPr>
        </p:nvSpPr>
        <p:spPr/>
        <p:txBody>
          <a:bodyPr/>
          <a:lstStyle/>
          <a:p>
            <a:pPr algn="ctr"/>
            <a:r>
              <a:rPr lang="en-GB" sz="2000" b="1" i="0" dirty="0">
                <a:solidFill>
                  <a:srgbClr val="F29E38"/>
                </a:solidFill>
                <a:effectLst/>
              </a:rPr>
              <a:t>Een nieuw tijdperk van productontwerp is aangebroken.</a:t>
            </a:r>
            <a:br>
              <a:rPr lang="en-GB" sz="2000" b="0" i="0" dirty="0">
                <a:solidFill>
                  <a:srgbClr val="0A0A0A"/>
                </a:solidFill>
                <a:effectLst/>
              </a:rPr>
            </a:br>
            <a:r>
              <a:rPr lang="en-GB" sz="2000" b="0" i="0" dirty="0">
                <a:solidFill>
                  <a:srgbClr val="0A0A0A"/>
                </a:solidFill>
                <a:effectLst/>
              </a:rPr>
              <a:t>Een opwindend en noodzakelijk tijdperk van circulair ontwerpen, waarin </a:t>
            </a:r>
            <a:r>
              <a:rPr lang="en-GB" sz="2000" b="1" i="0" dirty="0">
                <a:solidFill>
                  <a:srgbClr val="F29E38"/>
                </a:solidFill>
                <a:effectLst/>
              </a:rPr>
              <a:t>afval een kans is en materialen oneindig waardevol zijn. </a:t>
            </a:r>
          </a:p>
          <a:p>
            <a:pPr algn="ctr"/>
            <a:r>
              <a:rPr lang="en-GB" sz="2000" b="0" i="0" dirty="0">
                <a:solidFill>
                  <a:srgbClr val="0A0A0A"/>
                </a:solidFill>
                <a:effectLst/>
              </a:rPr>
              <a:t>Er bestaat geen wondermiddel om de </a:t>
            </a:r>
            <a:r>
              <a:rPr lang="en-GB" sz="2000" b="1" i="0" dirty="0">
                <a:solidFill>
                  <a:srgbClr val="F29E38"/>
                </a:solidFill>
                <a:effectLst/>
              </a:rPr>
              <a:t>huidige milieucrisis op te lossen </a:t>
            </a:r>
            <a:r>
              <a:rPr lang="en-GB" sz="2000" b="0" i="0" dirty="0">
                <a:solidFill>
                  <a:srgbClr val="0A0A0A"/>
                </a:solidFill>
                <a:effectLst/>
              </a:rPr>
              <a:t>- maar we ondernemen </a:t>
            </a:r>
            <a:r>
              <a:rPr lang="en-GB" sz="2000" i="0" dirty="0">
                <a:solidFill>
                  <a:srgbClr val="0A0A0A"/>
                </a:solidFill>
                <a:effectLst/>
              </a:rPr>
              <a:t>positieve actie en we weten dat het een reis is. </a:t>
            </a:r>
          </a:p>
          <a:p>
            <a:pPr algn="ctr"/>
            <a:r>
              <a:rPr lang="en-GB" sz="2000" b="0" i="0" dirty="0">
                <a:solidFill>
                  <a:srgbClr val="0A0A0A"/>
                </a:solidFill>
                <a:effectLst/>
              </a:rPr>
              <a:t>Voor organisaties, bedrijven en individuen is het een wereldwijde beweging om onze wegwerpcultuur te doorbreken; </a:t>
            </a:r>
            <a:r>
              <a:rPr lang="en-GB" sz="2000" b="1" i="0" dirty="0">
                <a:solidFill>
                  <a:srgbClr val="F29E38"/>
                </a:solidFill>
                <a:effectLst/>
              </a:rPr>
              <a:t>niets heeft één doel en alles heeft een waarde</a:t>
            </a:r>
            <a:r>
              <a:rPr lang="en-GB" sz="2000" b="0" i="0" dirty="0">
                <a:solidFill>
                  <a:srgbClr val="F29E38"/>
                </a:solidFill>
                <a:effectLst/>
              </a:rPr>
              <a:t>. </a:t>
            </a:r>
          </a:p>
          <a:p>
            <a:pPr algn="ctr"/>
            <a:r>
              <a:rPr lang="en-GB" sz="2000" b="0" i="0" dirty="0">
                <a:solidFill>
                  <a:srgbClr val="0A0A0A"/>
                </a:solidFill>
                <a:effectLst/>
              </a:rPr>
              <a:t>Wij geloven dat consumenten </a:t>
            </a:r>
            <a:r>
              <a:rPr lang="en-GB" sz="2000" b="1" i="0" dirty="0">
                <a:solidFill>
                  <a:srgbClr val="0A0A0A"/>
                </a:solidFill>
                <a:effectLst/>
              </a:rPr>
              <a:t>nu</a:t>
            </a:r>
            <a:r>
              <a:rPr lang="en-GB" sz="2000" b="0" i="0" dirty="0">
                <a:solidFill>
                  <a:srgbClr val="0A0A0A"/>
                </a:solidFill>
                <a:effectLst/>
              </a:rPr>
              <a:t> al een belangrijke rol kunnen spelen door de volgende keer dat ze winkelen een paar eenvoudige regels te volgen.  We zien het als een checklist voor circulair kopen: </a:t>
            </a:r>
            <a:r>
              <a:rPr lang="en-GB" sz="2000" b="1" i="0" dirty="0">
                <a:solidFill>
                  <a:srgbClr val="F29E38"/>
                </a:solidFill>
                <a:effectLst/>
              </a:rPr>
              <a:t>Kies Gerecycled, Daag levensduur uit en Controleer recyclebaar</a:t>
            </a:r>
            <a:r>
              <a:rPr lang="en-GB" sz="2000" b="0" i="0" dirty="0">
                <a:solidFill>
                  <a:srgbClr val="0A0A0A"/>
                </a:solidFill>
                <a:effectLst/>
              </a:rPr>
              <a:t>'.</a:t>
            </a:r>
          </a:p>
          <a:p>
            <a:pPr algn="ctr"/>
            <a:endParaRPr lang="en-GB" sz="2000" i="1" dirty="0">
              <a:solidFill>
                <a:srgbClr val="0A0A0A"/>
              </a:solidFill>
            </a:endParaRPr>
          </a:p>
          <a:p>
            <a:pPr algn="ctr"/>
            <a:r>
              <a:rPr lang="en-GB" sz="2000" i="1" dirty="0">
                <a:solidFill>
                  <a:srgbClr val="0A0A0A"/>
                </a:solidFill>
              </a:rPr>
              <a:t>Missie van Circular &amp; Co https://circularandco.com/circular-mission </a:t>
            </a:r>
            <a:endParaRPr lang="en-GB" sz="2000" b="0" i="1" dirty="0">
              <a:solidFill>
                <a:srgbClr val="0A0A0A"/>
              </a:solidFill>
              <a:effectLst/>
            </a:endParaRPr>
          </a:p>
          <a:p>
            <a:endParaRPr lang="en-IE" sz="2000" dirty="0">
              <a:solidFill>
                <a:srgbClr val="0A0A0A"/>
              </a:solidFill>
            </a:endParaRPr>
          </a:p>
        </p:txBody>
      </p:sp>
    </p:spTree>
    <p:extLst>
      <p:ext uri="{BB962C8B-B14F-4D97-AF65-F5344CB8AC3E}">
        <p14:creationId xmlns:p14="http://schemas.microsoft.com/office/powerpoint/2010/main" val="14074066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a:extLst>
              <a:ext uri="{FF2B5EF4-FFF2-40B4-BE49-F238E27FC236}">
                <a16:creationId xmlns:a16="http://schemas.microsoft.com/office/drawing/2014/main" id="{232285AD-8077-2C6F-5BD5-3351EB2DD3DC}"/>
              </a:ext>
            </a:extLst>
          </p:cNvPr>
          <p:cNvPicPr>
            <a:picLocks noChangeAspect="1"/>
          </p:cNvPicPr>
          <p:nvPr/>
        </p:nvPicPr>
        <p:blipFill rotWithShape="1">
          <a:blip r:embed="rId3"/>
          <a:srcRect l="315" t="339" b="554"/>
          <a:stretch/>
        </p:blipFill>
        <p:spPr>
          <a:xfrm>
            <a:off x="600075" y="-1"/>
            <a:ext cx="10851696" cy="6870519"/>
          </a:xfrm>
          <a:prstGeom prst="rect">
            <a:avLst/>
          </a:prstGeom>
        </p:spPr>
      </p:pic>
      <p:pic>
        <p:nvPicPr>
          <p:cNvPr id="7" name="Graphic 6" descr="Cursor with solid fill">
            <a:hlinkClick r:id="rId2"/>
            <a:extLst>
              <a:ext uri="{FF2B5EF4-FFF2-40B4-BE49-F238E27FC236}">
                <a16:creationId xmlns:a16="http://schemas.microsoft.com/office/drawing/2014/main" id="{ADE0BAF5-4BB7-D519-76A9-DB24FDB0FEC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82518" y="3599329"/>
            <a:ext cx="1712258" cy="1712258"/>
          </a:xfrm>
          <a:prstGeom prst="rect">
            <a:avLst/>
          </a:prstGeom>
        </p:spPr>
      </p:pic>
    </p:spTree>
    <p:extLst>
      <p:ext uri="{BB962C8B-B14F-4D97-AF65-F5344CB8AC3E}">
        <p14:creationId xmlns:p14="http://schemas.microsoft.com/office/powerpoint/2010/main" val="17525849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C8A154-E2AD-AA76-B85B-FED97D5542F7}"/>
              </a:ext>
            </a:extLst>
          </p:cNvPr>
          <p:cNvSpPr>
            <a:spLocks noGrp="1"/>
          </p:cNvSpPr>
          <p:nvPr>
            <p:ph type="body" sz="quarter" idx="13"/>
          </p:nvPr>
        </p:nvSpPr>
        <p:spPr>
          <a:xfrm>
            <a:off x="1086578" y="274748"/>
            <a:ext cx="10600546" cy="953429"/>
          </a:xfrm>
        </p:spPr>
        <p:txBody>
          <a:bodyPr>
            <a:normAutofit fontScale="92500" lnSpcReduction="20000"/>
          </a:bodyPr>
          <a:lstStyle/>
          <a:p>
            <a:pPr algn="ctr"/>
            <a:r>
              <a:rPr lang="en-IE" dirty="0">
                <a:solidFill>
                  <a:srgbClr val="027354"/>
                </a:solidFill>
              </a:rPr>
              <a:t>Actiegebieden circulaire economie</a:t>
            </a:r>
          </a:p>
          <a:p>
            <a:pPr algn="ctr"/>
            <a:r>
              <a:rPr lang="en-IE" b="0" dirty="0">
                <a:solidFill>
                  <a:srgbClr val="E0810E"/>
                </a:solidFill>
              </a:rPr>
              <a:t>Hier is het verhaal over de circulaire economie!</a:t>
            </a:r>
          </a:p>
        </p:txBody>
      </p:sp>
      <p:sp>
        <p:nvSpPr>
          <p:cNvPr id="5" name="TextBox 4">
            <a:extLst>
              <a:ext uri="{FF2B5EF4-FFF2-40B4-BE49-F238E27FC236}">
                <a16:creationId xmlns:a16="http://schemas.microsoft.com/office/drawing/2014/main" id="{A43548F9-E76D-6A16-8412-EF3C04BF6D81}"/>
              </a:ext>
            </a:extLst>
          </p:cNvPr>
          <p:cNvSpPr txBox="1"/>
          <p:nvPr/>
        </p:nvSpPr>
        <p:spPr>
          <a:xfrm>
            <a:off x="7215612" y="5794218"/>
            <a:ext cx="1747319" cy="369332"/>
          </a:xfrm>
          <a:prstGeom prst="rect">
            <a:avLst/>
          </a:prstGeom>
          <a:noFill/>
        </p:spPr>
        <p:txBody>
          <a:bodyPr wrap="square" rtlCol="0">
            <a:spAutoFit/>
          </a:bodyPr>
          <a:lstStyle/>
          <a:p>
            <a:r>
              <a:rPr lang="en-IE" dirty="0">
                <a:hlinkClick r:id="rId2"/>
              </a:rPr>
              <a:t>Bron</a:t>
            </a:r>
            <a:endParaRPr lang="en-IE" dirty="0"/>
          </a:p>
        </p:txBody>
      </p:sp>
      <p:pic>
        <p:nvPicPr>
          <p:cNvPr id="3" name="Picture 2" descr="Fig. 2">
            <a:extLst>
              <a:ext uri="{FF2B5EF4-FFF2-40B4-BE49-F238E27FC236}">
                <a16:creationId xmlns:a16="http://schemas.microsoft.com/office/drawing/2014/main" id="{EF5BBFB6-1AE1-15DC-BF8B-AC648AA130F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06329" y="1800225"/>
            <a:ext cx="10237910" cy="29908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112A026-A8C1-EDBE-E835-3E84F9F52A2A}"/>
              </a:ext>
            </a:extLst>
          </p:cNvPr>
          <p:cNvSpPr txBox="1"/>
          <p:nvPr/>
        </p:nvSpPr>
        <p:spPr>
          <a:xfrm>
            <a:off x="733425" y="5343525"/>
            <a:ext cx="4695825" cy="923330"/>
          </a:xfrm>
          <a:prstGeom prst="rect">
            <a:avLst/>
          </a:prstGeom>
          <a:noFill/>
        </p:spPr>
        <p:txBody>
          <a:bodyPr wrap="square" rtlCol="0">
            <a:spAutoFit/>
          </a:bodyPr>
          <a:lstStyle/>
          <a:p>
            <a:pPr algn="l">
              <a:buFont typeface="+mj-lt"/>
              <a:buAutoNum type="arabicPeriod"/>
            </a:pPr>
            <a:r>
              <a:rPr lang="en-GB" b="0" i="0" u="none" strike="noStrike" dirty="0">
                <a:solidFill>
                  <a:srgbClr val="007398"/>
                </a:solidFill>
                <a:effectLst/>
                <a:latin typeface="NexusSans"/>
                <a:hlinkClick r:id="rId4" tooltip="Download high-res image (292KB)"/>
              </a:rPr>
              <a:t>Downloaden : Download hoge resolutie afbeelding (292KB)</a:t>
            </a:r>
            <a:endParaRPr lang="en-GB" b="0" i="0" dirty="0">
              <a:solidFill>
                <a:srgbClr val="2E2E2E"/>
              </a:solidFill>
              <a:effectLst/>
              <a:latin typeface="ElsevierGulliver"/>
            </a:endParaRPr>
          </a:p>
          <a:p>
            <a:pPr algn="l">
              <a:buFont typeface="+mj-lt"/>
              <a:buAutoNum type="arabicPeriod"/>
            </a:pPr>
            <a:r>
              <a:rPr lang="en-GB" b="0" i="0" u="none" strike="noStrike" dirty="0">
                <a:solidFill>
                  <a:srgbClr val="007398"/>
                </a:solidFill>
                <a:effectLst/>
                <a:latin typeface="NexusSans"/>
                <a:hlinkClick r:id="rId5" tooltip="Download full-size image"/>
              </a:rPr>
              <a:t>Downloaden : Download afbeelding op ware grootte</a:t>
            </a:r>
            <a:endParaRPr lang="en-GB" b="0" i="0" dirty="0">
              <a:solidFill>
                <a:srgbClr val="2E2E2E"/>
              </a:solidFill>
              <a:effectLst/>
              <a:latin typeface="ElsevierGulliver"/>
            </a:endParaRPr>
          </a:p>
          <a:p>
            <a:endParaRPr lang="en-IE" dirty="0"/>
          </a:p>
        </p:txBody>
      </p:sp>
    </p:spTree>
    <p:extLst>
      <p:ext uri="{BB962C8B-B14F-4D97-AF65-F5344CB8AC3E}">
        <p14:creationId xmlns:p14="http://schemas.microsoft.com/office/powerpoint/2010/main" val="39727019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C8A154-E2AD-AA76-B85B-FED97D5542F7}"/>
              </a:ext>
            </a:extLst>
          </p:cNvPr>
          <p:cNvSpPr>
            <a:spLocks noGrp="1"/>
          </p:cNvSpPr>
          <p:nvPr>
            <p:ph type="body" sz="quarter" idx="13"/>
          </p:nvPr>
        </p:nvSpPr>
        <p:spPr>
          <a:xfrm>
            <a:off x="1086578" y="274748"/>
            <a:ext cx="10600546" cy="953429"/>
          </a:xfrm>
        </p:spPr>
        <p:txBody>
          <a:bodyPr>
            <a:normAutofit fontScale="92500" lnSpcReduction="20000"/>
          </a:bodyPr>
          <a:lstStyle/>
          <a:p>
            <a:pPr algn="ctr"/>
            <a:r>
              <a:rPr lang="en-IE" dirty="0">
                <a:solidFill>
                  <a:srgbClr val="027354"/>
                </a:solidFill>
              </a:rPr>
              <a:t>Actiegebieden circulaire economie</a:t>
            </a:r>
          </a:p>
          <a:p>
            <a:pPr algn="ctr"/>
            <a:r>
              <a:rPr lang="en-IE" b="0" dirty="0">
                <a:solidFill>
                  <a:srgbClr val="E0810E"/>
                </a:solidFill>
              </a:rPr>
              <a:t>Graaf een beetje dieper!</a:t>
            </a:r>
          </a:p>
        </p:txBody>
      </p:sp>
      <p:pic>
        <p:nvPicPr>
          <p:cNvPr id="5122" name="Picture 2" descr="Fig. 1">
            <a:extLst>
              <a:ext uri="{FF2B5EF4-FFF2-40B4-BE49-F238E27FC236}">
                <a16:creationId xmlns:a16="http://schemas.microsoft.com/office/drawing/2014/main" id="{757A597B-FBF3-D139-10EF-84C7A5FE03F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76400" y="1228177"/>
            <a:ext cx="8577468" cy="443329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45A8B83-77FA-B234-99C6-BF8F97FDBAA3}"/>
              </a:ext>
            </a:extLst>
          </p:cNvPr>
          <p:cNvSpPr txBox="1"/>
          <p:nvPr/>
        </p:nvSpPr>
        <p:spPr>
          <a:xfrm>
            <a:off x="371569" y="5615424"/>
            <a:ext cx="5524134" cy="1200329"/>
          </a:xfrm>
          <a:prstGeom prst="rect">
            <a:avLst/>
          </a:prstGeom>
          <a:noFill/>
        </p:spPr>
        <p:txBody>
          <a:bodyPr wrap="square" rtlCol="0">
            <a:spAutoFit/>
          </a:bodyPr>
          <a:lstStyle/>
          <a:p>
            <a:pPr algn="l">
              <a:buFont typeface="+mj-lt"/>
              <a:buAutoNum type="arabicPeriod"/>
            </a:pPr>
            <a:r>
              <a:rPr lang="en-GB" b="0" i="0" u="none" strike="noStrike" dirty="0">
                <a:solidFill>
                  <a:srgbClr val="007398"/>
                </a:solidFill>
                <a:effectLst/>
                <a:latin typeface="NexusSans"/>
                <a:hlinkClick r:id="rId3" tooltip="Download high-res image (591KB)"/>
              </a:rPr>
              <a:t>Downloaden : Download hoge resolutie afbeelding (591KB)</a:t>
            </a:r>
            <a:endParaRPr lang="en-GB" b="0" i="0" dirty="0">
              <a:solidFill>
                <a:srgbClr val="2E2E2E"/>
              </a:solidFill>
              <a:effectLst/>
              <a:latin typeface="ElsevierGulliver"/>
            </a:endParaRPr>
          </a:p>
          <a:p>
            <a:pPr algn="l">
              <a:buFont typeface="+mj-lt"/>
              <a:buAutoNum type="arabicPeriod"/>
            </a:pPr>
            <a:r>
              <a:rPr lang="en-GB" b="0" i="0" u="none" strike="noStrike" dirty="0">
                <a:solidFill>
                  <a:srgbClr val="007398"/>
                </a:solidFill>
                <a:effectLst/>
                <a:latin typeface="NexusSans"/>
                <a:hlinkClick r:id="rId4" tooltip="Download full-size image"/>
              </a:rPr>
              <a:t>Downloaden : Download afbeelding op ware grootte</a:t>
            </a:r>
            <a:endParaRPr lang="en-GB" b="0" i="0" dirty="0">
              <a:solidFill>
                <a:srgbClr val="2E2E2E"/>
              </a:solidFill>
              <a:effectLst/>
              <a:latin typeface="ElsevierGulliver"/>
            </a:endParaRPr>
          </a:p>
          <a:p>
            <a:endParaRPr lang="en-IE" dirty="0"/>
          </a:p>
        </p:txBody>
      </p:sp>
      <p:sp>
        <p:nvSpPr>
          <p:cNvPr id="5" name="TextBox 4">
            <a:extLst>
              <a:ext uri="{FF2B5EF4-FFF2-40B4-BE49-F238E27FC236}">
                <a16:creationId xmlns:a16="http://schemas.microsoft.com/office/drawing/2014/main" id="{A43548F9-E76D-6A16-8412-EF3C04BF6D81}"/>
              </a:ext>
            </a:extLst>
          </p:cNvPr>
          <p:cNvSpPr txBox="1"/>
          <p:nvPr/>
        </p:nvSpPr>
        <p:spPr>
          <a:xfrm>
            <a:off x="7215612" y="5794218"/>
            <a:ext cx="1747319" cy="369332"/>
          </a:xfrm>
          <a:prstGeom prst="rect">
            <a:avLst/>
          </a:prstGeom>
          <a:noFill/>
        </p:spPr>
        <p:txBody>
          <a:bodyPr wrap="square" rtlCol="0">
            <a:spAutoFit/>
          </a:bodyPr>
          <a:lstStyle/>
          <a:p>
            <a:r>
              <a:rPr lang="en-IE" dirty="0">
                <a:hlinkClick r:id="rId5"/>
              </a:rPr>
              <a:t>Bron</a:t>
            </a:r>
            <a:endParaRPr lang="en-IE" dirty="0"/>
          </a:p>
        </p:txBody>
      </p:sp>
    </p:spTree>
    <p:extLst>
      <p:ext uri="{BB962C8B-B14F-4D97-AF65-F5344CB8AC3E}">
        <p14:creationId xmlns:p14="http://schemas.microsoft.com/office/powerpoint/2010/main" val="33522277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DCB01F89-B60B-E9C2-0DA8-AB5376AF1470}"/>
              </a:ext>
            </a:extLst>
          </p:cNvPr>
          <p:cNvGraphicFramePr>
            <a:graphicFrameLocks noGrp="1"/>
          </p:cNvGraphicFramePr>
          <p:nvPr>
            <p:extLst>
              <p:ext uri="{D42A27DB-BD31-4B8C-83A1-F6EECF244321}">
                <p14:modId xmlns:p14="http://schemas.microsoft.com/office/powerpoint/2010/main" val="1526484066"/>
              </p:ext>
            </p:extLst>
          </p:nvPr>
        </p:nvGraphicFramePr>
        <p:xfrm>
          <a:off x="0" y="116009"/>
          <a:ext cx="12192000" cy="6595201"/>
        </p:xfrm>
        <a:graphic>
          <a:graphicData uri="http://schemas.openxmlformats.org/drawingml/2006/table">
            <a:tbl>
              <a:tblPr firstRow="1" bandRow="1">
                <a:tableStyleId>{5C22544A-7EE6-4342-B048-85BDC9FD1C3A}</a:tableStyleId>
              </a:tblPr>
              <a:tblGrid>
                <a:gridCol w="3399041">
                  <a:extLst>
                    <a:ext uri="{9D8B030D-6E8A-4147-A177-3AD203B41FA5}">
                      <a16:colId xmlns:a16="http://schemas.microsoft.com/office/drawing/2014/main" val="3584008144"/>
                    </a:ext>
                  </a:extLst>
                </a:gridCol>
                <a:gridCol w="8792959">
                  <a:extLst>
                    <a:ext uri="{9D8B030D-6E8A-4147-A177-3AD203B41FA5}">
                      <a16:colId xmlns:a16="http://schemas.microsoft.com/office/drawing/2014/main" val="491783551"/>
                    </a:ext>
                  </a:extLst>
                </a:gridCol>
              </a:tblGrid>
              <a:tr h="525817">
                <a:tc gridSpan="2">
                  <a:txBody>
                    <a:bodyPr/>
                    <a:lstStyle/>
                    <a:p>
                      <a:pPr algn="ctr"/>
                      <a:r>
                        <a:rPr kumimoji="0" lang="en-US" altLang="en-US" sz="2400" b="0" i="0" u="none" strike="noStrike" cap="none" normalizeH="0" baseline="0" dirty="0">
                          <a:ln>
                            <a:noFill/>
                          </a:ln>
                          <a:solidFill>
                            <a:schemeClr val="bg1"/>
                          </a:solidFill>
                          <a:effectLst/>
                          <a:latin typeface="+mn-lt"/>
                        </a:rPr>
                        <a:t>Voorbeelden van CE-circulaire economie en duurzaamheidsprestatiemetingen voor het MKB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27354"/>
                    </a:solidFill>
                  </a:tcPr>
                </a:tc>
                <a:tc hMerge="1">
                  <a:txBody>
                    <a:bodyPr/>
                    <a:lstStyle/>
                    <a:p>
                      <a:endParaRPr lang="en-IE"/>
                    </a:p>
                  </a:txBody>
                  <a:tcPr/>
                </a:tc>
                <a:extLst>
                  <a:ext uri="{0D108BD9-81ED-4DB2-BD59-A6C34878D82A}">
                    <a16:rowId xmlns:a16="http://schemas.microsoft.com/office/drawing/2014/main" val="923545946"/>
                  </a:ext>
                </a:extLst>
              </a:tr>
              <a:tr h="525817">
                <a:tc gridSpan="2">
                  <a:txBody>
                    <a:bodyPr/>
                    <a:lstStyle/>
                    <a:p>
                      <a:pPr algn="ctr"/>
                      <a:r>
                        <a:rPr lang="en-GB" sz="1800" b="1" dirty="0">
                          <a:solidFill>
                            <a:schemeClr val="bg1"/>
                          </a:solidFill>
                          <a:effectLst/>
                        </a:rPr>
                        <a:t>Circulaire economie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0810E"/>
                    </a:solidFill>
                  </a:tcPr>
                </a:tc>
                <a:tc hMerge="1">
                  <a:txBody>
                    <a:bodyPr/>
                    <a:lstStyle/>
                    <a:p>
                      <a:pPr algn="ctr"/>
                      <a:endParaRPr lang="en-GB" sz="1800" b="1" dirty="0">
                        <a:effectLst/>
                      </a:endParaRPr>
                    </a:p>
                  </a:txBody>
                  <a:tcPr marL="4180" marR="4180" marT="4180" marB="41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77614478"/>
                  </a:ext>
                </a:extLst>
              </a:tr>
              <a:tr h="828284">
                <a:tc>
                  <a:txBody>
                    <a:bodyPr/>
                    <a:lstStyle/>
                    <a:p>
                      <a:r>
                        <a:rPr lang="en-GB" sz="2000" b="0" dirty="0">
                          <a:effectLst/>
                        </a:rPr>
                        <a:t>Ontwerpacties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GB" sz="2000" dirty="0">
                          <a:effectLst/>
                        </a:rPr>
                        <a:t>Het ontwerp heeft als doel de levensduur van het product te verlengen. </a:t>
                      </a:r>
                      <a:r>
                        <a:rPr lang="en-IE" sz="2000" dirty="0">
                          <a:effectLst/>
                        </a:rPr>
                        <a:t>Materiaalkeuze. </a:t>
                      </a:r>
                      <a:r>
                        <a:rPr lang="en-GB" sz="2000" dirty="0">
                          <a:effectLst/>
                        </a:rPr>
                        <a:t>Producten ontwerpen voor hergebruik, recycling en revisie. </a:t>
                      </a:r>
                      <a:r>
                        <a:rPr lang="en-IE" sz="2000" dirty="0">
                          <a:effectLst/>
                        </a:rPr>
                        <a:t>Eco-ontwerp.</a:t>
                      </a:r>
                      <a:endParaRPr lang="en-GB" sz="2000" b="1" dirty="0">
                        <a:effectLst/>
                      </a:endParaRPr>
                    </a:p>
                  </a:txBody>
                  <a:tcPr marL="4180" marR="4180" marT="4180" marB="41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36500118"/>
                  </a:ext>
                </a:extLst>
              </a:tr>
              <a:tr h="5546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effectLst/>
                        </a:rPr>
                        <a:t>Inkoopacties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Milieu- en sociale criteria toepassen bij de selectie van leveranciers. Lokaal inkopen om risico's te beperken. </a:t>
                      </a:r>
                      <a:r>
                        <a:rPr lang="en-IE" sz="2000" dirty="0">
                          <a:effectLst/>
                        </a:rPr>
                        <a:t>Samenwerking in de toeleveringsketen.</a:t>
                      </a:r>
                      <a:endParaRPr lang="en-GB" sz="2000" b="1" dirty="0">
                        <a:effectLst/>
                      </a:endParaRPr>
                    </a:p>
                  </a:txBody>
                  <a:tcPr marL="4180" marR="4180" marT="4180" marB="41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09310010"/>
                  </a:ext>
                </a:extLst>
              </a:tr>
              <a:tr h="5546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effectLst/>
                        </a:rPr>
                        <a:t>Productie</a:t>
                      </a:r>
                      <a:endParaRPr lang="en-IE" sz="2000" b="0" dirty="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dirty="0">
                          <a:effectLst/>
                        </a:rPr>
                        <a:t>Lean praktijken. Energie-efficiëntie. Gebruik van hernieuwbare energie. Welzijn en gelijkheid.</a:t>
                      </a:r>
                    </a:p>
                  </a:txBody>
                  <a:tcPr marL="4180" marR="4180" marT="4180" marB="41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99934911"/>
                  </a:ext>
                </a:extLst>
              </a:tr>
              <a:tr h="4189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b="0" dirty="0">
                          <a:effectLst/>
                        </a:rPr>
                        <a:t>Distributie </a:t>
                      </a:r>
                      <a:r>
                        <a:rPr lang="en-GB" sz="2000" b="0" dirty="0">
                          <a:effectLst/>
                        </a:rPr>
                        <a:t>acties</a:t>
                      </a:r>
                      <a:endParaRPr lang="en-IE" sz="2000" b="0" dirty="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IE" sz="2000" dirty="0">
                          <a:effectLst/>
                        </a:rPr>
                        <a:t>Uitgaande opslag. Uitgaand transport.</a:t>
                      </a:r>
                    </a:p>
                  </a:txBody>
                  <a:tcPr marL="4180" marR="4180" marT="4180" marB="41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12664559"/>
                  </a:ext>
                </a:extLst>
              </a:tr>
              <a:tr h="5546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b="0" dirty="0">
                          <a:effectLst/>
                        </a:rPr>
                        <a:t>Gebruik/verbruik </a:t>
                      </a:r>
                      <a:r>
                        <a:rPr lang="en-GB" sz="2000" b="0" dirty="0">
                          <a:effectLst/>
                        </a:rPr>
                        <a:t>Acties</a:t>
                      </a:r>
                      <a:endParaRPr lang="en-IE" sz="2000" b="0" dirty="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IE" sz="2000" dirty="0">
                          <a:effectLst/>
                        </a:rPr>
                        <a:t>Informatie over reparaties. Informatie over inkoop. </a:t>
                      </a:r>
                      <a:r>
                        <a:rPr lang="en-GB" sz="2000" dirty="0">
                          <a:effectLst/>
                        </a:rPr>
                        <a:t>Gebruikte producten terugkopen van klanten. </a:t>
                      </a:r>
                      <a:endParaRPr lang="en-IE" sz="2000" dirty="0">
                        <a:effectLst/>
                      </a:endParaRPr>
                    </a:p>
                  </a:txBody>
                  <a:tcPr marL="4180" marR="4180" marT="4180" marB="41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8872809"/>
                  </a:ext>
                </a:extLst>
              </a:tr>
              <a:tr h="4370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effectLst/>
                        </a:rPr>
                        <a:t>Acties </a:t>
                      </a:r>
                      <a:r>
                        <a:rPr lang="en-IE" sz="2000" b="0" dirty="0">
                          <a:effectLst/>
                        </a:rPr>
                        <a:t>omgekeerde logistiek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dirty="0">
                          <a:effectLst/>
                        </a:rPr>
                        <a:t>Herfabriceren en opknappen. Hergebruik en recyclen. </a:t>
                      </a:r>
                    </a:p>
                  </a:txBody>
                  <a:tcPr marL="4180" marR="4180" marT="4180" marB="41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37779230"/>
                  </a:ext>
                </a:extLst>
              </a:tr>
              <a:tr h="525817">
                <a:tc gridSpan="2">
                  <a:txBody>
                    <a:bodyPr/>
                    <a:lstStyle/>
                    <a:p>
                      <a:pPr algn="ctr"/>
                      <a:r>
                        <a:rPr lang="en-IE" sz="1800" b="1" dirty="0">
                          <a:solidFill>
                            <a:schemeClr val="bg1"/>
                          </a:solidFill>
                          <a:effectLst/>
                        </a:rPr>
                        <a:t>Duurzaamheidsprestaties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95F57"/>
                    </a:solidFill>
                  </a:tcPr>
                </a:tc>
                <a:tc hMerge="1">
                  <a:txBody>
                    <a:bodyPr/>
                    <a:lstStyle/>
                    <a:p>
                      <a:endParaRPr lang="en-IE"/>
                    </a:p>
                  </a:txBody>
                  <a:tcPr/>
                </a:tc>
                <a:extLst>
                  <a:ext uri="{0D108BD9-81ED-4DB2-BD59-A6C34878D82A}">
                    <a16:rowId xmlns:a16="http://schemas.microsoft.com/office/drawing/2014/main" val="2880473301"/>
                  </a:ext>
                </a:extLst>
              </a:tr>
              <a:tr h="4317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dirty="0">
                          <a:effectLst/>
                        </a:rPr>
                        <a:t>Economische prestaties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IE" sz="2000" dirty="0">
                          <a:effectLst/>
                        </a:rPr>
                        <a:t>Meer inkomsten. Groei van bedrijven. Bijdrage aan de lokale economie.</a:t>
                      </a:r>
                    </a:p>
                  </a:txBody>
                  <a:tcPr marL="4180" marR="4180" marT="4180" marB="41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2433752"/>
                  </a:ext>
                </a:extLst>
              </a:tr>
              <a:tr h="4274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dirty="0">
                          <a:effectLst/>
                        </a:rPr>
                        <a:t>Milieuprestaties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IE" sz="2000" dirty="0">
                          <a:effectLst/>
                        </a:rPr>
                        <a:t>Energie-efficiëntie. Efficiënt gebruik van hulpbronnen. Vermindering van afval</a:t>
                      </a:r>
                    </a:p>
                  </a:txBody>
                  <a:tcPr marL="4180" marR="4180" marT="4180" marB="41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10361557"/>
                  </a:ext>
                </a:extLst>
              </a:tr>
              <a:tr h="525817">
                <a:tc>
                  <a:txBody>
                    <a:bodyPr/>
                    <a:lstStyle/>
                    <a:p>
                      <a:pPr algn="l"/>
                      <a:r>
                        <a:rPr lang="en-IE" sz="2000" dirty="0">
                          <a:effectLst/>
                        </a:rPr>
                        <a:t>Sociale prestaties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IE" sz="2000" dirty="0">
                          <a:effectLst/>
                        </a:rPr>
                        <a:t>Welzijn van werknemers. Gezondheid en veiligheid. Sociaal welzijn. </a:t>
                      </a:r>
                    </a:p>
                  </a:txBody>
                  <a:tcPr marL="4180" marR="4180" marT="4180" marB="41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67873870"/>
                  </a:ext>
                </a:extLst>
              </a:tr>
            </a:tbl>
          </a:graphicData>
        </a:graphic>
      </p:graphicFrame>
    </p:spTree>
    <p:extLst>
      <p:ext uri="{BB962C8B-B14F-4D97-AF65-F5344CB8AC3E}">
        <p14:creationId xmlns:p14="http://schemas.microsoft.com/office/powerpoint/2010/main" val="15939346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icture containing person, brass, outdoor, person&#10;&#10;Description automatically generated">
            <a:extLst>
              <a:ext uri="{FF2B5EF4-FFF2-40B4-BE49-F238E27FC236}">
                <a16:creationId xmlns:a16="http://schemas.microsoft.com/office/drawing/2014/main" id="{86C8F211-978B-18CA-2C2C-A79EF7917AF1}"/>
              </a:ext>
            </a:extLst>
          </p:cNvPr>
          <p:cNvPicPr>
            <a:picLocks noGrp="1" noChangeAspect="1"/>
          </p:cNvPicPr>
          <p:nvPr>
            <p:ph type="pic" sz="quarter" idx="19"/>
          </p:nvPr>
        </p:nvPicPr>
        <p:blipFill>
          <a:blip r:embed="rId2" cstate="email">
            <a:extLst>
              <a:ext uri="{28A0092B-C50C-407E-A947-70E740481C1C}">
                <a14:useLocalDpi xmlns:a14="http://schemas.microsoft.com/office/drawing/2010/main"/>
              </a:ext>
            </a:extLst>
          </a:blip>
          <a:srcRect l="6355" r="6355"/>
          <a:stretch>
            <a:fillRect/>
          </a:stretch>
        </p:blipFill>
        <p:spPr>
          <a:xfrm>
            <a:off x="7531100" y="320675"/>
            <a:ext cx="4051300" cy="6373813"/>
          </a:xfrm>
        </p:spPr>
      </p:pic>
      <p:sp>
        <p:nvSpPr>
          <p:cNvPr id="9" name="Text Placeholder 3">
            <a:extLst>
              <a:ext uri="{FF2B5EF4-FFF2-40B4-BE49-F238E27FC236}">
                <a16:creationId xmlns:a16="http://schemas.microsoft.com/office/drawing/2014/main" id="{D63B9C29-DDF6-721C-7CAE-6D0210E109E5}"/>
              </a:ext>
            </a:extLst>
          </p:cNvPr>
          <p:cNvSpPr>
            <a:spLocks noGrp="1"/>
          </p:cNvSpPr>
          <p:nvPr>
            <p:ph type="body" sz="quarter" idx="13"/>
          </p:nvPr>
        </p:nvSpPr>
        <p:spPr>
          <a:xfrm>
            <a:off x="537828" y="353388"/>
            <a:ext cx="6328409" cy="953429"/>
          </a:xfrm>
        </p:spPr>
        <p:txBody>
          <a:bodyPr>
            <a:normAutofit fontScale="92500" lnSpcReduction="10000"/>
          </a:bodyPr>
          <a:lstStyle/>
          <a:p>
            <a:r>
              <a:rPr lang="en-IE" dirty="0"/>
              <a:t>Verminderen Hergebruiken Recyclen voor het MKB</a:t>
            </a:r>
          </a:p>
        </p:txBody>
      </p:sp>
      <p:sp>
        <p:nvSpPr>
          <p:cNvPr id="10" name="Text Placeholder 4">
            <a:extLst>
              <a:ext uri="{FF2B5EF4-FFF2-40B4-BE49-F238E27FC236}">
                <a16:creationId xmlns:a16="http://schemas.microsoft.com/office/drawing/2014/main" id="{0800CA56-A7E5-584E-3FF3-1F3ED9F24807}"/>
              </a:ext>
            </a:extLst>
          </p:cNvPr>
          <p:cNvSpPr>
            <a:spLocks noGrp="1"/>
          </p:cNvSpPr>
          <p:nvPr>
            <p:ph type="body" sz="quarter" idx="14"/>
          </p:nvPr>
        </p:nvSpPr>
        <p:spPr>
          <a:xfrm>
            <a:off x="537828" y="928366"/>
            <a:ext cx="6696690" cy="5590560"/>
          </a:xfrm>
          <a:noFill/>
        </p:spPr>
        <p:txBody>
          <a:bodyPr/>
          <a:lstStyle/>
          <a:p>
            <a:pPr algn="l"/>
            <a:r>
              <a:rPr lang="en-GB" sz="2200" b="0" i="0" dirty="0">
                <a:effectLst/>
              </a:rPr>
              <a:t>Kleine en middelgrote bedrijven (MKB) kunnen een van de grootste bijdragen aan het milieu leveren als ze kiezen voor het motto "verminderen, hergebruiken, recyclen".</a:t>
            </a:r>
          </a:p>
          <a:p>
            <a:pPr algn="l"/>
            <a:endParaRPr lang="en-GB" sz="2200" b="0" i="0" dirty="0">
              <a:effectLst/>
            </a:endParaRPr>
          </a:p>
          <a:p>
            <a:pPr algn="l"/>
            <a:r>
              <a:rPr lang="en-GB" sz="2200" b="0" i="0" dirty="0">
                <a:effectLst/>
              </a:rPr>
              <a:t>Dit komt omdat ze inherent grootschaliger en breder zijn, wat leidt tot een veel grotere impact dan een individu of huishouden. </a:t>
            </a:r>
          </a:p>
          <a:p>
            <a:pPr algn="l"/>
            <a:endParaRPr lang="en-GB" sz="2200" dirty="0"/>
          </a:p>
          <a:p>
            <a:pPr algn="l"/>
            <a:r>
              <a:rPr lang="en-GB" sz="2200" b="0" i="0" dirty="0">
                <a:effectLst/>
              </a:rPr>
              <a:t>Ze hebben controle over hun toeleveringsketens en kunnen kleine keuzes maken die verstrekkende gevolgen hebben voor het milieu. Ze kunnen snel handelen door;</a:t>
            </a:r>
          </a:p>
          <a:p>
            <a:pPr marL="342900" indent="-342900" algn="l">
              <a:buFont typeface="Wingdings" panose="05000000000000000000" pitchFamily="2" charset="2"/>
              <a:buChar char="ü"/>
            </a:pPr>
            <a:r>
              <a:rPr lang="en-GB" sz="2200" b="0" i="0" dirty="0">
                <a:effectLst/>
              </a:rPr>
              <a:t>De totale hoeveelheid afval die ze produceren verminderen</a:t>
            </a:r>
          </a:p>
          <a:p>
            <a:pPr marL="342900" indent="-342900" algn="l">
              <a:buFont typeface="Wingdings" panose="05000000000000000000" pitchFamily="2" charset="2"/>
              <a:buChar char="ü"/>
            </a:pPr>
            <a:r>
              <a:rPr lang="en-GB" sz="2200" b="0" i="0" dirty="0">
                <a:effectLst/>
              </a:rPr>
              <a:t>Zoveel mogelijk hergebruiken</a:t>
            </a:r>
          </a:p>
          <a:p>
            <a:pPr marL="342900" indent="-342900" algn="l">
              <a:buFont typeface="Wingdings" panose="05000000000000000000" pitchFamily="2" charset="2"/>
              <a:buChar char="ü"/>
            </a:pPr>
            <a:r>
              <a:rPr lang="en-GB" sz="2200" b="0" i="0" dirty="0">
                <a:effectLst/>
              </a:rPr>
              <a:t>Alles en iedereen recyclen</a:t>
            </a:r>
          </a:p>
          <a:p>
            <a:endParaRPr lang="en-IE" sz="2200" dirty="0"/>
          </a:p>
        </p:txBody>
      </p:sp>
    </p:spTree>
    <p:extLst>
      <p:ext uri="{BB962C8B-B14F-4D97-AF65-F5344CB8AC3E}">
        <p14:creationId xmlns:p14="http://schemas.microsoft.com/office/powerpoint/2010/main" val="12773157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text&#10;&#10;Description automatically generated">
            <a:extLst>
              <a:ext uri="{FF2B5EF4-FFF2-40B4-BE49-F238E27FC236}">
                <a16:creationId xmlns:a16="http://schemas.microsoft.com/office/drawing/2014/main" id="{3078B4B3-62FE-3965-18A6-83A730660BFB}"/>
              </a:ext>
            </a:extLst>
          </p:cNvPr>
          <p:cNvPicPr>
            <a:picLocks noGrp="1" noChangeAspect="1"/>
          </p:cNvPicPr>
          <p:nvPr>
            <p:ph type="pic" sz="quarter" idx="19"/>
          </p:nvPr>
        </p:nvPicPr>
        <p:blipFill>
          <a:blip r:embed="rId2" cstate="email">
            <a:extLst>
              <a:ext uri="{28A0092B-C50C-407E-A947-70E740481C1C}">
                <a14:useLocalDpi xmlns:a14="http://schemas.microsoft.com/office/drawing/2010/main"/>
              </a:ext>
            </a:extLst>
          </a:blip>
          <a:srcRect l="22153" r="22153"/>
          <a:stretch>
            <a:fillRect/>
          </a:stretch>
        </p:blipFill>
        <p:spPr>
          <a:xfrm>
            <a:off x="7078663" y="-20638"/>
            <a:ext cx="5113337" cy="6119813"/>
          </a:xfrm>
        </p:spPr>
      </p:pic>
      <p:sp>
        <p:nvSpPr>
          <p:cNvPr id="3" name="Text Placeholder 2">
            <a:extLst>
              <a:ext uri="{FF2B5EF4-FFF2-40B4-BE49-F238E27FC236}">
                <a16:creationId xmlns:a16="http://schemas.microsoft.com/office/drawing/2014/main" id="{1CDA449D-5CD1-51C8-0935-E5190B75A964}"/>
              </a:ext>
            </a:extLst>
          </p:cNvPr>
          <p:cNvSpPr>
            <a:spLocks noGrp="1"/>
          </p:cNvSpPr>
          <p:nvPr>
            <p:ph type="body" sz="quarter" idx="13"/>
          </p:nvPr>
        </p:nvSpPr>
        <p:spPr>
          <a:xfrm>
            <a:off x="726815" y="751463"/>
            <a:ext cx="5584044" cy="953429"/>
          </a:xfrm>
        </p:spPr>
        <p:txBody>
          <a:bodyPr>
            <a:normAutofit fontScale="92500" lnSpcReduction="10000"/>
          </a:bodyPr>
          <a:lstStyle/>
          <a:p>
            <a:r>
              <a:rPr lang="en-IE" i="0" dirty="0">
                <a:solidFill>
                  <a:srgbClr val="027354"/>
                </a:solidFill>
                <a:effectLst/>
              </a:rPr>
              <a:t>Hoe kunnen bedrijven "hergebruiken"?</a:t>
            </a:r>
          </a:p>
          <a:p>
            <a:endParaRPr lang="en-IE" b="0" dirty="0">
              <a:solidFill>
                <a:srgbClr val="027354"/>
              </a:solidFill>
            </a:endParaRPr>
          </a:p>
        </p:txBody>
      </p:sp>
      <p:sp>
        <p:nvSpPr>
          <p:cNvPr id="4" name="Text Placeholder 3">
            <a:extLst>
              <a:ext uri="{FF2B5EF4-FFF2-40B4-BE49-F238E27FC236}">
                <a16:creationId xmlns:a16="http://schemas.microsoft.com/office/drawing/2014/main" id="{336AEDE1-A4C7-E635-5E5B-962341938C1F}"/>
              </a:ext>
            </a:extLst>
          </p:cNvPr>
          <p:cNvSpPr>
            <a:spLocks noGrp="1"/>
          </p:cNvSpPr>
          <p:nvPr>
            <p:ph type="body" sz="quarter" idx="14"/>
          </p:nvPr>
        </p:nvSpPr>
        <p:spPr>
          <a:xfrm>
            <a:off x="766299" y="1683402"/>
            <a:ext cx="5928462" cy="3079983"/>
          </a:xfrm>
        </p:spPr>
        <p:txBody>
          <a:bodyPr/>
          <a:lstStyle/>
          <a:p>
            <a:pPr algn="l"/>
            <a:r>
              <a:rPr lang="en-GB" sz="2000" b="0" i="0" dirty="0">
                <a:solidFill>
                  <a:srgbClr val="042228"/>
                </a:solidFill>
                <a:effectLst/>
              </a:rPr>
              <a:t>Het algemene doel van hergebruik is om het einde van de levensduur of de uiteindelijke verwijdering van een product uit te stellen. In de bedrijfswereld kan "hergebruik" veel dingen betekenen.</a:t>
            </a:r>
          </a:p>
          <a:p>
            <a:pPr algn="l"/>
            <a:endParaRPr lang="en-GB" sz="2000" b="0" i="0" dirty="0">
              <a:solidFill>
                <a:srgbClr val="042228"/>
              </a:solidFill>
              <a:effectLst/>
            </a:endParaRPr>
          </a:p>
          <a:p>
            <a:pPr algn="l"/>
            <a:r>
              <a:rPr lang="en-GB" sz="2000" b="0" i="0" dirty="0">
                <a:solidFill>
                  <a:srgbClr val="042228"/>
                </a:solidFill>
                <a:effectLst/>
              </a:rPr>
              <a:t>Je kunt je </a:t>
            </a:r>
            <a:r>
              <a:rPr lang="en-GB" sz="2000" b="1" dirty="0">
                <a:solidFill>
                  <a:srgbClr val="027354"/>
                </a:solidFill>
              </a:rPr>
              <a:t>bijvoorbeeld </a:t>
            </a:r>
            <a:r>
              <a:rPr lang="en-GB" sz="2000" b="0" i="0" dirty="0">
                <a:solidFill>
                  <a:srgbClr val="042228"/>
                </a:solidFill>
                <a:effectLst/>
              </a:rPr>
              <a:t>verplichten om tweedehands meubels te kopen of oude spullen te doneren in plaats van ze weg te gooien. </a:t>
            </a:r>
          </a:p>
          <a:p>
            <a:pPr algn="l"/>
            <a:endParaRPr lang="en-GB" sz="900" dirty="0">
              <a:solidFill>
                <a:srgbClr val="042228"/>
              </a:solidFill>
            </a:endParaRPr>
          </a:p>
          <a:p>
            <a:pPr algn="l"/>
            <a:r>
              <a:rPr lang="en-GB" sz="2000" b="0" i="0" dirty="0">
                <a:solidFill>
                  <a:srgbClr val="042228"/>
                </a:solidFill>
                <a:effectLst/>
              </a:rPr>
              <a:t>Je zou ook een beleid kunnen implementeren voor werknemers om bepaalde materialen meerdere keren te hergebruiken voordat ze worden weggegooid, zoals kartonnen dozen, tassen, kantoorbenodigdheden en meer.</a:t>
            </a:r>
          </a:p>
          <a:p>
            <a:endParaRPr lang="en-IE" sz="2000" dirty="0"/>
          </a:p>
        </p:txBody>
      </p:sp>
    </p:spTree>
    <p:extLst>
      <p:ext uri="{BB962C8B-B14F-4D97-AF65-F5344CB8AC3E}">
        <p14:creationId xmlns:p14="http://schemas.microsoft.com/office/powerpoint/2010/main" val="9761422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AA842A9-81FE-88B8-B6D0-82457F1BF939}"/>
              </a:ext>
            </a:extLst>
          </p:cNvPr>
          <p:cNvSpPr>
            <a:spLocks noGrp="1"/>
          </p:cNvSpPr>
          <p:nvPr>
            <p:ph type="body" sz="quarter" idx="13"/>
          </p:nvPr>
        </p:nvSpPr>
        <p:spPr>
          <a:xfrm>
            <a:off x="1695003" y="125506"/>
            <a:ext cx="8506832" cy="953429"/>
          </a:xfrm>
        </p:spPr>
        <p:txBody>
          <a:bodyPr>
            <a:normAutofit/>
          </a:bodyPr>
          <a:lstStyle/>
          <a:p>
            <a:pPr algn="ctr"/>
            <a:r>
              <a:rPr lang="en-IE" dirty="0">
                <a:solidFill>
                  <a:srgbClr val="C95F57"/>
                </a:solidFill>
              </a:rPr>
              <a:t>Hoe het MKB afval kan beheren</a:t>
            </a:r>
          </a:p>
        </p:txBody>
      </p:sp>
      <p:sp>
        <p:nvSpPr>
          <p:cNvPr id="6" name="Text Placeholder 5">
            <a:extLst>
              <a:ext uri="{FF2B5EF4-FFF2-40B4-BE49-F238E27FC236}">
                <a16:creationId xmlns:a16="http://schemas.microsoft.com/office/drawing/2014/main" id="{49F1E3A5-8D58-A7DF-1208-DF4C7331FDC5}"/>
              </a:ext>
            </a:extLst>
          </p:cNvPr>
          <p:cNvSpPr>
            <a:spLocks noGrp="1"/>
          </p:cNvSpPr>
          <p:nvPr>
            <p:ph type="body" sz="quarter" idx="14"/>
          </p:nvPr>
        </p:nvSpPr>
        <p:spPr>
          <a:xfrm>
            <a:off x="767924" y="793701"/>
            <a:ext cx="11119276" cy="5816275"/>
          </a:xfrm>
          <a:noFill/>
        </p:spPr>
        <p:txBody>
          <a:bodyPr/>
          <a:lstStyle/>
          <a:p>
            <a:pPr algn="l"/>
            <a:r>
              <a:rPr lang="en-GB" sz="2000" dirty="0">
                <a:solidFill>
                  <a:srgbClr val="042228"/>
                </a:solidFill>
              </a:rPr>
              <a:t>KMO's produceren verschillende soorten afval, afhankelijk van hun bedrijf. </a:t>
            </a:r>
            <a:r>
              <a:rPr lang="en-GB" sz="2000" b="0" i="0" dirty="0">
                <a:solidFill>
                  <a:srgbClr val="042228"/>
                </a:solidFill>
                <a:effectLst/>
              </a:rPr>
              <a:t>Restaurants hebben voornamelijk </a:t>
            </a:r>
            <a:r>
              <a:rPr lang="en-GB" sz="2000" b="0" i="0" u="none" strike="noStrike" dirty="0">
                <a:solidFill>
                  <a:srgbClr val="042228"/>
                </a:solidFill>
                <a:effectLst/>
                <a:hlinkClick r:id="rId2"/>
              </a:rPr>
              <a:t>voedselafval </a:t>
            </a:r>
            <a:r>
              <a:rPr lang="en-GB" sz="2000" u="none" strike="noStrike" dirty="0">
                <a:solidFill>
                  <a:srgbClr val="042228"/>
                </a:solidFill>
              </a:rPr>
              <a:t>en </a:t>
            </a:r>
            <a:r>
              <a:rPr lang="en-GB" sz="2000" b="0" i="0" dirty="0">
                <a:solidFill>
                  <a:srgbClr val="042228"/>
                </a:solidFill>
                <a:effectLst/>
              </a:rPr>
              <a:t>fabrikanten voornamelijk </a:t>
            </a:r>
            <a:r>
              <a:rPr lang="en-GB" sz="2000" b="0" i="0" u="none" strike="noStrike" dirty="0">
                <a:solidFill>
                  <a:srgbClr val="042228"/>
                </a:solidFill>
                <a:effectLst/>
                <a:hlinkClick r:id="rId3"/>
              </a:rPr>
              <a:t>karton</a:t>
            </a:r>
            <a:r>
              <a:rPr lang="en-GB" sz="2000" b="0" i="0" dirty="0">
                <a:solidFill>
                  <a:srgbClr val="042228"/>
                </a:solidFill>
                <a:effectLst/>
              </a:rPr>
              <a:t>, hout en metalen. Dit betekent niet dat al het afval gewoon in de recyclebak kan worden gegooid. Veel producten die door bedrijven worden geproduceerd, moeten </a:t>
            </a:r>
            <a:r>
              <a:rPr lang="en-GB" sz="2000" b="0" i="0" u="none" strike="noStrike" dirty="0">
                <a:solidFill>
                  <a:srgbClr val="042228"/>
                </a:solidFill>
                <a:effectLst/>
                <a:hlinkClick r:id="rId4"/>
              </a:rPr>
              <a:t>per afvalstroom worden gescheiden en dienovereenkomstig worden gerecycled</a:t>
            </a:r>
            <a:r>
              <a:rPr lang="en-GB" sz="2000" b="0" i="0" dirty="0">
                <a:solidFill>
                  <a:srgbClr val="042228"/>
                </a:solidFill>
                <a:effectLst/>
              </a:rPr>
              <a:t>. Enkele voorbeelden van afvalstromen die speciale verwijderingsmethoden vereisen zijn:</a:t>
            </a:r>
          </a:p>
          <a:p>
            <a:pPr marL="342900" indent="-342900" algn="l">
              <a:spcBef>
                <a:spcPts val="1200"/>
              </a:spcBef>
              <a:buFont typeface="Wingdings" panose="05000000000000000000" pitchFamily="2" charset="2"/>
              <a:buChar char="ü"/>
            </a:pPr>
            <a:r>
              <a:rPr lang="en-GB" sz="2000" b="1" i="0" dirty="0">
                <a:solidFill>
                  <a:srgbClr val="C95F57"/>
                </a:solidFill>
                <a:effectLst/>
              </a:rPr>
              <a:t>Commerciële recycling </a:t>
            </a:r>
            <a:r>
              <a:rPr lang="en-GB" sz="2000" b="0" i="0" dirty="0">
                <a:solidFill>
                  <a:srgbClr val="042228"/>
                </a:solidFill>
                <a:effectLst/>
              </a:rPr>
              <a:t>Inclusief </a:t>
            </a:r>
            <a:r>
              <a:rPr lang="en-GB" sz="2000" b="0" i="0" u="none" strike="noStrike" dirty="0">
                <a:solidFill>
                  <a:srgbClr val="042228"/>
                </a:solidFill>
                <a:effectLst/>
                <a:hlinkClick r:id="rId3"/>
              </a:rPr>
              <a:t>karton</a:t>
            </a:r>
            <a:r>
              <a:rPr lang="en-GB" sz="2000" b="0" i="0" dirty="0">
                <a:solidFill>
                  <a:srgbClr val="042228"/>
                </a:solidFill>
                <a:effectLst/>
              </a:rPr>
              <a:t>, </a:t>
            </a:r>
            <a:r>
              <a:rPr lang="en-GB" sz="2000" b="0" i="0" u="none" strike="noStrike" dirty="0">
                <a:solidFill>
                  <a:srgbClr val="042228"/>
                </a:solidFill>
                <a:effectLst/>
                <a:hlinkClick r:id="rId5"/>
              </a:rPr>
              <a:t>metaal</a:t>
            </a:r>
            <a:r>
              <a:rPr lang="en-GB" sz="2000" b="0" i="0" dirty="0">
                <a:solidFill>
                  <a:srgbClr val="042228"/>
                </a:solidFill>
                <a:effectLst/>
              </a:rPr>
              <a:t>, glas, </a:t>
            </a:r>
            <a:r>
              <a:rPr lang="en-GB" sz="2000" b="0" i="0" u="none" strike="noStrike" dirty="0">
                <a:solidFill>
                  <a:srgbClr val="042228"/>
                </a:solidFill>
                <a:effectLst/>
                <a:hlinkClick r:id="rId6"/>
              </a:rPr>
              <a:t>papier</a:t>
            </a:r>
            <a:r>
              <a:rPr lang="en-GB" sz="2000" b="0" i="0" dirty="0">
                <a:solidFill>
                  <a:srgbClr val="042228"/>
                </a:solidFill>
                <a:effectLst/>
              </a:rPr>
              <a:t>, </a:t>
            </a:r>
            <a:r>
              <a:rPr lang="en-GB" sz="2000" b="0" i="0" u="none" strike="noStrike" dirty="0">
                <a:solidFill>
                  <a:srgbClr val="042228"/>
                </a:solidFill>
                <a:effectLst/>
                <a:hlinkClick r:id="rId7"/>
              </a:rPr>
              <a:t>plastic </a:t>
            </a:r>
            <a:r>
              <a:rPr lang="en-GB" sz="2000" b="0" i="0" dirty="0">
                <a:solidFill>
                  <a:srgbClr val="042228"/>
                </a:solidFill>
                <a:effectLst/>
              </a:rPr>
              <a:t>en meer;</a:t>
            </a:r>
          </a:p>
          <a:p>
            <a:pPr marL="342900" indent="-342900" algn="l">
              <a:buFont typeface="Wingdings" panose="05000000000000000000" pitchFamily="2" charset="2"/>
              <a:buChar char="ü"/>
            </a:pPr>
            <a:r>
              <a:rPr lang="en-GB" sz="2000" b="1" i="0" u="none" strike="noStrike" dirty="0">
                <a:solidFill>
                  <a:srgbClr val="C95F57"/>
                </a:solidFill>
                <a:effectLst/>
                <a:hlinkClick r:id="rId8">
                  <a:extLst>
                    <a:ext uri="{A12FA001-AC4F-418D-AE19-62706E023703}">
                      <ahyp:hlinkClr xmlns:ahyp="http://schemas.microsoft.com/office/drawing/2018/hyperlinkcolor" val="tx"/>
                    </a:ext>
                  </a:extLst>
                </a:hlinkClick>
              </a:rPr>
              <a:t>Recycling van organisch afval</a:t>
            </a:r>
            <a:r>
              <a:rPr lang="en-GB" sz="2000" b="0" i="0" dirty="0">
                <a:solidFill>
                  <a:srgbClr val="042228"/>
                </a:solidFill>
                <a:effectLst/>
              </a:rPr>
              <a:t>, waaronder </a:t>
            </a:r>
            <a:r>
              <a:rPr lang="en-GB" sz="2000" b="0" i="0" u="none" strike="noStrike" dirty="0">
                <a:solidFill>
                  <a:srgbClr val="042228"/>
                </a:solidFill>
                <a:effectLst/>
                <a:hlinkClick r:id="rId2"/>
              </a:rPr>
              <a:t>voedselresten</a:t>
            </a:r>
            <a:r>
              <a:rPr lang="en-GB" sz="2000" b="0" i="0" dirty="0">
                <a:solidFill>
                  <a:srgbClr val="042228"/>
                </a:solidFill>
                <a:effectLst/>
              </a:rPr>
              <a:t>, </a:t>
            </a:r>
            <a:r>
              <a:rPr lang="en-GB" sz="2000" b="0" i="0" u="none" strike="noStrike" dirty="0">
                <a:solidFill>
                  <a:srgbClr val="042228"/>
                </a:solidFill>
                <a:effectLst/>
                <a:hlinkClick r:id="rId9"/>
              </a:rPr>
              <a:t>hout</a:t>
            </a:r>
            <a:r>
              <a:rPr lang="en-GB" sz="2000" b="0" i="0" dirty="0">
                <a:solidFill>
                  <a:srgbClr val="042228"/>
                </a:solidFill>
                <a:effectLst/>
              </a:rPr>
              <a:t>, </a:t>
            </a:r>
            <a:r>
              <a:rPr lang="en-GB" sz="2000" b="0" i="0" u="none" strike="noStrike" dirty="0">
                <a:solidFill>
                  <a:srgbClr val="042228"/>
                </a:solidFill>
                <a:effectLst/>
                <a:hlinkClick r:id="rId10"/>
              </a:rPr>
              <a:t>olie en vet</a:t>
            </a:r>
            <a:r>
              <a:rPr lang="en-GB" sz="2000" b="0" i="0" dirty="0">
                <a:solidFill>
                  <a:srgbClr val="042228"/>
                </a:solidFill>
                <a:effectLst/>
              </a:rPr>
              <a:t>, en meer;</a:t>
            </a:r>
          </a:p>
          <a:p>
            <a:pPr marL="342900" indent="-342900" algn="l">
              <a:buFont typeface="Wingdings" panose="05000000000000000000" pitchFamily="2" charset="2"/>
              <a:buChar char="ü"/>
            </a:pPr>
            <a:r>
              <a:rPr lang="en-GB" sz="2000" b="1" i="0" u="none" strike="noStrike" dirty="0">
                <a:solidFill>
                  <a:srgbClr val="C95F57"/>
                </a:solidFill>
                <a:effectLst/>
                <a:hlinkClick r:id="rId11">
                  <a:extLst>
                    <a:ext uri="{A12FA001-AC4F-418D-AE19-62706E023703}">
                      <ahyp:hlinkClr xmlns:ahyp="http://schemas.microsoft.com/office/drawing/2018/hyperlinkcolor" val="tx"/>
                    </a:ext>
                  </a:extLst>
                </a:hlinkClick>
              </a:rPr>
              <a:t>Bouw- en sloopafval (B&amp;S-afval) </a:t>
            </a:r>
            <a:r>
              <a:rPr lang="en-GB" sz="2000" b="0" i="0" dirty="0">
                <a:solidFill>
                  <a:srgbClr val="042228"/>
                </a:solidFill>
                <a:effectLst/>
              </a:rPr>
              <a:t>Inclusief hout, </a:t>
            </a:r>
            <a:r>
              <a:rPr lang="en-GB" sz="2000" b="0" i="0" u="none" strike="noStrike" dirty="0">
                <a:solidFill>
                  <a:srgbClr val="042228"/>
                </a:solidFill>
                <a:effectLst/>
                <a:hlinkClick r:id="rId12"/>
              </a:rPr>
              <a:t>beton</a:t>
            </a:r>
            <a:r>
              <a:rPr lang="en-GB" sz="2000" b="0" i="0" dirty="0">
                <a:solidFill>
                  <a:srgbClr val="042228"/>
                </a:solidFill>
                <a:effectLst/>
              </a:rPr>
              <a:t>, gipsplaten, karton, metaal, kunststof en meer;</a:t>
            </a:r>
          </a:p>
          <a:p>
            <a:pPr marL="342900" indent="-342900" algn="l">
              <a:buFont typeface="Wingdings" panose="05000000000000000000" pitchFamily="2" charset="2"/>
              <a:buChar char="ü"/>
            </a:pPr>
            <a:r>
              <a:rPr lang="en-GB" sz="2000" b="1" i="0" u="none" strike="noStrike" dirty="0">
                <a:solidFill>
                  <a:srgbClr val="C95F57"/>
                </a:solidFill>
                <a:effectLst/>
                <a:hlinkClick r:id="rId13">
                  <a:extLst>
                    <a:ext uri="{A12FA001-AC4F-418D-AE19-62706E023703}">
                      <ahyp:hlinkClr xmlns:ahyp="http://schemas.microsoft.com/office/drawing/2018/hyperlinkcolor" val="tx"/>
                    </a:ext>
                  </a:extLst>
                </a:hlinkClick>
              </a:rPr>
              <a:t>Elektronisch afval (e-waste) </a:t>
            </a:r>
            <a:r>
              <a:rPr lang="en-GB" sz="2000" b="0" i="0" dirty="0">
                <a:solidFill>
                  <a:srgbClr val="042228"/>
                </a:solidFill>
                <a:effectLst/>
              </a:rPr>
              <a:t>Inclusief computers, televisies, telefoons, printers...</a:t>
            </a:r>
          </a:p>
          <a:p>
            <a:pPr marL="342900" indent="-342900" algn="l">
              <a:buFont typeface="Wingdings" panose="05000000000000000000" pitchFamily="2" charset="2"/>
              <a:buChar char="ü"/>
            </a:pPr>
            <a:r>
              <a:rPr lang="en-GB" sz="2000" b="1" i="0" dirty="0">
                <a:solidFill>
                  <a:srgbClr val="C95F57"/>
                </a:solidFill>
                <a:effectLst/>
              </a:rPr>
              <a:t>Gereguleerd afval </a:t>
            </a:r>
            <a:r>
              <a:rPr lang="en-GB" sz="2000" b="0" i="0" dirty="0">
                <a:solidFill>
                  <a:srgbClr val="042228"/>
                </a:solidFill>
                <a:effectLst/>
              </a:rPr>
              <a:t>Inclusief bleekmiddel, schoonmaakchemicaliën, brandbare stoffen, bijtende stoffen...</a:t>
            </a:r>
          </a:p>
          <a:p>
            <a:pPr marL="342900" indent="-342900" algn="l">
              <a:buFont typeface="Wingdings" panose="05000000000000000000" pitchFamily="2" charset="2"/>
              <a:buChar char="ü"/>
            </a:pPr>
            <a:r>
              <a:rPr lang="en-GB" sz="2000" b="1" i="0" u="none" strike="noStrike" dirty="0">
                <a:solidFill>
                  <a:srgbClr val="C95F57"/>
                </a:solidFill>
                <a:effectLst/>
                <a:hlinkClick r:id="rId14">
                  <a:extLst>
                    <a:ext uri="{A12FA001-AC4F-418D-AE19-62706E023703}">
                      <ahyp:hlinkClr xmlns:ahyp="http://schemas.microsoft.com/office/drawing/2018/hyperlinkcolor" val="tx"/>
                    </a:ext>
                  </a:extLst>
                </a:hlinkClick>
              </a:rPr>
              <a:t>Universeel afval </a:t>
            </a:r>
            <a:r>
              <a:rPr lang="en-GB" sz="2000" b="0" i="0" dirty="0">
                <a:solidFill>
                  <a:srgbClr val="042228"/>
                </a:solidFill>
                <a:effectLst/>
              </a:rPr>
              <a:t>Inclusief batterijen, pesticiden, kwikapparaten, cosmetica, auto-onderdelen en meer.</a:t>
            </a:r>
          </a:p>
          <a:p>
            <a:pPr>
              <a:spcBef>
                <a:spcPts val="1200"/>
              </a:spcBef>
            </a:pPr>
            <a:r>
              <a:rPr lang="en-GB" sz="2000" b="1" i="0" dirty="0">
                <a:solidFill>
                  <a:srgbClr val="C95F57"/>
                </a:solidFill>
                <a:effectLst/>
              </a:rPr>
              <a:t>Ondersteun met een uitgebreid bedrijfsrecyclingprogramma om ervoor te zorgen dat waardevolle, anders recyclebare materialen niet op stortplaatsen belanden (en uw bedrijfsresultaten beschermd blijven).</a:t>
            </a:r>
          </a:p>
          <a:p>
            <a:pPr marL="342900" indent="-342900" algn="l">
              <a:buFont typeface="Wingdings" panose="05000000000000000000" pitchFamily="2" charset="2"/>
              <a:buChar char="ü"/>
            </a:pPr>
            <a:endParaRPr lang="en-GB" sz="2000" b="0" i="0" dirty="0">
              <a:solidFill>
                <a:srgbClr val="042228"/>
              </a:solidFill>
              <a:effectLst/>
            </a:endParaRPr>
          </a:p>
          <a:p>
            <a:endParaRPr lang="en-IE" sz="2000" dirty="0"/>
          </a:p>
        </p:txBody>
      </p:sp>
    </p:spTree>
    <p:extLst>
      <p:ext uri="{BB962C8B-B14F-4D97-AF65-F5344CB8AC3E}">
        <p14:creationId xmlns:p14="http://schemas.microsoft.com/office/powerpoint/2010/main" val="33839236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4DC0BB3-0918-56B0-1EAE-90175393D282}"/>
              </a:ext>
            </a:extLst>
          </p:cNvPr>
          <p:cNvSpPr>
            <a:spLocks noGrp="1"/>
          </p:cNvSpPr>
          <p:nvPr>
            <p:ph type="body" sz="quarter" idx="13"/>
          </p:nvPr>
        </p:nvSpPr>
        <p:spPr>
          <a:xfrm>
            <a:off x="544056" y="581134"/>
            <a:ext cx="9573632" cy="953429"/>
          </a:xfrm>
        </p:spPr>
        <p:txBody>
          <a:bodyPr>
            <a:normAutofit fontScale="92500" lnSpcReduction="10000"/>
          </a:bodyPr>
          <a:lstStyle/>
          <a:p>
            <a:r>
              <a:rPr lang="en-IE" b="0" dirty="0"/>
              <a:t>Hoe bedrijven kunnen deelnemen aan de circulaire economie</a:t>
            </a:r>
          </a:p>
        </p:txBody>
      </p:sp>
      <p:sp>
        <p:nvSpPr>
          <p:cNvPr id="6" name="Text Placeholder 5">
            <a:extLst>
              <a:ext uri="{FF2B5EF4-FFF2-40B4-BE49-F238E27FC236}">
                <a16:creationId xmlns:a16="http://schemas.microsoft.com/office/drawing/2014/main" id="{201AA417-EBD4-5239-572F-55BF16030B3E}"/>
              </a:ext>
            </a:extLst>
          </p:cNvPr>
          <p:cNvSpPr>
            <a:spLocks noGrp="1"/>
          </p:cNvSpPr>
          <p:nvPr>
            <p:ph type="body" sz="quarter" idx="14"/>
          </p:nvPr>
        </p:nvSpPr>
        <p:spPr>
          <a:xfrm>
            <a:off x="544056" y="1319643"/>
            <a:ext cx="11271427" cy="3079983"/>
          </a:xfrm>
        </p:spPr>
        <p:txBody>
          <a:bodyPr/>
          <a:lstStyle/>
          <a:p>
            <a:pPr marL="342900" indent="-342900">
              <a:buFont typeface="Wingdings" panose="05000000000000000000" pitchFamily="2" charset="2"/>
              <a:buChar char="q"/>
            </a:pPr>
            <a:r>
              <a:rPr lang="en-GB" sz="2000" dirty="0"/>
              <a:t>Het gebruik van gevaarlijke materialen verminderen</a:t>
            </a:r>
          </a:p>
          <a:p>
            <a:pPr marL="342900" indent="-342900">
              <a:buFont typeface="Wingdings" panose="05000000000000000000" pitchFamily="2" charset="2"/>
              <a:buChar char="q"/>
            </a:pPr>
            <a:r>
              <a:rPr lang="en-GB" sz="2000" dirty="0"/>
              <a:t>Energie- en waterverbruik verminderen</a:t>
            </a:r>
          </a:p>
          <a:p>
            <a:pPr marL="342900" indent="-342900">
              <a:buFont typeface="Wingdings" panose="05000000000000000000" pitchFamily="2" charset="2"/>
              <a:buChar char="q"/>
            </a:pPr>
            <a:r>
              <a:rPr lang="en-GB" sz="2000" dirty="0"/>
              <a:t>Afvalproductie verminderen </a:t>
            </a:r>
          </a:p>
          <a:p>
            <a:pPr marL="342900" indent="-342900">
              <a:buFont typeface="Wingdings" panose="05000000000000000000" pitchFamily="2" charset="2"/>
              <a:buChar char="q"/>
            </a:pPr>
            <a:r>
              <a:rPr lang="en-GB" sz="2000" dirty="0"/>
              <a:t>Meer investeren in infrastructuur voor afvalbeheer </a:t>
            </a:r>
          </a:p>
          <a:p>
            <a:pPr marL="342900" indent="-342900">
              <a:buFont typeface="Wingdings" panose="05000000000000000000" pitchFamily="2" charset="2"/>
              <a:buChar char="q"/>
            </a:pPr>
            <a:r>
              <a:rPr lang="en-GB" sz="2000" dirty="0"/>
              <a:t>Afval beter scheiden en recyclen Meer opleiding en training voor personeel in duurzame bedrijfspraktijken </a:t>
            </a:r>
          </a:p>
          <a:p>
            <a:pPr marL="342900" indent="-342900">
              <a:buFont typeface="Wingdings" panose="05000000000000000000" pitchFamily="2" charset="2"/>
              <a:buChar char="q"/>
            </a:pPr>
            <a:r>
              <a:rPr lang="en-GB" sz="2000" dirty="0"/>
              <a:t>Duurzame bedrijfspraktijken meer promoten bij leveranciers </a:t>
            </a:r>
          </a:p>
          <a:p>
            <a:pPr marL="342900" indent="-342900">
              <a:buFont typeface="Wingdings" panose="05000000000000000000" pitchFamily="2" charset="2"/>
              <a:buChar char="q"/>
            </a:pPr>
            <a:r>
              <a:rPr lang="en-GB" sz="2000" dirty="0"/>
              <a:t>Oprichting van een intern 'Green Team </a:t>
            </a:r>
          </a:p>
          <a:p>
            <a:pPr marL="342900" indent="-342900">
              <a:buFont typeface="Wingdings" panose="05000000000000000000" pitchFamily="2" charset="2"/>
              <a:buChar char="q"/>
            </a:pPr>
            <a:r>
              <a:rPr lang="en-GB" sz="2000" dirty="0"/>
              <a:t>Waar mogelijk meer gebruik maken van lokale toeleveringsketens </a:t>
            </a:r>
          </a:p>
          <a:p>
            <a:pPr marL="342900" indent="-342900">
              <a:buFont typeface="Wingdings" panose="05000000000000000000" pitchFamily="2" charset="2"/>
              <a:buChar char="q"/>
            </a:pPr>
            <a:r>
              <a:rPr lang="en-GB" sz="2000" dirty="0"/>
              <a:t>Lokale werving van personeel waar mogelijk uitbreiden </a:t>
            </a:r>
          </a:p>
          <a:p>
            <a:pPr marL="342900" indent="-342900">
              <a:buFont typeface="Wingdings" panose="05000000000000000000" pitchFamily="2" charset="2"/>
              <a:buChar char="q"/>
            </a:pPr>
            <a:r>
              <a:rPr lang="en-GB" sz="2000" dirty="0"/>
              <a:t>Verhoog de consumptie van diensten in plaats van goederen </a:t>
            </a:r>
          </a:p>
          <a:p>
            <a:pPr marL="342900" indent="-342900">
              <a:buFont typeface="Wingdings" panose="05000000000000000000" pitchFamily="2" charset="2"/>
              <a:buChar char="q"/>
            </a:pPr>
            <a:r>
              <a:rPr lang="en-GB" sz="2000" dirty="0"/>
              <a:t>Organisatiebrede focus op verbeteringen met betrekking tot de circulaire economie vergroten </a:t>
            </a:r>
          </a:p>
          <a:p>
            <a:pPr marL="342900" indent="-342900">
              <a:buFont typeface="Wingdings" panose="05000000000000000000" pitchFamily="2" charset="2"/>
              <a:buChar char="q"/>
            </a:pPr>
            <a:r>
              <a:rPr lang="en-GB" sz="2000" dirty="0"/>
              <a:t>Meer partnerschappen met sociale ondernemingen (bijv. voedselwolk, rehabilitatiebedrijven, enz.)</a:t>
            </a:r>
            <a:endParaRPr lang="en-IE" sz="2000" dirty="0"/>
          </a:p>
          <a:p>
            <a:endParaRPr lang="en-IE" sz="2000" dirty="0"/>
          </a:p>
        </p:txBody>
      </p:sp>
    </p:spTree>
    <p:extLst>
      <p:ext uri="{BB962C8B-B14F-4D97-AF65-F5344CB8AC3E}">
        <p14:creationId xmlns:p14="http://schemas.microsoft.com/office/powerpoint/2010/main" val="17366193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4">
            <a:extLst>
              <a:ext uri="{FF2B5EF4-FFF2-40B4-BE49-F238E27FC236}">
                <a16:creationId xmlns:a16="http://schemas.microsoft.com/office/drawing/2014/main" id="{F0B74A95-493D-E240-4C15-0430355E8ECB}"/>
              </a:ext>
            </a:extLst>
          </p:cNvPr>
          <p:cNvSpPr>
            <a:spLocks noGrp="1"/>
          </p:cNvSpPr>
          <p:nvPr>
            <p:ph type="body" sz="quarter" idx="13"/>
          </p:nvPr>
        </p:nvSpPr>
        <p:spPr>
          <a:xfrm>
            <a:off x="544056" y="581134"/>
            <a:ext cx="11103888" cy="953429"/>
          </a:xfrm>
        </p:spPr>
        <p:txBody>
          <a:bodyPr>
            <a:normAutofit fontScale="92500" lnSpcReduction="10000"/>
          </a:bodyPr>
          <a:lstStyle/>
          <a:p>
            <a:r>
              <a:rPr lang="en-IE" b="0" dirty="0"/>
              <a:t>Hoe productiebedrijven kunnen meedoen aan de circulaire economie</a:t>
            </a:r>
          </a:p>
        </p:txBody>
      </p:sp>
      <p:sp>
        <p:nvSpPr>
          <p:cNvPr id="12" name="Text Placeholder 5">
            <a:extLst>
              <a:ext uri="{FF2B5EF4-FFF2-40B4-BE49-F238E27FC236}">
                <a16:creationId xmlns:a16="http://schemas.microsoft.com/office/drawing/2014/main" id="{26ECFD86-69C6-57AA-234A-1037D228636A}"/>
              </a:ext>
            </a:extLst>
          </p:cNvPr>
          <p:cNvSpPr>
            <a:spLocks noGrp="1"/>
          </p:cNvSpPr>
          <p:nvPr>
            <p:ph type="body" sz="quarter" idx="14"/>
          </p:nvPr>
        </p:nvSpPr>
        <p:spPr>
          <a:xfrm>
            <a:off x="544056" y="1418255"/>
            <a:ext cx="11271427" cy="3079983"/>
          </a:xfrm>
        </p:spPr>
        <p:txBody>
          <a:bodyPr/>
          <a:lstStyle/>
          <a:p>
            <a:pPr marL="342900" indent="-342900">
              <a:buFont typeface="Wingdings" panose="05000000000000000000" pitchFamily="2" charset="2"/>
              <a:buChar char="q"/>
            </a:pPr>
            <a:r>
              <a:rPr lang="en-GB" dirty="0"/>
              <a:t>Nieuwe producten ontwikkelen door innovatie en investeringen in R&amp;D </a:t>
            </a:r>
          </a:p>
          <a:p>
            <a:pPr marL="342900" indent="-342900">
              <a:buFont typeface="Wingdings" panose="05000000000000000000" pitchFamily="2" charset="2"/>
              <a:buChar char="q"/>
            </a:pPr>
            <a:r>
              <a:rPr lang="en-GB" dirty="0"/>
              <a:t>Meer investeren in innovatief ontwerp van goederen en diensten </a:t>
            </a:r>
          </a:p>
          <a:p>
            <a:pPr marL="342900" indent="-342900">
              <a:buFont typeface="Wingdings" panose="05000000000000000000" pitchFamily="2" charset="2"/>
              <a:buChar char="q"/>
            </a:pPr>
            <a:r>
              <a:rPr lang="en-GB" dirty="0"/>
              <a:t>Investeren in innovatieve dienstverlening </a:t>
            </a:r>
          </a:p>
          <a:p>
            <a:pPr marL="342900" indent="-342900">
              <a:buFont typeface="Wingdings" panose="05000000000000000000" pitchFamily="2" charset="2"/>
              <a:buChar char="q"/>
            </a:pPr>
            <a:r>
              <a:rPr lang="en-GB" dirty="0"/>
              <a:t>De recyclebaarheid van bedrijfsproducten verbeteren  </a:t>
            </a:r>
          </a:p>
          <a:p>
            <a:pPr marL="342900" indent="-342900">
              <a:buFont typeface="Wingdings" panose="05000000000000000000" pitchFamily="2" charset="2"/>
              <a:buChar char="q"/>
            </a:pPr>
            <a:r>
              <a:rPr lang="en-GB" dirty="0"/>
              <a:t>De levensduur van producten verlengen door ze gemakkelijker te repareren en te hergebruiken </a:t>
            </a:r>
          </a:p>
          <a:p>
            <a:pPr marL="342900" indent="-342900">
              <a:buFont typeface="Wingdings" panose="05000000000000000000" pitchFamily="2" charset="2"/>
              <a:buChar char="q"/>
            </a:pPr>
            <a:r>
              <a:rPr lang="en-GB" dirty="0"/>
              <a:t>Producten aan het einde van hun levensduur gemakkelijker kunnen worden ontmanteld om hergebruik van onderdelen te garanderen </a:t>
            </a:r>
          </a:p>
          <a:p>
            <a:pPr marL="342900" indent="-342900">
              <a:buFont typeface="Wingdings" panose="05000000000000000000" pitchFamily="2" charset="2"/>
              <a:buChar char="q"/>
            </a:pPr>
            <a:r>
              <a:rPr lang="en-GB" dirty="0"/>
              <a:t>Meer hergebruik van secundaire grondstoffen in het productieproces </a:t>
            </a:r>
          </a:p>
          <a:p>
            <a:pPr marL="342900" indent="-342900">
              <a:buFont typeface="Wingdings" panose="05000000000000000000" pitchFamily="2" charset="2"/>
              <a:buChar char="q"/>
            </a:pPr>
            <a:r>
              <a:rPr lang="en-GB" dirty="0"/>
              <a:t>Het gebruik van kritieke grondstoffen verminderen </a:t>
            </a:r>
          </a:p>
          <a:p>
            <a:pPr marL="342900" indent="-342900">
              <a:buFont typeface="Wingdings" panose="05000000000000000000" pitchFamily="2" charset="2"/>
              <a:buChar char="q"/>
            </a:pPr>
            <a:r>
              <a:rPr lang="en-GB" dirty="0"/>
              <a:t>Duurzame bron van grondstoffen </a:t>
            </a:r>
          </a:p>
          <a:p>
            <a:pPr marL="342900" indent="-342900">
              <a:buFont typeface="Wingdings" panose="05000000000000000000" pitchFamily="2" charset="2"/>
              <a:buChar char="q"/>
            </a:pPr>
            <a:r>
              <a:rPr lang="en-GB" dirty="0"/>
              <a:t>Het gebruik van verpakkingsmateriaal voor eenmalig gebruik verminderen </a:t>
            </a:r>
          </a:p>
          <a:p>
            <a:pPr marL="342900" indent="-342900">
              <a:buFont typeface="Wingdings" panose="05000000000000000000" pitchFamily="2" charset="2"/>
              <a:buChar char="q"/>
            </a:pPr>
            <a:r>
              <a:rPr lang="en-GB" dirty="0"/>
              <a:t>Het gebruik van herbruikbare verpakkingsmaterialen tijdens het transport verhogen</a:t>
            </a:r>
            <a:endParaRPr lang="en-IE" dirty="0"/>
          </a:p>
          <a:p>
            <a:endParaRPr lang="en-IE" dirty="0"/>
          </a:p>
        </p:txBody>
      </p:sp>
    </p:spTree>
    <p:extLst>
      <p:ext uri="{BB962C8B-B14F-4D97-AF65-F5344CB8AC3E}">
        <p14:creationId xmlns:p14="http://schemas.microsoft.com/office/powerpoint/2010/main" val="3446084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4">
            <a:extLst>
              <a:ext uri="{FF2B5EF4-FFF2-40B4-BE49-F238E27FC236}">
                <a16:creationId xmlns:a16="http://schemas.microsoft.com/office/drawing/2014/main" id="{94F10462-9C12-BEDB-ACE7-2E641056B49A}"/>
              </a:ext>
            </a:extLst>
          </p:cNvPr>
          <p:cNvSpPr>
            <a:spLocks noGrp="1"/>
          </p:cNvSpPr>
          <p:nvPr>
            <p:ph type="body" sz="quarter" idx="13"/>
          </p:nvPr>
        </p:nvSpPr>
        <p:spPr>
          <a:xfrm>
            <a:off x="544056" y="581134"/>
            <a:ext cx="8008273" cy="953429"/>
          </a:xfrm>
        </p:spPr>
        <p:txBody>
          <a:bodyPr>
            <a:normAutofit fontScale="92500" lnSpcReduction="10000"/>
          </a:bodyPr>
          <a:lstStyle/>
          <a:p>
            <a:r>
              <a:rPr lang="en-IE" b="0" dirty="0"/>
              <a:t>Hoe diensten- en distributiebedrijven kunnen deelnemen aan de circulaire economie</a:t>
            </a:r>
          </a:p>
        </p:txBody>
      </p:sp>
      <p:sp>
        <p:nvSpPr>
          <p:cNvPr id="12" name="Text Placeholder 5">
            <a:extLst>
              <a:ext uri="{FF2B5EF4-FFF2-40B4-BE49-F238E27FC236}">
                <a16:creationId xmlns:a16="http://schemas.microsoft.com/office/drawing/2014/main" id="{996D657E-F058-8C01-E1D0-7A07C3351F7E}"/>
              </a:ext>
            </a:extLst>
          </p:cNvPr>
          <p:cNvSpPr>
            <a:spLocks noGrp="1"/>
          </p:cNvSpPr>
          <p:nvPr>
            <p:ph type="body" sz="quarter" idx="14"/>
          </p:nvPr>
        </p:nvSpPr>
        <p:spPr>
          <a:xfrm>
            <a:off x="669562" y="1700750"/>
            <a:ext cx="6663567" cy="3079983"/>
          </a:xfrm>
        </p:spPr>
        <p:txBody>
          <a:bodyPr/>
          <a:lstStyle/>
          <a:p>
            <a:pPr marL="342900" indent="-342900">
              <a:buFont typeface="Wingdings" panose="05000000000000000000" pitchFamily="2" charset="2"/>
              <a:buChar char="q"/>
            </a:pPr>
            <a:r>
              <a:rPr lang="en-GB" dirty="0"/>
              <a:t>Nieuwe producten ontwikkelen door innovatie en investeringen in R&amp;D </a:t>
            </a:r>
          </a:p>
          <a:p>
            <a:pPr marL="342900" indent="-342900">
              <a:buFont typeface="Wingdings" panose="05000000000000000000" pitchFamily="2" charset="2"/>
              <a:buChar char="q"/>
            </a:pPr>
            <a:r>
              <a:rPr lang="en-GB" dirty="0"/>
              <a:t>Meer investeren in innovatief ontwerp van goederen en diensten </a:t>
            </a:r>
          </a:p>
          <a:p>
            <a:pPr marL="342900" indent="-342900">
              <a:buFont typeface="Wingdings" panose="05000000000000000000" pitchFamily="2" charset="2"/>
              <a:buChar char="q"/>
            </a:pPr>
            <a:r>
              <a:rPr lang="en-GB" dirty="0"/>
              <a:t>Investeren in innovatieve dienstverlening </a:t>
            </a:r>
          </a:p>
          <a:p>
            <a:pPr marL="342900" indent="-342900">
              <a:buFont typeface="Wingdings" panose="05000000000000000000" pitchFamily="2" charset="2"/>
              <a:buChar char="q"/>
            </a:pPr>
            <a:r>
              <a:rPr lang="en-GB" dirty="0"/>
              <a:t>Innovatie in bestaande producten om de ontwikkeling van de circulaire economie te ondersteunen</a:t>
            </a:r>
          </a:p>
          <a:p>
            <a:pPr marL="342900" indent="-342900">
              <a:buFont typeface="Wingdings" panose="05000000000000000000" pitchFamily="2" charset="2"/>
              <a:buChar char="q"/>
            </a:pPr>
            <a:r>
              <a:rPr lang="en-GB" dirty="0"/>
              <a:t>Lokalisatie van de toeleveringsketen </a:t>
            </a:r>
          </a:p>
          <a:p>
            <a:pPr marL="342900" indent="-342900">
              <a:buFont typeface="Wingdings" panose="05000000000000000000" pitchFamily="2" charset="2"/>
              <a:buChar char="q"/>
            </a:pPr>
            <a:r>
              <a:rPr lang="en-GB" dirty="0"/>
              <a:t>Het gebruik van verpakkingsmaterialen voor eenmalig gebruik verminderen </a:t>
            </a:r>
          </a:p>
          <a:p>
            <a:pPr marL="342900" indent="-342900">
              <a:buFont typeface="Wingdings" panose="05000000000000000000" pitchFamily="2" charset="2"/>
              <a:buChar char="q"/>
            </a:pPr>
            <a:r>
              <a:rPr lang="en-GB" dirty="0"/>
              <a:t>Het gebruik van herbruikbare verpakkingsmaterialen tijdens het transport verhogen</a:t>
            </a:r>
            <a:endParaRPr lang="en-IE" dirty="0"/>
          </a:p>
          <a:p>
            <a:pPr marL="342900" indent="-342900">
              <a:buFont typeface="Wingdings" panose="05000000000000000000" pitchFamily="2" charset="2"/>
              <a:buChar char="q"/>
            </a:pPr>
            <a:endParaRPr lang="en-IE" dirty="0"/>
          </a:p>
        </p:txBody>
      </p:sp>
      <p:sp>
        <p:nvSpPr>
          <p:cNvPr id="13" name="Rectangle 12">
            <a:hlinkClick r:id="rId2"/>
            <a:extLst>
              <a:ext uri="{FF2B5EF4-FFF2-40B4-BE49-F238E27FC236}">
                <a16:creationId xmlns:a16="http://schemas.microsoft.com/office/drawing/2014/main" id="{2278AB95-BC40-7017-3CF6-109035FFFC4E}"/>
              </a:ext>
            </a:extLst>
          </p:cNvPr>
          <p:cNvSpPr/>
          <p:nvPr/>
        </p:nvSpPr>
        <p:spPr>
          <a:xfrm>
            <a:off x="7431742" y="1057835"/>
            <a:ext cx="3956226" cy="4742330"/>
          </a:xfrm>
          <a:prstGeom prst="rect">
            <a:avLst/>
          </a:prstGeom>
          <a:solidFill>
            <a:srgbClr val="0273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i="0" dirty="0">
                <a:solidFill>
                  <a:schemeClr val="bg1"/>
                </a:solidFill>
                <a:effectLst/>
                <a:latin typeface="Malgun Gothic Semilight" panose="020B0502040204020203" pitchFamily="34" charset="-128"/>
                <a:ea typeface="Malgun Gothic Semilight" panose="020B0502040204020203" pitchFamily="34" charset="-128"/>
                <a:cs typeface="Malgun Gothic Semilight" panose="020B0502040204020203" pitchFamily="34" charset="-128"/>
              </a:rPr>
              <a:t>Aanbevolen lectuur over afvalvermindering</a:t>
            </a:r>
          </a:p>
          <a:p>
            <a:pPr algn="ctr"/>
            <a:endParaRPr lang="en-GB" sz="3200" b="1" i="0" dirty="0">
              <a:solidFill>
                <a:schemeClr val="bg1"/>
              </a:solidFill>
              <a:effectLst/>
              <a:latin typeface="Malgun Gothic Semilight" panose="020B0502040204020203" pitchFamily="34" charset="-128"/>
              <a:ea typeface="Malgun Gothic Semilight" panose="020B0502040204020203" pitchFamily="34" charset="-128"/>
              <a:cs typeface="Malgun Gothic Semilight" panose="020B0502040204020203" pitchFamily="34" charset="-128"/>
            </a:endParaRPr>
          </a:p>
          <a:p>
            <a:pPr algn="ctr"/>
            <a:r>
              <a:rPr lang="en-GB" sz="2000" b="1" i="0" dirty="0">
                <a:solidFill>
                  <a:schemeClr val="bg1"/>
                </a:solidFill>
                <a:effectLst/>
                <a:latin typeface="Malgun Gothic Semilight" panose="020B0502040204020203" pitchFamily="34" charset="-128"/>
                <a:ea typeface="Malgun Gothic Semilight" panose="020B0502040204020203" pitchFamily="34" charset="-128"/>
                <a:cs typeface="Malgun Gothic Semilight" panose="020B0502040204020203" pitchFamily="34" charset="-128"/>
              </a:rPr>
              <a:t>Afval beheren en verminderen: Een gids voor commerciële bedrijven</a:t>
            </a:r>
          </a:p>
          <a:p>
            <a:pPr algn="ctr"/>
            <a:endParaRPr lang="en-GB" b="1" dirty="0">
              <a:solidFill>
                <a:schemeClr val="bg1"/>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endParaRPr>
          </a:p>
          <a:p>
            <a:pPr marL="285750" indent="-285750" algn="ctr">
              <a:buFont typeface="Wingdings" panose="05000000000000000000" pitchFamily="2" charset="2"/>
              <a:buChar char="ü"/>
            </a:pPr>
            <a:r>
              <a:rPr lang="en-GB" b="1" i="0" dirty="0">
                <a:solidFill>
                  <a:schemeClr val="bg1"/>
                </a:solidFill>
                <a:effectLst/>
                <a:latin typeface="Malgun Gothic Semilight" panose="020B0502040204020203" pitchFamily="34" charset="-128"/>
                <a:ea typeface="Malgun Gothic Semilight" panose="020B0502040204020203" pitchFamily="34" charset="-128"/>
                <a:cs typeface="Malgun Gothic Semilight" panose="020B0502040204020203" pitchFamily="34" charset="-128"/>
              </a:rPr>
              <a:t>Voordelen van het aanpakken van afval</a:t>
            </a:r>
          </a:p>
          <a:p>
            <a:pPr marL="285750" indent="-285750" algn="ctr">
              <a:buFont typeface="Wingdings" panose="05000000000000000000" pitchFamily="2" charset="2"/>
              <a:buChar char="ü"/>
            </a:pPr>
            <a:r>
              <a:rPr lang="en-GB" b="1" dirty="0">
                <a:solidFill>
                  <a:schemeClr val="bg1"/>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rPr>
              <a:t>Afval bijhouden</a:t>
            </a:r>
          </a:p>
          <a:p>
            <a:pPr marL="285750" indent="-285750" algn="ctr">
              <a:buFont typeface="Wingdings" panose="05000000000000000000" pitchFamily="2" charset="2"/>
              <a:buChar char="ü"/>
            </a:pPr>
            <a:r>
              <a:rPr lang="en-GB" b="1" i="0" dirty="0">
                <a:solidFill>
                  <a:schemeClr val="bg1"/>
                </a:solidFill>
                <a:effectLst/>
                <a:latin typeface="Malgun Gothic Semilight" panose="020B0502040204020203" pitchFamily="34" charset="-128"/>
                <a:ea typeface="Malgun Gothic Semilight" panose="020B0502040204020203" pitchFamily="34" charset="-128"/>
                <a:cs typeface="Malgun Gothic Semilight" panose="020B0502040204020203" pitchFamily="34" charset="-128"/>
              </a:rPr>
              <a:t>Verbeter uw praktijken</a:t>
            </a:r>
          </a:p>
          <a:p>
            <a:pPr marL="285750" indent="-285750" algn="ctr">
              <a:buFont typeface="Wingdings" panose="05000000000000000000" pitchFamily="2" charset="2"/>
              <a:buChar char="ü"/>
            </a:pPr>
            <a:r>
              <a:rPr lang="en-GB" b="1" dirty="0">
                <a:solidFill>
                  <a:schemeClr val="bg1"/>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rPr>
              <a:t>Bronnen</a:t>
            </a:r>
            <a:endParaRPr lang="en-GB" b="1" i="0" dirty="0">
              <a:solidFill>
                <a:schemeClr val="bg1"/>
              </a:solidFill>
              <a:effectLst/>
              <a:latin typeface="Malgun Gothic Semilight" panose="020B0502040204020203" pitchFamily="34" charset="-128"/>
              <a:ea typeface="Malgun Gothic Semilight" panose="020B0502040204020203" pitchFamily="34" charset="-128"/>
              <a:cs typeface="Malgun Gothic Semilight" panose="020B0502040204020203" pitchFamily="34" charset="-128"/>
            </a:endParaRPr>
          </a:p>
        </p:txBody>
      </p:sp>
      <p:pic>
        <p:nvPicPr>
          <p:cNvPr id="14" name="Graphic 13" descr="Touchscreen with solid fill">
            <a:hlinkClick r:id="rId2"/>
            <a:extLst>
              <a:ext uri="{FF2B5EF4-FFF2-40B4-BE49-F238E27FC236}">
                <a16:creationId xmlns:a16="http://schemas.microsoft.com/office/drawing/2014/main" id="{6DF7A397-279B-6214-A540-4A585D7C70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22284" y="2254352"/>
            <a:ext cx="1067071" cy="1067071"/>
          </a:xfrm>
          <a:prstGeom prst="rect">
            <a:avLst/>
          </a:prstGeom>
        </p:spPr>
      </p:pic>
    </p:spTree>
    <p:extLst>
      <p:ext uri="{BB962C8B-B14F-4D97-AF65-F5344CB8AC3E}">
        <p14:creationId xmlns:p14="http://schemas.microsoft.com/office/powerpoint/2010/main" val="15973497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66275A7-1B6F-139F-562F-2264D91E8CC6}"/>
              </a:ext>
            </a:extLst>
          </p:cNvPr>
          <p:cNvSpPr>
            <a:spLocks noGrp="1"/>
          </p:cNvSpPr>
          <p:nvPr>
            <p:ph type="body" sz="quarter" idx="13"/>
          </p:nvPr>
        </p:nvSpPr>
        <p:spPr>
          <a:xfrm>
            <a:off x="726815" y="464813"/>
            <a:ext cx="5228693" cy="953429"/>
          </a:xfrm>
        </p:spPr>
        <p:txBody>
          <a:bodyPr/>
          <a:lstStyle/>
          <a:p>
            <a:r>
              <a:rPr lang="en-IE" dirty="0"/>
              <a:t>Hulp nodig?</a:t>
            </a:r>
          </a:p>
        </p:txBody>
      </p:sp>
      <p:sp>
        <p:nvSpPr>
          <p:cNvPr id="4" name="Text Placeholder 3">
            <a:extLst>
              <a:ext uri="{FF2B5EF4-FFF2-40B4-BE49-F238E27FC236}">
                <a16:creationId xmlns:a16="http://schemas.microsoft.com/office/drawing/2014/main" id="{88EBE316-7F40-48F0-D0BC-83FEE01D9978}"/>
              </a:ext>
            </a:extLst>
          </p:cNvPr>
          <p:cNvSpPr>
            <a:spLocks noGrp="1"/>
          </p:cNvSpPr>
          <p:nvPr>
            <p:ph type="body" sz="quarter" idx="14"/>
          </p:nvPr>
        </p:nvSpPr>
        <p:spPr>
          <a:xfrm>
            <a:off x="726087" y="1104478"/>
            <a:ext cx="5988477" cy="3079983"/>
          </a:xfrm>
        </p:spPr>
        <p:txBody>
          <a:bodyPr/>
          <a:lstStyle/>
          <a:p>
            <a:pPr marL="342900" indent="-342900">
              <a:buFont typeface="Wingdings" panose="05000000000000000000" pitchFamily="2" charset="2"/>
              <a:buChar char="q"/>
            </a:pPr>
            <a:r>
              <a:rPr lang="en-IE" dirty="0"/>
              <a:t>Werk samen met een expert of ondersteunende organisatie </a:t>
            </a:r>
            <a:r>
              <a:rPr lang="en-GB" dirty="0"/>
              <a:t>om je circulaire economie capaciteit te ontwikkelen</a:t>
            </a:r>
          </a:p>
          <a:p>
            <a:pPr marL="342900" indent="-342900">
              <a:buFont typeface="Wingdings" panose="05000000000000000000" pitchFamily="2" charset="2"/>
              <a:buChar char="q"/>
            </a:pPr>
            <a:r>
              <a:rPr lang="en-GB" dirty="0"/>
              <a:t>Vakkundig CE-personeel werven</a:t>
            </a:r>
          </a:p>
          <a:p>
            <a:pPr marL="342900" indent="-342900">
              <a:buFont typeface="Wingdings" panose="05000000000000000000" pitchFamily="2" charset="2"/>
              <a:buChar char="q"/>
            </a:pPr>
            <a:r>
              <a:rPr lang="en-GB" dirty="0"/>
              <a:t>Deskundig advies inwinnen voordat je investeert in technologie/apparatuur  </a:t>
            </a:r>
          </a:p>
          <a:p>
            <a:pPr marL="342900" indent="-342900">
              <a:buFont typeface="Wingdings" panose="05000000000000000000" pitchFamily="2" charset="2"/>
              <a:buChar char="q"/>
            </a:pPr>
            <a:r>
              <a:rPr lang="en-GB" dirty="0"/>
              <a:t>Geschikte training vinden Beschikbaarheid van informatie </a:t>
            </a:r>
          </a:p>
          <a:p>
            <a:pPr marL="342900" indent="-342900">
              <a:buFont typeface="Wingdings" panose="05000000000000000000" pitchFamily="2" charset="2"/>
              <a:buChar char="q"/>
            </a:pPr>
            <a:r>
              <a:rPr lang="en-GB" dirty="0"/>
              <a:t>Beginnen en managementbetrokkenheid creëren Beschikbare financiering vinden en implementeren </a:t>
            </a:r>
          </a:p>
          <a:p>
            <a:pPr marL="342900" indent="-342900">
              <a:buFont typeface="Wingdings" panose="05000000000000000000" pitchFamily="2" charset="2"/>
              <a:buChar char="q"/>
            </a:pPr>
            <a:r>
              <a:rPr lang="en-GB" dirty="0"/>
              <a:t>Zie de CSR READY-casestudies waar ondersteuning in elk van uw landen wordt geboden)</a:t>
            </a:r>
          </a:p>
          <a:p>
            <a:pPr marL="342900" indent="-342900">
              <a:buFont typeface="Wingdings" panose="05000000000000000000" pitchFamily="2" charset="2"/>
              <a:buChar char="q"/>
            </a:pPr>
            <a:endParaRPr lang="en-IE" dirty="0"/>
          </a:p>
          <a:p>
            <a:pPr marL="342900" indent="-342900">
              <a:buFont typeface="Wingdings" panose="05000000000000000000" pitchFamily="2" charset="2"/>
              <a:buChar char="q"/>
            </a:pPr>
            <a:endParaRPr lang="en-IE" dirty="0"/>
          </a:p>
        </p:txBody>
      </p:sp>
      <p:pic>
        <p:nvPicPr>
          <p:cNvPr id="5" name="Picture 4">
            <a:hlinkClick r:id="rId2"/>
            <a:extLst>
              <a:ext uri="{FF2B5EF4-FFF2-40B4-BE49-F238E27FC236}">
                <a16:creationId xmlns:a16="http://schemas.microsoft.com/office/drawing/2014/main" id="{46D1B3FE-71B0-8980-343F-193CC6C73E9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18252" y="561850"/>
            <a:ext cx="3458183" cy="4438775"/>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54ED6E78-E55D-C2DD-9EA5-EF969CF5D8A9}"/>
              </a:ext>
            </a:extLst>
          </p:cNvPr>
          <p:cNvSpPr txBox="1"/>
          <p:nvPr/>
        </p:nvSpPr>
        <p:spPr>
          <a:xfrm>
            <a:off x="6681787" y="5178625"/>
            <a:ext cx="4657724" cy="923330"/>
          </a:xfrm>
          <a:prstGeom prst="rect">
            <a:avLst/>
          </a:prstGeom>
          <a:noFill/>
        </p:spPr>
        <p:txBody>
          <a:bodyPr wrap="square" rtlCol="0">
            <a:spAutoFit/>
          </a:bodyPr>
          <a:lstStyle/>
          <a:p>
            <a:pPr algn="ctr"/>
            <a:r>
              <a:rPr lang="en-IE" dirty="0">
                <a:solidFill>
                  <a:schemeClr val="bg1"/>
                </a:solidFill>
                <a:hlinkClick r:id="rId2">
                  <a:extLst>
                    <a:ext uri="{A12FA001-AC4F-418D-AE19-62706E023703}">
                      <ahyp:hlinkClr xmlns:ahyp="http://schemas.microsoft.com/office/drawing/2018/hyperlinkcolor" val="tx"/>
                    </a:ext>
                  </a:extLst>
                </a:hlinkClick>
              </a:rPr>
              <a:t>https://www.eurochambres.eu/wp-content/uploads/2020/06/Chambers_for_a_Circular_Economy_2020-2020-00016-01.pdf </a:t>
            </a:r>
          </a:p>
        </p:txBody>
      </p:sp>
      <p:pic>
        <p:nvPicPr>
          <p:cNvPr id="7" name="Graphic 6" descr="Touchscreen with solid fill">
            <a:extLst>
              <a:ext uri="{FF2B5EF4-FFF2-40B4-BE49-F238E27FC236}">
                <a16:creationId xmlns:a16="http://schemas.microsoft.com/office/drawing/2014/main" id="{73F33FC9-1BAA-5520-A78B-466088F2F0D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57610" y="4070588"/>
            <a:ext cx="914400" cy="914400"/>
          </a:xfrm>
          <a:prstGeom prst="rect">
            <a:avLst/>
          </a:prstGeom>
        </p:spPr>
      </p:pic>
    </p:spTree>
    <p:extLst>
      <p:ext uri="{BB962C8B-B14F-4D97-AF65-F5344CB8AC3E}">
        <p14:creationId xmlns:p14="http://schemas.microsoft.com/office/powerpoint/2010/main" val="34612341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942772C-2CAA-B744-9AAF-4932BF650AA2}"/>
              </a:ext>
            </a:extLst>
          </p:cNvPr>
          <p:cNvSpPr>
            <a:spLocks noGrp="1"/>
          </p:cNvSpPr>
          <p:nvPr>
            <p:ph type="body" sz="quarter" idx="13"/>
          </p:nvPr>
        </p:nvSpPr>
        <p:spPr>
          <a:xfrm>
            <a:off x="156745" y="141914"/>
            <a:ext cx="4536893" cy="649186"/>
          </a:xfrm>
        </p:spPr>
        <p:txBody>
          <a:bodyPr>
            <a:normAutofit fontScale="92500"/>
          </a:bodyPr>
          <a:lstStyle/>
          <a:p>
            <a:r>
              <a:rPr lang="en-US" dirty="0"/>
              <a:t>Overzicht van module 9</a:t>
            </a:r>
          </a:p>
        </p:txBody>
      </p:sp>
      <p:sp>
        <p:nvSpPr>
          <p:cNvPr id="18" name="Text Placeholder 17">
            <a:extLst>
              <a:ext uri="{FF2B5EF4-FFF2-40B4-BE49-F238E27FC236}">
                <a16:creationId xmlns:a16="http://schemas.microsoft.com/office/drawing/2014/main" id="{BED4AE2B-9333-484E-A278-E909FEB9E31E}"/>
              </a:ext>
            </a:extLst>
          </p:cNvPr>
          <p:cNvSpPr>
            <a:spLocks noGrp="1"/>
          </p:cNvSpPr>
          <p:nvPr>
            <p:ph type="body" sz="quarter" idx="20"/>
          </p:nvPr>
        </p:nvSpPr>
        <p:spPr>
          <a:xfrm>
            <a:off x="136907" y="740544"/>
            <a:ext cx="5663258" cy="4442769"/>
          </a:xfrm>
        </p:spPr>
        <p:txBody>
          <a:bodyPr/>
          <a:lstStyle/>
          <a:p>
            <a:pPr algn="l"/>
            <a:r>
              <a:rPr lang="en-GB" sz="2000" b="0" i="0" dirty="0">
                <a:effectLst/>
              </a:rPr>
              <a:t>Deze module geeft uitleg over </a:t>
            </a:r>
            <a:r>
              <a:rPr lang="en-GB" sz="2000" dirty="0"/>
              <a:t>innovatie in de circulaire economie en verschillende CE-modelkaderbenaderingen die in lijn zijn met CSR. Het laat zien hoe </a:t>
            </a:r>
            <a:r>
              <a:rPr lang="en-IE" sz="2000" dirty="0"/>
              <a:t>Circulaire Economie het perfecte hulpmiddel is om bedrijven vooruit te helpen door over te stappen </a:t>
            </a:r>
            <a:r>
              <a:rPr lang="en-GB" sz="2000" dirty="0"/>
              <a:t>van een lineair model dat hulpbronnen opslokt naar een model dat weinig impact heeft, duurzaam is en de levenscyclus van producten verlengt. CE is een beetje complex maar </a:t>
            </a:r>
            <a:r>
              <a:rPr lang="en-GB" sz="2000" b="0" i="0" dirty="0">
                <a:effectLst/>
              </a:rPr>
              <a:t>de investering meer dan waard, vooral omdat </a:t>
            </a:r>
            <a:r>
              <a:rPr lang="en-GB" sz="2000" dirty="0"/>
              <a:t>reactief zijn niet meer werkt gezien onze voorspelbare kwetsbare wereld. Deze module maakt gebruik van strategieën die zijn afgestemd op mondiale agendapunten, toekomstige regelgevingskaders en klimaatveranderingsmaatregelen die onvermijdelijk deel zullen uitmaken van onze leefsystemen, zodat we onze planeet kunnen beschermen en ons kunnen voorbereiden op toekomstige generaties. </a:t>
            </a:r>
            <a:endParaRPr lang="en-GB" sz="2000" b="0" i="0" dirty="0">
              <a:effectLst/>
            </a:endParaRPr>
          </a:p>
        </p:txBody>
      </p:sp>
      <p:sp>
        <p:nvSpPr>
          <p:cNvPr id="20" name="Text Placeholder 19">
            <a:extLst>
              <a:ext uri="{FF2B5EF4-FFF2-40B4-BE49-F238E27FC236}">
                <a16:creationId xmlns:a16="http://schemas.microsoft.com/office/drawing/2014/main" id="{7EA64C42-1C43-074A-8512-DB9CDE038C3B}"/>
              </a:ext>
            </a:extLst>
          </p:cNvPr>
          <p:cNvSpPr>
            <a:spLocks noGrp="1"/>
          </p:cNvSpPr>
          <p:nvPr>
            <p:ph type="body" sz="quarter" idx="22"/>
          </p:nvPr>
        </p:nvSpPr>
        <p:spPr>
          <a:xfrm>
            <a:off x="6500043" y="1093286"/>
            <a:ext cx="511077" cy="635000"/>
          </a:xfrm>
        </p:spPr>
        <p:txBody>
          <a:bodyPr/>
          <a:lstStyle/>
          <a:p>
            <a:r>
              <a:rPr lang="en-US" b="1" dirty="0">
                <a:solidFill>
                  <a:srgbClr val="027354"/>
                </a:solidFill>
              </a:rPr>
              <a:t>1</a:t>
            </a:r>
          </a:p>
        </p:txBody>
      </p:sp>
      <p:sp>
        <p:nvSpPr>
          <p:cNvPr id="21" name="Text Placeholder 20">
            <a:extLst>
              <a:ext uri="{FF2B5EF4-FFF2-40B4-BE49-F238E27FC236}">
                <a16:creationId xmlns:a16="http://schemas.microsoft.com/office/drawing/2014/main" id="{A4803531-EDEE-8040-B0C9-B35265BB1825}"/>
              </a:ext>
            </a:extLst>
          </p:cNvPr>
          <p:cNvSpPr>
            <a:spLocks noGrp="1"/>
          </p:cNvSpPr>
          <p:nvPr>
            <p:ph type="body" sz="quarter" idx="23"/>
          </p:nvPr>
        </p:nvSpPr>
        <p:spPr>
          <a:xfrm>
            <a:off x="7074682" y="1052505"/>
            <a:ext cx="4718277" cy="822373"/>
          </a:xfrm>
        </p:spPr>
        <p:txBody>
          <a:bodyPr/>
          <a:lstStyle/>
          <a:p>
            <a:r>
              <a:rPr lang="en-GB" dirty="0"/>
              <a:t>Circulaire economie begrijpen en hoe het CSR-</a:t>
            </a:r>
            <a:r>
              <a:rPr lang="en-GB" dirty="0" err="1"/>
              <a:t>activiteiten</a:t>
            </a:r>
            <a:r>
              <a:rPr lang="en-GB" dirty="0"/>
              <a:t> integreert</a:t>
            </a:r>
          </a:p>
        </p:txBody>
      </p:sp>
      <p:sp>
        <p:nvSpPr>
          <p:cNvPr id="2" name="Text Placeholder 21">
            <a:extLst>
              <a:ext uri="{FF2B5EF4-FFF2-40B4-BE49-F238E27FC236}">
                <a16:creationId xmlns:a16="http://schemas.microsoft.com/office/drawing/2014/main" id="{68A45DCE-9049-59A4-EE8B-7F9E8F1FDFE1}"/>
              </a:ext>
            </a:extLst>
          </p:cNvPr>
          <p:cNvSpPr txBox="1">
            <a:spLocks/>
          </p:cNvSpPr>
          <p:nvPr/>
        </p:nvSpPr>
        <p:spPr>
          <a:xfrm>
            <a:off x="6518561" y="2377460"/>
            <a:ext cx="511077" cy="635000"/>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a:buNone/>
              <a:defRPr sz="3200" b="0" kern="1200" baseline="0">
                <a:solidFill>
                  <a:srgbClr val="F29E38"/>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b="1" dirty="0">
                <a:solidFill>
                  <a:srgbClr val="027354"/>
                </a:solidFill>
              </a:rPr>
              <a:t>2</a:t>
            </a:r>
          </a:p>
        </p:txBody>
      </p:sp>
      <p:sp>
        <p:nvSpPr>
          <p:cNvPr id="3" name="Text Placeholder 22">
            <a:extLst>
              <a:ext uri="{FF2B5EF4-FFF2-40B4-BE49-F238E27FC236}">
                <a16:creationId xmlns:a16="http://schemas.microsoft.com/office/drawing/2014/main" id="{4AB0B2A6-3FAD-92DC-ADAA-2307FB5DC4E9}"/>
              </a:ext>
            </a:extLst>
          </p:cNvPr>
          <p:cNvSpPr txBox="1">
            <a:spLocks/>
          </p:cNvSpPr>
          <p:nvPr/>
        </p:nvSpPr>
        <p:spPr>
          <a:xfrm>
            <a:off x="7115798" y="2283774"/>
            <a:ext cx="4876681" cy="82237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a:buNone/>
              <a:defRPr sz="2200" kern="1200" baseline="0">
                <a:solidFill>
                  <a:srgbClr val="262626"/>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Doe mee aan de wereldwijde Circulaire Economie en Discussie</a:t>
            </a:r>
          </a:p>
        </p:txBody>
      </p:sp>
      <p:sp>
        <p:nvSpPr>
          <p:cNvPr id="4" name="Text Placeholder 14">
            <a:extLst>
              <a:ext uri="{FF2B5EF4-FFF2-40B4-BE49-F238E27FC236}">
                <a16:creationId xmlns:a16="http://schemas.microsoft.com/office/drawing/2014/main" id="{3B041993-9AD3-54CC-B4B5-ADC58A8DEE08}"/>
              </a:ext>
            </a:extLst>
          </p:cNvPr>
          <p:cNvSpPr txBox="1">
            <a:spLocks/>
          </p:cNvSpPr>
          <p:nvPr/>
        </p:nvSpPr>
        <p:spPr>
          <a:xfrm>
            <a:off x="6495882" y="60073"/>
            <a:ext cx="4718277" cy="82237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a:buNone/>
              <a:defRPr sz="2200" kern="1200" baseline="0">
                <a:solidFill>
                  <a:srgbClr val="262626"/>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800" b="1" dirty="0">
                <a:solidFill>
                  <a:srgbClr val="CC6A62"/>
                </a:solidFill>
              </a:rPr>
              <a:t>Inhoud</a:t>
            </a:r>
          </a:p>
        </p:txBody>
      </p:sp>
      <p:sp>
        <p:nvSpPr>
          <p:cNvPr id="8" name="Text Placeholder 21">
            <a:extLst>
              <a:ext uri="{FF2B5EF4-FFF2-40B4-BE49-F238E27FC236}">
                <a16:creationId xmlns:a16="http://schemas.microsoft.com/office/drawing/2014/main" id="{C83730F1-35D0-1458-5CF8-96E479E9905F}"/>
              </a:ext>
            </a:extLst>
          </p:cNvPr>
          <p:cNvSpPr txBox="1">
            <a:spLocks/>
          </p:cNvSpPr>
          <p:nvPr/>
        </p:nvSpPr>
        <p:spPr>
          <a:xfrm>
            <a:off x="6593578" y="3514768"/>
            <a:ext cx="511077" cy="635000"/>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a:buNone/>
              <a:defRPr sz="3200" b="0" kern="1200" baseline="0">
                <a:solidFill>
                  <a:srgbClr val="F29E38"/>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b="1" dirty="0">
                <a:solidFill>
                  <a:srgbClr val="027354"/>
                </a:solidFill>
              </a:rPr>
              <a:t>3</a:t>
            </a:r>
          </a:p>
        </p:txBody>
      </p:sp>
      <p:sp>
        <p:nvSpPr>
          <p:cNvPr id="10" name="Text Placeholder 22">
            <a:extLst>
              <a:ext uri="{FF2B5EF4-FFF2-40B4-BE49-F238E27FC236}">
                <a16:creationId xmlns:a16="http://schemas.microsoft.com/office/drawing/2014/main" id="{009AD681-69A1-8F04-CC86-17C396F80EDD}"/>
              </a:ext>
            </a:extLst>
          </p:cNvPr>
          <p:cNvSpPr txBox="1">
            <a:spLocks/>
          </p:cNvSpPr>
          <p:nvPr/>
        </p:nvSpPr>
        <p:spPr>
          <a:xfrm>
            <a:off x="7115798" y="3421082"/>
            <a:ext cx="4876681" cy="82237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a:buNone/>
              <a:defRPr sz="2200" kern="1200" baseline="0">
                <a:solidFill>
                  <a:srgbClr val="262626"/>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Modellen voor circulaire economie implementeren</a:t>
            </a:r>
          </a:p>
        </p:txBody>
      </p:sp>
    </p:spTree>
    <p:extLst>
      <p:ext uri="{BB962C8B-B14F-4D97-AF65-F5344CB8AC3E}">
        <p14:creationId xmlns:p14="http://schemas.microsoft.com/office/powerpoint/2010/main" val="15048880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Worn out Rapanui products are sent back to us">
            <a:extLst>
              <a:ext uri="{FF2B5EF4-FFF2-40B4-BE49-F238E27FC236}">
                <a16:creationId xmlns:a16="http://schemas.microsoft.com/office/drawing/2014/main" id="{2944D201-B405-C96D-538B-167B67613545}"/>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b="7295"/>
          <a:stretch/>
        </p:blipFill>
        <p:spPr bwMode="auto">
          <a:xfrm>
            <a:off x="8520957" y="3356753"/>
            <a:ext cx="3683872" cy="350124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622A21A-0A37-1DC2-17FF-ECF4D912048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58211" y="3137967"/>
            <a:ext cx="4762745" cy="3721291"/>
          </a:xfrm>
          <a:prstGeom prst="rect">
            <a:avLst/>
          </a:prstGeom>
        </p:spPr>
      </p:pic>
      <p:pic>
        <p:nvPicPr>
          <p:cNvPr id="15362" name="Picture 2" descr="Duurzame doorbraken - Copper8">
            <a:extLst>
              <a:ext uri="{FF2B5EF4-FFF2-40B4-BE49-F238E27FC236}">
                <a16:creationId xmlns:a16="http://schemas.microsoft.com/office/drawing/2014/main" id="{3D8904FA-04F1-9EFF-F858-D32665AE5CCD}"/>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r="13130" b="1066"/>
          <a:stretch/>
        </p:blipFill>
        <p:spPr bwMode="auto">
          <a:xfrm>
            <a:off x="8276336" y="0"/>
            <a:ext cx="3915663" cy="297200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B0A38E7-BCC1-D836-F03C-9A0567801AF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43352" y="-9563"/>
            <a:ext cx="4445787" cy="2981570"/>
          </a:xfrm>
          <a:prstGeom prst="rect">
            <a:avLst/>
          </a:prstGeom>
        </p:spPr>
      </p:pic>
      <p:pic>
        <p:nvPicPr>
          <p:cNvPr id="3" name="Picture 2">
            <a:extLst>
              <a:ext uri="{FF2B5EF4-FFF2-40B4-BE49-F238E27FC236}">
                <a16:creationId xmlns:a16="http://schemas.microsoft.com/office/drawing/2014/main" id="{9A99E219-1636-47C8-8807-6E69EF175B2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3239572"/>
            <a:ext cx="3905451" cy="3619686"/>
          </a:xfrm>
          <a:prstGeom prst="rect">
            <a:avLst/>
          </a:prstGeom>
        </p:spPr>
      </p:pic>
      <p:pic>
        <p:nvPicPr>
          <p:cNvPr id="17" name="Picture 16">
            <a:extLst>
              <a:ext uri="{FF2B5EF4-FFF2-40B4-BE49-F238E27FC236}">
                <a16:creationId xmlns:a16="http://schemas.microsoft.com/office/drawing/2014/main" id="{0291A981-4867-D2D6-B872-D2B83ACA5496}"/>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t="23025"/>
          <a:stretch/>
        </p:blipFill>
        <p:spPr>
          <a:xfrm>
            <a:off x="0" y="-14229"/>
            <a:ext cx="4257425" cy="3001902"/>
          </a:xfrm>
          <a:prstGeom prst="rect">
            <a:avLst/>
          </a:prstGeom>
        </p:spPr>
      </p:pic>
      <p:sp>
        <p:nvSpPr>
          <p:cNvPr id="6" name="Text Placeholder 1">
            <a:extLst>
              <a:ext uri="{FF2B5EF4-FFF2-40B4-BE49-F238E27FC236}">
                <a16:creationId xmlns:a16="http://schemas.microsoft.com/office/drawing/2014/main" id="{30E4D109-2CFB-0523-CA8B-F4679C0E5D31}"/>
              </a:ext>
            </a:extLst>
          </p:cNvPr>
          <p:cNvSpPr>
            <a:spLocks noGrp="1"/>
          </p:cNvSpPr>
          <p:nvPr>
            <p:ph type="body" sz="quarter" idx="13"/>
          </p:nvPr>
        </p:nvSpPr>
        <p:spPr>
          <a:xfrm>
            <a:off x="513907" y="116542"/>
            <a:ext cx="3372292" cy="2634146"/>
          </a:xfrm>
          <a:solidFill>
            <a:srgbClr val="398E6E"/>
          </a:solidFill>
        </p:spPr>
        <p:txBody>
          <a:bodyPr anchor="ctr">
            <a:normAutofit fontScale="92500" lnSpcReduction="10000"/>
          </a:bodyPr>
          <a:lstStyle/>
          <a:p>
            <a:pPr>
              <a:lnSpc>
                <a:spcPct val="110000"/>
              </a:lnSpc>
              <a:spcBef>
                <a:spcPts val="0"/>
              </a:spcBef>
            </a:pPr>
            <a:r>
              <a:rPr lang="en-IE" sz="2000" dirty="0">
                <a:hlinkClick r:id="rId8">
                  <a:extLst>
                    <a:ext uri="{A12FA001-AC4F-418D-AE19-62706E023703}">
                      <ahyp:hlinkClr xmlns:ahyp="http://schemas.microsoft.com/office/drawing/2018/hyperlinkcolor" val="tx"/>
                    </a:ext>
                  </a:extLst>
                </a:hlinkClick>
              </a:rPr>
              <a:t>Better Future Factory, Nederlandse </a:t>
            </a:r>
            <a:r>
              <a:rPr lang="en-IE" sz="1800" b="0" dirty="0"/>
              <a:t>ontwerpers en ingenieurs helpen bedrijven om duurzame plastic producten te maken. Ze maken en verkopen </a:t>
            </a:r>
            <a:r>
              <a:rPr lang="en-GB" sz="1800" b="0" dirty="0"/>
              <a:t>designproducten zoals meubels van gerecycled afval en maken bijvoorbeeld textiel van ananasafval.</a:t>
            </a:r>
            <a:endParaRPr lang="en-IE" sz="1800" b="0" dirty="0"/>
          </a:p>
        </p:txBody>
      </p:sp>
      <p:sp>
        <p:nvSpPr>
          <p:cNvPr id="9" name="Text Placeholder 1">
            <a:extLst>
              <a:ext uri="{FF2B5EF4-FFF2-40B4-BE49-F238E27FC236}">
                <a16:creationId xmlns:a16="http://schemas.microsoft.com/office/drawing/2014/main" id="{B3ED5438-17A9-589E-5158-5F0AB7B7361F}"/>
              </a:ext>
            </a:extLst>
          </p:cNvPr>
          <p:cNvSpPr txBox="1">
            <a:spLocks/>
          </p:cNvSpPr>
          <p:nvPr/>
        </p:nvSpPr>
        <p:spPr>
          <a:xfrm>
            <a:off x="4661567" y="238126"/>
            <a:ext cx="3539210" cy="2523882"/>
          </a:xfrm>
          <a:prstGeom prst="rect">
            <a:avLst/>
          </a:prstGeom>
          <a:solidFill>
            <a:srgbClr val="FED7A0"/>
          </a:solidFill>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0" indent="0" algn="l">
              <a:lnSpc>
                <a:spcPct val="100000"/>
              </a:lnSpc>
              <a:spcBef>
                <a:spcPts val="0"/>
              </a:spcBef>
              <a:buFont typeface="+mj-lt"/>
              <a:buNone/>
            </a:pPr>
            <a:r>
              <a:rPr lang="en-GB" sz="1800" dirty="0">
                <a:solidFill>
                  <a:schemeClr val="tx1"/>
                </a:solidFill>
                <a:ea typeface="+mn-ea"/>
                <a:sym typeface="Helvetica Light"/>
                <a:hlinkClick r:id="rId9">
                  <a:extLst>
                    <a:ext uri="{A12FA001-AC4F-418D-AE19-62706E023703}">
                      <ahyp:hlinkClr xmlns:ahyp="http://schemas.microsoft.com/office/drawing/2018/hyperlinkcolor" val="tx"/>
                    </a:ext>
                  </a:extLst>
                </a:hlinkClick>
              </a:rPr>
              <a:t>NINE &amp; Co., Denemarken </a:t>
            </a:r>
            <a:r>
              <a:rPr lang="en-GB" sz="1800" b="0" dirty="0">
                <a:solidFill>
                  <a:schemeClr val="tx1"/>
                </a:solidFill>
                <a:ea typeface="+mn-ea"/>
                <a:sym typeface="Helvetica Light"/>
              </a:rPr>
              <a:t>verkoopt en produceert babykleding en -producten </a:t>
            </a:r>
            <a:r>
              <a:rPr lang="en-GB" sz="1800" b="0" dirty="0">
                <a:solidFill>
                  <a:schemeClr val="tx1"/>
                </a:solidFill>
                <a:sym typeface="Helvetica Light"/>
                <a:hlinkClick r:id="rId10">
                  <a:extLst>
                    <a:ext uri="{A12FA001-AC4F-418D-AE19-62706E023703}">
                      <ahyp:hlinkClr xmlns:ahyp="http://schemas.microsoft.com/office/drawing/2018/hyperlinkcolor" val="tx"/>
                    </a:ext>
                  </a:extLst>
                </a:hlinkClick>
              </a:rPr>
              <a:t>met een circulaire economie</a:t>
            </a:r>
            <a:r>
              <a:rPr lang="en-GB" sz="1800" b="0" dirty="0">
                <a:solidFill>
                  <a:schemeClr val="tx1"/>
                </a:solidFill>
                <a:ea typeface="+mn-ea"/>
                <a:sym typeface="Helvetica Light"/>
              </a:rPr>
              <a:t>. Ze maken hun klanten </a:t>
            </a:r>
            <a:r>
              <a:rPr lang="en-GB" sz="1800" b="0" dirty="0">
                <a:solidFill>
                  <a:schemeClr val="tx1"/>
                </a:solidFill>
                <a:ea typeface="+mn-ea"/>
                <a:sym typeface="Helvetica Light"/>
                <a:hlinkClick r:id="rId11">
                  <a:extLst>
                    <a:ext uri="{A12FA001-AC4F-418D-AE19-62706E023703}">
                      <ahyp:hlinkClr xmlns:ahyp="http://schemas.microsoft.com/office/drawing/2018/hyperlinkcolor" val="tx"/>
                    </a:ext>
                  </a:extLst>
                </a:hlinkClick>
              </a:rPr>
              <a:t>bewust van de impact </a:t>
            </a:r>
            <a:r>
              <a:rPr lang="en-GB" sz="1800" b="0" dirty="0">
                <a:solidFill>
                  <a:schemeClr val="tx1"/>
                </a:solidFill>
                <a:ea typeface="+mn-ea"/>
                <a:sym typeface="Helvetica Light"/>
              </a:rPr>
              <a:t>van hun keuzes, bieden transparantie over de impact van hun producten en hopen bewuste consumptie te stimuleren.</a:t>
            </a:r>
          </a:p>
        </p:txBody>
      </p:sp>
      <p:sp>
        <p:nvSpPr>
          <p:cNvPr id="11" name="Text Placeholder 1">
            <a:extLst>
              <a:ext uri="{FF2B5EF4-FFF2-40B4-BE49-F238E27FC236}">
                <a16:creationId xmlns:a16="http://schemas.microsoft.com/office/drawing/2014/main" id="{413B4F98-F08C-4868-60D6-60B96D63E556}"/>
              </a:ext>
            </a:extLst>
          </p:cNvPr>
          <p:cNvSpPr txBox="1">
            <a:spLocks/>
          </p:cNvSpPr>
          <p:nvPr/>
        </p:nvSpPr>
        <p:spPr>
          <a:xfrm>
            <a:off x="8905876" y="238125"/>
            <a:ext cx="2919460" cy="2582705"/>
          </a:xfrm>
          <a:prstGeom prst="rect">
            <a:avLst/>
          </a:prstGeom>
          <a:solidFill>
            <a:srgbClr val="37465E"/>
          </a:solidFill>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0" indent="0" algn="l">
              <a:spcBef>
                <a:spcPts val="600"/>
              </a:spcBef>
              <a:spcAft>
                <a:spcPts val="600"/>
              </a:spcAft>
              <a:buFont typeface="+mj-lt"/>
              <a:buNone/>
            </a:pPr>
            <a:r>
              <a:rPr lang="en-GB" sz="1800" dirty="0">
                <a:ea typeface="+mn-ea"/>
                <a:sym typeface="Helvetica Light"/>
                <a:hlinkClick r:id="rId12">
                  <a:extLst>
                    <a:ext uri="{A12FA001-AC4F-418D-AE19-62706E023703}">
                      <ahyp:hlinkClr xmlns:ahyp="http://schemas.microsoft.com/office/drawing/2018/hyperlinkcolor" val="tx"/>
                    </a:ext>
                  </a:extLst>
                </a:hlinkClick>
              </a:rPr>
              <a:t>Copper8's</a:t>
            </a:r>
            <a:r>
              <a:rPr lang="en-GB" sz="1800" dirty="0">
                <a:ea typeface="+mn-ea"/>
                <a:sym typeface="Helvetica Light"/>
              </a:rPr>
              <a:t>, Nederland bouwt </a:t>
            </a:r>
            <a:r>
              <a:rPr lang="en-GB" sz="1800" b="0" dirty="0">
                <a:ea typeface="+mn-ea"/>
                <a:sym typeface="Helvetica Light"/>
              </a:rPr>
              <a:t>aan een circulaire economie in de productie- en bouwsector. Hun hele bedrijf is gericht op het versnellen van de overgang naar de circulaire economie door actieve promotie, onderzoek en consultancy.</a:t>
            </a:r>
          </a:p>
        </p:txBody>
      </p:sp>
      <p:sp>
        <p:nvSpPr>
          <p:cNvPr id="12" name="Text Placeholder 1">
            <a:extLst>
              <a:ext uri="{FF2B5EF4-FFF2-40B4-BE49-F238E27FC236}">
                <a16:creationId xmlns:a16="http://schemas.microsoft.com/office/drawing/2014/main" id="{B096FBF6-C638-4D29-9116-381C4AEF914C}"/>
              </a:ext>
            </a:extLst>
          </p:cNvPr>
          <p:cNvSpPr txBox="1">
            <a:spLocks/>
          </p:cNvSpPr>
          <p:nvPr/>
        </p:nvSpPr>
        <p:spPr>
          <a:xfrm>
            <a:off x="384921" y="3718179"/>
            <a:ext cx="3286125" cy="2869169"/>
          </a:xfrm>
          <a:prstGeom prst="rect">
            <a:avLst/>
          </a:prstGeom>
          <a:solidFill>
            <a:srgbClr val="E5D2CA"/>
          </a:solidFill>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20000"/>
              </a:lnSpc>
              <a:spcBef>
                <a:spcPts val="0"/>
              </a:spcBef>
            </a:pPr>
            <a:r>
              <a:rPr lang="en-IE" sz="2000" i="0" dirty="0">
                <a:solidFill>
                  <a:srgbClr val="000000"/>
                </a:solidFill>
                <a:effectLst/>
                <a:hlinkClick r:id="rId13">
                  <a:extLst>
                    <a:ext uri="{A12FA001-AC4F-418D-AE19-62706E023703}">
                      <ahyp:hlinkClr xmlns:ahyp="http://schemas.microsoft.com/office/drawing/2018/hyperlinkcolor" val="tx"/>
                    </a:ext>
                  </a:extLst>
                </a:hlinkClick>
              </a:rPr>
              <a:t>Culinary Food Group, </a:t>
            </a:r>
            <a:r>
              <a:rPr lang="en-IE" sz="2000" dirty="0">
                <a:solidFill>
                  <a:srgbClr val="000000"/>
                </a:solidFill>
                <a:hlinkClick r:id="rId13">
                  <a:extLst>
                    <a:ext uri="{A12FA001-AC4F-418D-AE19-62706E023703}">
                      <ahyp:hlinkClr xmlns:ahyp="http://schemas.microsoft.com/office/drawing/2018/hyperlinkcolor" val="tx"/>
                    </a:ext>
                  </a:extLst>
                </a:hlinkClick>
              </a:rPr>
              <a:t>Ierland </a:t>
            </a:r>
            <a:r>
              <a:rPr lang="en-IE" sz="1600" b="0" dirty="0">
                <a:solidFill>
                  <a:srgbClr val="000000"/>
                </a:solidFill>
              </a:rPr>
              <a:t>is </a:t>
            </a:r>
            <a:r>
              <a:rPr lang="en-GB" sz="1600" b="0" i="0" dirty="0">
                <a:solidFill>
                  <a:srgbClr val="000000"/>
                </a:solidFill>
                <a:effectLst/>
              </a:rPr>
              <a:t>een Agri-Food bedrijf in Ierland en een leider in Circular Economy Practice in afvalvermindering. Barry was een van de oprichters van CIRCULEIRE, het nationale platform ter bevordering van de circulaire economie.</a:t>
            </a:r>
            <a:endParaRPr lang="en-IE" sz="1600" b="0" dirty="0">
              <a:solidFill>
                <a:srgbClr val="000000"/>
              </a:solidFill>
            </a:endParaRPr>
          </a:p>
        </p:txBody>
      </p:sp>
      <p:sp>
        <p:nvSpPr>
          <p:cNvPr id="10" name="TextBox 9">
            <a:extLst>
              <a:ext uri="{FF2B5EF4-FFF2-40B4-BE49-F238E27FC236}">
                <a16:creationId xmlns:a16="http://schemas.microsoft.com/office/drawing/2014/main" id="{811FE826-AD4D-E828-48D5-14D3E00C5579}"/>
              </a:ext>
            </a:extLst>
          </p:cNvPr>
          <p:cNvSpPr txBox="1"/>
          <p:nvPr/>
        </p:nvSpPr>
        <p:spPr>
          <a:xfrm>
            <a:off x="0" y="2895088"/>
            <a:ext cx="12191999" cy="461665"/>
          </a:xfrm>
          <a:prstGeom prst="rect">
            <a:avLst/>
          </a:prstGeom>
          <a:solidFill>
            <a:srgbClr val="FBFBFB"/>
          </a:solidFill>
        </p:spPr>
        <p:txBody>
          <a:bodyPr wrap="square" rtlCol="0">
            <a:spAutoFit/>
          </a:bodyPr>
          <a:lstStyle/>
          <a:p>
            <a:pPr algn="ctr"/>
            <a:r>
              <a:rPr lang="en-IE" sz="2400" b="1" dirty="0">
                <a:solidFill>
                  <a:srgbClr val="000000"/>
                </a:solidFill>
              </a:rPr>
              <a:t>Circulaire </a:t>
            </a:r>
            <a:r>
              <a:rPr lang="en-IE" sz="2400" b="1" dirty="0"/>
              <a:t>economie Ierse MKB-voorbeelden </a:t>
            </a:r>
            <a:r>
              <a:rPr lang="en-IE" sz="2400" dirty="0"/>
              <a:t>(</a:t>
            </a:r>
            <a:r>
              <a:rPr lang="en-IE" sz="2400" dirty="0">
                <a:hlinkClick r:id="rId14"/>
              </a:rPr>
              <a:t>zie ook CSR READY casestudies</a:t>
            </a:r>
            <a:r>
              <a:rPr lang="en-IE" sz="2400" dirty="0"/>
              <a:t>)</a:t>
            </a:r>
          </a:p>
        </p:txBody>
      </p:sp>
      <p:sp>
        <p:nvSpPr>
          <p:cNvPr id="14" name="Text Placeholder 1">
            <a:extLst>
              <a:ext uri="{FF2B5EF4-FFF2-40B4-BE49-F238E27FC236}">
                <a16:creationId xmlns:a16="http://schemas.microsoft.com/office/drawing/2014/main" id="{E2E564B5-ABBC-16D2-5D96-2B0677AAC888}"/>
              </a:ext>
            </a:extLst>
          </p:cNvPr>
          <p:cNvSpPr txBox="1">
            <a:spLocks/>
          </p:cNvSpPr>
          <p:nvPr/>
        </p:nvSpPr>
        <p:spPr>
          <a:xfrm>
            <a:off x="9012160" y="3767804"/>
            <a:ext cx="2869703" cy="2524019"/>
          </a:xfrm>
          <a:prstGeom prst="rect">
            <a:avLst/>
          </a:prstGeom>
          <a:solidFill>
            <a:srgbClr val="33819B"/>
          </a:solidFill>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20000"/>
              </a:lnSpc>
              <a:spcBef>
                <a:spcPts val="0"/>
              </a:spcBef>
            </a:pPr>
            <a:r>
              <a:rPr lang="en-IE" sz="1800" dirty="0">
                <a:hlinkClick r:id="rId15">
                  <a:extLst>
                    <a:ext uri="{A12FA001-AC4F-418D-AE19-62706E023703}">
                      <ahyp:hlinkClr xmlns:ahyp="http://schemas.microsoft.com/office/drawing/2018/hyperlinkcolor" val="tx"/>
                    </a:ext>
                  </a:extLst>
                </a:hlinkClick>
              </a:rPr>
              <a:t>Rapanui, Ierland, </a:t>
            </a:r>
            <a:r>
              <a:rPr lang="en-GB" sz="1600" b="0" dirty="0"/>
              <a:t>maakt circulaire biologische kleding die vanaf het begin is ontworpen om te worden teruggestuurd als het versleten is. Ze maken nieuwe producten met het materiaal dat ze terugwinnen. </a:t>
            </a:r>
            <a:endParaRPr lang="en-IE" sz="1600" b="0" dirty="0"/>
          </a:p>
        </p:txBody>
      </p:sp>
      <p:sp>
        <p:nvSpPr>
          <p:cNvPr id="13" name="Text Placeholder 1">
            <a:extLst>
              <a:ext uri="{FF2B5EF4-FFF2-40B4-BE49-F238E27FC236}">
                <a16:creationId xmlns:a16="http://schemas.microsoft.com/office/drawing/2014/main" id="{1FAD194C-8185-BC01-14CD-42E64BD8E8F5}"/>
              </a:ext>
            </a:extLst>
          </p:cNvPr>
          <p:cNvSpPr txBox="1">
            <a:spLocks/>
          </p:cNvSpPr>
          <p:nvPr/>
        </p:nvSpPr>
        <p:spPr>
          <a:xfrm>
            <a:off x="4162250" y="3613903"/>
            <a:ext cx="3427072" cy="3079108"/>
          </a:xfrm>
          <a:prstGeom prst="rect">
            <a:avLst/>
          </a:prstGeom>
          <a:solidFill>
            <a:srgbClr val="FF903D"/>
          </a:solidFill>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0" indent="0" algn="l">
              <a:lnSpc>
                <a:spcPct val="120000"/>
              </a:lnSpc>
              <a:spcBef>
                <a:spcPts val="0"/>
              </a:spcBef>
              <a:buFont typeface="+mj-lt"/>
              <a:buNone/>
            </a:pPr>
            <a:r>
              <a:rPr lang="en-GB" sz="1800" dirty="0">
                <a:solidFill>
                  <a:schemeClr val="tx1"/>
                </a:solidFill>
                <a:sym typeface="Helvetica Light"/>
                <a:hlinkClick r:id="rId16">
                  <a:extLst>
                    <a:ext uri="{A12FA001-AC4F-418D-AE19-62706E023703}">
                      <ahyp:hlinkClr xmlns:ahyp="http://schemas.microsoft.com/office/drawing/2018/hyperlinkcolor" val="tx"/>
                    </a:ext>
                  </a:extLst>
                </a:hlinkClick>
              </a:rPr>
              <a:t>De Lekker Company's, </a:t>
            </a:r>
            <a:r>
              <a:rPr lang="en-GB" sz="1800" dirty="0">
                <a:solidFill>
                  <a:schemeClr val="tx1"/>
                </a:solidFill>
                <a:sym typeface="Helvetica Light"/>
              </a:rPr>
              <a:t>Nederlands </a:t>
            </a:r>
            <a:r>
              <a:rPr lang="en-GB" sz="1800" b="0" dirty="0">
                <a:solidFill>
                  <a:schemeClr val="tx1"/>
                </a:solidFill>
                <a:ea typeface="+mn-ea"/>
                <a:sym typeface="Helvetica Light"/>
              </a:rPr>
              <a:t>merk en cosmetische producten zijn gebaseerd op natuurlijke en veganistische producten, </a:t>
            </a:r>
            <a:r>
              <a:rPr lang="en-GB" sz="1800" b="0" dirty="0">
                <a:solidFill>
                  <a:schemeClr val="tx1"/>
                </a:solidFill>
                <a:ea typeface="+mn-ea"/>
                <a:sym typeface="Helvetica Light"/>
                <a:hlinkClick r:id="rId17">
                  <a:extLst>
                    <a:ext uri="{A12FA001-AC4F-418D-AE19-62706E023703}">
                      <ahyp:hlinkClr xmlns:ahyp="http://schemas.microsoft.com/office/drawing/2018/hyperlinkcolor" val="tx"/>
                    </a:ext>
                  </a:extLst>
                </a:hlinkClick>
              </a:rPr>
              <a:t>die zo min mogelijk schade toebrengen aan mensen en de planeet</a:t>
            </a:r>
            <a:r>
              <a:rPr lang="en-GB" sz="1800" b="0" dirty="0">
                <a:solidFill>
                  <a:schemeClr val="tx1"/>
                </a:solidFill>
                <a:ea typeface="+mn-ea"/>
                <a:sym typeface="Helvetica Light"/>
              </a:rPr>
              <a:t>. De </a:t>
            </a:r>
            <a:r>
              <a:rPr lang="en-GB" sz="1800" b="0" dirty="0">
                <a:solidFill>
                  <a:schemeClr val="tx1"/>
                </a:solidFill>
                <a:ea typeface="+mn-ea"/>
                <a:sym typeface="Helvetica Light"/>
                <a:hlinkClick r:id="rId18">
                  <a:extLst>
                    <a:ext uri="{A12FA001-AC4F-418D-AE19-62706E023703}">
                      <ahyp:hlinkClr xmlns:ahyp="http://schemas.microsoft.com/office/drawing/2018/hyperlinkcolor" val="tx"/>
                    </a:ext>
                  </a:extLst>
                </a:hlinkClick>
              </a:rPr>
              <a:t>Lekker Foundation </a:t>
            </a:r>
            <a:r>
              <a:rPr lang="en-GB" sz="1800" b="0" dirty="0">
                <a:solidFill>
                  <a:schemeClr val="tx1"/>
                </a:solidFill>
                <a:ea typeface="+mn-ea"/>
                <a:sym typeface="Helvetica Light"/>
              </a:rPr>
              <a:t>doneert 1% van de opbrengst aan een goed doel of non-profit die ten goede komt aan de planeet en mensen.</a:t>
            </a:r>
            <a:endParaRPr lang="en-GB" sz="1800" b="0" i="0" u="none" strike="noStrike" cap="none" spc="0" baseline="0" dirty="0">
              <a:ln>
                <a:noFill/>
              </a:ln>
              <a:solidFill>
                <a:schemeClr val="tx1"/>
              </a:solidFill>
              <a:effectLst/>
              <a:uFillTx/>
              <a:latin typeface="Calibri" panose="020F0502020204030204" pitchFamily="34" charset="0"/>
              <a:ea typeface="+mn-ea"/>
              <a:cs typeface="Calibri" panose="020F0502020204030204" pitchFamily="34" charset="0"/>
              <a:sym typeface="Helvetica Light"/>
            </a:endParaRPr>
          </a:p>
        </p:txBody>
      </p:sp>
    </p:spTree>
    <p:extLst>
      <p:ext uri="{BB962C8B-B14F-4D97-AF65-F5344CB8AC3E}">
        <p14:creationId xmlns:p14="http://schemas.microsoft.com/office/powerpoint/2010/main" val="12403046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584CEA1-B39A-8734-1A5A-12B37911C91E}"/>
              </a:ext>
            </a:extLst>
          </p:cNvPr>
          <p:cNvSpPr>
            <a:spLocks noGrp="1"/>
          </p:cNvSpPr>
          <p:nvPr>
            <p:ph type="body" sz="quarter" idx="13"/>
          </p:nvPr>
        </p:nvSpPr>
        <p:spPr>
          <a:xfrm>
            <a:off x="726815" y="751463"/>
            <a:ext cx="10998460" cy="953429"/>
          </a:xfrm>
        </p:spPr>
        <p:txBody>
          <a:bodyPr>
            <a:normAutofit fontScale="92500" lnSpcReduction="10000"/>
          </a:bodyPr>
          <a:lstStyle/>
          <a:p>
            <a:r>
              <a:rPr lang="en-GB" b="0" i="0" dirty="0">
                <a:effectLst/>
                <a:latin typeface="ARS Maquette"/>
              </a:rPr>
              <a:t>Effectieve duurzaamheidspraktijken en hulpbronnen voor bedrijven</a:t>
            </a:r>
          </a:p>
          <a:p>
            <a:endParaRPr lang="en-IE" dirty="0"/>
          </a:p>
        </p:txBody>
      </p:sp>
      <p:sp>
        <p:nvSpPr>
          <p:cNvPr id="6" name="Text Placeholder 5">
            <a:extLst>
              <a:ext uri="{FF2B5EF4-FFF2-40B4-BE49-F238E27FC236}">
                <a16:creationId xmlns:a16="http://schemas.microsoft.com/office/drawing/2014/main" id="{8E265315-4EF0-F7EA-D3A9-C485284B578B}"/>
              </a:ext>
            </a:extLst>
          </p:cNvPr>
          <p:cNvSpPr>
            <a:spLocks noGrp="1"/>
          </p:cNvSpPr>
          <p:nvPr>
            <p:ph type="body" sz="quarter" idx="14"/>
          </p:nvPr>
        </p:nvSpPr>
        <p:spPr>
          <a:xfrm>
            <a:off x="821337" y="1419142"/>
            <a:ext cx="10389587" cy="3079983"/>
          </a:xfrm>
        </p:spPr>
        <p:txBody>
          <a:bodyPr/>
          <a:lstStyle/>
          <a:p>
            <a:r>
              <a:rPr lang="en-GB" sz="2000" b="0" i="0" dirty="0">
                <a:effectLst/>
              </a:rPr>
              <a:t>Duurzaam ondernemen gaat verder dan "verminderen, hergebruiken, recyclen". Hier zijn enkele belangrijke </a:t>
            </a:r>
            <a:r>
              <a:rPr lang="en-GB" sz="2000" b="0" i="0" u="none" strike="noStrike" dirty="0">
                <a:effectLst/>
                <a:hlinkClick r:id="rId2">
                  <a:extLst>
                    <a:ext uri="{A12FA001-AC4F-418D-AE19-62706E023703}">
                      <ahyp:hlinkClr xmlns:ahyp="http://schemas.microsoft.com/office/drawing/2018/hyperlinkcolor" val="tx"/>
                    </a:ext>
                  </a:extLst>
                </a:hlinkClick>
              </a:rPr>
              <a:t>duurzaamheidspraktijken in het bedrijfsleven die </a:t>
            </a:r>
            <a:r>
              <a:rPr lang="en-GB" sz="2000" b="0" i="0" dirty="0">
                <a:effectLst/>
              </a:rPr>
              <a:t>u kunt overnemen in de reis naar maatschappelijk duurzaam ondernemen</a:t>
            </a:r>
          </a:p>
          <a:p>
            <a:endParaRPr lang="en-GB" sz="2000" dirty="0"/>
          </a:p>
          <a:p>
            <a:r>
              <a:rPr lang="en-IE" sz="2000" dirty="0">
                <a:cs typeface="Calibri" panose="020F0502020204030204" pitchFamily="34" charset="0"/>
              </a:rPr>
              <a:t>Bedrijven in de EU moeten gratis gebruik kunnen maken van en toegang hebben tot </a:t>
            </a:r>
            <a:r>
              <a:rPr lang="en-IE" sz="2000" b="1" i="0" u="none" strike="noStrike" cap="none" spc="0" baseline="0" dirty="0">
                <a:ln>
                  <a:noFill/>
                </a:ln>
                <a:effectLst/>
                <a:uFillTx/>
                <a:ea typeface="+mn-ea"/>
                <a:cs typeface="Calibri" panose="020F0502020204030204" pitchFamily="34" charset="0"/>
                <a:sym typeface="Helvetica Light"/>
              </a:rPr>
              <a:t>webgebaseerde begeleiding en online training </a:t>
            </a:r>
            <a:r>
              <a:rPr lang="en-IE" sz="2000" i="0" u="none" strike="noStrike" cap="none" spc="0" baseline="0" dirty="0">
                <a:ln>
                  <a:noFill/>
                </a:ln>
                <a:effectLst/>
                <a:uFillTx/>
                <a:ea typeface="+mn-ea"/>
                <a:cs typeface="Calibri" panose="020F0502020204030204" pitchFamily="34" charset="0"/>
                <a:sym typeface="Helvetica Light"/>
              </a:rPr>
              <a:t>in hun land </a:t>
            </a:r>
            <a:r>
              <a:rPr lang="en-IE" sz="2000" b="0" i="0" u="none" strike="noStrike" cap="none" spc="0" baseline="0" dirty="0">
                <a:ln>
                  <a:noFill/>
                </a:ln>
                <a:effectLst/>
                <a:uFillTx/>
                <a:ea typeface="+mn-ea"/>
                <a:cs typeface="Calibri" panose="020F0502020204030204" pitchFamily="34" charset="0"/>
                <a:sym typeface="Helvetica Light"/>
              </a:rPr>
              <a:t>die capaciteitsopbouw bieden door middel van consistent advies en deskundige begeleiding op het gebied van regelgeving. Een voorbeeld hiervan of Ierland is het </a:t>
            </a:r>
            <a:r>
              <a:rPr lang="en-IE" sz="2000" b="0" i="0" u="none" strike="noStrike" cap="none" spc="0" baseline="0" dirty="0">
                <a:ln>
                  <a:noFill/>
                </a:ln>
                <a:effectLst/>
                <a:uFillTx/>
                <a:ea typeface="+mn-ea"/>
                <a:cs typeface="Calibri" panose="020F0502020204030204" pitchFamily="34" charset="0"/>
                <a:sym typeface="Helvetica Light"/>
                <a:hlinkClick r:id="rId3" action="ppaction://hlinkfile">
                  <a:extLst>
                    <a:ext uri="{A12FA001-AC4F-418D-AE19-62706E023703}">
                      <ahyp:hlinkClr xmlns:ahyp="http://schemas.microsoft.com/office/drawing/2018/hyperlinkcolor" val="tx"/>
                    </a:ext>
                  </a:extLst>
                </a:hlinkClick>
              </a:rPr>
              <a:t>Green Start Program</a:t>
            </a:r>
            <a:r>
              <a:rPr lang="en-IE" sz="2000" b="0" i="0" u="none" strike="noStrike" cap="none" spc="0" baseline="0" dirty="0">
                <a:ln>
                  <a:noFill/>
                </a:ln>
                <a:effectLst/>
                <a:uFillTx/>
                <a:ea typeface="+mn-ea"/>
                <a:cs typeface="Calibri" panose="020F0502020204030204" pitchFamily="34" charset="0"/>
                <a:sym typeface="Helvetica Light"/>
              </a:rPr>
              <a:t>, </a:t>
            </a:r>
            <a:r>
              <a:rPr lang="en-IE" sz="2000" b="0" i="0" u="none" strike="noStrike" cap="none" spc="0" baseline="0" dirty="0">
                <a:ln>
                  <a:noFill/>
                </a:ln>
                <a:effectLst/>
                <a:uFillTx/>
                <a:ea typeface="+mn-ea"/>
                <a:cs typeface="Calibri" panose="020F0502020204030204" pitchFamily="34" charset="0"/>
                <a:sym typeface="Helvetica Light"/>
                <a:hlinkClick r:id="rId4">
                  <a:extLst>
                    <a:ext uri="{A12FA001-AC4F-418D-AE19-62706E023703}">
                      <ahyp:hlinkClr xmlns:ahyp="http://schemas.microsoft.com/office/drawing/2018/hyperlinkcolor" val="tx"/>
                    </a:ext>
                  </a:extLst>
                </a:hlinkClick>
              </a:rPr>
              <a:t>Green Plus </a:t>
            </a:r>
            <a:r>
              <a:rPr lang="en-IE" sz="2000" b="0" i="0" u="none" strike="noStrike" cap="none" spc="0" baseline="0" dirty="0">
                <a:ln>
                  <a:noFill/>
                </a:ln>
                <a:effectLst/>
                <a:uFillTx/>
                <a:ea typeface="+mn-ea"/>
                <a:cs typeface="Calibri" panose="020F0502020204030204" pitchFamily="34" charset="0"/>
                <a:sym typeface="Helvetica Light"/>
              </a:rPr>
              <a:t>en </a:t>
            </a:r>
            <a:r>
              <a:rPr lang="en-IE" sz="2000" b="0" i="0" u="none" strike="noStrike" cap="none" spc="0" baseline="0" dirty="0">
                <a:ln>
                  <a:noFill/>
                </a:ln>
                <a:effectLst/>
                <a:uFillTx/>
                <a:ea typeface="+mn-ea"/>
                <a:cs typeface="Calibri" panose="020F0502020204030204" pitchFamily="34" charset="0"/>
                <a:sym typeface="Helvetica Light"/>
                <a:hlinkClick r:id="rId5">
                  <a:extLst>
                    <a:ext uri="{A12FA001-AC4F-418D-AE19-62706E023703}">
                      <ahyp:hlinkClr xmlns:ahyp="http://schemas.microsoft.com/office/drawing/2018/hyperlinkcolor" val="tx"/>
                    </a:ext>
                  </a:extLst>
                </a:hlinkClick>
              </a:rPr>
              <a:t>Green Transform </a:t>
            </a:r>
            <a:r>
              <a:rPr lang="en-IE" sz="2000" b="0" i="0" u="none" strike="noStrike" cap="none" spc="0" baseline="0" dirty="0">
                <a:ln>
                  <a:noFill/>
                </a:ln>
                <a:effectLst/>
                <a:uFillTx/>
                <a:ea typeface="+mn-ea"/>
                <a:cs typeface="Calibri" panose="020F0502020204030204" pitchFamily="34" charset="0"/>
                <a:sym typeface="Helvetica Light"/>
              </a:rPr>
              <a:t>en </a:t>
            </a:r>
            <a:r>
              <a:rPr lang="en-GB" sz="2000" b="0" i="0" u="none" strike="noStrike" cap="none" spc="0" baseline="0" dirty="0">
                <a:ln>
                  <a:noFill/>
                </a:ln>
                <a:effectLst/>
                <a:uFillTx/>
                <a:ea typeface="+mn-ea"/>
                <a:cs typeface="Calibri" panose="020F0502020204030204" pitchFamily="34" charset="0"/>
                <a:sym typeface="Helvetica Light"/>
                <a:hlinkClick r:id="rId6">
                  <a:extLst>
                    <a:ext uri="{A12FA001-AC4F-418D-AE19-62706E023703}">
                      <ahyp:hlinkClr xmlns:ahyp="http://schemas.microsoft.com/office/drawing/2018/hyperlinkcolor" val="tx"/>
                    </a:ext>
                  </a:extLst>
                </a:hlinkClick>
              </a:rPr>
              <a:t>E-Learning van de Health and Safety Authority </a:t>
            </a:r>
            <a:r>
              <a:rPr lang="en-GB" sz="2000" b="0" i="0" u="none" strike="noStrike" cap="none" spc="0" baseline="0" dirty="0">
                <a:ln>
                  <a:noFill/>
                </a:ln>
                <a:effectLst/>
                <a:uFillTx/>
                <a:ea typeface="+mn-ea"/>
                <a:cs typeface="Calibri" panose="020F0502020204030204" pitchFamily="34" charset="0"/>
                <a:sym typeface="Helvetica Light"/>
              </a:rPr>
              <a:t>(HSA) biedt een reeks e-learningprogramma's.</a:t>
            </a:r>
            <a:endParaRPr lang="en-IE" sz="2000" b="0" i="0" u="none" strike="noStrike" cap="none" spc="0" baseline="0" dirty="0">
              <a:ln>
                <a:noFill/>
              </a:ln>
              <a:effectLst/>
              <a:uFillTx/>
              <a:ea typeface="+mn-ea"/>
              <a:cs typeface="Calibri" panose="020F0502020204030204" pitchFamily="34" charset="0"/>
              <a:sym typeface="Helvetica Light"/>
            </a:endParaRPr>
          </a:p>
          <a:p>
            <a:endParaRPr lang="en-IE" sz="2000" b="0" i="0" u="none" strike="noStrike" cap="none" spc="0" baseline="0" dirty="0">
              <a:ln>
                <a:noFill/>
              </a:ln>
              <a:effectLst/>
              <a:uFillTx/>
              <a:ea typeface="+mn-ea"/>
              <a:cs typeface="Calibri" panose="020F0502020204030204" pitchFamily="34" charset="0"/>
              <a:sym typeface="Helvetica Light"/>
            </a:endParaRPr>
          </a:p>
          <a:p>
            <a:r>
              <a:rPr lang="en-IE" sz="2000" b="0" i="0" u="none" strike="noStrike" cap="none" spc="0" baseline="0" dirty="0">
                <a:ln>
                  <a:noFill/>
                </a:ln>
                <a:effectLst/>
                <a:uFillTx/>
                <a:ea typeface="+mn-ea"/>
                <a:cs typeface="Calibri" panose="020F0502020204030204" pitchFamily="34" charset="0"/>
                <a:sym typeface="Helvetica Light"/>
              </a:rPr>
              <a:t>In Ierland zijn er ook </a:t>
            </a:r>
            <a:r>
              <a:rPr lang="en-IE" sz="2000" b="1" i="0" u="none" strike="noStrike" cap="none" spc="0" baseline="0" dirty="0">
                <a:ln>
                  <a:noFill/>
                </a:ln>
                <a:effectLst/>
                <a:uFillTx/>
                <a:ea typeface="+mn-ea"/>
                <a:cs typeface="Calibri" panose="020F0502020204030204" pitchFamily="34" charset="0"/>
                <a:sym typeface="Helvetica Light"/>
              </a:rPr>
              <a:t>online beoordelingshulpmiddelen, </a:t>
            </a:r>
            <a:r>
              <a:rPr lang="en-IE" sz="2000" b="0" i="0" u="none" strike="noStrike" cap="none" spc="0" baseline="0" dirty="0">
                <a:ln>
                  <a:noFill/>
                </a:ln>
                <a:effectLst/>
                <a:uFillTx/>
                <a:ea typeface="+mn-ea"/>
                <a:cs typeface="Calibri" panose="020F0502020204030204" pitchFamily="34" charset="0"/>
                <a:sym typeface="Helvetica Light"/>
              </a:rPr>
              <a:t>zoals de </a:t>
            </a:r>
            <a:r>
              <a:rPr lang="en-IE" sz="2000" b="0" i="0" u="sng" strike="noStrike" cap="none" spc="0" baseline="0" dirty="0">
                <a:ln>
                  <a:noFill/>
                </a:ln>
                <a:effectLst/>
                <a:uFillTx/>
                <a:ea typeface="+mn-ea"/>
                <a:cs typeface="Calibri" panose="020F0502020204030204" pitchFamily="34" charset="0"/>
                <a:sym typeface="Helvetica Light"/>
                <a:hlinkClick r:id="rId7">
                  <a:extLst>
                    <a:ext uri="{A12FA001-AC4F-418D-AE19-62706E023703}">
                      <ahyp:hlinkClr xmlns:ahyp="http://schemas.microsoft.com/office/drawing/2018/hyperlinkcolor" val="tx"/>
                    </a:ext>
                  </a:extLst>
                </a:hlinkClick>
              </a:rPr>
              <a:t>Carbon Footprint Calculator </a:t>
            </a:r>
            <a:r>
              <a:rPr lang="en-IE" sz="2000" b="0" i="0" u="none" strike="noStrike" cap="none" spc="0" baseline="0" dirty="0">
                <a:ln>
                  <a:noFill/>
                </a:ln>
                <a:effectLst/>
                <a:uFillTx/>
                <a:ea typeface="+mn-ea"/>
                <a:cs typeface="Calibri" panose="020F0502020204030204" pitchFamily="34" charset="0"/>
                <a:sym typeface="Helvetica Light"/>
              </a:rPr>
              <a:t>van het EPA, </a:t>
            </a:r>
            <a:r>
              <a:rPr lang="en-IE" sz="2000" b="0" i="0" u="none" strike="noStrike" cap="none" spc="0" baseline="0" dirty="0">
                <a:ln>
                  <a:noFill/>
                </a:ln>
                <a:effectLst/>
                <a:uFillTx/>
                <a:ea typeface="+mn-ea"/>
                <a:cs typeface="Calibri" panose="020F0502020204030204" pitchFamily="34" charset="0"/>
                <a:sym typeface="Helvetica Light"/>
                <a:hlinkClick r:id="rId8">
                  <a:extLst>
                    <a:ext uri="{A12FA001-AC4F-418D-AE19-62706E023703}">
                      <ahyp:hlinkClr xmlns:ahyp="http://schemas.microsoft.com/office/drawing/2018/hyperlinkcolor" val="tx"/>
                    </a:ext>
                  </a:extLst>
                </a:hlinkClick>
              </a:rPr>
              <a:t>ESM Webtool</a:t>
            </a:r>
            <a:r>
              <a:rPr lang="en-IE" sz="2000" b="0" i="0" u="none" strike="noStrike" cap="none" spc="0" baseline="0" dirty="0">
                <a:ln>
                  <a:noFill/>
                </a:ln>
                <a:effectLst/>
                <a:uFillTx/>
                <a:ea typeface="+mn-ea"/>
                <a:cs typeface="Calibri" panose="020F0502020204030204" pitchFamily="34" charset="0"/>
                <a:sym typeface="Helvetica Light"/>
              </a:rPr>
              <a:t>, </a:t>
            </a:r>
            <a:r>
              <a:rPr lang="en-GB" sz="2000" b="0" i="0" u="none" strike="noStrike" cap="none" spc="0" baseline="0" dirty="0">
                <a:ln>
                  <a:noFill/>
                </a:ln>
                <a:effectLst/>
                <a:uFillTx/>
                <a:ea typeface="+mn-ea"/>
                <a:cs typeface="Calibri" panose="020F0502020204030204" pitchFamily="34" charset="0"/>
                <a:sym typeface="Helvetica Light"/>
              </a:rPr>
              <a:t>EPA </a:t>
            </a:r>
            <a:r>
              <a:rPr lang="en-GB" sz="2000" b="0" i="0" u="none" strike="noStrike" cap="none" spc="0" baseline="0" dirty="0">
                <a:ln>
                  <a:noFill/>
                </a:ln>
                <a:effectLst/>
                <a:uFillTx/>
                <a:ea typeface="+mn-ea"/>
                <a:cs typeface="Calibri" panose="020F0502020204030204" pitchFamily="34" charset="0"/>
                <a:sym typeface="Helvetica Light"/>
                <a:hlinkClick r:id="rId9" tooltip="Tool for Resource Efficiency">
                  <a:extLst>
                    <a:ext uri="{A12FA001-AC4F-418D-AE19-62706E023703}">
                      <ahyp:hlinkClr xmlns:ahyp="http://schemas.microsoft.com/office/drawing/2018/hyperlinkcolor" val="tx"/>
                    </a:ext>
                  </a:extLst>
                </a:hlinkClick>
              </a:rPr>
              <a:t>Tool for Resource Efficiency </a:t>
            </a:r>
            <a:r>
              <a:rPr lang="en-GB" sz="2000" b="0" i="0" u="none" strike="noStrike" cap="none" spc="0" baseline="0" dirty="0">
                <a:ln>
                  <a:noFill/>
                </a:ln>
                <a:effectLst/>
                <a:uFillTx/>
                <a:ea typeface="+mn-ea"/>
                <a:cs typeface="Calibri" panose="020F0502020204030204" pitchFamily="34" charset="0"/>
                <a:sym typeface="Helvetica Light"/>
              </a:rPr>
              <a:t>en </a:t>
            </a:r>
            <a:r>
              <a:rPr lang="en-GB" sz="2000" b="0" i="0" u="none" strike="noStrike" cap="none" spc="0" baseline="0" dirty="0">
                <a:ln>
                  <a:noFill/>
                </a:ln>
                <a:effectLst/>
                <a:uFillTx/>
                <a:ea typeface="+mn-ea"/>
                <a:cs typeface="Calibri" panose="020F0502020204030204" pitchFamily="34" charset="0"/>
                <a:sym typeface="Helvetica Light"/>
                <a:hlinkClick r:id="rId10">
                  <a:extLst>
                    <a:ext uri="{A12FA001-AC4F-418D-AE19-62706E023703}">
                      <ahyp:hlinkClr xmlns:ahyp="http://schemas.microsoft.com/office/drawing/2018/hyperlinkcolor" val="tx"/>
                    </a:ext>
                  </a:extLst>
                </a:hlinkClick>
              </a:rPr>
              <a:t>BeSmart.ie</a:t>
            </a:r>
            <a:r>
              <a:rPr lang="en-GB" sz="2000" b="0" i="0" u="none" strike="noStrike" cap="none" spc="0" baseline="0" dirty="0">
                <a:ln>
                  <a:noFill/>
                </a:ln>
                <a:effectLst/>
                <a:uFillTx/>
                <a:ea typeface="+mn-ea"/>
                <a:cs typeface="Calibri" panose="020F0502020204030204" pitchFamily="34" charset="0"/>
                <a:sym typeface="Helvetica Light"/>
              </a:rPr>
              <a:t>, een gratis online hulpmiddel voor veiligheidsbeheer en risicobeoordeling van de Health and Safety Authority.</a:t>
            </a:r>
          </a:p>
          <a:p>
            <a:endParaRPr lang="en-IE" sz="2000" dirty="0"/>
          </a:p>
        </p:txBody>
      </p:sp>
    </p:spTree>
    <p:extLst>
      <p:ext uri="{BB962C8B-B14F-4D97-AF65-F5344CB8AC3E}">
        <p14:creationId xmlns:p14="http://schemas.microsoft.com/office/powerpoint/2010/main" val="1069371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09A7B1-8C7C-84E3-356F-728D96160A7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22806" y="-26726"/>
            <a:ext cx="5426193" cy="4035824"/>
          </a:xfrm>
          <a:prstGeom prst="rect">
            <a:avLst/>
          </a:prstGeom>
        </p:spPr>
      </p:pic>
      <p:sp>
        <p:nvSpPr>
          <p:cNvPr id="4" name="Text Placeholder 3">
            <a:extLst>
              <a:ext uri="{FF2B5EF4-FFF2-40B4-BE49-F238E27FC236}">
                <a16:creationId xmlns:a16="http://schemas.microsoft.com/office/drawing/2014/main" id="{BABF59F2-3382-CAFB-EE39-BE78899D4BF8}"/>
              </a:ext>
            </a:extLst>
          </p:cNvPr>
          <p:cNvSpPr>
            <a:spLocks noGrp="1"/>
          </p:cNvSpPr>
          <p:nvPr>
            <p:ph type="body" sz="quarter" idx="13"/>
          </p:nvPr>
        </p:nvSpPr>
        <p:spPr>
          <a:xfrm>
            <a:off x="400050" y="228600"/>
            <a:ext cx="4905375" cy="3702046"/>
          </a:xfrm>
        </p:spPr>
        <p:txBody>
          <a:bodyPr>
            <a:normAutofit fontScale="55000" lnSpcReduction="20000"/>
          </a:bodyPr>
          <a:lstStyle/>
          <a:p>
            <a:r>
              <a:rPr lang="en-IE" sz="4500" dirty="0"/>
              <a:t>Nine &amp; Co Stap voor stap heroverwegen, herontwerpen, herontwikkelen, herzien</a:t>
            </a:r>
          </a:p>
          <a:p>
            <a:endParaRPr lang="en-IE" sz="3600" b="0" i="0" u="none" strike="noStrike" cap="none" spc="0" baseline="0" dirty="0">
              <a:ln>
                <a:noFill/>
              </a:ln>
              <a:uFillTx/>
              <a:latin typeface="Calibri" panose="020F0502020204030204" pitchFamily="34" charset="0"/>
              <a:ea typeface="+mn-ea"/>
              <a:cs typeface="Calibri" panose="020F0502020204030204" pitchFamily="34" charset="0"/>
              <a:sym typeface="Helvetica Light"/>
            </a:endParaRPr>
          </a:p>
          <a:p>
            <a:r>
              <a:rPr lang="en-IE" sz="3600" b="0" dirty="0">
                <a:latin typeface="Calibri" panose="020F0502020204030204" pitchFamily="34" charset="0"/>
                <a:ea typeface="+mn-ea"/>
                <a:cs typeface="Calibri" panose="020F0502020204030204" pitchFamily="34" charset="0"/>
                <a:sym typeface="Helvetica Light"/>
              </a:rPr>
              <a:t>NINE &amp; Co. keek naar de gehele levensduur van hun producten om te ontdekken waar en hoe ze circulaire principes kunnen toepassen. De circulariteitsstrategie bij NINE &amp; Co. is gericht rond drie fasen 1) het ontwerp van producten, 2) de gebruiksfase en 3) de distributie van producten.</a:t>
            </a:r>
          </a:p>
          <a:p>
            <a:r>
              <a:rPr lang="en-IE" dirty="0"/>
              <a:t> </a:t>
            </a:r>
          </a:p>
        </p:txBody>
      </p:sp>
      <p:sp>
        <p:nvSpPr>
          <p:cNvPr id="5" name="Text Placeholder 4">
            <a:extLst>
              <a:ext uri="{FF2B5EF4-FFF2-40B4-BE49-F238E27FC236}">
                <a16:creationId xmlns:a16="http://schemas.microsoft.com/office/drawing/2014/main" id="{6809BF1B-77F9-0B41-3B2A-05149B58FC4C}"/>
              </a:ext>
            </a:extLst>
          </p:cNvPr>
          <p:cNvSpPr>
            <a:spLocks noGrp="1"/>
          </p:cNvSpPr>
          <p:nvPr>
            <p:ph type="body" sz="quarter" idx="14"/>
          </p:nvPr>
        </p:nvSpPr>
        <p:spPr>
          <a:xfrm>
            <a:off x="274883" y="4268525"/>
            <a:ext cx="10278817" cy="1666055"/>
          </a:xfrm>
        </p:spPr>
        <p:txBody>
          <a:bodyPr/>
          <a:lstStyle/>
          <a:p>
            <a:r>
              <a:rPr lang="en-IE" sz="2400" dirty="0">
                <a:latin typeface="Calibri" panose="020F0502020204030204" pitchFamily="34" charset="0"/>
                <a:ea typeface="+mn-ea"/>
                <a:cs typeface="Calibri" panose="020F0502020204030204" pitchFamily="34" charset="0"/>
                <a:sym typeface="Helvetica Light"/>
              </a:rPr>
              <a:t>In de ontwerpfase richtte NINE &amp; Co. zich op het gebruik van duurzame en circulaire materialen, het continu vergroten van het aandeel van deze materialen en het gebruik van meer low-impact productieprocessen. NINE &amp; Co. zijn van plan om onderzoek te doen naar hoe ze de circulariteit van hun ontwerpen verder kunnen verbeteren, met als doel de levensduur van producten te verlengen en vezels in de use-loop te houden.</a:t>
            </a:r>
            <a:endParaRPr lang="en-IE" dirty="0">
              <a:solidFill>
                <a:srgbClr val="0A0A0A"/>
              </a:solidFill>
            </a:endParaRPr>
          </a:p>
        </p:txBody>
      </p:sp>
      <p:sp>
        <p:nvSpPr>
          <p:cNvPr id="6" name="Picture Placeholder 5">
            <a:extLst>
              <a:ext uri="{FF2B5EF4-FFF2-40B4-BE49-F238E27FC236}">
                <a16:creationId xmlns:a16="http://schemas.microsoft.com/office/drawing/2014/main" id="{B3278B7A-F380-C76A-D226-217C663A2057}"/>
              </a:ext>
            </a:extLst>
          </p:cNvPr>
          <p:cNvSpPr>
            <a:spLocks noGrp="1"/>
          </p:cNvSpPr>
          <p:nvPr>
            <p:ph type="pic" sz="quarter" idx="19"/>
          </p:nvPr>
        </p:nvSpPr>
        <p:spPr/>
      </p:sp>
      <p:sp>
        <p:nvSpPr>
          <p:cNvPr id="2" name="Rectangle: Rounded Corners 1">
            <a:extLst>
              <a:ext uri="{FF2B5EF4-FFF2-40B4-BE49-F238E27FC236}">
                <a16:creationId xmlns:a16="http://schemas.microsoft.com/office/drawing/2014/main" id="{4BB9C07F-1D2D-507F-2C08-0B8C20278C24}"/>
              </a:ext>
            </a:extLst>
          </p:cNvPr>
          <p:cNvSpPr/>
          <p:nvPr/>
        </p:nvSpPr>
        <p:spPr>
          <a:xfrm>
            <a:off x="5943600" y="6919"/>
            <a:ext cx="5372100" cy="1157314"/>
          </a:xfrm>
          <a:prstGeom prst="roundRect">
            <a:avLst/>
          </a:prstGeom>
          <a:solidFill>
            <a:srgbClr val="096D6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3" name="TextBox 2">
            <a:extLst>
              <a:ext uri="{FF2B5EF4-FFF2-40B4-BE49-F238E27FC236}">
                <a16:creationId xmlns:a16="http://schemas.microsoft.com/office/drawing/2014/main" id="{77DC8108-C235-6424-DA16-BA7F4BA25BB3}"/>
              </a:ext>
            </a:extLst>
          </p:cNvPr>
          <p:cNvSpPr txBox="1"/>
          <p:nvPr/>
        </p:nvSpPr>
        <p:spPr>
          <a:xfrm>
            <a:off x="6172200" y="166660"/>
            <a:ext cx="4911132" cy="954107"/>
          </a:xfrm>
          <a:prstGeom prst="rect">
            <a:avLst/>
          </a:prstGeom>
          <a:solidFill>
            <a:srgbClr val="096D6E"/>
          </a:solidFill>
        </p:spPr>
        <p:txBody>
          <a:bodyPr wrap="square" rtlCol="0">
            <a:spAutoFit/>
          </a:bodyPr>
          <a:lstStyle/>
          <a:p>
            <a:pPr algn="ctr"/>
            <a:r>
              <a:rPr lang="en-IE" sz="3200" b="1" dirty="0">
                <a:solidFill>
                  <a:schemeClr val="bg1"/>
                </a:solidFill>
                <a:latin typeface="Aharoni" panose="02010803020104030203" pitchFamily="2" charset="-79"/>
                <a:cs typeface="Aharoni" panose="02010803020104030203" pitchFamily="2" charset="-79"/>
                <a:hlinkClick r:id="rId3" action="ppaction://hlinkfile">
                  <a:extLst>
                    <a:ext uri="{A12FA001-AC4F-418D-AE19-62706E023703}">
                      <ahyp:hlinkClr xmlns:ahyp="http://schemas.microsoft.com/office/drawing/2018/hyperlinkcolor" val="tx"/>
                    </a:ext>
                  </a:extLst>
                </a:hlinkClick>
              </a:rPr>
              <a:t>Casestudie</a:t>
            </a:r>
            <a:endParaRPr lang="en-IE" sz="3200" b="1" dirty="0">
              <a:solidFill>
                <a:schemeClr val="bg1"/>
              </a:solidFill>
              <a:latin typeface="Aharoni" panose="02010803020104030203" pitchFamily="2" charset="-79"/>
              <a:cs typeface="Aharoni" panose="02010803020104030203" pitchFamily="2" charset="-79"/>
            </a:endParaRPr>
          </a:p>
          <a:p>
            <a:pPr algn="ctr"/>
            <a:r>
              <a:rPr lang="en-IE" sz="2400" dirty="0" err="1">
                <a:solidFill>
                  <a:schemeClr val="bg1"/>
                </a:solidFill>
                <a:cs typeface="Aharoni" panose="02010803020104030203" pitchFamily="2" charset="-79"/>
              </a:rPr>
              <a:t>Nine&amp;Co </a:t>
            </a:r>
            <a:r>
              <a:rPr lang="en-IE" sz="2400" dirty="0">
                <a:solidFill>
                  <a:schemeClr val="bg1"/>
                </a:solidFill>
                <a:cs typeface="Aharoni" panose="02010803020104030203" pitchFamily="2" charset="-79"/>
              </a:rPr>
              <a:t>Kinderkleding</a:t>
            </a:r>
          </a:p>
        </p:txBody>
      </p:sp>
    </p:spTree>
    <p:extLst>
      <p:ext uri="{BB962C8B-B14F-4D97-AF65-F5344CB8AC3E}">
        <p14:creationId xmlns:p14="http://schemas.microsoft.com/office/powerpoint/2010/main" val="30633322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ABF59F2-3382-CAFB-EE39-BE78899D4BF8}"/>
              </a:ext>
            </a:extLst>
          </p:cNvPr>
          <p:cNvSpPr>
            <a:spLocks noGrp="1"/>
          </p:cNvSpPr>
          <p:nvPr>
            <p:ph type="body" sz="quarter" idx="13"/>
          </p:nvPr>
        </p:nvSpPr>
        <p:spPr>
          <a:xfrm>
            <a:off x="400050" y="228600"/>
            <a:ext cx="4905375" cy="3702046"/>
          </a:xfrm>
        </p:spPr>
        <p:txBody>
          <a:bodyPr>
            <a:normAutofit fontScale="62500" lnSpcReduction="20000"/>
          </a:bodyPr>
          <a:lstStyle/>
          <a:p>
            <a:r>
              <a:rPr lang="en-IE" sz="4500" dirty="0"/>
              <a:t>Nine &amp; Co Stap voor stap heroverwegen, herontwerpen, herontwikkelen, herzien</a:t>
            </a:r>
          </a:p>
          <a:p>
            <a:endParaRPr lang="en-IE" sz="3600" b="0" i="0" u="none" strike="noStrike" cap="none" spc="0" baseline="0" dirty="0">
              <a:ln>
                <a:noFill/>
              </a:ln>
              <a:uFillTx/>
              <a:ea typeface="+mn-ea"/>
              <a:cs typeface="Calibri" panose="020F0502020204030204" pitchFamily="34" charset="0"/>
              <a:sym typeface="Helvetica Light"/>
            </a:endParaRPr>
          </a:p>
          <a:p>
            <a:r>
              <a:rPr lang="en-IE" sz="3600" b="0" dirty="0">
                <a:ea typeface="+mn-ea"/>
                <a:cs typeface="Calibri" panose="020F0502020204030204" pitchFamily="34" charset="0"/>
                <a:sym typeface="Helvetica Light"/>
              </a:rPr>
              <a:t>NINE &amp; Co. </a:t>
            </a:r>
            <a:r>
              <a:rPr lang="en-GB" b="0" i="0" dirty="0">
                <a:effectLst/>
              </a:rPr>
              <a:t>gebruikt sinds 2014 uitsluitend gecertificeerd karton (FSC-keurmerk) en 100% gerecycled papier voor het verzenden van pakketten vanuit het centrale magazijn van NINE &amp; Co. Ze gaan door met het CE-verbeterproces.</a:t>
            </a:r>
            <a:endParaRPr lang="en-IE" dirty="0"/>
          </a:p>
        </p:txBody>
      </p:sp>
      <p:sp>
        <p:nvSpPr>
          <p:cNvPr id="5" name="Text Placeholder 4">
            <a:extLst>
              <a:ext uri="{FF2B5EF4-FFF2-40B4-BE49-F238E27FC236}">
                <a16:creationId xmlns:a16="http://schemas.microsoft.com/office/drawing/2014/main" id="{6809BF1B-77F9-0B41-3B2A-05149B58FC4C}"/>
              </a:ext>
            </a:extLst>
          </p:cNvPr>
          <p:cNvSpPr>
            <a:spLocks noGrp="1"/>
          </p:cNvSpPr>
          <p:nvPr>
            <p:ph type="body" sz="quarter" idx="14"/>
          </p:nvPr>
        </p:nvSpPr>
        <p:spPr>
          <a:xfrm>
            <a:off x="95250" y="4087550"/>
            <a:ext cx="12094187" cy="1666055"/>
          </a:xfrm>
        </p:spPr>
        <p:txBody>
          <a:bodyPr/>
          <a:lstStyle/>
          <a:p>
            <a:pPr marL="457200" indent="-457200">
              <a:buFont typeface="+mj-lt"/>
              <a:buAutoNum type="arabicPeriod"/>
            </a:pPr>
            <a:r>
              <a:rPr lang="en-IE" sz="2200" dirty="0">
                <a:ea typeface="+mn-ea"/>
                <a:sym typeface="Helvetica Light"/>
              </a:rPr>
              <a:t>In de </a:t>
            </a:r>
            <a:r>
              <a:rPr lang="en-IE" sz="2200" b="1" dirty="0">
                <a:solidFill>
                  <a:srgbClr val="C95F57"/>
                </a:solidFill>
                <a:ea typeface="+mn-ea"/>
                <a:sym typeface="Helvetica Light"/>
              </a:rPr>
              <a:t>gebruiksfase </a:t>
            </a:r>
            <a:r>
              <a:rPr lang="en-IE" sz="2200" dirty="0">
                <a:ea typeface="+mn-ea"/>
                <a:sym typeface="Helvetica Light"/>
              </a:rPr>
              <a:t>betrekt NINE &amp; Co. consumenten en moedigt hen aan duurzamere keuzes te maken om hun impact te verminderen. Dit omvat eenvoudige maar effectieve maatregelen zoals verbeterde maattabellen en wasinstructies.</a:t>
            </a:r>
          </a:p>
          <a:p>
            <a:pPr marL="457200" indent="-457200">
              <a:buFont typeface="+mj-lt"/>
              <a:buAutoNum type="arabicPeriod"/>
            </a:pPr>
            <a:r>
              <a:rPr lang="en-IE" sz="2200" dirty="0">
                <a:ea typeface="+mn-ea"/>
                <a:cs typeface="Calibri" panose="020F0502020204030204" pitchFamily="34" charset="0"/>
                <a:sym typeface="Helvetica Light"/>
              </a:rPr>
              <a:t>In de </a:t>
            </a:r>
            <a:r>
              <a:rPr lang="en-IE" sz="2200" b="1" dirty="0">
                <a:solidFill>
                  <a:srgbClr val="C95F57"/>
                </a:solidFill>
                <a:ea typeface="+mn-ea"/>
                <a:cs typeface="Calibri" panose="020F0502020204030204" pitchFamily="34" charset="0"/>
                <a:sym typeface="Helvetica Light"/>
              </a:rPr>
              <a:t>distributiefase is </a:t>
            </a:r>
            <a:r>
              <a:rPr lang="en-IE" sz="2200" dirty="0">
                <a:ea typeface="+mn-ea"/>
                <a:sym typeface="Helvetica Light"/>
              </a:rPr>
              <a:t>de verpakking een van hun belangrijkste aandachtspunten. In 2019 zijn ze begonnen met het gebruik van 100% FSC-gecertificeerd karton in hun verpakkingen. In 2020 zijn ze begonnen met het gebruik van bijna 30% gerecycled karton. In 2021 zijn ze begonnen met het gebruik van 100% gerecyclede polybags. Ze erkennen dat het transport van hun producten een belangrijk gebied is voor toekomstige verbeteringen in hun waardeketen.</a:t>
            </a:r>
            <a:endParaRPr lang="en-IE" sz="2200" dirty="0">
              <a:cs typeface="Calibri" panose="020F0502020204030204" pitchFamily="34" charset="0"/>
            </a:endParaRPr>
          </a:p>
          <a:p>
            <a:pPr marL="457200" indent="-457200">
              <a:buFont typeface="+mj-lt"/>
              <a:buAutoNum type="arabicPeriod"/>
            </a:pPr>
            <a:endParaRPr lang="en-IE" sz="2200" dirty="0">
              <a:solidFill>
                <a:srgbClr val="0A0A0A"/>
              </a:solidFill>
            </a:endParaRPr>
          </a:p>
        </p:txBody>
      </p:sp>
      <p:pic>
        <p:nvPicPr>
          <p:cNvPr id="16388" name="Picture 4">
            <a:extLst>
              <a:ext uri="{FF2B5EF4-FFF2-40B4-BE49-F238E27FC236}">
                <a16:creationId xmlns:a16="http://schemas.microsoft.com/office/drawing/2014/main" id="{22600FB8-0EFD-91CC-CA07-4B196642357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92914" y="151974"/>
            <a:ext cx="3808411" cy="377867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FB714BB9-89FC-57C4-7D06-4E83303F19ED}"/>
              </a:ext>
            </a:extLst>
          </p:cNvPr>
          <p:cNvSpPr txBox="1"/>
          <p:nvPr/>
        </p:nvSpPr>
        <p:spPr>
          <a:xfrm>
            <a:off x="10744200" y="2533650"/>
            <a:ext cx="1047750" cy="923330"/>
          </a:xfrm>
          <a:prstGeom prst="rect">
            <a:avLst/>
          </a:prstGeom>
          <a:noFill/>
        </p:spPr>
        <p:txBody>
          <a:bodyPr wrap="square" rtlCol="0">
            <a:spAutoFit/>
          </a:bodyPr>
          <a:lstStyle/>
          <a:p>
            <a:pPr algn="ctr"/>
            <a:r>
              <a:rPr lang="en-IE" dirty="0">
                <a:hlinkClick r:id="rId3"/>
              </a:rPr>
              <a:t>Model van circulaire economie</a:t>
            </a:r>
            <a:endParaRPr lang="en-IE" dirty="0"/>
          </a:p>
        </p:txBody>
      </p:sp>
    </p:spTree>
    <p:extLst>
      <p:ext uri="{BB962C8B-B14F-4D97-AF65-F5344CB8AC3E}">
        <p14:creationId xmlns:p14="http://schemas.microsoft.com/office/powerpoint/2010/main" val="21228545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983D6A5-CF27-CEA7-0A3B-B4D9A85802F6}"/>
              </a:ext>
            </a:extLst>
          </p:cNvPr>
          <p:cNvSpPr>
            <a:spLocks noGrp="1"/>
          </p:cNvSpPr>
          <p:nvPr>
            <p:ph type="body" sz="quarter" idx="13"/>
          </p:nvPr>
        </p:nvSpPr>
        <p:spPr>
          <a:xfrm>
            <a:off x="490899" y="764711"/>
            <a:ext cx="7538676" cy="697353"/>
          </a:xfrm>
        </p:spPr>
        <p:txBody>
          <a:bodyPr/>
          <a:lstStyle/>
          <a:p>
            <a:r>
              <a:rPr lang="en-IE" dirty="0"/>
              <a:t>Modellen voor circulaire economie implementeren </a:t>
            </a:r>
          </a:p>
          <a:p>
            <a:endParaRPr lang="en-IE" dirty="0"/>
          </a:p>
        </p:txBody>
      </p:sp>
      <p:sp>
        <p:nvSpPr>
          <p:cNvPr id="6" name="Text Placeholder 5">
            <a:extLst>
              <a:ext uri="{FF2B5EF4-FFF2-40B4-BE49-F238E27FC236}">
                <a16:creationId xmlns:a16="http://schemas.microsoft.com/office/drawing/2014/main" id="{AA5EA1FD-66BD-2C5B-652B-3D9B009D59C5}"/>
              </a:ext>
            </a:extLst>
          </p:cNvPr>
          <p:cNvSpPr>
            <a:spLocks noGrp="1"/>
          </p:cNvSpPr>
          <p:nvPr>
            <p:ph type="body" sz="quarter" idx="14"/>
          </p:nvPr>
        </p:nvSpPr>
        <p:spPr>
          <a:xfrm>
            <a:off x="490898" y="2230955"/>
            <a:ext cx="5433651" cy="1193534"/>
          </a:xfrm>
        </p:spPr>
        <p:txBody>
          <a:bodyPr/>
          <a:lstStyle/>
          <a:p>
            <a:r>
              <a:rPr lang="en-IE" sz="2000" dirty="0"/>
              <a:t>In dit hoofdstuk wordt CE-implementatie uitgelegd aan de hand van 8 stappen over hoe modellen voor de circulaire economie kunnen worden geïmplementeerd, zodat MKB-bedrijven minder en beter kunnen consumeren en systeemveranderingen kunnen creëren. </a:t>
            </a:r>
          </a:p>
        </p:txBody>
      </p:sp>
      <p:sp>
        <p:nvSpPr>
          <p:cNvPr id="2" name="Rectangle: Rounded Corners 1">
            <a:extLst>
              <a:ext uri="{FF2B5EF4-FFF2-40B4-BE49-F238E27FC236}">
                <a16:creationId xmlns:a16="http://schemas.microsoft.com/office/drawing/2014/main" id="{05DCB220-BF68-3F00-8E86-1E52BDC869EC}"/>
              </a:ext>
            </a:extLst>
          </p:cNvPr>
          <p:cNvSpPr/>
          <p:nvPr/>
        </p:nvSpPr>
        <p:spPr>
          <a:xfrm>
            <a:off x="363301" y="4554526"/>
            <a:ext cx="4513499" cy="13716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TextBox 2">
            <a:extLst>
              <a:ext uri="{FF2B5EF4-FFF2-40B4-BE49-F238E27FC236}">
                <a16:creationId xmlns:a16="http://schemas.microsoft.com/office/drawing/2014/main" id="{DCD44A4B-4DD1-A1EA-6026-88989B516097}"/>
              </a:ext>
            </a:extLst>
          </p:cNvPr>
          <p:cNvSpPr txBox="1"/>
          <p:nvPr/>
        </p:nvSpPr>
        <p:spPr>
          <a:xfrm>
            <a:off x="647804" y="4824827"/>
            <a:ext cx="3765198" cy="830997"/>
          </a:xfrm>
          <a:prstGeom prst="rect">
            <a:avLst/>
          </a:prstGeom>
          <a:solidFill>
            <a:schemeClr val="accent2"/>
          </a:solidFill>
        </p:spPr>
        <p:txBody>
          <a:bodyPr wrap="square" rtlCol="0">
            <a:spAutoFit/>
          </a:bodyPr>
          <a:lstStyle/>
          <a:p>
            <a:pPr algn="ctr"/>
            <a:r>
              <a:rPr lang="en-IE" sz="4800" b="1" dirty="0">
                <a:solidFill>
                  <a:schemeClr val="bg1"/>
                </a:solidFill>
              </a:rPr>
              <a:t>Sectie 3</a:t>
            </a:r>
          </a:p>
        </p:txBody>
      </p:sp>
    </p:spTree>
    <p:extLst>
      <p:ext uri="{BB962C8B-B14F-4D97-AF65-F5344CB8AC3E}">
        <p14:creationId xmlns:p14="http://schemas.microsoft.com/office/powerpoint/2010/main" val="130630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021A22F-09D9-ABE1-872F-6BA83A3A16F6}"/>
              </a:ext>
            </a:extLst>
          </p:cNvPr>
          <p:cNvSpPr>
            <a:spLocks noGrp="1"/>
          </p:cNvSpPr>
          <p:nvPr>
            <p:ph type="body" sz="quarter" idx="13"/>
          </p:nvPr>
        </p:nvSpPr>
        <p:spPr>
          <a:xfrm>
            <a:off x="717289" y="591485"/>
            <a:ext cx="6235960" cy="953429"/>
          </a:xfrm>
        </p:spPr>
        <p:txBody>
          <a:bodyPr>
            <a:normAutofit fontScale="92500" lnSpcReduction="10000"/>
          </a:bodyPr>
          <a:lstStyle/>
          <a:p>
            <a:r>
              <a:rPr lang="en-IE" dirty="0"/>
              <a:t>Modellen voor circulaire economie implementeren </a:t>
            </a:r>
          </a:p>
        </p:txBody>
      </p:sp>
      <p:sp>
        <p:nvSpPr>
          <p:cNvPr id="5" name="Text Placeholder 4">
            <a:extLst>
              <a:ext uri="{FF2B5EF4-FFF2-40B4-BE49-F238E27FC236}">
                <a16:creationId xmlns:a16="http://schemas.microsoft.com/office/drawing/2014/main" id="{E0C8D5EB-B8CF-60C0-9812-C2B190CF3477}"/>
              </a:ext>
            </a:extLst>
          </p:cNvPr>
          <p:cNvSpPr>
            <a:spLocks noGrp="1"/>
          </p:cNvSpPr>
          <p:nvPr>
            <p:ph type="body" sz="quarter" idx="14"/>
          </p:nvPr>
        </p:nvSpPr>
        <p:spPr>
          <a:xfrm>
            <a:off x="726088" y="1540569"/>
            <a:ext cx="5998561" cy="3079983"/>
          </a:xfrm>
        </p:spPr>
        <p:txBody>
          <a:bodyPr/>
          <a:lstStyle/>
          <a:p>
            <a:r>
              <a:rPr lang="en-GB" dirty="0"/>
              <a:t>Deze gids is een geweldige bron van informatie over het implementeren van modellen voor Circulaire Economie (CE). Het concept van CE is zeer complex en gedetailleerd en vereist daarom holistisch en systemisch denken van bedrijven om te kunnen worden geïmplementeerd. In de volgende paragraaf worden de acht stappen besproken die nodig zijn om CE te implementeren. Voor verdere technische implementatie van CE verwijzen we naar een aantal van de tools aan het einde van deze handleiding.</a:t>
            </a:r>
            <a:endParaRPr lang="en-IE" dirty="0"/>
          </a:p>
          <a:p>
            <a:endParaRPr lang="en-IE" dirty="0"/>
          </a:p>
        </p:txBody>
      </p:sp>
      <p:pic>
        <p:nvPicPr>
          <p:cNvPr id="8" name="Picture 7">
            <a:hlinkClick r:id="rId2"/>
            <a:extLst>
              <a:ext uri="{FF2B5EF4-FFF2-40B4-BE49-F238E27FC236}">
                <a16:creationId xmlns:a16="http://schemas.microsoft.com/office/drawing/2014/main" id="{76BABD45-EEBF-2D14-C512-B43270EC444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62748" y="477019"/>
            <a:ext cx="3362401" cy="4859211"/>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814B7373-1A44-9E79-36E4-CAE56923F59F}"/>
              </a:ext>
            </a:extLst>
          </p:cNvPr>
          <p:cNvSpPr txBox="1"/>
          <p:nvPr/>
        </p:nvSpPr>
        <p:spPr>
          <a:xfrm>
            <a:off x="6724649" y="5457651"/>
            <a:ext cx="4810125" cy="646331"/>
          </a:xfrm>
          <a:prstGeom prst="rect">
            <a:avLst/>
          </a:prstGeom>
          <a:noFill/>
        </p:spPr>
        <p:txBody>
          <a:bodyPr wrap="square" rtlCol="0">
            <a:spAutoFit/>
          </a:bodyPr>
          <a:lstStyle/>
          <a:p>
            <a:pPr algn="ctr"/>
            <a:r>
              <a:rPr lang="en-IE" dirty="0">
                <a:solidFill>
                  <a:schemeClr val="bg1"/>
                </a:solidFill>
                <a:hlinkClick r:id="rId2">
                  <a:extLst>
                    <a:ext uri="{A12FA001-AC4F-418D-AE19-62706E023703}">
                      <ahyp:hlinkClr xmlns:ahyp="http://schemas.microsoft.com/office/drawing/2018/hyperlinkcolor" val="tx"/>
                    </a:ext>
                  </a:extLst>
                </a:hlinkClick>
              </a:rPr>
              <a:t>https://eulacfoundation.org/en/system/files/case_studies_circular_economy_eu_lac.pdf </a:t>
            </a:r>
          </a:p>
        </p:txBody>
      </p:sp>
      <p:pic>
        <p:nvPicPr>
          <p:cNvPr id="10" name="Graphic 9" descr="Touchscreen with solid fill">
            <a:extLst>
              <a:ext uri="{FF2B5EF4-FFF2-40B4-BE49-F238E27FC236}">
                <a16:creationId xmlns:a16="http://schemas.microsoft.com/office/drawing/2014/main" id="{8C80C888-37CD-E36C-53C8-BCC5670B0EC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78013" y="2593253"/>
            <a:ext cx="1447136" cy="1447136"/>
          </a:xfrm>
          <a:prstGeom prst="rect">
            <a:avLst/>
          </a:prstGeom>
        </p:spPr>
      </p:pic>
    </p:spTree>
    <p:extLst>
      <p:ext uri="{BB962C8B-B14F-4D97-AF65-F5344CB8AC3E}">
        <p14:creationId xmlns:p14="http://schemas.microsoft.com/office/powerpoint/2010/main" val="13279490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72B8A2-F841-6159-0409-179361B6F570}"/>
              </a:ext>
            </a:extLst>
          </p:cNvPr>
          <p:cNvSpPr>
            <a:spLocks noGrp="1"/>
          </p:cNvSpPr>
          <p:nvPr>
            <p:ph type="body" sz="quarter" idx="13"/>
          </p:nvPr>
        </p:nvSpPr>
        <p:spPr>
          <a:xfrm>
            <a:off x="1086578" y="280799"/>
            <a:ext cx="10600546" cy="953429"/>
          </a:xfrm>
        </p:spPr>
        <p:txBody>
          <a:bodyPr/>
          <a:lstStyle/>
          <a:p>
            <a:pPr algn="ctr"/>
            <a:r>
              <a:rPr lang="en-IE" dirty="0">
                <a:solidFill>
                  <a:srgbClr val="C95F57"/>
                </a:solidFill>
              </a:rPr>
              <a:t>Circulaire economie implementeren</a:t>
            </a:r>
          </a:p>
        </p:txBody>
      </p:sp>
      <p:pic>
        <p:nvPicPr>
          <p:cNvPr id="5" name="Picture 4">
            <a:extLst>
              <a:ext uri="{FF2B5EF4-FFF2-40B4-BE49-F238E27FC236}">
                <a16:creationId xmlns:a16="http://schemas.microsoft.com/office/drawing/2014/main" id="{6F838D02-669C-672B-31E5-1A0CE9BE08C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52791" y="1025690"/>
            <a:ext cx="7277283" cy="5737686"/>
          </a:xfrm>
          <a:prstGeom prst="rect">
            <a:avLst/>
          </a:prstGeom>
        </p:spPr>
      </p:pic>
      <p:sp>
        <p:nvSpPr>
          <p:cNvPr id="4" name="TextBox 3">
            <a:extLst>
              <a:ext uri="{FF2B5EF4-FFF2-40B4-BE49-F238E27FC236}">
                <a16:creationId xmlns:a16="http://schemas.microsoft.com/office/drawing/2014/main" id="{6AEF0327-4701-561B-9651-4B1EE4CB47E8}"/>
              </a:ext>
            </a:extLst>
          </p:cNvPr>
          <p:cNvSpPr txBox="1"/>
          <p:nvPr/>
        </p:nvSpPr>
        <p:spPr>
          <a:xfrm>
            <a:off x="504876" y="1098828"/>
            <a:ext cx="4648149" cy="4708981"/>
          </a:xfrm>
          <a:prstGeom prst="rect">
            <a:avLst/>
          </a:prstGeom>
          <a:noFill/>
        </p:spPr>
        <p:txBody>
          <a:bodyPr wrap="square" rtlCol="0">
            <a:spAutoFit/>
          </a:bodyPr>
          <a:lstStyle/>
          <a:p>
            <a:pPr marL="342900" indent="-342900">
              <a:buFont typeface="+mj-lt"/>
              <a:buAutoNum type="arabicPeriod"/>
            </a:pPr>
            <a:r>
              <a:rPr lang="en-IE" sz="2000" dirty="0"/>
              <a:t>Breng uw </a:t>
            </a:r>
            <a:r>
              <a:rPr lang="en-IE" sz="2000" b="1" dirty="0">
                <a:solidFill>
                  <a:srgbClr val="C95F57"/>
                </a:solidFill>
              </a:rPr>
              <a:t>huidige status </a:t>
            </a:r>
            <a:r>
              <a:rPr lang="en-IE" sz="2000" dirty="0"/>
              <a:t>op het gebied van Circulaire Economie in kaart</a:t>
            </a:r>
          </a:p>
          <a:p>
            <a:pPr marL="342900" indent="-342900">
              <a:buFont typeface="+mj-lt"/>
              <a:buAutoNum type="arabicPeriod"/>
            </a:pPr>
            <a:r>
              <a:rPr lang="en-IE" sz="2000" dirty="0"/>
              <a:t>Belangrijke </a:t>
            </a:r>
            <a:r>
              <a:rPr lang="en-IE" sz="2000" b="1" dirty="0">
                <a:solidFill>
                  <a:srgbClr val="C95F57"/>
                </a:solidFill>
              </a:rPr>
              <a:t>belanghebbenden </a:t>
            </a:r>
            <a:r>
              <a:rPr lang="en-IE" sz="2000" dirty="0"/>
              <a:t>betrekken</a:t>
            </a:r>
          </a:p>
          <a:p>
            <a:pPr marL="342900" indent="-342900">
              <a:buFont typeface="+mj-lt"/>
              <a:buAutoNum type="arabicPeriod"/>
            </a:pPr>
            <a:r>
              <a:rPr lang="en-IE" sz="2000" dirty="0"/>
              <a:t>Zorgen voor consistente </a:t>
            </a:r>
            <a:r>
              <a:rPr lang="en-IE" sz="2000" b="1" dirty="0">
                <a:solidFill>
                  <a:srgbClr val="C95F57"/>
                </a:solidFill>
              </a:rPr>
              <a:t>buy-in van </a:t>
            </a:r>
            <a:r>
              <a:rPr lang="en-IE" sz="2000" dirty="0"/>
              <a:t>het senior management</a:t>
            </a:r>
          </a:p>
          <a:p>
            <a:pPr marL="342900" indent="-342900">
              <a:buFont typeface="+mj-lt"/>
              <a:buAutoNum type="arabicPeriod"/>
            </a:pPr>
            <a:r>
              <a:rPr lang="en-IE" sz="2000" dirty="0"/>
              <a:t>Creëer </a:t>
            </a:r>
            <a:r>
              <a:rPr lang="en-IE" sz="2000" b="1" dirty="0">
                <a:solidFill>
                  <a:srgbClr val="C95F57"/>
                </a:solidFill>
              </a:rPr>
              <a:t>kampioenen in </a:t>
            </a:r>
            <a:r>
              <a:rPr lang="en-IE" sz="2000" dirty="0"/>
              <a:t>de circulaire economie, plan en bouw capaciteit op</a:t>
            </a:r>
          </a:p>
          <a:p>
            <a:pPr marL="342900" indent="-342900">
              <a:buFont typeface="+mj-lt"/>
              <a:buAutoNum type="arabicPeriod"/>
            </a:pPr>
            <a:r>
              <a:rPr lang="en-IE" sz="2000" dirty="0"/>
              <a:t>Ontwikkel een </a:t>
            </a:r>
            <a:r>
              <a:rPr lang="en-IE" sz="2000" b="1" dirty="0">
                <a:solidFill>
                  <a:srgbClr val="C95F57"/>
                </a:solidFill>
              </a:rPr>
              <a:t>business case </a:t>
            </a:r>
            <a:r>
              <a:rPr lang="en-IE" sz="2000" dirty="0"/>
              <a:t>en meetbare ambities</a:t>
            </a:r>
          </a:p>
          <a:p>
            <a:pPr marL="342900" indent="-342900">
              <a:buFont typeface="+mj-lt"/>
              <a:buAutoNum type="arabicPeriod"/>
            </a:pPr>
            <a:r>
              <a:rPr lang="en-IE" sz="2000" b="1" dirty="0">
                <a:solidFill>
                  <a:srgbClr val="C95F57"/>
                </a:solidFill>
              </a:rPr>
              <a:t>Visie </a:t>
            </a:r>
            <a:r>
              <a:rPr lang="en-IE" sz="2000" dirty="0"/>
              <a:t>op circulaire economie definiëren en </a:t>
            </a:r>
            <a:r>
              <a:rPr lang="en-IE" sz="2000" b="1" dirty="0">
                <a:solidFill>
                  <a:srgbClr val="C95F57"/>
                </a:solidFill>
              </a:rPr>
              <a:t>communiceren</a:t>
            </a:r>
          </a:p>
          <a:p>
            <a:pPr marL="342900" indent="-342900">
              <a:buFont typeface="+mj-lt"/>
              <a:buAutoNum type="arabicPeriod"/>
            </a:pPr>
            <a:r>
              <a:rPr lang="en-IE" sz="2000" b="1" dirty="0">
                <a:solidFill>
                  <a:srgbClr val="C95F57"/>
                </a:solidFill>
              </a:rPr>
              <a:t>Proces - </a:t>
            </a:r>
            <a:r>
              <a:rPr lang="en-IE" sz="2000" dirty="0"/>
              <a:t>bedrijfsmodelinnovatie </a:t>
            </a:r>
            <a:r>
              <a:rPr lang="en-IE" sz="2000" b="1" dirty="0">
                <a:solidFill>
                  <a:srgbClr val="C95F57"/>
                </a:solidFill>
              </a:rPr>
              <a:t>produceren</a:t>
            </a:r>
          </a:p>
          <a:p>
            <a:pPr marL="342900" indent="-342900">
              <a:buFont typeface="+mj-lt"/>
              <a:buAutoNum type="arabicPeriod"/>
            </a:pPr>
            <a:r>
              <a:rPr lang="en-IE" sz="2000" b="1" dirty="0">
                <a:solidFill>
                  <a:srgbClr val="C95F57"/>
                </a:solidFill>
              </a:rPr>
              <a:t>Communiceer </a:t>
            </a:r>
            <a:r>
              <a:rPr lang="en-IE" sz="2000" dirty="0"/>
              <a:t>uw CE-inspanningen</a:t>
            </a:r>
          </a:p>
        </p:txBody>
      </p:sp>
    </p:spTree>
    <p:extLst>
      <p:ext uri="{BB962C8B-B14F-4D97-AF65-F5344CB8AC3E}">
        <p14:creationId xmlns:p14="http://schemas.microsoft.com/office/powerpoint/2010/main" val="26363335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D389C0-C933-7B5A-6ECF-E9AB2686EF30}"/>
              </a:ext>
            </a:extLst>
          </p:cNvPr>
          <p:cNvSpPr>
            <a:spLocks noGrp="1"/>
          </p:cNvSpPr>
          <p:nvPr>
            <p:ph type="body" sz="quarter" idx="13"/>
          </p:nvPr>
        </p:nvSpPr>
        <p:spPr/>
        <p:txBody>
          <a:bodyPr/>
          <a:lstStyle/>
          <a:p>
            <a:r>
              <a:rPr lang="en-IE" dirty="0">
                <a:solidFill>
                  <a:srgbClr val="C95F57"/>
                </a:solidFill>
              </a:rPr>
              <a:t>Stappen 1- 8 Circulaire economie implementeren</a:t>
            </a:r>
          </a:p>
        </p:txBody>
      </p:sp>
      <p:sp>
        <p:nvSpPr>
          <p:cNvPr id="3" name="Text Placeholder 2">
            <a:extLst>
              <a:ext uri="{FF2B5EF4-FFF2-40B4-BE49-F238E27FC236}">
                <a16:creationId xmlns:a16="http://schemas.microsoft.com/office/drawing/2014/main" id="{18B3C4BA-820A-260D-2525-2DC729A33A23}"/>
              </a:ext>
            </a:extLst>
          </p:cNvPr>
          <p:cNvSpPr>
            <a:spLocks noGrp="1"/>
          </p:cNvSpPr>
          <p:nvPr>
            <p:ph type="body" sz="quarter" idx="14"/>
          </p:nvPr>
        </p:nvSpPr>
        <p:spPr>
          <a:xfrm>
            <a:off x="504876" y="1538705"/>
            <a:ext cx="5152974" cy="4700170"/>
          </a:xfrm>
        </p:spPr>
        <p:txBody>
          <a:bodyPr/>
          <a:lstStyle/>
          <a:p>
            <a:r>
              <a:rPr lang="en-GB" sz="2800" b="1" dirty="0">
                <a:solidFill>
                  <a:srgbClr val="027354"/>
                </a:solidFill>
              </a:rPr>
              <a:t>Stap 1. </a:t>
            </a:r>
            <a:r>
              <a:rPr lang="en-GB" sz="2800" b="1" dirty="0">
                <a:solidFill>
                  <a:srgbClr val="C95F57"/>
                </a:solidFill>
              </a:rPr>
              <a:t>Breng uw huidige status op het gebied van Circulaire Economie in kaart </a:t>
            </a:r>
          </a:p>
          <a:p>
            <a:endParaRPr lang="en-GB" b="1" dirty="0">
              <a:solidFill>
                <a:srgbClr val="C95F57"/>
              </a:solidFill>
            </a:endParaRPr>
          </a:p>
          <a:p>
            <a:r>
              <a:rPr lang="en-GB" dirty="0"/>
              <a:t>Bekijk al je huidige praktijken en activiteiten om in kaart te brengen wat je al doet dat als 'circulair denken' kan worden beschouwd. Houd rekening met alle bedrijfsonderdelen en betrek zowel activiteiten als producten en diensten in uw evaluatie.</a:t>
            </a:r>
          </a:p>
          <a:p>
            <a:endParaRPr lang="en-GB" dirty="0"/>
          </a:p>
          <a:p>
            <a:endParaRPr lang="en-IE" dirty="0"/>
          </a:p>
        </p:txBody>
      </p:sp>
      <p:pic>
        <p:nvPicPr>
          <p:cNvPr id="4" name="Picture 3">
            <a:extLst>
              <a:ext uri="{FF2B5EF4-FFF2-40B4-BE49-F238E27FC236}">
                <a16:creationId xmlns:a16="http://schemas.microsoft.com/office/drawing/2014/main" id="{82EA6437-F840-BE73-48F6-592A7CE704F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19112" y="1704892"/>
            <a:ext cx="5872888" cy="5052355"/>
          </a:xfrm>
          <a:prstGeom prst="rect">
            <a:avLst/>
          </a:prstGeom>
        </p:spPr>
      </p:pic>
    </p:spTree>
    <p:extLst>
      <p:ext uri="{BB962C8B-B14F-4D97-AF65-F5344CB8AC3E}">
        <p14:creationId xmlns:p14="http://schemas.microsoft.com/office/powerpoint/2010/main" val="36328921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D389C0-C933-7B5A-6ECF-E9AB2686EF30}"/>
              </a:ext>
            </a:extLst>
          </p:cNvPr>
          <p:cNvSpPr>
            <a:spLocks noGrp="1"/>
          </p:cNvSpPr>
          <p:nvPr>
            <p:ph type="body" sz="quarter" idx="13"/>
          </p:nvPr>
        </p:nvSpPr>
        <p:spPr/>
        <p:txBody>
          <a:bodyPr/>
          <a:lstStyle/>
          <a:p>
            <a:r>
              <a:rPr lang="en-IE" dirty="0">
                <a:solidFill>
                  <a:srgbClr val="027354"/>
                </a:solidFill>
              </a:rPr>
              <a:t>Stap 2. </a:t>
            </a:r>
            <a:r>
              <a:rPr lang="en-IE" dirty="0">
                <a:solidFill>
                  <a:srgbClr val="C95F57"/>
                </a:solidFill>
              </a:rPr>
              <a:t>Belangrijke belanghebbenden betrekken</a:t>
            </a:r>
          </a:p>
        </p:txBody>
      </p:sp>
      <p:sp>
        <p:nvSpPr>
          <p:cNvPr id="3" name="Text Placeholder 2">
            <a:extLst>
              <a:ext uri="{FF2B5EF4-FFF2-40B4-BE49-F238E27FC236}">
                <a16:creationId xmlns:a16="http://schemas.microsoft.com/office/drawing/2014/main" id="{18B3C4BA-820A-260D-2525-2DC729A33A23}"/>
              </a:ext>
            </a:extLst>
          </p:cNvPr>
          <p:cNvSpPr>
            <a:spLocks noGrp="1"/>
          </p:cNvSpPr>
          <p:nvPr>
            <p:ph type="body" sz="quarter" idx="14"/>
          </p:nvPr>
        </p:nvSpPr>
        <p:spPr>
          <a:xfrm>
            <a:off x="504876" y="1538705"/>
            <a:ext cx="11096574" cy="3995320"/>
          </a:xfrm>
        </p:spPr>
        <p:txBody>
          <a:bodyPr/>
          <a:lstStyle/>
          <a:p>
            <a:r>
              <a:rPr lang="en-GB" dirty="0"/>
              <a:t>Stakeholders zoals klanten, NGO's en gemeenschappen spelen een belangrijke en invloedrijke rol bij het aansturen van de CE-agenda. Een manier om met deze actoren in gesprek te gaan is via focusgroepen. Bij het betrekken van werknemers en stakeholders is het belangrijk om hen aan te moedigen om buiten de gebaande paden te denken, aangezien CE gaat over het elimineren van het hele concept van afval. Organisaties moeten goede, geschikte en relevante deskundige organisaties (adviesbureaus of NGO's) vinden waarmee ze vanaf het begin kunnen samenwerken tijdens de overgang naar een CE-bedrijfsmodel. Wat betreft interne stakeholders en werknemers, een manier om betrokkenheid met hen te stimuleren is om hen te vragen na te denken over waar uw bedrijf momenteel hoge kosten ervaart, zoals een grote afvalstroom of een afvalstroom die moeilijk te recyclen is. Andere gebieden van slechte prestaties, zoals hoge niveaus van productretouren of klachten over de duurzaamheid van producten, die negatieve media-aandacht kunnen krijgen, moeten ook worden onderzocht.</a:t>
            </a:r>
            <a:endParaRPr lang="en-IE" dirty="0"/>
          </a:p>
          <a:p>
            <a:r>
              <a:rPr lang="en-GB" dirty="0"/>
              <a:t> </a:t>
            </a:r>
          </a:p>
          <a:p>
            <a:endParaRPr lang="en-IE" dirty="0"/>
          </a:p>
        </p:txBody>
      </p:sp>
    </p:spTree>
    <p:extLst>
      <p:ext uri="{BB962C8B-B14F-4D97-AF65-F5344CB8AC3E}">
        <p14:creationId xmlns:p14="http://schemas.microsoft.com/office/powerpoint/2010/main" val="35843732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8340F84-CF22-F882-FE40-76FCC95F68C2}"/>
              </a:ext>
            </a:extLst>
          </p:cNvPr>
          <p:cNvSpPr>
            <a:spLocks noGrp="1"/>
          </p:cNvSpPr>
          <p:nvPr>
            <p:ph type="body" sz="quarter" idx="13"/>
          </p:nvPr>
        </p:nvSpPr>
        <p:spPr>
          <a:xfrm>
            <a:off x="726815" y="522863"/>
            <a:ext cx="5228693" cy="953429"/>
          </a:xfrm>
        </p:spPr>
        <p:txBody>
          <a:bodyPr>
            <a:noAutofit/>
          </a:bodyPr>
          <a:lstStyle/>
          <a:p>
            <a:r>
              <a:rPr lang="en-GB" sz="2800" dirty="0"/>
              <a:t>Stap 3. Zorg voor consistente steun van het senior management</a:t>
            </a:r>
            <a:endParaRPr lang="en-IE" sz="2800" dirty="0"/>
          </a:p>
          <a:p>
            <a:endParaRPr lang="en-IE" sz="2800" dirty="0"/>
          </a:p>
        </p:txBody>
      </p:sp>
      <p:sp>
        <p:nvSpPr>
          <p:cNvPr id="5" name="Text Placeholder 4">
            <a:extLst>
              <a:ext uri="{FF2B5EF4-FFF2-40B4-BE49-F238E27FC236}">
                <a16:creationId xmlns:a16="http://schemas.microsoft.com/office/drawing/2014/main" id="{E324CF6D-B322-EBDE-EAF5-9589526ED10A}"/>
              </a:ext>
            </a:extLst>
          </p:cNvPr>
          <p:cNvSpPr>
            <a:spLocks noGrp="1"/>
          </p:cNvSpPr>
          <p:nvPr>
            <p:ph type="body" sz="quarter" idx="14"/>
          </p:nvPr>
        </p:nvSpPr>
        <p:spPr>
          <a:xfrm>
            <a:off x="726088" y="1476292"/>
            <a:ext cx="5998562" cy="3079983"/>
          </a:xfrm>
        </p:spPr>
        <p:txBody>
          <a:bodyPr/>
          <a:lstStyle/>
          <a:p>
            <a:r>
              <a:rPr lang="en-GB" sz="2000" dirty="0"/>
              <a:t>Uit het onderzoek van de World Business Council for Sustainable Development (WBCSD) en de Boston Consulting Group (BCG) bleek dat leiderschap de belangrijkste factor is om CE binnen bedrijven te stimuleren. De betrokkenheid en sturing van het senior leiderschap op het onderwerp is van vitaal belang voor een succesvolle implementatie. Zonder betrokken senior management en leiderschap zal het circulaire economie denken niet vooruitgaan binnen organisaties. Het is daarom belangrijk dat senior management en leiders goed bewust worden gemaakt van de concepten van CE en de potentiële voordelen en effecten voor het bedrijf. </a:t>
            </a:r>
            <a:endParaRPr lang="en-IE" sz="2000" dirty="0"/>
          </a:p>
        </p:txBody>
      </p:sp>
      <p:pic>
        <p:nvPicPr>
          <p:cNvPr id="8" name="Picture 7">
            <a:hlinkClick r:id="rId2"/>
            <a:extLst>
              <a:ext uri="{FF2B5EF4-FFF2-40B4-BE49-F238E27FC236}">
                <a16:creationId xmlns:a16="http://schemas.microsoft.com/office/drawing/2014/main" id="{33214525-CB13-3F01-04D3-17CE7F608BA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22983" y="522863"/>
            <a:ext cx="4527783" cy="4743694"/>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A796B4D3-1399-330C-46E5-CF1F2F0E3AD6}"/>
              </a:ext>
            </a:extLst>
          </p:cNvPr>
          <p:cNvSpPr txBox="1"/>
          <p:nvPr/>
        </p:nvSpPr>
        <p:spPr>
          <a:xfrm>
            <a:off x="7553324" y="5381625"/>
            <a:ext cx="3467100" cy="1200329"/>
          </a:xfrm>
          <a:prstGeom prst="rect">
            <a:avLst/>
          </a:prstGeom>
          <a:noFill/>
        </p:spPr>
        <p:txBody>
          <a:bodyPr wrap="square" rtlCol="0">
            <a:spAutoFit/>
          </a:bodyPr>
          <a:lstStyle/>
          <a:p>
            <a:pPr algn="ctr"/>
            <a:r>
              <a:rPr lang="en-IE" dirty="0">
                <a:solidFill>
                  <a:schemeClr val="bg1"/>
                </a:solidFill>
                <a:hlinkClick r:id="rId2">
                  <a:extLst>
                    <a:ext uri="{A12FA001-AC4F-418D-AE19-62706E023703}">
                      <ahyp:hlinkClr xmlns:ahyp="http://schemas.microsoft.com/office/drawing/2018/hyperlinkcolor" val="tx"/>
                    </a:ext>
                  </a:extLst>
                </a:hlinkClick>
              </a:rPr>
              <a:t>Zie Case Study Better Futures Factory, Nederland hoe zij hun CE Sustainable Product Design hebben geïmplementeerd</a:t>
            </a:r>
            <a:r>
              <a:rPr lang="en-IE" dirty="0">
                <a:solidFill>
                  <a:schemeClr val="bg1"/>
                </a:solidFill>
              </a:rPr>
              <a:t>. </a:t>
            </a:r>
            <a:r>
              <a:rPr lang="en-IE" b="1" dirty="0">
                <a:solidFill>
                  <a:schemeClr val="bg1"/>
                </a:solidFill>
                <a:hlinkClick r:id="rId2">
                  <a:extLst>
                    <a:ext uri="{A12FA001-AC4F-418D-AE19-62706E023703}">
                      <ahyp:hlinkClr xmlns:ahyp="http://schemas.microsoft.com/office/drawing/2018/hyperlinkcolor" val="tx"/>
                    </a:ext>
                  </a:extLst>
                </a:hlinkClick>
              </a:rPr>
              <a:t>Pagina 46 </a:t>
            </a:r>
            <a:endParaRPr lang="en-IE" dirty="0">
              <a:solidFill>
                <a:schemeClr val="bg1"/>
              </a:solidFill>
            </a:endParaRPr>
          </a:p>
        </p:txBody>
      </p:sp>
      <p:pic>
        <p:nvPicPr>
          <p:cNvPr id="12" name="Graphic 11" descr="Touchscreen with solid fill">
            <a:extLst>
              <a:ext uri="{FF2B5EF4-FFF2-40B4-BE49-F238E27FC236}">
                <a16:creationId xmlns:a16="http://schemas.microsoft.com/office/drawing/2014/main" id="{3D608A48-23B4-2B99-B749-2CA7EE3F561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62486" y="2628900"/>
            <a:ext cx="1158994" cy="1158994"/>
          </a:xfrm>
          <a:prstGeom prst="rect">
            <a:avLst/>
          </a:prstGeom>
        </p:spPr>
      </p:pic>
    </p:spTree>
    <p:extLst>
      <p:ext uri="{BB962C8B-B14F-4D97-AF65-F5344CB8AC3E}">
        <p14:creationId xmlns:p14="http://schemas.microsoft.com/office/powerpoint/2010/main" val="37873672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837CC619-22EC-CA2F-4D08-D292AB9DFA14}"/>
              </a:ext>
            </a:extLst>
          </p:cNvPr>
          <p:cNvSpPr>
            <a:spLocks noGrp="1"/>
          </p:cNvSpPr>
          <p:nvPr>
            <p:ph type="body" sz="quarter" idx="16"/>
          </p:nvPr>
        </p:nvSpPr>
        <p:spPr>
          <a:xfrm>
            <a:off x="589703" y="300319"/>
            <a:ext cx="4716425" cy="582221"/>
          </a:xfrm>
        </p:spPr>
        <p:txBody>
          <a:bodyPr>
            <a:normAutofit lnSpcReduction="10000"/>
          </a:bodyPr>
          <a:lstStyle/>
          <a:p>
            <a:r>
              <a:rPr lang="en-IE" dirty="0">
                <a:solidFill>
                  <a:srgbClr val="3AA091"/>
                </a:solidFill>
              </a:rPr>
              <a:t>Leerresultaten</a:t>
            </a:r>
          </a:p>
        </p:txBody>
      </p:sp>
      <p:sp>
        <p:nvSpPr>
          <p:cNvPr id="23" name="Text Placeholder 22">
            <a:extLst>
              <a:ext uri="{FF2B5EF4-FFF2-40B4-BE49-F238E27FC236}">
                <a16:creationId xmlns:a16="http://schemas.microsoft.com/office/drawing/2014/main" id="{C913A5E1-11E1-54FA-1243-CBA999D4E81D}"/>
              </a:ext>
            </a:extLst>
          </p:cNvPr>
          <p:cNvSpPr>
            <a:spLocks noGrp="1"/>
          </p:cNvSpPr>
          <p:nvPr>
            <p:ph type="body" sz="quarter" idx="18"/>
          </p:nvPr>
        </p:nvSpPr>
        <p:spPr>
          <a:xfrm>
            <a:off x="430306" y="907745"/>
            <a:ext cx="5395869" cy="5384995"/>
          </a:xfrm>
        </p:spPr>
        <p:txBody>
          <a:bodyPr>
            <a:normAutofit fontScale="77500" lnSpcReduction="20000"/>
          </a:bodyPr>
          <a:lstStyle/>
          <a:p>
            <a:pPr marL="342900" indent="-342900">
              <a:lnSpc>
                <a:spcPct val="120000"/>
              </a:lnSpc>
              <a:spcBef>
                <a:spcPts val="600"/>
              </a:spcBef>
              <a:buFont typeface="Wingdings" panose="05000000000000000000" pitchFamily="2" charset="2"/>
              <a:buChar char="v"/>
            </a:pPr>
            <a:r>
              <a:rPr lang="en-IE" sz="2500" dirty="0">
                <a:solidFill>
                  <a:srgbClr val="4D4D4D"/>
                </a:solidFill>
              </a:rPr>
              <a:t>Het verschil </a:t>
            </a:r>
            <a:r>
              <a:rPr lang="en-IE" b="1" dirty="0">
                <a:solidFill>
                  <a:srgbClr val="3AA091"/>
                </a:solidFill>
              </a:rPr>
              <a:t>begrijpen </a:t>
            </a:r>
            <a:r>
              <a:rPr lang="en-IE" sz="2500" dirty="0">
                <a:solidFill>
                  <a:srgbClr val="4D4D4D"/>
                </a:solidFill>
              </a:rPr>
              <a:t>tussen het traditionele lineaire model en het model van de circulaire economie </a:t>
            </a:r>
          </a:p>
          <a:p>
            <a:pPr marL="342900" indent="-342900">
              <a:lnSpc>
                <a:spcPct val="120000"/>
              </a:lnSpc>
              <a:spcBef>
                <a:spcPts val="600"/>
              </a:spcBef>
              <a:buFont typeface="Wingdings" panose="05000000000000000000" pitchFamily="2" charset="2"/>
              <a:buChar char="v"/>
            </a:pPr>
            <a:r>
              <a:rPr lang="en-IE" b="1" dirty="0">
                <a:solidFill>
                  <a:srgbClr val="F27954"/>
                </a:solidFill>
              </a:rPr>
              <a:t>Leer </a:t>
            </a:r>
            <a:r>
              <a:rPr lang="en-IE" dirty="0">
                <a:solidFill>
                  <a:srgbClr val="4D4D4D"/>
                </a:solidFill>
              </a:rPr>
              <a:t>waarom bedrijven zich moeten bezighouden met CE, niet alleen om controle te krijgen over hun hulpbronnen, maar ook om rekening te houden met milieuregelgeving.</a:t>
            </a:r>
          </a:p>
          <a:p>
            <a:pPr marL="342900" indent="-342900">
              <a:lnSpc>
                <a:spcPct val="120000"/>
              </a:lnSpc>
              <a:spcBef>
                <a:spcPts val="600"/>
              </a:spcBef>
              <a:buFont typeface="Wingdings" panose="05000000000000000000" pitchFamily="2" charset="2"/>
              <a:buChar char="v"/>
            </a:pPr>
            <a:r>
              <a:rPr lang="en-IE" b="1" dirty="0">
                <a:solidFill>
                  <a:srgbClr val="002060"/>
                </a:solidFill>
              </a:rPr>
              <a:t>Zich bewust worden </a:t>
            </a:r>
            <a:r>
              <a:rPr lang="en-IE" dirty="0">
                <a:solidFill>
                  <a:srgbClr val="4D4D4D"/>
                </a:solidFill>
              </a:rPr>
              <a:t>van hoe de Circulaire Economie een voordelige manier kan zijn om duurzaam zaken te doen en hoe het even gunstig kan zijn voor mensen en de planeet</a:t>
            </a:r>
          </a:p>
          <a:p>
            <a:pPr marL="342900" indent="-342900">
              <a:lnSpc>
                <a:spcPct val="120000"/>
              </a:lnSpc>
              <a:spcBef>
                <a:spcPts val="600"/>
              </a:spcBef>
              <a:buFont typeface="Wingdings" panose="05000000000000000000" pitchFamily="2" charset="2"/>
              <a:buChar char="v"/>
            </a:pPr>
            <a:r>
              <a:rPr lang="en-IE" b="1" dirty="0">
                <a:solidFill>
                  <a:srgbClr val="027354"/>
                </a:solidFill>
              </a:rPr>
              <a:t>Leer </a:t>
            </a:r>
            <a:r>
              <a:rPr lang="en-IE" dirty="0">
                <a:solidFill>
                  <a:srgbClr val="4D4D4D"/>
                </a:solidFill>
              </a:rPr>
              <a:t>van talrijke Europese casestudy's in uiteenlopende sectoren hoe zij CE-modellen voor hun bedrijven hebben benaderd</a:t>
            </a:r>
          </a:p>
          <a:p>
            <a:pPr marL="342900" indent="-342900">
              <a:lnSpc>
                <a:spcPct val="120000"/>
              </a:lnSpc>
              <a:spcBef>
                <a:spcPts val="600"/>
              </a:spcBef>
              <a:buFont typeface="Wingdings" panose="05000000000000000000" pitchFamily="2" charset="2"/>
              <a:buChar char="v"/>
            </a:pPr>
            <a:r>
              <a:rPr lang="en-IE" b="1" dirty="0">
                <a:solidFill>
                  <a:srgbClr val="C95F57"/>
                </a:solidFill>
              </a:rPr>
              <a:t>Leer </a:t>
            </a:r>
            <a:r>
              <a:rPr lang="en-IE" dirty="0">
                <a:solidFill>
                  <a:srgbClr val="4D4D4D"/>
                </a:solidFill>
              </a:rPr>
              <a:t>hoe u kunt deelnemen aan de Circulaire Economie door kernprincipes en activiteiten te implementeren</a:t>
            </a:r>
          </a:p>
          <a:p>
            <a:pPr marL="342900" indent="-342900">
              <a:lnSpc>
                <a:spcPct val="120000"/>
              </a:lnSpc>
              <a:spcBef>
                <a:spcPts val="600"/>
              </a:spcBef>
              <a:buFont typeface="Wingdings" panose="05000000000000000000" pitchFamily="2" charset="2"/>
              <a:buChar char="v"/>
            </a:pPr>
            <a:endParaRPr lang="en-IE" dirty="0">
              <a:solidFill>
                <a:srgbClr val="4D4D4D"/>
              </a:solidFill>
            </a:endParaRPr>
          </a:p>
          <a:p>
            <a:pPr marL="342900" indent="-342900">
              <a:lnSpc>
                <a:spcPct val="120000"/>
              </a:lnSpc>
              <a:spcBef>
                <a:spcPts val="600"/>
              </a:spcBef>
              <a:buFont typeface="Wingdings" panose="05000000000000000000" pitchFamily="2" charset="2"/>
              <a:buChar char="v"/>
            </a:pPr>
            <a:endParaRPr lang="en-IE" dirty="0"/>
          </a:p>
        </p:txBody>
      </p:sp>
      <p:pic>
        <p:nvPicPr>
          <p:cNvPr id="6" name="Picture Placeholder 5" descr="Two people sitting at a table with a computer&#10;&#10;Description automatically generated with medium confidence">
            <a:extLst>
              <a:ext uri="{FF2B5EF4-FFF2-40B4-BE49-F238E27FC236}">
                <a16:creationId xmlns:a16="http://schemas.microsoft.com/office/drawing/2014/main" id="{ADB56B42-454F-92E3-BC7A-2E668A225A8B}"/>
              </a:ext>
            </a:extLst>
          </p:cNvPr>
          <p:cNvPicPr>
            <a:picLocks noGrp="1" noChangeAspect="1"/>
          </p:cNvPicPr>
          <p:nvPr>
            <p:ph type="pic" sz="quarter" idx="19"/>
          </p:nvPr>
        </p:nvPicPr>
        <p:blipFill>
          <a:blip r:embed="rId2" cstate="email">
            <a:extLst>
              <a:ext uri="{28A0092B-C50C-407E-A947-70E740481C1C}">
                <a14:useLocalDpi xmlns:a14="http://schemas.microsoft.com/office/drawing/2010/main"/>
              </a:ext>
            </a:extLst>
          </a:blip>
          <a:srcRect t="7614" b="7614"/>
          <a:stretch>
            <a:fillRect/>
          </a:stretch>
        </p:blipFill>
        <p:spPr>
          <a:xfrm>
            <a:off x="5957047" y="-1"/>
            <a:ext cx="5395869" cy="6858001"/>
          </a:xfrm>
        </p:spPr>
      </p:pic>
    </p:spTree>
    <p:extLst>
      <p:ext uri="{BB962C8B-B14F-4D97-AF65-F5344CB8AC3E}">
        <p14:creationId xmlns:p14="http://schemas.microsoft.com/office/powerpoint/2010/main" val="25987410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899C527-7FC3-0BC7-50A9-CB3495AB28FA}"/>
              </a:ext>
            </a:extLst>
          </p:cNvPr>
          <p:cNvSpPr>
            <a:spLocks noGrp="1"/>
          </p:cNvSpPr>
          <p:nvPr>
            <p:ph type="body" sz="quarter" idx="13"/>
          </p:nvPr>
        </p:nvSpPr>
        <p:spPr/>
        <p:txBody>
          <a:bodyPr/>
          <a:lstStyle/>
          <a:p>
            <a:r>
              <a:rPr lang="en-IE" dirty="0"/>
              <a:t>Better Futures Fabriek</a:t>
            </a:r>
          </a:p>
        </p:txBody>
      </p:sp>
      <p:sp>
        <p:nvSpPr>
          <p:cNvPr id="4" name="Text Placeholder 3">
            <a:extLst>
              <a:ext uri="{FF2B5EF4-FFF2-40B4-BE49-F238E27FC236}">
                <a16:creationId xmlns:a16="http://schemas.microsoft.com/office/drawing/2014/main" id="{CD3788A8-3B7D-7798-6159-8730251ABCC2}"/>
              </a:ext>
            </a:extLst>
          </p:cNvPr>
          <p:cNvSpPr>
            <a:spLocks noGrp="1"/>
          </p:cNvSpPr>
          <p:nvPr>
            <p:ph type="body" sz="quarter" idx="14"/>
          </p:nvPr>
        </p:nvSpPr>
        <p:spPr/>
        <p:txBody>
          <a:bodyPr/>
          <a:lstStyle/>
          <a:p>
            <a:r>
              <a:rPr lang="en-IE" sz="3600" i="1" dirty="0"/>
              <a:t>Dingen duurzaam doen, circulaire economie, dat is wat we proberen te integreren in alles wat we doen.</a:t>
            </a:r>
          </a:p>
          <a:p>
            <a:endParaRPr lang="en-IE" dirty="0"/>
          </a:p>
          <a:p>
            <a:r>
              <a:rPr lang="en-IE" dirty="0"/>
              <a:t>Jonas Martens</a:t>
            </a:r>
          </a:p>
        </p:txBody>
      </p:sp>
      <p:pic>
        <p:nvPicPr>
          <p:cNvPr id="5" name="Picture 4">
            <a:extLst>
              <a:ext uri="{FF2B5EF4-FFF2-40B4-BE49-F238E27FC236}">
                <a16:creationId xmlns:a16="http://schemas.microsoft.com/office/drawing/2014/main" id="{F5E908BE-8B23-3D4D-99BB-6E8A4D96A12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37719" r="5706"/>
          <a:stretch/>
        </p:blipFill>
        <p:spPr>
          <a:xfrm>
            <a:off x="6515100" y="1307515"/>
            <a:ext cx="4537899" cy="4242970"/>
          </a:xfrm>
          <a:prstGeom prst="ellipse">
            <a:avLst/>
          </a:prstGeom>
        </p:spPr>
      </p:pic>
    </p:spTree>
    <p:extLst>
      <p:ext uri="{BB962C8B-B14F-4D97-AF65-F5344CB8AC3E}">
        <p14:creationId xmlns:p14="http://schemas.microsoft.com/office/powerpoint/2010/main" val="24245652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8340F84-CF22-F882-FE40-76FCC95F68C2}"/>
              </a:ext>
            </a:extLst>
          </p:cNvPr>
          <p:cNvSpPr>
            <a:spLocks noGrp="1"/>
          </p:cNvSpPr>
          <p:nvPr>
            <p:ph type="body" sz="quarter" idx="13"/>
          </p:nvPr>
        </p:nvSpPr>
        <p:spPr>
          <a:xfrm>
            <a:off x="726815" y="437138"/>
            <a:ext cx="6093085" cy="953429"/>
          </a:xfrm>
        </p:spPr>
        <p:txBody>
          <a:bodyPr>
            <a:noAutofit/>
          </a:bodyPr>
          <a:lstStyle/>
          <a:p>
            <a:r>
              <a:rPr lang="en-GB" sz="2800" dirty="0"/>
              <a:t>Stap 4. Visie op circulaire economie definiëren en communiceren</a:t>
            </a:r>
            <a:endParaRPr lang="en-IE" sz="2800" dirty="0"/>
          </a:p>
          <a:p>
            <a:endParaRPr lang="en-IE" sz="2800" dirty="0"/>
          </a:p>
        </p:txBody>
      </p:sp>
      <p:sp>
        <p:nvSpPr>
          <p:cNvPr id="5" name="Text Placeholder 4">
            <a:extLst>
              <a:ext uri="{FF2B5EF4-FFF2-40B4-BE49-F238E27FC236}">
                <a16:creationId xmlns:a16="http://schemas.microsoft.com/office/drawing/2014/main" id="{E324CF6D-B322-EBDE-EAF5-9589526ED10A}"/>
              </a:ext>
            </a:extLst>
          </p:cNvPr>
          <p:cNvSpPr>
            <a:spLocks noGrp="1"/>
          </p:cNvSpPr>
          <p:nvPr>
            <p:ph type="body" sz="quarter" idx="14"/>
          </p:nvPr>
        </p:nvSpPr>
        <p:spPr>
          <a:xfrm>
            <a:off x="726088" y="1314367"/>
            <a:ext cx="5998562" cy="3079983"/>
          </a:xfrm>
        </p:spPr>
        <p:txBody>
          <a:bodyPr/>
          <a:lstStyle/>
          <a:p>
            <a:r>
              <a:rPr lang="en-GB" sz="2000" dirty="0"/>
              <a:t>Het management moet vanaf het begin duidelijk definiëren wat het bedrijf verstaat onder "circulaire economie" in termen van strategie en activiteiten. Dit maakt het makkelijker voor het management om het concept van CE te communiceren naar werknemers en stakeholders. De definitie is uniek voor elk bedrijf en zijn specifieke context. Het is belangrijk om in gedachten te houden dat geen enkel bedrijf alleen alle uitdagingen kan oplossen waarmee het wordt geconfronteerd om meer circulair te worden. Veel problemen kunnen alleen worden opgelost door samen te werken met verschillende bedrijven en sectoren, door waardeketens heen en zelfs met nationale en lokale overheden. </a:t>
            </a:r>
            <a:endParaRPr lang="en-IE" sz="2000" dirty="0"/>
          </a:p>
        </p:txBody>
      </p:sp>
      <p:pic>
        <p:nvPicPr>
          <p:cNvPr id="3" name="Picture 2">
            <a:extLst>
              <a:ext uri="{FF2B5EF4-FFF2-40B4-BE49-F238E27FC236}">
                <a16:creationId xmlns:a16="http://schemas.microsoft.com/office/drawing/2014/main" id="{E30EA8A4-680B-724E-281B-B1C183464B7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10290" y="913852"/>
            <a:ext cx="4286470" cy="4165814"/>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77B89B30-8043-21B2-0C5F-F98F397DAE65}"/>
              </a:ext>
            </a:extLst>
          </p:cNvPr>
          <p:cNvSpPr txBox="1"/>
          <p:nvPr/>
        </p:nvSpPr>
        <p:spPr>
          <a:xfrm>
            <a:off x="7419975" y="5238750"/>
            <a:ext cx="3467100" cy="1200329"/>
          </a:xfrm>
          <a:prstGeom prst="rect">
            <a:avLst/>
          </a:prstGeom>
          <a:noFill/>
        </p:spPr>
        <p:txBody>
          <a:bodyPr wrap="square" rtlCol="0">
            <a:spAutoFit/>
          </a:bodyPr>
          <a:lstStyle/>
          <a:p>
            <a:pPr algn="ctr"/>
            <a:r>
              <a:rPr lang="en-IE" dirty="0">
                <a:solidFill>
                  <a:schemeClr val="bg1"/>
                </a:solidFill>
                <a:hlinkClick r:id="rId3">
                  <a:extLst>
                    <a:ext uri="{A12FA001-AC4F-418D-AE19-62706E023703}">
                      <ahyp:hlinkClr xmlns:ahyp="http://schemas.microsoft.com/office/drawing/2018/hyperlinkcolor" val="tx"/>
                    </a:ext>
                  </a:extLst>
                </a:hlinkClick>
              </a:rPr>
              <a:t>Zie Case Study Closing the Loop, Amsterdam hoe zij </a:t>
            </a:r>
            <a:r>
              <a:rPr lang="en-IE" dirty="0">
                <a:solidFill>
                  <a:schemeClr val="bg1"/>
                </a:solidFill>
              </a:rPr>
              <a:t>CE-diensten</a:t>
            </a:r>
            <a:r>
              <a:rPr lang="en-IE" dirty="0">
                <a:solidFill>
                  <a:schemeClr val="bg1"/>
                </a:solidFill>
                <a:hlinkClick r:id="rId3">
                  <a:extLst>
                    <a:ext uri="{A12FA001-AC4F-418D-AE19-62706E023703}">
                      <ahyp:hlinkClr xmlns:ahyp="http://schemas.microsoft.com/office/drawing/2018/hyperlinkcolor" val="tx"/>
                    </a:ext>
                  </a:extLst>
                </a:hlinkClick>
              </a:rPr>
              <a:t> hebben geïmplementeerd </a:t>
            </a:r>
            <a:r>
              <a:rPr lang="en-IE" dirty="0">
                <a:solidFill>
                  <a:schemeClr val="bg1"/>
                </a:solidFill>
              </a:rPr>
              <a:t>op basis van recycling van mobiele telefoons. </a:t>
            </a:r>
            <a:r>
              <a:rPr lang="en-IE" b="1" dirty="0">
                <a:solidFill>
                  <a:schemeClr val="bg1"/>
                </a:solidFill>
                <a:hlinkClick r:id="rId3">
                  <a:extLst>
                    <a:ext uri="{A12FA001-AC4F-418D-AE19-62706E023703}">
                      <ahyp:hlinkClr xmlns:ahyp="http://schemas.microsoft.com/office/drawing/2018/hyperlinkcolor" val="tx"/>
                    </a:ext>
                  </a:extLst>
                </a:hlinkClick>
              </a:rPr>
              <a:t>Pagina 58 </a:t>
            </a:r>
            <a:endParaRPr lang="en-IE" dirty="0">
              <a:solidFill>
                <a:schemeClr val="bg1"/>
              </a:solidFill>
            </a:endParaRPr>
          </a:p>
        </p:txBody>
      </p:sp>
      <p:pic>
        <p:nvPicPr>
          <p:cNvPr id="8" name="Graphic 7" descr="Touchscreen with solid fill">
            <a:extLst>
              <a:ext uri="{FF2B5EF4-FFF2-40B4-BE49-F238E27FC236}">
                <a16:creationId xmlns:a16="http://schemas.microsoft.com/office/drawing/2014/main" id="{8D624822-5F02-62AF-ED6F-2242C5027A5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48161" y="2854358"/>
            <a:ext cx="1158994" cy="1158994"/>
          </a:xfrm>
          <a:prstGeom prst="rect">
            <a:avLst/>
          </a:prstGeom>
        </p:spPr>
      </p:pic>
    </p:spTree>
    <p:extLst>
      <p:ext uri="{BB962C8B-B14F-4D97-AF65-F5344CB8AC3E}">
        <p14:creationId xmlns:p14="http://schemas.microsoft.com/office/powerpoint/2010/main" val="36433492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8340F84-CF22-F882-FE40-76FCC95F68C2}"/>
              </a:ext>
            </a:extLst>
          </p:cNvPr>
          <p:cNvSpPr>
            <a:spLocks noGrp="1"/>
          </p:cNvSpPr>
          <p:nvPr>
            <p:ph type="body" sz="quarter" idx="13"/>
          </p:nvPr>
        </p:nvSpPr>
        <p:spPr>
          <a:xfrm>
            <a:off x="726815" y="437138"/>
            <a:ext cx="5159635" cy="953429"/>
          </a:xfrm>
        </p:spPr>
        <p:txBody>
          <a:bodyPr>
            <a:noAutofit/>
          </a:bodyPr>
          <a:lstStyle/>
          <a:p>
            <a:r>
              <a:rPr lang="en-GB" sz="2800" dirty="0"/>
              <a:t>Stap 5. Ontwikkel een business case en meetbare ambities</a:t>
            </a:r>
            <a:endParaRPr lang="en-IE" sz="2800" dirty="0"/>
          </a:p>
          <a:p>
            <a:endParaRPr lang="en-IE" sz="2800" dirty="0"/>
          </a:p>
        </p:txBody>
      </p:sp>
      <p:sp>
        <p:nvSpPr>
          <p:cNvPr id="5" name="Text Placeholder 4">
            <a:extLst>
              <a:ext uri="{FF2B5EF4-FFF2-40B4-BE49-F238E27FC236}">
                <a16:creationId xmlns:a16="http://schemas.microsoft.com/office/drawing/2014/main" id="{E324CF6D-B322-EBDE-EAF5-9589526ED10A}"/>
              </a:ext>
            </a:extLst>
          </p:cNvPr>
          <p:cNvSpPr>
            <a:spLocks noGrp="1"/>
          </p:cNvSpPr>
          <p:nvPr>
            <p:ph type="body" sz="quarter" idx="14"/>
          </p:nvPr>
        </p:nvSpPr>
        <p:spPr>
          <a:xfrm>
            <a:off x="726087" y="1314367"/>
            <a:ext cx="6379563" cy="3079983"/>
          </a:xfrm>
        </p:spPr>
        <p:txBody>
          <a:bodyPr/>
          <a:lstStyle/>
          <a:p>
            <a:r>
              <a:rPr lang="en-GB" sz="2000" dirty="0"/>
              <a:t>De WBCSD en BCG ontdekten dat 81% van de onderzochte bedrijven met een CE-strategie ook een duidelijke business case had. Om medewerkers te motiveren en te betrekken bij CE, moet het management hun ambities kwantificeren en doelen stellen om vooruitgang te boeken. Ambitieuze, meetbare doelen stimuleren actie, creëren verantwoording en benadrukken de noodzaak voor verandering. Organisaties moeten proberen zichzelf te ontwrichten in plaats van te wachten op externe actoren. De beste manier om een business case aan te tonen is door te beschikken over Key Performance Indicators (KPI's) om de voortgang te meten. Regelmatige rapportage, zowel intern als extern, helpt om verantwoording af te leggen. </a:t>
            </a:r>
            <a:endParaRPr lang="en-IE" sz="2000" dirty="0"/>
          </a:p>
        </p:txBody>
      </p:sp>
      <p:pic>
        <p:nvPicPr>
          <p:cNvPr id="3" name="Picture 2">
            <a:hlinkClick r:id="rId2"/>
            <a:extLst>
              <a:ext uri="{FF2B5EF4-FFF2-40B4-BE49-F238E27FC236}">
                <a16:creationId xmlns:a16="http://schemas.microsoft.com/office/drawing/2014/main" id="{ED87B0E1-D093-444A-A3FB-D127973B18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05650" y="765100"/>
            <a:ext cx="4451579" cy="4178515"/>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01098B11-0231-3097-DBD3-033D223932B3}"/>
              </a:ext>
            </a:extLst>
          </p:cNvPr>
          <p:cNvSpPr txBox="1"/>
          <p:nvPr/>
        </p:nvSpPr>
        <p:spPr>
          <a:xfrm>
            <a:off x="7419975" y="5153025"/>
            <a:ext cx="3981450" cy="923330"/>
          </a:xfrm>
          <a:prstGeom prst="rect">
            <a:avLst/>
          </a:prstGeom>
          <a:noFill/>
        </p:spPr>
        <p:txBody>
          <a:bodyPr wrap="square" rtlCol="0">
            <a:spAutoFit/>
          </a:bodyPr>
          <a:lstStyle/>
          <a:p>
            <a:pPr algn="ctr"/>
            <a:r>
              <a:rPr lang="en-IE" dirty="0">
                <a:solidFill>
                  <a:schemeClr val="bg1"/>
                </a:solidFill>
                <a:hlinkClick r:id="rId2">
                  <a:extLst>
                    <a:ext uri="{A12FA001-AC4F-418D-AE19-62706E023703}">
                      <ahyp:hlinkClr xmlns:ahyp="http://schemas.microsoft.com/office/drawing/2018/hyperlinkcolor" val="tx"/>
                    </a:ext>
                  </a:extLst>
                </a:hlinkClick>
              </a:rPr>
              <a:t>Zie Case Study Donar, Solvenia hoe zij CE-ontwerp hebben geïmplementeerd in de productie van industrieel materiaal. </a:t>
            </a:r>
            <a:r>
              <a:rPr lang="en-IE" b="1" dirty="0">
                <a:solidFill>
                  <a:schemeClr val="bg1"/>
                </a:solidFill>
                <a:hlinkClick r:id="rId2">
                  <a:extLst>
                    <a:ext uri="{A12FA001-AC4F-418D-AE19-62706E023703}">
                      <ahyp:hlinkClr xmlns:ahyp="http://schemas.microsoft.com/office/drawing/2018/hyperlinkcolor" val="tx"/>
                    </a:ext>
                  </a:extLst>
                </a:hlinkClick>
              </a:rPr>
              <a:t>Pagina 66 </a:t>
            </a:r>
            <a:endParaRPr lang="en-IE" dirty="0">
              <a:solidFill>
                <a:schemeClr val="bg1"/>
              </a:solidFill>
            </a:endParaRPr>
          </a:p>
        </p:txBody>
      </p:sp>
    </p:spTree>
    <p:extLst>
      <p:ext uri="{BB962C8B-B14F-4D97-AF65-F5344CB8AC3E}">
        <p14:creationId xmlns:p14="http://schemas.microsoft.com/office/powerpoint/2010/main" val="32321724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erson holding a sign&#10;&#10;Description automatically generated with medium confidence">
            <a:extLst>
              <a:ext uri="{FF2B5EF4-FFF2-40B4-BE49-F238E27FC236}">
                <a16:creationId xmlns:a16="http://schemas.microsoft.com/office/drawing/2014/main" id="{FA2A1B86-77E8-AF18-601A-75B83B1D73D9}"/>
              </a:ext>
            </a:extLst>
          </p:cNvPr>
          <p:cNvPicPr>
            <a:picLocks noGrp="1" noChangeAspect="1"/>
          </p:cNvPicPr>
          <p:nvPr>
            <p:ph type="pic" sz="quarter" idx="19"/>
          </p:nvPr>
        </p:nvPicPr>
        <p:blipFill rotWithShape="1">
          <a:blip r:embed="rId2" cstate="email">
            <a:extLst>
              <a:ext uri="{28A0092B-C50C-407E-A947-70E740481C1C}">
                <a14:useLocalDpi xmlns:a14="http://schemas.microsoft.com/office/drawing/2010/main"/>
              </a:ext>
            </a:extLst>
          </a:blip>
          <a:srcRect l="29834" r="23309"/>
          <a:stretch/>
        </p:blipFill>
        <p:spPr>
          <a:xfrm>
            <a:off x="7677150" y="206375"/>
            <a:ext cx="4400550" cy="6261100"/>
          </a:xfrm>
        </p:spPr>
      </p:pic>
      <p:sp>
        <p:nvSpPr>
          <p:cNvPr id="4" name="Text Placeholder 3">
            <a:extLst>
              <a:ext uri="{FF2B5EF4-FFF2-40B4-BE49-F238E27FC236}">
                <a16:creationId xmlns:a16="http://schemas.microsoft.com/office/drawing/2014/main" id="{78340F84-CF22-F882-FE40-76FCC95F68C2}"/>
              </a:ext>
            </a:extLst>
          </p:cNvPr>
          <p:cNvSpPr>
            <a:spLocks noGrp="1"/>
          </p:cNvSpPr>
          <p:nvPr>
            <p:ph type="body" sz="quarter" idx="13"/>
          </p:nvPr>
        </p:nvSpPr>
        <p:spPr>
          <a:xfrm>
            <a:off x="726815" y="437138"/>
            <a:ext cx="5845435" cy="953429"/>
          </a:xfrm>
        </p:spPr>
        <p:txBody>
          <a:bodyPr>
            <a:noAutofit/>
          </a:bodyPr>
          <a:lstStyle/>
          <a:p>
            <a:r>
              <a:rPr lang="en-GB" sz="2800" dirty="0"/>
              <a:t>Stap 6. Creëer Circulaire Economie Kampioenen, Plan en Capaciteitsopbouw</a:t>
            </a:r>
            <a:endParaRPr lang="en-IE" sz="2800" dirty="0"/>
          </a:p>
        </p:txBody>
      </p:sp>
      <p:sp>
        <p:nvSpPr>
          <p:cNvPr id="5" name="Text Placeholder 4">
            <a:extLst>
              <a:ext uri="{FF2B5EF4-FFF2-40B4-BE49-F238E27FC236}">
                <a16:creationId xmlns:a16="http://schemas.microsoft.com/office/drawing/2014/main" id="{E324CF6D-B322-EBDE-EAF5-9589526ED10A}"/>
              </a:ext>
            </a:extLst>
          </p:cNvPr>
          <p:cNvSpPr>
            <a:spLocks noGrp="1"/>
          </p:cNvSpPr>
          <p:nvPr>
            <p:ph type="body" sz="quarter" idx="14"/>
          </p:nvPr>
        </p:nvSpPr>
        <p:spPr>
          <a:xfrm>
            <a:off x="726087" y="1314367"/>
            <a:ext cx="6731988" cy="3079983"/>
          </a:xfrm>
        </p:spPr>
        <p:txBody>
          <a:bodyPr/>
          <a:lstStyle/>
          <a:p>
            <a:r>
              <a:rPr lang="en-GB" sz="2000" dirty="0"/>
              <a:t>Bioregional4 raadt organisaties aan om een werkgroep samen te stellen die zich bezighoudt met alle activiteiten en producten/diensten, inclusief belangrijke beïnvloeders die uw aanpak van CE kunnen promoten. Deze groep van voorvechters kan bekijken wat de organisatie al heeft gedaan op het gebied van CE. Ze kunnen helpen om een gedeeld begrip te creëren van wat werkte, wat niet werkte en waarom en wat er nu gepland staat. De groep kan ook beginnen met het plannen van een organisatiebrede visie voor een nieuwe CE-versie van het bedrijf. Ze kunnen stappenplannen maken om het CE-denken volledig in het bedrijf te verankeren. Het 1-3-jarenplan zou zich richten op kleinere, stapsgewijze veranderingen, waarbij relevante ideeën worden getest die in de toekomst kunnen worden opgeschaald. </a:t>
            </a:r>
            <a:endParaRPr lang="en-IE" sz="2000" dirty="0"/>
          </a:p>
        </p:txBody>
      </p:sp>
    </p:spTree>
    <p:extLst>
      <p:ext uri="{BB962C8B-B14F-4D97-AF65-F5344CB8AC3E}">
        <p14:creationId xmlns:p14="http://schemas.microsoft.com/office/powerpoint/2010/main" val="2349921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icture containing text&#10;&#10;Description automatically generated">
            <a:extLst>
              <a:ext uri="{FF2B5EF4-FFF2-40B4-BE49-F238E27FC236}">
                <a16:creationId xmlns:a16="http://schemas.microsoft.com/office/drawing/2014/main" id="{C6D9962B-87FF-11B2-510D-18F1592F92AF}"/>
              </a:ext>
            </a:extLst>
          </p:cNvPr>
          <p:cNvPicPr>
            <a:picLocks noGrp="1" noChangeAspect="1"/>
          </p:cNvPicPr>
          <p:nvPr>
            <p:ph type="pic" sz="quarter" idx="19"/>
          </p:nvPr>
        </p:nvPicPr>
        <p:blipFill>
          <a:blip r:embed="rId2" cstate="email">
            <a:extLst>
              <a:ext uri="{28A0092B-C50C-407E-A947-70E740481C1C}">
                <a14:useLocalDpi xmlns:a14="http://schemas.microsoft.com/office/drawing/2010/main"/>
              </a:ext>
            </a:extLst>
          </a:blip>
          <a:srcRect l="29812" r="29812"/>
          <a:stretch>
            <a:fillRect/>
          </a:stretch>
        </p:blipFill>
        <p:spPr>
          <a:xfrm>
            <a:off x="7677150" y="206375"/>
            <a:ext cx="3787775" cy="6261100"/>
          </a:xfrm>
        </p:spPr>
      </p:pic>
      <p:sp>
        <p:nvSpPr>
          <p:cNvPr id="4" name="Text Placeholder 3">
            <a:extLst>
              <a:ext uri="{FF2B5EF4-FFF2-40B4-BE49-F238E27FC236}">
                <a16:creationId xmlns:a16="http://schemas.microsoft.com/office/drawing/2014/main" id="{78340F84-CF22-F882-FE40-76FCC95F68C2}"/>
              </a:ext>
            </a:extLst>
          </p:cNvPr>
          <p:cNvSpPr>
            <a:spLocks noGrp="1"/>
          </p:cNvSpPr>
          <p:nvPr>
            <p:ph type="body" sz="quarter" idx="13"/>
          </p:nvPr>
        </p:nvSpPr>
        <p:spPr>
          <a:xfrm>
            <a:off x="726815" y="437138"/>
            <a:ext cx="5845435" cy="953429"/>
          </a:xfrm>
        </p:spPr>
        <p:txBody>
          <a:bodyPr>
            <a:noAutofit/>
          </a:bodyPr>
          <a:lstStyle/>
          <a:p>
            <a:r>
              <a:rPr lang="en-GB" sz="2800" dirty="0"/>
              <a:t>Stap 7. Proces - Product - Bedrijfsmodelinnovatie</a:t>
            </a:r>
            <a:endParaRPr lang="en-IE" sz="2800" dirty="0"/>
          </a:p>
        </p:txBody>
      </p:sp>
      <p:sp>
        <p:nvSpPr>
          <p:cNvPr id="5" name="Text Placeholder 4">
            <a:extLst>
              <a:ext uri="{FF2B5EF4-FFF2-40B4-BE49-F238E27FC236}">
                <a16:creationId xmlns:a16="http://schemas.microsoft.com/office/drawing/2014/main" id="{E324CF6D-B322-EBDE-EAF5-9589526ED10A}"/>
              </a:ext>
            </a:extLst>
          </p:cNvPr>
          <p:cNvSpPr>
            <a:spLocks noGrp="1"/>
          </p:cNvSpPr>
          <p:nvPr>
            <p:ph type="body" sz="quarter" idx="14"/>
          </p:nvPr>
        </p:nvSpPr>
        <p:spPr>
          <a:xfrm>
            <a:off x="726087" y="1314367"/>
            <a:ext cx="4960338" cy="3079983"/>
          </a:xfrm>
        </p:spPr>
        <p:txBody>
          <a:bodyPr/>
          <a:lstStyle/>
          <a:p>
            <a:r>
              <a:rPr lang="en-GB" sz="2000" dirty="0"/>
              <a:t>De WBCSD en BCG stellen dat het voor bedrijven zinvoller is om te beginnen met de minst verstorende vormen van verandering op weg naar CE. Dit betekent dat bedrijven moeten beginnen met veranderingen in de bedrijfsprocessen; zodra deze positieve voordelen zijn vastgesteld, zal het gemakkelijker zijn om over te stappen op een circulaire manier door de producten en uiteindelijk het bedrijfsmodel te verstoren.</a:t>
            </a:r>
            <a:endParaRPr lang="en-IE" sz="2000" dirty="0"/>
          </a:p>
        </p:txBody>
      </p:sp>
    </p:spTree>
    <p:extLst>
      <p:ext uri="{BB962C8B-B14F-4D97-AF65-F5344CB8AC3E}">
        <p14:creationId xmlns:p14="http://schemas.microsoft.com/office/powerpoint/2010/main" val="13964994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Graphical user interface&#10;&#10;Description automatically generated">
            <a:extLst>
              <a:ext uri="{FF2B5EF4-FFF2-40B4-BE49-F238E27FC236}">
                <a16:creationId xmlns:a16="http://schemas.microsoft.com/office/drawing/2014/main" id="{9C63BEC7-1EA6-EAB1-EF4F-F7DA1B7004DC}"/>
              </a:ext>
            </a:extLst>
          </p:cNvPr>
          <p:cNvPicPr>
            <a:picLocks noGrp="1" noChangeAspect="1"/>
          </p:cNvPicPr>
          <p:nvPr>
            <p:ph type="pic" sz="quarter" idx="19"/>
          </p:nvPr>
        </p:nvPicPr>
        <p:blipFill>
          <a:blip r:embed="rId2" cstate="email">
            <a:extLst>
              <a:ext uri="{28A0092B-C50C-407E-A947-70E740481C1C}">
                <a14:useLocalDpi xmlns:a14="http://schemas.microsoft.com/office/drawing/2010/main"/>
              </a:ext>
            </a:extLst>
          </a:blip>
          <a:srcRect l="4627" r="4627"/>
          <a:stretch>
            <a:fillRect/>
          </a:stretch>
        </p:blipFill>
        <p:spPr>
          <a:xfrm>
            <a:off x="7677150" y="206375"/>
            <a:ext cx="3787775" cy="6261100"/>
          </a:xfrm>
        </p:spPr>
      </p:pic>
      <p:sp>
        <p:nvSpPr>
          <p:cNvPr id="4" name="Text Placeholder 3">
            <a:extLst>
              <a:ext uri="{FF2B5EF4-FFF2-40B4-BE49-F238E27FC236}">
                <a16:creationId xmlns:a16="http://schemas.microsoft.com/office/drawing/2014/main" id="{78340F84-CF22-F882-FE40-76FCC95F68C2}"/>
              </a:ext>
            </a:extLst>
          </p:cNvPr>
          <p:cNvSpPr>
            <a:spLocks noGrp="1"/>
          </p:cNvSpPr>
          <p:nvPr>
            <p:ph type="body" sz="quarter" idx="13"/>
          </p:nvPr>
        </p:nvSpPr>
        <p:spPr>
          <a:xfrm>
            <a:off x="726815" y="437138"/>
            <a:ext cx="6521710" cy="953429"/>
          </a:xfrm>
        </p:spPr>
        <p:txBody>
          <a:bodyPr>
            <a:noAutofit/>
          </a:bodyPr>
          <a:lstStyle/>
          <a:p>
            <a:r>
              <a:rPr lang="en-GB" sz="3200" dirty="0"/>
              <a:t>Stap 8. </a:t>
            </a:r>
            <a:r>
              <a:rPr lang="en-IE" sz="3200" dirty="0"/>
              <a:t>Communiceer over uw inspanningen</a:t>
            </a:r>
          </a:p>
          <a:p>
            <a:endParaRPr lang="en-IE" sz="3200" dirty="0"/>
          </a:p>
        </p:txBody>
      </p:sp>
      <p:sp>
        <p:nvSpPr>
          <p:cNvPr id="5" name="Text Placeholder 4">
            <a:extLst>
              <a:ext uri="{FF2B5EF4-FFF2-40B4-BE49-F238E27FC236}">
                <a16:creationId xmlns:a16="http://schemas.microsoft.com/office/drawing/2014/main" id="{E324CF6D-B322-EBDE-EAF5-9589526ED10A}"/>
              </a:ext>
            </a:extLst>
          </p:cNvPr>
          <p:cNvSpPr>
            <a:spLocks noGrp="1"/>
          </p:cNvSpPr>
          <p:nvPr>
            <p:ph type="body" sz="quarter" idx="14"/>
          </p:nvPr>
        </p:nvSpPr>
        <p:spPr>
          <a:xfrm>
            <a:off x="726086" y="1314367"/>
            <a:ext cx="5369913" cy="3079983"/>
          </a:xfrm>
        </p:spPr>
        <p:txBody>
          <a:bodyPr/>
          <a:lstStyle/>
          <a:p>
            <a:r>
              <a:rPr lang="en-GB" sz="2000" dirty="0"/>
              <a:t>Het verspreiden van informatie over circulaire initiatieven kan nieuwe vraag aantrekken, bestaande relaties versterken en investeerders plezieren. Aangezien circulaire initiatieven zich kunnen vertalen in meer winst, is het promoten van de circulaire projecten van een bedrijf niet te onderschatten. Bovendien screenen investeerders hun investeringsopties steeds vaker met duurzaamheidscriteria en zullen ze afstoten van bedrijven die ze te riskant vinden op het gebied van duurzaamheid. Kortom, als je "goed doet", moet je je inspanningen communiceren.</a:t>
            </a:r>
            <a:endParaRPr lang="en-IE" sz="2000" dirty="0"/>
          </a:p>
        </p:txBody>
      </p:sp>
    </p:spTree>
    <p:extLst>
      <p:ext uri="{BB962C8B-B14F-4D97-AF65-F5344CB8AC3E}">
        <p14:creationId xmlns:p14="http://schemas.microsoft.com/office/powerpoint/2010/main" val="922670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432D4E-E92C-EBCA-D4BE-219BAFF7CBAC}"/>
              </a:ext>
            </a:extLst>
          </p:cNvPr>
          <p:cNvSpPr>
            <a:spLocks noGrp="1"/>
          </p:cNvSpPr>
          <p:nvPr>
            <p:ph type="body" sz="quarter" idx="13"/>
          </p:nvPr>
        </p:nvSpPr>
        <p:spPr/>
        <p:txBody>
          <a:bodyPr/>
          <a:lstStyle/>
          <a:p>
            <a:r>
              <a:rPr lang="en-IE" dirty="0"/>
              <a:t>Nuttig - Verdere bronnen</a:t>
            </a:r>
          </a:p>
        </p:txBody>
      </p:sp>
      <p:sp>
        <p:nvSpPr>
          <p:cNvPr id="3" name="Text Placeholder 2">
            <a:extLst>
              <a:ext uri="{FF2B5EF4-FFF2-40B4-BE49-F238E27FC236}">
                <a16:creationId xmlns:a16="http://schemas.microsoft.com/office/drawing/2014/main" id="{BB6768A4-8FD0-960B-E657-DCEFA776FE04}"/>
              </a:ext>
            </a:extLst>
          </p:cNvPr>
          <p:cNvSpPr>
            <a:spLocks noGrp="1"/>
          </p:cNvSpPr>
          <p:nvPr>
            <p:ph type="body" sz="quarter" idx="14"/>
          </p:nvPr>
        </p:nvSpPr>
        <p:spPr>
          <a:xfrm>
            <a:off x="1100086" y="1431340"/>
            <a:ext cx="10587038" cy="3995320"/>
          </a:xfrm>
        </p:spPr>
        <p:txBody>
          <a:bodyPr/>
          <a:lstStyle/>
          <a:p>
            <a:pPr marL="457200" indent="-457200">
              <a:buFont typeface="+mj-lt"/>
              <a:buAutoNum type="arabicPeriod"/>
            </a:pPr>
            <a:r>
              <a:rPr lang="en-IE" dirty="0">
                <a:hlinkClick r:id="rId2"/>
              </a:rPr>
              <a:t>Bioregionaal https://www.bioregional.com/cracking-circular-challenge-get-started-circulareconomy/</a:t>
            </a:r>
            <a:endParaRPr lang="en-IE" dirty="0"/>
          </a:p>
          <a:p>
            <a:pPr marL="457200" indent="-457200">
              <a:buFont typeface="+mj-lt"/>
              <a:buAutoNum type="arabicPeriod"/>
            </a:pPr>
            <a:r>
              <a:rPr lang="en-IE" dirty="0"/>
              <a:t>BSI Circulaire economie standaard </a:t>
            </a:r>
            <a:r>
              <a:rPr lang="en-IE" dirty="0">
                <a:hlinkClick r:id="rId3"/>
              </a:rPr>
              <a:t>https://www.bsigroup.com/en-GB/standards/benefits-of-using-standards/becoming-more-sustainable-with-standards/BS8001-Circular-Economy/</a:t>
            </a:r>
            <a:endParaRPr lang="en-IE" dirty="0"/>
          </a:p>
          <a:p>
            <a:pPr marL="457200" indent="-457200">
              <a:buFont typeface="+mj-lt"/>
              <a:buAutoNum type="arabicPeriod"/>
            </a:pPr>
            <a:r>
              <a:rPr lang="en-IE" dirty="0"/>
              <a:t>Ellen MacArthur Stichting </a:t>
            </a:r>
            <a:r>
              <a:rPr lang="en-IE" dirty="0">
                <a:hlinkClick r:id="rId4"/>
              </a:rPr>
              <a:t>https://www.ellenmacarthurfoundation.org</a:t>
            </a:r>
            <a:endParaRPr lang="en-IE" dirty="0"/>
          </a:p>
          <a:p>
            <a:pPr marL="457200" indent="-457200">
              <a:buFont typeface="+mj-lt"/>
              <a:buAutoNum type="arabicPeriod"/>
            </a:pPr>
            <a:r>
              <a:rPr lang="en-IE" dirty="0"/>
              <a:t>EU-strategie voor circulaire economie </a:t>
            </a:r>
            <a:r>
              <a:rPr lang="en-IE" dirty="0">
                <a:hlinkClick r:id="rId5"/>
              </a:rPr>
              <a:t>https://ec.europa.eu/commission/priorities/jobs-growth-and-investment/towardscircular-economy_en</a:t>
            </a:r>
            <a:endParaRPr lang="en-IE" dirty="0"/>
          </a:p>
          <a:p>
            <a:pPr marL="457200" indent="-457200">
              <a:buFont typeface="+mj-lt"/>
              <a:buAutoNum type="arabicPeriod"/>
            </a:pPr>
            <a:r>
              <a:rPr lang="en-IE" dirty="0"/>
              <a:t>EU-actieplan voor de circulaire economie </a:t>
            </a:r>
            <a:r>
              <a:rPr lang="en-IE" dirty="0">
                <a:hlinkClick r:id="rId6"/>
              </a:rPr>
              <a:t>http://ec.europa.eu/environment/circular-economy/index_en.htm</a:t>
            </a:r>
            <a:endParaRPr lang="en-IE" dirty="0"/>
          </a:p>
          <a:p>
            <a:pPr marL="457200" indent="-457200">
              <a:buFont typeface="+mj-lt"/>
              <a:buAutoNum type="arabicPeriod"/>
            </a:pPr>
            <a:r>
              <a:rPr lang="en-IE" dirty="0"/>
              <a:t>WBCSD https://www.wbcsd.org/Programs/Energy-Circular-Economy en https://www.wbcsd.org/Clusters/Circular-Econ</a:t>
            </a:r>
            <a:r>
              <a:rPr lang="en-IE" dirty="0">
                <a:hlinkClick r:id="rId7"/>
              </a:rPr>
              <a:t>omy-Factor10/Resources/The-newbig-circle</a:t>
            </a:r>
            <a:endParaRPr lang="en-IE" dirty="0"/>
          </a:p>
          <a:p>
            <a:endParaRPr lang="en-IE" dirty="0"/>
          </a:p>
        </p:txBody>
      </p:sp>
    </p:spTree>
    <p:extLst>
      <p:ext uri="{BB962C8B-B14F-4D97-AF65-F5344CB8AC3E}">
        <p14:creationId xmlns:p14="http://schemas.microsoft.com/office/powerpoint/2010/main" val="21282717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71C059F9-ABC8-C74A-A0B3-EBED32489CE6}"/>
              </a:ext>
            </a:extLst>
          </p:cNvPr>
          <p:cNvSpPr>
            <a:spLocks noGrp="1"/>
          </p:cNvSpPr>
          <p:nvPr>
            <p:ph type="body" sz="quarter" idx="19"/>
          </p:nvPr>
        </p:nvSpPr>
        <p:spPr>
          <a:xfrm>
            <a:off x="361970" y="1022080"/>
            <a:ext cx="4057630" cy="2529853"/>
          </a:xfrm>
        </p:spPr>
        <p:txBody>
          <a:bodyPr>
            <a:normAutofit/>
          </a:bodyPr>
          <a:lstStyle/>
          <a:p>
            <a:r>
              <a:rPr lang="en-US" dirty="0"/>
              <a:t>U hebt CSR GEREED!</a:t>
            </a:r>
            <a:endParaRPr lang="en-US" b="1" dirty="0"/>
          </a:p>
        </p:txBody>
      </p:sp>
      <p:sp>
        <p:nvSpPr>
          <p:cNvPr id="23" name="Text Placeholder 22">
            <a:extLst>
              <a:ext uri="{FF2B5EF4-FFF2-40B4-BE49-F238E27FC236}">
                <a16:creationId xmlns:a16="http://schemas.microsoft.com/office/drawing/2014/main" id="{0401A4DD-1902-DF46-ABAD-B9304EC3EA42}"/>
              </a:ext>
            </a:extLst>
          </p:cNvPr>
          <p:cNvSpPr>
            <a:spLocks noGrp="1"/>
          </p:cNvSpPr>
          <p:nvPr>
            <p:ph type="body" sz="quarter" idx="20"/>
          </p:nvPr>
        </p:nvSpPr>
        <p:spPr>
          <a:xfrm>
            <a:off x="361970" y="327697"/>
            <a:ext cx="3195485" cy="837258"/>
          </a:xfrm>
        </p:spPr>
        <p:txBody>
          <a:bodyPr>
            <a:normAutofit fontScale="77500" lnSpcReduction="20000"/>
          </a:bodyPr>
          <a:lstStyle/>
          <a:p>
            <a:r>
              <a:rPr lang="en-US" dirty="0"/>
              <a:t>Goed gedaan!</a:t>
            </a:r>
          </a:p>
        </p:txBody>
      </p:sp>
      <p:sp>
        <p:nvSpPr>
          <p:cNvPr id="19" name="Text Placeholder 18">
            <a:extLst>
              <a:ext uri="{FF2B5EF4-FFF2-40B4-BE49-F238E27FC236}">
                <a16:creationId xmlns:a16="http://schemas.microsoft.com/office/drawing/2014/main" id="{229D7801-6828-F646-8BEF-2D27117DE90A}"/>
              </a:ext>
            </a:extLst>
          </p:cNvPr>
          <p:cNvSpPr>
            <a:spLocks noGrp="1"/>
          </p:cNvSpPr>
          <p:nvPr>
            <p:ph type="body" sz="quarter" idx="15"/>
          </p:nvPr>
        </p:nvSpPr>
        <p:spPr/>
        <p:txBody>
          <a:bodyPr>
            <a:normAutofit/>
          </a:bodyPr>
          <a:lstStyle/>
          <a:p>
            <a:r>
              <a:rPr lang="en-US" dirty="0">
                <a:hlinkClick r:id="rId2"/>
              </a:rPr>
              <a:t>https://www.csrready.eu/ </a:t>
            </a:r>
          </a:p>
        </p:txBody>
      </p:sp>
      <p:sp>
        <p:nvSpPr>
          <p:cNvPr id="21" name="Text Placeholder 20">
            <a:extLst>
              <a:ext uri="{FF2B5EF4-FFF2-40B4-BE49-F238E27FC236}">
                <a16:creationId xmlns:a16="http://schemas.microsoft.com/office/drawing/2014/main" id="{E82D37CC-8BB6-0D4D-A257-6FAE7A02068B}"/>
              </a:ext>
            </a:extLst>
          </p:cNvPr>
          <p:cNvSpPr>
            <a:spLocks noGrp="1"/>
          </p:cNvSpPr>
          <p:nvPr>
            <p:ph type="body" sz="quarter" idx="17"/>
          </p:nvPr>
        </p:nvSpPr>
        <p:spPr/>
        <p:txBody>
          <a:bodyPr>
            <a:normAutofit fontScale="85000" lnSpcReduction="20000"/>
          </a:bodyPr>
          <a:lstStyle/>
          <a:p>
            <a:r>
              <a:rPr lang="en-US" dirty="0">
                <a:hlinkClick r:id="rId3"/>
              </a:rPr>
              <a:t>Facebook</a:t>
            </a:r>
            <a:endParaRPr lang="en-US" dirty="0"/>
          </a:p>
        </p:txBody>
      </p:sp>
      <p:pic>
        <p:nvPicPr>
          <p:cNvPr id="2" name="Picture 2" descr="Excellent work golden sign with thumb up Vector Image">
            <a:extLst>
              <a:ext uri="{FF2B5EF4-FFF2-40B4-BE49-F238E27FC236}">
                <a16:creationId xmlns:a16="http://schemas.microsoft.com/office/drawing/2014/main" id="{7D55BCA3-226A-5027-9066-7A7564D173B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72547" y="3729583"/>
            <a:ext cx="2194099" cy="2304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37034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4849D6C-600D-2A72-8A69-1C5FB3074B7B}"/>
              </a:ext>
            </a:extLst>
          </p:cNvPr>
          <p:cNvSpPr/>
          <p:nvPr/>
        </p:nvSpPr>
        <p:spPr>
          <a:xfrm>
            <a:off x="0" y="955422"/>
            <a:ext cx="12192000" cy="5902578"/>
          </a:xfrm>
          <a:prstGeom prst="rect">
            <a:avLst/>
          </a:prstGeom>
          <a:solidFill>
            <a:srgbClr val="0173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4" name="Text Placeholder 3">
            <a:extLst>
              <a:ext uri="{FF2B5EF4-FFF2-40B4-BE49-F238E27FC236}">
                <a16:creationId xmlns:a16="http://schemas.microsoft.com/office/drawing/2014/main" id="{36F8B7E9-DEC6-E1C8-4580-65DAC77933B4}"/>
              </a:ext>
            </a:extLst>
          </p:cNvPr>
          <p:cNvSpPr>
            <a:spLocks noGrp="1"/>
          </p:cNvSpPr>
          <p:nvPr>
            <p:ph type="body" sz="quarter" idx="4294967295"/>
          </p:nvPr>
        </p:nvSpPr>
        <p:spPr>
          <a:xfrm>
            <a:off x="3291840" y="2543585"/>
            <a:ext cx="5634446" cy="2211296"/>
          </a:xfrm>
          <a:prstGeom prst="rect">
            <a:avLst/>
          </a:prstGeom>
        </p:spPr>
        <p:txBody>
          <a:bodyPr>
            <a:normAutofit/>
          </a:bodyPr>
          <a:lstStyle/>
          <a:p>
            <a:pPr marL="0" indent="0" algn="just">
              <a:buNone/>
            </a:pPr>
            <a:r>
              <a:rPr lang="en-US" sz="1200" b="1" i="1" dirty="0">
                <a:solidFill>
                  <a:schemeClr val="bg1"/>
                </a:solidFill>
                <a:latin typeface="Calibri" panose="020F0502020204030204" pitchFamily="34" charset="0"/>
                <a:cs typeface="Calibri" panose="020F0502020204030204" pitchFamily="34" charset="0"/>
              </a:rPr>
              <a:t>Disclaimer</a:t>
            </a:r>
          </a:p>
          <a:p>
            <a:pPr marL="0" indent="0" algn="just">
              <a:spcBef>
                <a:spcPts val="0"/>
              </a:spcBef>
              <a:buNone/>
            </a:pPr>
            <a:r>
              <a:rPr lang="nl-NL" sz="1200" i="1" dirty="0">
                <a:solidFill>
                  <a:schemeClr val="bg1"/>
                </a:solidFill>
                <a:latin typeface="Calibri" panose="020F0502020204030204" pitchFamily="34" charset="0"/>
                <a:cs typeface="Calibri" panose="020F0502020204030204" pitchFamily="34" charset="0"/>
              </a:rPr>
              <a:t>Deze tekst is voor uw gemak vertaald met behulp van de vertaalsoftware </a:t>
            </a:r>
            <a:r>
              <a:rPr lang="nl-NL" sz="1200" i="1" dirty="0" err="1">
                <a:solidFill>
                  <a:schemeClr val="bg1"/>
                </a:solidFill>
                <a:latin typeface="Calibri" panose="020F0502020204030204" pitchFamily="34" charset="0"/>
                <a:cs typeface="Calibri" panose="020F0502020204030204" pitchFamily="34" charset="0"/>
              </a:rPr>
              <a:t>DeepL</a:t>
            </a:r>
            <a:r>
              <a:rPr lang="nl-NL" sz="1200" i="1" dirty="0">
                <a:solidFill>
                  <a:schemeClr val="bg1"/>
                </a:solidFill>
                <a:latin typeface="Calibri" panose="020F0502020204030204" pitchFamily="34" charset="0"/>
                <a:cs typeface="Calibri" panose="020F0502020204030204" pitchFamily="34" charset="0"/>
              </a:rPr>
              <a:t>. Er zijn gepaste inspanningen geleverd om een accurate vertaling te leveren, maar geen enkele geautomatiseerde vertaling is perfect en het is ook niet bedoeld om menselijke vertalers te vervangen. Vertalingen worden geleverd als een service aan gebruikers van het CSR Ready VET trainingspakket, en worden geleverd "zoals het is". Geen enkele garantie, expliciet of impliciet, wordt gegeven met betrekking tot de nauwkeurigheid, betrouwbaarheid of juistheid van vertalingen vanuit het Engels naar een andere taal. Als er vragen zijn met betrekking tot de nauwkeurigheid van de informatie in de vertaalde bron, raadpleeg dan de Engelse versie van de bron, die de officiële versie is. Je kunt alle Engelse bronnen vinden op de </a:t>
            </a:r>
            <a:r>
              <a:rPr lang="nl-NL" sz="1200" i="1" dirty="0">
                <a:solidFill>
                  <a:schemeClr val="bg1"/>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projectwebsite</a:t>
            </a:r>
            <a:r>
              <a:rPr lang="nl-NL" sz="1200" i="1" dirty="0">
                <a:solidFill>
                  <a:schemeClr val="bg1"/>
                </a:solidFill>
                <a:latin typeface="Calibri" panose="020F0502020204030204" pitchFamily="34" charset="0"/>
                <a:cs typeface="Calibri" panose="020F0502020204030204" pitchFamily="34" charset="0"/>
              </a:rPr>
              <a:t>.</a:t>
            </a:r>
            <a:endParaRPr lang="en-NL" sz="1200" i="1" dirty="0">
              <a:solidFill>
                <a:schemeClr val="bg1"/>
              </a:solidFill>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468A1FA8-3C2E-30E3-1DA9-5BC4A52F2FF1}"/>
              </a:ext>
            </a:extLst>
          </p:cNvPr>
          <p:cNvGrpSpPr/>
          <p:nvPr/>
        </p:nvGrpSpPr>
        <p:grpSpPr>
          <a:xfrm>
            <a:off x="0" y="104502"/>
            <a:ext cx="12192000" cy="850919"/>
            <a:chOff x="-5422054" y="686523"/>
            <a:chExt cx="17610667" cy="1229106"/>
          </a:xfrm>
        </p:grpSpPr>
        <p:sp>
          <p:nvSpPr>
            <p:cNvPr id="7" name="Rectangle 6">
              <a:extLst>
                <a:ext uri="{FF2B5EF4-FFF2-40B4-BE49-F238E27FC236}">
                  <a16:creationId xmlns:a16="http://schemas.microsoft.com/office/drawing/2014/main" id="{200E500C-14C0-EA3E-B7B5-B8E65F7141FD}"/>
                </a:ext>
              </a:extLst>
            </p:cNvPr>
            <p:cNvSpPr/>
            <p:nvPr/>
          </p:nvSpPr>
          <p:spPr>
            <a:xfrm>
              <a:off x="-5422054" y="686523"/>
              <a:ext cx="17610667" cy="122910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426" tIns="45426" rIns="45426" bIns="45426" numCol="1" spcCol="38100" rtlCol="0" anchor="ctr">
              <a:spAutoFit/>
            </a:bodyPr>
            <a:lstStyle/>
            <a:p>
              <a:pPr algn="ctr" defTabSz="1856296" hangingPunct="0"/>
              <a:endParaRPr lang="en-NL" sz="7061">
                <a:solidFill>
                  <a:srgbClr val="FFFFFF"/>
                </a:solidFill>
                <a:latin typeface="Helvetica Light"/>
                <a:ea typeface="Helvetica Light"/>
                <a:cs typeface="Helvetica Light"/>
                <a:sym typeface="Helvetica Light"/>
              </a:endParaRPr>
            </a:p>
          </p:txBody>
        </p:sp>
        <p:pic>
          <p:nvPicPr>
            <p:cNvPr id="6" name="Picture 5" descr="A picture containing text&#10;&#10;Description automatically generated">
              <a:extLst>
                <a:ext uri="{FF2B5EF4-FFF2-40B4-BE49-F238E27FC236}">
                  <a16:creationId xmlns:a16="http://schemas.microsoft.com/office/drawing/2014/main" id="{1BA17FCB-5E73-8A4C-5001-A3391228341E}"/>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892939" y="940978"/>
              <a:ext cx="2980681" cy="649768"/>
            </a:xfrm>
            <a:prstGeom prst="rect">
              <a:avLst/>
            </a:prstGeom>
          </p:spPr>
        </p:pic>
      </p:grpSp>
    </p:spTree>
    <p:extLst>
      <p:ext uri="{BB962C8B-B14F-4D97-AF65-F5344CB8AC3E}">
        <p14:creationId xmlns:p14="http://schemas.microsoft.com/office/powerpoint/2010/main" val="3530562707"/>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FEAC877B-A708-2672-B890-43252FF9BB03}"/>
              </a:ext>
            </a:extLst>
          </p:cNvPr>
          <p:cNvSpPr/>
          <p:nvPr/>
        </p:nvSpPr>
        <p:spPr>
          <a:xfrm>
            <a:off x="363301" y="4554526"/>
            <a:ext cx="4513499" cy="13716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Text Placeholder 4">
            <a:extLst>
              <a:ext uri="{FF2B5EF4-FFF2-40B4-BE49-F238E27FC236}">
                <a16:creationId xmlns:a16="http://schemas.microsoft.com/office/drawing/2014/main" id="{333C7E02-D02A-41F2-8E77-D6FB5A5F71B4}"/>
              </a:ext>
            </a:extLst>
          </p:cNvPr>
          <p:cNvSpPr>
            <a:spLocks noGrp="1"/>
          </p:cNvSpPr>
          <p:nvPr>
            <p:ph type="body" sz="quarter" idx="13"/>
          </p:nvPr>
        </p:nvSpPr>
        <p:spPr>
          <a:xfrm>
            <a:off x="258525" y="223013"/>
            <a:ext cx="10001894" cy="697353"/>
          </a:xfrm>
          <a:solidFill>
            <a:schemeClr val="bg1"/>
          </a:solidFill>
        </p:spPr>
        <p:txBody>
          <a:bodyPr/>
          <a:lstStyle/>
          <a:p>
            <a:r>
              <a:rPr lang="en-GB" sz="3600" dirty="0">
                <a:solidFill>
                  <a:srgbClr val="C55A11"/>
                </a:solidFill>
              </a:rPr>
              <a:t>Circulaire economie begrijpen en hoe het CSR-</a:t>
            </a:r>
            <a:r>
              <a:rPr lang="en-GB" sz="3600" dirty="0" err="1">
                <a:solidFill>
                  <a:srgbClr val="C55A11"/>
                </a:solidFill>
              </a:rPr>
              <a:t>activiteiten</a:t>
            </a:r>
            <a:r>
              <a:rPr lang="en-GB" sz="3600" dirty="0">
                <a:solidFill>
                  <a:srgbClr val="C55A11"/>
                </a:solidFill>
              </a:rPr>
              <a:t> integreert</a:t>
            </a:r>
          </a:p>
          <a:p>
            <a:endParaRPr lang="en-IE" sz="3600" dirty="0">
              <a:solidFill>
                <a:srgbClr val="C55A11"/>
              </a:solidFill>
            </a:endParaRPr>
          </a:p>
        </p:txBody>
      </p:sp>
      <p:sp>
        <p:nvSpPr>
          <p:cNvPr id="8" name="Text Placeholder 5">
            <a:extLst>
              <a:ext uri="{FF2B5EF4-FFF2-40B4-BE49-F238E27FC236}">
                <a16:creationId xmlns:a16="http://schemas.microsoft.com/office/drawing/2014/main" id="{1976B5AF-E7AE-2038-9BFB-3AA175AE586B}"/>
              </a:ext>
            </a:extLst>
          </p:cNvPr>
          <p:cNvSpPr>
            <a:spLocks noGrp="1"/>
          </p:cNvSpPr>
          <p:nvPr>
            <p:ph type="body" sz="quarter" idx="14"/>
          </p:nvPr>
        </p:nvSpPr>
        <p:spPr>
          <a:xfrm>
            <a:off x="258525" y="1332382"/>
            <a:ext cx="6150984" cy="2295778"/>
          </a:xfrm>
          <a:solidFill>
            <a:schemeClr val="bg1"/>
          </a:solidFill>
        </p:spPr>
        <p:txBody>
          <a:bodyPr/>
          <a:lstStyle/>
          <a:p>
            <a:r>
              <a:rPr lang="en-IE" sz="2000" b="0" i="0" dirty="0">
                <a:solidFill>
                  <a:srgbClr val="5E5E5E"/>
                </a:solidFill>
                <a:effectLst/>
              </a:rPr>
              <a:t>In dit hoofdstuk wordt uitgelegd hoe de Circulaire Economie </a:t>
            </a:r>
            <a:r>
              <a:rPr lang="en-IE" sz="2000" dirty="0">
                <a:solidFill>
                  <a:srgbClr val="5E5E5E"/>
                </a:solidFill>
              </a:rPr>
              <a:t>een aanvulling vormt op CSR-</a:t>
            </a:r>
            <a:r>
              <a:rPr lang="en-IE" sz="2000" dirty="0" err="1">
                <a:solidFill>
                  <a:srgbClr val="5E5E5E"/>
                </a:solidFill>
              </a:rPr>
              <a:t>maatregelen</a:t>
            </a:r>
            <a:r>
              <a:rPr lang="en-IE" sz="2000" dirty="0">
                <a:solidFill>
                  <a:srgbClr val="5E5E5E"/>
                </a:solidFill>
              </a:rPr>
              <a:t>, digitale innovatie en verantwoorde MKB-ontwikkelingen. Bedrijven worden geholpen om </a:t>
            </a:r>
            <a:r>
              <a:rPr lang="en-GB" sz="2000" dirty="0">
                <a:solidFill>
                  <a:srgbClr val="5E5E5E"/>
                </a:solidFill>
              </a:rPr>
              <a:t>over te stappen van een lineair model dat hulpbronnen verslindt, waarbij nieuwe materialen worden gewonnen, gebruikt en aan het einde van hun levensduur worden weggegooid, naar een model dat zich richt op het verminderen, behouden en hergebruiken van grondstoffen.</a:t>
            </a:r>
            <a:endParaRPr lang="en-IE" sz="2000" dirty="0">
              <a:solidFill>
                <a:srgbClr val="5E5E5E"/>
              </a:solidFill>
            </a:endParaRPr>
          </a:p>
          <a:p>
            <a:endParaRPr lang="en-IE" sz="2000" dirty="0"/>
          </a:p>
        </p:txBody>
      </p:sp>
      <p:sp>
        <p:nvSpPr>
          <p:cNvPr id="9" name="TextBox 8">
            <a:extLst>
              <a:ext uri="{FF2B5EF4-FFF2-40B4-BE49-F238E27FC236}">
                <a16:creationId xmlns:a16="http://schemas.microsoft.com/office/drawing/2014/main" id="{3E65C497-DED4-C793-A7AE-AD1B9F097C66}"/>
              </a:ext>
            </a:extLst>
          </p:cNvPr>
          <p:cNvSpPr txBox="1"/>
          <p:nvPr/>
        </p:nvSpPr>
        <p:spPr>
          <a:xfrm>
            <a:off x="647804" y="4824827"/>
            <a:ext cx="3765198" cy="830997"/>
          </a:xfrm>
          <a:prstGeom prst="rect">
            <a:avLst/>
          </a:prstGeom>
          <a:solidFill>
            <a:schemeClr val="accent2"/>
          </a:solidFill>
        </p:spPr>
        <p:txBody>
          <a:bodyPr wrap="square" rtlCol="0">
            <a:spAutoFit/>
          </a:bodyPr>
          <a:lstStyle/>
          <a:p>
            <a:pPr algn="ctr"/>
            <a:r>
              <a:rPr lang="en-IE" sz="4800" b="1" dirty="0">
                <a:solidFill>
                  <a:schemeClr val="bg1"/>
                </a:solidFill>
              </a:rPr>
              <a:t>Sectie 1</a:t>
            </a:r>
          </a:p>
        </p:txBody>
      </p:sp>
    </p:spTree>
    <p:extLst>
      <p:ext uri="{BB962C8B-B14F-4D97-AF65-F5344CB8AC3E}">
        <p14:creationId xmlns:p14="http://schemas.microsoft.com/office/powerpoint/2010/main" val="1286395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834BE03-DB63-4861-0290-8A938FAF1F26}"/>
              </a:ext>
            </a:extLst>
          </p:cNvPr>
          <p:cNvSpPr>
            <a:spLocks noGrp="1"/>
          </p:cNvSpPr>
          <p:nvPr>
            <p:ph type="body" sz="quarter" idx="13"/>
          </p:nvPr>
        </p:nvSpPr>
        <p:spPr/>
        <p:txBody>
          <a:bodyPr>
            <a:normAutofit fontScale="92500"/>
          </a:bodyPr>
          <a:lstStyle/>
          <a:p>
            <a:r>
              <a:rPr lang="en-IE" dirty="0"/>
              <a:t>Wat is circulaire economie?</a:t>
            </a:r>
          </a:p>
        </p:txBody>
      </p:sp>
      <p:sp>
        <p:nvSpPr>
          <p:cNvPr id="5" name="Text Placeholder 4">
            <a:extLst>
              <a:ext uri="{FF2B5EF4-FFF2-40B4-BE49-F238E27FC236}">
                <a16:creationId xmlns:a16="http://schemas.microsoft.com/office/drawing/2014/main" id="{EF3EABCC-F52A-5801-6A6B-A4E8E21F2F2C}"/>
              </a:ext>
            </a:extLst>
          </p:cNvPr>
          <p:cNvSpPr>
            <a:spLocks noGrp="1"/>
          </p:cNvSpPr>
          <p:nvPr>
            <p:ph type="body" sz="quarter" idx="14"/>
          </p:nvPr>
        </p:nvSpPr>
        <p:spPr>
          <a:xfrm>
            <a:off x="779409" y="1496172"/>
            <a:ext cx="5222030" cy="4768826"/>
          </a:xfrm>
        </p:spPr>
        <p:txBody>
          <a:bodyPr/>
          <a:lstStyle/>
          <a:p>
            <a:r>
              <a:rPr lang="en-GB" sz="2000" b="0" i="0" dirty="0">
                <a:effectLst/>
              </a:rPr>
              <a:t>De circulaire economie is een </a:t>
            </a:r>
            <a:r>
              <a:rPr lang="en-GB" sz="2000" b="0" i="0" u="sng" dirty="0">
                <a:effectLst/>
                <a:hlinkClick r:id="rId2">
                  <a:extLst>
                    <a:ext uri="{A12FA001-AC4F-418D-AE19-62706E023703}">
                      <ahyp:hlinkClr xmlns:ahyp="http://schemas.microsoft.com/office/drawing/2018/hyperlinkcolor" val="tx"/>
                    </a:ext>
                  </a:extLst>
                </a:hlinkClick>
              </a:rPr>
              <a:t>model van productie en consumptie </a:t>
            </a:r>
            <a:r>
              <a:rPr lang="en-GB" sz="2000" b="0" i="0" dirty="0">
                <a:effectLst/>
              </a:rPr>
              <a:t>waarbij bestaande materialen en producten zo lang mogelijk worden gedeeld, geleased, hergebruikt, gerepareerd, opgeknapt en gerecycled. Op deze manier wordt de levenscyclus van producten verlengd.</a:t>
            </a:r>
          </a:p>
          <a:p>
            <a:endParaRPr lang="en-GB" sz="2000" dirty="0"/>
          </a:p>
          <a:p>
            <a:r>
              <a:rPr lang="en-GB" sz="2000" i="0" dirty="0">
                <a:effectLst/>
              </a:rPr>
              <a:t>Het belangrijkste verschil is dat de lineaire economie zich richt op winstgevendheid, ongeacht de levenscyclus van het product, terwijl de circulaire economie zich richt op duurzaamheid.</a:t>
            </a:r>
          </a:p>
          <a:p>
            <a:endParaRPr lang="en-GB" sz="2000" b="0" i="0" dirty="0">
              <a:effectLst/>
            </a:endParaRPr>
          </a:p>
          <a:p>
            <a:endParaRPr lang="en-IE" sz="2000" dirty="0"/>
          </a:p>
        </p:txBody>
      </p:sp>
      <p:pic>
        <p:nvPicPr>
          <p:cNvPr id="7" name="Picture 6">
            <a:extLst>
              <a:ext uri="{FF2B5EF4-FFF2-40B4-BE49-F238E27FC236}">
                <a16:creationId xmlns:a16="http://schemas.microsoft.com/office/drawing/2014/main" id="{C23C8A91-0085-9E55-6713-48142C1E457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03783" y="2851842"/>
            <a:ext cx="4729006" cy="3660692"/>
          </a:xfrm>
          <a:prstGeom prst="rect">
            <a:avLst/>
          </a:prstGeom>
        </p:spPr>
      </p:pic>
      <p:pic>
        <p:nvPicPr>
          <p:cNvPr id="8" name="Picture 7">
            <a:extLst>
              <a:ext uri="{FF2B5EF4-FFF2-40B4-BE49-F238E27FC236}">
                <a16:creationId xmlns:a16="http://schemas.microsoft.com/office/drawing/2014/main" id="{88DDF3A7-2AAD-443C-D77F-DFA1125BE3C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5746"/>
          <a:stretch/>
        </p:blipFill>
        <p:spPr>
          <a:xfrm>
            <a:off x="6803783" y="522687"/>
            <a:ext cx="4729006" cy="2207768"/>
          </a:xfrm>
          <a:prstGeom prst="rect">
            <a:avLst/>
          </a:prstGeom>
        </p:spPr>
      </p:pic>
      <p:sp>
        <p:nvSpPr>
          <p:cNvPr id="9" name="TextBox 8">
            <a:extLst>
              <a:ext uri="{FF2B5EF4-FFF2-40B4-BE49-F238E27FC236}">
                <a16:creationId xmlns:a16="http://schemas.microsoft.com/office/drawing/2014/main" id="{F3B9EC07-EC6B-5FB2-5005-F05C05F931F0}"/>
              </a:ext>
            </a:extLst>
          </p:cNvPr>
          <p:cNvSpPr txBox="1"/>
          <p:nvPr/>
        </p:nvSpPr>
        <p:spPr>
          <a:xfrm>
            <a:off x="10511073" y="6065822"/>
            <a:ext cx="1113577" cy="369332"/>
          </a:xfrm>
          <a:prstGeom prst="rect">
            <a:avLst/>
          </a:prstGeom>
          <a:noFill/>
        </p:spPr>
        <p:txBody>
          <a:bodyPr wrap="square" rtlCol="0">
            <a:spAutoFit/>
          </a:bodyPr>
          <a:lstStyle/>
          <a:p>
            <a:r>
              <a:rPr lang="en-IE" dirty="0">
                <a:hlinkClick r:id="rId5"/>
              </a:rPr>
              <a:t>Bron</a:t>
            </a:r>
            <a:endParaRPr lang="en-IE" dirty="0"/>
          </a:p>
        </p:txBody>
      </p:sp>
    </p:spTree>
    <p:extLst>
      <p:ext uri="{BB962C8B-B14F-4D97-AF65-F5344CB8AC3E}">
        <p14:creationId xmlns:p14="http://schemas.microsoft.com/office/powerpoint/2010/main" val="27083393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633DE3D-23E0-A125-AC0F-8956FB4E7DFB}"/>
              </a:ext>
            </a:extLst>
          </p:cNvPr>
          <p:cNvSpPr>
            <a:spLocks noGrp="1"/>
          </p:cNvSpPr>
          <p:nvPr>
            <p:ph type="body" sz="quarter" idx="13"/>
          </p:nvPr>
        </p:nvSpPr>
        <p:spPr>
          <a:xfrm>
            <a:off x="541413" y="507045"/>
            <a:ext cx="6004242" cy="953429"/>
          </a:xfrm>
        </p:spPr>
        <p:txBody>
          <a:bodyPr>
            <a:normAutofit fontScale="92500" lnSpcReduction="10000"/>
          </a:bodyPr>
          <a:lstStyle/>
          <a:p>
            <a:r>
              <a:rPr lang="en-IE" dirty="0"/>
              <a:t>Lineaire versus circulaire economie</a:t>
            </a:r>
          </a:p>
        </p:txBody>
      </p:sp>
      <p:sp>
        <p:nvSpPr>
          <p:cNvPr id="4" name="Text Placeholder 3">
            <a:extLst>
              <a:ext uri="{FF2B5EF4-FFF2-40B4-BE49-F238E27FC236}">
                <a16:creationId xmlns:a16="http://schemas.microsoft.com/office/drawing/2014/main" id="{37AF2728-2E8D-8095-B051-40DF50405845}"/>
              </a:ext>
            </a:extLst>
          </p:cNvPr>
          <p:cNvSpPr>
            <a:spLocks noGrp="1"/>
          </p:cNvSpPr>
          <p:nvPr>
            <p:ph type="body" sz="quarter" idx="14"/>
          </p:nvPr>
        </p:nvSpPr>
        <p:spPr>
          <a:xfrm>
            <a:off x="541413" y="1015417"/>
            <a:ext cx="5697593" cy="5653175"/>
          </a:xfrm>
          <a:solidFill>
            <a:srgbClr val="F08B10"/>
          </a:solidFill>
        </p:spPr>
        <p:txBody>
          <a:bodyPr/>
          <a:lstStyle/>
          <a:p>
            <a:r>
              <a:rPr lang="en-GB" sz="2000" b="0" i="0" dirty="0">
                <a:effectLst/>
                <a:latin typeface="SantanderMicroText-Regular"/>
              </a:rPr>
              <a:t>Het </a:t>
            </a:r>
            <a:r>
              <a:rPr lang="en-GB" sz="2000" b="1" i="0" dirty="0">
                <a:effectLst/>
                <a:latin typeface="SantanderMicroText-Regular"/>
              </a:rPr>
              <a:t>traditionele lineaire model </a:t>
            </a:r>
            <a:r>
              <a:rPr lang="en-GB" sz="2000" i="0" dirty="0">
                <a:effectLst/>
                <a:latin typeface="SantanderMicroText-Regular"/>
              </a:rPr>
              <a:t>geeft voorrang aan winst boven </a:t>
            </a:r>
            <a:r>
              <a:rPr lang="en-GB" sz="2000" i="0" u="none" strike="noStrike" dirty="0">
                <a:effectLst/>
                <a:latin typeface="SantanderMicroText-Regular"/>
                <a:hlinkClick r:id="rId2">
                  <a:extLst>
                    <a:ext uri="{A12FA001-AC4F-418D-AE19-62706E023703}">
                      <ahyp:hlinkClr xmlns:ahyp="http://schemas.microsoft.com/office/drawing/2018/hyperlinkcolor" val="tx"/>
                    </a:ext>
                  </a:extLst>
                </a:hlinkClick>
              </a:rPr>
              <a:t>duurzaamheid</a:t>
            </a:r>
            <a:r>
              <a:rPr lang="en-GB" sz="2000" i="0" dirty="0">
                <a:effectLst/>
                <a:latin typeface="SantanderMicroText-Regular"/>
              </a:rPr>
              <a:t>, waarbij producten worden gemaakt om te worden weggegooid zodra ze zijn gebruikt. Grondstoffen </a:t>
            </a:r>
            <a:r>
              <a:rPr lang="en-GB" sz="2000" b="0" i="0" dirty="0">
                <a:effectLst/>
                <a:latin typeface="SantanderMicroText-Regular"/>
              </a:rPr>
              <a:t>worden verzameld en getransformeerd tot producten die consumenten gebruiken tot ze worden weggegooid als afval, zonder zich te bekommeren om hun </a:t>
            </a:r>
            <a:r>
              <a:rPr lang="en-GB" sz="2000" b="0" i="0" u="none" strike="noStrike" dirty="0">
                <a:effectLst/>
                <a:latin typeface="SantanderMicroText-Regular"/>
                <a:hlinkClick r:id="rId3">
                  <a:extLst>
                    <a:ext uri="{A12FA001-AC4F-418D-AE19-62706E023703}">
                      <ahyp:hlinkClr xmlns:ahyp="http://schemas.microsoft.com/office/drawing/2018/hyperlinkcolor" val="tx"/>
                    </a:ext>
                  </a:extLst>
                </a:hlinkClick>
              </a:rPr>
              <a:t>ecologische voetafdruk </a:t>
            </a:r>
            <a:r>
              <a:rPr lang="en-GB" sz="2000" b="0" i="0" dirty="0">
                <a:effectLst/>
                <a:latin typeface="SantanderMicroText-Regular"/>
              </a:rPr>
              <a:t>en gevolgen. </a:t>
            </a:r>
          </a:p>
          <a:p>
            <a:endParaRPr lang="en-GB" sz="2000" dirty="0">
              <a:latin typeface="SantanderMicroText-Regular"/>
            </a:endParaRPr>
          </a:p>
          <a:p>
            <a:r>
              <a:rPr lang="en-GB" sz="2000" b="1" i="0" dirty="0">
                <a:effectLst/>
                <a:latin typeface="SantanderMicroText-Regular"/>
              </a:rPr>
              <a:t>Circulaire economie houdt </a:t>
            </a:r>
            <a:r>
              <a:rPr lang="en-GB" sz="2000" b="0" i="0" dirty="0">
                <a:effectLst/>
                <a:latin typeface="SantanderMicroText-Regular"/>
              </a:rPr>
              <a:t>in dat de productie zo weinig mogelijk impact heeft op het milieu door minder voetafdruk achter te laten. </a:t>
            </a:r>
            <a:r>
              <a:rPr lang="en-GB" sz="2000" dirty="0">
                <a:latin typeface="SantanderMicroText-Regular"/>
              </a:rPr>
              <a:t>Bedrijven proberen de productie zo duurzaam mogelijk te maken </a:t>
            </a:r>
            <a:r>
              <a:rPr lang="en-GB" sz="2000" b="0" i="0" dirty="0">
                <a:effectLst/>
                <a:latin typeface="SantanderMicroText-Regular"/>
              </a:rPr>
              <a:t>door drie principes te volgen: </a:t>
            </a:r>
            <a:r>
              <a:rPr lang="en-GB" sz="2000" b="0" i="0" u="none" strike="noStrike" dirty="0">
                <a:effectLst/>
                <a:latin typeface="SantanderMicroText-Regular"/>
                <a:hlinkClick r:id="rId4">
                  <a:extLst>
                    <a:ext uri="{A12FA001-AC4F-418D-AE19-62706E023703}">
                      <ahyp:hlinkClr xmlns:ahyp="http://schemas.microsoft.com/office/drawing/2018/hyperlinkcolor" val="tx"/>
                    </a:ext>
                  </a:extLst>
                </a:hlinkClick>
              </a:rPr>
              <a:t>reduceer, hergebruik en recycle.</a:t>
            </a:r>
            <a:endParaRPr lang="en-IE" sz="2000" dirty="0"/>
          </a:p>
        </p:txBody>
      </p:sp>
      <p:pic>
        <p:nvPicPr>
          <p:cNvPr id="2050" name="Picture 2">
            <a:extLst>
              <a:ext uri="{FF2B5EF4-FFF2-40B4-BE49-F238E27FC236}">
                <a16:creationId xmlns:a16="http://schemas.microsoft.com/office/drawing/2014/main" id="{D2A02330-8F05-AEAE-C2B6-8A05AF19FD9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318194" y="1228177"/>
            <a:ext cx="5253204" cy="45108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E6B0892-1670-5D1D-B71D-0B987AFE5B34}"/>
              </a:ext>
            </a:extLst>
          </p:cNvPr>
          <p:cNvSpPr txBox="1"/>
          <p:nvPr/>
        </p:nvSpPr>
        <p:spPr>
          <a:xfrm>
            <a:off x="8582685" y="5911913"/>
            <a:ext cx="1457608" cy="380245"/>
          </a:xfrm>
          <a:prstGeom prst="rect">
            <a:avLst/>
          </a:prstGeom>
          <a:noFill/>
        </p:spPr>
        <p:txBody>
          <a:bodyPr wrap="square" rtlCol="0">
            <a:spAutoFit/>
          </a:bodyPr>
          <a:lstStyle/>
          <a:p>
            <a:r>
              <a:rPr lang="en-IE" dirty="0">
                <a:solidFill>
                  <a:schemeClr val="bg1"/>
                </a:solidFill>
                <a:hlinkClick r:id="rId6">
                  <a:extLst>
                    <a:ext uri="{A12FA001-AC4F-418D-AE19-62706E023703}">
                      <ahyp:hlinkClr xmlns:ahyp="http://schemas.microsoft.com/office/drawing/2018/hyperlinkcolor" val="tx"/>
                    </a:ext>
                  </a:extLst>
                </a:hlinkClick>
              </a:rPr>
              <a:t>Bron</a:t>
            </a:r>
            <a:endParaRPr lang="en-IE" dirty="0">
              <a:solidFill>
                <a:schemeClr val="bg1"/>
              </a:solidFill>
            </a:endParaRPr>
          </a:p>
        </p:txBody>
      </p:sp>
    </p:spTree>
    <p:extLst>
      <p:ext uri="{BB962C8B-B14F-4D97-AF65-F5344CB8AC3E}">
        <p14:creationId xmlns:p14="http://schemas.microsoft.com/office/powerpoint/2010/main" val="23750026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text&#10;&#10;Description automatically generated">
            <a:extLst>
              <a:ext uri="{FF2B5EF4-FFF2-40B4-BE49-F238E27FC236}">
                <a16:creationId xmlns:a16="http://schemas.microsoft.com/office/drawing/2014/main" id="{E71F196A-F768-7C6D-53E6-386E22D5E46C}"/>
              </a:ext>
            </a:extLst>
          </p:cNvPr>
          <p:cNvPicPr>
            <a:picLocks noGrp="1" noChangeAspect="1"/>
          </p:cNvPicPr>
          <p:nvPr>
            <p:ph type="pic" sz="quarter" idx="19"/>
          </p:nvPr>
        </p:nvPicPr>
        <p:blipFill>
          <a:blip r:embed="rId2" cstate="email">
            <a:extLst>
              <a:ext uri="{28A0092B-C50C-407E-A947-70E740481C1C}">
                <a14:useLocalDpi xmlns:a14="http://schemas.microsoft.com/office/drawing/2010/main"/>
              </a:ext>
            </a:extLst>
          </a:blip>
          <a:srcRect t="5300" b="5300"/>
          <a:stretch>
            <a:fillRect/>
          </a:stretch>
        </p:blipFill>
        <p:spPr/>
      </p:pic>
      <p:sp>
        <p:nvSpPr>
          <p:cNvPr id="3" name="Text Placeholder 2">
            <a:extLst>
              <a:ext uri="{FF2B5EF4-FFF2-40B4-BE49-F238E27FC236}">
                <a16:creationId xmlns:a16="http://schemas.microsoft.com/office/drawing/2014/main" id="{B0EA0C79-4D7D-601F-547F-7393B5AE8981}"/>
              </a:ext>
            </a:extLst>
          </p:cNvPr>
          <p:cNvSpPr>
            <a:spLocks noGrp="1"/>
          </p:cNvSpPr>
          <p:nvPr>
            <p:ph type="body" sz="quarter" idx="13"/>
          </p:nvPr>
        </p:nvSpPr>
        <p:spPr>
          <a:xfrm>
            <a:off x="536693" y="525101"/>
            <a:ext cx="5559307" cy="1179791"/>
          </a:xfrm>
        </p:spPr>
        <p:txBody>
          <a:bodyPr>
            <a:normAutofit fontScale="62500" lnSpcReduction="20000"/>
          </a:bodyPr>
          <a:lstStyle/>
          <a:p>
            <a:pPr algn="ctr">
              <a:lnSpc>
                <a:spcPct val="120000"/>
              </a:lnSpc>
              <a:spcBef>
                <a:spcPts val="0"/>
              </a:spcBef>
            </a:pPr>
            <a:r>
              <a:rPr lang="en-IE" dirty="0"/>
              <a:t>Waarom moeten bedrijven zich bezighouden met activiteiten op het gebied van de circulaire economie?</a:t>
            </a:r>
          </a:p>
        </p:txBody>
      </p:sp>
      <p:sp>
        <p:nvSpPr>
          <p:cNvPr id="4" name="Text Placeholder 3">
            <a:extLst>
              <a:ext uri="{FF2B5EF4-FFF2-40B4-BE49-F238E27FC236}">
                <a16:creationId xmlns:a16="http://schemas.microsoft.com/office/drawing/2014/main" id="{BFA3786F-915D-4526-1FEA-1757B1A04F90}"/>
              </a:ext>
            </a:extLst>
          </p:cNvPr>
          <p:cNvSpPr>
            <a:spLocks noGrp="1"/>
          </p:cNvSpPr>
          <p:nvPr>
            <p:ph type="body" sz="quarter" idx="14"/>
          </p:nvPr>
        </p:nvSpPr>
        <p:spPr>
          <a:xfrm>
            <a:off x="726088" y="1641028"/>
            <a:ext cx="5222030" cy="3079983"/>
          </a:xfrm>
        </p:spPr>
        <p:txBody>
          <a:bodyPr/>
          <a:lstStyle/>
          <a:p>
            <a:r>
              <a:rPr lang="en-GB" sz="2000" b="0" i="0" dirty="0">
                <a:effectLst/>
              </a:rPr>
              <a:t>De economie, het mkb en de industrie spelen een sleutelrol in de strijd tegen </a:t>
            </a:r>
            <a:r>
              <a:rPr lang="en-GB" sz="2000" b="0" i="0" u="none" strike="noStrike" dirty="0">
                <a:effectLst/>
                <a:hlinkClick r:id="rId3">
                  <a:extLst>
                    <a:ext uri="{A12FA001-AC4F-418D-AE19-62706E023703}">
                      <ahyp:hlinkClr xmlns:ahyp="http://schemas.microsoft.com/office/drawing/2018/hyperlinkcolor" val="tx"/>
                    </a:ext>
                  </a:extLst>
                </a:hlinkClick>
              </a:rPr>
              <a:t>klimaatverandering</a:t>
            </a:r>
            <a:r>
              <a:rPr lang="en-GB" sz="2000" b="0" i="0" dirty="0">
                <a:effectLst/>
              </a:rPr>
              <a:t>. Daarom moeten zij de verschuiving van een lineaire naar een circulaire economie voortzetten om ervoor te zorgen dat de samenleving zich ontwikkelt op een milieuvriendelijke manier.  De hulpbronnen van de planeet zijn eindig, dus het is cruciaal dat mensen, overheden en bedrijven samenwerken om ze op een meer verantwoorde manier te gebruiken. Enter de circulaire economie, een nieuw model dat een alternatief biedt voor de traditionele lineaire economie. </a:t>
            </a:r>
            <a:endParaRPr lang="en-IE" sz="2000" dirty="0"/>
          </a:p>
        </p:txBody>
      </p:sp>
    </p:spTree>
    <p:extLst>
      <p:ext uri="{BB962C8B-B14F-4D97-AF65-F5344CB8AC3E}">
        <p14:creationId xmlns:p14="http://schemas.microsoft.com/office/powerpoint/2010/main" val="18699327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6F7F34089BD2A43B0ECCBE96E4BFEAF" ma:contentTypeVersion="17" ma:contentTypeDescription="Create a new document." ma:contentTypeScope="" ma:versionID="cb09c23c7b4860522ed4aa51768b9493">
  <xsd:schema xmlns:xsd="http://www.w3.org/2001/XMLSchema" xmlns:xs="http://www.w3.org/2001/XMLSchema" xmlns:p="http://schemas.microsoft.com/office/2006/metadata/properties" xmlns:ns2="6ffe6071-8b7f-46a5-b620-7d57f59482e1" xmlns:ns3="ad9a41ad-6c46-435a-bcc8-6dac80797802" targetNamespace="http://schemas.microsoft.com/office/2006/metadata/properties" ma:root="true" ma:fieldsID="79d580db1478ac67fcb3cbe9b2ad8aa7" ns2:_="" ns3:_="">
    <xsd:import namespace="6ffe6071-8b7f-46a5-b620-7d57f59482e1"/>
    <xsd:import namespace="ad9a41ad-6c46-435a-bcc8-6dac8079780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fe6071-8b7f-46a5-b620-7d57f59482e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f8b9eae-cd2e-4722-8295-e5bedc66137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d9a41ad-6c46-435a-bcc8-6dac80797802"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40d1463-c340-42d6-9084-8952d0938603}" ma:internalName="TaxCatchAll" ma:showField="CatchAllData" ma:web="ad9a41ad-6c46-435a-bcc8-6dac8079780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ffe6071-8b7f-46a5-b620-7d57f59482e1">
      <Terms xmlns="http://schemas.microsoft.com/office/infopath/2007/PartnerControls"/>
    </lcf76f155ced4ddcb4097134ff3c332f>
    <TaxCatchAll xmlns="ad9a41ad-6c46-435a-bcc8-6dac80797802" xsi:nil="true"/>
  </documentManagement>
</p:properties>
</file>

<file path=customXml/itemProps1.xml><?xml version="1.0" encoding="utf-8"?>
<ds:datastoreItem xmlns:ds="http://schemas.openxmlformats.org/officeDocument/2006/customXml" ds:itemID="{9F3F3C17-6913-4CD6-AEC4-D9E1459764CB}">
  <ds:schemaRefs>
    <ds:schemaRef ds:uri="http://schemas.microsoft.com/sharepoint/v3/contenttype/forms"/>
  </ds:schemaRefs>
</ds:datastoreItem>
</file>

<file path=customXml/itemProps2.xml><?xml version="1.0" encoding="utf-8"?>
<ds:datastoreItem xmlns:ds="http://schemas.openxmlformats.org/officeDocument/2006/customXml" ds:itemID="{BB9C895F-D3D4-470F-BE80-9E77DE2970DF}"/>
</file>

<file path=customXml/itemProps3.xml><?xml version="1.0" encoding="utf-8"?>
<ds:datastoreItem xmlns:ds="http://schemas.openxmlformats.org/officeDocument/2006/customXml" ds:itemID="{65D1A58A-E1CC-4177-A9B9-F19629495BB2}"/>
</file>

<file path=docProps/app.xml><?xml version="1.0" encoding="utf-8"?>
<Properties xmlns="http://schemas.openxmlformats.org/officeDocument/2006/extended-properties" xmlns:vt="http://schemas.openxmlformats.org/officeDocument/2006/docPropsVTypes">
  <TotalTime>0</TotalTime>
  <Words>6546</Words>
  <Application>Microsoft Office PowerPoint</Application>
  <PresentationFormat>Widescreen</PresentationFormat>
  <Paragraphs>323</Paragraphs>
  <Slides>58</Slides>
  <Notes>0</Notes>
  <HiddenSlides>0</HiddenSlides>
  <MMClips>0</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58</vt:i4>
      </vt:variant>
    </vt:vector>
  </HeadingPairs>
  <TitlesOfParts>
    <vt:vector size="77" baseType="lpstr">
      <vt:lpstr>Malgun Gothic Semilight</vt:lpstr>
      <vt:lpstr>Aharoni</vt:lpstr>
      <vt:lpstr>Arial</vt:lpstr>
      <vt:lpstr>Arial Nova Cond</vt:lpstr>
      <vt:lpstr>ARS Maquette</vt:lpstr>
      <vt:lpstr>Calibri</vt:lpstr>
      <vt:lpstr>Calibri Light</vt:lpstr>
      <vt:lpstr>ElsevierGulliver</vt:lpstr>
      <vt:lpstr>font-1</vt:lpstr>
      <vt:lpstr>Helvetica Light</vt:lpstr>
      <vt:lpstr>Montserrat Light</vt:lpstr>
      <vt:lpstr>NexusSans</vt:lpstr>
      <vt:lpstr>Open Sans</vt:lpstr>
      <vt:lpstr>Quattrocento Sans</vt:lpstr>
      <vt:lpstr>SantanderMicroText-Regular</vt:lpstr>
      <vt:lpstr>Times New Roman</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docId:E42DB0C28E896716FA2BBEF72F54ECC0</cp:keywords>
  <cp:lastModifiedBy>Fleur Schellekens</cp:lastModifiedBy>
  <cp:revision>460</cp:revision>
  <dcterms:created xsi:type="dcterms:W3CDTF">2019-11-20T14:08:21Z</dcterms:created>
  <dcterms:modified xsi:type="dcterms:W3CDTF">2023-08-10T14:29:28Z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0x01010066F7F34089BD2A43B0ECCBE96E4BFEAF</vt:lpwstr>
  </property>
</Properties>
</file>