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3"/>
    <p:sldMasterId id="2147483714" r:id="rId4"/>
  </p:sldMasterIdLst>
  <p:notesMasterIdLst>
    <p:notesMasterId r:id="rId65"/>
  </p:notesMasterIdLst>
  <p:sldIdLst>
    <p:sldId id="314" r:id="rId5"/>
    <p:sldId id="6006" r:id="rId6"/>
    <p:sldId id="6007" r:id="rId7"/>
    <p:sldId id="594" r:id="rId8"/>
    <p:sldId id="6001" r:id="rId9"/>
    <p:sldId id="5518" r:id="rId10"/>
    <p:sldId id="5294" r:id="rId11"/>
    <p:sldId id="5296" r:id="rId12"/>
    <p:sldId id="5295" r:id="rId13"/>
    <p:sldId id="5327" r:id="rId14"/>
    <p:sldId id="5330" r:id="rId15"/>
    <p:sldId id="5328" r:id="rId16"/>
    <p:sldId id="5329" r:id="rId17"/>
    <p:sldId id="5331" r:id="rId18"/>
    <p:sldId id="5297" r:id="rId19"/>
    <p:sldId id="5231" r:id="rId20"/>
    <p:sldId id="5306" r:id="rId21"/>
    <p:sldId id="5496" r:id="rId22"/>
    <p:sldId id="5302" r:id="rId23"/>
    <p:sldId id="5300" r:id="rId24"/>
    <p:sldId id="5308" r:id="rId25"/>
    <p:sldId id="5307" r:id="rId26"/>
    <p:sldId id="5301" r:id="rId27"/>
    <p:sldId id="5319" r:id="rId28"/>
    <p:sldId id="5324" r:id="rId29"/>
    <p:sldId id="5311" r:id="rId30"/>
    <p:sldId id="5309" r:id="rId31"/>
    <p:sldId id="5497" r:id="rId32"/>
    <p:sldId id="5314" r:id="rId33"/>
    <p:sldId id="5315" r:id="rId34"/>
    <p:sldId id="5499" r:id="rId35"/>
    <p:sldId id="5505" r:id="rId36"/>
    <p:sldId id="5322" r:id="rId37"/>
    <p:sldId id="5325" r:id="rId38"/>
    <p:sldId id="5323" r:id="rId39"/>
    <p:sldId id="5501" r:id="rId40"/>
    <p:sldId id="5500" r:id="rId41"/>
    <p:sldId id="5351" r:id="rId42"/>
    <p:sldId id="5519" r:id="rId43"/>
    <p:sldId id="5339" r:id="rId44"/>
    <p:sldId id="5298" r:id="rId45"/>
    <p:sldId id="5340" r:id="rId46"/>
    <p:sldId id="5359" r:id="rId47"/>
    <p:sldId id="5343" r:id="rId48"/>
    <p:sldId id="5341" r:id="rId49"/>
    <p:sldId id="5357" r:id="rId50"/>
    <p:sldId id="5347" r:id="rId51"/>
    <p:sldId id="5352" r:id="rId52"/>
    <p:sldId id="5344" r:id="rId53"/>
    <p:sldId id="5342" r:id="rId54"/>
    <p:sldId id="5345" r:id="rId55"/>
    <p:sldId id="5348" r:id="rId56"/>
    <p:sldId id="5362" r:id="rId57"/>
    <p:sldId id="5353" r:id="rId58"/>
    <p:sldId id="5354" r:id="rId59"/>
    <p:sldId id="5355" r:id="rId60"/>
    <p:sldId id="5356" r:id="rId61"/>
    <p:sldId id="6005" r:id="rId62"/>
    <p:sldId id="6004" r:id="rId63"/>
    <p:sldId id="678"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5F57"/>
    <a:srgbClr val="33819B"/>
    <a:srgbClr val="E0810E"/>
    <a:srgbClr val="027354"/>
    <a:srgbClr val="FF903D"/>
    <a:srgbClr val="37465E"/>
    <a:srgbClr val="FED7A0"/>
    <a:srgbClr val="7E477B"/>
    <a:srgbClr val="096D6E"/>
    <a:srgbClr val="F08B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4AB97F-7CA1-483E-BBE6-81B9AB3B99A2}" v="3" dt="2023-08-10T14:29:11.3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6247" autoAdjust="0"/>
  </p:normalViewPr>
  <p:slideViewPr>
    <p:cSldViewPr snapToGrid="0" snapToObjects="1">
      <p:cViewPr varScale="1">
        <p:scale>
          <a:sx n="110" d="100"/>
          <a:sy n="110" d="100"/>
        </p:scale>
        <p:origin x="552" y="108"/>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85" d="100"/>
          <a:sy n="85" d="100"/>
        </p:scale>
        <p:origin x="3928"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8/10/relationships/authors" Target="authors.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73" Type="http://schemas.openxmlformats.org/officeDocument/2006/relationships/customXml" Target="../customXml/item3.xml"/><Relationship Id="rId4" Type="http://schemas.openxmlformats.org/officeDocument/2006/relationships/slideMaster" Target="slideMasters/slideMaster2.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eur Schellekens" userId="2cd99c82-6588-4c77-a7b6-6a526640a48f" providerId="ADAL" clId="{544AB97F-7CA1-483E-BBE6-81B9AB3B99A2}"/>
    <pc:docChg chg="addSld delSld modSld">
      <pc:chgData name="Fleur Schellekens" userId="2cd99c82-6588-4c77-a7b6-6a526640a48f" providerId="ADAL" clId="{544AB97F-7CA1-483E-BBE6-81B9AB3B99A2}" dt="2023-08-10T14:29:13.376" v="3" actId="47"/>
      <pc:docMkLst>
        <pc:docMk/>
      </pc:docMkLst>
      <pc:sldChg chg="del">
        <pc:chgData name="Fleur Schellekens" userId="2cd99c82-6588-4c77-a7b6-6a526640a48f" providerId="ADAL" clId="{544AB97F-7CA1-483E-BBE6-81B9AB3B99A2}" dt="2023-08-10T14:29:13.376" v="3" actId="47"/>
        <pc:sldMkLst>
          <pc:docMk/>
          <pc:sldMk cId="855544173" sldId="596"/>
        </pc:sldMkLst>
      </pc:sldChg>
      <pc:sldChg chg="del">
        <pc:chgData name="Fleur Schellekens" userId="2cd99c82-6588-4c77-a7b6-6a526640a48f" providerId="ADAL" clId="{544AB97F-7CA1-483E-BBE6-81B9AB3B99A2}" dt="2023-08-10T14:29:13.376" v="3" actId="47"/>
        <pc:sldMkLst>
          <pc:docMk/>
          <pc:sldMk cId="15471062" sldId="597"/>
        </pc:sldMkLst>
      </pc:sldChg>
      <pc:sldChg chg="add del">
        <pc:chgData name="Fleur Schellekens" userId="2cd99c82-6588-4c77-a7b6-6a526640a48f" providerId="ADAL" clId="{544AB97F-7CA1-483E-BBE6-81B9AB3B99A2}" dt="2023-08-10T14:29:08.214" v="1"/>
        <pc:sldMkLst>
          <pc:docMk/>
          <pc:sldMk cId="1748096552" sldId="6006"/>
        </pc:sldMkLst>
      </pc:sldChg>
      <pc:sldChg chg="add">
        <pc:chgData name="Fleur Schellekens" userId="2cd99c82-6588-4c77-a7b6-6a526640a48f" providerId="ADAL" clId="{544AB97F-7CA1-483E-BBE6-81B9AB3B99A2}" dt="2023-08-10T14:29:11.389" v="2"/>
        <pc:sldMkLst>
          <pc:docMk/>
          <pc:sldMk cId="1837594837" sldId="6006"/>
        </pc:sldMkLst>
      </pc:sldChg>
      <pc:sldChg chg="add del">
        <pc:chgData name="Fleur Schellekens" userId="2cd99c82-6588-4c77-a7b6-6a526640a48f" providerId="ADAL" clId="{544AB97F-7CA1-483E-BBE6-81B9AB3B99A2}" dt="2023-08-10T14:29:08.214" v="1"/>
        <pc:sldMkLst>
          <pc:docMk/>
          <pc:sldMk cId="2010177980" sldId="6007"/>
        </pc:sldMkLst>
      </pc:sldChg>
      <pc:sldChg chg="add">
        <pc:chgData name="Fleur Schellekens" userId="2cd99c82-6588-4c77-a7b6-6a526640a48f" providerId="ADAL" clId="{544AB97F-7CA1-483E-BBE6-81B9AB3B99A2}" dt="2023-08-10T14:29:11.389" v="2"/>
        <pc:sldMkLst>
          <pc:docMk/>
          <pc:sldMk cId="2140814510" sldId="6007"/>
        </pc:sldMkLst>
      </pc:sldChg>
    </pc:docChg>
  </pc:docChgLst>
  <pc:docChgLst>
    <pc:chgData name="Fleur Schellekens" userId="2cd99c82-6588-4c77-a7b6-6a526640a48f" providerId="ADAL" clId="{7CA9D655-80C3-4350-B835-24D9A58F8DEE}"/>
    <pc:docChg chg="custSel addSld modSld sldOrd">
      <pc:chgData name="Fleur Schellekens" userId="2cd99c82-6588-4c77-a7b6-6a526640a48f" providerId="ADAL" clId="{7CA9D655-80C3-4350-B835-24D9A58F8DEE}" dt="2023-07-12T09:35:35.728" v="64" actId="404"/>
      <pc:docMkLst>
        <pc:docMk/>
      </pc:docMkLst>
      <pc:sldChg chg="modSp ord">
        <pc:chgData name="Fleur Schellekens" userId="2cd99c82-6588-4c77-a7b6-6a526640a48f" providerId="ADAL" clId="{7CA9D655-80C3-4350-B835-24D9A58F8DEE}" dt="2023-07-12T08:54:11.580" v="19"/>
        <pc:sldMkLst>
          <pc:docMk/>
          <pc:sldMk cId="2008895792" sldId="314"/>
        </pc:sldMkLst>
        <pc:spChg chg="mod">
          <ac:chgData name="Fleur Schellekens" userId="2cd99c82-6588-4c77-a7b6-6a526640a48f" providerId="ADAL" clId="{7CA9D655-80C3-4350-B835-24D9A58F8DEE}" dt="2023-07-12T08:23:11.756" v="17"/>
          <ac:spMkLst>
            <pc:docMk/>
            <pc:sldMk cId="2008895792" sldId="314"/>
            <ac:spMk id="3" creationId="{42258E5D-3079-CA48-BB5E-38898CB06CBF}"/>
          </ac:spMkLst>
        </pc:spChg>
      </pc:sldChg>
      <pc:sldChg chg="modSp mod">
        <pc:chgData name="Fleur Schellekens" userId="2cd99c82-6588-4c77-a7b6-6a526640a48f" providerId="ADAL" clId="{7CA9D655-80C3-4350-B835-24D9A58F8DEE}" dt="2023-07-12T08:23:11.756" v="17"/>
        <pc:sldMkLst>
          <pc:docMk/>
          <pc:sldMk cId="2566540508" sldId="594"/>
        </pc:sldMkLst>
        <pc:spChg chg="mod">
          <ac:chgData name="Fleur Schellekens" userId="2cd99c82-6588-4c77-a7b6-6a526640a48f" providerId="ADAL" clId="{7CA9D655-80C3-4350-B835-24D9A58F8DEE}" dt="2023-07-12T08:23:11.756" v="17"/>
          <ac:spMkLst>
            <pc:docMk/>
            <pc:sldMk cId="2566540508" sldId="594"/>
            <ac:spMk id="6" creationId="{20829718-0C34-5F60-0856-D34AEA9A125D}"/>
          </ac:spMkLst>
        </pc:spChg>
        <pc:spChg chg="mod">
          <ac:chgData name="Fleur Schellekens" userId="2cd99c82-6588-4c77-a7b6-6a526640a48f" providerId="ADAL" clId="{7CA9D655-80C3-4350-B835-24D9A58F8DEE}" dt="2023-07-12T08:22:31.625" v="1" actId="27636"/>
          <ac:spMkLst>
            <pc:docMk/>
            <pc:sldMk cId="2566540508" sldId="594"/>
            <ac:spMk id="14" creationId="{E942772C-2CAA-B744-9AAF-4932BF650AA2}"/>
          </ac:spMkLst>
        </pc:spChg>
        <pc:spChg chg="mod">
          <ac:chgData name="Fleur Schellekens" userId="2cd99c82-6588-4c77-a7b6-6a526640a48f" providerId="ADAL" clId="{7CA9D655-80C3-4350-B835-24D9A58F8DEE}" dt="2023-07-12T08:23:11.756" v="17"/>
          <ac:spMkLst>
            <pc:docMk/>
            <pc:sldMk cId="2566540508" sldId="594"/>
            <ac:spMk id="15" creationId="{34ADB904-3044-9C4C-94CF-90C139D84523}"/>
          </ac:spMkLst>
        </pc:spChg>
        <pc:spChg chg="mod">
          <ac:chgData name="Fleur Schellekens" userId="2cd99c82-6588-4c77-a7b6-6a526640a48f" providerId="ADAL" clId="{7CA9D655-80C3-4350-B835-24D9A58F8DEE}" dt="2023-07-12T08:23:11.756" v="17"/>
          <ac:spMkLst>
            <pc:docMk/>
            <pc:sldMk cId="2566540508" sldId="594"/>
            <ac:spMk id="18" creationId="{BED4AE2B-9333-484E-A278-E909FEB9E31E}"/>
          </ac:spMkLst>
        </pc:spChg>
        <pc:spChg chg="mod">
          <ac:chgData name="Fleur Schellekens" userId="2cd99c82-6588-4c77-a7b6-6a526640a48f" providerId="ADAL" clId="{7CA9D655-80C3-4350-B835-24D9A58F8DEE}" dt="2023-07-12T08:23:11.756" v="17"/>
          <ac:spMkLst>
            <pc:docMk/>
            <pc:sldMk cId="2566540508" sldId="594"/>
            <ac:spMk id="19" creationId="{C3B92892-997F-5748-B68F-D54A1B260FE9}"/>
          </ac:spMkLst>
        </pc:spChg>
      </pc:sldChg>
      <pc:sldChg chg="add">
        <pc:chgData name="Fleur Schellekens" userId="2cd99c82-6588-4c77-a7b6-6a526640a48f" providerId="ADAL" clId="{7CA9D655-80C3-4350-B835-24D9A58F8DEE}" dt="2023-07-12T08:22:31.506" v="0"/>
        <pc:sldMkLst>
          <pc:docMk/>
          <pc:sldMk cId="3530562707" sldId="678"/>
        </pc:sldMkLst>
      </pc:sldChg>
      <pc:sldChg chg="modSp mod">
        <pc:chgData name="Fleur Schellekens" userId="2cd99c82-6588-4c77-a7b6-6a526640a48f" providerId="ADAL" clId="{7CA9D655-80C3-4350-B835-24D9A58F8DEE}" dt="2023-07-12T09:33:38.601" v="33" actId="404"/>
        <pc:sldMkLst>
          <pc:docMk/>
          <pc:sldMk cId="2062989248" sldId="5231"/>
        </pc:sldMkLst>
        <pc:spChg chg="mod">
          <ac:chgData name="Fleur Schellekens" userId="2cd99c82-6588-4c77-a7b6-6a526640a48f" providerId="ADAL" clId="{7CA9D655-80C3-4350-B835-24D9A58F8DEE}" dt="2023-07-12T09:33:38.601" v="33" actId="404"/>
          <ac:spMkLst>
            <pc:docMk/>
            <pc:sldMk cId="2062989248" sldId="5231"/>
            <ac:spMk id="5" creationId="{CF1BF3D2-119F-0146-074D-4909306D648C}"/>
          </ac:spMkLst>
        </pc:spChg>
      </pc:sldChg>
      <pc:sldChg chg="modSp mod">
        <pc:chgData name="Fleur Schellekens" userId="2cd99c82-6588-4c77-a7b6-6a526640a48f" providerId="ADAL" clId="{7CA9D655-80C3-4350-B835-24D9A58F8DEE}" dt="2023-07-12T09:33:01.826" v="21" actId="404"/>
        <pc:sldMkLst>
          <pc:docMk/>
          <pc:sldMk cId="2507643771" sldId="5294"/>
        </pc:sldMkLst>
        <pc:spChg chg="mod">
          <ac:chgData name="Fleur Schellekens" userId="2cd99c82-6588-4c77-a7b6-6a526640a48f" providerId="ADAL" clId="{7CA9D655-80C3-4350-B835-24D9A58F8DEE}" dt="2023-07-12T08:23:11.756" v="17"/>
          <ac:spMkLst>
            <pc:docMk/>
            <pc:sldMk cId="2507643771" sldId="5294"/>
            <ac:spMk id="4" creationId="{6D2D01F4-BBDE-FF2F-947B-5B7933AB1BD1}"/>
          </ac:spMkLst>
        </pc:spChg>
        <pc:spChg chg="mod">
          <ac:chgData name="Fleur Schellekens" userId="2cd99c82-6588-4c77-a7b6-6a526640a48f" providerId="ADAL" clId="{7CA9D655-80C3-4350-B835-24D9A58F8DEE}" dt="2023-07-12T09:33:01.826" v="21" actId="404"/>
          <ac:spMkLst>
            <pc:docMk/>
            <pc:sldMk cId="2507643771" sldId="5294"/>
            <ac:spMk id="5" creationId="{565D0196-DCD7-7DF8-6D6B-FA241FE35331}"/>
          </ac:spMkLst>
        </pc:spChg>
      </pc:sldChg>
      <pc:sldChg chg="modSp mod">
        <pc:chgData name="Fleur Schellekens" userId="2cd99c82-6588-4c77-a7b6-6a526640a48f" providerId="ADAL" clId="{7CA9D655-80C3-4350-B835-24D9A58F8DEE}" dt="2023-07-12T09:33:22.457" v="28" actId="1076"/>
        <pc:sldMkLst>
          <pc:docMk/>
          <pc:sldMk cId="506118278" sldId="5295"/>
        </pc:sldMkLst>
        <pc:spChg chg="mod">
          <ac:chgData name="Fleur Schellekens" userId="2cd99c82-6588-4c77-a7b6-6a526640a48f" providerId="ADAL" clId="{7CA9D655-80C3-4350-B835-24D9A58F8DEE}" dt="2023-07-12T09:33:22.457" v="28" actId="1076"/>
          <ac:spMkLst>
            <pc:docMk/>
            <pc:sldMk cId="506118278" sldId="5295"/>
            <ac:spMk id="6" creationId="{4AD2F14E-A5A1-4091-95EC-23A1B9C94AC5}"/>
          </ac:spMkLst>
        </pc:spChg>
      </pc:sldChg>
      <pc:sldChg chg="modSp mod">
        <pc:chgData name="Fleur Schellekens" userId="2cd99c82-6588-4c77-a7b6-6a526640a48f" providerId="ADAL" clId="{7CA9D655-80C3-4350-B835-24D9A58F8DEE}" dt="2023-07-12T09:33:05.817" v="22" actId="404"/>
        <pc:sldMkLst>
          <pc:docMk/>
          <pc:sldMk cId="3079183306" sldId="5296"/>
        </pc:sldMkLst>
        <pc:spChg chg="mod">
          <ac:chgData name="Fleur Schellekens" userId="2cd99c82-6588-4c77-a7b6-6a526640a48f" providerId="ADAL" clId="{7CA9D655-80C3-4350-B835-24D9A58F8DEE}" dt="2023-07-12T09:33:05.817" v="22" actId="404"/>
          <ac:spMkLst>
            <pc:docMk/>
            <pc:sldMk cId="3079183306" sldId="5296"/>
            <ac:spMk id="6" creationId="{4AD2F14E-A5A1-4091-95EC-23A1B9C94AC5}"/>
          </ac:spMkLst>
        </pc:spChg>
      </pc:sldChg>
      <pc:sldChg chg="modSp">
        <pc:chgData name="Fleur Schellekens" userId="2cd99c82-6588-4c77-a7b6-6a526640a48f" providerId="ADAL" clId="{7CA9D655-80C3-4350-B835-24D9A58F8DEE}" dt="2023-07-12T08:23:11.756" v="17"/>
        <pc:sldMkLst>
          <pc:docMk/>
          <pc:sldMk cId="1644662496" sldId="5297"/>
        </pc:sldMkLst>
        <pc:spChg chg="mod">
          <ac:chgData name="Fleur Schellekens" userId="2cd99c82-6588-4c77-a7b6-6a526640a48f" providerId="ADAL" clId="{7CA9D655-80C3-4350-B835-24D9A58F8DEE}" dt="2023-07-12T08:23:11.756" v="17"/>
          <ac:spMkLst>
            <pc:docMk/>
            <pc:sldMk cId="1644662496" sldId="5297"/>
            <ac:spMk id="6" creationId="{F90D2AE9-2A3E-4365-7374-21E3DD3F62B1}"/>
          </ac:spMkLst>
        </pc:spChg>
      </pc:sldChg>
      <pc:sldChg chg="modSp mod">
        <pc:chgData name="Fleur Schellekens" userId="2cd99c82-6588-4c77-a7b6-6a526640a48f" providerId="ADAL" clId="{7CA9D655-80C3-4350-B835-24D9A58F8DEE}" dt="2023-07-12T09:34:48.048" v="53" actId="404"/>
        <pc:sldMkLst>
          <pc:docMk/>
          <pc:sldMk cId="1595386854" sldId="5298"/>
        </pc:sldMkLst>
        <pc:spChg chg="mod">
          <ac:chgData name="Fleur Schellekens" userId="2cd99c82-6588-4c77-a7b6-6a526640a48f" providerId="ADAL" clId="{7CA9D655-80C3-4350-B835-24D9A58F8DEE}" dt="2023-07-12T09:34:48.048" v="53" actId="404"/>
          <ac:spMkLst>
            <pc:docMk/>
            <pc:sldMk cId="1595386854" sldId="5298"/>
            <ac:spMk id="9" creationId="{C703A2E0-3CB4-BA59-EE0C-DD1D77BB00C5}"/>
          </ac:spMkLst>
        </pc:spChg>
      </pc:sldChg>
      <pc:sldChg chg="modSp mod">
        <pc:chgData name="Fleur Schellekens" userId="2cd99c82-6588-4c77-a7b6-6a526640a48f" providerId="ADAL" clId="{7CA9D655-80C3-4350-B835-24D9A58F8DEE}" dt="2023-07-12T09:33:56.960" v="42" actId="404"/>
        <pc:sldMkLst>
          <pc:docMk/>
          <pc:sldMk cId="3327893195" sldId="5300"/>
        </pc:sldMkLst>
        <pc:spChg chg="mod">
          <ac:chgData name="Fleur Schellekens" userId="2cd99c82-6588-4c77-a7b6-6a526640a48f" providerId="ADAL" clId="{7CA9D655-80C3-4350-B835-24D9A58F8DEE}" dt="2023-07-12T09:33:56.960" v="42" actId="404"/>
          <ac:spMkLst>
            <pc:docMk/>
            <pc:sldMk cId="3327893195" sldId="5300"/>
            <ac:spMk id="6" creationId="{08CCD317-95F4-AB2A-D1DC-AD5E9D728471}"/>
          </ac:spMkLst>
        </pc:spChg>
      </pc:sldChg>
      <pc:sldChg chg="modSp mod">
        <pc:chgData name="Fleur Schellekens" userId="2cd99c82-6588-4c77-a7b6-6a526640a48f" providerId="ADAL" clId="{7CA9D655-80C3-4350-B835-24D9A58F8DEE}" dt="2023-07-12T09:34:03.459" v="43" actId="404"/>
        <pc:sldMkLst>
          <pc:docMk/>
          <pc:sldMk cId="2013208149" sldId="5301"/>
        </pc:sldMkLst>
        <pc:spChg chg="mod">
          <ac:chgData name="Fleur Schellekens" userId="2cd99c82-6588-4c77-a7b6-6a526640a48f" providerId="ADAL" clId="{7CA9D655-80C3-4350-B835-24D9A58F8DEE}" dt="2023-07-12T08:22:31.706" v="7" actId="27636"/>
          <ac:spMkLst>
            <pc:docMk/>
            <pc:sldMk cId="2013208149" sldId="5301"/>
            <ac:spMk id="4" creationId="{46F92ADE-A691-26BD-FE55-4775FD5CA2F9}"/>
          </ac:spMkLst>
        </pc:spChg>
        <pc:spChg chg="mod">
          <ac:chgData name="Fleur Schellekens" userId="2cd99c82-6588-4c77-a7b6-6a526640a48f" providerId="ADAL" clId="{7CA9D655-80C3-4350-B835-24D9A58F8DEE}" dt="2023-07-12T09:34:03.459" v="43" actId="404"/>
          <ac:spMkLst>
            <pc:docMk/>
            <pc:sldMk cId="2013208149" sldId="5301"/>
            <ac:spMk id="5" creationId="{CF1BF3D2-119F-0146-074D-4909306D648C}"/>
          </ac:spMkLst>
        </pc:spChg>
      </pc:sldChg>
      <pc:sldChg chg="modSp mod">
        <pc:chgData name="Fleur Schellekens" userId="2cd99c82-6588-4c77-a7b6-6a526640a48f" providerId="ADAL" clId="{7CA9D655-80C3-4350-B835-24D9A58F8DEE}" dt="2023-07-12T09:33:53.165" v="41" actId="27636"/>
        <pc:sldMkLst>
          <pc:docMk/>
          <pc:sldMk cId="3624912622" sldId="5302"/>
        </pc:sldMkLst>
        <pc:spChg chg="mod">
          <ac:chgData name="Fleur Schellekens" userId="2cd99c82-6588-4c77-a7b6-6a526640a48f" providerId="ADAL" clId="{7CA9D655-80C3-4350-B835-24D9A58F8DEE}" dt="2023-07-12T09:33:53.165" v="41" actId="27636"/>
          <ac:spMkLst>
            <pc:docMk/>
            <pc:sldMk cId="3624912622" sldId="5302"/>
            <ac:spMk id="5" creationId="{A8F852C5-39F3-6164-D01B-1D6B1A5C51CD}"/>
          </ac:spMkLst>
        </pc:spChg>
        <pc:spChg chg="mod">
          <ac:chgData name="Fleur Schellekens" userId="2cd99c82-6588-4c77-a7b6-6a526640a48f" providerId="ADAL" clId="{7CA9D655-80C3-4350-B835-24D9A58F8DEE}" dt="2023-07-12T08:23:11.756" v="17"/>
          <ac:spMkLst>
            <pc:docMk/>
            <pc:sldMk cId="3624912622" sldId="5302"/>
            <ac:spMk id="15" creationId="{39BBF675-35A2-8B06-26DE-C45410B7339F}"/>
          </ac:spMkLst>
        </pc:spChg>
      </pc:sldChg>
      <pc:sldChg chg="modSp mod">
        <pc:chgData name="Fleur Schellekens" userId="2cd99c82-6588-4c77-a7b6-6a526640a48f" providerId="ADAL" clId="{7CA9D655-80C3-4350-B835-24D9A58F8DEE}" dt="2023-07-12T08:23:11.756" v="17"/>
        <pc:sldMkLst>
          <pc:docMk/>
          <pc:sldMk cId="2384339794" sldId="5306"/>
        </pc:sldMkLst>
        <pc:spChg chg="mod">
          <ac:chgData name="Fleur Schellekens" userId="2cd99c82-6588-4c77-a7b6-6a526640a48f" providerId="ADAL" clId="{7CA9D655-80C3-4350-B835-24D9A58F8DEE}" dt="2023-07-12T08:22:31.652" v="4" actId="27636"/>
          <ac:spMkLst>
            <pc:docMk/>
            <pc:sldMk cId="2384339794" sldId="5306"/>
            <ac:spMk id="4" creationId="{F35C096F-C8C0-C285-EE51-2189C8AB093E}"/>
          </ac:spMkLst>
        </pc:spChg>
        <pc:spChg chg="mod">
          <ac:chgData name="Fleur Schellekens" userId="2cd99c82-6588-4c77-a7b6-6a526640a48f" providerId="ADAL" clId="{7CA9D655-80C3-4350-B835-24D9A58F8DEE}" dt="2023-07-12T08:23:11.756" v="17"/>
          <ac:spMkLst>
            <pc:docMk/>
            <pc:sldMk cId="2384339794" sldId="5306"/>
            <ac:spMk id="5" creationId="{CDC623EC-DFE5-E534-7574-DFD4EE8F1FBC}"/>
          </ac:spMkLst>
        </pc:spChg>
      </pc:sldChg>
      <pc:sldChg chg="modSp mod">
        <pc:chgData name="Fleur Schellekens" userId="2cd99c82-6588-4c77-a7b6-6a526640a48f" providerId="ADAL" clId="{7CA9D655-80C3-4350-B835-24D9A58F8DEE}" dt="2023-07-12T08:23:11.756" v="17"/>
        <pc:sldMkLst>
          <pc:docMk/>
          <pc:sldMk cId="860070023" sldId="5308"/>
        </pc:sldMkLst>
        <pc:spChg chg="mod">
          <ac:chgData name="Fleur Schellekens" userId="2cd99c82-6588-4c77-a7b6-6a526640a48f" providerId="ADAL" clId="{7CA9D655-80C3-4350-B835-24D9A58F8DEE}" dt="2023-07-12T08:22:31.684" v="6" actId="27636"/>
          <ac:spMkLst>
            <pc:docMk/>
            <pc:sldMk cId="860070023" sldId="5308"/>
            <ac:spMk id="5" creationId="{0A1A1D54-C1C8-22A0-5B10-F46A70021158}"/>
          </ac:spMkLst>
        </pc:spChg>
        <pc:spChg chg="mod">
          <ac:chgData name="Fleur Schellekens" userId="2cd99c82-6588-4c77-a7b6-6a526640a48f" providerId="ADAL" clId="{7CA9D655-80C3-4350-B835-24D9A58F8DEE}" dt="2023-07-12T08:23:11.756" v="17"/>
          <ac:spMkLst>
            <pc:docMk/>
            <pc:sldMk cId="860070023" sldId="5308"/>
            <ac:spMk id="13" creationId="{85D1AD0E-DE4B-BB1F-3C69-0661EE48A722}"/>
          </ac:spMkLst>
        </pc:spChg>
      </pc:sldChg>
      <pc:sldChg chg="modSp mod">
        <pc:chgData name="Fleur Schellekens" userId="2cd99c82-6588-4c77-a7b6-6a526640a48f" providerId="ADAL" clId="{7CA9D655-80C3-4350-B835-24D9A58F8DEE}" dt="2023-07-12T09:34:12.408" v="44" actId="404"/>
        <pc:sldMkLst>
          <pc:docMk/>
          <pc:sldMk cId="13058349" sldId="5311"/>
        </pc:sldMkLst>
        <pc:spChg chg="mod">
          <ac:chgData name="Fleur Schellekens" userId="2cd99c82-6588-4c77-a7b6-6a526640a48f" providerId="ADAL" clId="{7CA9D655-80C3-4350-B835-24D9A58F8DEE}" dt="2023-07-12T08:23:11.756" v="17"/>
          <ac:spMkLst>
            <pc:docMk/>
            <pc:sldMk cId="13058349" sldId="5311"/>
            <ac:spMk id="5" creationId="{72A50DB3-C73B-F1AD-7B39-FFE8030F8CDF}"/>
          </ac:spMkLst>
        </pc:spChg>
        <pc:spChg chg="mod">
          <ac:chgData name="Fleur Schellekens" userId="2cd99c82-6588-4c77-a7b6-6a526640a48f" providerId="ADAL" clId="{7CA9D655-80C3-4350-B835-24D9A58F8DEE}" dt="2023-07-12T09:34:12.408" v="44" actId="404"/>
          <ac:spMkLst>
            <pc:docMk/>
            <pc:sldMk cId="13058349" sldId="5311"/>
            <ac:spMk id="6" creationId="{08CCD317-95F4-AB2A-D1DC-AD5E9D728471}"/>
          </ac:spMkLst>
        </pc:spChg>
      </pc:sldChg>
      <pc:sldChg chg="modSp">
        <pc:chgData name="Fleur Schellekens" userId="2cd99c82-6588-4c77-a7b6-6a526640a48f" providerId="ADAL" clId="{7CA9D655-80C3-4350-B835-24D9A58F8DEE}" dt="2023-07-12T08:23:11.756" v="17"/>
        <pc:sldMkLst>
          <pc:docMk/>
          <pc:sldMk cId="3065680644" sldId="5314"/>
        </pc:sldMkLst>
        <pc:spChg chg="mod">
          <ac:chgData name="Fleur Schellekens" userId="2cd99c82-6588-4c77-a7b6-6a526640a48f" providerId="ADAL" clId="{7CA9D655-80C3-4350-B835-24D9A58F8DEE}" dt="2023-07-12T08:23:11.756" v="17"/>
          <ac:spMkLst>
            <pc:docMk/>
            <pc:sldMk cId="3065680644" sldId="5314"/>
            <ac:spMk id="5" creationId="{9CE32BCD-1685-68A7-2858-3965A097C553}"/>
          </ac:spMkLst>
        </pc:spChg>
        <pc:spChg chg="mod">
          <ac:chgData name="Fleur Schellekens" userId="2cd99c82-6588-4c77-a7b6-6a526640a48f" providerId="ADAL" clId="{7CA9D655-80C3-4350-B835-24D9A58F8DEE}" dt="2023-07-12T08:23:11.756" v="17"/>
          <ac:spMkLst>
            <pc:docMk/>
            <pc:sldMk cId="3065680644" sldId="5314"/>
            <ac:spMk id="6" creationId="{C3A3AC81-4B17-3892-8864-4FB324BF975D}"/>
          </ac:spMkLst>
        </pc:spChg>
      </pc:sldChg>
      <pc:sldChg chg="modSp">
        <pc:chgData name="Fleur Schellekens" userId="2cd99c82-6588-4c77-a7b6-6a526640a48f" providerId="ADAL" clId="{7CA9D655-80C3-4350-B835-24D9A58F8DEE}" dt="2023-07-12T08:23:11.756" v="17"/>
        <pc:sldMkLst>
          <pc:docMk/>
          <pc:sldMk cId="1917547201" sldId="5315"/>
        </pc:sldMkLst>
        <pc:spChg chg="mod">
          <ac:chgData name="Fleur Schellekens" userId="2cd99c82-6588-4c77-a7b6-6a526640a48f" providerId="ADAL" clId="{7CA9D655-80C3-4350-B835-24D9A58F8DEE}" dt="2023-07-12T08:23:11.756" v="17"/>
          <ac:spMkLst>
            <pc:docMk/>
            <pc:sldMk cId="1917547201" sldId="5315"/>
            <ac:spMk id="6" creationId="{C3A3AC81-4B17-3892-8864-4FB324BF975D}"/>
          </ac:spMkLst>
        </pc:spChg>
      </pc:sldChg>
      <pc:sldChg chg="modSp mod">
        <pc:chgData name="Fleur Schellekens" userId="2cd99c82-6588-4c77-a7b6-6a526640a48f" providerId="ADAL" clId="{7CA9D655-80C3-4350-B835-24D9A58F8DEE}" dt="2023-07-12T08:22:31.722" v="8" actId="27636"/>
        <pc:sldMkLst>
          <pc:docMk/>
          <pc:sldMk cId="4210002396" sldId="5319"/>
        </pc:sldMkLst>
        <pc:spChg chg="mod">
          <ac:chgData name="Fleur Schellekens" userId="2cd99c82-6588-4c77-a7b6-6a526640a48f" providerId="ADAL" clId="{7CA9D655-80C3-4350-B835-24D9A58F8DEE}" dt="2023-07-12T08:22:31.722" v="8" actId="27636"/>
          <ac:spMkLst>
            <pc:docMk/>
            <pc:sldMk cId="4210002396" sldId="5319"/>
            <ac:spMk id="5" creationId="{B1271529-F8DD-B0BD-36D6-52FBA1D067B8}"/>
          </ac:spMkLst>
        </pc:spChg>
      </pc:sldChg>
      <pc:sldChg chg="modSp mod">
        <pc:chgData name="Fleur Schellekens" userId="2cd99c82-6588-4c77-a7b6-6a526640a48f" providerId="ADAL" clId="{7CA9D655-80C3-4350-B835-24D9A58F8DEE}" dt="2023-07-12T09:34:27.523" v="48" actId="404"/>
        <pc:sldMkLst>
          <pc:docMk/>
          <pc:sldMk cId="2073708946" sldId="5322"/>
        </pc:sldMkLst>
        <pc:spChg chg="mod">
          <ac:chgData name="Fleur Schellekens" userId="2cd99c82-6588-4c77-a7b6-6a526640a48f" providerId="ADAL" clId="{7CA9D655-80C3-4350-B835-24D9A58F8DEE}" dt="2023-07-12T09:34:27.523" v="48" actId="404"/>
          <ac:spMkLst>
            <pc:docMk/>
            <pc:sldMk cId="2073708946" sldId="5322"/>
            <ac:spMk id="2" creationId="{E63C7420-1A9E-3692-E39F-88C0627B6FB6}"/>
          </ac:spMkLst>
        </pc:spChg>
        <pc:spChg chg="mod">
          <ac:chgData name="Fleur Schellekens" userId="2cd99c82-6588-4c77-a7b6-6a526640a48f" providerId="ADAL" clId="{7CA9D655-80C3-4350-B835-24D9A58F8DEE}" dt="2023-07-12T09:34:25.460" v="47" actId="404"/>
          <ac:spMkLst>
            <pc:docMk/>
            <pc:sldMk cId="2073708946" sldId="5322"/>
            <ac:spMk id="6" creationId="{AFB8CA94-8F4A-A2D5-328B-00E7AF15012F}"/>
          </ac:spMkLst>
        </pc:spChg>
        <pc:spChg chg="mod">
          <ac:chgData name="Fleur Schellekens" userId="2cd99c82-6588-4c77-a7b6-6a526640a48f" providerId="ADAL" clId="{7CA9D655-80C3-4350-B835-24D9A58F8DEE}" dt="2023-07-12T08:23:11.756" v="17"/>
          <ac:spMkLst>
            <pc:docMk/>
            <pc:sldMk cId="2073708946" sldId="5322"/>
            <ac:spMk id="10" creationId="{74AF54FF-77D6-68EE-61BE-7A8CCD04110C}"/>
          </ac:spMkLst>
        </pc:spChg>
      </pc:sldChg>
      <pc:sldChg chg="modSp mod">
        <pc:chgData name="Fleur Schellekens" userId="2cd99c82-6588-4c77-a7b6-6a526640a48f" providerId="ADAL" clId="{7CA9D655-80C3-4350-B835-24D9A58F8DEE}" dt="2023-07-12T09:34:31.496" v="49" actId="404"/>
        <pc:sldMkLst>
          <pc:docMk/>
          <pc:sldMk cId="4091155040" sldId="5323"/>
        </pc:sldMkLst>
        <pc:spChg chg="mod">
          <ac:chgData name="Fleur Schellekens" userId="2cd99c82-6588-4c77-a7b6-6a526640a48f" providerId="ADAL" clId="{7CA9D655-80C3-4350-B835-24D9A58F8DEE}" dt="2023-07-12T08:23:11.756" v="17"/>
          <ac:spMkLst>
            <pc:docMk/>
            <pc:sldMk cId="4091155040" sldId="5323"/>
            <ac:spMk id="5" creationId="{39A78FFD-1BE8-D5E4-99F7-FCD85582FD06}"/>
          </ac:spMkLst>
        </pc:spChg>
        <pc:spChg chg="mod">
          <ac:chgData name="Fleur Schellekens" userId="2cd99c82-6588-4c77-a7b6-6a526640a48f" providerId="ADAL" clId="{7CA9D655-80C3-4350-B835-24D9A58F8DEE}" dt="2023-07-12T09:34:31.496" v="49" actId="404"/>
          <ac:spMkLst>
            <pc:docMk/>
            <pc:sldMk cId="4091155040" sldId="5323"/>
            <ac:spMk id="6" creationId="{EE10AEC6-469D-F7BB-04C6-F4B15444E0AC}"/>
          </ac:spMkLst>
        </pc:spChg>
      </pc:sldChg>
      <pc:sldChg chg="modSp mod">
        <pc:chgData name="Fleur Schellekens" userId="2cd99c82-6588-4c77-a7b6-6a526640a48f" providerId="ADAL" clId="{7CA9D655-80C3-4350-B835-24D9A58F8DEE}" dt="2023-07-12T09:33:26.621" v="29" actId="404"/>
        <pc:sldMkLst>
          <pc:docMk/>
          <pc:sldMk cId="2163638513" sldId="5327"/>
        </pc:sldMkLst>
        <pc:spChg chg="mod">
          <ac:chgData name="Fleur Schellekens" userId="2cd99c82-6588-4c77-a7b6-6a526640a48f" providerId="ADAL" clId="{7CA9D655-80C3-4350-B835-24D9A58F8DEE}" dt="2023-07-12T08:23:11.756" v="17"/>
          <ac:spMkLst>
            <pc:docMk/>
            <pc:sldMk cId="2163638513" sldId="5327"/>
            <ac:spMk id="5" creationId="{CB0EB4FF-4573-E460-8E77-7C0A418974C8}"/>
          </ac:spMkLst>
        </pc:spChg>
        <pc:spChg chg="mod">
          <ac:chgData name="Fleur Schellekens" userId="2cd99c82-6588-4c77-a7b6-6a526640a48f" providerId="ADAL" clId="{7CA9D655-80C3-4350-B835-24D9A58F8DEE}" dt="2023-07-12T09:33:26.621" v="29" actId="404"/>
          <ac:spMkLst>
            <pc:docMk/>
            <pc:sldMk cId="2163638513" sldId="5327"/>
            <ac:spMk id="6" creationId="{BC182FB9-279E-8CA3-F12D-958682936D2B}"/>
          </ac:spMkLst>
        </pc:spChg>
      </pc:sldChg>
      <pc:sldChg chg="modSp mod">
        <pc:chgData name="Fleur Schellekens" userId="2cd99c82-6588-4c77-a7b6-6a526640a48f" providerId="ADAL" clId="{7CA9D655-80C3-4350-B835-24D9A58F8DEE}" dt="2023-07-12T08:22:31.652" v="3" actId="27636"/>
        <pc:sldMkLst>
          <pc:docMk/>
          <pc:sldMk cId="2175128662" sldId="5328"/>
        </pc:sldMkLst>
        <pc:spChg chg="mod">
          <ac:chgData name="Fleur Schellekens" userId="2cd99c82-6588-4c77-a7b6-6a526640a48f" providerId="ADAL" clId="{7CA9D655-80C3-4350-B835-24D9A58F8DEE}" dt="2023-07-12T08:22:31.652" v="3" actId="27636"/>
          <ac:spMkLst>
            <pc:docMk/>
            <pc:sldMk cId="2175128662" sldId="5328"/>
            <ac:spMk id="3" creationId="{AB886A94-785D-8B35-7A22-7C9CC05359D3}"/>
          </ac:spMkLst>
        </pc:spChg>
      </pc:sldChg>
      <pc:sldChg chg="modSp mod">
        <pc:chgData name="Fleur Schellekens" userId="2cd99c82-6588-4c77-a7b6-6a526640a48f" providerId="ADAL" clId="{7CA9D655-80C3-4350-B835-24D9A58F8DEE}" dt="2023-07-12T09:33:32.215" v="31" actId="1076"/>
        <pc:sldMkLst>
          <pc:docMk/>
          <pc:sldMk cId="3644112870" sldId="5329"/>
        </pc:sldMkLst>
        <pc:spChg chg="mod">
          <ac:chgData name="Fleur Schellekens" userId="2cd99c82-6588-4c77-a7b6-6a526640a48f" providerId="ADAL" clId="{7CA9D655-80C3-4350-B835-24D9A58F8DEE}" dt="2023-07-12T09:33:32.215" v="31" actId="1076"/>
          <ac:spMkLst>
            <pc:docMk/>
            <pc:sldMk cId="3644112870" sldId="5329"/>
            <ac:spMk id="4" creationId="{F891C406-B9ED-42B7-838A-BAC2E527E14B}"/>
          </ac:spMkLst>
        </pc:spChg>
      </pc:sldChg>
      <pc:sldChg chg="modSp mod">
        <pc:chgData name="Fleur Schellekens" userId="2cd99c82-6588-4c77-a7b6-6a526640a48f" providerId="ADAL" clId="{7CA9D655-80C3-4350-B835-24D9A58F8DEE}" dt="2023-07-12T09:33:35.192" v="32" actId="404"/>
        <pc:sldMkLst>
          <pc:docMk/>
          <pc:sldMk cId="1973636275" sldId="5331"/>
        </pc:sldMkLst>
        <pc:spChg chg="mod">
          <ac:chgData name="Fleur Schellekens" userId="2cd99c82-6588-4c77-a7b6-6a526640a48f" providerId="ADAL" clId="{7CA9D655-80C3-4350-B835-24D9A58F8DEE}" dt="2023-07-12T09:33:35.192" v="32" actId="404"/>
          <ac:spMkLst>
            <pc:docMk/>
            <pc:sldMk cId="1973636275" sldId="5331"/>
            <ac:spMk id="6" creationId="{B6CE5C6C-09B7-2872-E370-FE168516D5ED}"/>
          </ac:spMkLst>
        </pc:spChg>
      </pc:sldChg>
      <pc:sldChg chg="modSp mod">
        <pc:chgData name="Fleur Schellekens" userId="2cd99c82-6588-4c77-a7b6-6a526640a48f" providerId="ADAL" clId="{7CA9D655-80C3-4350-B835-24D9A58F8DEE}" dt="2023-07-12T09:34:44.546" v="52" actId="404"/>
        <pc:sldMkLst>
          <pc:docMk/>
          <pc:sldMk cId="3382398074" sldId="5339"/>
        </pc:sldMkLst>
        <pc:spChg chg="mod">
          <ac:chgData name="Fleur Schellekens" userId="2cd99c82-6588-4c77-a7b6-6a526640a48f" providerId="ADAL" clId="{7CA9D655-80C3-4350-B835-24D9A58F8DEE}" dt="2023-07-12T09:34:44.546" v="52" actId="404"/>
          <ac:spMkLst>
            <pc:docMk/>
            <pc:sldMk cId="3382398074" sldId="5339"/>
            <ac:spMk id="5" creationId="{39E78F10-030C-C514-88F6-C6352ACE01AE}"/>
          </ac:spMkLst>
        </pc:spChg>
      </pc:sldChg>
      <pc:sldChg chg="modSp mod">
        <pc:chgData name="Fleur Schellekens" userId="2cd99c82-6588-4c77-a7b6-6a526640a48f" providerId="ADAL" clId="{7CA9D655-80C3-4350-B835-24D9A58F8DEE}" dt="2023-07-12T09:35:06.576" v="57" actId="404"/>
        <pc:sldMkLst>
          <pc:docMk/>
          <pc:sldMk cId="3261860873" sldId="5342"/>
        </pc:sldMkLst>
        <pc:spChg chg="mod">
          <ac:chgData name="Fleur Schellekens" userId="2cd99c82-6588-4c77-a7b6-6a526640a48f" providerId="ADAL" clId="{7CA9D655-80C3-4350-B835-24D9A58F8DEE}" dt="2023-07-12T08:23:11.756" v="17"/>
          <ac:spMkLst>
            <pc:docMk/>
            <pc:sldMk cId="3261860873" sldId="5342"/>
            <ac:spMk id="2" creationId="{54511E35-CA46-57D8-F50B-026C7997E467}"/>
          </ac:spMkLst>
        </pc:spChg>
        <pc:spChg chg="mod">
          <ac:chgData name="Fleur Schellekens" userId="2cd99c82-6588-4c77-a7b6-6a526640a48f" providerId="ADAL" clId="{7CA9D655-80C3-4350-B835-24D9A58F8DEE}" dt="2023-07-12T09:35:06.576" v="57" actId="404"/>
          <ac:spMkLst>
            <pc:docMk/>
            <pc:sldMk cId="3261860873" sldId="5342"/>
            <ac:spMk id="3" creationId="{78FE4E6A-543E-5008-23A9-59CF7F394A90}"/>
          </ac:spMkLst>
        </pc:spChg>
      </pc:sldChg>
      <pc:sldChg chg="modSp mod">
        <pc:chgData name="Fleur Schellekens" userId="2cd99c82-6588-4c77-a7b6-6a526640a48f" providerId="ADAL" clId="{7CA9D655-80C3-4350-B835-24D9A58F8DEE}" dt="2023-07-12T09:34:52.828" v="54" actId="404"/>
        <pc:sldMkLst>
          <pc:docMk/>
          <pc:sldMk cId="3624785668" sldId="5343"/>
        </pc:sldMkLst>
        <pc:spChg chg="mod">
          <ac:chgData name="Fleur Schellekens" userId="2cd99c82-6588-4c77-a7b6-6a526640a48f" providerId="ADAL" clId="{7CA9D655-80C3-4350-B835-24D9A58F8DEE}" dt="2023-07-12T09:34:52.828" v="54" actId="404"/>
          <ac:spMkLst>
            <pc:docMk/>
            <pc:sldMk cId="3624785668" sldId="5343"/>
            <ac:spMk id="3" creationId="{E3ADC4F7-C978-FFBF-133F-74E39E99D54C}"/>
          </ac:spMkLst>
        </pc:spChg>
      </pc:sldChg>
      <pc:sldChg chg="modSp mod">
        <pc:chgData name="Fleur Schellekens" userId="2cd99c82-6588-4c77-a7b6-6a526640a48f" providerId="ADAL" clId="{7CA9D655-80C3-4350-B835-24D9A58F8DEE}" dt="2023-07-12T09:35:03.022" v="56" actId="404"/>
        <pc:sldMkLst>
          <pc:docMk/>
          <pc:sldMk cId="92739439" sldId="5344"/>
        </pc:sldMkLst>
        <pc:spChg chg="mod">
          <ac:chgData name="Fleur Schellekens" userId="2cd99c82-6588-4c77-a7b6-6a526640a48f" providerId="ADAL" clId="{7CA9D655-80C3-4350-B835-24D9A58F8DEE}" dt="2023-07-12T09:35:03.022" v="56" actId="404"/>
          <ac:spMkLst>
            <pc:docMk/>
            <pc:sldMk cId="92739439" sldId="5344"/>
            <ac:spMk id="9" creationId="{C703A2E0-3CB4-BA59-EE0C-DD1D77BB00C5}"/>
          </ac:spMkLst>
        </pc:spChg>
      </pc:sldChg>
      <pc:sldChg chg="modSp mod">
        <pc:chgData name="Fleur Schellekens" userId="2cd99c82-6588-4c77-a7b6-6a526640a48f" providerId="ADAL" clId="{7CA9D655-80C3-4350-B835-24D9A58F8DEE}" dt="2023-07-12T09:35:10.771" v="58" actId="404"/>
        <pc:sldMkLst>
          <pc:docMk/>
          <pc:sldMk cId="1073766877" sldId="5345"/>
        </pc:sldMkLst>
        <pc:spChg chg="mod">
          <ac:chgData name="Fleur Schellekens" userId="2cd99c82-6588-4c77-a7b6-6a526640a48f" providerId="ADAL" clId="{7CA9D655-80C3-4350-B835-24D9A58F8DEE}" dt="2023-07-12T08:22:31.786" v="13" actId="27636"/>
          <ac:spMkLst>
            <pc:docMk/>
            <pc:sldMk cId="1073766877" sldId="5345"/>
            <ac:spMk id="2" creationId="{54511E35-CA46-57D8-F50B-026C7997E467}"/>
          </ac:spMkLst>
        </pc:spChg>
        <pc:spChg chg="mod">
          <ac:chgData name="Fleur Schellekens" userId="2cd99c82-6588-4c77-a7b6-6a526640a48f" providerId="ADAL" clId="{7CA9D655-80C3-4350-B835-24D9A58F8DEE}" dt="2023-07-12T09:35:10.771" v="58" actId="404"/>
          <ac:spMkLst>
            <pc:docMk/>
            <pc:sldMk cId="1073766877" sldId="5345"/>
            <ac:spMk id="3" creationId="{78FE4E6A-543E-5008-23A9-59CF7F394A90}"/>
          </ac:spMkLst>
        </pc:spChg>
      </pc:sldChg>
      <pc:sldChg chg="modSp mod">
        <pc:chgData name="Fleur Schellekens" userId="2cd99c82-6588-4c77-a7b6-6a526640a48f" providerId="ADAL" clId="{7CA9D655-80C3-4350-B835-24D9A58F8DEE}" dt="2023-07-12T09:34:58.705" v="55" actId="404"/>
        <pc:sldMkLst>
          <pc:docMk/>
          <pc:sldMk cId="2969559373" sldId="5347"/>
        </pc:sldMkLst>
        <pc:spChg chg="mod">
          <ac:chgData name="Fleur Schellekens" userId="2cd99c82-6588-4c77-a7b6-6a526640a48f" providerId="ADAL" clId="{7CA9D655-80C3-4350-B835-24D9A58F8DEE}" dt="2023-07-12T08:23:11.756" v="17"/>
          <ac:spMkLst>
            <pc:docMk/>
            <pc:sldMk cId="2969559373" sldId="5347"/>
            <ac:spMk id="4" creationId="{27CFC6A2-5B8C-2C3E-8F31-F4D9E31B94E6}"/>
          </ac:spMkLst>
        </pc:spChg>
        <pc:spChg chg="mod">
          <ac:chgData name="Fleur Schellekens" userId="2cd99c82-6588-4c77-a7b6-6a526640a48f" providerId="ADAL" clId="{7CA9D655-80C3-4350-B835-24D9A58F8DEE}" dt="2023-07-12T08:23:11.756" v="17"/>
          <ac:spMkLst>
            <pc:docMk/>
            <pc:sldMk cId="2969559373" sldId="5347"/>
            <ac:spMk id="8" creationId="{42B6C440-F015-DB05-D9EC-C4D4CE20A44E}"/>
          </ac:spMkLst>
        </pc:spChg>
        <pc:spChg chg="mod">
          <ac:chgData name="Fleur Schellekens" userId="2cd99c82-6588-4c77-a7b6-6a526640a48f" providerId="ADAL" clId="{7CA9D655-80C3-4350-B835-24D9A58F8DEE}" dt="2023-07-12T09:34:58.705" v="55" actId="404"/>
          <ac:spMkLst>
            <pc:docMk/>
            <pc:sldMk cId="2969559373" sldId="5347"/>
            <ac:spMk id="9" creationId="{C703A2E0-3CB4-BA59-EE0C-DD1D77BB00C5}"/>
          </ac:spMkLst>
        </pc:spChg>
      </pc:sldChg>
      <pc:sldChg chg="modSp mod">
        <pc:chgData name="Fleur Schellekens" userId="2cd99c82-6588-4c77-a7b6-6a526640a48f" providerId="ADAL" clId="{7CA9D655-80C3-4350-B835-24D9A58F8DEE}" dt="2023-07-12T09:35:14.030" v="59" actId="404"/>
        <pc:sldMkLst>
          <pc:docMk/>
          <pc:sldMk cId="4152704566" sldId="5348"/>
        </pc:sldMkLst>
        <pc:spChg chg="mod">
          <ac:chgData name="Fleur Schellekens" userId="2cd99c82-6588-4c77-a7b6-6a526640a48f" providerId="ADAL" clId="{7CA9D655-80C3-4350-B835-24D9A58F8DEE}" dt="2023-07-12T08:22:31.827" v="14" actId="27636"/>
          <ac:spMkLst>
            <pc:docMk/>
            <pc:sldMk cId="4152704566" sldId="5348"/>
            <ac:spMk id="2" creationId="{54511E35-CA46-57D8-F50B-026C7997E467}"/>
          </ac:spMkLst>
        </pc:spChg>
        <pc:spChg chg="mod">
          <ac:chgData name="Fleur Schellekens" userId="2cd99c82-6588-4c77-a7b6-6a526640a48f" providerId="ADAL" clId="{7CA9D655-80C3-4350-B835-24D9A58F8DEE}" dt="2023-07-12T09:35:14.030" v="59" actId="404"/>
          <ac:spMkLst>
            <pc:docMk/>
            <pc:sldMk cId="4152704566" sldId="5348"/>
            <ac:spMk id="3" creationId="{78FE4E6A-543E-5008-23A9-59CF7F394A90}"/>
          </ac:spMkLst>
        </pc:spChg>
      </pc:sldChg>
      <pc:sldChg chg="modSp">
        <pc:chgData name="Fleur Schellekens" userId="2cd99c82-6588-4c77-a7b6-6a526640a48f" providerId="ADAL" clId="{7CA9D655-80C3-4350-B835-24D9A58F8DEE}" dt="2023-07-12T08:23:11.756" v="17"/>
        <pc:sldMkLst>
          <pc:docMk/>
          <pc:sldMk cId="113517459" sldId="5352"/>
        </pc:sldMkLst>
        <pc:spChg chg="mod">
          <ac:chgData name="Fleur Schellekens" userId="2cd99c82-6588-4c77-a7b6-6a526640a48f" providerId="ADAL" clId="{7CA9D655-80C3-4350-B835-24D9A58F8DEE}" dt="2023-07-12T08:23:11.756" v="17"/>
          <ac:spMkLst>
            <pc:docMk/>
            <pc:sldMk cId="113517459" sldId="5352"/>
            <ac:spMk id="3" creationId="{78FE4E6A-543E-5008-23A9-59CF7F394A90}"/>
          </ac:spMkLst>
        </pc:spChg>
      </pc:sldChg>
      <pc:sldChg chg="modSp mod">
        <pc:chgData name="Fleur Schellekens" userId="2cd99c82-6588-4c77-a7b6-6a526640a48f" providerId="ADAL" clId="{7CA9D655-80C3-4350-B835-24D9A58F8DEE}" dt="2023-07-12T09:35:25.788" v="61" actId="404"/>
        <pc:sldMkLst>
          <pc:docMk/>
          <pc:sldMk cId="3527575228" sldId="5353"/>
        </pc:sldMkLst>
        <pc:spChg chg="mod">
          <ac:chgData name="Fleur Schellekens" userId="2cd99c82-6588-4c77-a7b6-6a526640a48f" providerId="ADAL" clId="{7CA9D655-80C3-4350-B835-24D9A58F8DEE}" dt="2023-07-12T09:35:25.788" v="61" actId="404"/>
          <ac:spMkLst>
            <pc:docMk/>
            <pc:sldMk cId="3527575228" sldId="5353"/>
            <ac:spMk id="8" creationId="{115D6EA5-9F96-5DB4-B8D7-86D60574D822}"/>
          </ac:spMkLst>
        </pc:spChg>
        <pc:spChg chg="mod">
          <ac:chgData name="Fleur Schellekens" userId="2cd99c82-6588-4c77-a7b6-6a526640a48f" providerId="ADAL" clId="{7CA9D655-80C3-4350-B835-24D9A58F8DEE}" dt="2023-07-12T09:35:25.788" v="61" actId="404"/>
          <ac:spMkLst>
            <pc:docMk/>
            <pc:sldMk cId="3527575228" sldId="5353"/>
            <ac:spMk id="11" creationId="{69837B2E-9E55-CCFF-4727-8DB2A8D3367E}"/>
          </ac:spMkLst>
        </pc:spChg>
        <pc:spChg chg="mod">
          <ac:chgData name="Fleur Schellekens" userId="2cd99c82-6588-4c77-a7b6-6a526640a48f" providerId="ADAL" clId="{7CA9D655-80C3-4350-B835-24D9A58F8DEE}" dt="2023-07-12T09:35:25.788" v="61" actId="404"/>
          <ac:spMkLst>
            <pc:docMk/>
            <pc:sldMk cId="3527575228" sldId="5353"/>
            <ac:spMk id="12" creationId="{3F24E64C-2053-2C10-308C-17412F8A1CFC}"/>
          </ac:spMkLst>
        </pc:spChg>
      </pc:sldChg>
      <pc:sldChg chg="modSp mod">
        <pc:chgData name="Fleur Schellekens" userId="2cd99c82-6588-4c77-a7b6-6a526640a48f" providerId="ADAL" clId="{7CA9D655-80C3-4350-B835-24D9A58F8DEE}" dt="2023-07-12T09:35:28.532" v="62" actId="404"/>
        <pc:sldMkLst>
          <pc:docMk/>
          <pc:sldMk cId="3664728470" sldId="5354"/>
        </pc:sldMkLst>
        <pc:spChg chg="mod">
          <ac:chgData name="Fleur Schellekens" userId="2cd99c82-6588-4c77-a7b6-6a526640a48f" providerId="ADAL" clId="{7CA9D655-80C3-4350-B835-24D9A58F8DEE}" dt="2023-07-12T09:35:28.532" v="62" actId="404"/>
          <ac:spMkLst>
            <pc:docMk/>
            <pc:sldMk cId="3664728470" sldId="5354"/>
            <ac:spMk id="8" creationId="{115D6EA5-9F96-5DB4-B8D7-86D60574D822}"/>
          </ac:spMkLst>
        </pc:spChg>
        <pc:spChg chg="mod">
          <ac:chgData name="Fleur Schellekens" userId="2cd99c82-6588-4c77-a7b6-6a526640a48f" providerId="ADAL" clId="{7CA9D655-80C3-4350-B835-24D9A58F8DEE}" dt="2023-07-12T09:35:28.532" v="62" actId="404"/>
          <ac:spMkLst>
            <pc:docMk/>
            <pc:sldMk cId="3664728470" sldId="5354"/>
            <ac:spMk id="11" creationId="{69837B2E-9E55-CCFF-4727-8DB2A8D3367E}"/>
          </ac:spMkLst>
        </pc:spChg>
        <pc:spChg chg="mod">
          <ac:chgData name="Fleur Schellekens" userId="2cd99c82-6588-4c77-a7b6-6a526640a48f" providerId="ADAL" clId="{7CA9D655-80C3-4350-B835-24D9A58F8DEE}" dt="2023-07-12T09:35:28.532" v="62" actId="404"/>
          <ac:spMkLst>
            <pc:docMk/>
            <pc:sldMk cId="3664728470" sldId="5354"/>
            <ac:spMk id="12" creationId="{3F24E64C-2053-2C10-308C-17412F8A1CFC}"/>
          </ac:spMkLst>
        </pc:spChg>
      </pc:sldChg>
      <pc:sldChg chg="modSp mod">
        <pc:chgData name="Fleur Schellekens" userId="2cd99c82-6588-4c77-a7b6-6a526640a48f" providerId="ADAL" clId="{7CA9D655-80C3-4350-B835-24D9A58F8DEE}" dt="2023-07-12T09:35:32.232" v="63" actId="404"/>
        <pc:sldMkLst>
          <pc:docMk/>
          <pc:sldMk cId="3043002168" sldId="5355"/>
        </pc:sldMkLst>
        <pc:spChg chg="mod">
          <ac:chgData name="Fleur Schellekens" userId="2cd99c82-6588-4c77-a7b6-6a526640a48f" providerId="ADAL" clId="{7CA9D655-80C3-4350-B835-24D9A58F8DEE}" dt="2023-07-12T09:35:32.232" v="63" actId="404"/>
          <ac:spMkLst>
            <pc:docMk/>
            <pc:sldMk cId="3043002168" sldId="5355"/>
            <ac:spMk id="4" creationId="{081F7291-31AC-06C0-CF1C-EB60B0A32B56}"/>
          </ac:spMkLst>
        </pc:spChg>
        <pc:spChg chg="mod">
          <ac:chgData name="Fleur Schellekens" userId="2cd99c82-6588-4c77-a7b6-6a526640a48f" providerId="ADAL" clId="{7CA9D655-80C3-4350-B835-24D9A58F8DEE}" dt="2023-07-12T09:35:32.232" v="63" actId="404"/>
          <ac:spMkLst>
            <pc:docMk/>
            <pc:sldMk cId="3043002168" sldId="5355"/>
            <ac:spMk id="8" creationId="{115D6EA5-9F96-5DB4-B8D7-86D60574D822}"/>
          </ac:spMkLst>
        </pc:spChg>
        <pc:spChg chg="mod">
          <ac:chgData name="Fleur Schellekens" userId="2cd99c82-6588-4c77-a7b6-6a526640a48f" providerId="ADAL" clId="{7CA9D655-80C3-4350-B835-24D9A58F8DEE}" dt="2023-07-12T09:35:32.232" v="63" actId="404"/>
          <ac:spMkLst>
            <pc:docMk/>
            <pc:sldMk cId="3043002168" sldId="5355"/>
            <ac:spMk id="12" creationId="{3F24E64C-2053-2C10-308C-17412F8A1CFC}"/>
          </ac:spMkLst>
        </pc:spChg>
      </pc:sldChg>
      <pc:sldChg chg="modSp mod">
        <pc:chgData name="Fleur Schellekens" userId="2cd99c82-6588-4c77-a7b6-6a526640a48f" providerId="ADAL" clId="{7CA9D655-80C3-4350-B835-24D9A58F8DEE}" dt="2023-07-12T09:35:35.728" v="64" actId="404"/>
        <pc:sldMkLst>
          <pc:docMk/>
          <pc:sldMk cId="799233177" sldId="5356"/>
        </pc:sldMkLst>
        <pc:spChg chg="mod">
          <ac:chgData name="Fleur Schellekens" userId="2cd99c82-6588-4c77-a7b6-6a526640a48f" providerId="ADAL" clId="{7CA9D655-80C3-4350-B835-24D9A58F8DEE}" dt="2023-07-12T09:35:35.728" v="64" actId="404"/>
          <ac:spMkLst>
            <pc:docMk/>
            <pc:sldMk cId="799233177" sldId="5356"/>
            <ac:spMk id="4" creationId="{A7D01F85-9D79-86D6-8D6A-AF04E9D6CD2F}"/>
          </ac:spMkLst>
        </pc:spChg>
        <pc:spChg chg="mod">
          <ac:chgData name="Fleur Schellekens" userId="2cd99c82-6588-4c77-a7b6-6a526640a48f" providerId="ADAL" clId="{7CA9D655-80C3-4350-B835-24D9A58F8DEE}" dt="2023-07-12T09:35:35.728" v="64" actId="404"/>
          <ac:spMkLst>
            <pc:docMk/>
            <pc:sldMk cId="799233177" sldId="5356"/>
            <ac:spMk id="8" creationId="{115D6EA5-9F96-5DB4-B8D7-86D60574D822}"/>
          </ac:spMkLst>
        </pc:spChg>
        <pc:spChg chg="mod">
          <ac:chgData name="Fleur Schellekens" userId="2cd99c82-6588-4c77-a7b6-6a526640a48f" providerId="ADAL" clId="{7CA9D655-80C3-4350-B835-24D9A58F8DEE}" dt="2023-07-12T09:35:35.728" v="64" actId="404"/>
          <ac:spMkLst>
            <pc:docMk/>
            <pc:sldMk cId="799233177" sldId="5356"/>
            <ac:spMk id="12" creationId="{3F24E64C-2053-2C10-308C-17412F8A1CFC}"/>
          </ac:spMkLst>
        </pc:spChg>
      </pc:sldChg>
      <pc:sldChg chg="modSp">
        <pc:chgData name="Fleur Schellekens" userId="2cd99c82-6588-4c77-a7b6-6a526640a48f" providerId="ADAL" clId="{7CA9D655-80C3-4350-B835-24D9A58F8DEE}" dt="2023-07-12T08:23:11.756" v="17"/>
        <pc:sldMkLst>
          <pc:docMk/>
          <pc:sldMk cId="1031232480" sldId="5359"/>
        </pc:sldMkLst>
        <pc:spChg chg="mod">
          <ac:chgData name="Fleur Schellekens" userId="2cd99c82-6588-4c77-a7b6-6a526640a48f" providerId="ADAL" clId="{7CA9D655-80C3-4350-B835-24D9A58F8DEE}" dt="2023-07-12T08:23:11.756" v="17"/>
          <ac:spMkLst>
            <pc:docMk/>
            <pc:sldMk cId="1031232480" sldId="5359"/>
            <ac:spMk id="4" creationId="{A760A6FD-F5D2-B551-F273-EBB7336F26BF}"/>
          </ac:spMkLst>
        </pc:spChg>
        <pc:spChg chg="mod">
          <ac:chgData name="Fleur Schellekens" userId="2cd99c82-6588-4c77-a7b6-6a526640a48f" providerId="ADAL" clId="{7CA9D655-80C3-4350-B835-24D9A58F8DEE}" dt="2023-07-12T08:23:11.756" v="17"/>
          <ac:spMkLst>
            <pc:docMk/>
            <pc:sldMk cId="1031232480" sldId="5359"/>
            <ac:spMk id="9" creationId="{C703A2E0-3CB4-BA59-EE0C-DD1D77BB00C5}"/>
          </ac:spMkLst>
        </pc:spChg>
      </pc:sldChg>
      <pc:sldChg chg="modSp mod">
        <pc:chgData name="Fleur Schellekens" userId="2cd99c82-6588-4c77-a7b6-6a526640a48f" providerId="ADAL" clId="{7CA9D655-80C3-4350-B835-24D9A58F8DEE}" dt="2023-07-12T09:35:17.920" v="60" actId="404"/>
        <pc:sldMkLst>
          <pc:docMk/>
          <pc:sldMk cId="718357184" sldId="5362"/>
        </pc:sldMkLst>
        <pc:spChg chg="mod">
          <ac:chgData name="Fleur Schellekens" userId="2cd99c82-6588-4c77-a7b6-6a526640a48f" providerId="ADAL" clId="{7CA9D655-80C3-4350-B835-24D9A58F8DEE}" dt="2023-07-12T09:35:17.920" v="60" actId="404"/>
          <ac:spMkLst>
            <pc:docMk/>
            <pc:sldMk cId="718357184" sldId="5362"/>
            <ac:spMk id="4" creationId="{341C8176-24DD-E4E5-D9BD-437C5FD763C4}"/>
          </ac:spMkLst>
        </pc:spChg>
        <pc:spChg chg="mod">
          <ac:chgData name="Fleur Schellekens" userId="2cd99c82-6588-4c77-a7b6-6a526640a48f" providerId="ADAL" clId="{7CA9D655-80C3-4350-B835-24D9A58F8DEE}" dt="2023-07-12T08:23:11.756" v="17"/>
          <ac:spMkLst>
            <pc:docMk/>
            <pc:sldMk cId="718357184" sldId="5362"/>
            <ac:spMk id="5" creationId="{408CD2F7-B393-DD9D-E5FF-460021F792D5}"/>
          </ac:spMkLst>
        </pc:spChg>
      </pc:sldChg>
      <pc:sldChg chg="modSp mod">
        <pc:chgData name="Fleur Schellekens" userId="2cd99c82-6588-4c77-a7b6-6a526640a48f" providerId="ADAL" clId="{7CA9D655-80C3-4350-B835-24D9A58F8DEE}" dt="2023-07-12T09:33:47.889" v="39" actId="403"/>
        <pc:sldMkLst>
          <pc:docMk/>
          <pc:sldMk cId="170397385" sldId="5496"/>
        </pc:sldMkLst>
        <pc:spChg chg="mod">
          <ac:chgData name="Fleur Schellekens" userId="2cd99c82-6588-4c77-a7b6-6a526640a48f" providerId="ADAL" clId="{7CA9D655-80C3-4350-B835-24D9A58F8DEE}" dt="2023-07-12T09:33:47.889" v="39" actId="403"/>
          <ac:spMkLst>
            <pc:docMk/>
            <pc:sldMk cId="170397385" sldId="5496"/>
            <ac:spMk id="8" creationId="{94569084-4C40-B1B8-83D2-BD3FC6DDAE95}"/>
          </ac:spMkLst>
        </pc:spChg>
        <pc:spChg chg="mod">
          <ac:chgData name="Fleur Schellekens" userId="2cd99c82-6588-4c77-a7b6-6a526640a48f" providerId="ADAL" clId="{7CA9D655-80C3-4350-B835-24D9A58F8DEE}" dt="2023-07-12T09:33:43.188" v="34" actId="404"/>
          <ac:spMkLst>
            <pc:docMk/>
            <pc:sldMk cId="170397385" sldId="5496"/>
            <ac:spMk id="9" creationId="{1D866F52-7250-8E40-8192-34C54F21FB65}"/>
          </ac:spMkLst>
        </pc:spChg>
      </pc:sldChg>
      <pc:sldChg chg="modSp mod">
        <pc:chgData name="Fleur Schellekens" userId="2cd99c82-6588-4c77-a7b6-6a526640a48f" providerId="ADAL" clId="{7CA9D655-80C3-4350-B835-24D9A58F8DEE}" dt="2023-07-12T09:34:15.990" v="45" actId="404"/>
        <pc:sldMkLst>
          <pc:docMk/>
          <pc:sldMk cId="1035168283" sldId="5497"/>
        </pc:sldMkLst>
        <pc:spChg chg="mod">
          <ac:chgData name="Fleur Schellekens" userId="2cd99c82-6588-4c77-a7b6-6a526640a48f" providerId="ADAL" clId="{7CA9D655-80C3-4350-B835-24D9A58F8DEE}" dt="2023-07-12T08:23:11.756" v="17"/>
          <ac:spMkLst>
            <pc:docMk/>
            <pc:sldMk cId="1035168283" sldId="5497"/>
            <ac:spMk id="8" creationId="{B1E3A51E-2A2C-DDF5-D73E-85E31AD41C9A}"/>
          </ac:spMkLst>
        </pc:spChg>
        <pc:spChg chg="mod">
          <ac:chgData name="Fleur Schellekens" userId="2cd99c82-6588-4c77-a7b6-6a526640a48f" providerId="ADAL" clId="{7CA9D655-80C3-4350-B835-24D9A58F8DEE}" dt="2023-07-12T09:34:15.990" v="45" actId="404"/>
          <ac:spMkLst>
            <pc:docMk/>
            <pc:sldMk cId="1035168283" sldId="5497"/>
            <ac:spMk id="9" creationId="{00ACBA72-76EE-08D5-48D3-1C641E2D17EA}"/>
          </ac:spMkLst>
        </pc:spChg>
      </pc:sldChg>
      <pc:sldChg chg="modSp mod">
        <pc:chgData name="Fleur Schellekens" userId="2cd99c82-6588-4c77-a7b6-6a526640a48f" providerId="ADAL" clId="{7CA9D655-80C3-4350-B835-24D9A58F8DEE}" dt="2023-07-12T09:34:20.443" v="46" actId="404"/>
        <pc:sldMkLst>
          <pc:docMk/>
          <pc:sldMk cId="4272030723" sldId="5499"/>
        </pc:sldMkLst>
        <pc:spChg chg="mod">
          <ac:chgData name="Fleur Schellekens" userId="2cd99c82-6588-4c77-a7b6-6a526640a48f" providerId="ADAL" clId="{7CA9D655-80C3-4350-B835-24D9A58F8DEE}" dt="2023-07-12T08:22:31.739" v="9" actId="27636"/>
          <ac:spMkLst>
            <pc:docMk/>
            <pc:sldMk cId="4272030723" sldId="5499"/>
            <ac:spMk id="8" creationId="{9569C751-860E-6D97-CA72-DA771508F19A}"/>
          </ac:spMkLst>
        </pc:spChg>
        <pc:spChg chg="mod">
          <ac:chgData name="Fleur Schellekens" userId="2cd99c82-6588-4c77-a7b6-6a526640a48f" providerId="ADAL" clId="{7CA9D655-80C3-4350-B835-24D9A58F8DEE}" dt="2023-07-12T09:34:20.443" v="46" actId="404"/>
          <ac:spMkLst>
            <pc:docMk/>
            <pc:sldMk cId="4272030723" sldId="5499"/>
            <ac:spMk id="9" creationId="{A0E46031-27B5-1BC7-8867-8CC8BB8E7442}"/>
          </ac:spMkLst>
        </pc:spChg>
      </pc:sldChg>
      <pc:sldChg chg="modSp mod">
        <pc:chgData name="Fleur Schellekens" userId="2cd99c82-6588-4c77-a7b6-6a526640a48f" providerId="ADAL" clId="{7CA9D655-80C3-4350-B835-24D9A58F8DEE}" dt="2023-07-12T09:34:34.946" v="50" actId="404"/>
        <pc:sldMkLst>
          <pc:docMk/>
          <pc:sldMk cId="2131075245" sldId="5501"/>
        </pc:sldMkLst>
        <pc:spChg chg="mod">
          <ac:chgData name="Fleur Schellekens" userId="2cd99c82-6588-4c77-a7b6-6a526640a48f" providerId="ADAL" clId="{7CA9D655-80C3-4350-B835-24D9A58F8DEE}" dt="2023-07-12T08:23:11.756" v="17"/>
          <ac:spMkLst>
            <pc:docMk/>
            <pc:sldMk cId="2131075245" sldId="5501"/>
            <ac:spMk id="8" creationId="{AFEAC08C-17E8-817B-6FD3-2E8F3C53EC57}"/>
          </ac:spMkLst>
        </pc:spChg>
        <pc:spChg chg="mod">
          <ac:chgData name="Fleur Schellekens" userId="2cd99c82-6588-4c77-a7b6-6a526640a48f" providerId="ADAL" clId="{7CA9D655-80C3-4350-B835-24D9A58F8DEE}" dt="2023-07-12T09:34:34.946" v="50" actId="404"/>
          <ac:spMkLst>
            <pc:docMk/>
            <pc:sldMk cId="2131075245" sldId="5501"/>
            <ac:spMk id="9" creationId="{5688BA8B-054B-5A5A-07D5-30ED203DDB09}"/>
          </ac:spMkLst>
        </pc:spChg>
      </pc:sldChg>
      <pc:sldChg chg="modSp mod">
        <pc:chgData name="Fleur Schellekens" userId="2cd99c82-6588-4c77-a7b6-6a526640a48f" providerId="ADAL" clId="{7CA9D655-80C3-4350-B835-24D9A58F8DEE}" dt="2023-07-12T09:32:59.196" v="20" actId="404"/>
        <pc:sldMkLst>
          <pc:docMk/>
          <pc:sldMk cId="913984035" sldId="5518"/>
        </pc:sldMkLst>
        <pc:spChg chg="mod">
          <ac:chgData name="Fleur Schellekens" userId="2cd99c82-6588-4c77-a7b6-6a526640a48f" providerId="ADAL" clId="{7CA9D655-80C3-4350-B835-24D9A58F8DEE}" dt="2023-07-12T08:23:11.756" v="17"/>
          <ac:spMkLst>
            <pc:docMk/>
            <pc:sldMk cId="913984035" sldId="5518"/>
            <ac:spMk id="5" creationId="{7A73E804-22DC-7158-6943-7BFAAFF32CB4}"/>
          </ac:spMkLst>
        </pc:spChg>
        <pc:spChg chg="mod">
          <ac:chgData name="Fleur Schellekens" userId="2cd99c82-6588-4c77-a7b6-6a526640a48f" providerId="ADAL" clId="{7CA9D655-80C3-4350-B835-24D9A58F8DEE}" dt="2023-07-12T09:32:59.196" v="20" actId="404"/>
          <ac:spMkLst>
            <pc:docMk/>
            <pc:sldMk cId="913984035" sldId="5518"/>
            <ac:spMk id="6" creationId="{CFB3D469-124D-9C8A-C824-4A35318E2524}"/>
          </ac:spMkLst>
        </pc:spChg>
      </pc:sldChg>
      <pc:sldChg chg="modSp mod">
        <pc:chgData name="Fleur Schellekens" userId="2cd99c82-6588-4c77-a7b6-6a526640a48f" providerId="ADAL" clId="{7CA9D655-80C3-4350-B835-24D9A58F8DEE}" dt="2023-07-12T09:34:41.267" v="51" actId="404"/>
        <pc:sldMkLst>
          <pc:docMk/>
          <pc:sldMk cId="278204485" sldId="5519"/>
        </pc:sldMkLst>
        <pc:spChg chg="mod">
          <ac:chgData name="Fleur Schellekens" userId="2cd99c82-6588-4c77-a7b6-6a526640a48f" providerId="ADAL" clId="{7CA9D655-80C3-4350-B835-24D9A58F8DEE}" dt="2023-07-12T08:23:11.756" v="17"/>
          <ac:spMkLst>
            <pc:docMk/>
            <pc:sldMk cId="278204485" sldId="5519"/>
            <ac:spMk id="7" creationId="{9F0C4A4C-2FBA-18C8-037E-DFB2FF743741}"/>
          </ac:spMkLst>
        </pc:spChg>
        <pc:spChg chg="mod">
          <ac:chgData name="Fleur Schellekens" userId="2cd99c82-6588-4c77-a7b6-6a526640a48f" providerId="ADAL" clId="{7CA9D655-80C3-4350-B835-24D9A58F8DEE}" dt="2023-07-12T09:34:41.267" v="51" actId="404"/>
          <ac:spMkLst>
            <pc:docMk/>
            <pc:sldMk cId="278204485" sldId="5519"/>
            <ac:spMk id="8" creationId="{EF0107FB-0542-DB0E-D0D6-C9BD36B8BCA4}"/>
          </ac:spMkLst>
        </pc:spChg>
      </pc:sldChg>
      <pc:sldChg chg="modSp">
        <pc:chgData name="Fleur Schellekens" userId="2cd99c82-6588-4c77-a7b6-6a526640a48f" providerId="ADAL" clId="{7CA9D655-80C3-4350-B835-24D9A58F8DEE}" dt="2023-07-12T08:23:11.756" v="17"/>
        <pc:sldMkLst>
          <pc:docMk/>
          <pc:sldMk cId="3709739867" sldId="6001"/>
        </pc:sldMkLst>
        <pc:spChg chg="mod">
          <ac:chgData name="Fleur Schellekens" userId="2cd99c82-6588-4c77-a7b6-6a526640a48f" providerId="ADAL" clId="{7CA9D655-80C3-4350-B835-24D9A58F8DEE}" dt="2023-07-12T08:23:11.756" v="17"/>
          <ac:spMkLst>
            <pc:docMk/>
            <pc:sldMk cId="3709739867" sldId="6001"/>
            <ac:spMk id="23" creationId="{C913A5E1-11E1-54FA-1243-CBA999D4E81D}"/>
          </ac:spMkLst>
        </pc:spChg>
      </pc:sldChg>
      <pc:sldChg chg="modSp mod">
        <pc:chgData name="Fleur Schellekens" userId="2cd99c82-6588-4c77-a7b6-6a526640a48f" providerId="ADAL" clId="{7CA9D655-80C3-4350-B835-24D9A58F8DEE}" dt="2023-07-12T08:22:31.844" v="16" actId="27636"/>
        <pc:sldMkLst>
          <pc:docMk/>
          <pc:sldMk cId="3792575821" sldId="6004"/>
        </pc:sldMkLst>
        <pc:spChg chg="mod">
          <ac:chgData name="Fleur Schellekens" userId="2cd99c82-6588-4c77-a7b6-6a526640a48f" providerId="ADAL" clId="{7CA9D655-80C3-4350-B835-24D9A58F8DEE}" dt="2023-07-12T08:22:31.844" v="15" actId="27636"/>
          <ac:spMkLst>
            <pc:docMk/>
            <pc:sldMk cId="3792575821" sldId="6004"/>
            <ac:spMk id="22" creationId="{71C059F9-ABC8-C74A-A0B3-EBED32489CE6}"/>
          </ac:spMkLst>
        </pc:spChg>
        <pc:spChg chg="mod">
          <ac:chgData name="Fleur Schellekens" userId="2cd99c82-6588-4c77-a7b6-6a526640a48f" providerId="ADAL" clId="{7CA9D655-80C3-4350-B835-24D9A58F8DEE}" dt="2023-07-12T08:22:31.844" v="16" actId="27636"/>
          <ac:spMkLst>
            <pc:docMk/>
            <pc:sldMk cId="3792575821" sldId="6004"/>
            <ac:spMk id="23" creationId="{0401A4DD-1902-DF46-ABAD-B9304EC3EA4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8/10/2023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Klik om Mastertekststijlen te bewerken</a:t>
            </a:r>
          </a:p>
          <a:p>
            <a:pPr lvl="1"/>
            <a:r>
              <a:rPr lang="en-US"/>
              <a:t>Tweede niveau</a:t>
            </a:r>
          </a:p>
          <a:p>
            <a:pPr lvl="2"/>
            <a:r>
              <a:rPr lang="en-US"/>
              <a:t>Derde niveau</a:t>
            </a:r>
          </a:p>
          <a:p>
            <a:pPr lvl="3"/>
            <a:r>
              <a:rPr lang="en-US"/>
              <a:t>Vierde niveau</a:t>
            </a:r>
          </a:p>
          <a:p>
            <a:pPr lvl="4"/>
            <a:r>
              <a:rPr lang="en-US"/>
              <a:t>Vijfde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DBDDEB6-3957-5D49-82E3-26B18811D4E8}"/>
              </a:ext>
            </a:extLst>
          </p:cNvPr>
          <p:cNvGrpSpPr/>
          <p:nvPr userDrawn="1"/>
        </p:nvGrpSpPr>
        <p:grpSpPr>
          <a:xfrm flipH="1">
            <a:off x="-4" y="476885"/>
            <a:ext cx="12192004" cy="6381115"/>
            <a:chOff x="0" y="476885"/>
            <a:chExt cx="7550787" cy="6381115"/>
          </a:xfrm>
        </p:grpSpPr>
        <p:sp>
          <p:nvSpPr>
            <p:cNvPr id="29" name="Freeform 28">
              <a:extLst>
                <a:ext uri="{FF2B5EF4-FFF2-40B4-BE49-F238E27FC236}">
                  <a16:creationId xmlns:a16="http://schemas.microsoft.com/office/drawing/2014/main" id="{73FA561B-C708-6046-B241-3AE89FE59FC6}"/>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0" name="Freeform 29">
              <a:extLst>
                <a:ext uri="{FF2B5EF4-FFF2-40B4-BE49-F238E27FC236}">
                  <a16:creationId xmlns:a16="http://schemas.microsoft.com/office/drawing/2014/main" id="{A794D099-52F3-794A-96D4-4DDE1782883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2" name="Picture 31" descr="Icon&#10;&#10;Description automatically generated">
            <a:extLst>
              <a:ext uri="{FF2B5EF4-FFF2-40B4-BE49-F238E27FC236}">
                <a16:creationId xmlns:a16="http://schemas.microsoft.com/office/drawing/2014/main" id="{C02F9226-127F-B14D-BA56-E98D841A7319}"/>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3" name="Group 32">
            <a:extLst>
              <a:ext uri="{FF2B5EF4-FFF2-40B4-BE49-F238E27FC236}">
                <a16:creationId xmlns:a16="http://schemas.microsoft.com/office/drawing/2014/main" id="{0279F217-2377-C141-994A-68F35201614C}"/>
              </a:ext>
            </a:extLst>
          </p:cNvPr>
          <p:cNvGrpSpPr/>
          <p:nvPr userDrawn="1"/>
        </p:nvGrpSpPr>
        <p:grpSpPr>
          <a:xfrm>
            <a:off x="405114" y="301682"/>
            <a:ext cx="3143757" cy="504000"/>
            <a:chOff x="296426" y="6035882"/>
            <a:chExt cx="3143757" cy="504000"/>
          </a:xfrm>
        </p:grpSpPr>
        <p:pic>
          <p:nvPicPr>
            <p:cNvPr id="34" name="Picture 33" descr="A picture containing text&#10;&#10;Description automatically generated">
              <a:extLst>
                <a:ext uri="{FF2B5EF4-FFF2-40B4-BE49-F238E27FC236}">
                  <a16:creationId xmlns:a16="http://schemas.microsoft.com/office/drawing/2014/main" id="{2F36D453-2CEA-7D4A-9ABF-ACFDC8E7716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B855441A-709A-004C-B8A0-3D3C6ED03DC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6" name="Text Placeholder 23">
            <a:extLst>
              <a:ext uri="{FF2B5EF4-FFF2-40B4-BE49-F238E27FC236}">
                <a16:creationId xmlns:a16="http://schemas.microsoft.com/office/drawing/2014/main" id="{4DE68726-76FC-A248-A321-AF456D88B7B4}"/>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7" name="Text Placeholder 23">
            <a:extLst>
              <a:ext uri="{FF2B5EF4-FFF2-40B4-BE49-F238E27FC236}">
                <a16:creationId xmlns:a16="http://schemas.microsoft.com/office/drawing/2014/main" id="{36741990-9B81-E04E-9873-C278F420FF4C}"/>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38" name="Straight Connector 37">
            <a:extLst>
              <a:ext uri="{FF2B5EF4-FFF2-40B4-BE49-F238E27FC236}">
                <a16:creationId xmlns:a16="http://schemas.microsoft.com/office/drawing/2014/main" id="{928B43F6-8197-CB44-AD33-DE08AA11222A}"/>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Quote Slide - Dusty Pink">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32993561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2955" y="0"/>
            <a:ext cx="12192003" cy="594107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6274326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64618514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E331C466-ADB6-C94B-B96E-DA437A25481F}"/>
              </a:ext>
            </a:extLst>
          </p:cNvPr>
          <p:cNvSpPr>
            <a:spLocks noGrp="1"/>
          </p:cNvSpPr>
          <p:nvPr>
            <p:ph type="pic" sz="quarter" idx="10"/>
          </p:nvPr>
        </p:nvSpPr>
        <p:spPr>
          <a:xfrm>
            <a:off x="0" y="0"/>
            <a:ext cx="12192000" cy="6858000"/>
          </a:xfrm>
          <a:custGeom>
            <a:avLst/>
            <a:gdLst>
              <a:gd name="connsiteX0" fmla="*/ 48426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0402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4842628" y="0"/>
                </a:moveTo>
                <a:lnTo>
                  <a:pt x="12192000" y="0"/>
                </a:lnTo>
                <a:lnTo>
                  <a:pt x="12192000" y="6858000"/>
                </a:lnTo>
                <a:lnTo>
                  <a:pt x="0" y="6858000"/>
                </a:lnTo>
                <a:lnTo>
                  <a:pt x="0" y="6804028"/>
                </a:lnTo>
                <a:close/>
              </a:path>
            </a:pathLst>
          </a:custGeom>
        </p:spPr>
        <p:txBody>
          <a:bodyPr wrap="square">
            <a:noAutofit/>
          </a:bodyPr>
          <a:lstStyle/>
          <a:p>
            <a:endParaRPr lang="en-US"/>
          </a:p>
        </p:txBody>
      </p:sp>
      <p:grpSp>
        <p:nvGrpSpPr>
          <p:cNvPr id="43" name="Group 42">
            <a:extLst>
              <a:ext uri="{FF2B5EF4-FFF2-40B4-BE49-F238E27FC236}">
                <a16:creationId xmlns:a16="http://schemas.microsoft.com/office/drawing/2014/main" id="{95DB8909-0900-BD4A-9949-C159C952DD79}"/>
              </a:ext>
            </a:extLst>
          </p:cNvPr>
          <p:cNvGrpSpPr/>
          <p:nvPr userDrawn="1"/>
        </p:nvGrpSpPr>
        <p:grpSpPr>
          <a:xfrm rot="10800000" flipH="1" flipV="1">
            <a:off x="0" y="-9570"/>
            <a:ext cx="4891483" cy="6753270"/>
            <a:chOff x="327570" y="4453037"/>
            <a:chExt cx="1539689" cy="1542069"/>
          </a:xfrm>
        </p:grpSpPr>
        <p:sp>
          <p:nvSpPr>
            <p:cNvPr id="44" name="Freeform 43">
              <a:extLst>
                <a:ext uri="{FF2B5EF4-FFF2-40B4-BE49-F238E27FC236}">
                  <a16:creationId xmlns:a16="http://schemas.microsoft.com/office/drawing/2014/main" id="{CD949F9D-A07A-894E-BB33-7D59D06AEE6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44">
              <a:extLst>
                <a:ext uri="{FF2B5EF4-FFF2-40B4-BE49-F238E27FC236}">
                  <a16:creationId xmlns:a16="http://schemas.microsoft.com/office/drawing/2014/main" id="{3A419C59-85B4-7B4F-ABFA-7FA870198ACC}"/>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9" name="Text Placeholder 23">
            <a:extLst>
              <a:ext uri="{FF2B5EF4-FFF2-40B4-BE49-F238E27FC236}">
                <a16:creationId xmlns:a16="http://schemas.microsoft.com/office/drawing/2014/main" id="{15CA5FD0-5C17-9B43-A52D-995B5B63548A}"/>
              </a:ext>
            </a:extLst>
          </p:cNvPr>
          <p:cNvSpPr>
            <a:spLocks noGrp="1"/>
          </p:cNvSpPr>
          <p:nvPr>
            <p:ph type="body" sz="quarter" idx="13" hasCustomPrompt="1"/>
          </p:nvPr>
        </p:nvSpPr>
        <p:spPr>
          <a:xfrm>
            <a:off x="381114" y="569970"/>
            <a:ext cx="2691870" cy="2967709"/>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59742384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 name="Group 9">
            <a:extLst>
              <a:ext uri="{FF2B5EF4-FFF2-40B4-BE49-F238E27FC236}">
                <a16:creationId xmlns:a16="http://schemas.microsoft.com/office/drawing/2014/main" id="{E3CBBE2D-FB1A-E944-9620-15E86CD99B4C}"/>
              </a:ext>
            </a:extLst>
          </p:cNvPr>
          <p:cNvGrpSpPr/>
          <p:nvPr userDrawn="1"/>
        </p:nvGrpSpPr>
        <p:grpSpPr>
          <a:xfrm>
            <a:off x="4766232" y="6468534"/>
            <a:ext cx="2761590" cy="389466"/>
            <a:chOff x="4766232" y="6468534"/>
            <a:chExt cx="2761590" cy="389466"/>
          </a:xfrm>
        </p:grpSpPr>
        <p:pic>
          <p:nvPicPr>
            <p:cNvPr id="11" name="Picture 10" descr="A picture containing text&#10;&#10;Description automatically generated">
              <a:extLst>
                <a:ext uri="{FF2B5EF4-FFF2-40B4-BE49-F238E27FC236}">
                  <a16:creationId xmlns:a16="http://schemas.microsoft.com/office/drawing/2014/main" id="{D791F558-2428-D64B-99E4-A62D71B9A032}"/>
                </a:ext>
              </a:extLst>
            </p:cNvPr>
            <p:cNvPicPr/>
            <p:nvPr userDrawn="1"/>
          </p:nvPicPr>
          <p:blipFill rotWithShape="1">
            <a:blip r:embed="rId3"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7A16A629-8439-E14A-9E93-12883BB9C03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31878093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4891483" cy="6753270"/>
            <a:chOff x="327570" y="4453037"/>
            <a:chExt cx="1539689" cy="1542069"/>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088717"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grpSp>
        <p:nvGrpSpPr>
          <p:cNvPr id="13" name="Group 12">
            <a:extLst>
              <a:ext uri="{FF2B5EF4-FFF2-40B4-BE49-F238E27FC236}">
                <a16:creationId xmlns:a16="http://schemas.microsoft.com/office/drawing/2014/main" id="{C57BDC3D-1F10-5C40-91BD-6FD11F0E9891}"/>
              </a:ext>
            </a:extLst>
          </p:cNvPr>
          <p:cNvGrpSpPr/>
          <p:nvPr userDrawn="1"/>
        </p:nvGrpSpPr>
        <p:grpSpPr>
          <a:xfrm>
            <a:off x="310494" y="6162492"/>
            <a:ext cx="3143757" cy="504000"/>
            <a:chOff x="296426" y="6035882"/>
            <a:chExt cx="3143757" cy="504000"/>
          </a:xfrm>
        </p:grpSpPr>
        <p:pic>
          <p:nvPicPr>
            <p:cNvPr id="14" name="Picture 13" descr="A picture containing text&#10;&#10;Description automatically generated">
              <a:extLst>
                <a:ext uri="{FF2B5EF4-FFF2-40B4-BE49-F238E27FC236}">
                  <a16:creationId xmlns:a16="http://schemas.microsoft.com/office/drawing/2014/main" id="{95514FBB-BF18-7043-A55B-4E77DA46B414}"/>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75B85DB1-D42F-A249-8007-DF69DD4EC02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372694617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568814" y="1642188"/>
            <a:ext cx="10889178" cy="3900195"/>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grpSp>
        <p:nvGrpSpPr>
          <p:cNvPr id="23" name="Group 22">
            <a:extLst>
              <a:ext uri="{FF2B5EF4-FFF2-40B4-BE49-F238E27FC236}">
                <a16:creationId xmlns:a16="http://schemas.microsoft.com/office/drawing/2014/main" id="{8C0DB2CF-E10F-324C-852D-D8A25A592B61}"/>
              </a:ext>
            </a:extLst>
          </p:cNvPr>
          <p:cNvGrpSpPr/>
          <p:nvPr userDrawn="1"/>
        </p:nvGrpSpPr>
        <p:grpSpPr>
          <a:xfrm>
            <a:off x="4766232" y="6468534"/>
            <a:ext cx="2761590" cy="389466"/>
            <a:chOff x="4766232" y="6468534"/>
            <a:chExt cx="2761590" cy="389466"/>
          </a:xfrm>
        </p:grpSpPr>
        <p:pic>
          <p:nvPicPr>
            <p:cNvPr id="24" name="Picture 23" descr="A picture containing text&#10;&#10;Description automatically generated">
              <a:extLst>
                <a:ext uri="{FF2B5EF4-FFF2-40B4-BE49-F238E27FC236}">
                  <a16:creationId xmlns:a16="http://schemas.microsoft.com/office/drawing/2014/main" id="{B9AB2A02-8AB6-8344-99EE-765C0F6360B6}"/>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71AE83F0-075F-704B-AC36-09C39F05A0D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4717972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7687" y="1376708"/>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9014" y="1604808"/>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23864" y="2205503"/>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9014" y="3272032"/>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23864" y="3872727"/>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8637" y="1612679"/>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93487" y="2213374"/>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8637" y="3279903"/>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93487" y="3880598"/>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146773642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2537" y="172654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3864" y="1954645"/>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18714" y="2555340"/>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3864" y="3621869"/>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18714" y="4222564"/>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3487" y="1962516"/>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88337" y="2563211"/>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3487" y="3629740"/>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88337" y="4230435"/>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96484628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262626"/>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40B89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40B89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D98F89"/>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D98F89">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F29E38"/>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F29E38">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02735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02735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40B894"/>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grpSp>
        <p:nvGrpSpPr>
          <p:cNvPr id="25" name="Group 24">
            <a:extLst>
              <a:ext uri="{FF2B5EF4-FFF2-40B4-BE49-F238E27FC236}">
                <a16:creationId xmlns:a16="http://schemas.microsoft.com/office/drawing/2014/main" id="{72D94BA7-12C2-8B45-B930-F5B6121C9EE0}"/>
              </a:ext>
            </a:extLst>
          </p:cNvPr>
          <p:cNvGrpSpPr/>
          <p:nvPr userDrawn="1"/>
        </p:nvGrpSpPr>
        <p:grpSpPr>
          <a:xfrm>
            <a:off x="8508837" y="6115769"/>
            <a:ext cx="3299079" cy="504000"/>
            <a:chOff x="506666" y="6162492"/>
            <a:chExt cx="3299079" cy="504000"/>
          </a:xfrm>
        </p:grpSpPr>
        <p:pic>
          <p:nvPicPr>
            <p:cNvPr id="26" name="Picture 25" descr="A picture containing text&#10;&#10;Description automatically generated">
              <a:extLst>
                <a:ext uri="{FF2B5EF4-FFF2-40B4-BE49-F238E27FC236}">
                  <a16:creationId xmlns:a16="http://schemas.microsoft.com/office/drawing/2014/main" id="{AA8F9299-8E93-D741-B199-1D169FDC14AB}"/>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58F19DDB-89C9-DB4F-8DA6-EEA9A9E17C3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353680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Dusty Pi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5DF668-4FE2-2143-85B7-DA07F5B4A8D3}"/>
              </a:ext>
            </a:extLst>
          </p:cNvPr>
          <p:cNvGrpSpPr/>
          <p:nvPr userDrawn="1"/>
        </p:nvGrpSpPr>
        <p:grpSpPr>
          <a:xfrm flipH="1">
            <a:off x="-4" y="476885"/>
            <a:ext cx="12192004" cy="6381115"/>
            <a:chOff x="0" y="476885"/>
            <a:chExt cx="7550787" cy="6381115"/>
          </a:xfrm>
        </p:grpSpPr>
        <p:sp>
          <p:nvSpPr>
            <p:cNvPr id="11" name="Freeform 10">
              <a:extLst>
                <a:ext uri="{FF2B5EF4-FFF2-40B4-BE49-F238E27FC236}">
                  <a16:creationId xmlns:a16="http://schemas.microsoft.com/office/drawing/2014/main" id="{57BE0176-8CE6-AB44-BD13-E886BB04AA8C}"/>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Freeform 11">
              <a:extLst>
                <a:ext uri="{FF2B5EF4-FFF2-40B4-BE49-F238E27FC236}">
                  <a16:creationId xmlns:a16="http://schemas.microsoft.com/office/drawing/2014/main" id="{F87DAD2D-AA0C-3145-8167-D043F506586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13" name="Picture 12" descr="Icon&#10;&#10;Description automatically generated">
            <a:extLst>
              <a:ext uri="{FF2B5EF4-FFF2-40B4-BE49-F238E27FC236}">
                <a16:creationId xmlns:a16="http://schemas.microsoft.com/office/drawing/2014/main" id="{EA1D9370-0EA5-5442-BC94-C03A96806414}"/>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14" name="Group 13">
            <a:extLst>
              <a:ext uri="{FF2B5EF4-FFF2-40B4-BE49-F238E27FC236}">
                <a16:creationId xmlns:a16="http://schemas.microsoft.com/office/drawing/2014/main" id="{C81CDFD3-EF45-5747-B486-83FB48BC4712}"/>
              </a:ext>
            </a:extLst>
          </p:cNvPr>
          <p:cNvGrpSpPr/>
          <p:nvPr userDrawn="1"/>
        </p:nvGrpSpPr>
        <p:grpSpPr>
          <a:xfrm>
            <a:off x="405114" y="301682"/>
            <a:ext cx="3143757" cy="504000"/>
            <a:chOff x="296426" y="6035882"/>
            <a:chExt cx="3143757" cy="504000"/>
          </a:xfrm>
        </p:grpSpPr>
        <p:pic>
          <p:nvPicPr>
            <p:cNvPr id="15" name="Picture 14" descr="A picture containing text&#10;&#10;Description automatically generated">
              <a:extLst>
                <a:ext uri="{FF2B5EF4-FFF2-40B4-BE49-F238E27FC236}">
                  <a16:creationId xmlns:a16="http://schemas.microsoft.com/office/drawing/2014/main" id="{5EBF71C6-CEFA-9C47-92D6-1743C23D9B17}"/>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D89A135-9F3F-3744-B01C-63DA1DD564D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7" name="Text Placeholder 23">
            <a:extLst>
              <a:ext uri="{FF2B5EF4-FFF2-40B4-BE49-F238E27FC236}">
                <a16:creationId xmlns:a16="http://schemas.microsoft.com/office/drawing/2014/main" id="{7852F23E-A86E-944F-97A7-536D5F572878}"/>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25A273DB-3798-7C4C-B9BC-3AAC4B4CDC75}"/>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19" name="Straight Connector 18">
            <a:extLst>
              <a:ext uri="{FF2B5EF4-FFF2-40B4-BE49-F238E27FC236}">
                <a16:creationId xmlns:a16="http://schemas.microsoft.com/office/drawing/2014/main" id="{1188D5BE-1CB3-0044-9E1F-6B0B4AA0276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19839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D98F89">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D98F8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6" name="Group 25">
            <a:extLst>
              <a:ext uri="{FF2B5EF4-FFF2-40B4-BE49-F238E27FC236}">
                <a16:creationId xmlns:a16="http://schemas.microsoft.com/office/drawing/2014/main" id="{9900079C-F12C-D348-A2E7-4D7FDC1305FC}"/>
              </a:ext>
            </a:extLst>
          </p:cNvPr>
          <p:cNvGrpSpPr/>
          <p:nvPr userDrawn="1"/>
        </p:nvGrpSpPr>
        <p:grpSpPr>
          <a:xfrm>
            <a:off x="4766232" y="6468534"/>
            <a:ext cx="2761590" cy="389466"/>
            <a:chOff x="4766232" y="6468534"/>
            <a:chExt cx="2761590" cy="389466"/>
          </a:xfrm>
        </p:grpSpPr>
        <p:pic>
          <p:nvPicPr>
            <p:cNvPr id="27" name="Picture 26" descr="A picture containing text&#10;&#10;Description automatically generated">
              <a:extLst>
                <a:ext uri="{FF2B5EF4-FFF2-40B4-BE49-F238E27FC236}">
                  <a16:creationId xmlns:a16="http://schemas.microsoft.com/office/drawing/2014/main" id="{62CDC7E0-2F83-5D44-87E6-B428C1838FF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829A93-CD5D-AF4A-AA9B-D93EEBCD54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114961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7961586"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7095795" y="4314350"/>
            <a:ext cx="4096083" cy="259820"/>
          </a:xfrm>
        </p:spPr>
        <p:txBody>
          <a:bodyPr anchor="t">
            <a:normAutofit/>
          </a:bodyPr>
          <a:lstStyle>
            <a:lvl1pPr marL="0" indent="0">
              <a:buNone/>
              <a:defRPr sz="1600">
                <a:solidFill>
                  <a:srgbClr val="262626"/>
                </a:solidFill>
              </a:defRPr>
            </a:lvl1pPr>
          </a:lstStyle>
          <a:p>
            <a:pPr lvl="0"/>
            <a:r>
              <a:rPr lang="en-US" dirty="0"/>
              <a:t>Text 1</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7111995" y="4960137"/>
            <a:ext cx="4096083" cy="259820"/>
          </a:xfrm>
        </p:spPr>
        <p:txBody>
          <a:bodyPr anchor="t">
            <a:normAutofit/>
          </a:bodyPr>
          <a:lstStyle>
            <a:lvl1pPr marL="0" indent="0">
              <a:buNone/>
              <a:defRPr sz="1600">
                <a:solidFill>
                  <a:srgbClr val="262626"/>
                </a:solidFill>
              </a:defRPr>
            </a:lvl1pPr>
          </a:lstStyle>
          <a:p>
            <a:pPr lvl="0"/>
            <a:r>
              <a:rPr lang="en-US" dirty="0"/>
              <a:t>Text 1</a:t>
            </a:r>
          </a:p>
        </p:txBody>
      </p:sp>
      <p:grpSp>
        <p:nvGrpSpPr>
          <p:cNvPr id="14" name="Group 13">
            <a:extLst>
              <a:ext uri="{FF2B5EF4-FFF2-40B4-BE49-F238E27FC236}">
                <a16:creationId xmlns:a16="http://schemas.microsoft.com/office/drawing/2014/main" id="{C86B65C5-E9E8-604C-A40B-B208684F96E4}"/>
              </a:ext>
            </a:extLst>
          </p:cNvPr>
          <p:cNvGrpSpPr/>
          <p:nvPr userDrawn="1"/>
        </p:nvGrpSpPr>
        <p:grpSpPr>
          <a:xfrm>
            <a:off x="0" y="5493437"/>
            <a:ext cx="2735993" cy="679345"/>
            <a:chOff x="0" y="0"/>
            <a:chExt cx="2301694" cy="571500"/>
          </a:xfrm>
        </p:grpSpPr>
        <p:sp>
          <p:nvSpPr>
            <p:cNvPr id="15" name="Rectangle 14">
              <a:extLst>
                <a:ext uri="{FF2B5EF4-FFF2-40B4-BE49-F238E27FC236}">
                  <a16:creationId xmlns:a16="http://schemas.microsoft.com/office/drawing/2014/main" id="{3B3A7937-47A6-7846-B54D-34A59BB8A10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 name="Picture 15">
              <a:extLst>
                <a:ext uri="{FF2B5EF4-FFF2-40B4-BE49-F238E27FC236}">
                  <a16:creationId xmlns:a16="http://schemas.microsoft.com/office/drawing/2014/main" id="{415C7CBF-B3C1-654E-BFD1-8490C94E5B1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7" name="Picture 16" descr="A picture containing text&#10;&#10;Description automatically generated">
            <a:extLst>
              <a:ext uri="{FF2B5EF4-FFF2-40B4-BE49-F238E27FC236}">
                <a16:creationId xmlns:a16="http://schemas.microsoft.com/office/drawing/2014/main" id="{C94C4F90-1C7E-434E-A05D-A989F8398839}"/>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6533491" y="1463623"/>
            <a:ext cx="5111452" cy="1114261"/>
          </a:xfrm>
          <a:prstGeom prst="rect">
            <a:avLst/>
          </a:prstGeom>
        </p:spPr>
      </p:pic>
      <p:sp>
        <p:nvSpPr>
          <p:cNvPr id="21" name="Google Shape;482;p39">
            <a:extLst>
              <a:ext uri="{FF2B5EF4-FFF2-40B4-BE49-F238E27FC236}">
                <a16:creationId xmlns:a16="http://schemas.microsoft.com/office/drawing/2014/main" id="{4C0FB6EC-8028-3D4F-BDFF-CBF291B9C109}"/>
              </a:ext>
            </a:extLst>
          </p:cNvPr>
          <p:cNvSpPr/>
          <p:nvPr userDrawn="1"/>
        </p:nvSpPr>
        <p:spPr>
          <a:xfrm>
            <a:off x="6614008" y="4314350"/>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F29E38"/>
          </a:solid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nvGrpSpPr>
          <p:cNvPr id="24" name="Google Shape;664;p39">
            <a:extLst>
              <a:ext uri="{FF2B5EF4-FFF2-40B4-BE49-F238E27FC236}">
                <a16:creationId xmlns:a16="http://schemas.microsoft.com/office/drawing/2014/main" id="{D83487A2-49A9-9048-8136-843B594DBFE1}"/>
              </a:ext>
            </a:extLst>
          </p:cNvPr>
          <p:cNvGrpSpPr/>
          <p:nvPr userDrawn="1"/>
        </p:nvGrpSpPr>
        <p:grpSpPr>
          <a:xfrm>
            <a:off x="6614008" y="4962394"/>
            <a:ext cx="233548" cy="233548"/>
            <a:chOff x="5941025" y="3634400"/>
            <a:chExt cx="467650" cy="467650"/>
          </a:xfrm>
          <a:solidFill>
            <a:srgbClr val="F29E38"/>
          </a:solidFill>
        </p:grpSpPr>
        <p:sp>
          <p:nvSpPr>
            <p:cNvPr id="25" name="Google Shape;665;p39">
              <a:extLst>
                <a:ext uri="{FF2B5EF4-FFF2-40B4-BE49-F238E27FC236}">
                  <a16:creationId xmlns:a16="http://schemas.microsoft.com/office/drawing/2014/main" id="{A38ECD07-9DC0-CB4B-8B8B-E82629C6FF05}"/>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6" name="Google Shape;666;p39">
              <a:extLst>
                <a:ext uri="{FF2B5EF4-FFF2-40B4-BE49-F238E27FC236}">
                  <a16:creationId xmlns:a16="http://schemas.microsoft.com/office/drawing/2014/main" id="{81742174-9756-FF42-8C73-90F117565A3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7" name="Google Shape;667;p39">
              <a:extLst>
                <a:ext uri="{FF2B5EF4-FFF2-40B4-BE49-F238E27FC236}">
                  <a16:creationId xmlns:a16="http://schemas.microsoft.com/office/drawing/2014/main" id="{3DBC6C26-8C99-BF40-BDA2-D4F7EF5B0692}"/>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8" name="Google Shape;668;p39">
              <a:extLst>
                <a:ext uri="{FF2B5EF4-FFF2-40B4-BE49-F238E27FC236}">
                  <a16:creationId xmlns:a16="http://schemas.microsoft.com/office/drawing/2014/main" id="{409ABAA8-78D8-814C-9842-FC71FCB3008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9" name="Google Shape;669;p39">
              <a:extLst>
                <a:ext uri="{FF2B5EF4-FFF2-40B4-BE49-F238E27FC236}">
                  <a16:creationId xmlns:a16="http://schemas.microsoft.com/office/drawing/2014/main" id="{596977AF-6258-D048-B08E-E957582A4BE5}"/>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30" name="Google Shape;670;p39">
              <a:extLst>
                <a:ext uri="{FF2B5EF4-FFF2-40B4-BE49-F238E27FC236}">
                  <a16:creationId xmlns:a16="http://schemas.microsoft.com/office/drawing/2014/main" id="{B04CB219-AC25-D044-A21E-C47BDB3E6593}"/>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spTree>
    <p:extLst>
      <p:ext uri="{BB962C8B-B14F-4D97-AF65-F5344CB8AC3E}">
        <p14:creationId xmlns:p14="http://schemas.microsoft.com/office/powerpoint/2010/main" val="377681878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8526323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16471285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3566801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0"/>
            <a:ext cx="11381134" cy="637482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315973" y="4995924"/>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715288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ext slide with photo - Green">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0" y="6011500"/>
            <a:ext cx="2978590" cy="846499"/>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111705"/>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01C2FCBF-D7D6-E92A-5EF7-0912D7F08CDC}"/>
              </a:ext>
            </a:extLst>
          </p:cNvPr>
          <p:cNvGrpSpPr/>
          <p:nvPr userDrawn="1"/>
        </p:nvGrpSpPr>
        <p:grpSpPr>
          <a:xfrm>
            <a:off x="0" y="0"/>
            <a:ext cx="1675006" cy="1772009"/>
            <a:chOff x="327570" y="4453037"/>
            <a:chExt cx="1539689" cy="1542069"/>
          </a:xfrm>
        </p:grpSpPr>
        <p:sp>
          <p:nvSpPr>
            <p:cNvPr id="3" name="Freeform 14">
              <a:extLst>
                <a:ext uri="{FF2B5EF4-FFF2-40B4-BE49-F238E27FC236}">
                  <a16:creationId xmlns:a16="http://schemas.microsoft.com/office/drawing/2014/main" id="{5958B42B-3DCE-04DB-D3CD-8DED6AA3F9C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
              <a:extLst>
                <a:ext uri="{FF2B5EF4-FFF2-40B4-BE49-F238E27FC236}">
                  <a16:creationId xmlns:a16="http://schemas.microsoft.com/office/drawing/2014/main" id="{509712EC-13F1-E67F-E920-60B8A2678DEB}"/>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 name="Group 4">
            <a:extLst>
              <a:ext uri="{FF2B5EF4-FFF2-40B4-BE49-F238E27FC236}">
                <a16:creationId xmlns:a16="http://schemas.microsoft.com/office/drawing/2014/main" id="{82D34CD2-AA4A-7361-FFD0-90A243B36128}"/>
              </a:ext>
            </a:extLst>
          </p:cNvPr>
          <p:cNvGrpSpPr/>
          <p:nvPr userDrawn="1"/>
        </p:nvGrpSpPr>
        <p:grpSpPr>
          <a:xfrm>
            <a:off x="7422969" y="6137098"/>
            <a:ext cx="3143757" cy="504000"/>
            <a:chOff x="296426" y="6035882"/>
            <a:chExt cx="3143757" cy="504000"/>
          </a:xfrm>
        </p:grpSpPr>
        <p:pic>
          <p:nvPicPr>
            <p:cNvPr id="6" name="Picture 5" descr="A picture containing text&#10;&#10;Description automatically generated">
              <a:extLst>
                <a:ext uri="{FF2B5EF4-FFF2-40B4-BE49-F238E27FC236}">
                  <a16:creationId xmlns:a16="http://schemas.microsoft.com/office/drawing/2014/main" id="{3FF0F946-3EA3-04FE-955B-49835FCAE2D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578EEE82-0D2F-0C08-F57C-462623DA19E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3293534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941784"/>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5" y="4407108"/>
            <a:ext cx="4358995" cy="1609796"/>
          </a:xfrm>
          <a:prstGeom prst="triangle">
            <a:avLst>
              <a:gd name="adj" fmla="val 100000"/>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310494" y="6162492"/>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232325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ext slide with photo - Green">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0" y="6097208"/>
            <a:ext cx="3286408" cy="760791"/>
          </a:xfrm>
          <a:prstGeom prst="triangle">
            <a:avLst>
              <a:gd name="adj" fmla="val 100000"/>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0"/>
            <a:ext cx="5112967" cy="6119606"/>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7569612" y="6145000"/>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3" name="Group 2">
            <a:extLst>
              <a:ext uri="{FF2B5EF4-FFF2-40B4-BE49-F238E27FC236}">
                <a16:creationId xmlns:a16="http://schemas.microsoft.com/office/drawing/2014/main" id="{26A36BA4-8270-C635-9DF6-1866BEAFC032}"/>
              </a:ext>
            </a:extLst>
          </p:cNvPr>
          <p:cNvGrpSpPr/>
          <p:nvPr userDrawn="1"/>
        </p:nvGrpSpPr>
        <p:grpSpPr>
          <a:xfrm>
            <a:off x="0" y="0"/>
            <a:ext cx="1675006" cy="1772009"/>
            <a:chOff x="327570" y="4453037"/>
            <a:chExt cx="1539689" cy="1542069"/>
          </a:xfrm>
        </p:grpSpPr>
        <p:sp>
          <p:nvSpPr>
            <p:cNvPr id="4" name="Freeform 14">
              <a:extLst>
                <a:ext uri="{FF2B5EF4-FFF2-40B4-BE49-F238E27FC236}">
                  <a16:creationId xmlns:a16="http://schemas.microsoft.com/office/drawing/2014/main" id="{5FE7B8FB-342C-B26C-BF97-F3981809DB53}"/>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17">
              <a:extLst>
                <a:ext uri="{FF2B5EF4-FFF2-40B4-BE49-F238E27FC236}">
                  <a16:creationId xmlns:a16="http://schemas.microsoft.com/office/drawing/2014/main" id="{482FF05C-F481-3ED3-5A6E-E291477A4225}"/>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135305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ext slide with photo - Green">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1" y="6106536"/>
            <a:ext cx="2797521" cy="751463"/>
          </a:xfrm>
          <a:prstGeom prst="triangle">
            <a:avLst>
              <a:gd name="adj" fmla="val 100000"/>
            </a:avLst>
          </a:prstGeom>
          <a:solidFill>
            <a:srgbClr val="DC7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317099"/>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7596772" y="6317098"/>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6" name="Group 5">
            <a:extLst>
              <a:ext uri="{FF2B5EF4-FFF2-40B4-BE49-F238E27FC236}">
                <a16:creationId xmlns:a16="http://schemas.microsoft.com/office/drawing/2014/main" id="{3DBCB93C-6652-108B-0F6B-7F0CFD093A73}"/>
              </a:ext>
            </a:extLst>
          </p:cNvPr>
          <p:cNvGrpSpPr/>
          <p:nvPr userDrawn="1"/>
        </p:nvGrpSpPr>
        <p:grpSpPr>
          <a:xfrm>
            <a:off x="0" y="0"/>
            <a:ext cx="1675006" cy="1772009"/>
            <a:chOff x="327570" y="4453037"/>
            <a:chExt cx="1539689" cy="1542069"/>
          </a:xfrm>
        </p:grpSpPr>
        <p:sp>
          <p:nvSpPr>
            <p:cNvPr id="7" name="Freeform 13">
              <a:extLst>
                <a:ext uri="{FF2B5EF4-FFF2-40B4-BE49-F238E27FC236}">
                  <a16:creationId xmlns:a16="http://schemas.microsoft.com/office/drawing/2014/main" id="{58DEECA6-5AD2-B647-B7F8-681B1C254726}"/>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15">
              <a:extLst>
                <a:ext uri="{FF2B5EF4-FFF2-40B4-BE49-F238E27FC236}">
                  <a16:creationId xmlns:a16="http://schemas.microsoft.com/office/drawing/2014/main" id="{4ED00538-E88F-687B-34AD-FA93BE97067B}"/>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350237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6383214"/>
          </a:xfrm>
          <a:prstGeom prst="rect">
            <a:avLst/>
          </a:prstGeom>
          <a:solidFill>
            <a:srgbClr val="F08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949383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5868864"/>
          </a:xfrm>
          <a:prstGeom prst="rect">
            <a:avLst/>
          </a:prstGeom>
          <a:solidFill>
            <a:srgbClr val="F08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F99D2A22-F3E6-4845-AB5F-7FBF50A78D60}"/>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96108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370010"/>
            <a:ext cx="11381134" cy="5859340"/>
          </a:xfrm>
          <a:prstGeom prst="rect">
            <a:avLst/>
          </a:prstGeom>
          <a:solidFill>
            <a:srgbClr val="C95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505417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CSR READY</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CSR READY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FAECF89-7808-784E-B812-593201A75C8F}"/>
              </a:ext>
            </a:extLst>
          </p:cNvPr>
          <p:cNvGrpSpPr/>
          <p:nvPr userDrawn="1"/>
        </p:nvGrpSpPr>
        <p:grpSpPr>
          <a:xfrm rot="16200000">
            <a:off x="9999475" y="4333422"/>
            <a:ext cx="3143757" cy="504000"/>
            <a:chOff x="296426" y="6035882"/>
            <a:chExt cx="3143757" cy="504000"/>
          </a:xfrm>
        </p:grpSpPr>
        <p:pic>
          <p:nvPicPr>
            <p:cNvPr id="13" name="Picture 12" descr="A picture containing text&#10;&#10;Description automatically generated">
              <a:extLst>
                <a:ext uri="{FF2B5EF4-FFF2-40B4-BE49-F238E27FC236}">
                  <a16:creationId xmlns:a16="http://schemas.microsoft.com/office/drawing/2014/main" id="{5114021B-53D6-7F4A-B422-FF9E8DE4909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344AB21-FECE-FC4C-8328-FE836D149A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266563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148038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0" name="Group 19">
            <a:extLst>
              <a:ext uri="{FF2B5EF4-FFF2-40B4-BE49-F238E27FC236}">
                <a16:creationId xmlns:a16="http://schemas.microsoft.com/office/drawing/2014/main" id="{7C46952C-CA2B-394B-ABB3-9D969178AFDE}"/>
              </a:ext>
            </a:extLst>
          </p:cNvPr>
          <p:cNvGrpSpPr/>
          <p:nvPr userDrawn="1"/>
        </p:nvGrpSpPr>
        <p:grpSpPr>
          <a:xfrm>
            <a:off x="8508837" y="6115769"/>
            <a:ext cx="3299079" cy="504000"/>
            <a:chOff x="506666" y="6162492"/>
            <a:chExt cx="3299079" cy="504000"/>
          </a:xfrm>
        </p:grpSpPr>
        <p:pic>
          <p:nvPicPr>
            <p:cNvPr id="27" name="Picture 26" descr="A picture containing text&#10;&#10;Description automatically generated">
              <a:extLst>
                <a:ext uri="{FF2B5EF4-FFF2-40B4-BE49-F238E27FC236}">
                  <a16:creationId xmlns:a16="http://schemas.microsoft.com/office/drawing/2014/main" id="{8C6CEF39-4A8B-8C48-A7E6-406F0B50C4E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CCE790E2-0367-344F-AF4D-B1006402BB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499755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FDB332BD-D4E3-AA49-9B53-B2203571104D}"/>
              </a:ext>
            </a:extLst>
          </p:cNvPr>
          <p:cNvGrpSpPr/>
          <p:nvPr userDrawn="1"/>
        </p:nvGrpSpPr>
        <p:grpSpPr>
          <a:xfrm>
            <a:off x="8508837" y="6115769"/>
            <a:ext cx="3299079" cy="504000"/>
            <a:chOff x="506666" y="6162492"/>
            <a:chExt cx="3299079" cy="504000"/>
          </a:xfrm>
        </p:grpSpPr>
        <p:pic>
          <p:nvPicPr>
            <p:cNvPr id="19" name="Picture 18" descr="A picture containing text&#10;&#10;Description automatically generated">
              <a:extLst>
                <a:ext uri="{FF2B5EF4-FFF2-40B4-BE49-F238E27FC236}">
                  <a16:creationId xmlns:a16="http://schemas.microsoft.com/office/drawing/2014/main" id="{301B04B3-DA67-154F-B337-D37DC41E7AB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28954A48-DCEF-7448-9C76-9A3573C448E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7637977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D2FA058C-21AD-C741-9599-09BD0C3F51C5}"/>
              </a:ext>
            </a:extLst>
          </p:cNvPr>
          <p:cNvGrpSpPr/>
          <p:nvPr userDrawn="1"/>
        </p:nvGrpSpPr>
        <p:grpSpPr>
          <a:xfrm>
            <a:off x="8508837" y="6115769"/>
            <a:ext cx="3299079" cy="504000"/>
            <a:chOff x="506666" y="6162492"/>
            <a:chExt cx="3299079" cy="504000"/>
          </a:xfrm>
        </p:grpSpPr>
        <p:pic>
          <p:nvPicPr>
            <p:cNvPr id="14" name="Picture 13" descr="A picture containing text&#10;&#10;Description automatically generated">
              <a:extLst>
                <a:ext uri="{FF2B5EF4-FFF2-40B4-BE49-F238E27FC236}">
                  <a16:creationId xmlns:a16="http://schemas.microsoft.com/office/drawing/2014/main" id="{1FAF0D9F-2DCC-6A41-9D49-B156AB2163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D9041A7-5B7F-BB40-B9F4-A7E1A6D9381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41931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3182901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 Point Slide - Green">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418867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27354"/>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27354"/>
            </a:solidFill>
          </a:ln>
        </p:spPr>
        <p:style>
          <a:lnRef idx="1">
            <a:schemeClr val="accent1"/>
          </a:lnRef>
          <a:fillRef idx="0">
            <a:schemeClr val="accent1"/>
          </a:fillRef>
          <a:effectRef idx="0">
            <a:schemeClr val="accent1"/>
          </a:effectRef>
          <a:fontRef idx="minor">
            <a:schemeClr val="tx1"/>
          </a:fontRef>
        </p:style>
      </p:cxn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3" name="Group 12">
            <a:extLst>
              <a:ext uri="{FF2B5EF4-FFF2-40B4-BE49-F238E27FC236}">
                <a16:creationId xmlns:a16="http://schemas.microsoft.com/office/drawing/2014/main" id="{AA48BBD4-8B75-154D-92C3-9B5A577B739F}"/>
              </a:ext>
            </a:extLst>
          </p:cNvPr>
          <p:cNvGrpSpPr/>
          <p:nvPr userDrawn="1"/>
        </p:nvGrpSpPr>
        <p:grpSpPr>
          <a:xfrm rot="16200000">
            <a:off x="-1400469" y="4946490"/>
            <a:ext cx="3282445" cy="504000"/>
            <a:chOff x="464462" y="6023185"/>
            <a:chExt cx="3282445" cy="504000"/>
          </a:xfrm>
        </p:grpSpPr>
        <p:pic>
          <p:nvPicPr>
            <p:cNvPr id="14" name="Picture 13" descr="A picture containing text&#10;&#10;Description automatically generated">
              <a:extLst>
                <a:ext uri="{FF2B5EF4-FFF2-40B4-BE49-F238E27FC236}">
                  <a16:creationId xmlns:a16="http://schemas.microsoft.com/office/drawing/2014/main" id="{744316E4-32AC-9349-B586-82A55FD6262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68BCDC1-15D1-BC46-A99A-CFBF8250D8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731380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F29E38"/>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F29E38"/>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938F5710-D287-EA45-932D-DEE7A9F49DF5}"/>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7236FE24-4805-A34B-B8AE-98FEF008C755}"/>
              </a:ext>
            </a:extLst>
          </p:cNvPr>
          <p:cNvGrpSpPr/>
          <p:nvPr userDrawn="1"/>
        </p:nvGrpSpPr>
        <p:grpSpPr>
          <a:xfrm rot="16200000">
            <a:off x="-1360602" y="4964778"/>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D7951F1B-24A5-0544-83FC-1970FF6362D7}"/>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79E43B6-C61A-7E45-85A3-058BA592C2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033682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 Point Slide - Dusty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98F89"/>
                </a:solidFill>
                <a:latin typeface="+mn-lt"/>
              </a:defRPr>
            </a:lvl1pPr>
          </a:lstStyle>
          <a:p>
            <a:pPr lvl="0"/>
            <a:r>
              <a:rPr lang="en-US" dirty="0"/>
              <a:t>TITLE</a:t>
            </a:r>
          </a:p>
        </p:txBody>
      </p:sp>
      <p:sp>
        <p:nvSpPr>
          <p:cNvPr id="13" name="Text Placeholder 23">
            <a:extLst>
              <a:ext uri="{FF2B5EF4-FFF2-40B4-BE49-F238E27FC236}">
                <a16:creationId xmlns:a16="http://schemas.microsoft.com/office/drawing/2014/main" id="{B4735CE3-326B-ED43-B01A-677CAF6EC538}"/>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CFC3AE8E-6509-7048-B8B3-9ADC60C83F50}"/>
              </a:ext>
            </a:extLst>
          </p:cNvPr>
          <p:cNvGrpSpPr/>
          <p:nvPr userDrawn="1"/>
        </p:nvGrpSpPr>
        <p:grpSpPr>
          <a:xfrm rot="16200000">
            <a:off x="-1389221" y="505714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1265F276-4D1E-CC4D-9B8E-68C343CD267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00C24D-D9C8-EB41-8CA4-D1ECEED811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2928443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CSR READY</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0" y="0"/>
            <a:ext cx="5627077" cy="3995226"/>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0" y="-1"/>
            <a:ext cx="5627077" cy="3995227"/>
          </a:xfrm>
          <a:prstGeom prst="rect">
            <a:avLst/>
          </a:prstGeom>
          <a:solidFill>
            <a:srgbClr val="DC7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41179555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rgbClr val="EBC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25256336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6" name="Group 5">
            <a:extLst>
              <a:ext uri="{FF2B5EF4-FFF2-40B4-BE49-F238E27FC236}">
                <a16:creationId xmlns:a16="http://schemas.microsoft.com/office/drawing/2014/main" id="{8E558C68-1299-AF05-F00E-0E86E45A52B3}"/>
              </a:ext>
            </a:extLst>
          </p:cNvPr>
          <p:cNvGrpSpPr/>
          <p:nvPr userDrawn="1"/>
        </p:nvGrpSpPr>
        <p:grpSpPr>
          <a:xfrm>
            <a:off x="6926925" y="6265072"/>
            <a:ext cx="3299079" cy="504000"/>
            <a:chOff x="506666" y="6162492"/>
            <a:chExt cx="3299079" cy="504000"/>
          </a:xfrm>
        </p:grpSpPr>
        <p:pic>
          <p:nvPicPr>
            <p:cNvPr id="7" name="Picture 6" descr="A picture containing text&#10;&#10;Description automatically generated">
              <a:extLst>
                <a:ext uri="{FF2B5EF4-FFF2-40B4-BE49-F238E27FC236}">
                  <a16:creationId xmlns:a16="http://schemas.microsoft.com/office/drawing/2014/main" id="{88C97942-3ADE-DAAA-E8D2-5F99D20E23D8}"/>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FB7673BC-C4CF-50B5-9CDB-08E12DEC2E5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grpSp>
        <p:nvGrpSpPr>
          <p:cNvPr id="9" name="Group 8">
            <a:extLst>
              <a:ext uri="{FF2B5EF4-FFF2-40B4-BE49-F238E27FC236}">
                <a16:creationId xmlns:a16="http://schemas.microsoft.com/office/drawing/2014/main" id="{36345BAC-900A-5699-1259-6D2F50CE1DC1}"/>
              </a:ext>
            </a:extLst>
          </p:cNvPr>
          <p:cNvGrpSpPr/>
          <p:nvPr userDrawn="1"/>
        </p:nvGrpSpPr>
        <p:grpSpPr>
          <a:xfrm rot="10800000">
            <a:off x="10514431" y="5085991"/>
            <a:ext cx="1675006" cy="1772009"/>
            <a:chOff x="327570" y="4453037"/>
            <a:chExt cx="1539689" cy="1542069"/>
          </a:xfrm>
        </p:grpSpPr>
        <p:sp>
          <p:nvSpPr>
            <p:cNvPr id="10" name="Freeform 14">
              <a:extLst>
                <a:ext uri="{FF2B5EF4-FFF2-40B4-BE49-F238E27FC236}">
                  <a16:creationId xmlns:a16="http://schemas.microsoft.com/office/drawing/2014/main" id="{94E09C20-1BCA-3404-F669-3A7D9E8B9D4D}"/>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7">
              <a:extLst>
                <a:ext uri="{FF2B5EF4-FFF2-40B4-BE49-F238E27FC236}">
                  <a16:creationId xmlns:a16="http://schemas.microsoft.com/office/drawing/2014/main" id="{0AA9A696-BE1D-C25B-9B47-B7576E324A1E}"/>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9767499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6" name="Group 5">
            <a:extLst>
              <a:ext uri="{FF2B5EF4-FFF2-40B4-BE49-F238E27FC236}">
                <a16:creationId xmlns:a16="http://schemas.microsoft.com/office/drawing/2014/main" id="{8E558C68-1299-AF05-F00E-0E86E45A52B3}"/>
              </a:ext>
            </a:extLst>
          </p:cNvPr>
          <p:cNvGrpSpPr/>
          <p:nvPr userDrawn="1"/>
        </p:nvGrpSpPr>
        <p:grpSpPr>
          <a:xfrm>
            <a:off x="6736480" y="6222188"/>
            <a:ext cx="3299079" cy="504000"/>
            <a:chOff x="506666" y="6162492"/>
            <a:chExt cx="3299079" cy="504000"/>
          </a:xfrm>
        </p:grpSpPr>
        <p:pic>
          <p:nvPicPr>
            <p:cNvPr id="7" name="Picture 6" descr="A picture containing text&#10;&#10;Description automatically generated">
              <a:extLst>
                <a:ext uri="{FF2B5EF4-FFF2-40B4-BE49-F238E27FC236}">
                  <a16:creationId xmlns:a16="http://schemas.microsoft.com/office/drawing/2014/main" id="{88C97942-3ADE-DAAA-E8D2-5F99D20E23D8}"/>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FB7673BC-C4CF-50B5-9CDB-08E12DEC2E5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grpSp>
        <p:nvGrpSpPr>
          <p:cNvPr id="2" name="Group 1">
            <a:extLst>
              <a:ext uri="{FF2B5EF4-FFF2-40B4-BE49-F238E27FC236}">
                <a16:creationId xmlns:a16="http://schemas.microsoft.com/office/drawing/2014/main" id="{E7440FE2-1536-BCB0-6A68-6AB444C201FA}"/>
              </a:ext>
            </a:extLst>
          </p:cNvPr>
          <p:cNvGrpSpPr/>
          <p:nvPr userDrawn="1"/>
        </p:nvGrpSpPr>
        <p:grpSpPr>
          <a:xfrm rot="10800000">
            <a:off x="10514431" y="5085991"/>
            <a:ext cx="1675006" cy="1772009"/>
            <a:chOff x="327570" y="4453037"/>
            <a:chExt cx="1539689" cy="1542069"/>
          </a:xfrm>
        </p:grpSpPr>
        <p:sp>
          <p:nvSpPr>
            <p:cNvPr id="3" name="Freeform 13">
              <a:extLst>
                <a:ext uri="{FF2B5EF4-FFF2-40B4-BE49-F238E27FC236}">
                  <a16:creationId xmlns:a16="http://schemas.microsoft.com/office/drawing/2014/main" id="{F7680E44-95E4-5732-DBB3-6B343C030500}"/>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5">
              <a:extLst>
                <a:ext uri="{FF2B5EF4-FFF2-40B4-BE49-F238E27FC236}">
                  <a16:creationId xmlns:a16="http://schemas.microsoft.com/office/drawing/2014/main" id="{8085C9B2-F2A7-505A-78DA-FCF79501DFB3}"/>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153958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6" name="Group 5">
            <a:extLst>
              <a:ext uri="{FF2B5EF4-FFF2-40B4-BE49-F238E27FC236}">
                <a16:creationId xmlns:a16="http://schemas.microsoft.com/office/drawing/2014/main" id="{8E558C68-1299-AF05-F00E-0E86E45A52B3}"/>
              </a:ext>
            </a:extLst>
          </p:cNvPr>
          <p:cNvGrpSpPr/>
          <p:nvPr userDrawn="1"/>
        </p:nvGrpSpPr>
        <p:grpSpPr>
          <a:xfrm>
            <a:off x="7091517" y="6222188"/>
            <a:ext cx="3299079" cy="504000"/>
            <a:chOff x="506666" y="6162492"/>
            <a:chExt cx="3299079" cy="504000"/>
          </a:xfrm>
        </p:grpSpPr>
        <p:pic>
          <p:nvPicPr>
            <p:cNvPr id="7" name="Picture 6" descr="A picture containing text&#10;&#10;Description automatically generated">
              <a:extLst>
                <a:ext uri="{FF2B5EF4-FFF2-40B4-BE49-F238E27FC236}">
                  <a16:creationId xmlns:a16="http://schemas.microsoft.com/office/drawing/2014/main" id="{88C97942-3ADE-DAAA-E8D2-5F99D20E23D8}"/>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FB7673BC-C4CF-50B5-9CDB-08E12DEC2E5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grpSp>
        <p:nvGrpSpPr>
          <p:cNvPr id="5" name="Group 4">
            <a:extLst>
              <a:ext uri="{FF2B5EF4-FFF2-40B4-BE49-F238E27FC236}">
                <a16:creationId xmlns:a16="http://schemas.microsoft.com/office/drawing/2014/main" id="{278A3BA7-621F-16CC-C172-EBB1F213ECA4}"/>
              </a:ext>
            </a:extLst>
          </p:cNvPr>
          <p:cNvGrpSpPr/>
          <p:nvPr userDrawn="1"/>
        </p:nvGrpSpPr>
        <p:grpSpPr>
          <a:xfrm rot="10800000">
            <a:off x="10514431" y="5085991"/>
            <a:ext cx="1675006" cy="1772009"/>
            <a:chOff x="327570" y="4453037"/>
            <a:chExt cx="1539689" cy="1542069"/>
          </a:xfrm>
        </p:grpSpPr>
        <p:sp>
          <p:nvSpPr>
            <p:cNvPr id="9" name="Freeform 14">
              <a:extLst>
                <a:ext uri="{FF2B5EF4-FFF2-40B4-BE49-F238E27FC236}">
                  <a16:creationId xmlns:a16="http://schemas.microsoft.com/office/drawing/2014/main" id="{E8888105-ED7A-5091-E5F5-99E989009B8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17">
              <a:extLst>
                <a:ext uri="{FF2B5EF4-FFF2-40B4-BE49-F238E27FC236}">
                  <a16:creationId xmlns:a16="http://schemas.microsoft.com/office/drawing/2014/main" id="{03A418D6-64E5-18D5-D4A0-527D4FF593F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25043640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6883395"/>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 name="Group 1">
            <a:extLst>
              <a:ext uri="{FF2B5EF4-FFF2-40B4-BE49-F238E27FC236}">
                <a16:creationId xmlns:a16="http://schemas.microsoft.com/office/drawing/2014/main" id="{0E249100-630C-147B-4EB9-E9AA440F8338}"/>
              </a:ext>
            </a:extLst>
          </p:cNvPr>
          <p:cNvGrpSpPr/>
          <p:nvPr userDrawn="1"/>
        </p:nvGrpSpPr>
        <p:grpSpPr>
          <a:xfrm>
            <a:off x="224917" y="6161110"/>
            <a:ext cx="3299079" cy="504000"/>
            <a:chOff x="506666" y="6162492"/>
            <a:chExt cx="3299079" cy="504000"/>
          </a:xfrm>
        </p:grpSpPr>
        <p:pic>
          <p:nvPicPr>
            <p:cNvPr id="3" name="Picture 2" descr="A picture containing text&#10;&#10;Description automatically generated">
              <a:extLst>
                <a:ext uri="{FF2B5EF4-FFF2-40B4-BE49-F238E27FC236}">
                  <a16:creationId xmlns:a16="http://schemas.microsoft.com/office/drawing/2014/main" id="{1B4701FB-CF6A-D01A-DEBA-57EB0324AD1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93EC31CC-51B0-2267-A588-8A7126FF419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441039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16180261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s Slide with Caption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92F0E8C1-C282-25B9-7212-19B48765F38C}"/>
              </a:ext>
            </a:extLst>
          </p:cNvPr>
          <p:cNvGrpSpPr/>
          <p:nvPr userDrawn="1"/>
        </p:nvGrpSpPr>
        <p:grpSpPr>
          <a:xfrm>
            <a:off x="8508837" y="6115769"/>
            <a:ext cx="3299079" cy="504000"/>
            <a:chOff x="506666" y="6162492"/>
            <a:chExt cx="3299079" cy="504000"/>
          </a:xfrm>
        </p:grpSpPr>
        <p:pic>
          <p:nvPicPr>
            <p:cNvPr id="5" name="Picture 4" descr="A picture containing text&#10;&#10;Description automatically generated">
              <a:extLst>
                <a:ext uri="{FF2B5EF4-FFF2-40B4-BE49-F238E27FC236}">
                  <a16:creationId xmlns:a16="http://schemas.microsoft.com/office/drawing/2014/main" id="{81C5979E-8823-E799-0CD2-EDA62D7BCD62}"/>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D1F6FD7E-434D-3734-25DB-EEA0039A8A1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5097608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8AA0DEAB-A480-4440-A63B-A7F5E7AE3AE6}"/>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315C4FAE-F363-684A-AE2F-C309CC33D4A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BF651E1-98E2-5A48-9563-B47A2D453A2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706361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 Slide 1">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
        <p:nvSpPr>
          <p:cNvPr id="9" name="Text Box 5">
            <a:extLst>
              <a:ext uri="{FF2B5EF4-FFF2-40B4-BE49-F238E27FC236}">
                <a16:creationId xmlns:a16="http://schemas.microsoft.com/office/drawing/2014/main" id="{52AE3E83-E45C-E92D-25BE-8123E9D71E47}"/>
              </a:ext>
            </a:extLst>
          </p:cNvPr>
          <p:cNvSpPr txBox="1"/>
          <p:nvPr userDrawn="1"/>
        </p:nvSpPr>
        <p:spPr>
          <a:xfrm>
            <a:off x="466268" y="6297288"/>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23287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0"/>
            <a:ext cx="8864600" cy="318135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4116723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otos x 3 with Catpions - Green">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15077"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15077"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E4486712-FA97-7248-A94C-82C183E5B41B}"/>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3BD84CB0-B635-1C4B-A592-55CB39B3BAD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E4BF51A-D334-324B-960D-B99C64EA80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6785384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C469215-8EFC-9A43-9447-A59EA407937C}"/>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CABB5D70-2215-4641-A970-5A5DE32677AB}"/>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090BFF8-1554-3049-BA0B-BD0B62FE0EA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7391494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hotos x 3 with Catpions - Dusty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CC6A62"/>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CC6A62"/>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CC6A62"/>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7D321C4-E9B8-6949-B961-D7B619811A46}"/>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4EF078E0-C04A-1F4F-BD53-A79EADCB3709}"/>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B3E2E82-62B1-8348-96D6-ED2AA26986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11078437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92B5BDC-2922-444A-95D6-089B63503FF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526E0904-F323-784A-A325-CE169B4D2F23}"/>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 Placeholder 23">
            <a:extLst>
              <a:ext uri="{FF2B5EF4-FFF2-40B4-BE49-F238E27FC236}">
                <a16:creationId xmlns:a16="http://schemas.microsoft.com/office/drawing/2014/main" id="{681530B6-C173-D048-9E08-BBC2585FC4CD}"/>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1EB27B26-B96F-7B4A-AF79-4D0E6E568FC1}"/>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1D4AD7C1-81D5-F948-9725-9D2CDBD52481}"/>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5" name="Group 14">
            <a:extLst>
              <a:ext uri="{FF2B5EF4-FFF2-40B4-BE49-F238E27FC236}">
                <a16:creationId xmlns:a16="http://schemas.microsoft.com/office/drawing/2014/main" id="{04BAA705-9017-9F40-8AB6-8FD0BE2341E0}"/>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08A383BE-5241-D34A-A03F-1A8ADF22F10A}"/>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0325EFD8-2577-7946-B285-735F3776C96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0684974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Slide - Dusty Pink">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0" y="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D075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0448077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4704840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E331C466-ADB6-C94B-B96E-DA437A25481F}"/>
              </a:ext>
            </a:extLst>
          </p:cNvPr>
          <p:cNvSpPr>
            <a:spLocks noGrp="1"/>
          </p:cNvSpPr>
          <p:nvPr>
            <p:ph type="pic" sz="quarter" idx="10"/>
          </p:nvPr>
        </p:nvSpPr>
        <p:spPr>
          <a:xfrm>
            <a:off x="0" y="0"/>
            <a:ext cx="12192000" cy="6858000"/>
          </a:xfrm>
          <a:custGeom>
            <a:avLst/>
            <a:gdLst>
              <a:gd name="connsiteX0" fmla="*/ 48426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0402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4842628" y="0"/>
                </a:moveTo>
                <a:lnTo>
                  <a:pt x="12192000" y="0"/>
                </a:lnTo>
                <a:lnTo>
                  <a:pt x="12192000" y="6858000"/>
                </a:lnTo>
                <a:lnTo>
                  <a:pt x="0" y="6858000"/>
                </a:lnTo>
                <a:lnTo>
                  <a:pt x="0" y="6804028"/>
                </a:lnTo>
                <a:close/>
              </a:path>
            </a:pathLst>
          </a:custGeom>
        </p:spPr>
        <p:txBody>
          <a:bodyPr wrap="square">
            <a:noAutofit/>
          </a:bodyPr>
          <a:lstStyle/>
          <a:p>
            <a:endParaRPr lang="en-US"/>
          </a:p>
        </p:txBody>
      </p:sp>
      <p:grpSp>
        <p:nvGrpSpPr>
          <p:cNvPr id="43" name="Group 42">
            <a:extLst>
              <a:ext uri="{FF2B5EF4-FFF2-40B4-BE49-F238E27FC236}">
                <a16:creationId xmlns:a16="http://schemas.microsoft.com/office/drawing/2014/main" id="{95DB8909-0900-BD4A-9949-C159C952DD79}"/>
              </a:ext>
            </a:extLst>
          </p:cNvPr>
          <p:cNvGrpSpPr/>
          <p:nvPr userDrawn="1"/>
        </p:nvGrpSpPr>
        <p:grpSpPr>
          <a:xfrm rot="10800000" flipH="1" flipV="1">
            <a:off x="0" y="-9570"/>
            <a:ext cx="4891483" cy="6753270"/>
            <a:chOff x="327570" y="4453037"/>
            <a:chExt cx="1539689" cy="1542069"/>
          </a:xfrm>
        </p:grpSpPr>
        <p:sp>
          <p:nvSpPr>
            <p:cNvPr id="44" name="Freeform 43">
              <a:extLst>
                <a:ext uri="{FF2B5EF4-FFF2-40B4-BE49-F238E27FC236}">
                  <a16:creationId xmlns:a16="http://schemas.microsoft.com/office/drawing/2014/main" id="{CD949F9D-A07A-894E-BB33-7D59D06AEE6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44">
              <a:extLst>
                <a:ext uri="{FF2B5EF4-FFF2-40B4-BE49-F238E27FC236}">
                  <a16:creationId xmlns:a16="http://schemas.microsoft.com/office/drawing/2014/main" id="{3A419C59-85B4-7B4F-ABFA-7FA870198ACC}"/>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9" name="Text Placeholder 23">
            <a:extLst>
              <a:ext uri="{FF2B5EF4-FFF2-40B4-BE49-F238E27FC236}">
                <a16:creationId xmlns:a16="http://schemas.microsoft.com/office/drawing/2014/main" id="{15CA5FD0-5C17-9B43-A52D-995B5B63548A}"/>
              </a:ext>
            </a:extLst>
          </p:cNvPr>
          <p:cNvSpPr>
            <a:spLocks noGrp="1"/>
          </p:cNvSpPr>
          <p:nvPr>
            <p:ph type="body" sz="quarter" idx="13" hasCustomPrompt="1"/>
          </p:nvPr>
        </p:nvSpPr>
        <p:spPr>
          <a:xfrm>
            <a:off x="381114" y="569970"/>
            <a:ext cx="2691870" cy="2967709"/>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2478304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 name="Group 9">
            <a:extLst>
              <a:ext uri="{FF2B5EF4-FFF2-40B4-BE49-F238E27FC236}">
                <a16:creationId xmlns:a16="http://schemas.microsoft.com/office/drawing/2014/main" id="{E3CBBE2D-FB1A-E944-9620-15E86CD99B4C}"/>
              </a:ext>
            </a:extLst>
          </p:cNvPr>
          <p:cNvGrpSpPr/>
          <p:nvPr userDrawn="1"/>
        </p:nvGrpSpPr>
        <p:grpSpPr>
          <a:xfrm>
            <a:off x="4766232" y="6468534"/>
            <a:ext cx="2761590" cy="389466"/>
            <a:chOff x="4766232" y="6468534"/>
            <a:chExt cx="2761590" cy="389466"/>
          </a:xfrm>
        </p:grpSpPr>
        <p:pic>
          <p:nvPicPr>
            <p:cNvPr id="11" name="Picture 10" descr="A picture containing text&#10;&#10;Description automatically generated">
              <a:extLst>
                <a:ext uri="{FF2B5EF4-FFF2-40B4-BE49-F238E27FC236}">
                  <a16:creationId xmlns:a16="http://schemas.microsoft.com/office/drawing/2014/main" id="{D791F558-2428-D64B-99E4-A62D71B9A032}"/>
                </a:ext>
              </a:extLst>
            </p:cNvPr>
            <p:cNvPicPr/>
            <p:nvPr userDrawn="1"/>
          </p:nvPicPr>
          <p:blipFill rotWithShape="1">
            <a:blip r:embed="rId3"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7A16A629-8439-E14A-9E93-12883BB9C03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42368622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1" y="-9570"/>
            <a:ext cx="11461687" cy="7343819"/>
            <a:chOff x="327570" y="4453037"/>
            <a:chExt cx="2319699" cy="1484548"/>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pic>
        <p:nvPicPr>
          <p:cNvPr id="2" name="Picture 1">
            <a:extLst>
              <a:ext uri="{FF2B5EF4-FFF2-40B4-BE49-F238E27FC236}">
                <a16:creationId xmlns:a16="http://schemas.microsoft.com/office/drawing/2014/main" id="{8AED913D-93B7-A23E-9D4E-99BF0130245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3" name="Picture Placeholder 7">
            <a:extLst>
              <a:ext uri="{FF2B5EF4-FFF2-40B4-BE49-F238E27FC236}">
                <a16:creationId xmlns:a16="http://schemas.microsoft.com/office/drawing/2014/main" id="{5383DE7B-4008-3DBA-A7A2-0CDE9FB1FBCA}"/>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Tree>
    <p:extLst>
      <p:ext uri="{BB962C8B-B14F-4D97-AF65-F5344CB8AC3E}">
        <p14:creationId xmlns:p14="http://schemas.microsoft.com/office/powerpoint/2010/main" val="1800444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Tree>
    <p:extLst>
      <p:ext uri="{BB962C8B-B14F-4D97-AF65-F5344CB8AC3E}">
        <p14:creationId xmlns:p14="http://schemas.microsoft.com/office/powerpoint/2010/main" val="32256783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Laptop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0736060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9216428" cy="7343819"/>
            <a:chOff x="327570" y="4453037"/>
            <a:chExt cx="2319699" cy="1484548"/>
          </a:xfrm>
          <a:solidFill>
            <a:srgbClr val="EBC2BF"/>
          </a:solidFill>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pic>
        <p:nvPicPr>
          <p:cNvPr id="2" name="Picture 1">
            <a:extLst>
              <a:ext uri="{FF2B5EF4-FFF2-40B4-BE49-F238E27FC236}">
                <a16:creationId xmlns:a16="http://schemas.microsoft.com/office/drawing/2014/main" id="{B3ED4AE3-DEB3-1A45-01C7-8F49D9E442D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3" name="Picture Placeholder 7">
            <a:extLst>
              <a:ext uri="{FF2B5EF4-FFF2-40B4-BE49-F238E27FC236}">
                <a16:creationId xmlns:a16="http://schemas.microsoft.com/office/drawing/2014/main" id="{D9FCB8F3-FF05-F6A7-089F-662C54F0A9EC}"/>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Tree>
    <p:extLst>
      <p:ext uri="{BB962C8B-B14F-4D97-AF65-F5344CB8AC3E}">
        <p14:creationId xmlns:p14="http://schemas.microsoft.com/office/powerpoint/2010/main" val="23467502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9216428" cy="7343819"/>
            <a:chOff x="327570" y="4453037"/>
            <a:chExt cx="2319699" cy="1484548"/>
          </a:xfrm>
          <a:solidFill>
            <a:srgbClr val="C95F57"/>
          </a:solidFill>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pic>
        <p:nvPicPr>
          <p:cNvPr id="2" name="Picture 1">
            <a:extLst>
              <a:ext uri="{FF2B5EF4-FFF2-40B4-BE49-F238E27FC236}">
                <a16:creationId xmlns:a16="http://schemas.microsoft.com/office/drawing/2014/main" id="{5556233A-06A2-3416-C952-5C627442C31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3" name="Picture Placeholder 7">
            <a:extLst>
              <a:ext uri="{FF2B5EF4-FFF2-40B4-BE49-F238E27FC236}">
                <a16:creationId xmlns:a16="http://schemas.microsoft.com/office/drawing/2014/main" id="{A6E34ED0-61CE-71F9-F007-8D8D10B136ED}"/>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Tree>
    <p:extLst>
      <p:ext uri="{BB962C8B-B14F-4D97-AF65-F5344CB8AC3E}">
        <p14:creationId xmlns:p14="http://schemas.microsoft.com/office/powerpoint/2010/main" val="18002034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9216428" cy="7343819"/>
            <a:chOff x="327570" y="4453037"/>
            <a:chExt cx="2319699" cy="1484548"/>
          </a:xfrm>
          <a:solidFill>
            <a:srgbClr val="C55A11"/>
          </a:solidFill>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08B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pic>
        <p:nvPicPr>
          <p:cNvPr id="2" name="Picture 1">
            <a:extLst>
              <a:ext uri="{FF2B5EF4-FFF2-40B4-BE49-F238E27FC236}">
                <a16:creationId xmlns:a16="http://schemas.microsoft.com/office/drawing/2014/main" id="{0B0C5B99-BB82-89D2-24D1-5517C96437D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3" name="Picture Placeholder 7">
            <a:extLst>
              <a:ext uri="{FF2B5EF4-FFF2-40B4-BE49-F238E27FC236}">
                <a16:creationId xmlns:a16="http://schemas.microsoft.com/office/drawing/2014/main" id="{61FD124B-1D9F-FEBF-3868-B70A37753D1C}"/>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Tree>
    <p:extLst>
      <p:ext uri="{BB962C8B-B14F-4D97-AF65-F5344CB8AC3E}">
        <p14:creationId xmlns:p14="http://schemas.microsoft.com/office/powerpoint/2010/main" val="37380710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1" y="-9570"/>
            <a:ext cx="10194587" cy="8122438"/>
            <a:chOff x="327570" y="4453037"/>
            <a:chExt cx="2319699" cy="1484548"/>
          </a:xfrm>
          <a:solidFill>
            <a:srgbClr val="E0810E"/>
          </a:solidFill>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pic>
        <p:nvPicPr>
          <p:cNvPr id="2" name="Picture 1">
            <a:extLst>
              <a:ext uri="{FF2B5EF4-FFF2-40B4-BE49-F238E27FC236}">
                <a16:creationId xmlns:a16="http://schemas.microsoft.com/office/drawing/2014/main" id="{0B0C5B99-BB82-89D2-24D1-5517C96437D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3" name="Picture Placeholder 7">
            <a:extLst>
              <a:ext uri="{FF2B5EF4-FFF2-40B4-BE49-F238E27FC236}">
                <a16:creationId xmlns:a16="http://schemas.microsoft.com/office/drawing/2014/main" id="{61FD124B-1D9F-FEBF-3868-B70A37753D1C}"/>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Tree>
    <p:extLst>
      <p:ext uri="{BB962C8B-B14F-4D97-AF65-F5344CB8AC3E}">
        <p14:creationId xmlns:p14="http://schemas.microsoft.com/office/powerpoint/2010/main" val="19361852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431208"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179908" y="5884177"/>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150884" y="5144756"/>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594491" y="5912181"/>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573325" y="5164730"/>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sp>
        <p:nvSpPr>
          <p:cNvPr id="25" name="Text Placeholder 23">
            <a:extLst>
              <a:ext uri="{FF2B5EF4-FFF2-40B4-BE49-F238E27FC236}">
                <a16:creationId xmlns:a16="http://schemas.microsoft.com/office/drawing/2014/main" id="{B8683D7A-F3BB-E989-968F-43E83D543E10}"/>
              </a:ext>
            </a:extLst>
          </p:cNvPr>
          <p:cNvSpPr>
            <a:spLocks noGrp="1"/>
          </p:cNvSpPr>
          <p:nvPr>
            <p:ph type="body" sz="quarter" idx="33" hasCustomPrompt="1"/>
          </p:nvPr>
        </p:nvSpPr>
        <p:spPr>
          <a:xfrm>
            <a:off x="435463" y="2664442"/>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grpSp>
        <p:nvGrpSpPr>
          <p:cNvPr id="26" name="Group 25">
            <a:extLst>
              <a:ext uri="{FF2B5EF4-FFF2-40B4-BE49-F238E27FC236}">
                <a16:creationId xmlns:a16="http://schemas.microsoft.com/office/drawing/2014/main" id="{53D499B1-A81A-FA50-AB66-BD11351AD262}"/>
              </a:ext>
            </a:extLst>
          </p:cNvPr>
          <p:cNvGrpSpPr/>
          <p:nvPr userDrawn="1"/>
        </p:nvGrpSpPr>
        <p:grpSpPr>
          <a:xfrm>
            <a:off x="426145" y="1642188"/>
            <a:ext cx="10879446" cy="4925463"/>
            <a:chOff x="-401346" y="1"/>
            <a:chExt cx="30605027" cy="17321606"/>
          </a:xfrm>
        </p:grpSpPr>
        <p:sp>
          <p:nvSpPr>
            <p:cNvPr id="27" name="Rectangle 3">
              <a:extLst>
                <a:ext uri="{FF2B5EF4-FFF2-40B4-BE49-F238E27FC236}">
                  <a16:creationId xmlns:a16="http://schemas.microsoft.com/office/drawing/2014/main" id="{C1ABF928-8733-BBF6-93E7-A8EF2A8E3B0A}"/>
                </a:ext>
              </a:extLst>
            </p:cNvPr>
            <p:cNvSpPr/>
            <p:nvPr/>
          </p:nvSpPr>
          <p:spPr>
            <a:xfrm rot="16200000">
              <a:off x="-1692302" y="8148954"/>
              <a:ext cx="10321657"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a:extLst>
                <a:ext uri="{FF2B5EF4-FFF2-40B4-BE49-F238E27FC236}">
                  <a16:creationId xmlns:a16="http://schemas.microsoft.com/office/drawing/2014/main" id="{16611426-DFF7-B60C-21D2-D50FCAE6888A}"/>
                </a:ext>
              </a:extLst>
            </p:cNvPr>
            <p:cNvSpPr/>
            <p:nvPr/>
          </p:nvSpPr>
          <p:spPr>
            <a:xfrm rot="5400000">
              <a:off x="5209103" y="1968528"/>
              <a:ext cx="11676795" cy="7739744"/>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3">
              <a:extLst>
                <a:ext uri="{FF2B5EF4-FFF2-40B4-BE49-F238E27FC236}">
                  <a16:creationId xmlns:a16="http://schemas.microsoft.com/office/drawing/2014/main" id="{D621FEDD-292E-DF84-19F1-F8A2ADDD91F3}"/>
                </a:ext>
              </a:extLst>
            </p:cNvPr>
            <p:cNvSpPr/>
            <p:nvPr/>
          </p:nvSpPr>
          <p:spPr>
            <a:xfrm rot="16200000">
              <a:off x="13559806" y="8219929"/>
              <a:ext cx="10463610"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
              <a:extLst>
                <a:ext uri="{FF2B5EF4-FFF2-40B4-BE49-F238E27FC236}">
                  <a16:creationId xmlns:a16="http://schemas.microsoft.com/office/drawing/2014/main" id="{ECF3BFFD-2D1C-B482-3911-324DECA46463}"/>
                </a:ext>
              </a:extLst>
            </p:cNvPr>
            <p:cNvSpPr/>
            <p:nvPr/>
          </p:nvSpPr>
          <p:spPr>
            <a:xfrm rot="5400000">
              <a:off x="20495410" y="1968528"/>
              <a:ext cx="11676798" cy="7739744"/>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403297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568814" y="1642188"/>
            <a:ext cx="10889178" cy="3900195"/>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grpSp>
        <p:nvGrpSpPr>
          <p:cNvPr id="23" name="Group 22">
            <a:extLst>
              <a:ext uri="{FF2B5EF4-FFF2-40B4-BE49-F238E27FC236}">
                <a16:creationId xmlns:a16="http://schemas.microsoft.com/office/drawing/2014/main" id="{8C0DB2CF-E10F-324C-852D-D8A25A592B61}"/>
              </a:ext>
            </a:extLst>
          </p:cNvPr>
          <p:cNvGrpSpPr/>
          <p:nvPr userDrawn="1"/>
        </p:nvGrpSpPr>
        <p:grpSpPr>
          <a:xfrm>
            <a:off x="4766232" y="6468534"/>
            <a:ext cx="2761590" cy="389466"/>
            <a:chOff x="4766232" y="6468534"/>
            <a:chExt cx="2761590" cy="389466"/>
          </a:xfrm>
        </p:grpSpPr>
        <p:pic>
          <p:nvPicPr>
            <p:cNvPr id="24" name="Picture 23" descr="A picture containing text&#10;&#10;Description automatically generated">
              <a:extLst>
                <a:ext uri="{FF2B5EF4-FFF2-40B4-BE49-F238E27FC236}">
                  <a16:creationId xmlns:a16="http://schemas.microsoft.com/office/drawing/2014/main" id="{B9AB2A02-8AB6-8344-99EE-765C0F6360B6}"/>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71AE83F0-075F-704B-AC36-09C39F05A0D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3047950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2537" y="172654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3864" y="1954645"/>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18714" y="2555340"/>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3864" y="3621869"/>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18714" y="4222564"/>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3487" y="1962516"/>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88337" y="2563211"/>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3487" y="3629740"/>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88337" y="4230435"/>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5146771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262626"/>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40B89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40B89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D98F89"/>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D98F89">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F29E38"/>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F29E38">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02735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02735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40B894"/>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grpSp>
        <p:nvGrpSpPr>
          <p:cNvPr id="25" name="Group 24">
            <a:extLst>
              <a:ext uri="{FF2B5EF4-FFF2-40B4-BE49-F238E27FC236}">
                <a16:creationId xmlns:a16="http://schemas.microsoft.com/office/drawing/2014/main" id="{72D94BA7-12C2-8B45-B930-F5B6121C9EE0}"/>
              </a:ext>
            </a:extLst>
          </p:cNvPr>
          <p:cNvGrpSpPr/>
          <p:nvPr userDrawn="1"/>
        </p:nvGrpSpPr>
        <p:grpSpPr>
          <a:xfrm>
            <a:off x="8508837" y="6115769"/>
            <a:ext cx="3299079" cy="504000"/>
            <a:chOff x="506666" y="6162492"/>
            <a:chExt cx="3299079" cy="504000"/>
          </a:xfrm>
        </p:grpSpPr>
        <p:pic>
          <p:nvPicPr>
            <p:cNvPr id="26" name="Picture 25" descr="A picture containing text&#10;&#10;Description automatically generated">
              <a:extLst>
                <a:ext uri="{FF2B5EF4-FFF2-40B4-BE49-F238E27FC236}">
                  <a16:creationId xmlns:a16="http://schemas.microsoft.com/office/drawing/2014/main" id="{AA8F9299-8E93-D741-B199-1D169FDC14AB}"/>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58F19DDB-89C9-DB4F-8DA6-EEA9A9E17C3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1842492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D98F89">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D98F8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6" name="Group 25">
            <a:extLst>
              <a:ext uri="{FF2B5EF4-FFF2-40B4-BE49-F238E27FC236}">
                <a16:creationId xmlns:a16="http://schemas.microsoft.com/office/drawing/2014/main" id="{9900079C-F12C-D348-A2E7-4D7FDC1305FC}"/>
              </a:ext>
            </a:extLst>
          </p:cNvPr>
          <p:cNvGrpSpPr/>
          <p:nvPr userDrawn="1"/>
        </p:nvGrpSpPr>
        <p:grpSpPr>
          <a:xfrm>
            <a:off x="4766232" y="6468534"/>
            <a:ext cx="2761590" cy="389466"/>
            <a:chOff x="4766232" y="6468534"/>
            <a:chExt cx="2761590" cy="389466"/>
          </a:xfrm>
        </p:grpSpPr>
        <p:pic>
          <p:nvPicPr>
            <p:cNvPr id="27" name="Picture 26" descr="A picture containing text&#10;&#10;Description automatically generated">
              <a:extLst>
                <a:ext uri="{FF2B5EF4-FFF2-40B4-BE49-F238E27FC236}">
                  <a16:creationId xmlns:a16="http://schemas.microsoft.com/office/drawing/2014/main" id="{62CDC7E0-2F83-5D44-87E6-B428C1838FF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829A93-CD5D-AF4A-AA9B-D93EEBCD54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101671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4813"/>
            <a:ext cx="8434386" cy="6843188"/>
            <a:chOff x="327570" y="4453037"/>
            <a:chExt cx="1539689" cy="1539094"/>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2131"/>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212697" y="6132512"/>
            <a:ext cx="2399704" cy="639921"/>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pic>
        <p:nvPicPr>
          <p:cNvPr id="9" name="Picture 8" descr="A picture containing text&#10;&#10;Description automatically generated">
            <a:extLst>
              <a:ext uri="{FF2B5EF4-FFF2-40B4-BE49-F238E27FC236}">
                <a16:creationId xmlns:a16="http://schemas.microsoft.com/office/drawing/2014/main" id="{CCABF623-CA82-354F-B882-95E572BDC68B}"/>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710467" y="880421"/>
            <a:ext cx="6426603" cy="1400955"/>
          </a:xfrm>
          <a:prstGeom prst="rect">
            <a:avLst/>
          </a:prstGeom>
        </p:spPr>
      </p:pic>
      <p:sp>
        <p:nvSpPr>
          <p:cNvPr id="10" name="TextBox 9">
            <a:extLst>
              <a:ext uri="{FF2B5EF4-FFF2-40B4-BE49-F238E27FC236}">
                <a16:creationId xmlns:a16="http://schemas.microsoft.com/office/drawing/2014/main" id="{5A2BCE94-FF03-32FB-CD0D-0881ED5FA203}"/>
              </a:ext>
            </a:extLst>
          </p:cNvPr>
          <p:cNvSpPr txBox="1"/>
          <p:nvPr userDrawn="1"/>
        </p:nvSpPr>
        <p:spPr>
          <a:xfrm>
            <a:off x="2294837" y="6119338"/>
            <a:ext cx="9684466" cy="738664"/>
          </a:xfrm>
          <a:prstGeom prst="rect">
            <a:avLst/>
          </a:prstGeom>
          <a:noFill/>
        </p:spPr>
        <p:txBody>
          <a:bodyPr wrap="square">
            <a:spAutoFit/>
          </a:bodyPr>
          <a:lstStyle/>
          <a:p>
            <a:r>
              <a:rPr lang="en-GB" sz="14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400" kern="1200" dirty="0">
                <a:solidFill>
                  <a:schemeClr val="tx1"/>
                </a:solidFill>
                <a:latin typeface="+mn-lt"/>
                <a:ea typeface="+mn-ea"/>
                <a:cs typeface="+mn-cs"/>
              </a:rPr>
              <a:t>2020-1-DE02-KA202-007503’</a:t>
            </a:r>
          </a:p>
        </p:txBody>
      </p:sp>
    </p:spTree>
    <p:extLst>
      <p:ext uri="{BB962C8B-B14F-4D97-AF65-F5344CB8AC3E}">
        <p14:creationId xmlns:p14="http://schemas.microsoft.com/office/powerpoint/2010/main" val="1665734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7961586"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7095795" y="4314349"/>
            <a:ext cx="4096083" cy="483075"/>
          </a:xfrm>
        </p:spPr>
        <p:txBody>
          <a:bodyPr anchor="t">
            <a:normAutofit/>
          </a:bodyPr>
          <a:lstStyle>
            <a:lvl1pPr marL="0" indent="0">
              <a:buNone/>
              <a:defRPr sz="1600">
                <a:solidFill>
                  <a:srgbClr val="262626"/>
                </a:solidFill>
              </a:defRPr>
            </a:lvl1pPr>
          </a:lstStyle>
          <a:p>
            <a:pPr lvl="0"/>
            <a:r>
              <a:rPr lang="en-US" dirty="0"/>
              <a:t>https://www.facebook.com/CSR-Ready-Project-102637535317152/</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7111995" y="5067641"/>
            <a:ext cx="4096083" cy="259820"/>
          </a:xfrm>
        </p:spPr>
        <p:txBody>
          <a:bodyPr anchor="t">
            <a:normAutofit/>
          </a:bodyPr>
          <a:lstStyle>
            <a:lvl1pPr marL="0" indent="0">
              <a:buNone/>
              <a:defRPr sz="1600">
                <a:solidFill>
                  <a:srgbClr val="262626"/>
                </a:solidFill>
              </a:defRPr>
            </a:lvl1pPr>
          </a:lstStyle>
          <a:p>
            <a:pPr lvl="0"/>
            <a:r>
              <a:rPr lang="en-US" dirty="0"/>
              <a:t>https://www.csrready.eu </a:t>
            </a:r>
          </a:p>
        </p:txBody>
      </p:sp>
      <p:pic>
        <p:nvPicPr>
          <p:cNvPr id="17" name="Picture 16" descr="A picture containing text&#10;&#10;Description automatically generated">
            <a:extLst>
              <a:ext uri="{FF2B5EF4-FFF2-40B4-BE49-F238E27FC236}">
                <a16:creationId xmlns:a16="http://schemas.microsoft.com/office/drawing/2014/main" id="{C94C4F90-1C7E-434E-A05D-A989F8398839}"/>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6533491" y="1463623"/>
            <a:ext cx="5111452" cy="1114261"/>
          </a:xfrm>
          <a:prstGeom prst="rect">
            <a:avLst/>
          </a:prstGeom>
        </p:spPr>
      </p:pic>
      <p:sp>
        <p:nvSpPr>
          <p:cNvPr id="21" name="Google Shape;482;p39">
            <a:extLst>
              <a:ext uri="{FF2B5EF4-FFF2-40B4-BE49-F238E27FC236}">
                <a16:creationId xmlns:a16="http://schemas.microsoft.com/office/drawing/2014/main" id="{4C0FB6EC-8028-3D4F-BDFF-CBF291B9C109}"/>
              </a:ext>
            </a:extLst>
          </p:cNvPr>
          <p:cNvSpPr/>
          <p:nvPr userDrawn="1"/>
        </p:nvSpPr>
        <p:spPr>
          <a:xfrm>
            <a:off x="6614008" y="4314350"/>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F29E38"/>
          </a:solid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nvGrpSpPr>
          <p:cNvPr id="24" name="Google Shape;664;p39">
            <a:extLst>
              <a:ext uri="{FF2B5EF4-FFF2-40B4-BE49-F238E27FC236}">
                <a16:creationId xmlns:a16="http://schemas.microsoft.com/office/drawing/2014/main" id="{D83487A2-49A9-9048-8136-843B594DBFE1}"/>
              </a:ext>
            </a:extLst>
          </p:cNvPr>
          <p:cNvGrpSpPr/>
          <p:nvPr userDrawn="1"/>
        </p:nvGrpSpPr>
        <p:grpSpPr>
          <a:xfrm>
            <a:off x="6614008" y="5069898"/>
            <a:ext cx="233548" cy="233548"/>
            <a:chOff x="5941025" y="3634400"/>
            <a:chExt cx="467650" cy="467650"/>
          </a:xfrm>
          <a:solidFill>
            <a:srgbClr val="F29E38"/>
          </a:solidFill>
        </p:grpSpPr>
        <p:sp>
          <p:nvSpPr>
            <p:cNvPr id="25" name="Google Shape;665;p39">
              <a:extLst>
                <a:ext uri="{FF2B5EF4-FFF2-40B4-BE49-F238E27FC236}">
                  <a16:creationId xmlns:a16="http://schemas.microsoft.com/office/drawing/2014/main" id="{A38ECD07-9DC0-CB4B-8B8B-E82629C6FF05}"/>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6" name="Google Shape;666;p39">
              <a:extLst>
                <a:ext uri="{FF2B5EF4-FFF2-40B4-BE49-F238E27FC236}">
                  <a16:creationId xmlns:a16="http://schemas.microsoft.com/office/drawing/2014/main" id="{81742174-9756-FF42-8C73-90F117565A3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7" name="Google Shape;667;p39">
              <a:extLst>
                <a:ext uri="{FF2B5EF4-FFF2-40B4-BE49-F238E27FC236}">
                  <a16:creationId xmlns:a16="http://schemas.microsoft.com/office/drawing/2014/main" id="{3DBC6C26-8C99-BF40-BDA2-D4F7EF5B0692}"/>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8" name="Google Shape;668;p39">
              <a:extLst>
                <a:ext uri="{FF2B5EF4-FFF2-40B4-BE49-F238E27FC236}">
                  <a16:creationId xmlns:a16="http://schemas.microsoft.com/office/drawing/2014/main" id="{409ABAA8-78D8-814C-9842-FC71FCB3008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9" name="Google Shape;669;p39">
              <a:extLst>
                <a:ext uri="{FF2B5EF4-FFF2-40B4-BE49-F238E27FC236}">
                  <a16:creationId xmlns:a16="http://schemas.microsoft.com/office/drawing/2014/main" id="{596977AF-6258-D048-B08E-E957582A4BE5}"/>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30" name="Google Shape;670;p39">
              <a:extLst>
                <a:ext uri="{FF2B5EF4-FFF2-40B4-BE49-F238E27FC236}">
                  <a16:creationId xmlns:a16="http://schemas.microsoft.com/office/drawing/2014/main" id="{B04CB219-AC25-D044-A21E-C47BDB3E6593}"/>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pic>
        <p:nvPicPr>
          <p:cNvPr id="35" name="Picture 34">
            <a:extLst>
              <a:ext uri="{FF2B5EF4-FFF2-40B4-BE49-F238E27FC236}">
                <a16:creationId xmlns:a16="http://schemas.microsoft.com/office/drawing/2014/main" id="{6752E673-783C-A5A6-4C60-602D2CA41812}"/>
              </a:ext>
            </a:extLst>
          </p:cNvPr>
          <p:cNvPicPr>
            <a:picLocks noChangeAspect="1"/>
          </p:cNvPicPr>
          <p:nvPr userDrawn="1"/>
        </p:nvPicPr>
        <p:blipFill>
          <a:blip r:embed="rId3"/>
          <a:stretch>
            <a:fillRect/>
          </a:stretch>
        </p:blipFill>
        <p:spPr>
          <a:xfrm>
            <a:off x="212697" y="6132512"/>
            <a:ext cx="2399704" cy="639921"/>
          </a:xfrm>
          <a:prstGeom prst="rect">
            <a:avLst/>
          </a:prstGeom>
        </p:spPr>
      </p:pic>
      <p:sp>
        <p:nvSpPr>
          <p:cNvPr id="36" name="TextBox 35">
            <a:extLst>
              <a:ext uri="{FF2B5EF4-FFF2-40B4-BE49-F238E27FC236}">
                <a16:creationId xmlns:a16="http://schemas.microsoft.com/office/drawing/2014/main" id="{90804853-03BE-50E9-F80C-3F843649C5D7}"/>
              </a:ext>
            </a:extLst>
          </p:cNvPr>
          <p:cNvSpPr txBox="1"/>
          <p:nvPr userDrawn="1"/>
        </p:nvSpPr>
        <p:spPr>
          <a:xfrm>
            <a:off x="2294837" y="6119338"/>
            <a:ext cx="9684466" cy="738664"/>
          </a:xfrm>
          <a:prstGeom prst="rect">
            <a:avLst/>
          </a:prstGeom>
          <a:noFill/>
        </p:spPr>
        <p:txBody>
          <a:bodyPr wrap="square">
            <a:spAutoFit/>
          </a:bodyPr>
          <a:lstStyle/>
          <a:p>
            <a:r>
              <a:rPr lang="en-GB" sz="14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400" kern="1200" dirty="0">
                <a:solidFill>
                  <a:schemeClr val="tx1"/>
                </a:solidFill>
                <a:latin typeface="+mn-lt"/>
                <a:ea typeface="+mn-ea"/>
                <a:cs typeface="+mn-cs"/>
              </a:rPr>
              <a:t>2020-1-DE02-KA202-007503’</a:t>
            </a:r>
          </a:p>
        </p:txBody>
      </p:sp>
    </p:spTree>
    <p:extLst>
      <p:ext uri="{BB962C8B-B14F-4D97-AF65-F5344CB8AC3E}">
        <p14:creationId xmlns:p14="http://schemas.microsoft.com/office/powerpoint/2010/main" val="28132561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Quote slide - Orange">
    <p:spTree>
      <p:nvGrpSpPr>
        <p:cNvPr id="1" name=""/>
        <p:cNvGrpSpPr/>
        <p:nvPr/>
      </p:nvGrpSpPr>
      <p:grpSpPr>
        <a:xfrm>
          <a:off x="0" y="0"/>
          <a:ext cx="0" cy="0"/>
          <a:chOff x="0" y="0"/>
          <a:chExt cx="0" cy="0"/>
        </a:xfrm>
      </p:grpSpPr>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18" name="Picture 17" descr="A black background with white dots&#10;&#10;Description automatically generated with low confidence">
            <a:extLst>
              <a:ext uri="{FF2B5EF4-FFF2-40B4-BE49-F238E27FC236}">
                <a16:creationId xmlns:a16="http://schemas.microsoft.com/office/drawing/2014/main" id="{EE2566D1-75F4-854F-B455-4E00E261FDF7}"/>
              </a:ext>
            </a:extLst>
          </p:cNvPr>
          <p:cNvPicPr/>
          <p:nvPr userDrawn="1"/>
        </p:nvPicPr>
        <p:blipFill rotWithShape="1">
          <a:blip r:embed="rId2" cstate="email">
            <a:alphaModFix amt="10000"/>
            <a:extLst>
              <a:ext uri="{28A0092B-C50C-407E-A947-70E740481C1C}">
                <a14:useLocalDpi xmlns:a14="http://schemas.microsoft.com/office/drawing/2010/main"/>
              </a:ext>
            </a:extLst>
          </a:blip>
          <a:srcRect t="894" r="3674" b="11294"/>
          <a:stretch/>
        </p:blipFill>
        <p:spPr>
          <a:xfrm rot="16200000">
            <a:off x="2769567" y="-1426306"/>
            <a:ext cx="2640661" cy="4473027"/>
          </a:xfrm>
          <a:prstGeom prst="rect">
            <a:avLst/>
          </a:prstGeom>
        </p:spPr>
      </p:pic>
      <p:sp>
        <p:nvSpPr>
          <p:cNvPr id="2" name="Text Placeholder 23">
            <a:extLst>
              <a:ext uri="{FF2B5EF4-FFF2-40B4-BE49-F238E27FC236}">
                <a16:creationId xmlns:a16="http://schemas.microsoft.com/office/drawing/2014/main" id="{B2AF589B-E89B-6432-A165-EDA5F0BC2318}"/>
              </a:ext>
            </a:extLst>
          </p:cNvPr>
          <p:cNvSpPr>
            <a:spLocks noGrp="1"/>
          </p:cNvSpPr>
          <p:nvPr>
            <p:ph type="body" sz="quarter" idx="16" hasCustomPrompt="1"/>
          </p:nvPr>
        </p:nvSpPr>
        <p:spPr>
          <a:xfrm>
            <a:off x="733139"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 name="Text Placeholder 17">
            <a:extLst>
              <a:ext uri="{FF2B5EF4-FFF2-40B4-BE49-F238E27FC236}">
                <a16:creationId xmlns:a16="http://schemas.microsoft.com/office/drawing/2014/main" id="{EDD8681A-A247-A7C9-2298-A2613386ED1E}"/>
              </a:ext>
            </a:extLst>
          </p:cNvPr>
          <p:cNvSpPr>
            <a:spLocks noGrp="1"/>
          </p:cNvSpPr>
          <p:nvPr>
            <p:ph type="body" sz="quarter" idx="18" hasCustomPrompt="1"/>
          </p:nvPr>
        </p:nvSpPr>
        <p:spPr>
          <a:xfrm>
            <a:off x="775083" y="1427837"/>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22600513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5277481"/>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475868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CSR READY</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CSR READY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8765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CSR READY</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0583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
        <p:nvSpPr>
          <p:cNvPr id="9" name="Text Box 5">
            <a:extLst>
              <a:ext uri="{FF2B5EF4-FFF2-40B4-BE49-F238E27FC236}">
                <a16:creationId xmlns:a16="http://schemas.microsoft.com/office/drawing/2014/main" id="{52AE3E83-E45C-E92D-25BE-8123E9D71E47}"/>
              </a:ext>
            </a:extLst>
          </p:cNvPr>
          <p:cNvSpPr txBox="1"/>
          <p:nvPr userDrawn="1"/>
        </p:nvSpPr>
        <p:spPr>
          <a:xfrm>
            <a:off x="466268" y="6297288"/>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6081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0" y="0"/>
            <a:ext cx="7046393"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9" name="Picture 18">
            <a:extLst>
              <a:ext uri="{FF2B5EF4-FFF2-40B4-BE49-F238E27FC236}">
                <a16:creationId xmlns:a16="http://schemas.microsoft.com/office/drawing/2014/main" id="{AA9FF4D1-7A9C-BBE5-3FA6-EADBF0974662}"/>
              </a:ext>
            </a:extLst>
          </p:cNvPr>
          <p:cNvPicPr>
            <a:picLocks noChangeAspect="1"/>
          </p:cNvPicPr>
          <p:nvPr userDrawn="1"/>
        </p:nvPicPr>
        <p:blipFill>
          <a:blip r:embed="rId2"/>
          <a:stretch>
            <a:fillRect/>
          </a:stretch>
        </p:blipFill>
        <p:spPr>
          <a:xfrm>
            <a:off x="205770" y="6121325"/>
            <a:ext cx="2399704" cy="639921"/>
          </a:xfrm>
          <a:prstGeom prst="rect">
            <a:avLst/>
          </a:prstGeom>
        </p:spPr>
      </p:pic>
      <p:sp>
        <p:nvSpPr>
          <p:cNvPr id="20" name="TextBox 19">
            <a:extLst>
              <a:ext uri="{FF2B5EF4-FFF2-40B4-BE49-F238E27FC236}">
                <a16:creationId xmlns:a16="http://schemas.microsoft.com/office/drawing/2014/main" id="{8325BE69-A022-6709-7A59-5237EEB9E46C}"/>
              </a:ext>
            </a:extLst>
          </p:cNvPr>
          <p:cNvSpPr txBox="1"/>
          <p:nvPr userDrawn="1"/>
        </p:nvSpPr>
        <p:spPr>
          <a:xfrm>
            <a:off x="2817666" y="6150974"/>
            <a:ext cx="9374334" cy="646331"/>
          </a:xfrm>
          <a:prstGeom prst="rect">
            <a:avLst/>
          </a:prstGeom>
          <a:solidFill>
            <a:srgbClr val="027354"/>
          </a:solidFill>
        </p:spPr>
        <p:txBody>
          <a:bodyPr wrap="square">
            <a:spAutoFit/>
          </a:bodyPr>
          <a:lstStyle/>
          <a:p>
            <a:r>
              <a:rPr lang="en-GB" sz="12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200" kern="1200" dirty="0">
                <a:solidFill>
                  <a:schemeClr val="bg1"/>
                </a:solidFill>
                <a:latin typeface="+mn-lt"/>
                <a:ea typeface="+mn-ea"/>
                <a:cs typeface="+mn-cs"/>
              </a:rPr>
              <a:t>2020-1-DE02-KA202-007503’</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4813"/>
            <a:ext cx="8434386" cy="6843188"/>
            <a:chOff x="327570" y="4453037"/>
            <a:chExt cx="1539689" cy="1539094"/>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2131"/>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387319" y="5657618"/>
            <a:ext cx="2399704" cy="639921"/>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pic>
        <p:nvPicPr>
          <p:cNvPr id="9" name="Picture 8" descr="A picture containing text&#10;&#10;Description automatically generated">
            <a:extLst>
              <a:ext uri="{FF2B5EF4-FFF2-40B4-BE49-F238E27FC236}">
                <a16:creationId xmlns:a16="http://schemas.microsoft.com/office/drawing/2014/main" id="{CCABF623-CA82-354F-B882-95E572BDC68B}"/>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710467" y="880421"/>
            <a:ext cx="6426603" cy="1400955"/>
          </a:xfrm>
          <a:prstGeom prst="rect">
            <a:avLst/>
          </a:prstGeom>
        </p:spPr>
      </p:pic>
      <p:sp>
        <p:nvSpPr>
          <p:cNvPr id="10" name="Text Box 5">
            <a:extLst>
              <a:ext uri="{FF2B5EF4-FFF2-40B4-BE49-F238E27FC236}">
                <a16:creationId xmlns:a16="http://schemas.microsoft.com/office/drawing/2014/main" id="{08AC640D-EFA3-2DF4-C565-EDC84313C89A}"/>
              </a:ext>
            </a:extLst>
          </p:cNvPr>
          <p:cNvSpPr txBox="1"/>
          <p:nvPr userDrawn="1"/>
        </p:nvSpPr>
        <p:spPr>
          <a:xfrm>
            <a:off x="5293794" y="6205470"/>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04906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1" y="0"/>
            <a:ext cx="586166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6" name="Text Box 5">
            <a:extLst>
              <a:ext uri="{FF2B5EF4-FFF2-40B4-BE49-F238E27FC236}">
                <a16:creationId xmlns:a16="http://schemas.microsoft.com/office/drawing/2014/main" id="{DAAA2FB7-EC18-3E4A-9F81-B9F2B21B6EA3}"/>
              </a:ext>
            </a:extLst>
          </p:cNvPr>
          <p:cNvSpPr txBox="1"/>
          <p:nvPr userDrawn="1"/>
        </p:nvSpPr>
        <p:spPr>
          <a:xfrm>
            <a:off x="7046394" y="6057550"/>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rgbClr val="262626"/>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rgbClr val="262626"/>
                </a:solidFill>
                <a:effectLst/>
                <a:latin typeface="+mn-lt"/>
                <a:cs typeface="Times New Roman" panose="02020603050405020304" pitchFamily="18" charset="0"/>
              </a:rPr>
              <a:t>2020-1-DE02-KA202-007503</a:t>
            </a:r>
            <a:r>
              <a:rPr lang="en-US" sz="800" kern="1200" dirty="0">
                <a:solidFill>
                  <a:srgbClr val="262626"/>
                </a:solidFill>
                <a:effectLst/>
                <a:latin typeface="+mn-lt"/>
                <a:ea typeface="Times New Roman" panose="02020603050405020304" pitchFamily="18" charset="0"/>
                <a:cs typeface="Times New Roman" panose="02020603050405020304" pitchFamily="18" charset="0"/>
              </a:rPr>
              <a:t>.</a:t>
            </a:r>
            <a:endParaRPr lang="en-IE" sz="800" kern="1200" dirty="0">
              <a:solidFill>
                <a:srgbClr val="262626"/>
              </a:solidFill>
              <a:effectLst/>
              <a:latin typeface="+mn-lt"/>
              <a:ea typeface="Calibri" panose="020F0502020204030204" pitchFamily="34" charset="0"/>
              <a:cs typeface="Times New Roman" panose="02020603050405020304" pitchFamily="18" charset="0"/>
            </a:endParaRPr>
          </a:p>
          <a:p>
            <a:pPr algn="ctr"/>
            <a:r>
              <a:rPr lang="en-US" sz="800" dirty="0">
                <a:solidFill>
                  <a:srgbClr val="262626"/>
                </a:solidFill>
                <a:effectLst/>
                <a:ea typeface="Calibri" panose="020F0502020204030204" pitchFamily="34" charset="0"/>
                <a:cs typeface="Times New Roman" panose="02020603050405020304" pitchFamily="18" charset="0"/>
              </a:rPr>
              <a:t> </a:t>
            </a:r>
            <a:endParaRPr lang="en-IE" sz="1100" dirty="0">
              <a:solidFill>
                <a:srgbClr val="262626"/>
              </a:solidFill>
              <a:effectLst/>
              <a:ea typeface="Calibri" panose="020F0502020204030204" pitchFamily="34" charset="0"/>
              <a:cs typeface="Times New Roman" panose="02020603050405020304" pitchFamily="18" charset="0"/>
            </a:endParaRP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9853486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ivider Slide - Dark Gree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26358D-C33D-8041-B540-52055CF64746}"/>
              </a:ext>
            </a:extLst>
          </p:cNvPr>
          <p:cNvGrpSpPr/>
          <p:nvPr userDrawn="1"/>
        </p:nvGrpSpPr>
        <p:grpSpPr>
          <a:xfrm flipH="1">
            <a:off x="-4" y="476885"/>
            <a:ext cx="12192004" cy="6381115"/>
            <a:chOff x="0" y="476885"/>
            <a:chExt cx="7550787" cy="6381115"/>
          </a:xfrm>
        </p:grpSpPr>
        <p:sp>
          <p:nvSpPr>
            <p:cNvPr id="30" name="Freeform 29">
              <a:extLst>
                <a:ext uri="{FF2B5EF4-FFF2-40B4-BE49-F238E27FC236}">
                  <a16:creationId xmlns:a16="http://schemas.microsoft.com/office/drawing/2014/main" id="{4445E8B4-C77C-464C-A575-98BEB2A65C55}"/>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2" name="Freeform 31">
              <a:extLst>
                <a:ext uri="{FF2B5EF4-FFF2-40B4-BE49-F238E27FC236}">
                  <a16:creationId xmlns:a16="http://schemas.microsoft.com/office/drawing/2014/main" id="{DE028D90-5F7C-6543-B062-2BDC7BFF1F11}"/>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3" name="Picture 32" descr="Icon&#10;&#10;Description automatically generated">
            <a:extLst>
              <a:ext uri="{FF2B5EF4-FFF2-40B4-BE49-F238E27FC236}">
                <a16:creationId xmlns:a16="http://schemas.microsoft.com/office/drawing/2014/main" id="{692E755C-CAC5-4642-ABCF-0F0EA758F1D1}"/>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4" name="Group 33">
            <a:extLst>
              <a:ext uri="{FF2B5EF4-FFF2-40B4-BE49-F238E27FC236}">
                <a16:creationId xmlns:a16="http://schemas.microsoft.com/office/drawing/2014/main" id="{A4FB7E5E-8329-5949-8FFD-E2041FDE5AF9}"/>
              </a:ext>
            </a:extLst>
          </p:cNvPr>
          <p:cNvGrpSpPr/>
          <p:nvPr userDrawn="1"/>
        </p:nvGrpSpPr>
        <p:grpSpPr>
          <a:xfrm>
            <a:off x="405114" y="301682"/>
            <a:ext cx="3143757" cy="504000"/>
            <a:chOff x="296426" y="6035882"/>
            <a:chExt cx="3143757" cy="504000"/>
          </a:xfrm>
        </p:grpSpPr>
        <p:pic>
          <p:nvPicPr>
            <p:cNvPr id="35" name="Picture 34" descr="A picture containing text&#10;&#10;Description automatically generated">
              <a:extLst>
                <a:ext uri="{FF2B5EF4-FFF2-40B4-BE49-F238E27FC236}">
                  <a16:creationId xmlns:a16="http://schemas.microsoft.com/office/drawing/2014/main" id="{E81248CE-AC89-2148-B108-D4BEDDE55FA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270AF5F9-8CC2-DC4C-9617-2EEA4670081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7" name="Text Placeholder 23">
            <a:extLst>
              <a:ext uri="{FF2B5EF4-FFF2-40B4-BE49-F238E27FC236}">
                <a16:creationId xmlns:a16="http://schemas.microsoft.com/office/drawing/2014/main" id="{D96050FE-F8E9-A44D-9C24-6142AB0AE886}"/>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8" name="Text Placeholder 23">
            <a:extLst>
              <a:ext uri="{FF2B5EF4-FFF2-40B4-BE49-F238E27FC236}">
                <a16:creationId xmlns:a16="http://schemas.microsoft.com/office/drawing/2014/main" id="{5273FDD9-362B-B54D-9BC7-2E408F90955E}"/>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4" name="Straight Connector 3">
            <a:extLst>
              <a:ext uri="{FF2B5EF4-FFF2-40B4-BE49-F238E27FC236}">
                <a16:creationId xmlns:a16="http://schemas.microsoft.com/office/drawing/2014/main" id="{5DC234FD-D5B8-0041-B0C8-E321DE7A11F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0740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DBDDEB6-3957-5D49-82E3-26B18811D4E8}"/>
              </a:ext>
            </a:extLst>
          </p:cNvPr>
          <p:cNvGrpSpPr/>
          <p:nvPr userDrawn="1"/>
        </p:nvGrpSpPr>
        <p:grpSpPr>
          <a:xfrm flipH="1">
            <a:off x="-4" y="476885"/>
            <a:ext cx="12192004" cy="6381115"/>
            <a:chOff x="0" y="476885"/>
            <a:chExt cx="7550787" cy="6381115"/>
          </a:xfrm>
        </p:grpSpPr>
        <p:sp>
          <p:nvSpPr>
            <p:cNvPr id="29" name="Freeform 28">
              <a:extLst>
                <a:ext uri="{FF2B5EF4-FFF2-40B4-BE49-F238E27FC236}">
                  <a16:creationId xmlns:a16="http://schemas.microsoft.com/office/drawing/2014/main" id="{73FA561B-C708-6046-B241-3AE89FE59FC6}"/>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0" name="Freeform 29">
              <a:extLst>
                <a:ext uri="{FF2B5EF4-FFF2-40B4-BE49-F238E27FC236}">
                  <a16:creationId xmlns:a16="http://schemas.microsoft.com/office/drawing/2014/main" id="{A794D099-52F3-794A-96D4-4DDE1782883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2" name="Picture 31" descr="Icon&#10;&#10;Description automatically generated">
            <a:extLst>
              <a:ext uri="{FF2B5EF4-FFF2-40B4-BE49-F238E27FC236}">
                <a16:creationId xmlns:a16="http://schemas.microsoft.com/office/drawing/2014/main" id="{C02F9226-127F-B14D-BA56-E98D841A7319}"/>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3" name="Group 32">
            <a:extLst>
              <a:ext uri="{FF2B5EF4-FFF2-40B4-BE49-F238E27FC236}">
                <a16:creationId xmlns:a16="http://schemas.microsoft.com/office/drawing/2014/main" id="{0279F217-2377-C141-994A-68F35201614C}"/>
              </a:ext>
            </a:extLst>
          </p:cNvPr>
          <p:cNvGrpSpPr/>
          <p:nvPr userDrawn="1"/>
        </p:nvGrpSpPr>
        <p:grpSpPr>
          <a:xfrm>
            <a:off x="405114" y="301682"/>
            <a:ext cx="3143757" cy="504000"/>
            <a:chOff x="296426" y="6035882"/>
            <a:chExt cx="3143757" cy="504000"/>
          </a:xfrm>
        </p:grpSpPr>
        <p:pic>
          <p:nvPicPr>
            <p:cNvPr id="34" name="Picture 33" descr="A picture containing text&#10;&#10;Description automatically generated">
              <a:extLst>
                <a:ext uri="{FF2B5EF4-FFF2-40B4-BE49-F238E27FC236}">
                  <a16:creationId xmlns:a16="http://schemas.microsoft.com/office/drawing/2014/main" id="{2F36D453-2CEA-7D4A-9ABF-ACFDC8E7716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B855441A-709A-004C-B8A0-3D3C6ED03DC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6" name="Text Placeholder 23">
            <a:extLst>
              <a:ext uri="{FF2B5EF4-FFF2-40B4-BE49-F238E27FC236}">
                <a16:creationId xmlns:a16="http://schemas.microsoft.com/office/drawing/2014/main" id="{4DE68726-76FC-A248-A321-AF456D88B7B4}"/>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7" name="Text Placeholder 23">
            <a:extLst>
              <a:ext uri="{FF2B5EF4-FFF2-40B4-BE49-F238E27FC236}">
                <a16:creationId xmlns:a16="http://schemas.microsoft.com/office/drawing/2014/main" id="{36741990-9B81-E04E-9873-C278F420FF4C}"/>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38" name="Straight Connector 37">
            <a:extLst>
              <a:ext uri="{FF2B5EF4-FFF2-40B4-BE49-F238E27FC236}">
                <a16:creationId xmlns:a16="http://schemas.microsoft.com/office/drawing/2014/main" id="{928B43F6-8197-CB44-AD33-DE08AA11222A}"/>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5113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ivider Slide - Dusty Pi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5DF668-4FE2-2143-85B7-DA07F5B4A8D3}"/>
              </a:ext>
            </a:extLst>
          </p:cNvPr>
          <p:cNvGrpSpPr/>
          <p:nvPr userDrawn="1"/>
        </p:nvGrpSpPr>
        <p:grpSpPr>
          <a:xfrm flipH="1">
            <a:off x="-4" y="476885"/>
            <a:ext cx="12192004" cy="6381115"/>
            <a:chOff x="0" y="476885"/>
            <a:chExt cx="7550787" cy="6381115"/>
          </a:xfrm>
        </p:grpSpPr>
        <p:sp>
          <p:nvSpPr>
            <p:cNvPr id="11" name="Freeform 10">
              <a:extLst>
                <a:ext uri="{FF2B5EF4-FFF2-40B4-BE49-F238E27FC236}">
                  <a16:creationId xmlns:a16="http://schemas.microsoft.com/office/drawing/2014/main" id="{57BE0176-8CE6-AB44-BD13-E886BB04AA8C}"/>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Freeform 11">
              <a:extLst>
                <a:ext uri="{FF2B5EF4-FFF2-40B4-BE49-F238E27FC236}">
                  <a16:creationId xmlns:a16="http://schemas.microsoft.com/office/drawing/2014/main" id="{F87DAD2D-AA0C-3145-8167-D043F506586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13" name="Picture 12" descr="Icon&#10;&#10;Description automatically generated">
            <a:extLst>
              <a:ext uri="{FF2B5EF4-FFF2-40B4-BE49-F238E27FC236}">
                <a16:creationId xmlns:a16="http://schemas.microsoft.com/office/drawing/2014/main" id="{EA1D9370-0EA5-5442-BC94-C03A96806414}"/>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14" name="Group 13">
            <a:extLst>
              <a:ext uri="{FF2B5EF4-FFF2-40B4-BE49-F238E27FC236}">
                <a16:creationId xmlns:a16="http://schemas.microsoft.com/office/drawing/2014/main" id="{C81CDFD3-EF45-5747-B486-83FB48BC4712}"/>
              </a:ext>
            </a:extLst>
          </p:cNvPr>
          <p:cNvGrpSpPr/>
          <p:nvPr userDrawn="1"/>
        </p:nvGrpSpPr>
        <p:grpSpPr>
          <a:xfrm>
            <a:off x="405114" y="301682"/>
            <a:ext cx="3143757" cy="504000"/>
            <a:chOff x="296426" y="6035882"/>
            <a:chExt cx="3143757" cy="504000"/>
          </a:xfrm>
        </p:grpSpPr>
        <p:pic>
          <p:nvPicPr>
            <p:cNvPr id="15" name="Picture 14" descr="A picture containing text&#10;&#10;Description automatically generated">
              <a:extLst>
                <a:ext uri="{FF2B5EF4-FFF2-40B4-BE49-F238E27FC236}">
                  <a16:creationId xmlns:a16="http://schemas.microsoft.com/office/drawing/2014/main" id="{5EBF71C6-CEFA-9C47-92D6-1743C23D9B17}"/>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D89A135-9F3F-3744-B01C-63DA1DD564D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7" name="Text Placeholder 23">
            <a:extLst>
              <a:ext uri="{FF2B5EF4-FFF2-40B4-BE49-F238E27FC236}">
                <a16:creationId xmlns:a16="http://schemas.microsoft.com/office/drawing/2014/main" id="{7852F23E-A86E-944F-97A7-536D5F572878}"/>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25A273DB-3798-7C4C-B9BC-3AAC4B4CDC75}"/>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19" name="Straight Connector 18">
            <a:extLst>
              <a:ext uri="{FF2B5EF4-FFF2-40B4-BE49-F238E27FC236}">
                <a16:creationId xmlns:a16="http://schemas.microsoft.com/office/drawing/2014/main" id="{1188D5BE-1CB3-0044-9E1F-6B0B4AA0276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8821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1"/>
            <a:ext cx="11381134" cy="6016904"/>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5" y="4407108"/>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310494" y="6162492"/>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5279709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522893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F99D2A22-F3E6-4845-AB5F-7FBF50A78D60}"/>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0710518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1"/>
            <a:ext cx="11381134" cy="6162492"/>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4" y="4552697"/>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8919970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1"/>
            <a:ext cx="11381134" cy="6162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4" y="4552697"/>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808334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713047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1" y="0"/>
            <a:ext cx="586166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9" name="Picture 18">
            <a:extLst>
              <a:ext uri="{FF2B5EF4-FFF2-40B4-BE49-F238E27FC236}">
                <a16:creationId xmlns:a16="http://schemas.microsoft.com/office/drawing/2014/main" id="{AA9FF4D1-7A9C-BBE5-3FA6-EADBF0974662}"/>
              </a:ext>
            </a:extLst>
          </p:cNvPr>
          <p:cNvPicPr>
            <a:picLocks noChangeAspect="1"/>
          </p:cNvPicPr>
          <p:nvPr userDrawn="1"/>
        </p:nvPicPr>
        <p:blipFill>
          <a:blip r:embed="rId2"/>
          <a:stretch>
            <a:fillRect/>
          </a:stretch>
        </p:blipFill>
        <p:spPr>
          <a:xfrm>
            <a:off x="205770" y="6121325"/>
            <a:ext cx="2399704" cy="639921"/>
          </a:xfrm>
          <a:prstGeom prst="rect">
            <a:avLst/>
          </a:prstGeom>
        </p:spPr>
      </p:pic>
      <p:sp>
        <p:nvSpPr>
          <p:cNvPr id="20" name="TextBox 19">
            <a:extLst>
              <a:ext uri="{FF2B5EF4-FFF2-40B4-BE49-F238E27FC236}">
                <a16:creationId xmlns:a16="http://schemas.microsoft.com/office/drawing/2014/main" id="{8325BE69-A022-6709-7A59-5237EEB9E46C}"/>
              </a:ext>
            </a:extLst>
          </p:cNvPr>
          <p:cNvSpPr txBox="1"/>
          <p:nvPr userDrawn="1"/>
        </p:nvSpPr>
        <p:spPr>
          <a:xfrm>
            <a:off x="2817666" y="6150974"/>
            <a:ext cx="9374334" cy="646331"/>
          </a:xfrm>
          <a:prstGeom prst="rect">
            <a:avLst/>
          </a:prstGeom>
          <a:solidFill>
            <a:srgbClr val="027354"/>
          </a:solidFill>
        </p:spPr>
        <p:txBody>
          <a:bodyPr wrap="square">
            <a:spAutoFit/>
          </a:bodyPr>
          <a:lstStyle/>
          <a:p>
            <a:r>
              <a:rPr lang="en-GB" sz="12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200" kern="1200" dirty="0">
                <a:solidFill>
                  <a:schemeClr val="bg1"/>
                </a:solidFill>
                <a:latin typeface="+mn-lt"/>
                <a:ea typeface="+mn-ea"/>
                <a:cs typeface="+mn-cs"/>
              </a:rPr>
              <a:t>2020-1-DE02-KA202-007503’</a:t>
            </a:r>
          </a:p>
        </p:txBody>
      </p:sp>
    </p:spTree>
    <p:extLst>
      <p:ext uri="{BB962C8B-B14F-4D97-AF65-F5344CB8AC3E}">
        <p14:creationId xmlns:p14="http://schemas.microsoft.com/office/powerpoint/2010/main" val="34882093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FAECF89-7808-784E-B812-593201A75C8F}"/>
              </a:ext>
            </a:extLst>
          </p:cNvPr>
          <p:cNvGrpSpPr/>
          <p:nvPr userDrawn="1"/>
        </p:nvGrpSpPr>
        <p:grpSpPr>
          <a:xfrm rot="16200000">
            <a:off x="9999475" y="4333422"/>
            <a:ext cx="3143757" cy="504000"/>
            <a:chOff x="296426" y="6035882"/>
            <a:chExt cx="3143757" cy="504000"/>
          </a:xfrm>
        </p:grpSpPr>
        <p:pic>
          <p:nvPicPr>
            <p:cNvPr id="13" name="Picture 12" descr="A picture containing text&#10;&#10;Description automatically generated">
              <a:extLst>
                <a:ext uri="{FF2B5EF4-FFF2-40B4-BE49-F238E27FC236}">
                  <a16:creationId xmlns:a16="http://schemas.microsoft.com/office/drawing/2014/main" id="{5114021B-53D6-7F4A-B422-FF9E8DE4909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344AB21-FECE-FC4C-8328-FE836D149A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0921410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2078321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0" name="Group 19">
            <a:extLst>
              <a:ext uri="{FF2B5EF4-FFF2-40B4-BE49-F238E27FC236}">
                <a16:creationId xmlns:a16="http://schemas.microsoft.com/office/drawing/2014/main" id="{7C46952C-CA2B-394B-ABB3-9D969178AFDE}"/>
              </a:ext>
            </a:extLst>
          </p:cNvPr>
          <p:cNvGrpSpPr/>
          <p:nvPr userDrawn="1"/>
        </p:nvGrpSpPr>
        <p:grpSpPr>
          <a:xfrm>
            <a:off x="8508837" y="6115769"/>
            <a:ext cx="3299079" cy="504000"/>
            <a:chOff x="506666" y="6162492"/>
            <a:chExt cx="3299079" cy="504000"/>
          </a:xfrm>
        </p:grpSpPr>
        <p:pic>
          <p:nvPicPr>
            <p:cNvPr id="27" name="Picture 26" descr="A picture containing text&#10;&#10;Description automatically generated">
              <a:extLst>
                <a:ext uri="{FF2B5EF4-FFF2-40B4-BE49-F238E27FC236}">
                  <a16:creationId xmlns:a16="http://schemas.microsoft.com/office/drawing/2014/main" id="{8C6CEF39-4A8B-8C48-A7E6-406F0B50C4E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CCE790E2-0367-344F-AF4D-B1006402BB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8205158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FDB332BD-D4E3-AA49-9B53-B2203571104D}"/>
              </a:ext>
            </a:extLst>
          </p:cNvPr>
          <p:cNvGrpSpPr/>
          <p:nvPr userDrawn="1"/>
        </p:nvGrpSpPr>
        <p:grpSpPr>
          <a:xfrm>
            <a:off x="8508837" y="6115769"/>
            <a:ext cx="3299079" cy="504000"/>
            <a:chOff x="506666" y="6162492"/>
            <a:chExt cx="3299079" cy="504000"/>
          </a:xfrm>
        </p:grpSpPr>
        <p:pic>
          <p:nvPicPr>
            <p:cNvPr id="19" name="Picture 18" descr="A picture containing text&#10;&#10;Description automatically generated">
              <a:extLst>
                <a:ext uri="{FF2B5EF4-FFF2-40B4-BE49-F238E27FC236}">
                  <a16:creationId xmlns:a16="http://schemas.microsoft.com/office/drawing/2014/main" id="{301B04B3-DA67-154F-B337-D37DC41E7AB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28954A48-DCEF-7448-9C76-9A3573C448E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6591370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D2FA058C-21AD-C741-9599-09BD0C3F51C5}"/>
              </a:ext>
            </a:extLst>
          </p:cNvPr>
          <p:cNvGrpSpPr/>
          <p:nvPr userDrawn="1"/>
        </p:nvGrpSpPr>
        <p:grpSpPr>
          <a:xfrm>
            <a:off x="8508837" y="6115769"/>
            <a:ext cx="3299079" cy="504000"/>
            <a:chOff x="506666" y="6162492"/>
            <a:chExt cx="3299079" cy="504000"/>
          </a:xfrm>
        </p:grpSpPr>
        <p:pic>
          <p:nvPicPr>
            <p:cNvPr id="14" name="Picture 13" descr="A picture containing text&#10;&#10;Description automatically generated">
              <a:extLst>
                <a:ext uri="{FF2B5EF4-FFF2-40B4-BE49-F238E27FC236}">
                  <a16:creationId xmlns:a16="http://schemas.microsoft.com/office/drawing/2014/main" id="{1FAF0D9F-2DCC-6A41-9D49-B156AB2163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D9041A7-5B7F-BB40-B9F4-A7E1A6D9381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688438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ullet Point Slide - Green">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418867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27354"/>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27354"/>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13" name="Group 12">
            <a:extLst>
              <a:ext uri="{FF2B5EF4-FFF2-40B4-BE49-F238E27FC236}">
                <a16:creationId xmlns:a16="http://schemas.microsoft.com/office/drawing/2014/main" id="{AA48BBD4-8B75-154D-92C3-9B5A577B739F}"/>
              </a:ext>
            </a:extLst>
          </p:cNvPr>
          <p:cNvGrpSpPr/>
          <p:nvPr userDrawn="1"/>
        </p:nvGrpSpPr>
        <p:grpSpPr>
          <a:xfrm rot="16200000">
            <a:off x="-1270601" y="1870815"/>
            <a:ext cx="3282445" cy="504000"/>
            <a:chOff x="464462" y="6023185"/>
            <a:chExt cx="3282445" cy="504000"/>
          </a:xfrm>
        </p:grpSpPr>
        <p:pic>
          <p:nvPicPr>
            <p:cNvPr id="14" name="Picture 13" descr="A picture containing text&#10;&#10;Description automatically generated">
              <a:extLst>
                <a:ext uri="{FF2B5EF4-FFF2-40B4-BE49-F238E27FC236}">
                  <a16:creationId xmlns:a16="http://schemas.microsoft.com/office/drawing/2014/main" id="{744316E4-32AC-9349-B586-82A55FD6262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68BCDC1-15D1-BC46-A99A-CFBF8250D8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40788389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F29E38"/>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F29E38"/>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938F5710-D287-EA45-932D-DEE7A9F49DF5}"/>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7236FE24-4805-A34B-B8AE-98FEF008C755}"/>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D7951F1B-24A5-0544-83FC-1970FF6362D7}"/>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79E43B6-C61A-7E45-85A3-058BA592C2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7482103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ullet Point Slide - Dusty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98F89"/>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D98F89"/>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B4735CE3-326B-ED43-B01A-677CAF6EC538}"/>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CFC3AE8E-6509-7048-B8B3-9ADC60C83F50}"/>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1265F276-4D1E-CC4D-9B8E-68C343CD267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00C24D-D9C8-EB41-8CA4-D1ECEED811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9895604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0" y="743302"/>
            <a:ext cx="5627077" cy="32276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5641" y="1209823"/>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75282475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2563" y="496837"/>
            <a:ext cx="5627077" cy="32276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8204" y="963358"/>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31838" y="0"/>
            <a:ext cx="6560162" cy="3684181"/>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820698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Dark Gree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26358D-C33D-8041-B540-52055CF64746}"/>
              </a:ext>
            </a:extLst>
          </p:cNvPr>
          <p:cNvGrpSpPr/>
          <p:nvPr userDrawn="1"/>
        </p:nvGrpSpPr>
        <p:grpSpPr>
          <a:xfrm flipH="1">
            <a:off x="-4" y="476885"/>
            <a:ext cx="12192004" cy="6381115"/>
            <a:chOff x="0" y="476885"/>
            <a:chExt cx="7550787" cy="6381115"/>
          </a:xfrm>
        </p:grpSpPr>
        <p:sp>
          <p:nvSpPr>
            <p:cNvPr id="30" name="Freeform 29">
              <a:extLst>
                <a:ext uri="{FF2B5EF4-FFF2-40B4-BE49-F238E27FC236}">
                  <a16:creationId xmlns:a16="http://schemas.microsoft.com/office/drawing/2014/main" id="{4445E8B4-C77C-464C-A575-98BEB2A65C55}"/>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2" name="Freeform 31">
              <a:extLst>
                <a:ext uri="{FF2B5EF4-FFF2-40B4-BE49-F238E27FC236}">
                  <a16:creationId xmlns:a16="http://schemas.microsoft.com/office/drawing/2014/main" id="{DE028D90-5F7C-6543-B062-2BDC7BFF1F11}"/>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3" name="Picture 32" descr="Icon&#10;&#10;Description automatically generated">
            <a:extLst>
              <a:ext uri="{FF2B5EF4-FFF2-40B4-BE49-F238E27FC236}">
                <a16:creationId xmlns:a16="http://schemas.microsoft.com/office/drawing/2014/main" id="{692E755C-CAC5-4642-ABCF-0F0EA758F1D1}"/>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4" name="Group 33">
            <a:extLst>
              <a:ext uri="{FF2B5EF4-FFF2-40B4-BE49-F238E27FC236}">
                <a16:creationId xmlns:a16="http://schemas.microsoft.com/office/drawing/2014/main" id="{A4FB7E5E-8329-5949-8FFD-E2041FDE5AF9}"/>
              </a:ext>
            </a:extLst>
          </p:cNvPr>
          <p:cNvGrpSpPr/>
          <p:nvPr userDrawn="1"/>
        </p:nvGrpSpPr>
        <p:grpSpPr>
          <a:xfrm>
            <a:off x="405114" y="301682"/>
            <a:ext cx="3143757" cy="504000"/>
            <a:chOff x="296426" y="6035882"/>
            <a:chExt cx="3143757" cy="504000"/>
          </a:xfrm>
        </p:grpSpPr>
        <p:pic>
          <p:nvPicPr>
            <p:cNvPr id="35" name="Picture 34" descr="A picture containing text&#10;&#10;Description automatically generated">
              <a:extLst>
                <a:ext uri="{FF2B5EF4-FFF2-40B4-BE49-F238E27FC236}">
                  <a16:creationId xmlns:a16="http://schemas.microsoft.com/office/drawing/2014/main" id="{E81248CE-AC89-2148-B108-D4BEDDE55FA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270AF5F9-8CC2-DC4C-9617-2EEA4670081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7" name="Text Placeholder 23">
            <a:extLst>
              <a:ext uri="{FF2B5EF4-FFF2-40B4-BE49-F238E27FC236}">
                <a16:creationId xmlns:a16="http://schemas.microsoft.com/office/drawing/2014/main" id="{D96050FE-F8E9-A44D-9C24-6142AB0AE886}"/>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8" name="Text Placeholder 23">
            <a:extLst>
              <a:ext uri="{FF2B5EF4-FFF2-40B4-BE49-F238E27FC236}">
                <a16:creationId xmlns:a16="http://schemas.microsoft.com/office/drawing/2014/main" id="{5273FDD9-362B-B54D-9BC7-2E408F90955E}"/>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4" name="Straight Connector 3">
            <a:extLst>
              <a:ext uri="{FF2B5EF4-FFF2-40B4-BE49-F238E27FC236}">
                <a16:creationId xmlns:a16="http://schemas.microsoft.com/office/drawing/2014/main" id="{5DC234FD-D5B8-0041-B0C8-E321DE7A11F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88749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6959" y="466542"/>
            <a:ext cx="5627077" cy="3062698"/>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92600" y="872311"/>
            <a:ext cx="4257991" cy="2386139"/>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36234" y="0"/>
            <a:ext cx="6560162" cy="352924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885708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0" y="412928"/>
            <a:ext cx="5627077" cy="3227600"/>
          </a:xfrm>
          <a:prstGeom prst="rect">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85641" y="855125"/>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0"/>
            <a:ext cx="6560162" cy="3575948"/>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1923044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496837"/>
            <a:ext cx="5627077" cy="322760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939034"/>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0"/>
            <a:ext cx="6560162" cy="365985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5DEEF477-79DF-1E4C-9AE5-C8E3FFA549E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7BE1C54D-85C0-2D45-8192-4C4F69F22E84}"/>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FF39BF0-44DD-A844-AEC0-827CA12D35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8132281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hotos Slide with Caption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08E3A0C3-3322-C34C-AD69-C35A9E461F0B}"/>
              </a:ext>
            </a:extLst>
          </p:cNvPr>
          <p:cNvGrpSpPr/>
          <p:nvPr userDrawn="1"/>
        </p:nvGrpSpPr>
        <p:grpSpPr>
          <a:xfrm>
            <a:off x="8508837" y="6115769"/>
            <a:ext cx="3299079" cy="504000"/>
            <a:chOff x="506666" y="6162492"/>
            <a:chExt cx="3299079" cy="504000"/>
          </a:xfrm>
        </p:grpSpPr>
        <p:pic>
          <p:nvPicPr>
            <p:cNvPr id="21" name="Picture 20" descr="A picture containing text&#10;&#10;Description automatically generated">
              <a:extLst>
                <a:ext uri="{FF2B5EF4-FFF2-40B4-BE49-F238E27FC236}">
                  <a16:creationId xmlns:a16="http://schemas.microsoft.com/office/drawing/2014/main" id="{D668F200-5BF5-4447-A27D-2896AB22986F}"/>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EA4C99EA-0C90-B944-9818-C80A77CC3DA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7985253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8AA0DEAB-A480-4440-A63B-A7F5E7AE3AE6}"/>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315C4FAE-F363-684A-AE2F-C309CC33D4A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BF651E1-98E2-5A48-9563-B47A2D453A2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51010552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401823110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hotos x 3 with Catpions - Green">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15077"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15077"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E4486712-FA97-7248-A94C-82C183E5B41B}"/>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3BD84CB0-B635-1C4B-A592-55CB39B3BAD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E4BF51A-D334-324B-960D-B99C64EA80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4942423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C469215-8EFC-9A43-9447-A59EA407937C}"/>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CABB5D70-2215-4641-A970-5A5DE32677AB}"/>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090BFF8-1554-3049-BA0B-BD0B62FE0EA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5734753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hotos x 3 with Catpions - Dusty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7D321C4-E9B8-6949-B961-D7B619811A46}"/>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4EF078E0-C04A-1F4F-BD53-A79EADCB3709}"/>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B3E2E82-62B1-8348-96D6-ED2AA26986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6172400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92B5BDC-2922-444A-95D6-089B63503FF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526E0904-F323-784A-A325-CE169B4D2F23}"/>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 Placeholder 23">
            <a:extLst>
              <a:ext uri="{FF2B5EF4-FFF2-40B4-BE49-F238E27FC236}">
                <a16:creationId xmlns:a16="http://schemas.microsoft.com/office/drawing/2014/main" id="{681530B6-C173-D048-9E08-BBC2585FC4CD}"/>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1EB27B26-B96F-7B4A-AF79-4D0E6E568FC1}"/>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1D4AD7C1-81D5-F948-9725-9D2CDBD52481}"/>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5" name="Group 14">
            <a:extLst>
              <a:ext uri="{FF2B5EF4-FFF2-40B4-BE49-F238E27FC236}">
                <a16:creationId xmlns:a16="http://schemas.microsoft.com/office/drawing/2014/main" id="{04BAA705-9017-9F40-8AB6-8FD0BE2341E0}"/>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08A383BE-5241-D34A-A03F-1A8ADF22F10A}"/>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0325EFD8-2577-7946-B285-735F3776C96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2567123"/>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slideLayout" Target="../slideLayouts/slideLayout91.xml"/><Relationship Id="rId39" Type="http://schemas.openxmlformats.org/officeDocument/2006/relationships/slideLayout" Target="../slideLayouts/slideLayout104.xml"/><Relationship Id="rId21" Type="http://schemas.openxmlformats.org/officeDocument/2006/relationships/slideLayout" Target="../slideLayouts/slideLayout86.xml"/><Relationship Id="rId34" Type="http://schemas.openxmlformats.org/officeDocument/2006/relationships/slideLayout" Target="../slideLayouts/slideLayout99.xml"/><Relationship Id="rId42" Type="http://schemas.openxmlformats.org/officeDocument/2006/relationships/slideLayout" Target="../slideLayouts/slideLayout107.xml"/><Relationship Id="rId47" Type="http://schemas.openxmlformats.org/officeDocument/2006/relationships/slideLayout" Target="../slideLayouts/slideLayout112.xml"/><Relationship Id="rId50" Type="http://schemas.openxmlformats.org/officeDocument/2006/relationships/theme" Target="../theme/theme2.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9" Type="http://schemas.openxmlformats.org/officeDocument/2006/relationships/slideLayout" Target="../slideLayouts/slideLayout94.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32" Type="http://schemas.openxmlformats.org/officeDocument/2006/relationships/slideLayout" Target="../slideLayouts/slideLayout97.xml"/><Relationship Id="rId37" Type="http://schemas.openxmlformats.org/officeDocument/2006/relationships/slideLayout" Target="../slideLayouts/slideLayout102.xml"/><Relationship Id="rId40" Type="http://schemas.openxmlformats.org/officeDocument/2006/relationships/slideLayout" Target="../slideLayouts/slideLayout105.xml"/><Relationship Id="rId45" Type="http://schemas.openxmlformats.org/officeDocument/2006/relationships/slideLayout" Target="../slideLayouts/slideLayout110.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28" Type="http://schemas.openxmlformats.org/officeDocument/2006/relationships/slideLayout" Target="../slideLayouts/slideLayout93.xml"/><Relationship Id="rId36" Type="http://schemas.openxmlformats.org/officeDocument/2006/relationships/slideLayout" Target="../slideLayouts/slideLayout101.xml"/><Relationship Id="rId49" Type="http://schemas.openxmlformats.org/officeDocument/2006/relationships/slideLayout" Target="../slideLayouts/slideLayout114.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31" Type="http://schemas.openxmlformats.org/officeDocument/2006/relationships/slideLayout" Target="../slideLayouts/slideLayout96.xml"/><Relationship Id="rId44" Type="http://schemas.openxmlformats.org/officeDocument/2006/relationships/slideLayout" Target="../slideLayouts/slideLayout109.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 Id="rId27" Type="http://schemas.openxmlformats.org/officeDocument/2006/relationships/slideLayout" Target="../slideLayouts/slideLayout92.xml"/><Relationship Id="rId30" Type="http://schemas.openxmlformats.org/officeDocument/2006/relationships/slideLayout" Target="../slideLayouts/slideLayout95.xml"/><Relationship Id="rId35" Type="http://schemas.openxmlformats.org/officeDocument/2006/relationships/slideLayout" Target="../slideLayouts/slideLayout100.xml"/><Relationship Id="rId43" Type="http://schemas.openxmlformats.org/officeDocument/2006/relationships/slideLayout" Target="../slideLayouts/slideLayout108.xml"/><Relationship Id="rId48" Type="http://schemas.openxmlformats.org/officeDocument/2006/relationships/slideLayout" Target="../slideLayouts/slideLayout113.xml"/><Relationship Id="rId8" Type="http://schemas.openxmlformats.org/officeDocument/2006/relationships/slideLayout" Target="../slideLayouts/slideLayout73.xml"/><Relationship Id="rId3" Type="http://schemas.openxmlformats.org/officeDocument/2006/relationships/slideLayout" Target="../slideLayouts/slideLayout68.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33" Type="http://schemas.openxmlformats.org/officeDocument/2006/relationships/slideLayout" Target="../slideLayouts/slideLayout98.xml"/><Relationship Id="rId38" Type="http://schemas.openxmlformats.org/officeDocument/2006/relationships/slideLayout" Target="../slideLayouts/slideLayout103.xml"/><Relationship Id="rId46" Type="http://schemas.openxmlformats.org/officeDocument/2006/relationships/slideLayout" Target="../slideLayouts/slideLayout111.xml"/><Relationship Id="rId20" Type="http://schemas.openxmlformats.org/officeDocument/2006/relationships/slideLayout" Target="../slideLayouts/slideLayout85.xml"/><Relationship Id="rId41" Type="http://schemas.openxmlformats.org/officeDocument/2006/relationships/slideLayout" Target="../slideLayouts/slideLayout106.xml"/><Relationship Id="rId1" Type="http://schemas.openxmlformats.org/officeDocument/2006/relationships/slideLayout" Target="../slideLayouts/slideLayout66.xml"/><Relationship Id="rId6"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Klik om de stijl van de mastertitel te bewerken</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Klik om Mastertekststijlen te bewerken</a:t>
            </a:r>
          </a:p>
          <a:p>
            <a:pPr lvl="1"/>
            <a:r>
              <a:rPr lang="en-US"/>
              <a:t>Tweede niveau</a:t>
            </a:r>
          </a:p>
          <a:p>
            <a:pPr lvl="2"/>
            <a:r>
              <a:rPr lang="en-US"/>
              <a:t>Derde niveau</a:t>
            </a:r>
          </a:p>
          <a:p>
            <a:pPr lvl="3"/>
            <a:r>
              <a:rPr lang="en-US"/>
              <a:t>Vierde niveau</a:t>
            </a:r>
          </a:p>
          <a:p>
            <a:pPr lvl="4"/>
            <a:r>
              <a:rPr lang="en-US"/>
              <a:t>Vijfde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8/10/2023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763" r:id="rId4"/>
    <p:sldLayoutId id="2147483680" r:id="rId5"/>
    <p:sldLayoutId id="2147483704" r:id="rId6"/>
    <p:sldLayoutId id="2147483665" r:id="rId7"/>
    <p:sldLayoutId id="2147483771" r:id="rId8"/>
    <p:sldLayoutId id="2147483685" r:id="rId9"/>
    <p:sldLayoutId id="2147483667" r:id="rId10"/>
    <p:sldLayoutId id="2147483705" r:id="rId11"/>
    <p:sldLayoutId id="2147483686" r:id="rId12"/>
    <p:sldLayoutId id="2147483781" r:id="rId13"/>
    <p:sldLayoutId id="2147483772" r:id="rId14"/>
    <p:sldLayoutId id="2147483782" r:id="rId15"/>
    <p:sldLayoutId id="2147483783" r:id="rId16"/>
    <p:sldLayoutId id="2147483708" r:id="rId17"/>
    <p:sldLayoutId id="2147483769" r:id="rId18"/>
    <p:sldLayoutId id="2147483709" r:id="rId19"/>
    <p:sldLayoutId id="2147483683" r:id="rId20"/>
    <p:sldLayoutId id="2147483688" r:id="rId21"/>
    <p:sldLayoutId id="2147483765" r:id="rId22"/>
    <p:sldLayoutId id="2147483662" r:id="rId23"/>
    <p:sldLayoutId id="2147483712" r:id="rId24"/>
    <p:sldLayoutId id="2147483689" r:id="rId25"/>
    <p:sldLayoutId id="2147483713" r:id="rId26"/>
    <p:sldLayoutId id="2147483690" r:id="rId27"/>
    <p:sldLayoutId id="2147483691" r:id="rId28"/>
    <p:sldLayoutId id="2147483684" r:id="rId29"/>
    <p:sldLayoutId id="2147483661" r:id="rId30"/>
    <p:sldLayoutId id="2147483692" r:id="rId31"/>
    <p:sldLayoutId id="2147483693" r:id="rId32"/>
    <p:sldLayoutId id="2147483789" r:id="rId33"/>
    <p:sldLayoutId id="2147483790" r:id="rId34"/>
    <p:sldLayoutId id="2147483791" r:id="rId35"/>
    <p:sldLayoutId id="2147483768" r:id="rId36"/>
    <p:sldLayoutId id="2147483770" r:id="rId37"/>
    <p:sldLayoutId id="2147483679" r:id="rId38"/>
    <p:sldLayoutId id="2147483694" r:id="rId39"/>
    <p:sldLayoutId id="2147483706" r:id="rId40"/>
    <p:sldLayoutId id="2147483696" r:id="rId41"/>
    <p:sldLayoutId id="2147483697" r:id="rId42"/>
    <p:sldLayoutId id="2147483652" r:id="rId43"/>
    <p:sldLayoutId id="2147483699" r:id="rId44"/>
    <p:sldLayoutId id="2147483673" r:id="rId45"/>
    <p:sldLayoutId id="2147483707" r:id="rId46"/>
    <p:sldLayoutId id="2147483710" r:id="rId47"/>
    <p:sldLayoutId id="2147483677" r:id="rId48"/>
    <p:sldLayoutId id="2147483676" r:id="rId49"/>
    <p:sldLayoutId id="2147483787" r:id="rId50"/>
    <p:sldLayoutId id="2147483784" r:id="rId51"/>
    <p:sldLayoutId id="2147483785" r:id="rId52"/>
    <p:sldLayoutId id="2147483786" r:id="rId53"/>
    <p:sldLayoutId id="2147483788" r:id="rId54"/>
    <p:sldLayoutId id="2147483700" r:id="rId55"/>
    <p:sldLayoutId id="2147483764" r:id="rId56"/>
    <p:sldLayoutId id="2147483702" r:id="rId57"/>
    <p:sldLayoutId id="2147483703" r:id="rId58"/>
    <p:sldLayoutId id="2147483701" r:id="rId59"/>
    <p:sldLayoutId id="2147483669" r:id="rId60"/>
    <p:sldLayoutId id="2147483656" r:id="rId61"/>
    <p:sldLayoutId id="2147483657" r:id="rId62"/>
    <p:sldLayoutId id="2147483658" r:id="rId63"/>
    <p:sldLayoutId id="2147483793" r:id="rId64"/>
    <p:sldLayoutId id="2147483794" r:id="rId6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Klik om de stijl van de mastertitel te bewerken</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Klik om Mastertekststijlen te bewerken</a:t>
            </a:r>
          </a:p>
          <a:p>
            <a:pPr lvl="1"/>
            <a:r>
              <a:rPr lang="en-US"/>
              <a:t>Tweede niveau</a:t>
            </a:r>
          </a:p>
          <a:p>
            <a:pPr lvl="2"/>
            <a:r>
              <a:rPr lang="en-US"/>
              <a:t>Derde niveau</a:t>
            </a:r>
          </a:p>
          <a:p>
            <a:pPr lvl="3"/>
            <a:r>
              <a:rPr lang="en-US"/>
              <a:t>Vierde niveau</a:t>
            </a:r>
          </a:p>
          <a:p>
            <a:pPr lvl="4"/>
            <a:r>
              <a:rPr lang="en-US"/>
              <a:t>Vijfde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8/10/2023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265347759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73"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 id="2147483744" r:id="rId31"/>
    <p:sldLayoutId id="2147483745" r:id="rId32"/>
    <p:sldLayoutId id="2147483746" r:id="rId33"/>
    <p:sldLayoutId id="2147483747" r:id="rId34"/>
    <p:sldLayoutId id="2147483748" r:id="rId35"/>
    <p:sldLayoutId id="2147483749" r:id="rId36"/>
    <p:sldLayoutId id="2147483750" r:id="rId37"/>
    <p:sldLayoutId id="2147483751" r:id="rId38"/>
    <p:sldLayoutId id="2147483752" r:id="rId39"/>
    <p:sldLayoutId id="2147483753" r:id="rId40"/>
    <p:sldLayoutId id="2147483754" r:id="rId41"/>
    <p:sldLayoutId id="2147483755" r:id="rId42"/>
    <p:sldLayoutId id="2147483756" r:id="rId43"/>
    <p:sldLayoutId id="2147483757" r:id="rId44"/>
    <p:sldLayoutId id="2147483758" r:id="rId45"/>
    <p:sldLayoutId id="2147483759" r:id="rId46"/>
    <p:sldLayoutId id="2147483760" r:id="rId47"/>
    <p:sldLayoutId id="2147483761" r:id="rId48"/>
    <p:sldLayoutId id="2147483762" r:id="rId4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www.aesc.org/insights/magazine/article/tsr-intersection-technology-corporate-social-responsibility" TargetMode="External"/><Relationship Id="rId2" Type="http://schemas.openxmlformats.org/officeDocument/2006/relationships/image" Target="../media/image24.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hyperlink" Target="https://www.aesc.org/insights/magazine/article/tsr-intersection-technology-corporate-social-responsibility" TargetMode="External"/><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docuten.com/en/blog/4-ways-digital-transformation-improves-corporate-social-responsibility/" TargetMode="Externa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8" Type="http://schemas.openxmlformats.org/officeDocument/2006/relationships/hyperlink" Target="https://enviromap.ie/" TargetMode="External"/><Relationship Id="rId3" Type="http://schemas.openxmlformats.org/officeDocument/2006/relationships/hyperlink" Target="Green%20Start%20Program,%20Green%20Plus%20and%20Green%20Transform" TargetMode="External"/><Relationship Id="rId7" Type="http://schemas.openxmlformats.org/officeDocument/2006/relationships/hyperlink" Target="https://www.epa.ie/climate/calculators/" TargetMode="External"/><Relationship Id="rId2" Type="http://schemas.openxmlformats.org/officeDocument/2006/relationships/image" Target="../media/image31.jpeg"/><Relationship Id="rId1" Type="http://schemas.openxmlformats.org/officeDocument/2006/relationships/slideLayout" Target="../slideLayouts/slideLayout12.xml"/><Relationship Id="rId6" Type="http://schemas.openxmlformats.org/officeDocument/2006/relationships/hyperlink" Target="https://hsalearning.ie/" TargetMode="External"/><Relationship Id="rId5" Type="http://schemas.openxmlformats.org/officeDocument/2006/relationships/hyperlink" Target="https://www.enterprise-ireland.com/en/productivity/build-a-green-sustainable-business/" TargetMode="External"/><Relationship Id="rId10" Type="http://schemas.openxmlformats.org/officeDocument/2006/relationships/hyperlink" Target="https://www.besmart.ie/" TargetMode="External"/><Relationship Id="rId4" Type="http://schemas.openxmlformats.org/officeDocument/2006/relationships/hyperlink" Target="https://www.enterprise-ireland.com/en/Productivity/Build-a-green-sustainable-Business/GreenPlus/" TargetMode="External"/><Relationship Id="rId9" Type="http://schemas.openxmlformats.org/officeDocument/2006/relationships/hyperlink" Target="https://greenbusiness.ie/sme-efficiency-and-cost-reduction-questionnaire/"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hyperlink" Target="https://www.nineandco.com/wp-content/uploads/2020/08/Nine-Co.-Duurzaamheid-strategie-nulmeting.pdf" TargetMode="External"/><Relationship Id="rId7" Type="http://schemas.openxmlformats.org/officeDocument/2006/relationships/image" Target="../media/image35.svg"/><Relationship Id="rId2" Type="http://schemas.openxmlformats.org/officeDocument/2006/relationships/hyperlink" Target="https://www.nineandco.com/en/" TargetMode="External"/><Relationship Id="rId1" Type="http://schemas.openxmlformats.org/officeDocument/2006/relationships/slideLayout" Target="../slideLayouts/slideLayout52.xml"/><Relationship Id="rId6" Type="http://schemas.openxmlformats.org/officeDocument/2006/relationships/image" Target="../media/image34.png"/><Relationship Id="rId5" Type="http://schemas.openxmlformats.org/officeDocument/2006/relationships/hyperlink" Target="https://www.csrready.eu/case-studies/" TargetMode="Externa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csrready.eu/online-course/" TargetMode="External"/><Relationship Id="rId1" Type="http://schemas.openxmlformats.org/officeDocument/2006/relationships/slideLayout" Target="../slideLayouts/slideLayout21.xml"/><Relationship Id="rId5" Type="http://schemas.openxmlformats.org/officeDocument/2006/relationships/image" Target="../media/image18.sv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hyperlink" Target="https://docuten.com/en/blog/how-brexit-affects-the-electronic-trust-service-law/" TargetMode="External"/><Relationship Id="rId2" Type="http://schemas.openxmlformats.org/officeDocument/2006/relationships/hyperlink" Target="https://eur-lex.europa.eu/legal-content/EN/TXT/PDF/?uri=CELEX:32014R0910&amp;from=EN" TargetMode="External"/><Relationship Id="rId1" Type="http://schemas.openxmlformats.org/officeDocument/2006/relationships/slideLayout" Target="../slideLayouts/slideLayout31.xml"/><Relationship Id="rId5" Type="http://schemas.openxmlformats.org/officeDocument/2006/relationships/image" Target="../media/image36.png"/><Relationship Id="rId4" Type="http://schemas.openxmlformats.org/officeDocument/2006/relationships/hyperlink" Target="https://docuten.com/en/blog/docuten-bundle-cloud-an-eu-e-invoicing-solution/"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leanbusinessireland.ie/includes/documents/2016%20CASE%20STUDIES%20Web%20version%20Oct%2026.pdf" TargetMode="External"/><Relationship Id="rId7" Type="http://schemas.openxmlformats.org/officeDocument/2006/relationships/image" Target="../media/image35.svg"/><Relationship Id="rId2" Type="http://schemas.openxmlformats.org/officeDocument/2006/relationships/hyperlink" Target="https://www.bitc.ie/sme-case-studies/teg-building-supply-chain-stability-and-sustainability-by-monitoring-supplier-performance/" TargetMode="External"/><Relationship Id="rId1" Type="http://schemas.openxmlformats.org/officeDocument/2006/relationships/slideLayout" Target="../slideLayouts/slideLayout52.xml"/><Relationship Id="rId6" Type="http://schemas.openxmlformats.org/officeDocument/2006/relationships/image" Target="../media/image34.png"/><Relationship Id="rId5" Type="http://schemas.openxmlformats.org/officeDocument/2006/relationships/hyperlink" Target="https://www.csrready.eu/case-studies/" TargetMode="Externa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onfido.com/use-cases/?utm_source=google&amp;utm_medium=cpc&amp;utm_campaign=fraudprevention" TargetMode="External"/><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3" Type="http://schemas.openxmlformats.org/officeDocument/2006/relationships/hyperlink" Target="https://www.csoonline.com/article/3434601/what-is-the-cost-of-a-data-breach.html" TargetMode="External"/><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openxmlformats.org/officeDocument/2006/relationships/hyperlink" Target="https://food.cloud/our-work/retail" TargetMode="External"/><Relationship Id="rId2" Type="http://schemas.openxmlformats.org/officeDocument/2006/relationships/hyperlink" Target="https://food.cloud/" TargetMode="External"/><Relationship Id="rId1" Type="http://schemas.openxmlformats.org/officeDocument/2006/relationships/slideLayout" Target="../slideLayouts/slideLayout54.xml"/><Relationship Id="rId5" Type="http://schemas.openxmlformats.org/officeDocument/2006/relationships/image" Target="../media/image42.png"/><Relationship Id="rId4" Type="http://schemas.openxmlformats.org/officeDocument/2006/relationships/hyperlink" Target="https://food.cloud/our-work/hub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mygreatlearning.com/blog/top-benefits-of-ai-in-digital-marketing/" TargetMode="External"/><Relationship Id="rId2" Type="http://schemas.openxmlformats.org/officeDocument/2006/relationships/image" Target="../media/image43.jpeg"/><Relationship Id="rId1" Type="http://schemas.openxmlformats.org/officeDocument/2006/relationships/slideLayout" Target="../slideLayouts/slideLayout33.xml"/><Relationship Id="rId6" Type="http://schemas.openxmlformats.org/officeDocument/2006/relationships/hyperlink" Target="https://shanebarker.com/blog/ai-digital-marketing/" TargetMode="External"/><Relationship Id="rId5" Type="http://schemas.openxmlformats.org/officeDocument/2006/relationships/image" Target="../media/image45.sv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csrready.eu/case-studies/" TargetMode="External"/><Relationship Id="rId1" Type="http://schemas.openxmlformats.org/officeDocument/2006/relationships/slideLayout" Target="../slideLayouts/slideLayout21.xml"/><Relationship Id="rId5" Type="http://schemas.openxmlformats.org/officeDocument/2006/relationships/image" Target="../media/image18.svg"/><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3" Type="http://schemas.openxmlformats.org/officeDocument/2006/relationships/hyperlink" Target="https://hollandcircularhotspot.nl/case/better-future-factory-futureproof-packscan/" TargetMode="External"/><Relationship Id="rId2" Type="http://schemas.openxmlformats.org/officeDocument/2006/relationships/hyperlink" Target="https://betterfuturefactory.com/" TargetMode="External"/><Relationship Id="rId1" Type="http://schemas.openxmlformats.org/officeDocument/2006/relationships/slideLayout" Target="../slideLayouts/slideLayout52.xml"/><Relationship Id="rId4" Type="http://schemas.openxmlformats.org/officeDocument/2006/relationships/image" Target="../media/image47.jpeg"/></Relationships>
</file>

<file path=ppt/slides/_rels/slide33.xml.rels><?xml version="1.0" encoding="UTF-8" standalone="yes"?>
<Relationships xmlns="http://schemas.openxmlformats.org/package/2006/relationships"><Relationship Id="rId3" Type="http://schemas.openxmlformats.org/officeDocument/2006/relationships/hyperlink" Target="https://www.floridaeis.de/" TargetMode="External"/><Relationship Id="rId7" Type="http://schemas.openxmlformats.org/officeDocument/2006/relationships/image" Target="../media/image35.svg"/><Relationship Id="rId2" Type="http://schemas.openxmlformats.org/officeDocument/2006/relationships/image" Target="../media/image48.png"/><Relationship Id="rId1" Type="http://schemas.openxmlformats.org/officeDocument/2006/relationships/slideLayout" Target="../slideLayouts/slideLayout54.xml"/><Relationship Id="rId6" Type="http://schemas.openxmlformats.org/officeDocument/2006/relationships/image" Target="../media/image34.png"/><Relationship Id="rId5" Type="http://schemas.openxmlformats.org/officeDocument/2006/relationships/hyperlink" Target="https://www.csrready.eu/case-studies/" TargetMode="External"/><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2" Type="http://schemas.openxmlformats.org/officeDocument/2006/relationships/hyperlink" Target="https://www.actitime.com/" TargetMode="Externa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s://www.elle.com.au/fashion/sustainable-denim-jeans-25825" TargetMode="Externa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3" Type="http://schemas.openxmlformats.org/officeDocument/2006/relationships/hyperlink" Target="https://www.wwf.eu/what_we_do/oceans/" TargetMode="External"/><Relationship Id="rId2" Type="http://schemas.openxmlformats.org/officeDocument/2006/relationships/hyperlink" Target="https://sdgs.un.org/goals" TargetMode="External"/><Relationship Id="rId1" Type="http://schemas.openxmlformats.org/officeDocument/2006/relationships/slideLayout" Target="../slideLayouts/slideLayout33.xml"/><Relationship Id="rId6" Type="http://schemas.openxmlformats.org/officeDocument/2006/relationships/image" Target="../media/image51.jpeg"/><Relationship Id="rId5" Type="http://schemas.openxmlformats.org/officeDocument/2006/relationships/hyperlink" Target="https://www.lombardodier.com/contents/corporate-news/media-releases/2020/june/lombard-odier-and-the-wwf-launch.html" TargetMode="External"/><Relationship Id="rId4" Type="http://schemas.openxmlformats.org/officeDocument/2006/relationships/hyperlink" Target="https://www.australfisheries.com.au/sustainability/traceability"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australfisheries.com.au/sustainability/traceability" TargetMode="External"/><Relationship Id="rId2" Type="http://schemas.openxmlformats.org/officeDocument/2006/relationships/hyperlink" Target="https://www.australfisheries.com.au/" TargetMode="External"/><Relationship Id="rId1" Type="http://schemas.openxmlformats.org/officeDocument/2006/relationships/slideLayout" Target="../slideLayouts/slideLayout52.xml"/><Relationship Id="rId5" Type="http://schemas.openxmlformats.org/officeDocument/2006/relationships/image" Target="../media/image52.jpeg"/><Relationship Id="rId4" Type="http://schemas.openxmlformats.org/officeDocument/2006/relationships/hyperlink" Target="http://www.fis-net.com/fis/worldnews/worldnews.asp?monthyear=1-2019&amp;day=18&amp;id=101191&amp;l=e&amp;country=0&amp;special=0&amp;ndb=1&amp;df=0"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unsdgproject.com/big-data-and-unsdgs.html" TargetMode="External"/><Relationship Id="rId2" Type="http://schemas.openxmlformats.org/officeDocument/2006/relationships/hyperlink" Target="https://analyticsindiamag.com/data-science-and-analytics-for-sustainable-development/#:~:text=Data%20science%20and%20analytics%20have,tackling%20climate%20change%2C%20and%20more." TargetMode="External"/><Relationship Id="rId1" Type="http://schemas.openxmlformats.org/officeDocument/2006/relationships/slideLayout" Target="../slideLayouts/slideLayout24.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8" Type="http://schemas.openxmlformats.org/officeDocument/2006/relationships/hyperlink" Target="https://noissue.co/blog/thewrap/" TargetMode="External"/><Relationship Id="rId3" Type="http://schemas.openxmlformats.org/officeDocument/2006/relationships/hyperlink" Target="https://noissue.co/reseller-application/" TargetMode="External"/><Relationship Id="rId7" Type="http://schemas.openxmlformats.org/officeDocument/2006/relationships/hyperlink" Target="https://noissue.co/sustainability/compostable/" TargetMode="External"/><Relationship Id="rId2" Type="http://schemas.openxmlformats.org/officeDocument/2006/relationships/hyperlink" Target="https://noissue.co/community/industry-experts/" TargetMode="External"/><Relationship Id="rId1" Type="http://schemas.openxmlformats.org/officeDocument/2006/relationships/slideLayout" Target="../slideLayouts/slideLayout33.xml"/><Relationship Id="rId6" Type="http://schemas.openxmlformats.org/officeDocument/2006/relationships/hyperlink" Target="https://noissue.pxf.io/e4BPL1" TargetMode="External"/><Relationship Id="rId5" Type="http://schemas.openxmlformats.org/officeDocument/2006/relationships/image" Target="../media/image56.jpeg"/><Relationship Id="rId10" Type="http://schemas.openxmlformats.org/officeDocument/2006/relationships/image" Target="../media/image58.svg"/><Relationship Id="rId4" Type="http://schemas.openxmlformats.org/officeDocument/2006/relationships/hyperlink" Target="https://noissue.co/community/partner-programs/" TargetMode="External"/><Relationship Id="rId9" Type="http://schemas.openxmlformats.org/officeDocument/2006/relationships/image" Target="../media/image57.png"/></Relationships>
</file>

<file path=ppt/slides/_rels/slide42.xml.rels><?xml version="1.0" encoding="UTF-8" standalone="yes"?>
<Relationships xmlns="http://schemas.openxmlformats.org/package/2006/relationships"><Relationship Id="rId8" Type="http://schemas.openxmlformats.org/officeDocument/2006/relationships/hyperlink" Target="https://info.percentpledge.org/sample-impact-report" TargetMode="External"/><Relationship Id="rId3" Type="http://schemas.openxmlformats.org/officeDocument/2006/relationships/hyperlink" Target="https://www.percentpledge.org/" TargetMode="External"/><Relationship Id="rId7" Type="http://schemas.openxmlformats.org/officeDocument/2006/relationships/hyperlink" Target="https://info.percentpledge.org/en-us/passionassessmentlite" TargetMode="External"/><Relationship Id="rId2" Type="http://schemas.openxmlformats.org/officeDocument/2006/relationships/image" Target="../media/image59.jpeg"/><Relationship Id="rId1" Type="http://schemas.openxmlformats.org/officeDocument/2006/relationships/slideLayout" Target="../slideLayouts/slideLayout33.xml"/><Relationship Id="rId6" Type="http://schemas.openxmlformats.org/officeDocument/2006/relationships/hyperlink" Target="https://www.percentpledge.org/impact-reporting" TargetMode="External"/><Relationship Id="rId5" Type="http://schemas.openxmlformats.org/officeDocument/2006/relationships/hyperlink" Target="https://www.percentpledge.org/employee-volunteering" TargetMode="External"/><Relationship Id="rId4" Type="http://schemas.openxmlformats.org/officeDocument/2006/relationships/hyperlink" Target="https://www.percentpledge.org/workplace-giving-platform" TargetMode="External"/><Relationship Id="rId9" Type="http://schemas.openxmlformats.org/officeDocument/2006/relationships/hyperlink" Target="https://www.capterra.ie/software/1014822/percent-pledge"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www.comparably.com/companies/wix-com/sustainability" TargetMode="External"/><Relationship Id="rId13" Type="http://schemas.openxmlformats.org/officeDocument/2006/relationships/image" Target="../media/image58.svg"/><Relationship Id="rId3" Type="http://schemas.openxmlformats.org/officeDocument/2006/relationships/hyperlink" Target="https://www.blauer-engel.de/en/productworld/resources-and-energy-efficient-software-products?_ga=2.8456496.462997408.1677066042-620464218.1677066042" TargetMode="External"/><Relationship Id="rId7" Type="http://schemas.openxmlformats.org/officeDocument/2006/relationships/hyperlink" Target="https://krystal.uk/" TargetMode="External"/><Relationship Id="rId12" Type="http://schemas.openxmlformats.org/officeDocument/2006/relationships/image" Target="../media/image57.png"/><Relationship Id="rId2" Type="http://schemas.openxmlformats.org/officeDocument/2006/relationships/hyperlink" Target="https://www.digitalsme.eu/green-software-an-overlooked-factor-in-the-sustainability-discourse/?_ga=2.8456496.462997408.1677066042-620464218.1677066042" TargetMode="External"/><Relationship Id="rId1" Type="http://schemas.openxmlformats.org/officeDocument/2006/relationships/slideLayout" Target="../slideLayouts/slideLayout33.xml"/><Relationship Id="rId6" Type="http://schemas.openxmlformats.org/officeDocument/2006/relationships/hyperlink" Target="https://www.lilo.org/les-projets-soutenus-par-lilo/" TargetMode="External"/><Relationship Id="rId11" Type="http://schemas.openxmlformats.org/officeDocument/2006/relationships/image" Target="../media/image60.png"/><Relationship Id="rId5" Type="http://schemas.openxmlformats.org/officeDocument/2006/relationships/hyperlink" Target="https://www.lilo.org/" TargetMode="External"/><Relationship Id="rId10" Type="http://schemas.openxmlformats.org/officeDocument/2006/relationships/hyperlink" Target="https://www.wix.com/blog/2022/03/sustainable-marketing/" TargetMode="External"/><Relationship Id="rId4" Type="http://schemas.openxmlformats.org/officeDocument/2006/relationships/hyperlink" Target="https://www.ecosia.org/" TargetMode="External"/><Relationship Id="rId9" Type="http://schemas.openxmlformats.org/officeDocument/2006/relationships/hyperlink" Target="https://www.wix.com/blog/ecommerce/2022/08/sustainable-ecommerce" TargetMode="External"/></Relationships>
</file>

<file path=ppt/slides/_rels/slide44.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hyperlink" Target="https://www.googleadservices.com/pagead/aclk?sa=L&amp;ai=DChcSEwjw5OG9hKf9AhXIse0KHai1B8gYABAAGgJkZw&amp;ohost=www.google.com&amp;cid=CAESauD27QqcGBo_L2OAKJ9AmEDfN078bHuvxEtLaAuduMw0f47P-AQbxF0TLEf4zBA9TQiuesfwl5rCNBCfI4SrxXCbixUwXJS2vdiyXXo5m1ZEdIBb2l1EamTj6dzYFIvZqDxoCkbHkBZekq0&amp;sig=AOD64_0hbvpcVl609QmjFbpOVJJoy9KKYA&amp;q&amp;adurl&amp;ved=2ahUKEwjzp9u9hKf9AhVqQUEAHZGTAe0Q0Qx6BAgBEAE" TargetMode="External"/><Relationship Id="rId7" Type="http://schemas.openxmlformats.org/officeDocument/2006/relationships/image" Target="../media/image57.png"/><Relationship Id="rId2" Type="http://schemas.openxmlformats.org/officeDocument/2006/relationships/hyperlink" Target="https://stripe.com/climate" TargetMode="External"/><Relationship Id="rId1" Type="http://schemas.openxmlformats.org/officeDocument/2006/relationships/slideLayout" Target="../slideLayouts/slideLayout33.xml"/><Relationship Id="rId6" Type="http://schemas.openxmlformats.org/officeDocument/2006/relationships/image" Target="../media/image62.png"/><Relationship Id="rId5" Type="http://schemas.openxmlformats.org/officeDocument/2006/relationships/image" Target="../media/image61.jpeg"/><Relationship Id="rId4" Type="http://schemas.openxmlformats.org/officeDocument/2006/relationships/hyperlink" Target="https://stripe.com/en-ie/newsroom/news/spring-21-carbon-removal-purchases"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charitycharge.com/business-card-details/" TargetMode="External"/><Relationship Id="rId2" Type="http://schemas.openxmlformats.org/officeDocument/2006/relationships/image" Target="../media/image63.jpeg"/><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hyperlink" Target="https://squareup.com/" TargetMode="External"/><Relationship Id="rId7" Type="http://schemas.openxmlformats.org/officeDocument/2006/relationships/image" Target="../media/image57.png"/><Relationship Id="rId2" Type="http://schemas.openxmlformats.org/officeDocument/2006/relationships/image" Target="../media/image64.jpeg"/><Relationship Id="rId1" Type="http://schemas.openxmlformats.org/officeDocument/2006/relationships/slideLayout" Target="../slideLayouts/slideLayout33.xml"/><Relationship Id="rId6" Type="http://schemas.openxmlformats.org/officeDocument/2006/relationships/image" Target="../media/image65.png"/><Relationship Id="rId5" Type="http://schemas.openxmlformats.org/officeDocument/2006/relationships/hyperlink" Target="https://www.google.com/url?q=https://squareup.com/au/en&amp;sa=D&amp;ust=1606186907312000&amp;usg=AOvVaw2jQR5zi6UNN8UQegloR1U7" TargetMode="External"/><Relationship Id="rId4" Type="http://schemas.openxmlformats.org/officeDocument/2006/relationships/hyperlink" Target="https://apps.xero.com/uk/app/square-#overview"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s://www.brighttalk.com/webcast/18471/563194" TargetMode="External"/><Relationship Id="rId1" Type="http://schemas.openxmlformats.org/officeDocument/2006/relationships/slideLayout" Target="../slideLayouts/slideLayout33.xml"/><Relationship Id="rId5" Type="http://schemas.openxmlformats.org/officeDocument/2006/relationships/hyperlink" Target="https://www.sustainalytics.com/corporate-solutions/esg-solutions/corporate-impact-reporting?utm_campaign=SFS-supplychain-corporateimpact&amp;utm_campaign=SCS+-+Corporate+impact+reporting&amp;utm_source=Google+Ads&amp;utm_source=adwords&amp;utm_medium=paid+search&amp;utm_medium=ppc&amp;utm_content=scs-ga-supplychain-corporateimpact&amp;utm_term=corporate+social+responsibility&amp;hsa_acc=4619360780&amp;hsa_cam=13254367836&amp;hsa_grp=142239298025&amp;hsa_ad=630800983829&amp;hsa_src=g&amp;hsa_tgt=kwd-11392601&amp;hsa_kw=corporate+social+responsibility&amp;hsa_mt=p&amp;hsa_net=adwords&amp;hsa_ver=3&amp;gclid=CjwKCAiA9NGfBhBvEiwAq5vSy-SIzQg5iTJZggyX0kipQYhxLg87Qf-jJGzkN0oCFLnXksoqEISVEBoCaagQAvD_BwE#frameworkOne1" TargetMode="External"/><Relationship Id="rId4" Type="http://schemas.openxmlformats.org/officeDocument/2006/relationships/hyperlink" Target="https://www.sustainalytics.com/corporate-solutions/esg-solutions/corporate-impact-reporting?utm_campaign=SFS-supplychain-corporateimpact&amp;utm_campaign=SCS+-+Corporate+impact+reporting&amp;utm_source=Google+Ads&amp;utm_source=adwords&amp;utm_medium=paid+search&amp;utm_medium=ppc&amp;utm_content=scs-ga-supplychain-corporateimpact&amp;utm_term=corporate+social+responsibility&amp;hsa_acc=4619360780&amp;hsa_cam=13254367836&amp;hsa_grp=142239298025&amp;hsa_ad=630800983829&amp;hsa_src=g&amp;hsa_tgt=kwd-11392601&amp;hsa_kw=corporate+social+responsibility&amp;hsa_mt=p&amp;hsa_net=adwords&amp;hsa_ver=3&amp;gclid=CjwKCAiA9NGfBhBvEiwAq5vSy-SIzQg5iTJZggyX0kipQYhxLg87Qf-jJGzkN0oCFLnXksoqEISVEBoCaagQAvD_BwE"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lbspartners.ie/" TargetMode="External"/><Relationship Id="rId7" Type="http://schemas.openxmlformats.org/officeDocument/2006/relationships/image" Target="../media/image58.svg"/><Relationship Id="rId2" Type="http://schemas.openxmlformats.org/officeDocument/2006/relationships/image" Target="../media/image67.jpeg"/><Relationship Id="rId1" Type="http://schemas.openxmlformats.org/officeDocument/2006/relationships/slideLayout" Target="../slideLayouts/slideLayout33.xml"/><Relationship Id="rId6" Type="http://schemas.openxmlformats.org/officeDocument/2006/relationships/image" Target="../media/image57.png"/><Relationship Id="rId5" Type="http://schemas.openxmlformats.org/officeDocument/2006/relationships/image" Target="../media/image68.png"/><Relationship Id="rId4" Type="http://schemas.openxmlformats.org/officeDocument/2006/relationships/hyperlink" Target="https://www.lbspartners.ie/capabilities/sustainability/green-start/"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s://www.bearingpoint.com/en-ie/locations/bearingpoint-ireland/" TargetMode="External"/><Relationship Id="rId3" Type="http://schemas.openxmlformats.org/officeDocument/2006/relationships/hyperlink" Target="https://www.bearingpoint.com/en/" TargetMode="External"/><Relationship Id="rId7" Type="http://schemas.openxmlformats.org/officeDocument/2006/relationships/hyperlink" Target="https://www.bearingpoint.com/en-ie/about-us/news-and-media/press-releases/bearingpoint-acquires-sustainability-consultancy-i-care/" TargetMode="External"/><Relationship Id="rId2" Type="http://schemas.openxmlformats.org/officeDocument/2006/relationships/image" Target="../media/image69.jpeg"/><Relationship Id="rId1" Type="http://schemas.openxmlformats.org/officeDocument/2006/relationships/slideLayout" Target="../slideLayouts/slideLayout33.xml"/><Relationship Id="rId6" Type="http://schemas.openxmlformats.org/officeDocument/2006/relationships/hyperlink" Target="https://www.bearingpoint.com/en-ie/services/spotlight/transform-sourcing-and-supply-chain/" TargetMode="External"/><Relationship Id="rId5" Type="http://schemas.openxmlformats.org/officeDocument/2006/relationships/hyperlink" Target="https://www.bearingpoint.com/en-ie/insights-events/insights/artificial-intelligence-a-powerful-tool-for-achieving-carbon-neutrality/" TargetMode="External"/><Relationship Id="rId10" Type="http://schemas.openxmlformats.org/officeDocument/2006/relationships/image" Target="../media/image58.svg"/><Relationship Id="rId4" Type="http://schemas.openxmlformats.org/officeDocument/2006/relationships/hyperlink" Target="https://www.bearingpoint.com/en-ie/services/spotlight/meeting-the-growing-challenge-of-sustainability/" TargetMode="External"/><Relationship Id="rId9" Type="http://schemas.openxmlformats.org/officeDocument/2006/relationships/image" Target="../media/image57.png"/></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4.xml"/></Relationships>
</file>

<file path=ppt/slides/_rels/slide50.xml.rels><?xml version="1.0" encoding="UTF-8" standalone="yes"?>
<Relationships xmlns="http://schemas.openxmlformats.org/package/2006/relationships"><Relationship Id="rId3" Type="http://schemas.openxmlformats.org/officeDocument/2006/relationships/hyperlink" Target="https://www.optimy.com/company/about-us" TargetMode="External"/><Relationship Id="rId2" Type="http://schemas.openxmlformats.org/officeDocument/2006/relationships/image" Target="../media/image70.png"/><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3" Type="http://schemas.openxmlformats.org/officeDocument/2006/relationships/hyperlink" Target="https://www.joinvera.com/" TargetMode="External"/><Relationship Id="rId7" Type="http://schemas.openxmlformats.org/officeDocument/2006/relationships/image" Target="../media/image58.svg"/><Relationship Id="rId2" Type="http://schemas.openxmlformats.org/officeDocument/2006/relationships/image" Target="../media/image71.png"/><Relationship Id="rId1" Type="http://schemas.openxmlformats.org/officeDocument/2006/relationships/slideLayout" Target="../slideLayouts/slideLayout33.xml"/><Relationship Id="rId6" Type="http://schemas.openxmlformats.org/officeDocument/2006/relationships/image" Target="../media/image57.png"/><Relationship Id="rId5" Type="http://schemas.openxmlformats.org/officeDocument/2006/relationships/hyperlink" Target="https://www.joinvera.com/blog/vera-partners-with-sofar-ocean" TargetMode="External"/><Relationship Id="rId4" Type="http://schemas.openxmlformats.org/officeDocument/2006/relationships/hyperlink" Target="https://www.joinvera.com/collective/sofar-ocean"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hyperlink" Target="https://www.datakind.org/" TargetMode="External"/><Relationship Id="rId1" Type="http://schemas.openxmlformats.org/officeDocument/2006/relationships/slideLayout" Target="../slideLayouts/slideLayout33.xml"/><Relationship Id="rId4" Type="http://schemas.openxmlformats.org/officeDocument/2006/relationships/image" Target="../media/image73.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hyperlink" Target="https://small99.co.uk/sustainable-technology/sustainable-technology-productivity-tools/" TargetMode="Externa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3" Type="http://schemas.openxmlformats.org/officeDocument/2006/relationships/hyperlink" Target="https://www.greenlivingblog.org.uk/reasons-to-switch-from-fossil-fuel-to-electric-car/" TargetMode="External"/><Relationship Id="rId2" Type="http://schemas.openxmlformats.org/officeDocument/2006/relationships/hyperlink" Target="https://www.greengeeks.com/" TargetMode="External"/><Relationship Id="rId1" Type="http://schemas.openxmlformats.org/officeDocument/2006/relationships/slideLayout" Target="../slideLayouts/slideLayout21.xml"/><Relationship Id="rId5" Type="http://schemas.openxmlformats.org/officeDocument/2006/relationships/hyperlink" Target="https://www.blauer-engel.de/en/products/electric-devices/resources-and-energy-efficient-software-products" TargetMode="External"/><Relationship Id="rId4" Type="http://schemas.openxmlformats.org/officeDocument/2006/relationships/hyperlink" Target="https://www.blauer-engel.de/en/productworld/resources-and-energy-efficient-software-products?_ga=2.8456496.462997408.1677066042-620464218.1677066042"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www.savemoneycutcarbon.com/category/smart-home/smart-plugs/" TargetMode="External"/><Relationship Id="rId7" Type="http://schemas.openxmlformats.org/officeDocument/2006/relationships/hyperlink" Target="https://small99.co.uk/sustainable-technology/eco-friendly-crm-tools/" TargetMode="External"/><Relationship Id="rId2" Type="http://schemas.openxmlformats.org/officeDocument/2006/relationships/hyperlink" Target="https://www.which.co.uk/reviews/smart-meters/article/smart-meters-explained/what-is-a-smart-meter-artlW8n6atdo" TargetMode="External"/><Relationship Id="rId1" Type="http://schemas.openxmlformats.org/officeDocument/2006/relationships/slideLayout" Target="../slideLayouts/slideLayout21.xml"/><Relationship Id="rId6" Type="http://schemas.openxmlformats.org/officeDocument/2006/relationships/hyperlink" Target="https://www.innoq.com/en/blog/cloud-computing-and-carbon-footprint/" TargetMode="External"/><Relationship Id="rId5" Type="http://schemas.openxmlformats.org/officeDocument/2006/relationships/hyperlink" Target="https://www.bbc.com/future/article/20200305-why-your-internet-habits-are-not-as-clean-as-you-think" TargetMode="External"/><Relationship Id="rId4" Type="http://schemas.openxmlformats.org/officeDocument/2006/relationships/hyperlink" Target="https://challenge.abettercity.org/toolkits/emissions-reduction-toolkits/energy-efficiency/office-design/?toolkit=224"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hyperlink" Target="https://www.csrready.eu/online-course/" TargetMode="External"/><Relationship Id="rId1" Type="http://schemas.openxmlformats.org/officeDocument/2006/relationships/slideLayout" Target="../slideLayouts/slideLayout21.xml"/><Relationship Id="rId5" Type="http://schemas.openxmlformats.org/officeDocument/2006/relationships/image" Target="../media/image18.svg"/><Relationship Id="rId4" Type="http://schemas.openxmlformats.org/officeDocument/2006/relationships/image" Target="../media/image17.png"/></Relationships>
</file>

<file path=ppt/slides/_rels/slide59.xml.rels><?xml version="1.0" encoding="UTF-8" standalone="yes"?>
<Relationships xmlns="http://schemas.openxmlformats.org/package/2006/relationships"><Relationship Id="rId3" Type="http://schemas.openxmlformats.org/officeDocument/2006/relationships/hyperlink" Target="https://m.facebook.com/CSR-Ready-Project-102637535317152/" TargetMode="External"/><Relationship Id="rId2" Type="http://schemas.openxmlformats.org/officeDocument/2006/relationships/hyperlink" Target="https://www.csrready.eu/" TargetMode="External"/><Relationship Id="rId1" Type="http://schemas.openxmlformats.org/officeDocument/2006/relationships/slideLayout" Target="../slideLayouts/slideLayout60.xml"/><Relationship Id="rId4" Type="http://schemas.openxmlformats.org/officeDocument/2006/relationships/image" Target="../media/image7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hyperlink" Target="https://www.csrready.eu/knowledge-platform/" TargetMode="External"/><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green, flower&#10;&#10;Description automatically generated">
            <a:extLst>
              <a:ext uri="{FF2B5EF4-FFF2-40B4-BE49-F238E27FC236}">
                <a16:creationId xmlns:a16="http://schemas.microsoft.com/office/drawing/2014/main" id="{63DDAFC3-FAFE-C54E-A26B-8E4CA5B48055}"/>
              </a:ext>
            </a:extLst>
          </p:cNvPr>
          <p:cNvPicPr>
            <a:picLocks noGrp="1" noChangeAspect="1"/>
          </p:cNvPicPr>
          <p:nvPr>
            <p:ph type="pic" sz="quarter" idx="17"/>
          </p:nvPr>
        </p:nvPicPr>
        <p:blipFill>
          <a:blip r:embed="rId2" cstate="email">
            <a:extLst>
              <a:ext uri="{28A0092B-C50C-407E-A947-70E740481C1C}">
                <a14:useLocalDpi xmlns:a14="http://schemas.microsoft.com/office/drawing/2010/main"/>
              </a:ext>
            </a:extLst>
          </a:blip>
          <a:srcRect t="17992" b="17992"/>
          <a:stretch>
            <a:fillRect/>
          </a:stretch>
        </p:blipFill>
        <p:spPr>
          <a:xfrm>
            <a:off x="1871424" y="368136"/>
            <a:ext cx="10327574" cy="6489864"/>
          </a:xfrm>
        </p:spPr>
      </p:pic>
      <p:sp>
        <p:nvSpPr>
          <p:cNvPr id="2" name="Text Placeholder 1">
            <a:extLst>
              <a:ext uri="{FF2B5EF4-FFF2-40B4-BE49-F238E27FC236}">
                <a16:creationId xmlns:a16="http://schemas.microsoft.com/office/drawing/2014/main" id="{E133429E-EDDD-D449-9956-3458BCF76323}"/>
              </a:ext>
            </a:extLst>
          </p:cNvPr>
          <p:cNvSpPr>
            <a:spLocks noGrp="1"/>
          </p:cNvSpPr>
          <p:nvPr>
            <p:ph type="body" sz="quarter" idx="15"/>
          </p:nvPr>
        </p:nvSpPr>
        <p:spPr>
          <a:xfrm>
            <a:off x="89034" y="3803718"/>
            <a:ext cx="6333031" cy="775681"/>
          </a:xfrm>
        </p:spPr>
        <p:txBody>
          <a:bodyPr/>
          <a:lstStyle/>
          <a:p>
            <a:r>
              <a:rPr lang="en-US" dirty="0"/>
              <a:t>Module 8</a:t>
            </a:r>
          </a:p>
        </p:txBody>
      </p:sp>
      <p:sp>
        <p:nvSpPr>
          <p:cNvPr id="3" name="Text Placeholder 2">
            <a:extLst>
              <a:ext uri="{FF2B5EF4-FFF2-40B4-BE49-F238E27FC236}">
                <a16:creationId xmlns:a16="http://schemas.microsoft.com/office/drawing/2014/main" id="{42258E5D-3079-CA48-BB5E-38898CB06CBF}"/>
              </a:ext>
            </a:extLst>
          </p:cNvPr>
          <p:cNvSpPr>
            <a:spLocks noGrp="1"/>
          </p:cNvSpPr>
          <p:nvPr>
            <p:ph type="body" sz="quarter" idx="16"/>
          </p:nvPr>
        </p:nvSpPr>
        <p:spPr>
          <a:xfrm>
            <a:off x="89034" y="4665295"/>
            <a:ext cx="5298754" cy="775681"/>
          </a:xfrm>
        </p:spPr>
        <p:txBody>
          <a:bodyPr>
            <a:noAutofit/>
          </a:bodyPr>
          <a:lstStyle/>
          <a:p>
            <a:r>
              <a:rPr lang="en-US" sz="2800" dirty="0"/>
              <a:t>Aanpassing van CSR aan digitale hulpmiddelen en technologieën</a:t>
            </a:r>
          </a:p>
        </p:txBody>
      </p:sp>
      <p:sp>
        <p:nvSpPr>
          <p:cNvPr id="4" name="TextBox 3">
            <a:extLst>
              <a:ext uri="{FF2B5EF4-FFF2-40B4-BE49-F238E27FC236}">
                <a16:creationId xmlns:a16="http://schemas.microsoft.com/office/drawing/2014/main" id="{ED0B77C0-8D94-674B-AC83-E7DA5B14B690}"/>
              </a:ext>
            </a:extLst>
          </p:cNvPr>
          <p:cNvSpPr txBox="1"/>
          <p:nvPr/>
        </p:nvSpPr>
        <p:spPr>
          <a:xfrm>
            <a:off x="0" y="5972654"/>
            <a:ext cx="6333031" cy="830997"/>
          </a:xfrm>
          <a:prstGeom prst="rect">
            <a:avLst/>
          </a:prstGeom>
          <a:noFill/>
        </p:spPr>
        <p:txBody>
          <a:bodyPr wrap="square">
            <a:spAutoFit/>
          </a:bodyPr>
          <a:lstStyle/>
          <a:p>
            <a:pPr algn="just"/>
            <a:r>
              <a:rPr lang="en-GB" sz="1200" dirty="0">
                <a:solidFill>
                  <a:schemeClr val="bg1"/>
                </a:solidFill>
              </a:rPr>
              <a:t>"De steun van de Europese Commissie voor de productie van deze publicatie houdt geen goedkeuring in van de inhoud, die uitsluitend de standpunten van de auteurs weergeeft, en de Commissie kan niet aansprakelijk worden gesteld voor het gebruik van de informatie die erin is vervat </a:t>
            </a:r>
            <a:r>
              <a:rPr lang="en-IE" sz="1200" kern="1200" dirty="0">
                <a:solidFill>
                  <a:schemeClr val="bg1"/>
                </a:solidFill>
                <a:latin typeface="+mn-lt"/>
                <a:ea typeface="+mn-ea"/>
                <a:cs typeface="+mn-cs"/>
              </a:rPr>
              <a:t>2020-1-DE02-KA202-007503</a:t>
            </a:r>
          </a:p>
        </p:txBody>
      </p:sp>
      <p:sp>
        <p:nvSpPr>
          <p:cNvPr id="6" name="TextBox 5">
            <a:extLst>
              <a:ext uri="{FF2B5EF4-FFF2-40B4-BE49-F238E27FC236}">
                <a16:creationId xmlns:a16="http://schemas.microsoft.com/office/drawing/2014/main" id="{24556069-3B6B-1A26-0690-8DA912DF1D95}"/>
              </a:ext>
            </a:extLst>
          </p:cNvPr>
          <p:cNvSpPr txBox="1"/>
          <p:nvPr/>
        </p:nvSpPr>
        <p:spPr>
          <a:xfrm>
            <a:off x="8204455" y="6489864"/>
            <a:ext cx="6265984" cy="276999"/>
          </a:xfrm>
          <a:prstGeom prst="rect">
            <a:avLst/>
          </a:prstGeom>
          <a:noFill/>
        </p:spPr>
        <p:txBody>
          <a:bodyPr wrap="square">
            <a:spAutoFit/>
          </a:bodyPr>
          <a:lstStyle/>
          <a:p>
            <a:r>
              <a:rPr lang="en-GB" sz="1200">
                <a:solidFill>
                  <a:srgbClr val="FFFFFF"/>
                </a:solidFill>
                <a:effectLst/>
                <a:latin typeface="Calibri" panose="020F0502020204030204" pitchFamily="34" charset="0"/>
                <a:ea typeface="Yrsa-Regular"/>
                <a:cs typeface="Calibri" panose="020F0502020204030204" pitchFamily="34" charset="0"/>
              </a:rPr>
              <a:t>Deze bron is </a:t>
            </a:r>
            <a:r>
              <a:rPr lang="en-GB" sz="1200" dirty="0">
                <a:solidFill>
                  <a:srgbClr val="FFFFFF"/>
                </a:solidFill>
                <a:effectLst/>
                <a:latin typeface="Calibri" panose="020F0502020204030204" pitchFamily="34" charset="0"/>
                <a:ea typeface="Yrsa-Regular"/>
                <a:cs typeface="Calibri" panose="020F0502020204030204" pitchFamily="34" charset="0"/>
              </a:rPr>
              <a:t>gelicentieerd onder CC BY 4.0</a:t>
            </a:r>
            <a:endParaRPr lang="en-BA"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fik 63">
            <a:extLst>
              <a:ext uri="{FF2B5EF4-FFF2-40B4-BE49-F238E27FC236}">
                <a16:creationId xmlns:a16="http://schemas.microsoft.com/office/drawing/2014/main" id="{8829637D-88A6-86CF-B82B-464E148F6D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4685" y="6464603"/>
            <a:ext cx="838200" cy="302260"/>
          </a:xfrm>
          <a:prstGeom prst="rect">
            <a:avLst/>
          </a:prstGeom>
        </p:spPr>
      </p:pic>
    </p:spTree>
    <p:extLst>
      <p:ext uri="{BB962C8B-B14F-4D97-AF65-F5344CB8AC3E}">
        <p14:creationId xmlns:p14="http://schemas.microsoft.com/office/powerpoint/2010/main" val="2008895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icture containing wall, indoor, person, kitchen appliance&#10;&#10;Description automatically generated">
            <a:extLst>
              <a:ext uri="{FF2B5EF4-FFF2-40B4-BE49-F238E27FC236}">
                <a16:creationId xmlns:a16="http://schemas.microsoft.com/office/drawing/2014/main" id="{A3D0ACA3-25DA-AED0-171C-51ADAB82E361}"/>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5031" b="5031"/>
          <a:stretch>
            <a:fillRect/>
          </a:stretch>
        </p:blipFill>
        <p:spPr>
          <a:xfrm>
            <a:off x="6737350" y="0"/>
            <a:ext cx="4686300" cy="6323013"/>
          </a:xfrm>
        </p:spPr>
      </p:pic>
      <p:sp>
        <p:nvSpPr>
          <p:cNvPr id="5" name="Text Placeholder 4">
            <a:extLst>
              <a:ext uri="{FF2B5EF4-FFF2-40B4-BE49-F238E27FC236}">
                <a16:creationId xmlns:a16="http://schemas.microsoft.com/office/drawing/2014/main" id="{CB0EB4FF-4573-E460-8E77-7C0A418974C8}"/>
              </a:ext>
            </a:extLst>
          </p:cNvPr>
          <p:cNvSpPr>
            <a:spLocks noGrp="1"/>
          </p:cNvSpPr>
          <p:nvPr>
            <p:ph type="body" sz="quarter" idx="13"/>
          </p:nvPr>
        </p:nvSpPr>
        <p:spPr>
          <a:xfrm>
            <a:off x="303155" y="496111"/>
            <a:ext cx="6292197" cy="1208781"/>
          </a:xfrm>
        </p:spPr>
        <p:txBody>
          <a:bodyPr>
            <a:normAutofit/>
          </a:bodyPr>
          <a:lstStyle/>
          <a:p>
            <a:pPr algn="ctr"/>
            <a:r>
              <a:rPr lang="en-IE" sz="3200" dirty="0"/>
              <a:t>Kruispunt van CSR en technologie </a:t>
            </a:r>
          </a:p>
        </p:txBody>
      </p:sp>
      <p:sp>
        <p:nvSpPr>
          <p:cNvPr id="6" name="Text Placeholder 5">
            <a:extLst>
              <a:ext uri="{FF2B5EF4-FFF2-40B4-BE49-F238E27FC236}">
                <a16:creationId xmlns:a16="http://schemas.microsoft.com/office/drawing/2014/main" id="{BC182FB9-279E-8CA3-F12D-958682936D2B}"/>
              </a:ext>
            </a:extLst>
          </p:cNvPr>
          <p:cNvSpPr>
            <a:spLocks noGrp="1"/>
          </p:cNvSpPr>
          <p:nvPr>
            <p:ph type="body" sz="quarter" idx="14"/>
          </p:nvPr>
        </p:nvSpPr>
        <p:spPr>
          <a:xfrm>
            <a:off x="585595" y="1132236"/>
            <a:ext cx="6009757" cy="3079983"/>
          </a:xfrm>
        </p:spPr>
        <p:txBody>
          <a:bodyPr/>
          <a:lstStyle/>
          <a:p>
            <a:r>
              <a:rPr lang="en-GB" sz="2000" dirty="0"/>
              <a:t>Het tijdperk van digitale transformatie is niet nieuw, het is al 15 tot 20 jaar aan de orde. Nu heb je Spotify of Netflix als je favoriete streamingdiensten. </a:t>
            </a:r>
            <a:r>
              <a:rPr lang="en-GB" sz="2000" b="1" dirty="0"/>
              <a:t>Je hebt e-commerce, dus bedrijven moeten nadenken over online verkopen. </a:t>
            </a:r>
            <a:r>
              <a:rPr lang="en-GB" sz="2000" dirty="0"/>
              <a:t>Er wordt echter ook gezegd dat sommige bedrijven nog steeds achterlopen en hun voorsprong kunnen verliezen. </a:t>
            </a:r>
          </a:p>
          <a:p>
            <a:endParaRPr lang="en-GB" sz="2000" dirty="0"/>
          </a:p>
          <a:p>
            <a:r>
              <a:rPr lang="en-GB" sz="2000" b="1" i="1" dirty="0">
                <a:effectLst/>
              </a:rPr>
              <a:t>"Veel bedrijven zijn nog bezig met het verwerken van de eerste golf en proberen een deel van hun verkoop naar e-commerce te verplaatsen, terwijl veel bedrijven al bezig zijn met de tweede golf van digitale transformatie</a:t>
            </a:r>
            <a:r>
              <a:rPr lang="en-GB" sz="2000" b="0" i="0" dirty="0">
                <a:effectLst/>
              </a:rPr>
              <a:t>" (</a:t>
            </a:r>
            <a:r>
              <a:rPr lang="en-GB" sz="2000" b="0" i="0" dirty="0">
                <a:effectLst/>
                <a:hlinkClick r:id="rId3">
                  <a:extLst>
                    <a:ext uri="{A12FA001-AC4F-418D-AE19-62706E023703}">
                      <ahyp:hlinkClr xmlns:ahyp="http://schemas.microsoft.com/office/drawing/2018/hyperlinkcolor" val="tx"/>
                    </a:ext>
                  </a:extLst>
                </a:hlinkClick>
              </a:rPr>
              <a:t>bron</a:t>
            </a:r>
            <a:r>
              <a:rPr lang="en-GB" sz="2000" b="0" i="0" dirty="0">
                <a:effectLst/>
              </a:rPr>
              <a:t>)</a:t>
            </a:r>
            <a:endParaRPr lang="en-IE" sz="2000" dirty="0"/>
          </a:p>
        </p:txBody>
      </p:sp>
    </p:spTree>
    <p:extLst>
      <p:ext uri="{BB962C8B-B14F-4D97-AF65-F5344CB8AC3E}">
        <p14:creationId xmlns:p14="http://schemas.microsoft.com/office/powerpoint/2010/main" val="2163638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echnological Social Responsibility">
            <a:extLst>
              <a:ext uri="{FF2B5EF4-FFF2-40B4-BE49-F238E27FC236}">
                <a16:creationId xmlns:a16="http://schemas.microsoft.com/office/drawing/2014/main" id="{563EA83D-50FB-0328-238F-86722513BD8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38136" y="624191"/>
            <a:ext cx="9717932" cy="5181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5AB751A-3700-4E8E-F7E8-983F1374956B}"/>
              </a:ext>
            </a:extLst>
          </p:cNvPr>
          <p:cNvSpPr txBox="1"/>
          <p:nvPr/>
        </p:nvSpPr>
        <p:spPr>
          <a:xfrm>
            <a:off x="2178996" y="5910643"/>
            <a:ext cx="6741268" cy="646331"/>
          </a:xfrm>
          <a:prstGeom prst="rect">
            <a:avLst/>
          </a:prstGeom>
          <a:noFill/>
        </p:spPr>
        <p:txBody>
          <a:bodyPr wrap="square" rtlCol="0">
            <a:spAutoFit/>
          </a:bodyPr>
          <a:lstStyle/>
          <a:p>
            <a:pPr algn="ctr"/>
            <a:r>
              <a:rPr lang="en-IE" dirty="0"/>
              <a:t>Bron https://www.aesc.org/insights/magazine/article/tsr-intersection-technology-corporate-social-responsibility </a:t>
            </a:r>
          </a:p>
        </p:txBody>
      </p:sp>
    </p:spTree>
    <p:extLst>
      <p:ext uri="{BB962C8B-B14F-4D97-AF65-F5344CB8AC3E}">
        <p14:creationId xmlns:p14="http://schemas.microsoft.com/office/powerpoint/2010/main" val="4077885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holding a phone&#10;&#10;Description automatically generated with low confidence">
            <a:extLst>
              <a:ext uri="{FF2B5EF4-FFF2-40B4-BE49-F238E27FC236}">
                <a16:creationId xmlns:a16="http://schemas.microsoft.com/office/drawing/2014/main" id="{01EDE7EE-40A0-F8B9-853B-EA72E2B44A3C}"/>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l="22149" r="22149"/>
          <a:stretch>
            <a:fillRect/>
          </a:stretch>
        </p:blipFill>
        <p:spPr/>
      </p:pic>
      <p:sp>
        <p:nvSpPr>
          <p:cNvPr id="3" name="Text Placeholder 2">
            <a:extLst>
              <a:ext uri="{FF2B5EF4-FFF2-40B4-BE49-F238E27FC236}">
                <a16:creationId xmlns:a16="http://schemas.microsoft.com/office/drawing/2014/main" id="{AB886A94-785D-8B35-7A22-7C9CC05359D3}"/>
              </a:ext>
            </a:extLst>
          </p:cNvPr>
          <p:cNvSpPr>
            <a:spLocks noGrp="1"/>
          </p:cNvSpPr>
          <p:nvPr>
            <p:ph type="body" sz="quarter" idx="13"/>
          </p:nvPr>
        </p:nvSpPr>
        <p:spPr>
          <a:xfrm>
            <a:off x="768174" y="634731"/>
            <a:ext cx="5228693" cy="953429"/>
          </a:xfrm>
        </p:spPr>
        <p:txBody>
          <a:bodyPr>
            <a:normAutofit fontScale="77500" lnSpcReduction="20000"/>
          </a:bodyPr>
          <a:lstStyle/>
          <a:p>
            <a:pPr algn="ctr"/>
            <a:r>
              <a:rPr lang="en-IE" dirty="0">
                <a:solidFill>
                  <a:srgbClr val="027354"/>
                </a:solidFill>
              </a:rPr>
              <a:t>Digitale technologie maakt deel uit van de meeste sectoren</a:t>
            </a:r>
          </a:p>
        </p:txBody>
      </p:sp>
      <p:sp>
        <p:nvSpPr>
          <p:cNvPr id="4" name="Text Placeholder 3">
            <a:extLst>
              <a:ext uri="{FF2B5EF4-FFF2-40B4-BE49-F238E27FC236}">
                <a16:creationId xmlns:a16="http://schemas.microsoft.com/office/drawing/2014/main" id="{F891C406-B9ED-42B7-838A-BAC2E527E14B}"/>
              </a:ext>
            </a:extLst>
          </p:cNvPr>
          <p:cNvSpPr>
            <a:spLocks noGrp="1"/>
          </p:cNvSpPr>
          <p:nvPr>
            <p:ph type="body" sz="quarter" idx="14"/>
          </p:nvPr>
        </p:nvSpPr>
        <p:spPr>
          <a:xfrm>
            <a:off x="454181" y="1519811"/>
            <a:ext cx="5740953" cy="3079983"/>
          </a:xfrm>
        </p:spPr>
        <p:txBody>
          <a:bodyPr/>
          <a:lstStyle/>
          <a:p>
            <a:pPr algn="l"/>
            <a:endParaRPr lang="en-GB" dirty="0">
              <a:solidFill>
                <a:srgbClr val="5E5E5E"/>
              </a:solidFill>
            </a:endParaRPr>
          </a:p>
          <a:p>
            <a:pPr algn="l"/>
            <a:r>
              <a:rPr lang="en-GB" b="0" i="0" dirty="0">
                <a:solidFill>
                  <a:srgbClr val="5E5E5E"/>
                </a:solidFill>
                <a:effectLst/>
                <a:hlinkClick r:id="rId3"/>
              </a:rPr>
              <a:t>Usina zegt</a:t>
            </a:r>
            <a:r>
              <a:rPr lang="en-GB" b="0" i="0" dirty="0">
                <a:solidFill>
                  <a:srgbClr val="5E5E5E"/>
                </a:solidFill>
                <a:effectLst/>
              </a:rPr>
              <a:t>: </a:t>
            </a:r>
            <a:r>
              <a:rPr lang="en-GB" b="0" dirty="0">
                <a:solidFill>
                  <a:srgbClr val="027354"/>
                </a:solidFill>
                <a:effectLst/>
              </a:rPr>
              <a:t>"Financiële dienstverlening was waarschijnlijk de volgende sector in dat spectrum. Ik denk dat de gezondheidszorg daarop volgt, gewoon omdat het complexer was vanuit het oogpunt van regelgeving en complexiteit. En dan is de industriële omgeving laat met het onderwerp digitale transformatie, en velen begrijpen nu pas wat digitaal voor hen betekent."</a:t>
            </a:r>
            <a:endParaRPr lang="en-IE" dirty="0">
              <a:solidFill>
                <a:srgbClr val="5E5E5E"/>
              </a:solidFill>
            </a:endParaRPr>
          </a:p>
        </p:txBody>
      </p:sp>
    </p:spTree>
    <p:extLst>
      <p:ext uri="{BB962C8B-B14F-4D97-AF65-F5344CB8AC3E}">
        <p14:creationId xmlns:p14="http://schemas.microsoft.com/office/powerpoint/2010/main" val="2175128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device, scale, indoor&#10;&#10;Description automatically generated">
            <a:extLst>
              <a:ext uri="{FF2B5EF4-FFF2-40B4-BE49-F238E27FC236}">
                <a16:creationId xmlns:a16="http://schemas.microsoft.com/office/drawing/2014/main" id="{276A1045-18E7-CB80-4715-30F16544F3A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l="1913" r="1913"/>
          <a:stretch>
            <a:fillRect/>
          </a:stretch>
        </p:blipFill>
        <p:spPr>
          <a:xfrm>
            <a:off x="7620000" y="0"/>
            <a:ext cx="4137025" cy="6267450"/>
          </a:xfrm>
        </p:spPr>
      </p:pic>
      <p:sp>
        <p:nvSpPr>
          <p:cNvPr id="3" name="Text Placeholder 2">
            <a:extLst>
              <a:ext uri="{FF2B5EF4-FFF2-40B4-BE49-F238E27FC236}">
                <a16:creationId xmlns:a16="http://schemas.microsoft.com/office/drawing/2014/main" id="{AB886A94-785D-8B35-7A22-7C9CC05359D3}"/>
              </a:ext>
            </a:extLst>
          </p:cNvPr>
          <p:cNvSpPr>
            <a:spLocks noGrp="1"/>
          </p:cNvSpPr>
          <p:nvPr>
            <p:ph type="body" sz="quarter" idx="13"/>
          </p:nvPr>
        </p:nvSpPr>
        <p:spPr>
          <a:xfrm>
            <a:off x="1273145" y="244268"/>
            <a:ext cx="5228693" cy="953429"/>
          </a:xfrm>
        </p:spPr>
        <p:txBody>
          <a:bodyPr>
            <a:normAutofit fontScale="70000" lnSpcReduction="20000"/>
          </a:bodyPr>
          <a:lstStyle/>
          <a:p>
            <a:pPr algn="ctr"/>
            <a:r>
              <a:rPr lang="en-IE" dirty="0">
                <a:solidFill>
                  <a:srgbClr val="027354"/>
                </a:solidFill>
              </a:rPr>
              <a:t>Technologische Maatschappelijke Verantwoordelijkheid (TSR) en Digitale Technologie Adoptie</a:t>
            </a:r>
          </a:p>
        </p:txBody>
      </p:sp>
      <p:sp>
        <p:nvSpPr>
          <p:cNvPr id="4" name="Text Placeholder 3">
            <a:extLst>
              <a:ext uri="{FF2B5EF4-FFF2-40B4-BE49-F238E27FC236}">
                <a16:creationId xmlns:a16="http://schemas.microsoft.com/office/drawing/2014/main" id="{F891C406-B9ED-42B7-838A-BAC2E527E14B}"/>
              </a:ext>
            </a:extLst>
          </p:cNvPr>
          <p:cNvSpPr>
            <a:spLocks noGrp="1"/>
          </p:cNvSpPr>
          <p:nvPr>
            <p:ph type="body" sz="quarter" idx="14"/>
          </p:nvPr>
        </p:nvSpPr>
        <p:spPr>
          <a:xfrm>
            <a:off x="672922" y="1204493"/>
            <a:ext cx="6775627" cy="3079983"/>
          </a:xfrm>
        </p:spPr>
        <p:txBody>
          <a:bodyPr/>
          <a:lstStyle/>
          <a:p>
            <a:r>
              <a:rPr lang="en-GB" sz="2000" b="1" dirty="0">
                <a:solidFill>
                  <a:srgbClr val="CC6A62"/>
                </a:solidFill>
              </a:rPr>
              <a:t>Digital Tech Adoption is het proces waarbij je technologie leert gebruiken terwijl deze zich ontwikkelt, zodat je het volledige potentieel ervan kunt benutten</a:t>
            </a:r>
            <a:r>
              <a:rPr lang="en-GB" sz="2000" b="1" dirty="0">
                <a:solidFill>
                  <a:srgbClr val="5E5E5E"/>
                </a:solidFill>
              </a:rPr>
              <a:t>. </a:t>
            </a:r>
            <a:r>
              <a:rPr lang="en-GB" sz="2000" i="0" dirty="0">
                <a:solidFill>
                  <a:srgbClr val="5E5E5E"/>
                </a:solidFill>
                <a:effectLst/>
              </a:rPr>
              <a:t>Het gaat veel verder dan informatie, detailhandel en entertainment. Het omvat techniek, landbouw, financiën en gezondheid. </a:t>
            </a:r>
          </a:p>
          <a:p>
            <a:endParaRPr lang="en-GB" sz="2000" i="0" dirty="0">
              <a:solidFill>
                <a:srgbClr val="5E5E5E"/>
              </a:solidFill>
              <a:effectLst/>
            </a:endParaRPr>
          </a:p>
          <a:p>
            <a:r>
              <a:rPr lang="en-GB" sz="2000" b="0" i="0" dirty="0">
                <a:solidFill>
                  <a:srgbClr val="5E5E5E"/>
                </a:solidFill>
                <a:effectLst/>
              </a:rPr>
              <a:t>Naarmate de industriële revolutie </a:t>
            </a:r>
            <a:r>
              <a:rPr lang="en-GB" sz="2000" i="0" dirty="0">
                <a:solidFill>
                  <a:srgbClr val="5E5E5E"/>
                </a:solidFill>
                <a:effectLst/>
              </a:rPr>
              <a:t>zich verder ontwikkelt, </a:t>
            </a:r>
            <a:r>
              <a:rPr lang="en-GB" sz="2000" b="0" i="0" dirty="0">
                <a:solidFill>
                  <a:srgbClr val="5E5E5E"/>
                </a:solidFill>
                <a:effectLst/>
              </a:rPr>
              <a:t>is de disruptie meedogenloos. </a:t>
            </a:r>
            <a:r>
              <a:rPr lang="en-GB" sz="2000" dirty="0">
                <a:solidFill>
                  <a:srgbClr val="5E5E5E"/>
                </a:solidFill>
              </a:rPr>
              <a:t>Bedrijven moeten opnieuw nadenken en kijken naar de kansen die </a:t>
            </a:r>
            <a:r>
              <a:rPr lang="en-GB" sz="2000" b="0" i="0" dirty="0">
                <a:solidFill>
                  <a:srgbClr val="5E5E5E"/>
                </a:solidFill>
                <a:effectLst/>
              </a:rPr>
              <a:t>CSR </a:t>
            </a:r>
            <a:r>
              <a:rPr lang="en-GB" sz="2000" dirty="0">
                <a:solidFill>
                  <a:srgbClr val="5E5E5E"/>
                </a:solidFill>
              </a:rPr>
              <a:t>biedt, </a:t>
            </a:r>
            <a:r>
              <a:rPr lang="en-GB" sz="2000" b="1" i="0" dirty="0">
                <a:solidFill>
                  <a:srgbClr val="027354"/>
                </a:solidFill>
                <a:effectLst/>
              </a:rPr>
              <a:t>zodat ze een evenwicht kunnen vinden tussen de voordelen en de pijn van sociale en milieueffecten, nu en in de toekomst</a:t>
            </a:r>
            <a:r>
              <a:rPr lang="en-GB" sz="2000" b="0" i="0" dirty="0">
                <a:solidFill>
                  <a:srgbClr val="5E5E5E"/>
                </a:solidFill>
                <a:effectLst/>
              </a:rPr>
              <a:t>.</a:t>
            </a:r>
          </a:p>
          <a:p>
            <a:pPr algn="l"/>
            <a:endParaRPr lang="en-GB" sz="2000" dirty="0">
              <a:solidFill>
                <a:srgbClr val="5E5E5E"/>
              </a:solidFill>
            </a:endParaRPr>
          </a:p>
          <a:p>
            <a:pPr algn="l"/>
            <a:r>
              <a:rPr lang="en-GB" sz="2000" b="0" i="0" dirty="0">
                <a:solidFill>
                  <a:srgbClr val="5E5E5E"/>
                </a:solidFill>
                <a:effectLst/>
              </a:rPr>
              <a:t>Managing Director voor Sheffield Haworth: </a:t>
            </a:r>
            <a:r>
              <a:rPr lang="en-GB" sz="2000" b="1" i="1" dirty="0">
                <a:solidFill>
                  <a:srgbClr val="027354"/>
                </a:solidFill>
                <a:effectLst/>
              </a:rPr>
              <a:t>"Het onderwerp van maatschappelijk verantwoord ondernemen is niet nieuw, maar de rol die technologie speelt en de impact die het heeft, neemt toe en wordt steeds meer gezien als een voordeel."</a:t>
            </a:r>
          </a:p>
          <a:p>
            <a:br>
              <a:rPr lang="en-GB" sz="2000" dirty="0">
                <a:solidFill>
                  <a:srgbClr val="5E5E5E"/>
                </a:solidFill>
              </a:rPr>
            </a:br>
            <a:endParaRPr lang="en-IE" sz="2000" dirty="0">
              <a:solidFill>
                <a:srgbClr val="5E5E5E"/>
              </a:solidFill>
            </a:endParaRPr>
          </a:p>
        </p:txBody>
      </p:sp>
    </p:spTree>
    <p:extLst>
      <p:ext uri="{BB962C8B-B14F-4D97-AF65-F5344CB8AC3E}">
        <p14:creationId xmlns:p14="http://schemas.microsoft.com/office/powerpoint/2010/main" val="3644112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6CE5C6C-09B7-2872-E370-FE168516D5ED}"/>
              </a:ext>
            </a:extLst>
          </p:cNvPr>
          <p:cNvSpPr>
            <a:spLocks noGrp="1"/>
          </p:cNvSpPr>
          <p:nvPr>
            <p:ph type="body" sz="quarter" idx="14"/>
          </p:nvPr>
        </p:nvSpPr>
        <p:spPr>
          <a:xfrm>
            <a:off x="726087" y="510522"/>
            <a:ext cx="7665437" cy="3079983"/>
          </a:xfrm>
        </p:spPr>
        <p:txBody>
          <a:bodyPr/>
          <a:lstStyle/>
          <a:p>
            <a:r>
              <a:rPr lang="en-GB" sz="2000" dirty="0"/>
              <a:t>Eric Hazan, Senior Partner bij McKinsey &amp; Company, </a:t>
            </a:r>
            <a:r>
              <a:rPr lang="en-GB" sz="2000" b="0" i="0" dirty="0">
                <a:effectLst/>
              </a:rPr>
              <a:t>plaatst TSR (Technical Social Responsibility) in het kader van Technology Should be At the Heart of a Company's Strategy.</a:t>
            </a:r>
          </a:p>
          <a:p>
            <a:endParaRPr lang="en-GB" sz="2000" dirty="0"/>
          </a:p>
          <a:p>
            <a:r>
              <a:rPr lang="en-GB" sz="2000" b="0" i="0" dirty="0">
                <a:effectLst/>
              </a:rPr>
              <a:t>"Als je in de productie-industrie werkt, weet je dat je een deel van je toeleveringsketen zult blijven automatiseren, dat is te danken aan de technologie. Je kunt besluiten dat je je alleen wilt richten op kostenverlaging, of je kunt besluiten dat je mensen die de vaardigheden missen die je nu nodig hebt, gaat omscholen omdat ze het bedrijf kennen, ervaring hebben opgedaan, en je kunt ze inzetten voor andere taken waarbij technologie een rol speelt. We noemen deze elementen 'technologische sociale verantwoordelijkheid', omdat we vinden dat technologie centraal moet staan in de strategie van een bedrijf, inclusief de impact die het heeft op alle belanghebbenden."</a:t>
            </a:r>
            <a:endParaRPr lang="en-IE" sz="2000" dirty="0"/>
          </a:p>
        </p:txBody>
      </p:sp>
      <p:pic>
        <p:nvPicPr>
          <p:cNvPr id="8194" name="Picture 2" descr="Interview Of The Week: Eric Hazan, McKinsey - The Innovator">
            <a:extLst>
              <a:ext uri="{FF2B5EF4-FFF2-40B4-BE49-F238E27FC236}">
                <a16:creationId xmlns:a16="http://schemas.microsoft.com/office/drawing/2014/main" id="{1D978618-67A7-3085-78FC-5B06F9F00EC5}"/>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0112" r="16039"/>
          <a:stretch/>
        </p:blipFill>
        <p:spPr bwMode="auto">
          <a:xfrm>
            <a:off x="8391524" y="1562100"/>
            <a:ext cx="3214655" cy="2902491"/>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636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90D2AE9-2A3E-4365-7374-21E3DD3F62B1}"/>
              </a:ext>
            </a:extLst>
          </p:cNvPr>
          <p:cNvSpPr>
            <a:spLocks noGrp="1"/>
          </p:cNvSpPr>
          <p:nvPr>
            <p:ph type="body" sz="quarter" idx="15"/>
          </p:nvPr>
        </p:nvSpPr>
        <p:spPr/>
        <p:txBody>
          <a:bodyPr>
            <a:normAutofit/>
          </a:bodyPr>
          <a:lstStyle/>
          <a:p>
            <a:pPr algn="ctr"/>
            <a:r>
              <a:rPr lang="en-IE" sz="3600" b="1" dirty="0"/>
              <a:t>Hoe bedrijven </a:t>
            </a:r>
            <a:r>
              <a:rPr lang="en-IE" sz="3600" b="1" dirty="0" err="1"/>
              <a:t>hun</a:t>
            </a:r>
            <a:r>
              <a:rPr lang="en-IE" sz="3600" b="1" dirty="0"/>
              <a:t> CSR kunnen verbeteren door digitale transformatie</a:t>
            </a:r>
          </a:p>
        </p:txBody>
      </p:sp>
      <p:pic>
        <p:nvPicPr>
          <p:cNvPr id="9" name="Picture Placeholder 8" descr="A picture containing text, person&#10;&#10;Description automatically generated">
            <a:extLst>
              <a:ext uri="{FF2B5EF4-FFF2-40B4-BE49-F238E27FC236}">
                <a16:creationId xmlns:a16="http://schemas.microsoft.com/office/drawing/2014/main" id="{9340BEE1-53C0-808B-B049-689A16E45D84}"/>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t="12701" b="12701"/>
          <a:stretch>
            <a:fillRect/>
          </a:stretch>
        </p:blipFill>
        <p:spPr/>
      </p:pic>
    </p:spTree>
    <p:extLst>
      <p:ext uri="{BB962C8B-B14F-4D97-AF65-F5344CB8AC3E}">
        <p14:creationId xmlns:p14="http://schemas.microsoft.com/office/powerpoint/2010/main" val="1644662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6F92ADE-A691-26BD-FE55-4775FD5CA2F9}"/>
              </a:ext>
            </a:extLst>
          </p:cNvPr>
          <p:cNvSpPr>
            <a:spLocks noGrp="1"/>
          </p:cNvSpPr>
          <p:nvPr>
            <p:ph type="body" sz="quarter" idx="13"/>
          </p:nvPr>
        </p:nvSpPr>
        <p:spPr>
          <a:xfrm>
            <a:off x="359716" y="472623"/>
            <a:ext cx="4963722" cy="3266457"/>
          </a:xfrm>
        </p:spPr>
        <p:txBody>
          <a:bodyPr>
            <a:normAutofit fontScale="92500" lnSpcReduction="20000"/>
          </a:bodyPr>
          <a:lstStyle/>
          <a:p>
            <a:r>
              <a:rPr lang="en-GB" sz="4200" i="0" dirty="0">
                <a:effectLst/>
              </a:rPr>
              <a:t>Milieueffecten beheren</a:t>
            </a:r>
          </a:p>
          <a:p>
            <a:endParaRPr lang="en-GB" b="0" dirty="0"/>
          </a:p>
          <a:p>
            <a:r>
              <a:rPr lang="en-GB" sz="2800" b="1" i="0" dirty="0">
                <a:effectLst/>
              </a:rPr>
              <a:t>Digitale </a:t>
            </a:r>
            <a:r>
              <a:rPr lang="en-GB" sz="2800" b="0" i="0" dirty="0">
                <a:effectLst/>
              </a:rPr>
              <a:t>maatregelen </a:t>
            </a:r>
            <a:r>
              <a:rPr lang="en-GB" sz="2800" b="1" i="0" dirty="0">
                <a:effectLst/>
              </a:rPr>
              <a:t>voor bedrijfstransformatie kunnen </a:t>
            </a:r>
            <a:r>
              <a:rPr lang="en-GB" sz="2800" b="0" i="0" dirty="0">
                <a:effectLst/>
              </a:rPr>
              <a:t>bedrijven helpen milieuvriendelijker te worden, zowel op kleine als op grote schaal. </a:t>
            </a:r>
            <a:endParaRPr lang="en-IE" sz="2800" dirty="0"/>
          </a:p>
        </p:txBody>
      </p:sp>
      <p:sp>
        <p:nvSpPr>
          <p:cNvPr id="5" name="Text Placeholder 4">
            <a:extLst>
              <a:ext uri="{FF2B5EF4-FFF2-40B4-BE49-F238E27FC236}">
                <a16:creationId xmlns:a16="http://schemas.microsoft.com/office/drawing/2014/main" id="{CF1BF3D2-119F-0146-074D-4909306D648C}"/>
              </a:ext>
            </a:extLst>
          </p:cNvPr>
          <p:cNvSpPr>
            <a:spLocks noGrp="1"/>
          </p:cNvSpPr>
          <p:nvPr>
            <p:ph type="body" sz="quarter" idx="14"/>
          </p:nvPr>
        </p:nvSpPr>
        <p:spPr>
          <a:xfrm>
            <a:off x="294688" y="4071234"/>
            <a:ext cx="11655886" cy="1666055"/>
          </a:xfrm>
        </p:spPr>
        <p:txBody>
          <a:bodyPr/>
          <a:lstStyle/>
          <a:p>
            <a:pPr algn="l"/>
            <a:r>
              <a:rPr lang="en-GB" sz="2000" b="0" i="0" dirty="0">
                <a:effectLst/>
              </a:rPr>
              <a:t>Een manier om de eerste stap te zetten is door papierloos te gaan werken. Administratieve digitaliseringsoplossingen zoals </a:t>
            </a:r>
            <a:r>
              <a:rPr lang="en-GB" sz="2000" b="1" i="0" dirty="0">
                <a:effectLst/>
              </a:rPr>
              <a:t>een digitale handtekening en elektronische facturatie maken </a:t>
            </a:r>
            <a:r>
              <a:rPr lang="en-GB" sz="2000" b="0" i="0" dirty="0">
                <a:effectLst/>
              </a:rPr>
              <a:t>papierloze activiteiten mogelijk. Deze kleine verandering heeft grote gevolgen: uw bedrijf kan bijdragen aan een vermindering van de CO2-uitstoot, water besparen en bomen sparen die anders zouden worden gebruikt voor de productie van papier. </a:t>
            </a:r>
            <a:r>
              <a:rPr lang="en-GB" sz="2000" b="1" i="0" dirty="0">
                <a:effectLst/>
              </a:rPr>
              <a:t>Maatschappelijk verantwoord ondernemen en duurzaamheid </a:t>
            </a:r>
            <a:r>
              <a:rPr lang="en-GB" sz="2000" b="0" i="0" dirty="0">
                <a:effectLst/>
              </a:rPr>
              <a:t>gaan hand in hand. </a:t>
            </a:r>
            <a:r>
              <a:rPr lang="en-GB" sz="2000" b="0" i="0" dirty="0">
                <a:effectLst/>
                <a:hlinkClick r:id="rId2"/>
              </a:rPr>
              <a:t>(Bron) </a:t>
            </a:r>
            <a:r>
              <a:rPr lang="en-GB" sz="2000" b="0" i="0" dirty="0">
                <a:effectLst/>
              </a:rPr>
              <a:t>Digitale technologieën kunnen u efficiënter maken, marktleider worden, u enorme hoeveelheden geld besparen en u meer geld opleveren. </a:t>
            </a:r>
            <a:r>
              <a:rPr lang="en-GB" sz="2000" b="1" i="0" dirty="0">
                <a:solidFill>
                  <a:srgbClr val="027354"/>
                </a:solidFill>
                <a:effectLst/>
              </a:rPr>
              <a:t>Zie de casestudy van Florida Eis </a:t>
            </a:r>
            <a:r>
              <a:rPr lang="en-GB" sz="2000" b="0" i="0" dirty="0">
                <a:effectLst/>
              </a:rPr>
              <a:t>op de volgende dia. </a:t>
            </a:r>
          </a:p>
        </p:txBody>
      </p:sp>
      <p:pic>
        <p:nvPicPr>
          <p:cNvPr id="12" name="Picture Placeholder 11" descr="A picture containing stationary, vector graphics, envelope, businesscard&#10;&#10;Description automatically generated">
            <a:extLst>
              <a:ext uri="{FF2B5EF4-FFF2-40B4-BE49-F238E27FC236}">
                <a16:creationId xmlns:a16="http://schemas.microsoft.com/office/drawing/2014/main" id="{50E430D5-B314-6E89-5D1D-3A5EA6FDDEB4}"/>
              </a:ext>
            </a:extLst>
          </p:cNvPr>
          <p:cNvPicPr>
            <a:picLocks noGrp="1" noChangeAspect="1"/>
          </p:cNvPicPr>
          <p:nvPr>
            <p:ph type="pic" sz="quarter" idx="19"/>
          </p:nvPr>
        </p:nvPicPr>
        <p:blipFill>
          <a:blip r:embed="rId3"/>
          <a:srcRect t="20039" b="20039"/>
          <a:stretch>
            <a:fillRect/>
          </a:stretch>
        </p:blipFill>
        <p:spPr/>
      </p:pic>
    </p:spTree>
    <p:extLst>
      <p:ext uri="{BB962C8B-B14F-4D97-AF65-F5344CB8AC3E}">
        <p14:creationId xmlns:p14="http://schemas.microsoft.com/office/powerpoint/2010/main" val="2062989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group of people looking at a computer&#10;&#10;Description automatically generated">
            <a:extLst>
              <a:ext uri="{FF2B5EF4-FFF2-40B4-BE49-F238E27FC236}">
                <a16:creationId xmlns:a16="http://schemas.microsoft.com/office/drawing/2014/main" id="{98C9B763-B402-3A2E-1096-D9D8F7BAD9C8}"/>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l="25799" r="25799"/>
          <a:stretch>
            <a:fillRect/>
          </a:stretch>
        </p:blipFill>
        <p:spPr>
          <a:xfrm>
            <a:off x="7150100" y="398463"/>
            <a:ext cx="4438650" cy="6226175"/>
          </a:xfrm>
        </p:spPr>
      </p:pic>
      <p:sp>
        <p:nvSpPr>
          <p:cNvPr id="4" name="Text Placeholder 3">
            <a:extLst>
              <a:ext uri="{FF2B5EF4-FFF2-40B4-BE49-F238E27FC236}">
                <a16:creationId xmlns:a16="http://schemas.microsoft.com/office/drawing/2014/main" id="{F35C096F-C8C0-C285-EE51-2189C8AB093E}"/>
              </a:ext>
            </a:extLst>
          </p:cNvPr>
          <p:cNvSpPr>
            <a:spLocks noGrp="1"/>
          </p:cNvSpPr>
          <p:nvPr>
            <p:ph type="body" sz="quarter" idx="13"/>
          </p:nvPr>
        </p:nvSpPr>
        <p:spPr>
          <a:xfrm>
            <a:off x="437323" y="539887"/>
            <a:ext cx="6800056" cy="953429"/>
          </a:xfrm>
        </p:spPr>
        <p:txBody>
          <a:bodyPr>
            <a:normAutofit fontScale="92500" lnSpcReduction="10000"/>
          </a:bodyPr>
          <a:lstStyle/>
          <a:p>
            <a:pPr algn="ctr"/>
            <a:r>
              <a:rPr lang="en-IE" dirty="0"/>
              <a:t>GRATIS Ierse digitale hulpmiddelen voor het milieu </a:t>
            </a:r>
          </a:p>
        </p:txBody>
      </p:sp>
      <p:sp>
        <p:nvSpPr>
          <p:cNvPr id="5" name="Text Placeholder 4">
            <a:extLst>
              <a:ext uri="{FF2B5EF4-FFF2-40B4-BE49-F238E27FC236}">
                <a16:creationId xmlns:a16="http://schemas.microsoft.com/office/drawing/2014/main" id="{CDC623EC-DFE5-E534-7574-DFD4EE8F1FBC}"/>
              </a:ext>
            </a:extLst>
          </p:cNvPr>
          <p:cNvSpPr>
            <a:spLocks noGrp="1"/>
          </p:cNvSpPr>
          <p:nvPr>
            <p:ph type="body" sz="quarter" idx="14"/>
          </p:nvPr>
        </p:nvSpPr>
        <p:spPr>
          <a:xfrm>
            <a:off x="726088" y="1189326"/>
            <a:ext cx="6238916" cy="3079983"/>
          </a:xfrm>
        </p:spPr>
        <p:txBody>
          <a:bodyPr/>
          <a:lstStyle/>
          <a:p>
            <a:r>
              <a:rPr lang="en-IE" sz="2400" dirty="0">
                <a:latin typeface="Calibri" panose="020F0502020204030204" pitchFamily="34" charset="0"/>
                <a:cs typeface="Calibri" panose="020F0502020204030204" pitchFamily="34" charset="0"/>
              </a:rPr>
              <a:t>Er zijn veel </a:t>
            </a:r>
            <a:r>
              <a:rPr lang="en-IE" sz="2400" b="1"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rPr>
              <a:t>webgebaseerde richtlijnen en online trainingen </a:t>
            </a:r>
            <a:r>
              <a:rPr lang="en-IE"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rPr>
              <a:t>die CSR milieucapaciteitsopbouw bieden door middel van regelgevingsadvies en deskundige begeleiding. Voorbeelden hiervan zijn het </a:t>
            </a:r>
            <a:r>
              <a:rPr lang="en-IE"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hlinkClick r:id="rId3" action="ppaction://hlinkfile">
                  <a:extLst>
                    <a:ext uri="{A12FA001-AC4F-418D-AE19-62706E023703}">
                      <ahyp:hlinkClr xmlns:ahyp="http://schemas.microsoft.com/office/drawing/2018/hyperlinkcolor" val="tx"/>
                    </a:ext>
                  </a:extLst>
                </a:hlinkClick>
              </a:rPr>
              <a:t>Green Start Program</a:t>
            </a:r>
            <a:r>
              <a:rPr lang="en-IE"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rPr>
              <a:t>, </a:t>
            </a:r>
            <a:r>
              <a:rPr lang="en-IE"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hlinkClick r:id="rId4">
                  <a:extLst>
                    <a:ext uri="{A12FA001-AC4F-418D-AE19-62706E023703}">
                      <ahyp:hlinkClr xmlns:ahyp="http://schemas.microsoft.com/office/drawing/2018/hyperlinkcolor" val="tx"/>
                    </a:ext>
                  </a:extLst>
                </a:hlinkClick>
              </a:rPr>
              <a:t>Green Plus </a:t>
            </a:r>
            <a:r>
              <a:rPr lang="en-IE"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rPr>
              <a:t>en </a:t>
            </a:r>
            <a:r>
              <a:rPr lang="en-IE"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hlinkClick r:id="rId5">
                  <a:extLst>
                    <a:ext uri="{A12FA001-AC4F-418D-AE19-62706E023703}">
                      <ahyp:hlinkClr xmlns:ahyp="http://schemas.microsoft.com/office/drawing/2018/hyperlinkcolor" val="tx"/>
                    </a:ext>
                  </a:extLst>
                </a:hlinkClick>
              </a:rPr>
              <a:t>Green Transform </a:t>
            </a:r>
            <a:r>
              <a:rPr lang="en-IE"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rPr>
              <a:t>en </a:t>
            </a:r>
            <a:r>
              <a:rPr lang="en-GB"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hlinkClick r:id="rId6">
                  <a:extLst>
                    <a:ext uri="{A12FA001-AC4F-418D-AE19-62706E023703}">
                      <ahyp:hlinkClr xmlns:ahyp="http://schemas.microsoft.com/office/drawing/2018/hyperlinkcolor" val="tx"/>
                    </a:ext>
                  </a:extLst>
                </a:hlinkClick>
              </a:rPr>
              <a:t>E-Learning van de Health and Safety Authority </a:t>
            </a:r>
            <a:r>
              <a:rPr lang="en-GB"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rPr>
              <a:t>(HSA) biedt een reeks e-learningprogramma's.</a:t>
            </a:r>
            <a:endParaRPr lang="en-IE"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endParaRPr>
          </a:p>
          <a:p>
            <a:endParaRPr lang="en-IE"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endParaRPr>
          </a:p>
          <a:p>
            <a:r>
              <a:rPr lang="en-IE" sz="2400" b="1"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rPr>
              <a:t>Online beoordelingshulpmiddelen, </a:t>
            </a:r>
            <a:r>
              <a:rPr lang="en-IE"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rPr>
              <a:t>zoals de </a:t>
            </a:r>
            <a:r>
              <a:rPr lang="en-IE" sz="2400" b="0" i="0" u="sng" strike="noStrike" cap="none" spc="0" baseline="0" dirty="0">
                <a:ln>
                  <a:noFill/>
                </a:ln>
                <a:effectLst/>
                <a:uFillTx/>
                <a:latin typeface="Calibri" panose="020F0502020204030204" pitchFamily="34" charset="0"/>
                <a:ea typeface="+mn-ea"/>
                <a:cs typeface="Calibri" panose="020F0502020204030204" pitchFamily="34" charset="0"/>
                <a:sym typeface="Helvetica Light"/>
                <a:hlinkClick r:id="rId7">
                  <a:extLst>
                    <a:ext uri="{A12FA001-AC4F-418D-AE19-62706E023703}">
                      <ahyp:hlinkClr xmlns:ahyp="http://schemas.microsoft.com/office/drawing/2018/hyperlinkcolor" val="tx"/>
                    </a:ext>
                  </a:extLst>
                </a:hlinkClick>
              </a:rPr>
              <a:t>Carbon Footprint Calculator </a:t>
            </a:r>
            <a:r>
              <a:rPr lang="en-IE"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rPr>
              <a:t>van het EPA, </a:t>
            </a:r>
            <a:r>
              <a:rPr lang="en-IE"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hlinkClick r:id="rId8">
                  <a:extLst>
                    <a:ext uri="{A12FA001-AC4F-418D-AE19-62706E023703}">
                      <ahyp:hlinkClr xmlns:ahyp="http://schemas.microsoft.com/office/drawing/2018/hyperlinkcolor" val="tx"/>
                    </a:ext>
                  </a:extLst>
                </a:hlinkClick>
              </a:rPr>
              <a:t>ESM Webtool</a:t>
            </a:r>
            <a:r>
              <a:rPr lang="en-IE"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rPr>
              <a:t>, </a:t>
            </a:r>
            <a:r>
              <a:rPr lang="en-GB"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rPr>
              <a:t>EPA </a:t>
            </a:r>
            <a:r>
              <a:rPr lang="en-GB"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hlinkClick r:id="rId9" tooltip="Tool for Resource Efficiency">
                  <a:extLst>
                    <a:ext uri="{A12FA001-AC4F-418D-AE19-62706E023703}">
                      <ahyp:hlinkClr xmlns:ahyp="http://schemas.microsoft.com/office/drawing/2018/hyperlinkcolor" val="tx"/>
                    </a:ext>
                  </a:extLst>
                </a:hlinkClick>
              </a:rPr>
              <a:t>Tool for Resource Efficiency </a:t>
            </a:r>
            <a:r>
              <a:rPr lang="en-GB"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rPr>
              <a:t>en </a:t>
            </a:r>
            <a:r>
              <a:rPr lang="en-GB"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hlinkClick r:id="rId10">
                  <a:extLst>
                    <a:ext uri="{A12FA001-AC4F-418D-AE19-62706E023703}">
                      <ahyp:hlinkClr xmlns:ahyp="http://schemas.microsoft.com/office/drawing/2018/hyperlinkcolor" val="tx"/>
                    </a:ext>
                  </a:extLst>
                </a:hlinkClick>
              </a:rPr>
              <a:t>BeSmart.ie</a:t>
            </a:r>
            <a:r>
              <a:rPr lang="en-GB"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rPr>
              <a:t>, een gratis online hulpmiddel voor veiligheidsbeheer en risicobeoordeling van de Health and Safety Authority.</a:t>
            </a:r>
          </a:p>
          <a:p>
            <a:endParaRPr lang="en-GB"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endParaRPr>
          </a:p>
          <a:p>
            <a:endParaRPr lang="en-IE" dirty="0"/>
          </a:p>
        </p:txBody>
      </p:sp>
    </p:spTree>
    <p:extLst>
      <p:ext uri="{BB962C8B-B14F-4D97-AF65-F5344CB8AC3E}">
        <p14:creationId xmlns:p14="http://schemas.microsoft.com/office/powerpoint/2010/main" val="2384339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96AE32-7F10-5E6B-E5E0-68CE6BE36A9E}"/>
              </a:ext>
            </a:extLst>
          </p:cNvPr>
          <p:cNvSpPr/>
          <p:nvPr/>
        </p:nvSpPr>
        <p:spPr>
          <a:xfrm>
            <a:off x="0" y="0"/>
            <a:ext cx="6448425" cy="3429000"/>
          </a:xfrm>
          <a:prstGeom prst="rect">
            <a:avLst/>
          </a:prstGeom>
          <a:solidFill>
            <a:srgbClr val="CC6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Text Placeholder 4">
            <a:extLst>
              <a:ext uri="{FF2B5EF4-FFF2-40B4-BE49-F238E27FC236}">
                <a16:creationId xmlns:a16="http://schemas.microsoft.com/office/drawing/2014/main" id="{94569084-4C40-B1B8-83D2-BD3FC6DDAE95}"/>
              </a:ext>
            </a:extLst>
          </p:cNvPr>
          <p:cNvSpPr>
            <a:spLocks noGrp="1"/>
          </p:cNvSpPr>
          <p:nvPr>
            <p:ph type="body" sz="quarter" idx="13"/>
          </p:nvPr>
        </p:nvSpPr>
        <p:spPr>
          <a:xfrm>
            <a:off x="493864" y="405547"/>
            <a:ext cx="4594184" cy="3396908"/>
          </a:xfrm>
        </p:spPr>
        <p:txBody>
          <a:bodyPr>
            <a:normAutofit/>
          </a:bodyPr>
          <a:lstStyle/>
          <a:p>
            <a:r>
              <a:rPr lang="en-GB" sz="2400" b="1" i="0" dirty="0">
                <a:effectLst/>
              </a:rPr>
              <a:t>1. Inspelen op de verwachtingen en behoeften van belanghebbenden</a:t>
            </a:r>
          </a:p>
          <a:p>
            <a:endParaRPr lang="en-GB" sz="2800" b="1" i="0" dirty="0">
              <a:effectLst/>
            </a:endParaRPr>
          </a:p>
          <a:p>
            <a:r>
              <a:rPr lang="en-GB" sz="2000" b="0" dirty="0"/>
              <a:t>Het welzijn van de planeet en haar bewoners staat op het spel, evenals de reputatie van je bedrijf.</a:t>
            </a:r>
          </a:p>
          <a:p>
            <a:endParaRPr lang="en-GB" sz="2000" b="0" i="0" dirty="0">
              <a:effectLst/>
            </a:endParaRPr>
          </a:p>
          <a:p>
            <a:endParaRPr lang="en-IE" sz="2000" dirty="0"/>
          </a:p>
        </p:txBody>
      </p:sp>
      <p:sp>
        <p:nvSpPr>
          <p:cNvPr id="9" name="Text Placeholder 5">
            <a:extLst>
              <a:ext uri="{FF2B5EF4-FFF2-40B4-BE49-F238E27FC236}">
                <a16:creationId xmlns:a16="http://schemas.microsoft.com/office/drawing/2014/main" id="{1D866F52-7250-8E40-8192-34C54F21FB65}"/>
              </a:ext>
            </a:extLst>
          </p:cNvPr>
          <p:cNvSpPr>
            <a:spLocks noGrp="1"/>
          </p:cNvSpPr>
          <p:nvPr>
            <p:ph type="body" sz="quarter" idx="14"/>
          </p:nvPr>
        </p:nvSpPr>
        <p:spPr>
          <a:xfrm>
            <a:off x="304082" y="3461093"/>
            <a:ext cx="11885355" cy="3396908"/>
          </a:xfrm>
          <a:solidFill>
            <a:schemeClr val="bg1"/>
          </a:solidFill>
        </p:spPr>
        <p:txBody>
          <a:bodyPr/>
          <a:lstStyle/>
          <a:p>
            <a:pPr algn="l"/>
            <a:r>
              <a:rPr lang="en-GB" sz="2000" dirty="0"/>
              <a:t>Bedrijven moeten bedrijfsprocedures aanpassen om maatschappelijke en milieukwesties aan te pakken en strategieën aanbieden die een meer sociaal verantwoorde visie uitdragen naar belanghebbenden en het publiek. De vraag van klanten om bij sociaal en milieubewuste bedrijven te kopen, blijft groeien. De sociaal bewuste consument </a:t>
            </a:r>
            <a:r>
              <a:rPr lang="en-GB" sz="2000" b="1" dirty="0">
                <a:solidFill>
                  <a:srgbClr val="CC6A62"/>
                </a:solidFill>
              </a:rPr>
              <a:t>koopt bewust ethische en milieuvriendelijke producten</a:t>
            </a:r>
            <a:r>
              <a:rPr lang="en-GB" sz="2000" dirty="0"/>
              <a:t>. Ze stemmen voor hun waarden met hun portemonnee. </a:t>
            </a:r>
            <a:r>
              <a:rPr lang="en-GB" sz="2000" b="1" dirty="0">
                <a:solidFill>
                  <a:srgbClr val="CC6A62"/>
                </a:solidFill>
              </a:rPr>
              <a:t>45% zegt zelfs bereid te zijn meer te betalen voor duurzame producten. </a:t>
            </a:r>
            <a:r>
              <a:rPr lang="en-GB" sz="2000" dirty="0"/>
              <a:t>Digitaliseringsoplossingen kunnen bedrijven helpen om aan de verwachtingen van klanten en belanghebbenden te voldoen en hun bedrijf naar een meer sociaal bewuste toekomst te leiden. Het zal </a:t>
            </a:r>
            <a:r>
              <a:rPr lang="en-GB" sz="2000" b="1" dirty="0">
                <a:solidFill>
                  <a:srgbClr val="027354"/>
                </a:solidFill>
              </a:rPr>
              <a:t>bedrijven </a:t>
            </a:r>
            <a:r>
              <a:rPr lang="en-GB" sz="2000" dirty="0"/>
              <a:t>ook </a:t>
            </a:r>
            <a:r>
              <a:rPr lang="en-GB" sz="2000" b="1" dirty="0">
                <a:solidFill>
                  <a:srgbClr val="027354"/>
                </a:solidFill>
              </a:rPr>
              <a:t>in staat stellen om zich aan te passen aan de filosofie van een meer bewuste, technologisch georiënteerde talentenpool, door hun workflows te automatiseren en het onboardingproces voor nieuwe medewerkers te vergemakkelijken.</a:t>
            </a:r>
          </a:p>
          <a:p>
            <a:endParaRPr lang="en-IE" sz="2000" dirty="0"/>
          </a:p>
        </p:txBody>
      </p:sp>
      <p:pic>
        <p:nvPicPr>
          <p:cNvPr id="10" name="Picture Placeholder 8">
            <a:extLst>
              <a:ext uri="{FF2B5EF4-FFF2-40B4-BE49-F238E27FC236}">
                <a16:creationId xmlns:a16="http://schemas.microsoft.com/office/drawing/2014/main" id="{41CF09CD-F352-8CCA-1601-F436F0A251B8}"/>
              </a:ext>
            </a:extLst>
          </p:cNvPr>
          <p:cNvPicPr>
            <a:picLocks noGrp="1" noChangeAspect="1"/>
          </p:cNvPicPr>
          <p:nvPr>
            <p:ph type="pic" sz="quarter" idx="19"/>
          </p:nvPr>
        </p:nvPicPr>
        <p:blipFill rotWithShape="1">
          <a:blip r:embed="rId2"/>
          <a:srcRect l="-13211" t="5297" r="-20563" b="14544"/>
          <a:stretch/>
        </p:blipFill>
        <p:spPr>
          <a:xfrm>
            <a:off x="6448425" y="-1"/>
            <a:ext cx="5741012" cy="3439837"/>
          </a:xfrm>
        </p:spPr>
      </p:pic>
    </p:spTree>
    <p:extLst>
      <p:ext uri="{BB962C8B-B14F-4D97-AF65-F5344CB8AC3E}">
        <p14:creationId xmlns:p14="http://schemas.microsoft.com/office/powerpoint/2010/main" val="170397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8F852C5-39F3-6164-D01B-1D6B1A5C51CD}"/>
              </a:ext>
            </a:extLst>
          </p:cNvPr>
          <p:cNvSpPr>
            <a:spLocks noGrp="1"/>
          </p:cNvSpPr>
          <p:nvPr>
            <p:ph type="body" sz="quarter" idx="13"/>
          </p:nvPr>
        </p:nvSpPr>
        <p:spPr>
          <a:xfrm>
            <a:off x="290580" y="181827"/>
            <a:ext cx="5148195" cy="6478154"/>
          </a:xfrm>
        </p:spPr>
        <p:txBody>
          <a:bodyPr>
            <a:normAutofit fontScale="92500"/>
          </a:bodyPr>
          <a:lstStyle/>
          <a:p>
            <a:pPr>
              <a:lnSpc>
                <a:spcPct val="120000"/>
              </a:lnSpc>
              <a:spcBef>
                <a:spcPts val="0"/>
              </a:spcBef>
            </a:pPr>
            <a:r>
              <a:rPr lang="en-IE" sz="3200" dirty="0"/>
              <a:t>NINE &amp; Co. Kinderkleding</a:t>
            </a:r>
          </a:p>
          <a:p>
            <a:pPr>
              <a:lnSpc>
                <a:spcPct val="120000"/>
              </a:lnSpc>
              <a:spcBef>
                <a:spcPts val="0"/>
              </a:spcBef>
            </a:pPr>
            <a:endParaRPr lang="en-IE" sz="2000" b="0" dirty="0"/>
          </a:p>
          <a:p>
            <a:pPr marL="0" indent="0">
              <a:lnSpc>
                <a:spcPct val="120000"/>
              </a:lnSpc>
              <a:spcBef>
                <a:spcPts val="0"/>
              </a:spcBef>
              <a:buNone/>
            </a:pPr>
            <a:r>
              <a:rPr lang="en-IE" sz="2400" b="0" i="0" u="none" strike="noStrike" cap="none" spc="0" baseline="0" dirty="0">
                <a:ln>
                  <a:noFill/>
                </a:ln>
                <a:uFillTx/>
                <a:ea typeface="+mn-ea"/>
                <a:cs typeface="Calibri" panose="020F0502020204030204" pitchFamily="34" charset="0"/>
                <a:sym typeface="Helvetica Light"/>
                <a:hlinkClick r:id="rId2">
                  <a:extLst>
                    <a:ext uri="{A12FA001-AC4F-418D-AE19-62706E023703}">
                      <ahyp:hlinkClr xmlns:ahyp="http://schemas.microsoft.com/office/drawing/2018/hyperlinkcolor" val="tx"/>
                    </a:ext>
                  </a:extLst>
                </a:hlinkClick>
              </a:rPr>
              <a:t>NINE &amp; Co </a:t>
            </a:r>
            <a:r>
              <a:rPr lang="en-IE" sz="2400" b="0" i="0" u="none" strike="noStrike" cap="none" spc="0" baseline="0" dirty="0">
                <a:ln>
                  <a:noFill/>
                </a:ln>
                <a:uFillTx/>
                <a:ea typeface="+mn-ea"/>
                <a:cs typeface="Calibri" panose="020F0502020204030204" pitchFamily="34" charset="0"/>
                <a:sym typeface="Helvetica Light"/>
              </a:rPr>
              <a:t>creëerde een </a:t>
            </a:r>
            <a:r>
              <a:rPr lang="en-IE" sz="2400" b="0" dirty="0">
                <a:ea typeface="+mn-ea"/>
                <a:sym typeface="Helvetica Light"/>
              </a:rPr>
              <a:t>heel document met hun </a:t>
            </a:r>
            <a:r>
              <a:rPr lang="en-IE" sz="2400" dirty="0">
                <a:ea typeface="+mn-ea"/>
                <a:sym typeface="Helvetica Light"/>
                <a:hlinkClick r:id="rId3">
                  <a:extLst>
                    <a:ext uri="{A12FA001-AC4F-418D-AE19-62706E023703}">
                      <ahyp:hlinkClr xmlns:ahyp="http://schemas.microsoft.com/office/drawing/2018/hyperlinkcolor" val="tx"/>
                    </a:ext>
                  </a:extLst>
                </a:hlinkClick>
              </a:rPr>
              <a:t>CSR-strategie </a:t>
            </a:r>
            <a:r>
              <a:rPr lang="en-IE" sz="2400" b="0" dirty="0">
                <a:ea typeface="+mn-ea"/>
                <a:sym typeface="Helvetica Light"/>
              </a:rPr>
              <a:t>en -kader, evenals actieplannen om hun doelen te bereiken.</a:t>
            </a:r>
          </a:p>
          <a:p>
            <a:pPr marL="0" indent="0">
              <a:lnSpc>
                <a:spcPct val="120000"/>
              </a:lnSpc>
              <a:spcBef>
                <a:spcPts val="0"/>
              </a:spcBef>
              <a:buNone/>
            </a:pPr>
            <a:endParaRPr lang="en-IE" sz="2400" b="0" dirty="0">
              <a:ea typeface="+mn-ea"/>
              <a:cs typeface="Calibri" panose="020F0502020204030204" pitchFamily="34" charset="0"/>
              <a:sym typeface="Helvetica Light"/>
            </a:endParaRPr>
          </a:p>
          <a:p>
            <a:pPr marL="0" indent="0">
              <a:lnSpc>
                <a:spcPct val="120000"/>
              </a:lnSpc>
              <a:spcBef>
                <a:spcPts val="0"/>
              </a:spcBef>
              <a:buNone/>
            </a:pPr>
            <a:r>
              <a:rPr lang="en-IE" sz="2400" dirty="0">
                <a:ea typeface="+mn-ea"/>
                <a:sym typeface="Helvetica Light"/>
              </a:rPr>
              <a:t>Redenen om nieuwe technologie te gebruiken</a:t>
            </a:r>
          </a:p>
          <a:p>
            <a:pPr marL="0" indent="0">
              <a:lnSpc>
                <a:spcPct val="120000"/>
              </a:lnSpc>
              <a:spcBef>
                <a:spcPts val="0"/>
              </a:spcBef>
              <a:buNone/>
            </a:pPr>
            <a:endParaRPr lang="en-IE" sz="2400" b="0" dirty="0">
              <a:ea typeface="+mn-ea"/>
              <a:sym typeface="Helvetica Light"/>
            </a:endParaRPr>
          </a:p>
          <a:p>
            <a:pPr marL="571500" indent="-571500">
              <a:lnSpc>
                <a:spcPct val="120000"/>
              </a:lnSpc>
              <a:spcBef>
                <a:spcPts val="0"/>
              </a:spcBef>
              <a:buFont typeface="Arial" panose="020B0604020202020204" pitchFamily="34" charset="0"/>
              <a:buChar char="•"/>
            </a:pPr>
            <a:r>
              <a:rPr lang="en-GB" sz="2400" b="0" dirty="0">
                <a:ea typeface="+mn-ea"/>
              </a:rPr>
              <a:t>Ketenverantwoordelijkheid realiseren</a:t>
            </a:r>
          </a:p>
          <a:p>
            <a:pPr marL="571500" indent="-571500">
              <a:lnSpc>
                <a:spcPct val="120000"/>
              </a:lnSpc>
              <a:spcBef>
                <a:spcPts val="0"/>
              </a:spcBef>
              <a:buFont typeface="Arial" panose="020B0604020202020204" pitchFamily="34" charset="0"/>
              <a:buChar char="•"/>
            </a:pPr>
            <a:r>
              <a:rPr lang="en-GB" sz="2400" b="0" dirty="0">
                <a:ea typeface="+mn-ea"/>
              </a:rPr>
              <a:t>Investeren in de gezondheid en veiligheid van moeders en baby's</a:t>
            </a:r>
          </a:p>
          <a:p>
            <a:pPr marL="571500" indent="-571500">
              <a:lnSpc>
                <a:spcPct val="120000"/>
              </a:lnSpc>
              <a:spcBef>
                <a:spcPts val="0"/>
              </a:spcBef>
              <a:buFont typeface="Arial" panose="020B0604020202020204" pitchFamily="34" charset="0"/>
              <a:buChar char="•"/>
            </a:pPr>
            <a:r>
              <a:rPr lang="en-GB" sz="2400" b="0" dirty="0">
                <a:ea typeface="+mn-ea"/>
              </a:rPr>
              <a:t>NINE &amp; Co. laten groeien als circulair bedrijf</a:t>
            </a:r>
            <a:endParaRPr lang="en-IE" sz="2400" b="0" dirty="0">
              <a:ea typeface="+mn-ea"/>
            </a:endParaRPr>
          </a:p>
          <a:p>
            <a:pPr>
              <a:lnSpc>
                <a:spcPct val="120000"/>
              </a:lnSpc>
              <a:spcBef>
                <a:spcPts val="0"/>
              </a:spcBef>
            </a:pPr>
            <a:endParaRPr lang="en-IE" sz="2000" b="0" dirty="0"/>
          </a:p>
        </p:txBody>
      </p:sp>
      <p:pic>
        <p:nvPicPr>
          <p:cNvPr id="13" name="Picture 12">
            <a:hlinkClick r:id="rId2"/>
            <a:extLst>
              <a:ext uri="{FF2B5EF4-FFF2-40B4-BE49-F238E27FC236}">
                <a16:creationId xmlns:a16="http://schemas.microsoft.com/office/drawing/2014/main" id="{D73E0C08-6A57-7F59-9BA3-76E4E32F27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65409" y="1768714"/>
            <a:ext cx="4888871" cy="2224911"/>
          </a:xfrm>
          <a:prstGeom prst="rect">
            <a:avLst/>
          </a:prstGeom>
        </p:spPr>
      </p:pic>
      <p:sp>
        <p:nvSpPr>
          <p:cNvPr id="14" name="Rectangle: Rounded Corners 13">
            <a:hlinkClick r:id="rId5"/>
            <a:extLst>
              <a:ext uri="{FF2B5EF4-FFF2-40B4-BE49-F238E27FC236}">
                <a16:creationId xmlns:a16="http://schemas.microsoft.com/office/drawing/2014/main" id="{95E8AE76-7D73-DEDA-F515-D92C79C40C12}"/>
              </a:ext>
            </a:extLst>
          </p:cNvPr>
          <p:cNvSpPr/>
          <p:nvPr/>
        </p:nvSpPr>
        <p:spPr>
          <a:xfrm>
            <a:off x="6394388" y="5135652"/>
            <a:ext cx="4513499" cy="1371600"/>
          </a:xfrm>
          <a:prstGeom prst="roundRect">
            <a:avLst/>
          </a:prstGeom>
          <a:solidFill>
            <a:srgbClr val="F08B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5" name="TextBox 14">
            <a:extLst>
              <a:ext uri="{FF2B5EF4-FFF2-40B4-BE49-F238E27FC236}">
                <a16:creationId xmlns:a16="http://schemas.microsoft.com/office/drawing/2014/main" id="{39BBF675-35A2-8B06-26DE-C45410B7339F}"/>
              </a:ext>
            </a:extLst>
          </p:cNvPr>
          <p:cNvSpPr txBox="1"/>
          <p:nvPr/>
        </p:nvSpPr>
        <p:spPr>
          <a:xfrm>
            <a:off x="6491335" y="5406637"/>
            <a:ext cx="3637752" cy="1200329"/>
          </a:xfrm>
          <a:prstGeom prst="rect">
            <a:avLst/>
          </a:prstGeom>
          <a:solidFill>
            <a:srgbClr val="F08B10"/>
          </a:solidFill>
        </p:spPr>
        <p:txBody>
          <a:bodyPr wrap="square" rtlCol="0">
            <a:spAutoFit/>
          </a:bodyPr>
          <a:lstStyle/>
          <a:p>
            <a:pPr algn="ctr"/>
            <a:r>
              <a:rPr lang="en-IE" sz="2400" b="1" dirty="0">
                <a:solidFill>
                  <a:schemeClr val="bg1"/>
                </a:solidFill>
              </a:rPr>
              <a:t>Klik om hun </a:t>
            </a:r>
            <a:r>
              <a:rPr lang="en-IE" sz="2400" b="1" dirty="0" err="1">
                <a:solidFill>
                  <a:schemeClr val="bg1"/>
                </a:solidFill>
              </a:rPr>
              <a:t>volledige</a:t>
            </a:r>
            <a:r>
              <a:rPr lang="en-IE" sz="2400" b="1" dirty="0">
                <a:solidFill>
                  <a:schemeClr val="bg1"/>
                </a:solidFill>
              </a:rPr>
              <a:t> CSR-reis en casestudy te bekijken</a:t>
            </a:r>
          </a:p>
        </p:txBody>
      </p:sp>
      <p:pic>
        <p:nvPicPr>
          <p:cNvPr id="16" name="Graphic 15" descr="Touchscreen with solid fill">
            <a:extLst>
              <a:ext uri="{FF2B5EF4-FFF2-40B4-BE49-F238E27FC236}">
                <a16:creationId xmlns:a16="http://schemas.microsoft.com/office/drawing/2014/main" id="{0A6339E4-1036-429F-3AB9-4697D75153D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11461" y="5364252"/>
            <a:ext cx="914400" cy="914400"/>
          </a:xfrm>
          <a:prstGeom prst="rect">
            <a:avLst/>
          </a:prstGeom>
        </p:spPr>
      </p:pic>
      <p:sp>
        <p:nvSpPr>
          <p:cNvPr id="4" name="Rectangle: Rounded Corners 3">
            <a:extLst>
              <a:ext uri="{FF2B5EF4-FFF2-40B4-BE49-F238E27FC236}">
                <a16:creationId xmlns:a16="http://schemas.microsoft.com/office/drawing/2014/main" id="{EFB27016-BABD-34E9-C918-8444352FCCB9}"/>
              </a:ext>
            </a:extLst>
          </p:cNvPr>
          <p:cNvSpPr/>
          <p:nvPr/>
        </p:nvSpPr>
        <p:spPr>
          <a:xfrm>
            <a:off x="5943600" y="6919"/>
            <a:ext cx="5372100" cy="1157314"/>
          </a:xfrm>
          <a:prstGeom prst="roundRect">
            <a:avLst/>
          </a:prstGeom>
          <a:solidFill>
            <a:srgbClr val="096D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TextBox 5">
            <a:extLst>
              <a:ext uri="{FF2B5EF4-FFF2-40B4-BE49-F238E27FC236}">
                <a16:creationId xmlns:a16="http://schemas.microsoft.com/office/drawing/2014/main" id="{ABF204F2-1C51-8C66-125E-F9E40EAED1FD}"/>
              </a:ext>
            </a:extLst>
          </p:cNvPr>
          <p:cNvSpPr txBox="1"/>
          <p:nvPr/>
        </p:nvSpPr>
        <p:spPr>
          <a:xfrm>
            <a:off x="6172200" y="166660"/>
            <a:ext cx="4911132" cy="954107"/>
          </a:xfrm>
          <a:prstGeom prst="rect">
            <a:avLst/>
          </a:prstGeom>
          <a:solidFill>
            <a:srgbClr val="096D6E"/>
          </a:solidFill>
        </p:spPr>
        <p:txBody>
          <a:bodyPr wrap="square" rtlCol="0">
            <a:spAutoFit/>
          </a:bodyPr>
          <a:lstStyle/>
          <a:p>
            <a:pPr algn="ctr"/>
            <a:r>
              <a:rPr lang="en-IE" sz="3200" b="1" dirty="0">
                <a:solidFill>
                  <a:schemeClr val="bg1"/>
                </a:solidFill>
                <a:latin typeface="Aharoni" panose="02010803020104030203" pitchFamily="2" charset="-79"/>
                <a:cs typeface="Aharoni" panose="02010803020104030203" pitchFamily="2" charset="-79"/>
              </a:rPr>
              <a:t>Casestudie</a:t>
            </a:r>
          </a:p>
          <a:p>
            <a:pPr algn="ctr"/>
            <a:r>
              <a:rPr lang="en-IE" sz="2400" dirty="0">
                <a:solidFill>
                  <a:schemeClr val="bg1"/>
                </a:solidFill>
                <a:cs typeface="Aharoni" panose="02010803020104030203" pitchFamily="2" charset="-79"/>
              </a:rPr>
              <a:t>NINE &amp; Co, Kinderkleding</a:t>
            </a:r>
          </a:p>
        </p:txBody>
      </p:sp>
    </p:spTree>
    <p:extLst>
      <p:ext uri="{BB962C8B-B14F-4D97-AF65-F5344CB8AC3E}">
        <p14:creationId xmlns:p14="http://schemas.microsoft.com/office/powerpoint/2010/main" val="3624912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hlinkClick r:id="rId2"/>
            <a:extLst>
              <a:ext uri="{FF2B5EF4-FFF2-40B4-BE49-F238E27FC236}">
                <a16:creationId xmlns:a16="http://schemas.microsoft.com/office/drawing/2014/main" id="{8EA9F25C-A398-E80A-6A2E-8A2AF47A4725}"/>
              </a:ext>
            </a:extLst>
          </p:cNvPr>
          <p:cNvPicPr>
            <a:picLocks noChangeAspect="1"/>
          </p:cNvPicPr>
          <p:nvPr/>
        </p:nvPicPr>
        <p:blipFill rotWithShape="1">
          <a:blip r:embed="rId3"/>
          <a:srcRect t="751" b="751"/>
          <a:stretch/>
        </p:blipFill>
        <p:spPr>
          <a:xfrm>
            <a:off x="0" y="-17668"/>
            <a:ext cx="12192000" cy="6875668"/>
          </a:xfrm>
          <a:prstGeom prst="rect">
            <a:avLst/>
          </a:prstGeom>
        </p:spPr>
      </p:pic>
      <p:pic>
        <p:nvPicPr>
          <p:cNvPr id="9" name="Graphic 8" descr="Cursor with solid fill">
            <a:hlinkClick r:id="rId2"/>
            <a:extLst>
              <a:ext uri="{FF2B5EF4-FFF2-40B4-BE49-F238E27FC236}">
                <a16:creationId xmlns:a16="http://schemas.microsoft.com/office/drawing/2014/main" id="{CB879BE5-DD30-6AF7-34B1-73762AD041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75813" y="4602817"/>
            <a:ext cx="1712258" cy="1712258"/>
          </a:xfrm>
          <a:prstGeom prst="rect">
            <a:avLst/>
          </a:prstGeom>
        </p:spPr>
      </p:pic>
    </p:spTree>
    <p:extLst>
      <p:ext uri="{BB962C8B-B14F-4D97-AF65-F5344CB8AC3E}">
        <p14:creationId xmlns:p14="http://schemas.microsoft.com/office/powerpoint/2010/main" val="1837594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6903D2EB-793D-021E-C853-FA5BF144D3D6}"/>
              </a:ext>
            </a:extLst>
          </p:cNvPr>
          <p:cNvSpPr>
            <a:spLocks noGrp="1"/>
          </p:cNvSpPr>
          <p:nvPr>
            <p:ph type="pic" sz="quarter" idx="19"/>
          </p:nvPr>
        </p:nvSpPr>
        <p:spPr>
          <a:xfrm>
            <a:off x="5629275" y="-1"/>
            <a:ext cx="6560162" cy="3930647"/>
          </a:xfrm>
          <a:solidFill>
            <a:srgbClr val="4C3BF3"/>
          </a:solidFill>
        </p:spPr>
      </p:sp>
      <p:sp>
        <p:nvSpPr>
          <p:cNvPr id="5" name="Text Placeholder 4">
            <a:extLst>
              <a:ext uri="{FF2B5EF4-FFF2-40B4-BE49-F238E27FC236}">
                <a16:creationId xmlns:a16="http://schemas.microsoft.com/office/drawing/2014/main" id="{72A50DB3-C73B-F1AD-7B39-FFE8030F8CDF}"/>
              </a:ext>
            </a:extLst>
          </p:cNvPr>
          <p:cNvSpPr>
            <a:spLocks noGrp="1"/>
          </p:cNvSpPr>
          <p:nvPr>
            <p:ph type="body" sz="quarter" idx="13"/>
          </p:nvPr>
        </p:nvSpPr>
        <p:spPr>
          <a:xfrm>
            <a:off x="613214" y="340691"/>
            <a:ext cx="4492940" cy="2514614"/>
          </a:xfrm>
        </p:spPr>
        <p:txBody>
          <a:bodyPr>
            <a:noAutofit/>
          </a:bodyPr>
          <a:lstStyle/>
          <a:p>
            <a:pPr algn="l"/>
            <a:r>
              <a:rPr lang="en-GB" sz="3200" b="1" i="0" dirty="0">
                <a:effectLst/>
              </a:rPr>
              <a:t>2. Voldoen aan de huidige wetgeving</a:t>
            </a:r>
          </a:p>
          <a:p>
            <a:pPr algn="l"/>
            <a:endParaRPr lang="en-GB" sz="3200" b="0" i="0" dirty="0">
              <a:effectLst/>
            </a:endParaRPr>
          </a:p>
          <a:p>
            <a:pPr algn="l"/>
            <a:r>
              <a:rPr lang="en-GB" sz="2400" b="0" i="0" dirty="0">
                <a:effectLst/>
              </a:rPr>
              <a:t>Beste praktijken in maatschappelijk verantwoord ondernemen vallen steeds vaker samen met naleving van de wet, zowel op nationaal als internationaal niveau. </a:t>
            </a:r>
          </a:p>
          <a:p>
            <a:endParaRPr lang="en-IE" sz="4000" dirty="0"/>
          </a:p>
        </p:txBody>
      </p:sp>
      <p:sp>
        <p:nvSpPr>
          <p:cNvPr id="6" name="Text Placeholder 5">
            <a:extLst>
              <a:ext uri="{FF2B5EF4-FFF2-40B4-BE49-F238E27FC236}">
                <a16:creationId xmlns:a16="http://schemas.microsoft.com/office/drawing/2014/main" id="{08CCD317-95F4-AB2A-D1DC-AD5E9D728471}"/>
              </a:ext>
            </a:extLst>
          </p:cNvPr>
          <p:cNvSpPr>
            <a:spLocks noGrp="1"/>
          </p:cNvSpPr>
          <p:nvPr>
            <p:ph type="body" sz="quarter" idx="14"/>
          </p:nvPr>
        </p:nvSpPr>
        <p:spPr>
          <a:xfrm>
            <a:off x="416459" y="4097946"/>
            <a:ext cx="11772978" cy="1666055"/>
          </a:xfrm>
        </p:spPr>
        <p:txBody>
          <a:bodyPr/>
          <a:lstStyle/>
          <a:p>
            <a:pPr algn="l"/>
            <a:r>
              <a:rPr lang="en-GB" sz="2000" b="0" i="0" dirty="0">
                <a:effectLst/>
              </a:rPr>
              <a:t>Digitale oplossingen helpen bij vele aspecten van het bedrijfsleven, waaronder regelgeving en wettelijke behoeften, zoals het elektronisch ondertekenen van documenten en het beheren van e-facturatie en betalingen, die moeten voldoen aan de Europese digitale regelgeving. Een digitale handtekening moet rechtsgeldig zijn volgens </a:t>
            </a:r>
            <a:r>
              <a:rPr lang="en-GB" sz="2000" b="0" i="0" u="none" strike="noStrike" dirty="0">
                <a:solidFill>
                  <a:srgbClr val="2583FD"/>
                </a:solidFill>
                <a:effectLst/>
                <a:hlinkClick r:id="rId2"/>
              </a:rPr>
              <a:t>de Europese Verordening (EU) nr. 910/2014 betreffende elektronische identificatie en vertrouwensdiensten voor elektronische transacties </a:t>
            </a:r>
            <a:r>
              <a:rPr lang="en-GB" sz="2000" dirty="0">
                <a:solidFill>
                  <a:srgbClr val="2583FD"/>
                </a:solidFill>
              </a:rPr>
              <a:t>(</a:t>
            </a:r>
            <a:r>
              <a:rPr lang="en-GB" sz="2000" dirty="0">
                <a:solidFill>
                  <a:srgbClr val="2583FD"/>
                </a:solidFill>
                <a:hlinkClick r:id="rId3">
                  <a:extLst>
                    <a:ext uri="{A12FA001-AC4F-418D-AE19-62706E023703}">
                      <ahyp:hlinkClr xmlns:ahyp="http://schemas.microsoft.com/office/drawing/2018/hyperlinkcolor" val="tx"/>
                    </a:ext>
                  </a:extLst>
                </a:hlinkClick>
              </a:rPr>
              <a:t>eIDAS-verordening</a:t>
            </a:r>
            <a:r>
              <a:rPr lang="en-GB" sz="2000" dirty="0">
                <a:solidFill>
                  <a:srgbClr val="2583FD"/>
                </a:solidFill>
              </a:rPr>
              <a:t>) en </a:t>
            </a:r>
            <a:r>
              <a:rPr lang="en-GB" sz="2000" b="0" i="0" dirty="0">
                <a:effectLst/>
              </a:rPr>
              <a:t>andere internationale wetgeving. Een ander voorbeeld is het verzenden en ontvangen van e-facturen door middel van elektronische handtekeningen moet voldoen aan de huidige regelgeving voor elektronisch factureren, zoals </a:t>
            </a:r>
            <a:r>
              <a:rPr lang="en-GB" sz="2000" dirty="0">
                <a:solidFill>
                  <a:srgbClr val="2583FD"/>
                </a:solidFill>
                <a:hlinkClick r:id="rId4">
                  <a:extLst>
                    <a:ext uri="{A12FA001-AC4F-418D-AE19-62706E023703}">
                      <ahyp:hlinkClr xmlns:ahyp="http://schemas.microsoft.com/office/drawing/2018/hyperlinkcolor" val="tx"/>
                    </a:ext>
                  </a:extLst>
                </a:hlinkClick>
              </a:rPr>
              <a:t>PEPPOL </a:t>
            </a:r>
            <a:r>
              <a:rPr lang="en-GB" sz="2000" b="0" i="0" dirty="0">
                <a:effectLst/>
              </a:rPr>
              <a:t>en de Europese norm EN 16931.</a:t>
            </a:r>
          </a:p>
          <a:p>
            <a:endParaRPr lang="en-IE" sz="2000" dirty="0"/>
          </a:p>
        </p:txBody>
      </p:sp>
      <p:pic>
        <p:nvPicPr>
          <p:cNvPr id="3074" name="Picture 2" descr="eIDAS Regulation: Brexit and the electronic trust services providers law">
            <a:extLst>
              <a:ext uri="{FF2B5EF4-FFF2-40B4-BE49-F238E27FC236}">
                <a16:creationId xmlns:a16="http://schemas.microsoft.com/office/drawing/2014/main" id="{97F26FDC-1616-06D0-BD59-96C29FB4611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93734" y="66913"/>
            <a:ext cx="4354165" cy="229444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FBA78C5-0263-4766-A759-58ED0B7DA731}"/>
              </a:ext>
            </a:extLst>
          </p:cNvPr>
          <p:cNvSpPr txBox="1"/>
          <p:nvPr/>
        </p:nvSpPr>
        <p:spPr>
          <a:xfrm>
            <a:off x="5597231" y="2361354"/>
            <a:ext cx="6594769" cy="1631216"/>
          </a:xfrm>
          <a:prstGeom prst="rect">
            <a:avLst/>
          </a:prstGeom>
          <a:solidFill>
            <a:srgbClr val="00237C"/>
          </a:solidFill>
        </p:spPr>
        <p:txBody>
          <a:bodyPr wrap="square" rtlCol="0">
            <a:spAutoFit/>
          </a:bodyPr>
          <a:lstStyle/>
          <a:p>
            <a:pPr algn="ctr"/>
            <a:r>
              <a:rPr lang="en-GB" sz="2000" b="0" i="0" dirty="0">
                <a:solidFill>
                  <a:schemeClr val="bg1"/>
                </a:solidFill>
                <a:effectLst/>
              </a:rPr>
              <a:t>De verordening van het Europees Parlement en de Raad van 23 juli 2014 betreffende elektronische identificatie en vertrouwensdiensten voor elektronische transacties in de interne markt staat algemeen bekend als eIDAS (electronic </a:t>
            </a:r>
            <a:r>
              <a:rPr lang="en-GB" sz="2000" b="0" i="0" dirty="0" err="1">
                <a:solidFill>
                  <a:schemeClr val="bg1"/>
                </a:solidFill>
                <a:effectLst/>
              </a:rPr>
              <a:t>IDentification</a:t>
            </a:r>
            <a:r>
              <a:rPr lang="en-GB" sz="2000" b="0" i="0" dirty="0">
                <a:solidFill>
                  <a:schemeClr val="bg1"/>
                </a:solidFill>
                <a:effectLst/>
              </a:rPr>
              <a:t>, Authentication and trust Services).</a:t>
            </a:r>
            <a:endParaRPr lang="en-IE" sz="2000" dirty="0">
              <a:solidFill>
                <a:schemeClr val="bg1"/>
              </a:solidFill>
            </a:endParaRPr>
          </a:p>
        </p:txBody>
      </p:sp>
    </p:spTree>
    <p:extLst>
      <p:ext uri="{BB962C8B-B14F-4D97-AF65-F5344CB8AC3E}">
        <p14:creationId xmlns:p14="http://schemas.microsoft.com/office/powerpoint/2010/main" val="3327893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Picture Placeholder 1">
            <a:extLst>
              <a:ext uri="{FF2B5EF4-FFF2-40B4-BE49-F238E27FC236}">
                <a16:creationId xmlns:a16="http://schemas.microsoft.com/office/drawing/2014/main" id="{47111B60-4D09-B495-DA28-5E68C2C32497}"/>
              </a:ext>
            </a:extLst>
          </p:cNvPr>
          <p:cNvSpPr>
            <a:spLocks noGrp="1"/>
          </p:cNvSpPr>
          <p:nvPr>
            <p:ph type="pic" sz="quarter" idx="15"/>
          </p:nvPr>
        </p:nvSpPr>
        <p:spPr>
          <a:xfrm>
            <a:off x="6171480" y="1323975"/>
            <a:ext cx="4911852" cy="3105150"/>
          </a:xfrm>
          <a:solidFill>
            <a:schemeClr val="bg1"/>
          </a:solidFill>
        </p:spPr>
      </p:sp>
      <p:sp>
        <p:nvSpPr>
          <p:cNvPr id="5" name="Text Placeholder 4">
            <a:extLst>
              <a:ext uri="{FF2B5EF4-FFF2-40B4-BE49-F238E27FC236}">
                <a16:creationId xmlns:a16="http://schemas.microsoft.com/office/drawing/2014/main" id="{0A1A1D54-C1C8-22A0-5B10-F46A70021158}"/>
              </a:ext>
            </a:extLst>
          </p:cNvPr>
          <p:cNvSpPr>
            <a:spLocks noGrp="1"/>
          </p:cNvSpPr>
          <p:nvPr>
            <p:ph type="body" sz="quarter" idx="13"/>
          </p:nvPr>
        </p:nvSpPr>
        <p:spPr>
          <a:xfrm>
            <a:off x="390166" y="947671"/>
            <a:ext cx="4951377" cy="5792633"/>
          </a:xfrm>
        </p:spPr>
        <p:txBody>
          <a:bodyPr>
            <a:normAutofit fontScale="47500" lnSpcReduction="20000"/>
          </a:bodyPr>
          <a:lstStyle/>
          <a:p>
            <a:pPr>
              <a:lnSpc>
                <a:spcPct val="120000"/>
              </a:lnSpc>
              <a:spcBef>
                <a:spcPts val="0"/>
              </a:spcBef>
            </a:pPr>
            <a:r>
              <a:rPr lang="en-GB" sz="3600" b="0" i="0" dirty="0">
                <a:effectLst/>
              </a:rPr>
              <a:t>TEG heeft een stabiele en duurzame toeleveringsketen opgebouwd door de prestaties van leveranciers te monitoren en door gebruik te maken van digitale documenttracering, documenthandtekeningen, digitale rapportage en prestatiebeoordelingen van leveranciers, waaronder tijdige </a:t>
            </a:r>
            <a:r>
              <a:rPr lang="en-GB" sz="3600" b="0" i="1" dirty="0">
                <a:effectLst/>
                <a:hlinkClick r:id="rId2">
                  <a:extLst>
                    <a:ext uri="{A12FA001-AC4F-418D-AE19-62706E023703}">
                      <ahyp:hlinkClr xmlns:ahyp="http://schemas.microsoft.com/office/drawing/2018/hyperlinkcolor" val="tx"/>
                    </a:ext>
                  </a:extLst>
                </a:hlinkClick>
              </a:rPr>
              <a:t>levering </a:t>
            </a:r>
            <a:r>
              <a:rPr lang="en-GB" sz="3600" b="0" i="0" dirty="0">
                <a:effectLst/>
                <a:hlinkClick r:id="rId2">
                  <a:extLst>
                    <a:ext uri="{A12FA001-AC4F-418D-AE19-62706E023703}">
                      <ahyp:hlinkClr xmlns:ahyp="http://schemas.microsoft.com/office/drawing/2018/hyperlinkcolor" val="tx"/>
                    </a:ext>
                  </a:extLst>
                </a:hlinkClick>
              </a:rPr>
              <a:t>en </a:t>
            </a:r>
            <a:r>
              <a:rPr lang="en-GB" sz="3600" b="0" i="1" dirty="0">
                <a:effectLst/>
                <a:hlinkClick r:id="rId2">
                  <a:extLst>
                    <a:ext uri="{A12FA001-AC4F-418D-AE19-62706E023703}">
                      <ahyp:hlinkClr xmlns:ahyp="http://schemas.microsoft.com/office/drawing/2018/hyperlinkcolor" val="tx"/>
                    </a:ext>
                  </a:extLst>
                </a:hlinkClick>
              </a:rPr>
              <a:t>kwaliteit </a:t>
            </a:r>
            <a:r>
              <a:rPr lang="en-GB" sz="3600" b="0" i="0" dirty="0">
                <a:effectLst/>
                <a:hlinkClick r:id="rId2">
                  <a:extLst>
                    <a:ext uri="{A12FA001-AC4F-418D-AE19-62706E023703}">
                      <ahyp:hlinkClr xmlns:ahyp="http://schemas.microsoft.com/office/drawing/2018/hyperlinkcolor" val="tx"/>
                    </a:ext>
                  </a:extLst>
                </a:hlinkClick>
              </a:rPr>
              <a:t>door middel van non-conformiteitsrapporten (NCR's</a:t>
            </a:r>
            <a:r>
              <a:rPr lang="en-GB" sz="3600" b="0" i="0" dirty="0">
                <a:effectLst/>
              </a:rPr>
              <a:t>). </a:t>
            </a:r>
          </a:p>
          <a:p>
            <a:pPr>
              <a:lnSpc>
                <a:spcPct val="120000"/>
              </a:lnSpc>
              <a:spcBef>
                <a:spcPts val="0"/>
              </a:spcBef>
            </a:pPr>
            <a:endParaRPr lang="en-GB" sz="3600" dirty="0"/>
          </a:p>
          <a:p>
            <a:pPr>
              <a:lnSpc>
                <a:spcPct val="120000"/>
              </a:lnSpc>
              <a:spcBef>
                <a:spcPts val="0"/>
              </a:spcBef>
            </a:pPr>
            <a:r>
              <a:rPr lang="en-GB" sz="3600" b="0" i="1" dirty="0">
                <a:effectLst/>
              </a:rPr>
              <a:t>"Een tweerichtingsproces van leveranciersbetrokkenheid heeft geleid tot een grote toename in tijdige leveringen aan ons en vervolgens voor ons aan onze klanten</a:t>
            </a:r>
            <a:r>
              <a:rPr lang="en-GB" sz="3600" b="0" i="0" dirty="0">
                <a:effectLst/>
              </a:rPr>
              <a:t>.</a:t>
            </a:r>
          </a:p>
          <a:p>
            <a:pPr>
              <a:lnSpc>
                <a:spcPct val="120000"/>
              </a:lnSpc>
              <a:spcBef>
                <a:spcPts val="0"/>
              </a:spcBef>
            </a:pPr>
            <a:endParaRPr lang="en-GB" b="0" dirty="0"/>
          </a:p>
          <a:p>
            <a:pPr>
              <a:lnSpc>
                <a:spcPct val="120000"/>
              </a:lnSpc>
              <a:spcBef>
                <a:spcPts val="0"/>
              </a:spcBef>
            </a:pPr>
            <a:r>
              <a:rPr lang="en-IE" sz="3600" b="0" i="0" u="none" strike="noStrike" cap="none" spc="0" baseline="0" dirty="0">
                <a:ln>
                  <a:noFill/>
                </a:ln>
                <a:uFillTx/>
                <a:ea typeface="+mn-ea"/>
                <a:cs typeface="Calibri" panose="020F0502020204030204" pitchFamily="34" charset="0"/>
                <a:sym typeface="Helvetica Light"/>
              </a:rPr>
              <a:t>TEG heeft ook </a:t>
            </a:r>
            <a:r>
              <a:rPr lang="en-IE" sz="3600" dirty="0">
                <a:cs typeface="Calibri" panose="020F0502020204030204" pitchFamily="34" charset="0"/>
              </a:rPr>
              <a:t>een </a:t>
            </a:r>
            <a:r>
              <a:rPr lang="en-IE" sz="3600" dirty="0">
                <a:cs typeface="Calibri" panose="020F0502020204030204" pitchFamily="34" charset="0"/>
                <a:hlinkClick r:id="rId3">
                  <a:extLst>
                    <a:ext uri="{A12FA001-AC4F-418D-AE19-62706E023703}">
                      <ahyp:hlinkClr xmlns:ahyp="http://schemas.microsoft.com/office/drawing/2018/hyperlinkcolor" val="tx"/>
                    </a:ext>
                  </a:extLst>
                </a:hlinkClick>
              </a:rPr>
              <a:t>energiebeheersysteem (</a:t>
            </a:r>
            <a:r>
              <a:rPr lang="en-IE" sz="3600" dirty="0" err="1">
                <a:cs typeface="Calibri" panose="020F0502020204030204" pitchFamily="34" charset="0"/>
                <a:hlinkClick r:id="rId3">
                  <a:extLst>
                    <a:ext uri="{A12FA001-AC4F-418D-AE19-62706E023703}">
                      <ahyp:hlinkClr xmlns:ahyp="http://schemas.microsoft.com/office/drawing/2018/hyperlinkcolor" val="tx"/>
                    </a:ext>
                  </a:extLst>
                </a:hlinkClick>
              </a:rPr>
              <a:t>EnMS</a:t>
            </a:r>
            <a:r>
              <a:rPr lang="en-IE" sz="3600" dirty="0">
                <a:cs typeface="Calibri" panose="020F0502020204030204" pitchFamily="34" charset="0"/>
                <a:hlinkClick r:id="rId3">
                  <a:extLst>
                    <a:ext uri="{A12FA001-AC4F-418D-AE19-62706E023703}">
                      <ahyp:hlinkClr xmlns:ahyp="http://schemas.microsoft.com/office/drawing/2018/hyperlinkcolor" val="tx"/>
                    </a:ext>
                  </a:extLst>
                </a:hlinkClick>
              </a:rPr>
              <a:t>) </a:t>
            </a:r>
            <a:r>
              <a:rPr lang="en-IE" sz="3600" dirty="0">
                <a:cs typeface="Calibri" panose="020F0502020204030204" pitchFamily="34" charset="0"/>
              </a:rPr>
              <a:t>ontwikkeld met een bijbehorende cloudgebaseerde tool. </a:t>
            </a:r>
          </a:p>
          <a:p>
            <a:pPr>
              <a:lnSpc>
                <a:spcPct val="120000"/>
              </a:lnSpc>
              <a:spcBef>
                <a:spcPts val="0"/>
              </a:spcBef>
            </a:pPr>
            <a:endParaRPr lang="en-GB" sz="3600" b="0" i="0" dirty="0">
              <a:effectLst/>
            </a:endParaRPr>
          </a:p>
          <a:p>
            <a:pPr>
              <a:lnSpc>
                <a:spcPct val="120000"/>
              </a:lnSpc>
              <a:spcBef>
                <a:spcPts val="0"/>
              </a:spcBef>
            </a:pPr>
            <a:endParaRPr lang="en-IE" dirty="0"/>
          </a:p>
        </p:txBody>
      </p:sp>
      <p:pic>
        <p:nvPicPr>
          <p:cNvPr id="7" name="Picture 2" descr="Teg-supplier-report">
            <a:hlinkClick r:id="rId2"/>
            <a:extLst>
              <a:ext uri="{FF2B5EF4-FFF2-40B4-BE49-F238E27FC236}">
                <a16:creationId xmlns:a16="http://schemas.microsoft.com/office/drawing/2014/main" id="{08BD55D8-F903-037C-8237-9F40A228C15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87923" y="1323835"/>
            <a:ext cx="4650463" cy="3017983"/>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4">
            <a:extLst>
              <a:ext uri="{FF2B5EF4-FFF2-40B4-BE49-F238E27FC236}">
                <a16:creationId xmlns:a16="http://schemas.microsoft.com/office/drawing/2014/main" id="{0039CA4C-D608-7187-5D17-CFBC1D8610E5}"/>
              </a:ext>
            </a:extLst>
          </p:cNvPr>
          <p:cNvSpPr txBox="1">
            <a:spLocks/>
          </p:cNvSpPr>
          <p:nvPr/>
        </p:nvSpPr>
        <p:spPr>
          <a:xfrm>
            <a:off x="381114" y="271165"/>
            <a:ext cx="5228693" cy="953429"/>
          </a:xfrm>
          <a:prstGeom prst="rect">
            <a:avLst/>
          </a:prstGeom>
          <a:no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a:t>TEG Engineering, Ierland</a:t>
            </a:r>
            <a:endParaRPr lang="en-IE" dirty="0"/>
          </a:p>
        </p:txBody>
      </p:sp>
      <p:sp>
        <p:nvSpPr>
          <p:cNvPr id="9" name="TextBox 8">
            <a:extLst>
              <a:ext uri="{FF2B5EF4-FFF2-40B4-BE49-F238E27FC236}">
                <a16:creationId xmlns:a16="http://schemas.microsoft.com/office/drawing/2014/main" id="{BCD4AD81-80D6-A363-B912-ABDEC47B4A5C}"/>
              </a:ext>
            </a:extLst>
          </p:cNvPr>
          <p:cNvSpPr txBox="1"/>
          <p:nvPr/>
        </p:nvSpPr>
        <p:spPr>
          <a:xfrm>
            <a:off x="5939073" y="4870764"/>
            <a:ext cx="5477347" cy="923330"/>
          </a:xfrm>
          <a:prstGeom prst="rect">
            <a:avLst/>
          </a:prstGeom>
          <a:noFill/>
        </p:spPr>
        <p:txBody>
          <a:bodyPr wrap="square" rtlCol="0">
            <a:spAutoFit/>
          </a:bodyPr>
          <a:lstStyle/>
          <a:p>
            <a:pPr algn="ctr"/>
            <a:r>
              <a:rPr lang="en-IE" dirty="0">
                <a:hlinkClick r:id="rId2"/>
              </a:rPr>
              <a:t>https://www.bitc.ie/sme-case-studies/teg-building-supply-chain-stability-and-sustainability-by-monitoring-supplier-performance/ </a:t>
            </a:r>
          </a:p>
        </p:txBody>
      </p:sp>
      <p:sp>
        <p:nvSpPr>
          <p:cNvPr id="12" name="Rectangle: Rounded Corners 11">
            <a:hlinkClick r:id="rId5"/>
            <a:extLst>
              <a:ext uri="{FF2B5EF4-FFF2-40B4-BE49-F238E27FC236}">
                <a16:creationId xmlns:a16="http://schemas.microsoft.com/office/drawing/2014/main" id="{ED635A03-A37E-7BDC-14AF-A4B2D1FA1CD0}"/>
              </a:ext>
            </a:extLst>
          </p:cNvPr>
          <p:cNvSpPr/>
          <p:nvPr/>
        </p:nvSpPr>
        <p:spPr>
          <a:xfrm>
            <a:off x="6491335" y="5518395"/>
            <a:ext cx="4125739" cy="1143000"/>
          </a:xfrm>
          <a:prstGeom prst="roundRect">
            <a:avLst/>
          </a:prstGeom>
          <a:solidFill>
            <a:srgbClr val="F08B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TextBox 12">
            <a:extLst>
              <a:ext uri="{FF2B5EF4-FFF2-40B4-BE49-F238E27FC236}">
                <a16:creationId xmlns:a16="http://schemas.microsoft.com/office/drawing/2014/main" id="{85D1AD0E-DE4B-BB1F-3C69-0661EE48A722}"/>
              </a:ext>
            </a:extLst>
          </p:cNvPr>
          <p:cNvSpPr txBox="1"/>
          <p:nvPr/>
        </p:nvSpPr>
        <p:spPr>
          <a:xfrm>
            <a:off x="6621076" y="5732426"/>
            <a:ext cx="3287332" cy="1107996"/>
          </a:xfrm>
          <a:prstGeom prst="rect">
            <a:avLst/>
          </a:prstGeom>
          <a:solidFill>
            <a:srgbClr val="F08B10"/>
          </a:solidFill>
        </p:spPr>
        <p:txBody>
          <a:bodyPr wrap="square" rtlCol="0">
            <a:spAutoFit/>
          </a:bodyPr>
          <a:lstStyle/>
          <a:p>
            <a:pPr algn="ctr"/>
            <a:r>
              <a:rPr lang="en-IE" sz="2200" b="1" dirty="0">
                <a:solidFill>
                  <a:schemeClr val="bg1"/>
                </a:solidFill>
              </a:rPr>
              <a:t>Klik om hun </a:t>
            </a:r>
            <a:r>
              <a:rPr lang="en-IE" sz="2200" b="1" dirty="0" err="1">
                <a:solidFill>
                  <a:schemeClr val="bg1"/>
                </a:solidFill>
              </a:rPr>
              <a:t>volledige</a:t>
            </a:r>
            <a:r>
              <a:rPr lang="en-IE" sz="2200" b="1" dirty="0">
                <a:solidFill>
                  <a:schemeClr val="bg1"/>
                </a:solidFill>
              </a:rPr>
              <a:t> CSR-reis en casestudy te bekijken</a:t>
            </a:r>
          </a:p>
        </p:txBody>
      </p:sp>
      <p:pic>
        <p:nvPicPr>
          <p:cNvPr id="14" name="Graphic 13" descr="Touchscreen with solid fill">
            <a:extLst>
              <a:ext uri="{FF2B5EF4-FFF2-40B4-BE49-F238E27FC236}">
                <a16:creationId xmlns:a16="http://schemas.microsoft.com/office/drawing/2014/main" id="{5F237F9B-F2B0-163D-E214-DB9620F8E370}"/>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908408" y="5746995"/>
            <a:ext cx="835843" cy="835843"/>
          </a:xfrm>
          <a:prstGeom prst="rect">
            <a:avLst/>
          </a:prstGeom>
        </p:spPr>
      </p:pic>
      <p:grpSp>
        <p:nvGrpSpPr>
          <p:cNvPr id="49" name="Graphic 4">
            <a:extLst>
              <a:ext uri="{FF2B5EF4-FFF2-40B4-BE49-F238E27FC236}">
                <a16:creationId xmlns:a16="http://schemas.microsoft.com/office/drawing/2014/main" id="{79A6F8EF-83E1-FEF2-55BA-1FBA0419B1C1}"/>
              </a:ext>
            </a:extLst>
          </p:cNvPr>
          <p:cNvGrpSpPr/>
          <p:nvPr/>
        </p:nvGrpSpPr>
        <p:grpSpPr>
          <a:xfrm>
            <a:off x="11332268" y="1229273"/>
            <a:ext cx="802510" cy="1209126"/>
            <a:chOff x="8370738" y="2267338"/>
            <a:chExt cx="802510" cy="1209126"/>
          </a:xfrm>
        </p:grpSpPr>
        <p:sp>
          <p:nvSpPr>
            <p:cNvPr id="50" name="Freeform 7">
              <a:extLst>
                <a:ext uri="{FF2B5EF4-FFF2-40B4-BE49-F238E27FC236}">
                  <a16:creationId xmlns:a16="http://schemas.microsoft.com/office/drawing/2014/main" id="{55DD56E7-96EA-2DDC-3623-6E2783504387}"/>
                </a:ext>
              </a:extLst>
            </p:cNvPr>
            <p:cNvSpPr/>
            <p:nvPr/>
          </p:nvSpPr>
          <p:spPr>
            <a:xfrm>
              <a:off x="8647736" y="2362179"/>
              <a:ext cx="254328" cy="242957"/>
            </a:xfrm>
            <a:custGeom>
              <a:avLst/>
              <a:gdLst>
                <a:gd name="connsiteX0" fmla="*/ 12 w 254328"/>
                <a:gd name="connsiteY0" fmla="*/ 125751 h 242957"/>
                <a:gd name="connsiteX1" fmla="*/ 121931 w 254328"/>
                <a:gd name="connsiteY1" fmla="*/ 21 h 242957"/>
                <a:gd name="connsiteX2" fmla="*/ 254329 w 254328"/>
                <a:gd name="connsiteY2" fmla="*/ 113368 h 242957"/>
                <a:gd name="connsiteX3" fmla="*/ 123837 w 254328"/>
                <a:gd name="connsiteY3" fmla="*/ 242908 h 242957"/>
                <a:gd name="connsiteX4" fmla="*/ 12 w 254328"/>
                <a:gd name="connsiteY4" fmla="*/ 125751 h 242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328" h="242957">
                  <a:moveTo>
                    <a:pt x="12" y="125751"/>
                  </a:moveTo>
                  <a:cubicBezTo>
                    <a:pt x="-941" y="67649"/>
                    <a:pt x="57162" y="974"/>
                    <a:pt x="121931" y="21"/>
                  </a:cubicBezTo>
                  <a:cubicBezTo>
                    <a:pt x="179081" y="-932"/>
                    <a:pt x="251471" y="30501"/>
                    <a:pt x="254329" y="113368"/>
                  </a:cubicBezTo>
                  <a:cubicBezTo>
                    <a:pt x="254329" y="202903"/>
                    <a:pt x="185749" y="241003"/>
                    <a:pt x="123837" y="242908"/>
                  </a:cubicBezTo>
                  <a:cubicBezTo>
                    <a:pt x="60971" y="244813"/>
                    <a:pt x="964" y="190521"/>
                    <a:pt x="12" y="125751"/>
                  </a:cubicBezTo>
                  <a:close/>
                </a:path>
              </a:pathLst>
            </a:custGeom>
            <a:solidFill>
              <a:srgbClr val="FFFFFF"/>
            </a:solidFill>
            <a:ln w="9525" cap="flat">
              <a:noFill/>
              <a:prstDash val="solid"/>
              <a:miter/>
            </a:ln>
          </p:spPr>
          <p:txBody>
            <a:bodyPr rtlCol="0" anchor="ctr"/>
            <a:lstStyle/>
            <a:p>
              <a:endParaRPr lang="en-US"/>
            </a:p>
          </p:txBody>
        </p:sp>
        <p:sp>
          <p:nvSpPr>
            <p:cNvPr id="51" name="Freeform 8">
              <a:extLst>
                <a:ext uri="{FF2B5EF4-FFF2-40B4-BE49-F238E27FC236}">
                  <a16:creationId xmlns:a16="http://schemas.microsoft.com/office/drawing/2014/main" id="{C9052B39-6994-2774-6515-C6E009A4712A}"/>
                </a:ext>
              </a:extLst>
            </p:cNvPr>
            <p:cNvSpPr/>
            <p:nvPr/>
          </p:nvSpPr>
          <p:spPr>
            <a:xfrm>
              <a:off x="8428459" y="2283690"/>
              <a:ext cx="654380" cy="1173691"/>
            </a:xfrm>
            <a:custGeom>
              <a:avLst/>
              <a:gdLst>
                <a:gd name="connsiteX0" fmla="*/ 26883 w 654380"/>
                <a:gd name="connsiteY0" fmla="*/ 42314 h 1173691"/>
                <a:gd name="connsiteX1" fmla="*/ 75460 w 654380"/>
                <a:gd name="connsiteY1" fmla="*/ 404 h 1173691"/>
                <a:gd name="connsiteX2" fmla="*/ 120228 w 654380"/>
                <a:gd name="connsiteY2" fmla="*/ 38504 h 1173691"/>
                <a:gd name="connsiteX3" fmla="*/ 110703 w 654380"/>
                <a:gd name="connsiteY3" fmla="*/ 128992 h 1173691"/>
                <a:gd name="connsiteX4" fmla="*/ 189760 w 654380"/>
                <a:gd name="connsiteY4" fmla="*/ 249959 h 1173691"/>
                <a:gd name="connsiteX5" fmla="*/ 356447 w 654380"/>
                <a:gd name="connsiteY5" fmla="*/ 347114 h 1173691"/>
                <a:gd name="connsiteX6" fmla="*/ 510753 w 654380"/>
                <a:gd name="connsiteY6" fmla="*/ 436649 h 1173691"/>
                <a:gd name="connsiteX7" fmla="*/ 556472 w 654380"/>
                <a:gd name="connsiteY7" fmla="*/ 474749 h 1173691"/>
                <a:gd name="connsiteX8" fmla="*/ 651722 w 654380"/>
                <a:gd name="connsiteY8" fmla="*/ 680490 h 1173691"/>
                <a:gd name="connsiteX9" fmla="*/ 595525 w 654380"/>
                <a:gd name="connsiteY9" fmla="*/ 742402 h 1173691"/>
                <a:gd name="connsiteX10" fmla="*/ 550758 w 654380"/>
                <a:gd name="connsiteY10" fmla="*/ 706207 h 1173691"/>
                <a:gd name="connsiteX11" fmla="*/ 496465 w 654380"/>
                <a:gd name="connsiteY11" fmla="*/ 572857 h 1173691"/>
                <a:gd name="connsiteX12" fmla="*/ 438363 w 654380"/>
                <a:gd name="connsiteY12" fmla="*/ 544282 h 1173691"/>
                <a:gd name="connsiteX13" fmla="*/ 405978 w 654380"/>
                <a:gd name="connsiteY13" fmla="*/ 590954 h 1173691"/>
                <a:gd name="connsiteX14" fmla="*/ 409788 w 654380"/>
                <a:gd name="connsiteY14" fmla="*/ 694777 h 1173691"/>
                <a:gd name="connsiteX15" fmla="*/ 463128 w 654380"/>
                <a:gd name="connsiteY15" fmla="*/ 910994 h 1173691"/>
                <a:gd name="connsiteX16" fmla="*/ 557425 w 654380"/>
                <a:gd name="connsiteY16" fmla="*/ 1050059 h 1173691"/>
                <a:gd name="connsiteX17" fmla="*/ 537422 w 654380"/>
                <a:gd name="connsiteY17" fmla="*/ 1098637 h 1173691"/>
                <a:gd name="connsiteX18" fmla="*/ 485035 w 654380"/>
                <a:gd name="connsiteY18" fmla="*/ 1093875 h 1173691"/>
                <a:gd name="connsiteX19" fmla="*/ 329778 w 654380"/>
                <a:gd name="connsiteY19" fmla="*/ 917662 h 1173691"/>
                <a:gd name="connsiteX20" fmla="*/ 303108 w 654380"/>
                <a:gd name="connsiteY20" fmla="*/ 809077 h 1173691"/>
                <a:gd name="connsiteX21" fmla="*/ 277390 w 654380"/>
                <a:gd name="connsiteY21" fmla="*/ 781454 h 1173691"/>
                <a:gd name="connsiteX22" fmla="*/ 250720 w 654380"/>
                <a:gd name="connsiteY22" fmla="*/ 807172 h 1173691"/>
                <a:gd name="connsiteX23" fmla="*/ 232622 w 654380"/>
                <a:gd name="connsiteY23" fmla="*/ 895754 h 1173691"/>
                <a:gd name="connsiteX24" fmla="*/ 241195 w 654380"/>
                <a:gd name="connsiteY24" fmla="*/ 1063394 h 1173691"/>
                <a:gd name="connsiteX25" fmla="*/ 241195 w 654380"/>
                <a:gd name="connsiteY25" fmla="*/ 1127212 h 1173691"/>
                <a:gd name="connsiteX26" fmla="*/ 195475 w 654380"/>
                <a:gd name="connsiteY26" fmla="*/ 1172932 h 1173691"/>
                <a:gd name="connsiteX27" fmla="*/ 143088 w 654380"/>
                <a:gd name="connsiteY27" fmla="*/ 1140547 h 1173691"/>
                <a:gd name="connsiteX28" fmla="*/ 120228 w 654380"/>
                <a:gd name="connsiteY28" fmla="*/ 890992 h 1173691"/>
                <a:gd name="connsiteX29" fmla="*/ 141183 w 654380"/>
                <a:gd name="connsiteY29" fmla="*/ 601432 h 1173691"/>
                <a:gd name="connsiteX30" fmla="*/ 114513 w 654380"/>
                <a:gd name="connsiteY30" fmla="*/ 412837 h 1173691"/>
                <a:gd name="connsiteX31" fmla="*/ 30692 w 654380"/>
                <a:gd name="connsiteY31" fmla="*/ 278534 h 1173691"/>
                <a:gd name="connsiteX32" fmla="*/ 2117 w 654380"/>
                <a:gd name="connsiteY32" fmla="*/ 167092 h 1173691"/>
                <a:gd name="connsiteX33" fmla="*/ 26883 w 654380"/>
                <a:gd name="connsiteY33" fmla="*/ 42314 h 117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54380" h="1173691">
                  <a:moveTo>
                    <a:pt x="26883" y="42314"/>
                  </a:moveTo>
                  <a:cubicBezTo>
                    <a:pt x="30692" y="20407"/>
                    <a:pt x="48790" y="-3406"/>
                    <a:pt x="75460" y="404"/>
                  </a:cubicBezTo>
                  <a:cubicBezTo>
                    <a:pt x="100225" y="4214"/>
                    <a:pt x="119275" y="11834"/>
                    <a:pt x="120228" y="38504"/>
                  </a:cubicBezTo>
                  <a:cubicBezTo>
                    <a:pt x="120228" y="53744"/>
                    <a:pt x="115465" y="114704"/>
                    <a:pt x="110703" y="128992"/>
                  </a:cubicBezTo>
                  <a:cubicBezTo>
                    <a:pt x="101178" y="198524"/>
                    <a:pt x="137372" y="214717"/>
                    <a:pt x="189760" y="249959"/>
                  </a:cubicBezTo>
                  <a:cubicBezTo>
                    <a:pt x="229765" y="277582"/>
                    <a:pt x="243100" y="342352"/>
                    <a:pt x="356447" y="347114"/>
                  </a:cubicBezTo>
                  <a:cubicBezTo>
                    <a:pt x="356447" y="347114"/>
                    <a:pt x="434553" y="400454"/>
                    <a:pt x="510753" y="436649"/>
                  </a:cubicBezTo>
                  <a:cubicBezTo>
                    <a:pt x="528850" y="445222"/>
                    <a:pt x="545995" y="457604"/>
                    <a:pt x="556472" y="474749"/>
                  </a:cubicBezTo>
                  <a:cubicBezTo>
                    <a:pt x="596478" y="539519"/>
                    <a:pt x="630767" y="607147"/>
                    <a:pt x="651722" y="680490"/>
                  </a:cubicBezTo>
                  <a:cubicBezTo>
                    <a:pt x="663153" y="720494"/>
                    <a:pt x="636483" y="749069"/>
                    <a:pt x="595525" y="742402"/>
                  </a:cubicBezTo>
                  <a:cubicBezTo>
                    <a:pt x="574570" y="738592"/>
                    <a:pt x="559330" y="726209"/>
                    <a:pt x="550758" y="706207"/>
                  </a:cubicBezTo>
                  <a:cubicBezTo>
                    <a:pt x="532660" y="661440"/>
                    <a:pt x="514563" y="617624"/>
                    <a:pt x="496465" y="572857"/>
                  </a:cubicBezTo>
                  <a:cubicBezTo>
                    <a:pt x="485988" y="546187"/>
                    <a:pt x="461222" y="540472"/>
                    <a:pt x="438363" y="544282"/>
                  </a:cubicBezTo>
                  <a:cubicBezTo>
                    <a:pt x="414550" y="547139"/>
                    <a:pt x="404072" y="567142"/>
                    <a:pt x="405978" y="590954"/>
                  </a:cubicBezTo>
                  <a:cubicBezTo>
                    <a:pt x="407883" y="625244"/>
                    <a:pt x="404072" y="660487"/>
                    <a:pt x="409788" y="694777"/>
                  </a:cubicBezTo>
                  <a:cubicBezTo>
                    <a:pt x="422170" y="770977"/>
                    <a:pt x="412645" y="845272"/>
                    <a:pt x="463128" y="910994"/>
                  </a:cubicBezTo>
                  <a:cubicBezTo>
                    <a:pt x="481225" y="933854"/>
                    <a:pt x="553615" y="1027199"/>
                    <a:pt x="557425" y="1050059"/>
                  </a:cubicBezTo>
                  <a:cubicBezTo>
                    <a:pt x="561235" y="1073872"/>
                    <a:pt x="554567" y="1083397"/>
                    <a:pt x="537422" y="1098637"/>
                  </a:cubicBezTo>
                  <a:cubicBezTo>
                    <a:pt x="521230" y="1112925"/>
                    <a:pt x="499322" y="1103400"/>
                    <a:pt x="485035" y="1093875"/>
                  </a:cubicBezTo>
                  <a:cubicBezTo>
                    <a:pt x="402167" y="1038629"/>
                    <a:pt x="345970" y="967192"/>
                    <a:pt x="329778" y="917662"/>
                  </a:cubicBezTo>
                  <a:cubicBezTo>
                    <a:pt x="325967" y="895754"/>
                    <a:pt x="307870" y="830984"/>
                    <a:pt x="303108" y="809077"/>
                  </a:cubicBezTo>
                  <a:cubicBezTo>
                    <a:pt x="300250" y="795742"/>
                    <a:pt x="292630" y="782407"/>
                    <a:pt x="277390" y="781454"/>
                  </a:cubicBezTo>
                  <a:cubicBezTo>
                    <a:pt x="261197" y="780502"/>
                    <a:pt x="255483" y="793837"/>
                    <a:pt x="250720" y="807172"/>
                  </a:cubicBezTo>
                  <a:cubicBezTo>
                    <a:pt x="241195" y="835747"/>
                    <a:pt x="234528" y="865274"/>
                    <a:pt x="232622" y="895754"/>
                  </a:cubicBezTo>
                  <a:cubicBezTo>
                    <a:pt x="228813" y="951952"/>
                    <a:pt x="241195" y="1007197"/>
                    <a:pt x="241195" y="1063394"/>
                  </a:cubicBezTo>
                  <a:cubicBezTo>
                    <a:pt x="241195" y="1084350"/>
                    <a:pt x="242147" y="1106257"/>
                    <a:pt x="241195" y="1127212"/>
                  </a:cubicBezTo>
                  <a:cubicBezTo>
                    <a:pt x="239290" y="1155787"/>
                    <a:pt x="218335" y="1169122"/>
                    <a:pt x="195475" y="1172932"/>
                  </a:cubicBezTo>
                  <a:cubicBezTo>
                    <a:pt x="172615" y="1176742"/>
                    <a:pt x="151660" y="1166265"/>
                    <a:pt x="143088" y="1140547"/>
                  </a:cubicBezTo>
                  <a:cubicBezTo>
                    <a:pt x="122133" y="1073872"/>
                    <a:pt x="111655" y="961477"/>
                    <a:pt x="120228" y="890992"/>
                  </a:cubicBezTo>
                  <a:cubicBezTo>
                    <a:pt x="134515" y="780502"/>
                    <a:pt x="144040" y="660487"/>
                    <a:pt x="141183" y="601432"/>
                  </a:cubicBezTo>
                  <a:cubicBezTo>
                    <a:pt x="136420" y="550949"/>
                    <a:pt x="135467" y="462367"/>
                    <a:pt x="114513" y="412837"/>
                  </a:cubicBezTo>
                  <a:cubicBezTo>
                    <a:pt x="88795" y="351877"/>
                    <a:pt x="62125" y="336637"/>
                    <a:pt x="30692" y="278534"/>
                  </a:cubicBezTo>
                  <a:cubicBezTo>
                    <a:pt x="12595" y="246149"/>
                    <a:pt x="-6455" y="207097"/>
                    <a:pt x="2117" y="167092"/>
                  </a:cubicBezTo>
                  <a:cubicBezTo>
                    <a:pt x="13547" y="124229"/>
                    <a:pt x="18310" y="86129"/>
                    <a:pt x="26883" y="42314"/>
                  </a:cubicBezTo>
                  <a:close/>
                </a:path>
              </a:pathLst>
            </a:custGeom>
            <a:solidFill>
              <a:srgbClr val="FFFFFF"/>
            </a:solidFill>
            <a:ln w="9525" cap="flat">
              <a:noFill/>
              <a:prstDash val="solid"/>
              <a:miter/>
            </a:ln>
          </p:spPr>
          <p:txBody>
            <a:bodyPr rtlCol="0" anchor="ctr"/>
            <a:lstStyle/>
            <a:p>
              <a:endParaRPr lang="en-US"/>
            </a:p>
          </p:txBody>
        </p:sp>
        <p:sp>
          <p:nvSpPr>
            <p:cNvPr id="52" name="Freeform 9">
              <a:extLst>
                <a:ext uri="{FF2B5EF4-FFF2-40B4-BE49-F238E27FC236}">
                  <a16:creationId xmlns:a16="http://schemas.microsoft.com/office/drawing/2014/main" id="{3B155612-6C12-03FA-9D31-95A7FFE01422}"/>
                </a:ext>
              </a:extLst>
            </p:cNvPr>
            <p:cNvSpPr/>
            <p:nvPr/>
          </p:nvSpPr>
          <p:spPr>
            <a:xfrm>
              <a:off x="8412483" y="2267338"/>
              <a:ext cx="695920" cy="1209126"/>
            </a:xfrm>
            <a:custGeom>
              <a:avLst/>
              <a:gdLst>
                <a:gd name="connsiteX0" fmla="*/ 23809 w 695920"/>
                <a:gd name="connsiteY0" fmla="*/ 291077 h 1209126"/>
                <a:gd name="connsiteX1" fmla="*/ 110487 w 695920"/>
                <a:gd name="connsiteY1" fmla="*/ 426332 h 1209126"/>
                <a:gd name="connsiteX2" fmla="*/ 135252 w 695920"/>
                <a:gd name="connsiteY2" fmla="*/ 731131 h 1209126"/>
                <a:gd name="connsiteX3" fmla="*/ 115249 w 695920"/>
                <a:gd name="connsiteY3" fmla="*/ 975924 h 1209126"/>
                <a:gd name="connsiteX4" fmla="*/ 133347 w 695920"/>
                <a:gd name="connsiteY4" fmla="*/ 1138802 h 1209126"/>
                <a:gd name="connsiteX5" fmla="*/ 245742 w 695920"/>
                <a:gd name="connsiteY5" fmla="*/ 1197857 h 1209126"/>
                <a:gd name="connsiteX6" fmla="*/ 323847 w 695920"/>
                <a:gd name="connsiteY6" fmla="*/ 1203572 h 1209126"/>
                <a:gd name="connsiteX7" fmla="*/ 381949 w 695920"/>
                <a:gd name="connsiteY7" fmla="*/ 1198809 h 1209126"/>
                <a:gd name="connsiteX8" fmla="*/ 287652 w 695920"/>
                <a:gd name="connsiteY8" fmla="*/ 1185474 h 1209126"/>
                <a:gd name="connsiteX9" fmla="*/ 273364 w 695920"/>
                <a:gd name="connsiteY9" fmla="*/ 1170234 h 1209126"/>
                <a:gd name="connsiteX10" fmla="*/ 268602 w 695920"/>
                <a:gd name="connsiteY10" fmla="*/ 966399 h 1209126"/>
                <a:gd name="connsiteX11" fmla="*/ 281937 w 695920"/>
                <a:gd name="connsiteY11" fmla="*/ 843527 h 1209126"/>
                <a:gd name="connsiteX12" fmla="*/ 293367 w 695920"/>
                <a:gd name="connsiteY12" fmla="*/ 828287 h 1209126"/>
                <a:gd name="connsiteX13" fmla="*/ 308607 w 695920"/>
                <a:gd name="connsiteY13" fmla="*/ 851147 h 1209126"/>
                <a:gd name="connsiteX14" fmla="*/ 333372 w 695920"/>
                <a:gd name="connsiteY14" fmla="*/ 955922 h 1209126"/>
                <a:gd name="connsiteX15" fmla="*/ 492439 w 695920"/>
                <a:gd name="connsiteY15" fmla="*/ 1133087 h 1209126"/>
                <a:gd name="connsiteX16" fmla="*/ 569592 w 695920"/>
                <a:gd name="connsiteY16" fmla="*/ 1135944 h 1209126"/>
                <a:gd name="connsiteX17" fmla="*/ 594357 w 695920"/>
                <a:gd name="connsiteY17" fmla="*/ 1061649 h 1209126"/>
                <a:gd name="connsiteX18" fmla="*/ 497202 w 695920"/>
                <a:gd name="connsiteY18" fmla="*/ 915917 h 1209126"/>
                <a:gd name="connsiteX19" fmla="*/ 446719 w 695920"/>
                <a:gd name="connsiteY19" fmla="*/ 711129 h 1209126"/>
                <a:gd name="connsiteX20" fmla="*/ 441004 w 695920"/>
                <a:gd name="connsiteY20" fmla="*/ 617784 h 1209126"/>
                <a:gd name="connsiteX21" fmla="*/ 461007 w 695920"/>
                <a:gd name="connsiteY21" fmla="*/ 584447 h 1209126"/>
                <a:gd name="connsiteX22" fmla="*/ 499107 w 695920"/>
                <a:gd name="connsiteY22" fmla="*/ 602544 h 1209126"/>
                <a:gd name="connsiteX23" fmla="*/ 537207 w 695920"/>
                <a:gd name="connsiteY23" fmla="*/ 695889 h 1209126"/>
                <a:gd name="connsiteX24" fmla="*/ 567687 w 695920"/>
                <a:gd name="connsiteY24" fmla="*/ 757802 h 1209126"/>
                <a:gd name="connsiteX25" fmla="*/ 669604 w 695920"/>
                <a:gd name="connsiteY25" fmla="*/ 773042 h 1209126"/>
                <a:gd name="connsiteX26" fmla="*/ 694369 w 695920"/>
                <a:gd name="connsiteY26" fmla="*/ 713987 h 1209126"/>
                <a:gd name="connsiteX27" fmla="*/ 589594 w 695920"/>
                <a:gd name="connsiteY27" fmla="*/ 482529 h 1209126"/>
                <a:gd name="connsiteX28" fmla="*/ 481962 w 695920"/>
                <a:gd name="connsiteY28" fmla="*/ 411092 h 1209126"/>
                <a:gd name="connsiteX29" fmla="*/ 390522 w 695920"/>
                <a:gd name="connsiteY29" fmla="*/ 354894 h 1209126"/>
                <a:gd name="connsiteX30" fmla="*/ 495297 w 695920"/>
                <a:gd name="connsiteY30" fmla="*/ 148202 h 1209126"/>
                <a:gd name="connsiteX31" fmla="*/ 326704 w 695920"/>
                <a:gd name="connsiteY31" fmla="*/ 79622 h 1209126"/>
                <a:gd name="connsiteX32" fmla="*/ 221929 w 695920"/>
                <a:gd name="connsiteY32" fmla="*/ 256787 h 1209126"/>
                <a:gd name="connsiteX33" fmla="*/ 145729 w 695920"/>
                <a:gd name="connsiteY33" fmla="*/ 194874 h 1209126"/>
                <a:gd name="connsiteX34" fmla="*/ 159064 w 695920"/>
                <a:gd name="connsiteY34" fmla="*/ 70097 h 1209126"/>
                <a:gd name="connsiteX35" fmla="*/ 99057 w 695920"/>
                <a:gd name="connsiteY35" fmla="*/ 564 h 1209126"/>
                <a:gd name="connsiteX36" fmla="*/ 28572 w 695920"/>
                <a:gd name="connsiteY36" fmla="*/ 53904 h 1209126"/>
                <a:gd name="connsiteX37" fmla="*/ 2854 w 695920"/>
                <a:gd name="connsiteY37" fmla="*/ 191064 h 1209126"/>
                <a:gd name="connsiteX38" fmla="*/ 23809 w 695920"/>
                <a:gd name="connsiteY38" fmla="*/ 291077 h 1209126"/>
                <a:gd name="connsiteX39" fmla="*/ 359089 w 695920"/>
                <a:gd name="connsiteY39" fmla="*/ 337749 h 1209126"/>
                <a:gd name="connsiteX40" fmla="*/ 235264 w 695920"/>
                <a:gd name="connsiteY40" fmla="*/ 220592 h 1209126"/>
                <a:gd name="connsiteX41" fmla="*/ 357184 w 695920"/>
                <a:gd name="connsiteY41" fmla="*/ 94862 h 1209126"/>
                <a:gd name="connsiteX42" fmla="*/ 489582 w 695920"/>
                <a:gd name="connsiteY42" fmla="*/ 208209 h 1209126"/>
                <a:gd name="connsiteX43" fmla="*/ 359089 w 695920"/>
                <a:gd name="connsiteY43" fmla="*/ 337749 h 1209126"/>
                <a:gd name="connsiteX44" fmla="*/ 19999 w 695920"/>
                <a:gd name="connsiteY44" fmla="*/ 184397 h 1209126"/>
                <a:gd name="connsiteX45" fmla="*/ 42859 w 695920"/>
                <a:gd name="connsiteY45" fmla="*/ 59619 h 1209126"/>
                <a:gd name="connsiteX46" fmla="*/ 91437 w 695920"/>
                <a:gd name="connsiteY46" fmla="*/ 17709 h 1209126"/>
                <a:gd name="connsiteX47" fmla="*/ 136204 w 695920"/>
                <a:gd name="connsiteY47" fmla="*/ 55809 h 1209126"/>
                <a:gd name="connsiteX48" fmla="*/ 126679 w 695920"/>
                <a:gd name="connsiteY48" fmla="*/ 146297 h 1209126"/>
                <a:gd name="connsiteX49" fmla="*/ 205737 w 695920"/>
                <a:gd name="connsiteY49" fmla="*/ 267264 h 1209126"/>
                <a:gd name="connsiteX50" fmla="*/ 372424 w 695920"/>
                <a:gd name="connsiteY50" fmla="*/ 364419 h 1209126"/>
                <a:gd name="connsiteX51" fmla="*/ 526729 w 695920"/>
                <a:gd name="connsiteY51" fmla="*/ 453954 h 1209126"/>
                <a:gd name="connsiteX52" fmla="*/ 572449 w 695920"/>
                <a:gd name="connsiteY52" fmla="*/ 492054 h 1209126"/>
                <a:gd name="connsiteX53" fmla="*/ 667699 w 695920"/>
                <a:gd name="connsiteY53" fmla="*/ 697794 h 1209126"/>
                <a:gd name="connsiteX54" fmla="*/ 611502 w 695920"/>
                <a:gd name="connsiteY54" fmla="*/ 759706 h 1209126"/>
                <a:gd name="connsiteX55" fmla="*/ 566734 w 695920"/>
                <a:gd name="connsiteY55" fmla="*/ 723512 h 1209126"/>
                <a:gd name="connsiteX56" fmla="*/ 512442 w 695920"/>
                <a:gd name="connsiteY56" fmla="*/ 590162 h 1209126"/>
                <a:gd name="connsiteX57" fmla="*/ 454339 w 695920"/>
                <a:gd name="connsiteY57" fmla="*/ 561587 h 1209126"/>
                <a:gd name="connsiteX58" fmla="*/ 421954 w 695920"/>
                <a:gd name="connsiteY58" fmla="*/ 608259 h 1209126"/>
                <a:gd name="connsiteX59" fmla="*/ 425764 w 695920"/>
                <a:gd name="connsiteY59" fmla="*/ 712081 h 1209126"/>
                <a:gd name="connsiteX60" fmla="*/ 479104 w 695920"/>
                <a:gd name="connsiteY60" fmla="*/ 928299 h 1209126"/>
                <a:gd name="connsiteX61" fmla="*/ 573402 w 695920"/>
                <a:gd name="connsiteY61" fmla="*/ 1067364 h 1209126"/>
                <a:gd name="connsiteX62" fmla="*/ 553399 w 695920"/>
                <a:gd name="connsiteY62" fmla="*/ 1115942 h 1209126"/>
                <a:gd name="connsiteX63" fmla="*/ 501012 w 695920"/>
                <a:gd name="connsiteY63" fmla="*/ 1111179 h 1209126"/>
                <a:gd name="connsiteX64" fmla="*/ 345754 w 695920"/>
                <a:gd name="connsiteY64" fmla="*/ 934967 h 1209126"/>
                <a:gd name="connsiteX65" fmla="*/ 319084 w 695920"/>
                <a:gd name="connsiteY65" fmla="*/ 826381 h 1209126"/>
                <a:gd name="connsiteX66" fmla="*/ 293367 w 695920"/>
                <a:gd name="connsiteY66" fmla="*/ 798759 h 1209126"/>
                <a:gd name="connsiteX67" fmla="*/ 266697 w 695920"/>
                <a:gd name="connsiteY67" fmla="*/ 824477 h 1209126"/>
                <a:gd name="connsiteX68" fmla="*/ 248599 w 695920"/>
                <a:gd name="connsiteY68" fmla="*/ 913059 h 1209126"/>
                <a:gd name="connsiteX69" fmla="*/ 257172 w 695920"/>
                <a:gd name="connsiteY69" fmla="*/ 1080699 h 1209126"/>
                <a:gd name="connsiteX70" fmla="*/ 257172 w 695920"/>
                <a:gd name="connsiteY70" fmla="*/ 1144517 h 1209126"/>
                <a:gd name="connsiteX71" fmla="*/ 211452 w 695920"/>
                <a:gd name="connsiteY71" fmla="*/ 1190237 h 1209126"/>
                <a:gd name="connsiteX72" fmla="*/ 159064 w 695920"/>
                <a:gd name="connsiteY72" fmla="*/ 1157852 h 1209126"/>
                <a:gd name="connsiteX73" fmla="*/ 136204 w 695920"/>
                <a:gd name="connsiteY73" fmla="*/ 908297 h 1209126"/>
                <a:gd name="connsiteX74" fmla="*/ 157159 w 695920"/>
                <a:gd name="connsiteY74" fmla="*/ 618737 h 1209126"/>
                <a:gd name="connsiteX75" fmla="*/ 130489 w 695920"/>
                <a:gd name="connsiteY75" fmla="*/ 430142 h 1209126"/>
                <a:gd name="connsiteX76" fmla="*/ 46669 w 695920"/>
                <a:gd name="connsiteY76" fmla="*/ 295839 h 1209126"/>
                <a:gd name="connsiteX77" fmla="*/ 19999 w 695920"/>
                <a:gd name="connsiteY77" fmla="*/ 184397 h 120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95920" h="1209126">
                  <a:moveTo>
                    <a:pt x="23809" y="291077"/>
                  </a:moveTo>
                  <a:cubicBezTo>
                    <a:pt x="58099" y="354894"/>
                    <a:pt x="95247" y="391089"/>
                    <a:pt x="110487" y="426332"/>
                  </a:cubicBezTo>
                  <a:cubicBezTo>
                    <a:pt x="145729" y="522534"/>
                    <a:pt x="137157" y="630167"/>
                    <a:pt x="135252" y="731131"/>
                  </a:cubicBezTo>
                  <a:cubicBezTo>
                    <a:pt x="133347" y="802569"/>
                    <a:pt x="116202" y="903534"/>
                    <a:pt x="115249" y="975924"/>
                  </a:cubicBezTo>
                  <a:cubicBezTo>
                    <a:pt x="114297" y="1031169"/>
                    <a:pt x="120964" y="1085462"/>
                    <a:pt x="133347" y="1138802"/>
                  </a:cubicBezTo>
                  <a:cubicBezTo>
                    <a:pt x="146682" y="1193094"/>
                    <a:pt x="180019" y="1228337"/>
                    <a:pt x="245742" y="1197857"/>
                  </a:cubicBezTo>
                  <a:cubicBezTo>
                    <a:pt x="272412" y="1187379"/>
                    <a:pt x="298129" y="1199762"/>
                    <a:pt x="323847" y="1203572"/>
                  </a:cubicBezTo>
                  <a:cubicBezTo>
                    <a:pt x="343849" y="1206429"/>
                    <a:pt x="362899" y="1215954"/>
                    <a:pt x="381949" y="1198809"/>
                  </a:cubicBezTo>
                  <a:cubicBezTo>
                    <a:pt x="351469" y="1189284"/>
                    <a:pt x="318132" y="1195952"/>
                    <a:pt x="287652" y="1185474"/>
                  </a:cubicBezTo>
                  <a:cubicBezTo>
                    <a:pt x="280032" y="1182617"/>
                    <a:pt x="270507" y="1186427"/>
                    <a:pt x="273364" y="1170234"/>
                  </a:cubicBezTo>
                  <a:cubicBezTo>
                    <a:pt x="285747" y="1102607"/>
                    <a:pt x="271459" y="1034027"/>
                    <a:pt x="268602" y="966399"/>
                  </a:cubicBezTo>
                  <a:cubicBezTo>
                    <a:pt x="267649" y="924489"/>
                    <a:pt x="269554" y="883531"/>
                    <a:pt x="281937" y="843527"/>
                  </a:cubicBezTo>
                  <a:cubicBezTo>
                    <a:pt x="283842" y="835906"/>
                    <a:pt x="283842" y="828287"/>
                    <a:pt x="293367" y="828287"/>
                  </a:cubicBezTo>
                  <a:cubicBezTo>
                    <a:pt x="302892" y="828287"/>
                    <a:pt x="306702" y="841622"/>
                    <a:pt x="308607" y="851147"/>
                  </a:cubicBezTo>
                  <a:cubicBezTo>
                    <a:pt x="311464" y="864481"/>
                    <a:pt x="331467" y="942587"/>
                    <a:pt x="333372" y="955922"/>
                  </a:cubicBezTo>
                  <a:cubicBezTo>
                    <a:pt x="340039" y="994974"/>
                    <a:pt x="409572" y="1067364"/>
                    <a:pt x="492439" y="1133087"/>
                  </a:cubicBezTo>
                  <a:cubicBezTo>
                    <a:pt x="512442" y="1149279"/>
                    <a:pt x="545779" y="1154994"/>
                    <a:pt x="569592" y="1135944"/>
                  </a:cubicBezTo>
                  <a:cubicBezTo>
                    <a:pt x="593404" y="1116894"/>
                    <a:pt x="600072" y="1094034"/>
                    <a:pt x="594357" y="1061649"/>
                  </a:cubicBezTo>
                  <a:cubicBezTo>
                    <a:pt x="589594" y="1036884"/>
                    <a:pt x="518157" y="943539"/>
                    <a:pt x="497202" y="915917"/>
                  </a:cubicBezTo>
                  <a:cubicBezTo>
                    <a:pt x="451482" y="854956"/>
                    <a:pt x="456244" y="780662"/>
                    <a:pt x="446719" y="711129"/>
                  </a:cubicBezTo>
                  <a:cubicBezTo>
                    <a:pt x="441957" y="680649"/>
                    <a:pt x="443862" y="648264"/>
                    <a:pt x="441004" y="617784"/>
                  </a:cubicBezTo>
                  <a:cubicBezTo>
                    <a:pt x="439099" y="600639"/>
                    <a:pt x="444814" y="589209"/>
                    <a:pt x="461007" y="584447"/>
                  </a:cubicBezTo>
                  <a:cubicBezTo>
                    <a:pt x="478152" y="579684"/>
                    <a:pt x="492439" y="586352"/>
                    <a:pt x="499107" y="602544"/>
                  </a:cubicBezTo>
                  <a:cubicBezTo>
                    <a:pt x="512442" y="633024"/>
                    <a:pt x="524824" y="664456"/>
                    <a:pt x="537207" y="695889"/>
                  </a:cubicBezTo>
                  <a:cubicBezTo>
                    <a:pt x="544827" y="715892"/>
                    <a:pt x="553399" y="741609"/>
                    <a:pt x="567687" y="757802"/>
                  </a:cubicBezTo>
                  <a:cubicBezTo>
                    <a:pt x="597215" y="791139"/>
                    <a:pt x="632457" y="796854"/>
                    <a:pt x="669604" y="773042"/>
                  </a:cubicBezTo>
                  <a:cubicBezTo>
                    <a:pt x="689607" y="760659"/>
                    <a:pt x="700084" y="735894"/>
                    <a:pt x="694369" y="713987"/>
                  </a:cubicBezTo>
                  <a:cubicBezTo>
                    <a:pt x="671509" y="631119"/>
                    <a:pt x="632457" y="555872"/>
                    <a:pt x="589594" y="482529"/>
                  </a:cubicBezTo>
                  <a:cubicBezTo>
                    <a:pt x="567687" y="444429"/>
                    <a:pt x="521014" y="430142"/>
                    <a:pt x="481962" y="411092"/>
                  </a:cubicBezTo>
                  <a:cubicBezTo>
                    <a:pt x="449577" y="394899"/>
                    <a:pt x="423859" y="374897"/>
                    <a:pt x="390522" y="354894"/>
                  </a:cubicBezTo>
                  <a:cubicBezTo>
                    <a:pt x="481009" y="345369"/>
                    <a:pt x="544827" y="252977"/>
                    <a:pt x="495297" y="148202"/>
                  </a:cubicBezTo>
                  <a:cubicBezTo>
                    <a:pt x="468627" y="92957"/>
                    <a:pt x="383854" y="64382"/>
                    <a:pt x="326704" y="79622"/>
                  </a:cubicBezTo>
                  <a:cubicBezTo>
                    <a:pt x="252409" y="99624"/>
                    <a:pt x="203832" y="168204"/>
                    <a:pt x="221929" y="256787"/>
                  </a:cubicBezTo>
                  <a:cubicBezTo>
                    <a:pt x="189544" y="236784"/>
                    <a:pt x="167637" y="222497"/>
                    <a:pt x="145729" y="194874"/>
                  </a:cubicBezTo>
                  <a:cubicBezTo>
                    <a:pt x="138109" y="185349"/>
                    <a:pt x="157159" y="97719"/>
                    <a:pt x="159064" y="70097"/>
                  </a:cubicBezTo>
                  <a:cubicBezTo>
                    <a:pt x="160969" y="31997"/>
                    <a:pt x="134299" y="4374"/>
                    <a:pt x="99057" y="564"/>
                  </a:cubicBezTo>
                  <a:cubicBezTo>
                    <a:pt x="66672" y="-3246"/>
                    <a:pt x="38097" y="11994"/>
                    <a:pt x="28572" y="53904"/>
                  </a:cubicBezTo>
                  <a:cubicBezTo>
                    <a:pt x="24762" y="70097"/>
                    <a:pt x="10474" y="164394"/>
                    <a:pt x="2854" y="191064"/>
                  </a:cubicBezTo>
                  <a:cubicBezTo>
                    <a:pt x="-6671" y="221544"/>
                    <a:pt x="9522" y="264407"/>
                    <a:pt x="23809" y="291077"/>
                  </a:cubicBezTo>
                  <a:close/>
                  <a:moveTo>
                    <a:pt x="359089" y="337749"/>
                  </a:moveTo>
                  <a:cubicBezTo>
                    <a:pt x="297177" y="339654"/>
                    <a:pt x="237169" y="285362"/>
                    <a:pt x="235264" y="220592"/>
                  </a:cubicBezTo>
                  <a:cubicBezTo>
                    <a:pt x="234312" y="162489"/>
                    <a:pt x="292414" y="95814"/>
                    <a:pt x="357184" y="94862"/>
                  </a:cubicBezTo>
                  <a:cubicBezTo>
                    <a:pt x="414334" y="93909"/>
                    <a:pt x="486724" y="125342"/>
                    <a:pt x="489582" y="208209"/>
                  </a:cubicBezTo>
                  <a:cubicBezTo>
                    <a:pt x="489582" y="297744"/>
                    <a:pt x="421002" y="335844"/>
                    <a:pt x="359089" y="337749"/>
                  </a:cubicBezTo>
                  <a:close/>
                  <a:moveTo>
                    <a:pt x="19999" y="184397"/>
                  </a:moveTo>
                  <a:cubicBezTo>
                    <a:pt x="29524" y="140582"/>
                    <a:pt x="34287" y="103434"/>
                    <a:pt x="42859" y="59619"/>
                  </a:cubicBezTo>
                  <a:cubicBezTo>
                    <a:pt x="46669" y="37712"/>
                    <a:pt x="64767" y="13899"/>
                    <a:pt x="91437" y="17709"/>
                  </a:cubicBezTo>
                  <a:cubicBezTo>
                    <a:pt x="116202" y="21519"/>
                    <a:pt x="135252" y="29139"/>
                    <a:pt x="136204" y="55809"/>
                  </a:cubicBezTo>
                  <a:cubicBezTo>
                    <a:pt x="136204" y="71049"/>
                    <a:pt x="131442" y="132009"/>
                    <a:pt x="126679" y="146297"/>
                  </a:cubicBezTo>
                  <a:cubicBezTo>
                    <a:pt x="117154" y="215829"/>
                    <a:pt x="153349" y="232022"/>
                    <a:pt x="205737" y="267264"/>
                  </a:cubicBezTo>
                  <a:cubicBezTo>
                    <a:pt x="245742" y="294887"/>
                    <a:pt x="259077" y="359657"/>
                    <a:pt x="372424" y="364419"/>
                  </a:cubicBezTo>
                  <a:cubicBezTo>
                    <a:pt x="372424" y="364419"/>
                    <a:pt x="450529" y="417759"/>
                    <a:pt x="526729" y="453954"/>
                  </a:cubicBezTo>
                  <a:cubicBezTo>
                    <a:pt x="544827" y="462527"/>
                    <a:pt x="561972" y="474909"/>
                    <a:pt x="572449" y="492054"/>
                  </a:cubicBezTo>
                  <a:cubicBezTo>
                    <a:pt x="612454" y="556824"/>
                    <a:pt x="646744" y="624452"/>
                    <a:pt x="667699" y="697794"/>
                  </a:cubicBezTo>
                  <a:cubicBezTo>
                    <a:pt x="679129" y="737799"/>
                    <a:pt x="652459" y="766374"/>
                    <a:pt x="611502" y="759706"/>
                  </a:cubicBezTo>
                  <a:cubicBezTo>
                    <a:pt x="590547" y="755897"/>
                    <a:pt x="575307" y="743514"/>
                    <a:pt x="566734" y="723512"/>
                  </a:cubicBezTo>
                  <a:cubicBezTo>
                    <a:pt x="548637" y="678744"/>
                    <a:pt x="530540" y="634929"/>
                    <a:pt x="512442" y="590162"/>
                  </a:cubicBezTo>
                  <a:cubicBezTo>
                    <a:pt x="501964" y="563492"/>
                    <a:pt x="477199" y="557777"/>
                    <a:pt x="454339" y="561587"/>
                  </a:cubicBezTo>
                  <a:cubicBezTo>
                    <a:pt x="430527" y="564444"/>
                    <a:pt x="420049" y="584447"/>
                    <a:pt x="421954" y="608259"/>
                  </a:cubicBezTo>
                  <a:cubicBezTo>
                    <a:pt x="423859" y="642549"/>
                    <a:pt x="420049" y="677792"/>
                    <a:pt x="425764" y="712081"/>
                  </a:cubicBezTo>
                  <a:cubicBezTo>
                    <a:pt x="438147" y="788281"/>
                    <a:pt x="428622" y="862577"/>
                    <a:pt x="479104" y="928299"/>
                  </a:cubicBezTo>
                  <a:cubicBezTo>
                    <a:pt x="497202" y="951159"/>
                    <a:pt x="569592" y="1044504"/>
                    <a:pt x="573402" y="1067364"/>
                  </a:cubicBezTo>
                  <a:cubicBezTo>
                    <a:pt x="577212" y="1091177"/>
                    <a:pt x="570544" y="1100702"/>
                    <a:pt x="553399" y="1115942"/>
                  </a:cubicBezTo>
                  <a:cubicBezTo>
                    <a:pt x="537207" y="1130229"/>
                    <a:pt x="515299" y="1120704"/>
                    <a:pt x="501012" y="1111179"/>
                  </a:cubicBezTo>
                  <a:cubicBezTo>
                    <a:pt x="418144" y="1055934"/>
                    <a:pt x="361947" y="984497"/>
                    <a:pt x="345754" y="934967"/>
                  </a:cubicBezTo>
                  <a:cubicBezTo>
                    <a:pt x="341944" y="913059"/>
                    <a:pt x="323847" y="848289"/>
                    <a:pt x="319084" y="826381"/>
                  </a:cubicBezTo>
                  <a:cubicBezTo>
                    <a:pt x="316227" y="813047"/>
                    <a:pt x="308607" y="799712"/>
                    <a:pt x="293367" y="798759"/>
                  </a:cubicBezTo>
                  <a:cubicBezTo>
                    <a:pt x="277174" y="797806"/>
                    <a:pt x="271459" y="811142"/>
                    <a:pt x="266697" y="824477"/>
                  </a:cubicBezTo>
                  <a:cubicBezTo>
                    <a:pt x="257172" y="853052"/>
                    <a:pt x="250504" y="882579"/>
                    <a:pt x="248599" y="913059"/>
                  </a:cubicBezTo>
                  <a:cubicBezTo>
                    <a:pt x="244789" y="969256"/>
                    <a:pt x="257172" y="1024502"/>
                    <a:pt x="257172" y="1080699"/>
                  </a:cubicBezTo>
                  <a:cubicBezTo>
                    <a:pt x="257172" y="1101654"/>
                    <a:pt x="258124" y="1123562"/>
                    <a:pt x="257172" y="1144517"/>
                  </a:cubicBezTo>
                  <a:cubicBezTo>
                    <a:pt x="255267" y="1173092"/>
                    <a:pt x="234312" y="1186427"/>
                    <a:pt x="211452" y="1190237"/>
                  </a:cubicBezTo>
                  <a:cubicBezTo>
                    <a:pt x="188592" y="1194047"/>
                    <a:pt x="167637" y="1183569"/>
                    <a:pt x="159064" y="1157852"/>
                  </a:cubicBezTo>
                  <a:cubicBezTo>
                    <a:pt x="138109" y="1091177"/>
                    <a:pt x="127632" y="978781"/>
                    <a:pt x="136204" y="908297"/>
                  </a:cubicBezTo>
                  <a:cubicBezTo>
                    <a:pt x="150492" y="797806"/>
                    <a:pt x="160017" y="677792"/>
                    <a:pt x="157159" y="618737"/>
                  </a:cubicBezTo>
                  <a:cubicBezTo>
                    <a:pt x="152397" y="568254"/>
                    <a:pt x="151444" y="479672"/>
                    <a:pt x="130489" y="430142"/>
                  </a:cubicBezTo>
                  <a:cubicBezTo>
                    <a:pt x="104772" y="369182"/>
                    <a:pt x="78102" y="353942"/>
                    <a:pt x="46669" y="295839"/>
                  </a:cubicBezTo>
                  <a:cubicBezTo>
                    <a:pt x="30477" y="262502"/>
                    <a:pt x="11427" y="223449"/>
                    <a:pt x="19999" y="184397"/>
                  </a:cubicBezTo>
                  <a:close/>
                </a:path>
              </a:pathLst>
            </a:custGeom>
            <a:solidFill>
              <a:srgbClr val="000000"/>
            </a:solidFill>
            <a:ln w="9525" cap="flat">
              <a:noFill/>
              <a:prstDash val="solid"/>
              <a:miter/>
            </a:ln>
          </p:spPr>
          <p:txBody>
            <a:bodyPr rtlCol="0" anchor="ctr"/>
            <a:lstStyle/>
            <a:p>
              <a:endParaRPr lang="en-US"/>
            </a:p>
          </p:txBody>
        </p:sp>
        <p:sp>
          <p:nvSpPr>
            <p:cNvPr id="53" name="Freeform 10">
              <a:extLst>
                <a:ext uri="{FF2B5EF4-FFF2-40B4-BE49-F238E27FC236}">
                  <a16:creationId xmlns:a16="http://schemas.microsoft.com/office/drawing/2014/main" id="{832DD68D-6583-6CF3-1F93-6B62C319223F}"/>
                </a:ext>
              </a:extLst>
            </p:cNvPr>
            <p:cNvSpPr/>
            <p:nvPr/>
          </p:nvSpPr>
          <p:spPr>
            <a:xfrm>
              <a:off x="9088755" y="2951797"/>
              <a:ext cx="84493" cy="115252"/>
            </a:xfrm>
            <a:custGeom>
              <a:avLst/>
              <a:gdLst>
                <a:gd name="connsiteX0" fmla="*/ 60960 w 84493"/>
                <a:gd name="connsiteY0" fmla="*/ 70485 h 115252"/>
                <a:gd name="connsiteX1" fmla="*/ 68580 w 84493"/>
                <a:gd name="connsiteY1" fmla="*/ 0 h 115252"/>
                <a:gd name="connsiteX2" fmla="*/ 0 w 84493"/>
                <a:gd name="connsiteY2" fmla="*/ 115253 h 115252"/>
                <a:gd name="connsiteX3" fmla="*/ 60960 w 84493"/>
                <a:gd name="connsiteY3" fmla="*/ 70485 h 115252"/>
              </a:gdLst>
              <a:ahLst/>
              <a:cxnLst>
                <a:cxn ang="0">
                  <a:pos x="connsiteX0" y="connsiteY0"/>
                </a:cxn>
                <a:cxn ang="0">
                  <a:pos x="connsiteX1" y="connsiteY1"/>
                </a:cxn>
                <a:cxn ang="0">
                  <a:pos x="connsiteX2" y="connsiteY2"/>
                </a:cxn>
                <a:cxn ang="0">
                  <a:pos x="connsiteX3" y="connsiteY3"/>
                </a:cxn>
              </a:cxnLst>
              <a:rect l="l" t="t" r="r" b="b"/>
              <a:pathLst>
                <a:path w="84493" h="115252">
                  <a:moveTo>
                    <a:pt x="60960" y="70485"/>
                  </a:moveTo>
                  <a:cubicBezTo>
                    <a:pt x="72390" y="49530"/>
                    <a:pt x="57150" y="23813"/>
                    <a:pt x="68580" y="0"/>
                  </a:cubicBezTo>
                  <a:cubicBezTo>
                    <a:pt x="104775" y="57150"/>
                    <a:pt x="78105" y="105728"/>
                    <a:pt x="0" y="115253"/>
                  </a:cubicBezTo>
                  <a:cubicBezTo>
                    <a:pt x="29527" y="103822"/>
                    <a:pt x="49530" y="91440"/>
                    <a:pt x="60960" y="70485"/>
                  </a:cubicBezTo>
                  <a:close/>
                </a:path>
              </a:pathLst>
            </a:custGeom>
            <a:solidFill>
              <a:srgbClr val="000000"/>
            </a:solidFill>
            <a:ln w="9525" cap="flat">
              <a:noFill/>
              <a:prstDash val="solid"/>
              <a:miter/>
            </a:ln>
          </p:spPr>
          <p:txBody>
            <a:bodyPr rtlCol="0" anchor="ctr"/>
            <a:lstStyle/>
            <a:p>
              <a:endParaRPr lang="en-US"/>
            </a:p>
          </p:txBody>
        </p:sp>
        <p:sp>
          <p:nvSpPr>
            <p:cNvPr id="54" name="Freeform 11">
              <a:extLst>
                <a:ext uri="{FF2B5EF4-FFF2-40B4-BE49-F238E27FC236}">
                  <a16:creationId xmlns:a16="http://schemas.microsoft.com/office/drawing/2014/main" id="{0EA361EA-067B-F356-04D3-5C533399B821}"/>
                </a:ext>
              </a:extLst>
            </p:cNvPr>
            <p:cNvSpPr/>
            <p:nvPr/>
          </p:nvSpPr>
          <p:spPr>
            <a:xfrm>
              <a:off x="8370738" y="2481262"/>
              <a:ext cx="48409" cy="112395"/>
            </a:xfrm>
            <a:custGeom>
              <a:avLst/>
              <a:gdLst>
                <a:gd name="connsiteX0" fmla="*/ 8404 w 48409"/>
                <a:gd name="connsiteY0" fmla="*/ 0 h 112395"/>
                <a:gd name="connsiteX1" fmla="*/ 48410 w 48409"/>
                <a:gd name="connsiteY1" fmla="*/ 112395 h 112395"/>
                <a:gd name="connsiteX2" fmla="*/ 8404 w 48409"/>
                <a:gd name="connsiteY2" fmla="*/ 0 h 112395"/>
              </a:gdLst>
              <a:ahLst/>
              <a:cxnLst>
                <a:cxn ang="0">
                  <a:pos x="connsiteX0" y="connsiteY0"/>
                </a:cxn>
                <a:cxn ang="0">
                  <a:pos x="connsiteX1" y="connsiteY1"/>
                </a:cxn>
                <a:cxn ang="0">
                  <a:pos x="connsiteX2" y="connsiteY2"/>
                </a:cxn>
              </a:cxnLst>
              <a:rect l="l" t="t" r="r" b="b"/>
              <a:pathLst>
                <a:path w="48409" h="112395">
                  <a:moveTo>
                    <a:pt x="8404" y="0"/>
                  </a:moveTo>
                  <a:cubicBezTo>
                    <a:pt x="7452" y="42863"/>
                    <a:pt x="30312" y="77153"/>
                    <a:pt x="48410" y="112395"/>
                  </a:cubicBezTo>
                  <a:cubicBezTo>
                    <a:pt x="2689" y="70485"/>
                    <a:pt x="-10646" y="33338"/>
                    <a:pt x="8404" y="0"/>
                  </a:cubicBezTo>
                  <a:close/>
                </a:path>
              </a:pathLst>
            </a:custGeom>
            <a:solidFill>
              <a:srgbClr val="000000"/>
            </a:solidFill>
            <a:ln w="9525" cap="flat">
              <a:noFill/>
              <a:prstDash val="solid"/>
              <a:miter/>
            </a:ln>
          </p:spPr>
          <p:txBody>
            <a:bodyPr rtlCol="0" anchor="ctr"/>
            <a:lstStyle/>
            <a:p>
              <a:endParaRPr lang="en-US"/>
            </a:p>
          </p:txBody>
        </p:sp>
        <p:sp>
          <p:nvSpPr>
            <p:cNvPr id="55" name="Freeform 12">
              <a:extLst>
                <a:ext uri="{FF2B5EF4-FFF2-40B4-BE49-F238E27FC236}">
                  <a16:creationId xmlns:a16="http://schemas.microsoft.com/office/drawing/2014/main" id="{5CBD56E0-EBED-2F68-CB16-45E9BD43DB6A}"/>
                </a:ext>
              </a:extLst>
            </p:cNvPr>
            <p:cNvSpPr/>
            <p:nvPr/>
          </p:nvSpPr>
          <p:spPr>
            <a:xfrm>
              <a:off x="8468677" y="3452812"/>
              <a:ext cx="86677" cy="17966"/>
            </a:xfrm>
            <a:custGeom>
              <a:avLst/>
              <a:gdLst>
                <a:gd name="connsiteX0" fmla="*/ 72390 w 86677"/>
                <a:gd name="connsiteY0" fmla="*/ 0 h 17966"/>
                <a:gd name="connsiteX1" fmla="*/ 86678 w 86677"/>
                <a:gd name="connsiteY1" fmla="*/ 10478 h 17966"/>
                <a:gd name="connsiteX2" fmla="*/ 72390 w 86677"/>
                <a:gd name="connsiteY2" fmla="*/ 17145 h 17966"/>
                <a:gd name="connsiteX3" fmla="*/ 953 w 86677"/>
                <a:gd name="connsiteY3" fmla="*/ 6668 h 17966"/>
                <a:gd name="connsiteX4" fmla="*/ 0 w 86677"/>
                <a:gd name="connsiteY4" fmla="*/ 0 h 17966"/>
                <a:gd name="connsiteX5" fmla="*/ 72390 w 86677"/>
                <a:gd name="connsiteY5" fmla="*/ 0 h 17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77" h="17966">
                  <a:moveTo>
                    <a:pt x="72390" y="0"/>
                  </a:moveTo>
                  <a:cubicBezTo>
                    <a:pt x="79058" y="0"/>
                    <a:pt x="86678" y="1905"/>
                    <a:pt x="86678" y="10478"/>
                  </a:cubicBezTo>
                  <a:cubicBezTo>
                    <a:pt x="86678" y="20003"/>
                    <a:pt x="78105" y="18097"/>
                    <a:pt x="72390" y="17145"/>
                  </a:cubicBezTo>
                  <a:cubicBezTo>
                    <a:pt x="48578" y="13335"/>
                    <a:pt x="24765" y="10478"/>
                    <a:pt x="953" y="6668"/>
                  </a:cubicBezTo>
                  <a:cubicBezTo>
                    <a:pt x="953" y="4763"/>
                    <a:pt x="953" y="1905"/>
                    <a:pt x="0" y="0"/>
                  </a:cubicBezTo>
                  <a:cubicBezTo>
                    <a:pt x="23813" y="0"/>
                    <a:pt x="47625" y="0"/>
                    <a:pt x="72390" y="0"/>
                  </a:cubicBezTo>
                  <a:close/>
                </a:path>
              </a:pathLst>
            </a:custGeom>
            <a:solidFill>
              <a:srgbClr val="000000"/>
            </a:solidFill>
            <a:ln w="9525" cap="flat">
              <a:noFill/>
              <a:prstDash val="solid"/>
              <a:miter/>
            </a:ln>
          </p:spPr>
          <p:txBody>
            <a:bodyPr rtlCol="0" anchor="ctr"/>
            <a:lstStyle/>
            <a:p>
              <a:endParaRPr lang="en-US"/>
            </a:p>
          </p:txBody>
        </p:sp>
      </p:grpSp>
      <p:grpSp>
        <p:nvGrpSpPr>
          <p:cNvPr id="56" name="Graphic 4">
            <a:extLst>
              <a:ext uri="{FF2B5EF4-FFF2-40B4-BE49-F238E27FC236}">
                <a16:creationId xmlns:a16="http://schemas.microsoft.com/office/drawing/2014/main" id="{04C34EEF-3978-7706-50C2-7478F03A4069}"/>
              </a:ext>
            </a:extLst>
          </p:cNvPr>
          <p:cNvGrpSpPr/>
          <p:nvPr/>
        </p:nvGrpSpPr>
        <p:grpSpPr>
          <a:xfrm>
            <a:off x="11085789" y="198280"/>
            <a:ext cx="860672" cy="1861250"/>
            <a:chOff x="8124259" y="1236345"/>
            <a:chExt cx="860672" cy="1861250"/>
          </a:xfrm>
        </p:grpSpPr>
        <p:sp>
          <p:nvSpPr>
            <p:cNvPr id="57" name="Freeform 14">
              <a:extLst>
                <a:ext uri="{FF2B5EF4-FFF2-40B4-BE49-F238E27FC236}">
                  <a16:creationId xmlns:a16="http://schemas.microsoft.com/office/drawing/2014/main" id="{7F7F364C-81B1-3B31-6998-A96794E0FDCC}"/>
                </a:ext>
              </a:extLst>
            </p:cNvPr>
            <p:cNvSpPr/>
            <p:nvPr/>
          </p:nvSpPr>
          <p:spPr>
            <a:xfrm>
              <a:off x="8402002" y="1842134"/>
              <a:ext cx="8572" cy="7620"/>
            </a:xfrm>
            <a:custGeom>
              <a:avLst/>
              <a:gdLst>
                <a:gd name="connsiteX0" fmla="*/ 8573 w 8572"/>
                <a:gd name="connsiteY0" fmla="*/ 7620 h 7620"/>
                <a:gd name="connsiteX1" fmla="*/ 0 w 8572"/>
                <a:gd name="connsiteY1" fmla="*/ 0 h 7620"/>
                <a:gd name="connsiteX2" fmla="*/ 8573 w 8572"/>
                <a:gd name="connsiteY2" fmla="*/ 7620 h 7620"/>
              </a:gdLst>
              <a:ahLst/>
              <a:cxnLst>
                <a:cxn ang="0">
                  <a:pos x="connsiteX0" y="connsiteY0"/>
                </a:cxn>
                <a:cxn ang="0">
                  <a:pos x="connsiteX1" y="connsiteY1"/>
                </a:cxn>
                <a:cxn ang="0">
                  <a:pos x="connsiteX2" y="connsiteY2"/>
                </a:cxn>
              </a:cxnLst>
              <a:rect l="l" t="t" r="r" b="b"/>
              <a:pathLst>
                <a:path w="8572" h="7620">
                  <a:moveTo>
                    <a:pt x="8573" y="7620"/>
                  </a:moveTo>
                  <a:cubicBezTo>
                    <a:pt x="5715" y="4763"/>
                    <a:pt x="2858" y="2858"/>
                    <a:pt x="0" y="0"/>
                  </a:cubicBezTo>
                  <a:cubicBezTo>
                    <a:pt x="2858" y="2858"/>
                    <a:pt x="5715" y="5715"/>
                    <a:pt x="8573" y="7620"/>
                  </a:cubicBezTo>
                  <a:close/>
                </a:path>
              </a:pathLst>
            </a:custGeom>
            <a:solidFill>
              <a:srgbClr val="FFFFFF"/>
            </a:solidFill>
            <a:ln w="9525" cap="flat">
              <a:noFill/>
              <a:prstDash val="solid"/>
              <a:miter/>
            </a:ln>
          </p:spPr>
          <p:txBody>
            <a:bodyPr rtlCol="0" anchor="ctr"/>
            <a:lstStyle/>
            <a:p>
              <a:endParaRPr lang="en-US"/>
            </a:p>
          </p:txBody>
        </p:sp>
        <p:sp>
          <p:nvSpPr>
            <p:cNvPr id="58" name="Freeform 15">
              <a:extLst>
                <a:ext uri="{FF2B5EF4-FFF2-40B4-BE49-F238E27FC236}">
                  <a16:creationId xmlns:a16="http://schemas.microsoft.com/office/drawing/2014/main" id="{0EE3CB44-0552-D13C-9DA5-C41C6D439DD2}"/>
                </a:ext>
              </a:extLst>
            </p:cNvPr>
            <p:cNvSpPr/>
            <p:nvPr/>
          </p:nvSpPr>
          <p:spPr>
            <a:xfrm>
              <a:off x="8411527" y="1849754"/>
              <a:ext cx="30480" cy="20954"/>
            </a:xfrm>
            <a:custGeom>
              <a:avLst/>
              <a:gdLst>
                <a:gd name="connsiteX0" fmla="*/ 30480 w 30480"/>
                <a:gd name="connsiteY0" fmla="*/ 20955 h 20954"/>
                <a:gd name="connsiteX1" fmla="*/ 0 w 30480"/>
                <a:gd name="connsiteY1" fmla="*/ 0 h 20954"/>
                <a:gd name="connsiteX2" fmla="*/ 30480 w 30480"/>
                <a:gd name="connsiteY2" fmla="*/ 20955 h 20954"/>
              </a:gdLst>
              <a:ahLst/>
              <a:cxnLst>
                <a:cxn ang="0">
                  <a:pos x="connsiteX0" y="connsiteY0"/>
                </a:cxn>
                <a:cxn ang="0">
                  <a:pos x="connsiteX1" y="connsiteY1"/>
                </a:cxn>
                <a:cxn ang="0">
                  <a:pos x="connsiteX2" y="connsiteY2"/>
                </a:cxn>
              </a:cxnLst>
              <a:rect l="l" t="t" r="r" b="b"/>
              <a:pathLst>
                <a:path w="30480" h="20954">
                  <a:moveTo>
                    <a:pt x="30480" y="20955"/>
                  </a:moveTo>
                  <a:cubicBezTo>
                    <a:pt x="20003" y="14288"/>
                    <a:pt x="9525" y="7620"/>
                    <a:pt x="0" y="0"/>
                  </a:cubicBezTo>
                  <a:cubicBezTo>
                    <a:pt x="9525" y="8573"/>
                    <a:pt x="19050" y="15240"/>
                    <a:pt x="30480" y="20955"/>
                  </a:cubicBezTo>
                  <a:close/>
                </a:path>
              </a:pathLst>
            </a:custGeom>
            <a:solidFill>
              <a:srgbClr val="FFFFFF"/>
            </a:solidFill>
            <a:ln w="9525" cap="flat">
              <a:noFill/>
              <a:prstDash val="solid"/>
              <a:miter/>
            </a:ln>
          </p:spPr>
          <p:txBody>
            <a:bodyPr rtlCol="0" anchor="ctr"/>
            <a:lstStyle/>
            <a:p>
              <a:endParaRPr lang="en-US"/>
            </a:p>
          </p:txBody>
        </p:sp>
        <p:sp>
          <p:nvSpPr>
            <p:cNvPr id="59" name="Freeform 16">
              <a:extLst>
                <a:ext uri="{FF2B5EF4-FFF2-40B4-BE49-F238E27FC236}">
                  <a16:creationId xmlns:a16="http://schemas.microsoft.com/office/drawing/2014/main" id="{43845DDC-AEE0-5574-6772-CB488E64883C}"/>
                </a:ext>
              </a:extLst>
            </p:cNvPr>
            <p:cNvSpPr/>
            <p:nvPr/>
          </p:nvSpPr>
          <p:spPr>
            <a:xfrm>
              <a:off x="8443912" y="1871662"/>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7" y="1905"/>
                    <a:pt x="0" y="0"/>
                  </a:cubicBezTo>
                  <a:cubicBezTo>
                    <a:pt x="2857" y="1905"/>
                    <a:pt x="5715" y="3810"/>
                    <a:pt x="8573" y="4763"/>
                  </a:cubicBezTo>
                  <a:close/>
                </a:path>
              </a:pathLst>
            </a:custGeom>
            <a:solidFill>
              <a:srgbClr val="FFFFFF"/>
            </a:solidFill>
            <a:ln w="9525" cap="flat">
              <a:noFill/>
              <a:prstDash val="solid"/>
              <a:miter/>
            </a:ln>
          </p:spPr>
          <p:txBody>
            <a:bodyPr rtlCol="0" anchor="ctr"/>
            <a:lstStyle/>
            <a:p>
              <a:endParaRPr lang="en-US"/>
            </a:p>
          </p:txBody>
        </p:sp>
        <p:sp>
          <p:nvSpPr>
            <p:cNvPr id="60" name="Freeform 17">
              <a:extLst>
                <a:ext uri="{FF2B5EF4-FFF2-40B4-BE49-F238E27FC236}">
                  <a16:creationId xmlns:a16="http://schemas.microsoft.com/office/drawing/2014/main" id="{8C3B84CD-DF03-EC79-EE52-16CE02CC35FE}"/>
                </a:ext>
              </a:extLst>
            </p:cNvPr>
            <p:cNvSpPr/>
            <p:nvPr/>
          </p:nvSpPr>
          <p:spPr>
            <a:xfrm>
              <a:off x="8761094" y="1662112"/>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0" y="7620"/>
                    <a:pt x="0" y="0"/>
                  </a:cubicBezTo>
                  <a:close/>
                </a:path>
              </a:pathLst>
            </a:custGeom>
            <a:solidFill>
              <a:srgbClr val="FFFFFF"/>
            </a:solidFill>
            <a:ln w="9525" cap="flat">
              <a:noFill/>
              <a:prstDash val="solid"/>
              <a:miter/>
            </a:ln>
          </p:spPr>
          <p:txBody>
            <a:bodyPr rtlCol="0" anchor="ctr"/>
            <a:lstStyle/>
            <a:p>
              <a:endParaRPr lang="en-US"/>
            </a:p>
          </p:txBody>
        </p:sp>
        <p:sp>
          <p:nvSpPr>
            <p:cNvPr id="61" name="Freeform 18">
              <a:extLst>
                <a:ext uri="{FF2B5EF4-FFF2-40B4-BE49-F238E27FC236}">
                  <a16:creationId xmlns:a16="http://schemas.microsoft.com/office/drawing/2014/main" id="{BC3DE8F0-5854-54F3-5A92-4F9B867991F0}"/>
                </a:ext>
              </a:extLst>
            </p:cNvPr>
            <p:cNvSpPr/>
            <p:nvPr/>
          </p:nvSpPr>
          <p:spPr>
            <a:xfrm>
              <a:off x="8490585" y="1892617"/>
              <a:ext cx="8572" cy="2857"/>
            </a:xfrm>
            <a:custGeom>
              <a:avLst/>
              <a:gdLst>
                <a:gd name="connsiteX0" fmla="*/ 8572 w 8572"/>
                <a:gd name="connsiteY0" fmla="*/ 2858 h 2857"/>
                <a:gd name="connsiteX1" fmla="*/ 0 w 8572"/>
                <a:gd name="connsiteY1" fmla="*/ 0 h 2857"/>
                <a:gd name="connsiteX2" fmla="*/ 8572 w 8572"/>
                <a:gd name="connsiteY2" fmla="*/ 2858 h 2857"/>
              </a:gdLst>
              <a:ahLst/>
              <a:cxnLst>
                <a:cxn ang="0">
                  <a:pos x="connsiteX0" y="connsiteY0"/>
                </a:cxn>
                <a:cxn ang="0">
                  <a:pos x="connsiteX1" y="connsiteY1"/>
                </a:cxn>
                <a:cxn ang="0">
                  <a:pos x="connsiteX2" y="connsiteY2"/>
                </a:cxn>
              </a:cxnLst>
              <a:rect l="l" t="t" r="r" b="b"/>
              <a:pathLst>
                <a:path w="8572" h="2857">
                  <a:moveTo>
                    <a:pt x="8572" y="2858"/>
                  </a:moveTo>
                  <a:cubicBezTo>
                    <a:pt x="5715" y="1905"/>
                    <a:pt x="2857" y="953"/>
                    <a:pt x="0" y="0"/>
                  </a:cubicBezTo>
                  <a:cubicBezTo>
                    <a:pt x="2857" y="953"/>
                    <a:pt x="5715" y="1905"/>
                    <a:pt x="8572" y="2858"/>
                  </a:cubicBezTo>
                  <a:close/>
                </a:path>
              </a:pathLst>
            </a:custGeom>
            <a:solidFill>
              <a:srgbClr val="FFFFFF"/>
            </a:solidFill>
            <a:ln w="9525" cap="flat">
              <a:noFill/>
              <a:prstDash val="solid"/>
              <a:miter/>
            </a:ln>
          </p:spPr>
          <p:txBody>
            <a:bodyPr rtlCol="0" anchor="ctr"/>
            <a:lstStyle/>
            <a:p>
              <a:endParaRPr lang="en-US"/>
            </a:p>
          </p:txBody>
        </p:sp>
        <p:sp>
          <p:nvSpPr>
            <p:cNvPr id="62" name="Freeform 19">
              <a:extLst>
                <a:ext uri="{FF2B5EF4-FFF2-40B4-BE49-F238E27FC236}">
                  <a16:creationId xmlns:a16="http://schemas.microsoft.com/office/drawing/2014/main" id="{1D1FB9BB-FAEF-A595-8AAD-1CF713C81771}"/>
                </a:ext>
              </a:extLst>
            </p:cNvPr>
            <p:cNvSpPr/>
            <p:nvPr/>
          </p:nvSpPr>
          <p:spPr>
            <a:xfrm>
              <a:off x="8454389" y="1878329"/>
              <a:ext cx="8572" cy="3810"/>
            </a:xfrm>
            <a:custGeom>
              <a:avLst/>
              <a:gdLst>
                <a:gd name="connsiteX0" fmla="*/ 8573 w 8572"/>
                <a:gd name="connsiteY0" fmla="*/ 3810 h 3810"/>
                <a:gd name="connsiteX1" fmla="*/ 0 w 8572"/>
                <a:gd name="connsiteY1" fmla="*/ 0 h 3810"/>
                <a:gd name="connsiteX2" fmla="*/ 8573 w 8572"/>
                <a:gd name="connsiteY2" fmla="*/ 3810 h 3810"/>
              </a:gdLst>
              <a:ahLst/>
              <a:cxnLst>
                <a:cxn ang="0">
                  <a:pos x="connsiteX0" y="connsiteY0"/>
                </a:cxn>
                <a:cxn ang="0">
                  <a:pos x="connsiteX1" y="connsiteY1"/>
                </a:cxn>
                <a:cxn ang="0">
                  <a:pos x="connsiteX2" y="connsiteY2"/>
                </a:cxn>
              </a:cxnLst>
              <a:rect l="l" t="t" r="r" b="b"/>
              <a:pathLst>
                <a:path w="8572" h="3810">
                  <a:moveTo>
                    <a:pt x="8573" y="3810"/>
                  </a:moveTo>
                  <a:cubicBezTo>
                    <a:pt x="5715" y="2858"/>
                    <a:pt x="2858" y="953"/>
                    <a:pt x="0" y="0"/>
                  </a:cubicBezTo>
                  <a:cubicBezTo>
                    <a:pt x="2858" y="953"/>
                    <a:pt x="5715" y="2858"/>
                    <a:pt x="8573" y="3810"/>
                  </a:cubicBezTo>
                  <a:close/>
                </a:path>
              </a:pathLst>
            </a:custGeom>
            <a:solidFill>
              <a:srgbClr val="FFFFFF"/>
            </a:solidFill>
            <a:ln w="9525" cap="flat">
              <a:noFill/>
              <a:prstDash val="solid"/>
              <a:miter/>
            </a:ln>
          </p:spPr>
          <p:txBody>
            <a:bodyPr rtlCol="0" anchor="ctr"/>
            <a:lstStyle/>
            <a:p>
              <a:endParaRPr lang="en-US"/>
            </a:p>
          </p:txBody>
        </p:sp>
        <p:sp>
          <p:nvSpPr>
            <p:cNvPr id="63" name="Freeform 20">
              <a:extLst>
                <a:ext uri="{FF2B5EF4-FFF2-40B4-BE49-F238E27FC236}">
                  <a16:creationId xmlns:a16="http://schemas.microsoft.com/office/drawing/2014/main" id="{3EC17DD0-8208-6ED4-0330-0517AFF4D7DA}"/>
                </a:ext>
              </a:extLst>
            </p:cNvPr>
            <p:cNvSpPr/>
            <p:nvPr/>
          </p:nvSpPr>
          <p:spPr>
            <a:xfrm>
              <a:off x="8502967" y="1896427"/>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952"/>
                    <a:pt x="7620" y="1905"/>
                  </a:cubicBezTo>
                  <a:close/>
                </a:path>
              </a:pathLst>
            </a:custGeom>
            <a:solidFill>
              <a:srgbClr val="FFFFFF"/>
            </a:solidFill>
            <a:ln w="9525" cap="flat">
              <a:noFill/>
              <a:prstDash val="solid"/>
              <a:miter/>
            </a:ln>
          </p:spPr>
          <p:txBody>
            <a:bodyPr rtlCol="0" anchor="ctr"/>
            <a:lstStyle/>
            <a:p>
              <a:endParaRPr lang="en-US"/>
            </a:p>
          </p:txBody>
        </p:sp>
        <p:sp>
          <p:nvSpPr>
            <p:cNvPr id="64" name="Freeform 21">
              <a:extLst>
                <a:ext uri="{FF2B5EF4-FFF2-40B4-BE49-F238E27FC236}">
                  <a16:creationId xmlns:a16="http://schemas.microsoft.com/office/drawing/2014/main" id="{DB4C43D5-1150-A36C-D7F3-70E4EFE4DBB8}"/>
                </a:ext>
              </a:extLst>
            </p:cNvPr>
            <p:cNvSpPr/>
            <p:nvPr/>
          </p:nvSpPr>
          <p:spPr>
            <a:xfrm>
              <a:off x="8514397" y="1899284"/>
              <a:ext cx="7619" cy="1905"/>
            </a:xfrm>
            <a:custGeom>
              <a:avLst/>
              <a:gdLst>
                <a:gd name="connsiteX0" fmla="*/ 7620 w 7619"/>
                <a:gd name="connsiteY0" fmla="*/ 1905 h 1905"/>
                <a:gd name="connsiteX1" fmla="*/ 0 w 7619"/>
                <a:gd name="connsiteY1" fmla="*/ 0 h 1905"/>
                <a:gd name="connsiteX2" fmla="*/ 7620 w 7619"/>
                <a:gd name="connsiteY2" fmla="*/ 1905 h 1905"/>
              </a:gdLst>
              <a:ahLst/>
              <a:cxnLst>
                <a:cxn ang="0">
                  <a:pos x="connsiteX0" y="connsiteY0"/>
                </a:cxn>
                <a:cxn ang="0">
                  <a:pos x="connsiteX1" y="connsiteY1"/>
                </a:cxn>
                <a:cxn ang="0">
                  <a:pos x="connsiteX2" y="connsiteY2"/>
                </a:cxn>
              </a:cxnLst>
              <a:rect l="l" t="t" r="r" b="b"/>
              <a:pathLst>
                <a:path w="7619" h="1905">
                  <a:moveTo>
                    <a:pt x="7620" y="1905"/>
                  </a:moveTo>
                  <a:cubicBezTo>
                    <a:pt x="4763" y="1905"/>
                    <a:pt x="1905" y="953"/>
                    <a:pt x="0" y="0"/>
                  </a:cubicBezTo>
                  <a:cubicBezTo>
                    <a:pt x="2857" y="953"/>
                    <a:pt x="5715" y="953"/>
                    <a:pt x="7620" y="1905"/>
                  </a:cubicBezTo>
                  <a:close/>
                </a:path>
              </a:pathLst>
            </a:custGeom>
            <a:solidFill>
              <a:srgbClr val="FFFFFF"/>
            </a:solidFill>
            <a:ln w="9525" cap="flat">
              <a:noFill/>
              <a:prstDash val="solid"/>
              <a:miter/>
            </a:ln>
          </p:spPr>
          <p:txBody>
            <a:bodyPr rtlCol="0" anchor="ctr"/>
            <a:lstStyle/>
            <a:p>
              <a:endParaRPr lang="en-US"/>
            </a:p>
          </p:txBody>
        </p:sp>
        <p:sp>
          <p:nvSpPr>
            <p:cNvPr id="65" name="Freeform 22">
              <a:extLst>
                <a:ext uri="{FF2B5EF4-FFF2-40B4-BE49-F238E27FC236}">
                  <a16:creationId xmlns:a16="http://schemas.microsoft.com/office/drawing/2014/main" id="{A468A083-224D-42EC-3B4E-813112D061AE}"/>
                </a:ext>
              </a:extLst>
            </p:cNvPr>
            <p:cNvSpPr/>
            <p:nvPr/>
          </p:nvSpPr>
          <p:spPr>
            <a:xfrm>
              <a:off x="8760142" y="1685925"/>
              <a:ext cx="952" cy="10477"/>
            </a:xfrm>
            <a:custGeom>
              <a:avLst/>
              <a:gdLst>
                <a:gd name="connsiteX0" fmla="*/ 952 w 952"/>
                <a:gd name="connsiteY0" fmla="*/ 0 h 10477"/>
                <a:gd name="connsiteX1" fmla="*/ 0 w 952"/>
                <a:gd name="connsiteY1" fmla="*/ 10478 h 10477"/>
                <a:gd name="connsiteX2" fmla="*/ 952 w 952"/>
                <a:gd name="connsiteY2" fmla="*/ 0 h 10477"/>
              </a:gdLst>
              <a:ahLst/>
              <a:cxnLst>
                <a:cxn ang="0">
                  <a:pos x="connsiteX0" y="connsiteY0"/>
                </a:cxn>
                <a:cxn ang="0">
                  <a:pos x="connsiteX1" y="connsiteY1"/>
                </a:cxn>
                <a:cxn ang="0">
                  <a:pos x="connsiteX2" y="connsiteY2"/>
                </a:cxn>
              </a:cxnLst>
              <a:rect l="l" t="t" r="r" b="b"/>
              <a:pathLst>
                <a:path w="952" h="10477">
                  <a:moveTo>
                    <a:pt x="952" y="0"/>
                  </a:moveTo>
                  <a:cubicBezTo>
                    <a:pt x="952" y="3810"/>
                    <a:pt x="952" y="7620"/>
                    <a:pt x="0" y="10478"/>
                  </a:cubicBezTo>
                  <a:cubicBezTo>
                    <a:pt x="952" y="7620"/>
                    <a:pt x="952" y="3810"/>
                    <a:pt x="952" y="0"/>
                  </a:cubicBezTo>
                  <a:close/>
                </a:path>
              </a:pathLst>
            </a:custGeom>
            <a:solidFill>
              <a:srgbClr val="FFFFFF"/>
            </a:solidFill>
            <a:ln w="9525" cap="flat">
              <a:noFill/>
              <a:prstDash val="solid"/>
              <a:miter/>
            </a:ln>
          </p:spPr>
          <p:txBody>
            <a:bodyPr rtlCol="0" anchor="ctr"/>
            <a:lstStyle/>
            <a:p>
              <a:endParaRPr lang="en-US"/>
            </a:p>
          </p:txBody>
        </p:sp>
        <p:sp>
          <p:nvSpPr>
            <p:cNvPr id="66" name="Freeform 23">
              <a:extLst>
                <a:ext uri="{FF2B5EF4-FFF2-40B4-BE49-F238E27FC236}">
                  <a16:creationId xmlns:a16="http://schemas.microsoft.com/office/drawing/2014/main" id="{DCF34FD3-072D-CB62-EEE9-B398A2365184}"/>
                </a:ext>
              </a:extLst>
            </p:cNvPr>
            <p:cNvSpPr/>
            <p:nvPr/>
          </p:nvSpPr>
          <p:spPr>
            <a:xfrm>
              <a:off x="8465819" y="1883092"/>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8" y="2858"/>
                    <a:pt x="0" y="0"/>
                  </a:cubicBezTo>
                  <a:cubicBezTo>
                    <a:pt x="6668" y="3810"/>
                    <a:pt x="14288" y="6667"/>
                    <a:pt x="21907" y="8573"/>
                  </a:cubicBezTo>
                  <a:close/>
                </a:path>
              </a:pathLst>
            </a:custGeom>
            <a:solidFill>
              <a:srgbClr val="FFFFFF"/>
            </a:solidFill>
            <a:ln w="9525" cap="flat">
              <a:noFill/>
              <a:prstDash val="solid"/>
              <a:miter/>
            </a:ln>
          </p:spPr>
          <p:txBody>
            <a:bodyPr rtlCol="0" anchor="ctr"/>
            <a:lstStyle/>
            <a:p>
              <a:endParaRPr lang="en-US"/>
            </a:p>
          </p:txBody>
        </p:sp>
        <p:sp>
          <p:nvSpPr>
            <p:cNvPr id="67" name="Freeform 24">
              <a:extLst>
                <a:ext uri="{FF2B5EF4-FFF2-40B4-BE49-F238E27FC236}">
                  <a16:creationId xmlns:a16="http://schemas.microsoft.com/office/drawing/2014/main" id="{1C8856BA-56E6-F709-6A02-A5C9620A6DFC}"/>
                </a:ext>
              </a:extLst>
            </p:cNvPr>
            <p:cNvSpPr/>
            <p:nvPr/>
          </p:nvSpPr>
          <p:spPr>
            <a:xfrm>
              <a:off x="8619172" y="1888807"/>
              <a:ext cx="18097" cy="6667"/>
            </a:xfrm>
            <a:custGeom>
              <a:avLst/>
              <a:gdLst>
                <a:gd name="connsiteX0" fmla="*/ 18097 w 18097"/>
                <a:gd name="connsiteY0" fmla="*/ 0 h 6667"/>
                <a:gd name="connsiteX1" fmla="*/ 0 w 18097"/>
                <a:gd name="connsiteY1" fmla="*/ 6667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7"/>
                  </a:cubicBezTo>
                  <a:cubicBezTo>
                    <a:pt x="5715" y="4763"/>
                    <a:pt x="11430" y="1905"/>
                    <a:pt x="18097" y="0"/>
                  </a:cubicBezTo>
                  <a:close/>
                </a:path>
              </a:pathLst>
            </a:custGeom>
            <a:solidFill>
              <a:srgbClr val="FFFFFF"/>
            </a:solidFill>
            <a:ln w="9525" cap="flat">
              <a:noFill/>
              <a:prstDash val="solid"/>
              <a:miter/>
            </a:ln>
          </p:spPr>
          <p:txBody>
            <a:bodyPr rtlCol="0" anchor="ctr"/>
            <a:lstStyle/>
            <a:p>
              <a:endParaRPr lang="en-US"/>
            </a:p>
          </p:txBody>
        </p:sp>
        <p:sp>
          <p:nvSpPr>
            <p:cNvPr id="68" name="Freeform 25">
              <a:extLst>
                <a:ext uri="{FF2B5EF4-FFF2-40B4-BE49-F238E27FC236}">
                  <a16:creationId xmlns:a16="http://schemas.microsoft.com/office/drawing/2014/main" id="{69C2392F-A24F-EF8C-73FB-69E8DFF6479C}"/>
                </a:ext>
              </a:extLst>
            </p:cNvPr>
            <p:cNvSpPr/>
            <p:nvPr/>
          </p:nvSpPr>
          <p:spPr>
            <a:xfrm>
              <a:off x="8337371" y="1479771"/>
              <a:ext cx="422770" cy="354486"/>
            </a:xfrm>
            <a:custGeom>
              <a:avLst/>
              <a:gdLst>
                <a:gd name="connsiteX0" fmla="*/ 332283 w 422770"/>
                <a:gd name="connsiteY0" fmla="*/ 300451 h 354486"/>
                <a:gd name="connsiteX1" fmla="*/ 422771 w 422770"/>
                <a:gd name="connsiteY1" fmla="*/ 182341 h 354486"/>
                <a:gd name="connsiteX2" fmla="*/ 216078 w 422770"/>
                <a:gd name="connsiteY2" fmla="*/ 413 h 354486"/>
                <a:gd name="connsiteX3" fmla="*/ 2718 w 422770"/>
                <a:gd name="connsiteY3" fmla="*/ 204248 h 354486"/>
                <a:gd name="connsiteX4" fmla="*/ 30341 w 422770"/>
                <a:gd name="connsiteY4" fmla="*/ 325216 h 354486"/>
                <a:gd name="connsiteX5" fmla="*/ 97968 w 422770"/>
                <a:gd name="connsiteY5" fmla="*/ 349981 h 354486"/>
                <a:gd name="connsiteX6" fmla="*/ 332283 w 422770"/>
                <a:gd name="connsiteY6" fmla="*/ 300451 h 354486"/>
                <a:gd name="connsiteX7" fmla="*/ 43676 w 422770"/>
                <a:gd name="connsiteY7" fmla="*/ 267113 h 354486"/>
                <a:gd name="connsiteX8" fmla="*/ 170358 w 422770"/>
                <a:gd name="connsiteY8" fmla="*/ 18511 h 354486"/>
                <a:gd name="connsiteX9" fmla="*/ 90348 w 422770"/>
                <a:gd name="connsiteY9" fmla="*/ 102331 h 354486"/>
                <a:gd name="connsiteX10" fmla="*/ 43676 w 422770"/>
                <a:gd name="connsiteY10" fmla="*/ 267113 h 35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486">
                  <a:moveTo>
                    <a:pt x="332283" y="300451"/>
                  </a:moveTo>
                  <a:cubicBezTo>
                    <a:pt x="376098" y="270923"/>
                    <a:pt x="404673" y="229013"/>
                    <a:pt x="422771" y="182341"/>
                  </a:cubicBezTo>
                  <a:cubicBezTo>
                    <a:pt x="414198" y="77566"/>
                    <a:pt x="331330" y="9938"/>
                    <a:pt x="216078" y="413"/>
                  </a:cubicBezTo>
                  <a:cubicBezTo>
                    <a:pt x="136068" y="-6254"/>
                    <a:pt x="5576" y="68041"/>
                    <a:pt x="2718" y="204248"/>
                  </a:cubicBezTo>
                  <a:cubicBezTo>
                    <a:pt x="-5854" y="249016"/>
                    <a:pt x="6528" y="289973"/>
                    <a:pt x="30341" y="325216"/>
                  </a:cubicBezTo>
                  <a:cubicBezTo>
                    <a:pt x="50343" y="336646"/>
                    <a:pt x="73203" y="345218"/>
                    <a:pt x="97968" y="349981"/>
                  </a:cubicBezTo>
                  <a:cubicBezTo>
                    <a:pt x="182741" y="363316"/>
                    <a:pt x="263703" y="347123"/>
                    <a:pt x="332283" y="300451"/>
                  </a:cubicBezTo>
                  <a:close/>
                  <a:moveTo>
                    <a:pt x="43676" y="267113"/>
                  </a:moveTo>
                  <a:cubicBezTo>
                    <a:pt x="-11570" y="108998"/>
                    <a:pt x="132258" y="20416"/>
                    <a:pt x="170358" y="18511"/>
                  </a:cubicBezTo>
                  <a:cubicBezTo>
                    <a:pt x="189408" y="17558"/>
                    <a:pt x="121780" y="46133"/>
                    <a:pt x="90348" y="102331"/>
                  </a:cubicBezTo>
                  <a:cubicBezTo>
                    <a:pt x="51296" y="171863"/>
                    <a:pt x="44628" y="271876"/>
                    <a:pt x="43676" y="267113"/>
                  </a:cubicBezTo>
                  <a:close/>
                </a:path>
              </a:pathLst>
            </a:custGeom>
            <a:solidFill>
              <a:srgbClr val="FFC752"/>
            </a:solidFill>
            <a:ln w="9525" cap="flat">
              <a:noFill/>
              <a:prstDash val="solid"/>
              <a:miter/>
            </a:ln>
          </p:spPr>
          <p:txBody>
            <a:bodyPr rtlCol="0" anchor="ctr"/>
            <a:lstStyle/>
            <a:p>
              <a:endParaRPr lang="en-US"/>
            </a:p>
          </p:txBody>
        </p:sp>
        <p:sp>
          <p:nvSpPr>
            <p:cNvPr id="69" name="Freeform 26">
              <a:extLst>
                <a:ext uri="{FF2B5EF4-FFF2-40B4-BE49-F238E27FC236}">
                  <a16:creationId xmlns:a16="http://schemas.microsoft.com/office/drawing/2014/main" id="{38F69F2B-C105-05AC-11C0-21A6F8BDC2CE}"/>
                </a:ext>
              </a:extLst>
            </p:cNvPr>
            <p:cNvSpPr/>
            <p:nvPr/>
          </p:nvSpPr>
          <p:spPr>
            <a:xfrm>
              <a:off x="8368664" y="1804987"/>
              <a:ext cx="32385" cy="36195"/>
            </a:xfrm>
            <a:custGeom>
              <a:avLst/>
              <a:gdLst>
                <a:gd name="connsiteX0" fmla="*/ 0 w 32385"/>
                <a:gd name="connsiteY0" fmla="*/ 0 h 36195"/>
                <a:gd name="connsiteX1" fmla="*/ 32385 w 32385"/>
                <a:gd name="connsiteY1" fmla="*/ 36195 h 36195"/>
                <a:gd name="connsiteX2" fmla="*/ 0 w 32385"/>
                <a:gd name="connsiteY2" fmla="*/ 0 h 36195"/>
              </a:gdLst>
              <a:ahLst/>
              <a:cxnLst>
                <a:cxn ang="0">
                  <a:pos x="connsiteX0" y="connsiteY0"/>
                </a:cxn>
                <a:cxn ang="0">
                  <a:pos x="connsiteX1" y="connsiteY1"/>
                </a:cxn>
                <a:cxn ang="0">
                  <a:pos x="connsiteX2" y="connsiteY2"/>
                </a:cxn>
              </a:cxnLst>
              <a:rect l="l" t="t" r="r" b="b"/>
              <a:pathLst>
                <a:path w="32385" h="36195">
                  <a:moveTo>
                    <a:pt x="0" y="0"/>
                  </a:moveTo>
                  <a:cubicBezTo>
                    <a:pt x="9525" y="13335"/>
                    <a:pt x="20003" y="25717"/>
                    <a:pt x="32385" y="36195"/>
                  </a:cubicBezTo>
                  <a:cubicBezTo>
                    <a:pt x="20955"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70" name="Freeform 27">
              <a:extLst>
                <a:ext uri="{FF2B5EF4-FFF2-40B4-BE49-F238E27FC236}">
                  <a16:creationId xmlns:a16="http://schemas.microsoft.com/office/drawing/2014/main" id="{3636CD3F-1849-EB9D-A1AB-C2FC7AD0773B}"/>
                </a:ext>
              </a:extLst>
            </p:cNvPr>
            <p:cNvSpPr/>
            <p:nvPr/>
          </p:nvSpPr>
          <p:spPr>
            <a:xfrm>
              <a:off x="8525827" y="1901190"/>
              <a:ext cx="11430" cy="1904"/>
            </a:xfrm>
            <a:custGeom>
              <a:avLst/>
              <a:gdLst>
                <a:gd name="connsiteX0" fmla="*/ 0 w 11430"/>
                <a:gd name="connsiteY0" fmla="*/ 0 h 1904"/>
                <a:gd name="connsiteX1" fmla="*/ 11430 w 11430"/>
                <a:gd name="connsiteY1" fmla="*/ 1905 h 1904"/>
                <a:gd name="connsiteX2" fmla="*/ 11430 w 11430"/>
                <a:gd name="connsiteY2" fmla="*/ 1905 h 1904"/>
                <a:gd name="connsiteX3" fmla="*/ 0 w 11430"/>
                <a:gd name="connsiteY3" fmla="*/ 0 h 1904"/>
              </a:gdLst>
              <a:ahLst/>
              <a:cxnLst>
                <a:cxn ang="0">
                  <a:pos x="connsiteX0" y="connsiteY0"/>
                </a:cxn>
                <a:cxn ang="0">
                  <a:pos x="connsiteX1" y="connsiteY1"/>
                </a:cxn>
                <a:cxn ang="0">
                  <a:pos x="connsiteX2" y="connsiteY2"/>
                </a:cxn>
                <a:cxn ang="0">
                  <a:pos x="connsiteX3" y="connsiteY3"/>
                </a:cxn>
              </a:cxnLst>
              <a:rect l="l" t="t" r="r" b="b"/>
              <a:pathLst>
                <a:path w="11430" h="1904">
                  <a:moveTo>
                    <a:pt x="0" y="0"/>
                  </a:moveTo>
                  <a:cubicBezTo>
                    <a:pt x="3810" y="952"/>
                    <a:pt x="7620" y="952"/>
                    <a:pt x="11430" y="1905"/>
                  </a:cubicBezTo>
                  <a:lnTo>
                    <a:pt x="11430" y="1905"/>
                  </a:lnTo>
                  <a:cubicBezTo>
                    <a:pt x="7620" y="1905"/>
                    <a:pt x="3810" y="952"/>
                    <a:pt x="0" y="0"/>
                  </a:cubicBezTo>
                  <a:close/>
                </a:path>
              </a:pathLst>
            </a:custGeom>
            <a:solidFill>
              <a:srgbClr val="FFFFFF"/>
            </a:solidFill>
            <a:ln w="9525" cap="flat">
              <a:noFill/>
              <a:prstDash val="solid"/>
              <a:miter/>
            </a:ln>
          </p:spPr>
          <p:txBody>
            <a:bodyPr rtlCol="0" anchor="ctr"/>
            <a:lstStyle/>
            <a:p>
              <a:endParaRPr lang="en-US"/>
            </a:p>
          </p:txBody>
        </p:sp>
        <p:sp>
          <p:nvSpPr>
            <p:cNvPr id="71" name="Freeform 28">
              <a:extLst>
                <a:ext uri="{FF2B5EF4-FFF2-40B4-BE49-F238E27FC236}">
                  <a16:creationId xmlns:a16="http://schemas.microsoft.com/office/drawing/2014/main" id="{7A26F799-A281-FAF4-2FA8-7ADDD031FEF2}"/>
                </a:ext>
              </a:extLst>
            </p:cNvPr>
            <p:cNvSpPr/>
            <p:nvPr/>
          </p:nvSpPr>
          <p:spPr>
            <a:xfrm>
              <a:off x="8670607" y="1857375"/>
              <a:ext cx="15240" cy="12382"/>
            </a:xfrm>
            <a:custGeom>
              <a:avLst/>
              <a:gdLst>
                <a:gd name="connsiteX0" fmla="*/ 0 w 15240"/>
                <a:gd name="connsiteY0" fmla="*/ 12383 h 12382"/>
                <a:gd name="connsiteX1" fmla="*/ 15240 w 15240"/>
                <a:gd name="connsiteY1" fmla="*/ 0 h 12382"/>
                <a:gd name="connsiteX2" fmla="*/ 0 w 15240"/>
                <a:gd name="connsiteY2" fmla="*/ 12383 h 12382"/>
              </a:gdLst>
              <a:ahLst/>
              <a:cxnLst>
                <a:cxn ang="0">
                  <a:pos x="connsiteX0" y="connsiteY0"/>
                </a:cxn>
                <a:cxn ang="0">
                  <a:pos x="connsiteX1" y="connsiteY1"/>
                </a:cxn>
                <a:cxn ang="0">
                  <a:pos x="connsiteX2" y="connsiteY2"/>
                </a:cxn>
              </a:cxnLst>
              <a:rect l="l" t="t" r="r" b="b"/>
              <a:pathLst>
                <a:path w="15240" h="12382">
                  <a:moveTo>
                    <a:pt x="0" y="12383"/>
                  </a:moveTo>
                  <a:cubicBezTo>
                    <a:pt x="5715" y="8572"/>
                    <a:pt x="10478" y="4763"/>
                    <a:pt x="15240" y="0"/>
                  </a:cubicBezTo>
                  <a:cubicBezTo>
                    <a:pt x="10478" y="3810"/>
                    <a:pt x="5715" y="8572"/>
                    <a:pt x="0" y="12383"/>
                  </a:cubicBezTo>
                  <a:close/>
                </a:path>
              </a:pathLst>
            </a:custGeom>
            <a:solidFill>
              <a:srgbClr val="FFFFFF"/>
            </a:solidFill>
            <a:ln w="9525" cap="flat">
              <a:noFill/>
              <a:prstDash val="solid"/>
              <a:miter/>
            </a:ln>
          </p:spPr>
          <p:txBody>
            <a:bodyPr rtlCol="0" anchor="ctr"/>
            <a:lstStyle/>
            <a:p>
              <a:endParaRPr lang="en-US"/>
            </a:p>
          </p:txBody>
        </p:sp>
        <p:sp>
          <p:nvSpPr>
            <p:cNvPr id="72" name="Freeform 29">
              <a:extLst>
                <a:ext uri="{FF2B5EF4-FFF2-40B4-BE49-F238E27FC236}">
                  <a16:creationId xmlns:a16="http://schemas.microsoft.com/office/drawing/2014/main" id="{9D4EEC1B-EBA3-9D40-CB8E-8DDD6F667FF6}"/>
                </a:ext>
              </a:extLst>
            </p:cNvPr>
            <p:cNvSpPr/>
            <p:nvPr/>
          </p:nvSpPr>
          <p:spPr>
            <a:xfrm>
              <a:off x="8637269" y="1874520"/>
              <a:ext cx="25717" cy="13334"/>
            </a:xfrm>
            <a:custGeom>
              <a:avLst/>
              <a:gdLst>
                <a:gd name="connsiteX0" fmla="*/ 25718 w 25717"/>
                <a:gd name="connsiteY0" fmla="*/ 0 h 13334"/>
                <a:gd name="connsiteX1" fmla="*/ 0 w 25717"/>
                <a:gd name="connsiteY1" fmla="*/ 13335 h 13334"/>
                <a:gd name="connsiteX2" fmla="*/ 25718 w 25717"/>
                <a:gd name="connsiteY2" fmla="*/ 0 h 13334"/>
              </a:gdLst>
              <a:ahLst/>
              <a:cxnLst>
                <a:cxn ang="0">
                  <a:pos x="connsiteX0" y="connsiteY0"/>
                </a:cxn>
                <a:cxn ang="0">
                  <a:pos x="connsiteX1" y="connsiteY1"/>
                </a:cxn>
                <a:cxn ang="0">
                  <a:pos x="connsiteX2" y="connsiteY2"/>
                </a:cxn>
              </a:cxnLst>
              <a:rect l="l" t="t" r="r" b="b"/>
              <a:pathLst>
                <a:path w="25717" h="13334">
                  <a:moveTo>
                    <a:pt x="25718" y="0"/>
                  </a:moveTo>
                  <a:cubicBezTo>
                    <a:pt x="17145" y="5715"/>
                    <a:pt x="8573" y="9525"/>
                    <a:pt x="0" y="13335"/>
                  </a:cubicBezTo>
                  <a:cubicBezTo>
                    <a:pt x="8573" y="10477"/>
                    <a:pt x="17145" y="5715"/>
                    <a:pt x="25718" y="0"/>
                  </a:cubicBezTo>
                  <a:close/>
                </a:path>
              </a:pathLst>
            </a:custGeom>
            <a:solidFill>
              <a:srgbClr val="FFFFFF"/>
            </a:solidFill>
            <a:ln w="9525" cap="flat">
              <a:noFill/>
              <a:prstDash val="solid"/>
              <a:miter/>
            </a:ln>
          </p:spPr>
          <p:txBody>
            <a:bodyPr rtlCol="0" anchor="ctr"/>
            <a:lstStyle/>
            <a:p>
              <a:endParaRPr lang="en-US"/>
            </a:p>
          </p:txBody>
        </p:sp>
        <p:sp>
          <p:nvSpPr>
            <p:cNvPr id="73" name="Freeform 30">
              <a:extLst>
                <a:ext uri="{FF2B5EF4-FFF2-40B4-BE49-F238E27FC236}">
                  <a16:creationId xmlns:a16="http://schemas.microsoft.com/office/drawing/2014/main" id="{7478546B-E60C-B646-FA49-89421A03DBC9}"/>
                </a:ext>
              </a:extLst>
            </p:cNvPr>
            <p:cNvSpPr/>
            <p:nvPr/>
          </p:nvSpPr>
          <p:spPr>
            <a:xfrm>
              <a:off x="8760142" y="1698307"/>
              <a:ext cx="952" cy="12382"/>
            </a:xfrm>
            <a:custGeom>
              <a:avLst/>
              <a:gdLst>
                <a:gd name="connsiteX0" fmla="*/ 952 w 952"/>
                <a:gd name="connsiteY0" fmla="*/ 0 h 12382"/>
                <a:gd name="connsiteX1" fmla="*/ 0 w 952"/>
                <a:gd name="connsiteY1" fmla="*/ 12383 h 12382"/>
                <a:gd name="connsiteX2" fmla="*/ 952 w 952"/>
                <a:gd name="connsiteY2" fmla="*/ 0 h 12382"/>
              </a:gdLst>
              <a:ahLst/>
              <a:cxnLst>
                <a:cxn ang="0">
                  <a:pos x="connsiteX0" y="connsiteY0"/>
                </a:cxn>
                <a:cxn ang="0">
                  <a:pos x="connsiteX1" y="connsiteY1"/>
                </a:cxn>
                <a:cxn ang="0">
                  <a:pos x="connsiteX2" y="connsiteY2"/>
                </a:cxn>
              </a:cxnLst>
              <a:rect l="l" t="t" r="r" b="b"/>
              <a:pathLst>
                <a:path w="952" h="12382">
                  <a:moveTo>
                    <a:pt x="952" y="0"/>
                  </a:moveTo>
                  <a:cubicBezTo>
                    <a:pt x="952" y="3810"/>
                    <a:pt x="0" y="8572"/>
                    <a:pt x="0" y="12383"/>
                  </a:cubicBezTo>
                  <a:cubicBezTo>
                    <a:pt x="0" y="8572"/>
                    <a:pt x="0" y="3810"/>
                    <a:pt x="952" y="0"/>
                  </a:cubicBezTo>
                  <a:close/>
                </a:path>
              </a:pathLst>
            </a:custGeom>
            <a:solidFill>
              <a:srgbClr val="FFFFFF"/>
            </a:solidFill>
            <a:ln w="9525" cap="flat">
              <a:noFill/>
              <a:prstDash val="solid"/>
              <a:miter/>
            </a:ln>
          </p:spPr>
          <p:txBody>
            <a:bodyPr rtlCol="0" anchor="ctr"/>
            <a:lstStyle/>
            <a:p>
              <a:endParaRPr lang="en-US"/>
            </a:p>
          </p:txBody>
        </p:sp>
        <p:sp>
          <p:nvSpPr>
            <p:cNvPr id="74" name="Freeform 31">
              <a:extLst>
                <a:ext uri="{FF2B5EF4-FFF2-40B4-BE49-F238E27FC236}">
                  <a16:creationId xmlns:a16="http://schemas.microsoft.com/office/drawing/2014/main" id="{992750CB-D060-4C89-401F-E3F933B178CD}"/>
                </a:ext>
              </a:extLst>
            </p:cNvPr>
            <p:cNvSpPr/>
            <p:nvPr/>
          </p:nvSpPr>
          <p:spPr>
            <a:xfrm>
              <a:off x="8368664" y="1662112"/>
              <a:ext cx="392430" cy="242329"/>
            </a:xfrm>
            <a:custGeom>
              <a:avLst/>
              <a:gdLst>
                <a:gd name="connsiteX0" fmla="*/ 200025 w 392430"/>
                <a:gd name="connsiteY0" fmla="*/ 241935 h 242329"/>
                <a:gd name="connsiteX1" fmla="*/ 249555 w 392430"/>
                <a:gd name="connsiteY1" fmla="*/ 233363 h 242329"/>
                <a:gd name="connsiteX2" fmla="*/ 267653 w 392430"/>
                <a:gd name="connsiteY2" fmla="*/ 226695 h 242329"/>
                <a:gd name="connsiteX3" fmla="*/ 293370 w 392430"/>
                <a:gd name="connsiteY3" fmla="*/ 213360 h 242329"/>
                <a:gd name="connsiteX4" fmla="*/ 300990 w 392430"/>
                <a:gd name="connsiteY4" fmla="*/ 207645 h 242329"/>
                <a:gd name="connsiteX5" fmla="*/ 316230 w 392430"/>
                <a:gd name="connsiteY5" fmla="*/ 195263 h 242329"/>
                <a:gd name="connsiteX6" fmla="*/ 381000 w 392430"/>
                <a:gd name="connsiteY6" fmla="*/ 92392 h 242329"/>
                <a:gd name="connsiteX7" fmla="*/ 390525 w 392430"/>
                <a:gd name="connsiteY7" fmla="*/ 48578 h 242329"/>
                <a:gd name="connsiteX8" fmla="*/ 390525 w 392430"/>
                <a:gd name="connsiteY8" fmla="*/ 48578 h 242329"/>
                <a:gd name="connsiteX9" fmla="*/ 391478 w 392430"/>
                <a:gd name="connsiteY9" fmla="*/ 36195 h 242329"/>
                <a:gd name="connsiteX10" fmla="*/ 391478 w 392430"/>
                <a:gd name="connsiteY10" fmla="*/ 34290 h 242329"/>
                <a:gd name="connsiteX11" fmla="*/ 392430 w 392430"/>
                <a:gd name="connsiteY11" fmla="*/ 23813 h 242329"/>
                <a:gd name="connsiteX12" fmla="*/ 392430 w 392430"/>
                <a:gd name="connsiteY12" fmla="*/ 23813 h 242329"/>
                <a:gd name="connsiteX13" fmla="*/ 391478 w 392430"/>
                <a:gd name="connsiteY13" fmla="*/ 0 h 242329"/>
                <a:gd name="connsiteX14" fmla="*/ 391478 w 392430"/>
                <a:gd name="connsiteY14" fmla="*/ 0 h 242329"/>
                <a:gd name="connsiteX15" fmla="*/ 300990 w 392430"/>
                <a:gd name="connsiteY15" fmla="*/ 118110 h 242329"/>
                <a:gd name="connsiteX16" fmla="*/ 67628 w 392430"/>
                <a:gd name="connsiteY16" fmla="*/ 167640 h 242329"/>
                <a:gd name="connsiteX17" fmla="*/ 0 w 392430"/>
                <a:gd name="connsiteY17" fmla="*/ 142875 h 242329"/>
                <a:gd name="connsiteX18" fmla="*/ 0 w 392430"/>
                <a:gd name="connsiteY18" fmla="*/ 142875 h 242329"/>
                <a:gd name="connsiteX19" fmla="*/ 32385 w 392430"/>
                <a:gd name="connsiteY19" fmla="*/ 179070 h 242329"/>
                <a:gd name="connsiteX20" fmla="*/ 33338 w 392430"/>
                <a:gd name="connsiteY20" fmla="*/ 180022 h 242329"/>
                <a:gd name="connsiteX21" fmla="*/ 41910 w 392430"/>
                <a:gd name="connsiteY21" fmla="*/ 187642 h 242329"/>
                <a:gd name="connsiteX22" fmla="*/ 41910 w 392430"/>
                <a:gd name="connsiteY22" fmla="*/ 187642 h 242329"/>
                <a:gd name="connsiteX23" fmla="*/ 72390 w 392430"/>
                <a:gd name="connsiteY23" fmla="*/ 208597 h 242329"/>
                <a:gd name="connsiteX24" fmla="*/ 74295 w 392430"/>
                <a:gd name="connsiteY24" fmla="*/ 209550 h 242329"/>
                <a:gd name="connsiteX25" fmla="*/ 82868 w 392430"/>
                <a:gd name="connsiteY25" fmla="*/ 214313 h 242329"/>
                <a:gd name="connsiteX26" fmla="*/ 85725 w 392430"/>
                <a:gd name="connsiteY26" fmla="*/ 215265 h 242329"/>
                <a:gd name="connsiteX27" fmla="*/ 94298 w 392430"/>
                <a:gd name="connsiteY27" fmla="*/ 219075 h 242329"/>
                <a:gd name="connsiteX28" fmla="*/ 96203 w 392430"/>
                <a:gd name="connsiteY28" fmla="*/ 220028 h 242329"/>
                <a:gd name="connsiteX29" fmla="*/ 118110 w 392430"/>
                <a:gd name="connsiteY29" fmla="*/ 228600 h 242329"/>
                <a:gd name="connsiteX30" fmla="*/ 120968 w 392430"/>
                <a:gd name="connsiteY30" fmla="*/ 229553 h 242329"/>
                <a:gd name="connsiteX31" fmla="*/ 129540 w 392430"/>
                <a:gd name="connsiteY31" fmla="*/ 232410 h 242329"/>
                <a:gd name="connsiteX32" fmla="*/ 133350 w 392430"/>
                <a:gd name="connsiteY32" fmla="*/ 233363 h 242329"/>
                <a:gd name="connsiteX33" fmla="*/ 140970 w 392430"/>
                <a:gd name="connsiteY33" fmla="*/ 235267 h 242329"/>
                <a:gd name="connsiteX34" fmla="*/ 144780 w 392430"/>
                <a:gd name="connsiteY34" fmla="*/ 236220 h 242329"/>
                <a:gd name="connsiteX35" fmla="*/ 152400 w 392430"/>
                <a:gd name="connsiteY35" fmla="*/ 238125 h 242329"/>
                <a:gd name="connsiteX36" fmla="*/ 156210 w 392430"/>
                <a:gd name="connsiteY36" fmla="*/ 239078 h 242329"/>
                <a:gd name="connsiteX37" fmla="*/ 167640 w 392430"/>
                <a:gd name="connsiteY37" fmla="*/ 240983 h 242329"/>
                <a:gd name="connsiteX38" fmla="*/ 200025 w 392430"/>
                <a:gd name="connsiteY38" fmla="*/ 241935 h 24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329">
                  <a:moveTo>
                    <a:pt x="200025" y="241935"/>
                  </a:moveTo>
                  <a:cubicBezTo>
                    <a:pt x="217170" y="240983"/>
                    <a:pt x="234315" y="238125"/>
                    <a:pt x="249555" y="233363"/>
                  </a:cubicBezTo>
                  <a:cubicBezTo>
                    <a:pt x="256223" y="231458"/>
                    <a:pt x="261938" y="228600"/>
                    <a:pt x="267653" y="226695"/>
                  </a:cubicBezTo>
                  <a:cubicBezTo>
                    <a:pt x="276225" y="222885"/>
                    <a:pt x="284798" y="218122"/>
                    <a:pt x="293370" y="213360"/>
                  </a:cubicBezTo>
                  <a:cubicBezTo>
                    <a:pt x="296228" y="211455"/>
                    <a:pt x="299085" y="209550"/>
                    <a:pt x="300990" y="207645"/>
                  </a:cubicBezTo>
                  <a:cubicBezTo>
                    <a:pt x="306705" y="203835"/>
                    <a:pt x="311468" y="200025"/>
                    <a:pt x="316230" y="195263"/>
                  </a:cubicBezTo>
                  <a:cubicBezTo>
                    <a:pt x="345758" y="169545"/>
                    <a:pt x="367665" y="134303"/>
                    <a:pt x="381000" y="92392"/>
                  </a:cubicBezTo>
                  <a:cubicBezTo>
                    <a:pt x="384810" y="78105"/>
                    <a:pt x="388620" y="63817"/>
                    <a:pt x="390525" y="48578"/>
                  </a:cubicBezTo>
                  <a:cubicBezTo>
                    <a:pt x="390525" y="48578"/>
                    <a:pt x="390525" y="48578"/>
                    <a:pt x="390525" y="48578"/>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2"/>
                    <a:pt x="343853" y="88583"/>
                    <a:pt x="300990" y="118110"/>
                  </a:cubicBezTo>
                  <a:cubicBezTo>
                    <a:pt x="231458" y="164783"/>
                    <a:pt x="150495" y="180975"/>
                    <a:pt x="67628" y="167640"/>
                  </a:cubicBezTo>
                  <a:cubicBezTo>
                    <a:pt x="42863" y="163830"/>
                    <a:pt x="20003" y="155258"/>
                    <a:pt x="0" y="142875"/>
                  </a:cubicBezTo>
                  <a:cubicBezTo>
                    <a:pt x="0" y="142875"/>
                    <a:pt x="0" y="142875"/>
                    <a:pt x="0" y="142875"/>
                  </a:cubicBezTo>
                  <a:cubicBezTo>
                    <a:pt x="9525" y="156210"/>
                    <a:pt x="20003" y="168592"/>
                    <a:pt x="32385" y="179070"/>
                  </a:cubicBezTo>
                  <a:cubicBezTo>
                    <a:pt x="32385" y="179070"/>
                    <a:pt x="32385" y="179070"/>
                    <a:pt x="33338" y="180022"/>
                  </a:cubicBezTo>
                  <a:cubicBezTo>
                    <a:pt x="36195" y="182880"/>
                    <a:pt x="39053" y="184785"/>
                    <a:pt x="41910" y="187642"/>
                  </a:cubicBezTo>
                  <a:cubicBezTo>
                    <a:pt x="41910" y="187642"/>
                    <a:pt x="41910" y="187642"/>
                    <a:pt x="41910" y="187642"/>
                  </a:cubicBezTo>
                  <a:cubicBezTo>
                    <a:pt x="51435" y="195263"/>
                    <a:pt x="61913" y="201930"/>
                    <a:pt x="72390" y="208597"/>
                  </a:cubicBezTo>
                  <a:cubicBezTo>
                    <a:pt x="73343" y="208597"/>
                    <a:pt x="73343" y="209550"/>
                    <a:pt x="74295" y="209550"/>
                  </a:cubicBezTo>
                  <a:cubicBezTo>
                    <a:pt x="77153" y="211455"/>
                    <a:pt x="80010" y="212408"/>
                    <a:pt x="82868" y="214313"/>
                  </a:cubicBezTo>
                  <a:cubicBezTo>
                    <a:pt x="83820" y="214313"/>
                    <a:pt x="84773" y="215265"/>
                    <a:pt x="85725" y="215265"/>
                  </a:cubicBezTo>
                  <a:cubicBezTo>
                    <a:pt x="88583" y="217170"/>
                    <a:pt x="91440" y="218122"/>
                    <a:pt x="94298" y="219075"/>
                  </a:cubicBezTo>
                  <a:cubicBezTo>
                    <a:pt x="95250" y="219075"/>
                    <a:pt x="96203" y="220028"/>
                    <a:pt x="96203" y="220028"/>
                  </a:cubicBezTo>
                  <a:cubicBezTo>
                    <a:pt x="103823" y="222885"/>
                    <a:pt x="111443" y="225742"/>
                    <a:pt x="118110" y="228600"/>
                  </a:cubicBezTo>
                  <a:cubicBezTo>
                    <a:pt x="119063" y="228600"/>
                    <a:pt x="120015" y="229553"/>
                    <a:pt x="120968" y="229553"/>
                  </a:cubicBezTo>
                  <a:cubicBezTo>
                    <a:pt x="123825" y="230505"/>
                    <a:pt x="126683" y="231458"/>
                    <a:pt x="129540" y="232410"/>
                  </a:cubicBezTo>
                  <a:cubicBezTo>
                    <a:pt x="130493" y="232410"/>
                    <a:pt x="132398" y="233363"/>
                    <a:pt x="133350" y="233363"/>
                  </a:cubicBezTo>
                  <a:cubicBezTo>
                    <a:pt x="136208" y="234315"/>
                    <a:pt x="138113" y="234315"/>
                    <a:pt x="140970" y="235267"/>
                  </a:cubicBezTo>
                  <a:cubicBezTo>
                    <a:pt x="141923" y="235267"/>
                    <a:pt x="143828" y="236220"/>
                    <a:pt x="144780" y="236220"/>
                  </a:cubicBezTo>
                  <a:cubicBezTo>
                    <a:pt x="147638" y="237172"/>
                    <a:pt x="150495" y="237172"/>
                    <a:pt x="152400" y="238125"/>
                  </a:cubicBezTo>
                  <a:cubicBezTo>
                    <a:pt x="153353" y="238125"/>
                    <a:pt x="155258" y="238125"/>
                    <a:pt x="156210" y="239078"/>
                  </a:cubicBezTo>
                  <a:cubicBezTo>
                    <a:pt x="160020" y="240030"/>
                    <a:pt x="163830" y="240030"/>
                    <a:pt x="167640" y="240983"/>
                  </a:cubicBezTo>
                  <a:cubicBezTo>
                    <a:pt x="179070" y="241935"/>
                    <a:pt x="190500"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75" name="Freeform 32">
              <a:extLst>
                <a:ext uri="{FF2B5EF4-FFF2-40B4-BE49-F238E27FC236}">
                  <a16:creationId xmlns:a16="http://schemas.microsoft.com/office/drawing/2014/main" id="{A546F31B-65ED-5A25-5865-FCBC9431F813}"/>
                </a:ext>
              </a:extLst>
            </p:cNvPr>
            <p:cNvSpPr/>
            <p:nvPr/>
          </p:nvSpPr>
          <p:spPr>
            <a:xfrm>
              <a:off x="8368186" y="1499211"/>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76" name="Freeform 33">
              <a:extLst>
                <a:ext uri="{FF2B5EF4-FFF2-40B4-BE49-F238E27FC236}">
                  <a16:creationId xmlns:a16="http://schemas.microsoft.com/office/drawing/2014/main" id="{1F41BB44-D39F-DBDD-0A45-F1288957476D}"/>
                </a:ext>
              </a:extLst>
            </p:cNvPr>
            <p:cNvSpPr/>
            <p:nvPr/>
          </p:nvSpPr>
          <p:spPr>
            <a:xfrm>
              <a:off x="8318146" y="1462480"/>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7681 w 462532"/>
                <a:gd name="connsiteY12" fmla="*/ 438710 h 1635115"/>
                <a:gd name="connsiteX13" fmla="*/ 203871 w 462532"/>
                <a:gd name="connsiteY13" fmla="*/ 437757 h 1635115"/>
                <a:gd name="connsiteX14" fmla="*/ 196251 w 462532"/>
                <a:gd name="connsiteY14" fmla="*/ 435852 h 1635115"/>
                <a:gd name="connsiteX15" fmla="*/ 192441 w 462532"/>
                <a:gd name="connsiteY15" fmla="*/ 434900 h 1635115"/>
                <a:gd name="connsiteX16" fmla="*/ 184821 w 462532"/>
                <a:gd name="connsiteY16" fmla="*/ 432995 h 1635115"/>
                <a:gd name="connsiteX17" fmla="*/ 181011 w 462532"/>
                <a:gd name="connsiteY17" fmla="*/ 432042 h 1635115"/>
                <a:gd name="connsiteX18" fmla="*/ 172439 w 462532"/>
                <a:gd name="connsiteY18" fmla="*/ 429185 h 1635115"/>
                <a:gd name="connsiteX19" fmla="*/ 169581 w 462532"/>
                <a:gd name="connsiteY19" fmla="*/ 428232 h 1635115"/>
                <a:gd name="connsiteX20" fmla="*/ 147674 w 462532"/>
                <a:gd name="connsiteY20" fmla="*/ 419660 h 1635115"/>
                <a:gd name="connsiteX21" fmla="*/ 145768 w 462532"/>
                <a:gd name="connsiteY21" fmla="*/ 418707 h 1635115"/>
                <a:gd name="connsiteX22" fmla="*/ 137196 w 462532"/>
                <a:gd name="connsiteY22" fmla="*/ 414897 h 1635115"/>
                <a:gd name="connsiteX23" fmla="*/ 134339 w 462532"/>
                <a:gd name="connsiteY23" fmla="*/ 413945 h 1635115"/>
                <a:gd name="connsiteX24" fmla="*/ 125766 w 462532"/>
                <a:gd name="connsiteY24" fmla="*/ 409182 h 1635115"/>
                <a:gd name="connsiteX25" fmla="*/ 123861 w 462532"/>
                <a:gd name="connsiteY25" fmla="*/ 408230 h 1635115"/>
                <a:gd name="connsiteX26" fmla="*/ 93381 w 462532"/>
                <a:gd name="connsiteY26" fmla="*/ 387275 h 1635115"/>
                <a:gd name="connsiteX27" fmla="*/ 93381 w 462532"/>
                <a:gd name="connsiteY27" fmla="*/ 387275 h 1635115"/>
                <a:gd name="connsiteX28" fmla="*/ 84809 w 462532"/>
                <a:gd name="connsiteY28" fmla="*/ 379655 h 1635115"/>
                <a:gd name="connsiteX29" fmla="*/ 83856 w 462532"/>
                <a:gd name="connsiteY29" fmla="*/ 378702 h 1635115"/>
                <a:gd name="connsiteX30" fmla="*/ 51471 w 462532"/>
                <a:gd name="connsiteY30" fmla="*/ 342507 h 1635115"/>
                <a:gd name="connsiteX31" fmla="*/ 51471 w 462532"/>
                <a:gd name="connsiteY31" fmla="*/ 342507 h 1635115"/>
                <a:gd name="connsiteX32" fmla="*/ 23849 w 462532"/>
                <a:gd name="connsiteY32" fmla="*/ 221540 h 1635115"/>
                <a:gd name="connsiteX33" fmla="*/ 237209 w 462532"/>
                <a:gd name="connsiteY33" fmla="*/ 17705 h 1635115"/>
                <a:gd name="connsiteX34" fmla="*/ 443901 w 462532"/>
                <a:gd name="connsiteY34" fmla="*/ 199632 h 1635115"/>
                <a:gd name="connsiteX35" fmla="*/ 443901 w 462532"/>
                <a:gd name="connsiteY35" fmla="*/ 199632 h 1635115"/>
                <a:gd name="connsiteX36" fmla="*/ 444854 w 462532"/>
                <a:gd name="connsiteY36" fmla="*/ 223445 h 1635115"/>
                <a:gd name="connsiteX37" fmla="*/ 444854 w 462532"/>
                <a:gd name="connsiteY37" fmla="*/ 223445 h 1635115"/>
                <a:gd name="connsiteX38" fmla="*/ 443901 w 462532"/>
                <a:gd name="connsiteY38" fmla="*/ 233922 h 1635115"/>
                <a:gd name="connsiteX39" fmla="*/ 443901 w 462532"/>
                <a:gd name="connsiteY39" fmla="*/ 235827 h 1635115"/>
                <a:gd name="connsiteX40" fmla="*/ 442949 w 462532"/>
                <a:gd name="connsiteY40" fmla="*/ 248210 h 1635115"/>
                <a:gd name="connsiteX41" fmla="*/ 442949 w 462532"/>
                <a:gd name="connsiteY41" fmla="*/ 248210 h 1635115"/>
                <a:gd name="connsiteX42" fmla="*/ 433424 w 462532"/>
                <a:gd name="connsiteY42" fmla="*/ 292025 h 1635115"/>
                <a:gd name="connsiteX43" fmla="*/ 368654 w 462532"/>
                <a:gd name="connsiteY43" fmla="*/ 394895 h 1635115"/>
                <a:gd name="connsiteX44" fmla="*/ 353414 w 462532"/>
                <a:gd name="connsiteY44" fmla="*/ 407277 h 1635115"/>
                <a:gd name="connsiteX45" fmla="*/ 345793 w 462532"/>
                <a:gd name="connsiteY45" fmla="*/ 412992 h 1635115"/>
                <a:gd name="connsiteX46" fmla="*/ 320076 w 462532"/>
                <a:gd name="connsiteY46" fmla="*/ 426327 h 1635115"/>
                <a:gd name="connsiteX47" fmla="*/ 301979 w 462532"/>
                <a:gd name="connsiteY47" fmla="*/ 432995 h 1635115"/>
                <a:gd name="connsiteX48" fmla="*/ 252449 w 462532"/>
                <a:gd name="connsiteY48" fmla="*/ 441567 h 1635115"/>
                <a:gd name="connsiteX49" fmla="*/ 221016 w 462532"/>
                <a:gd name="connsiteY49" fmla="*/ 440615 h 1635115"/>
                <a:gd name="connsiteX50" fmla="*/ 221016 w 462532"/>
                <a:gd name="connsiteY50" fmla="*/ 440615 h 1635115"/>
                <a:gd name="connsiteX51" fmla="*/ 207681 w 462532"/>
                <a:gd name="connsiteY51" fmla="*/ 438710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3" y="67235"/>
                    <a:pt x="1941" y="208205"/>
                  </a:cubicBezTo>
                  <a:cubicBezTo>
                    <a:pt x="-16157"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3" y="1626477"/>
                    <a:pt x="118146" y="1616000"/>
                  </a:cubicBezTo>
                  <a:cubicBezTo>
                    <a:pt x="121956" y="1575995"/>
                    <a:pt x="213396" y="599682"/>
                    <a:pt x="228636" y="476810"/>
                  </a:cubicBezTo>
                  <a:cubicBezTo>
                    <a:pt x="225779" y="472047"/>
                    <a:pt x="228636" y="467285"/>
                    <a:pt x="229589" y="462522"/>
                  </a:cubicBezTo>
                  <a:close/>
                  <a:moveTo>
                    <a:pt x="207681" y="438710"/>
                  </a:moveTo>
                  <a:cubicBezTo>
                    <a:pt x="206729" y="438710"/>
                    <a:pt x="204824" y="438710"/>
                    <a:pt x="203871" y="437757"/>
                  </a:cubicBezTo>
                  <a:cubicBezTo>
                    <a:pt x="201014" y="437757"/>
                    <a:pt x="198156" y="436805"/>
                    <a:pt x="196251" y="435852"/>
                  </a:cubicBezTo>
                  <a:cubicBezTo>
                    <a:pt x="195299" y="435852"/>
                    <a:pt x="193393" y="434900"/>
                    <a:pt x="192441" y="434900"/>
                  </a:cubicBezTo>
                  <a:cubicBezTo>
                    <a:pt x="189584" y="433947"/>
                    <a:pt x="187679" y="433947"/>
                    <a:pt x="184821" y="432995"/>
                  </a:cubicBezTo>
                  <a:cubicBezTo>
                    <a:pt x="183868" y="432995"/>
                    <a:pt x="181964" y="432042"/>
                    <a:pt x="181011" y="432042"/>
                  </a:cubicBezTo>
                  <a:cubicBezTo>
                    <a:pt x="178154" y="431090"/>
                    <a:pt x="175296" y="430137"/>
                    <a:pt x="172439" y="429185"/>
                  </a:cubicBezTo>
                  <a:cubicBezTo>
                    <a:pt x="171486" y="429185"/>
                    <a:pt x="170534" y="428232"/>
                    <a:pt x="169581" y="428232"/>
                  </a:cubicBezTo>
                  <a:cubicBezTo>
                    <a:pt x="161961" y="425375"/>
                    <a:pt x="154341" y="422517"/>
                    <a:pt x="147674" y="419660"/>
                  </a:cubicBezTo>
                  <a:cubicBezTo>
                    <a:pt x="146721" y="419660"/>
                    <a:pt x="145768" y="418707"/>
                    <a:pt x="145768" y="418707"/>
                  </a:cubicBezTo>
                  <a:cubicBezTo>
                    <a:pt x="142911" y="417755"/>
                    <a:pt x="140054" y="415850"/>
                    <a:pt x="137196" y="414897"/>
                  </a:cubicBezTo>
                  <a:cubicBezTo>
                    <a:pt x="136243" y="414897"/>
                    <a:pt x="135291" y="413945"/>
                    <a:pt x="134339" y="413945"/>
                  </a:cubicBezTo>
                  <a:cubicBezTo>
                    <a:pt x="131481" y="412040"/>
                    <a:pt x="128624" y="411087"/>
                    <a:pt x="125766" y="409182"/>
                  </a:cubicBezTo>
                  <a:cubicBezTo>
                    <a:pt x="124814" y="409182"/>
                    <a:pt x="124814" y="408230"/>
                    <a:pt x="123861" y="408230"/>
                  </a:cubicBezTo>
                  <a:cubicBezTo>
                    <a:pt x="113384" y="401562"/>
                    <a:pt x="102906" y="394895"/>
                    <a:pt x="93381" y="387275"/>
                  </a:cubicBezTo>
                  <a:cubicBezTo>
                    <a:pt x="93381" y="387275"/>
                    <a:pt x="93381" y="387275"/>
                    <a:pt x="93381" y="387275"/>
                  </a:cubicBezTo>
                  <a:cubicBezTo>
                    <a:pt x="90524" y="384417"/>
                    <a:pt x="87666" y="382512"/>
                    <a:pt x="84809" y="379655"/>
                  </a:cubicBezTo>
                  <a:cubicBezTo>
                    <a:pt x="84809" y="379655"/>
                    <a:pt x="84809" y="379655"/>
                    <a:pt x="83856" y="378702"/>
                  </a:cubicBezTo>
                  <a:cubicBezTo>
                    <a:pt x="71474" y="367272"/>
                    <a:pt x="60996" y="355842"/>
                    <a:pt x="51471" y="342507"/>
                  </a:cubicBezTo>
                  <a:cubicBezTo>
                    <a:pt x="51471" y="342507"/>
                    <a:pt x="51471" y="342507"/>
                    <a:pt x="51471" y="342507"/>
                  </a:cubicBezTo>
                  <a:cubicBezTo>
                    <a:pt x="27659" y="308217"/>
                    <a:pt x="15276" y="266307"/>
                    <a:pt x="23849" y="221540"/>
                  </a:cubicBezTo>
                  <a:cubicBezTo>
                    <a:pt x="26706" y="85332"/>
                    <a:pt x="156246" y="11037"/>
                    <a:pt x="237209" y="17705"/>
                  </a:cubicBezTo>
                  <a:cubicBezTo>
                    <a:pt x="352461" y="27230"/>
                    <a:pt x="435329" y="94857"/>
                    <a:pt x="443901" y="199632"/>
                  </a:cubicBezTo>
                  <a:cubicBezTo>
                    <a:pt x="443901" y="199632"/>
                    <a:pt x="443901" y="199632"/>
                    <a:pt x="443901" y="199632"/>
                  </a:cubicBezTo>
                  <a:cubicBezTo>
                    <a:pt x="444854" y="207252"/>
                    <a:pt x="444854" y="214872"/>
                    <a:pt x="444854" y="223445"/>
                  </a:cubicBezTo>
                  <a:cubicBezTo>
                    <a:pt x="444854" y="223445"/>
                    <a:pt x="444854" y="223445"/>
                    <a:pt x="444854" y="223445"/>
                  </a:cubicBezTo>
                  <a:cubicBezTo>
                    <a:pt x="444854" y="227255"/>
                    <a:pt x="444854" y="231065"/>
                    <a:pt x="443901" y="233922"/>
                  </a:cubicBezTo>
                  <a:cubicBezTo>
                    <a:pt x="443901" y="234875"/>
                    <a:pt x="443901" y="234875"/>
                    <a:pt x="443901" y="235827"/>
                  </a:cubicBezTo>
                  <a:cubicBezTo>
                    <a:pt x="443901" y="239637"/>
                    <a:pt x="442949" y="244400"/>
                    <a:pt x="442949" y="248210"/>
                  </a:cubicBezTo>
                  <a:cubicBezTo>
                    <a:pt x="442949" y="248210"/>
                    <a:pt x="442949" y="248210"/>
                    <a:pt x="442949" y="248210"/>
                  </a:cubicBezTo>
                  <a:cubicBezTo>
                    <a:pt x="441043" y="263450"/>
                    <a:pt x="438186" y="277737"/>
                    <a:pt x="433424" y="292025"/>
                  </a:cubicBezTo>
                  <a:cubicBezTo>
                    <a:pt x="421041" y="333935"/>
                    <a:pt x="398181" y="369177"/>
                    <a:pt x="368654" y="394895"/>
                  </a:cubicBezTo>
                  <a:cubicBezTo>
                    <a:pt x="363891" y="399657"/>
                    <a:pt x="358176" y="403467"/>
                    <a:pt x="353414" y="407277"/>
                  </a:cubicBezTo>
                  <a:cubicBezTo>
                    <a:pt x="350556" y="409182"/>
                    <a:pt x="347699" y="411087"/>
                    <a:pt x="345793" y="412992"/>
                  </a:cubicBezTo>
                  <a:cubicBezTo>
                    <a:pt x="337221" y="418707"/>
                    <a:pt x="328649" y="422517"/>
                    <a:pt x="320076" y="426327"/>
                  </a:cubicBezTo>
                  <a:cubicBezTo>
                    <a:pt x="314361" y="429185"/>
                    <a:pt x="307693" y="431090"/>
                    <a:pt x="301979" y="432995"/>
                  </a:cubicBezTo>
                  <a:cubicBezTo>
                    <a:pt x="286739" y="437757"/>
                    <a:pt x="269593" y="440615"/>
                    <a:pt x="252449" y="441567"/>
                  </a:cubicBezTo>
                  <a:cubicBezTo>
                    <a:pt x="241971" y="441567"/>
                    <a:pt x="231493" y="441567"/>
                    <a:pt x="221016" y="440615"/>
                  </a:cubicBezTo>
                  <a:lnTo>
                    <a:pt x="221016" y="440615"/>
                  </a:lnTo>
                  <a:cubicBezTo>
                    <a:pt x="215301" y="440615"/>
                    <a:pt x="211491" y="439662"/>
                    <a:pt x="207681" y="438710"/>
                  </a:cubicBezTo>
                  <a:close/>
                </a:path>
              </a:pathLst>
            </a:custGeom>
            <a:solidFill>
              <a:srgbClr val="000000"/>
            </a:solidFill>
            <a:ln w="9525" cap="flat">
              <a:noFill/>
              <a:prstDash val="solid"/>
              <a:miter/>
            </a:ln>
          </p:spPr>
          <p:txBody>
            <a:bodyPr rtlCol="0" anchor="ctr"/>
            <a:lstStyle/>
            <a:p>
              <a:endParaRPr lang="en-US"/>
            </a:p>
          </p:txBody>
        </p:sp>
        <p:sp>
          <p:nvSpPr>
            <p:cNvPr id="77" name="Freeform 34">
              <a:extLst>
                <a:ext uri="{FF2B5EF4-FFF2-40B4-BE49-F238E27FC236}">
                  <a16:creationId xmlns:a16="http://schemas.microsoft.com/office/drawing/2014/main" id="{EA18837A-7672-6343-E349-C3E65F7F107E}"/>
                </a:ext>
              </a:extLst>
            </p:cNvPr>
            <p:cNvSpPr/>
            <p:nvPr/>
          </p:nvSpPr>
          <p:spPr>
            <a:xfrm>
              <a:off x="8714459" y="1942779"/>
              <a:ext cx="151904" cy="149897"/>
            </a:xfrm>
            <a:custGeom>
              <a:avLst/>
              <a:gdLst>
                <a:gd name="connsiteX0" fmla="*/ 105690 w 151904"/>
                <a:gd name="connsiteY0" fmla="*/ 86998 h 149897"/>
                <a:gd name="connsiteX1" fmla="*/ 30443 w 151904"/>
                <a:gd name="connsiteY1" fmla="*/ 14608 h 149897"/>
                <a:gd name="connsiteX2" fmla="*/ 5678 w 151904"/>
                <a:gd name="connsiteY2" fmla="*/ 3178 h 149897"/>
                <a:gd name="connsiteX3" fmla="*/ 13298 w 151904"/>
                <a:gd name="connsiteY3" fmla="*/ 31753 h 149897"/>
                <a:gd name="connsiteX4" fmla="*/ 137123 w 151904"/>
                <a:gd name="connsiteY4" fmla="*/ 146053 h 149897"/>
                <a:gd name="connsiteX5" fmla="*/ 105690 w 151904"/>
                <a:gd name="connsiteY5" fmla="*/ 86998 h 14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904" h="149897">
                  <a:moveTo>
                    <a:pt x="105690" y="86998"/>
                  </a:moveTo>
                  <a:cubicBezTo>
                    <a:pt x="81878" y="61281"/>
                    <a:pt x="56160" y="38421"/>
                    <a:pt x="30443" y="14608"/>
                  </a:cubicBezTo>
                  <a:cubicBezTo>
                    <a:pt x="23776" y="7941"/>
                    <a:pt x="17108" y="-6347"/>
                    <a:pt x="5678" y="3178"/>
                  </a:cubicBezTo>
                  <a:cubicBezTo>
                    <a:pt x="-7657" y="14608"/>
                    <a:pt x="5678" y="24133"/>
                    <a:pt x="13298" y="31753"/>
                  </a:cubicBezTo>
                  <a:cubicBezTo>
                    <a:pt x="52351" y="70806"/>
                    <a:pt x="103785" y="101286"/>
                    <a:pt x="137123" y="146053"/>
                  </a:cubicBezTo>
                  <a:cubicBezTo>
                    <a:pt x="179033" y="166056"/>
                    <a:pt x="119978" y="102238"/>
                    <a:pt x="105690" y="86998"/>
                  </a:cubicBezTo>
                  <a:close/>
                </a:path>
              </a:pathLst>
            </a:custGeom>
            <a:solidFill>
              <a:srgbClr val="000000"/>
            </a:solidFill>
            <a:ln w="9525" cap="flat">
              <a:noFill/>
              <a:prstDash val="solid"/>
              <a:miter/>
            </a:ln>
          </p:spPr>
          <p:txBody>
            <a:bodyPr rtlCol="0" anchor="ctr"/>
            <a:lstStyle/>
            <a:p>
              <a:endParaRPr lang="en-US"/>
            </a:p>
          </p:txBody>
        </p:sp>
        <p:sp>
          <p:nvSpPr>
            <p:cNvPr id="78" name="Freeform 35">
              <a:extLst>
                <a:ext uri="{FF2B5EF4-FFF2-40B4-BE49-F238E27FC236}">
                  <a16:creationId xmlns:a16="http://schemas.microsoft.com/office/drawing/2014/main" id="{FE235308-6481-1F8C-90A3-1227B7823DF7}"/>
                </a:ext>
              </a:extLst>
            </p:cNvPr>
            <p:cNvSpPr/>
            <p:nvPr/>
          </p:nvSpPr>
          <p:spPr>
            <a:xfrm>
              <a:off x="8124259" y="1445155"/>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6778" y="78844"/>
                    <a:pt x="177730" y="78844"/>
                    <a:pt x="179635" y="75987"/>
                  </a:cubicBezTo>
                  <a:close/>
                </a:path>
              </a:pathLst>
            </a:custGeom>
            <a:solidFill>
              <a:srgbClr val="000000"/>
            </a:solidFill>
            <a:ln w="9525" cap="flat">
              <a:noFill/>
              <a:prstDash val="solid"/>
              <a:miter/>
            </a:ln>
          </p:spPr>
          <p:txBody>
            <a:bodyPr rtlCol="0" anchor="ctr"/>
            <a:lstStyle/>
            <a:p>
              <a:endParaRPr lang="en-US"/>
            </a:p>
          </p:txBody>
        </p:sp>
        <p:sp>
          <p:nvSpPr>
            <p:cNvPr id="79" name="Freeform 36">
              <a:extLst>
                <a:ext uri="{FF2B5EF4-FFF2-40B4-BE49-F238E27FC236}">
                  <a16:creationId xmlns:a16="http://schemas.microsoft.com/office/drawing/2014/main" id="{DBCAD45D-6BD0-E49F-56B8-931C76EE7CBC}"/>
                </a:ext>
              </a:extLst>
            </p:cNvPr>
            <p:cNvSpPr/>
            <p:nvPr/>
          </p:nvSpPr>
          <p:spPr>
            <a:xfrm>
              <a:off x="8374380" y="1323975"/>
              <a:ext cx="52995" cy="99508"/>
            </a:xfrm>
            <a:custGeom>
              <a:avLst/>
              <a:gdLst>
                <a:gd name="connsiteX0" fmla="*/ 50482 w 52995"/>
                <a:gd name="connsiteY0" fmla="*/ 98108 h 99508"/>
                <a:gd name="connsiteX1" fmla="*/ 50482 w 52995"/>
                <a:gd name="connsiteY1" fmla="*/ 86677 h 99508"/>
                <a:gd name="connsiteX2" fmla="*/ 4763 w 52995"/>
                <a:gd name="connsiteY2" fmla="*/ 0 h 99508"/>
                <a:gd name="connsiteX3" fmla="*/ 0 w 52995"/>
                <a:gd name="connsiteY3" fmla="*/ 2858 h 99508"/>
                <a:gd name="connsiteX4" fmla="*/ 40005 w 52995"/>
                <a:gd name="connsiteY4" fmla="*/ 93345 h 99508"/>
                <a:gd name="connsiteX5" fmla="*/ 50482 w 52995"/>
                <a:gd name="connsiteY5" fmla="*/ 98108 h 9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9508">
                  <a:moveTo>
                    <a:pt x="50482" y="98108"/>
                  </a:moveTo>
                  <a:cubicBezTo>
                    <a:pt x="54293" y="95250"/>
                    <a:pt x="53340" y="90488"/>
                    <a:pt x="50482" y="86677"/>
                  </a:cubicBezTo>
                  <a:cubicBezTo>
                    <a:pt x="35243" y="58102"/>
                    <a:pt x="20002" y="29527"/>
                    <a:pt x="4763" y="0"/>
                  </a:cubicBezTo>
                  <a:cubicBezTo>
                    <a:pt x="2857" y="952"/>
                    <a:pt x="952" y="1905"/>
                    <a:pt x="0" y="2858"/>
                  </a:cubicBezTo>
                  <a:cubicBezTo>
                    <a:pt x="9525" y="34290"/>
                    <a:pt x="24765" y="63817"/>
                    <a:pt x="40005" y="93345"/>
                  </a:cubicBezTo>
                  <a:cubicBezTo>
                    <a:pt x="41910" y="97155"/>
                    <a:pt x="45720" y="101917"/>
                    <a:pt x="50482" y="98108"/>
                  </a:cubicBezTo>
                  <a:close/>
                </a:path>
              </a:pathLst>
            </a:custGeom>
            <a:solidFill>
              <a:srgbClr val="000000"/>
            </a:solidFill>
            <a:ln w="9525" cap="flat">
              <a:noFill/>
              <a:prstDash val="solid"/>
              <a:miter/>
            </a:ln>
          </p:spPr>
          <p:txBody>
            <a:bodyPr rtlCol="0" anchor="ctr"/>
            <a:lstStyle/>
            <a:p>
              <a:endParaRPr lang="en-US"/>
            </a:p>
          </p:txBody>
        </p:sp>
        <p:sp>
          <p:nvSpPr>
            <p:cNvPr id="80" name="Freeform 37">
              <a:extLst>
                <a:ext uri="{FF2B5EF4-FFF2-40B4-BE49-F238E27FC236}">
                  <a16:creationId xmlns:a16="http://schemas.microsoft.com/office/drawing/2014/main" id="{07FF75B3-86C0-E6AC-DF2E-0302E650CEDC}"/>
                </a:ext>
              </a:extLst>
            </p:cNvPr>
            <p:cNvSpPr/>
            <p:nvPr/>
          </p:nvSpPr>
          <p:spPr>
            <a:xfrm>
              <a:off x="8712386" y="1383982"/>
              <a:ext cx="64901" cy="91946"/>
            </a:xfrm>
            <a:custGeom>
              <a:avLst/>
              <a:gdLst>
                <a:gd name="connsiteX0" fmla="*/ 2989 w 64901"/>
                <a:gd name="connsiteY0" fmla="*/ 91440 h 91946"/>
                <a:gd name="connsiteX1" fmla="*/ 13466 w 64901"/>
                <a:gd name="connsiteY1" fmla="*/ 85725 h 91946"/>
                <a:gd name="connsiteX2" fmla="*/ 64901 w 64901"/>
                <a:gd name="connsiteY2" fmla="*/ 2857 h 91946"/>
                <a:gd name="connsiteX3" fmla="*/ 60139 w 64901"/>
                <a:gd name="connsiteY3" fmla="*/ 0 h 91946"/>
                <a:gd name="connsiteX4" fmla="*/ 2037 w 64901"/>
                <a:gd name="connsiteY4" fmla="*/ 80010 h 91946"/>
                <a:gd name="connsiteX5" fmla="*/ 2989 w 64901"/>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01" h="91946">
                  <a:moveTo>
                    <a:pt x="2989" y="91440"/>
                  </a:moveTo>
                  <a:cubicBezTo>
                    <a:pt x="7751" y="93345"/>
                    <a:pt x="10609" y="89535"/>
                    <a:pt x="13466" y="85725"/>
                  </a:cubicBezTo>
                  <a:cubicBezTo>
                    <a:pt x="30612" y="58102"/>
                    <a:pt x="47757" y="30480"/>
                    <a:pt x="64901" y="2857"/>
                  </a:cubicBezTo>
                  <a:cubicBezTo>
                    <a:pt x="62996" y="1905"/>
                    <a:pt x="62044" y="952"/>
                    <a:pt x="60139" y="0"/>
                  </a:cubicBezTo>
                  <a:cubicBezTo>
                    <a:pt x="37279" y="23813"/>
                    <a:pt x="19182" y="51435"/>
                    <a:pt x="2037" y="80010"/>
                  </a:cubicBezTo>
                  <a:cubicBezTo>
                    <a:pt x="132" y="83820"/>
                    <a:pt x="-1774" y="88582"/>
                    <a:pt x="2989" y="91440"/>
                  </a:cubicBezTo>
                  <a:close/>
                </a:path>
              </a:pathLst>
            </a:custGeom>
            <a:solidFill>
              <a:srgbClr val="000000"/>
            </a:solidFill>
            <a:ln w="9525" cap="flat">
              <a:noFill/>
              <a:prstDash val="solid"/>
              <a:miter/>
            </a:ln>
          </p:spPr>
          <p:txBody>
            <a:bodyPr rtlCol="0" anchor="ctr"/>
            <a:lstStyle/>
            <a:p>
              <a:endParaRPr lang="en-US"/>
            </a:p>
          </p:txBody>
        </p:sp>
        <p:sp>
          <p:nvSpPr>
            <p:cNvPr id="81" name="Freeform 38">
              <a:extLst>
                <a:ext uri="{FF2B5EF4-FFF2-40B4-BE49-F238E27FC236}">
                  <a16:creationId xmlns:a16="http://schemas.microsoft.com/office/drawing/2014/main" id="{13770F0D-5513-97BC-D71A-3D47BE24BD1F}"/>
                </a:ext>
              </a:extLst>
            </p:cNvPr>
            <p:cNvSpPr/>
            <p:nvPr/>
          </p:nvSpPr>
          <p:spPr>
            <a:xfrm>
              <a:off x="8206501" y="1902036"/>
              <a:ext cx="150970" cy="166793"/>
            </a:xfrm>
            <a:custGeom>
              <a:avLst/>
              <a:gdLst>
                <a:gd name="connsiteX0" fmla="*/ 146923 w 150970"/>
                <a:gd name="connsiteY0" fmla="*/ 3916 h 166793"/>
                <a:gd name="connsiteX1" fmla="*/ 125968 w 150970"/>
                <a:gd name="connsiteY1" fmla="*/ 11536 h 166793"/>
                <a:gd name="connsiteX2" fmla="*/ 4048 w 150970"/>
                <a:gd name="connsiteY2" fmla="*/ 142029 h 166793"/>
                <a:gd name="connsiteX3" fmla="*/ 3096 w 150970"/>
                <a:gd name="connsiteY3" fmla="*/ 166794 h 166793"/>
                <a:gd name="connsiteX4" fmla="*/ 130730 w 150970"/>
                <a:gd name="connsiteY4" fmla="*/ 38206 h 166793"/>
                <a:gd name="connsiteX5" fmla="*/ 141208 w 150970"/>
                <a:gd name="connsiteY5" fmla="*/ 26776 h 166793"/>
                <a:gd name="connsiteX6" fmla="*/ 146923 w 150970"/>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970"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0" y="38206"/>
                  </a:cubicBezTo>
                  <a:cubicBezTo>
                    <a:pt x="134541" y="34396"/>
                    <a:pt x="138350" y="30586"/>
                    <a:pt x="141208" y="26776"/>
                  </a:cubicBezTo>
                  <a:cubicBezTo>
                    <a:pt x="146923" y="20109"/>
                    <a:pt x="156448" y="12489"/>
                    <a:pt x="146923" y="3916"/>
                  </a:cubicBezTo>
                  <a:close/>
                </a:path>
              </a:pathLst>
            </a:custGeom>
            <a:solidFill>
              <a:srgbClr val="000000"/>
            </a:solidFill>
            <a:ln w="9525" cap="flat">
              <a:noFill/>
              <a:prstDash val="solid"/>
              <a:miter/>
            </a:ln>
          </p:spPr>
          <p:txBody>
            <a:bodyPr rtlCol="0" anchor="ctr"/>
            <a:lstStyle/>
            <a:p>
              <a:endParaRPr lang="en-US"/>
            </a:p>
          </p:txBody>
        </p:sp>
        <p:sp>
          <p:nvSpPr>
            <p:cNvPr id="82" name="Freeform 39">
              <a:extLst>
                <a:ext uri="{FF2B5EF4-FFF2-40B4-BE49-F238E27FC236}">
                  <a16:creationId xmlns:a16="http://schemas.microsoft.com/office/drawing/2014/main" id="{F4A19989-9C42-882A-6CC7-AAE106F83EA5}"/>
                </a:ext>
              </a:extLst>
            </p:cNvPr>
            <p:cNvSpPr/>
            <p:nvPr/>
          </p:nvSpPr>
          <p:spPr>
            <a:xfrm>
              <a:off x="8591619" y="1236345"/>
              <a:ext cx="25587" cy="151509"/>
            </a:xfrm>
            <a:custGeom>
              <a:avLst/>
              <a:gdLst>
                <a:gd name="connsiteX0" fmla="*/ 23743 w 25587"/>
                <a:gd name="connsiteY0" fmla="*/ 0 h 151509"/>
                <a:gd name="connsiteX1" fmla="*/ 2788 w 25587"/>
                <a:gd name="connsiteY1" fmla="*/ 151447 h 151509"/>
                <a:gd name="connsiteX2" fmla="*/ 23743 w 25587"/>
                <a:gd name="connsiteY2" fmla="*/ 0 h 151509"/>
              </a:gdLst>
              <a:ahLst/>
              <a:cxnLst>
                <a:cxn ang="0">
                  <a:pos x="connsiteX0" y="connsiteY0"/>
                </a:cxn>
                <a:cxn ang="0">
                  <a:pos x="connsiteX1" y="connsiteY1"/>
                </a:cxn>
                <a:cxn ang="0">
                  <a:pos x="connsiteX2" y="connsiteY2"/>
                </a:cxn>
              </a:cxnLst>
              <a:rect l="l" t="t" r="r" b="b"/>
              <a:pathLst>
                <a:path w="25587" h="151509">
                  <a:moveTo>
                    <a:pt x="23743" y="0"/>
                  </a:moveTo>
                  <a:cubicBezTo>
                    <a:pt x="6598" y="57150"/>
                    <a:pt x="-5784" y="99060"/>
                    <a:pt x="2788" y="151447"/>
                  </a:cubicBezTo>
                  <a:cubicBezTo>
                    <a:pt x="27554" y="154305"/>
                    <a:pt x="27554" y="57150"/>
                    <a:pt x="23743" y="0"/>
                  </a:cubicBezTo>
                  <a:close/>
                </a:path>
              </a:pathLst>
            </a:custGeom>
            <a:solidFill>
              <a:srgbClr val="000000"/>
            </a:solidFill>
            <a:ln w="9525" cap="flat">
              <a:noFill/>
              <a:prstDash val="solid"/>
              <a:miter/>
            </a:ln>
          </p:spPr>
          <p:txBody>
            <a:bodyPr rtlCol="0" anchor="ctr"/>
            <a:lstStyle/>
            <a:p>
              <a:endParaRPr lang="en-US"/>
            </a:p>
          </p:txBody>
        </p:sp>
        <p:sp>
          <p:nvSpPr>
            <p:cNvPr id="83" name="Freeform 40">
              <a:extLst>
                <a:ext uri="{FF2B5EF4-FFF2-40B4-BE49-F238E27FC236}">
                  <a16:creationId xmlns:a16="http://schemas.microsoft.com/office/drawing/2014/main" id="{2E8ACD08-2E5D-1ABA-9D2C-C0E014C4BD3B}"/>
                </a:ext>
              </a:extLst>
            </p:cNvPr>
            <p:cNvSpPr/>
            <p:nvPr/>
          </p:nvSpPr>
          <p:spPr>
            <a:xfrm>
              <a:off x="8807308" y="1532572"/>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8" y="31432"/>
                    <a:pt x="1412" y="68580"/>
                  </a:cubicBezTo>
                  <a:cubicBezTo>
                    <a:pt x="61419" y="44767"/>
                    <a:pt x="114759" y="24765"/>
                    <a:pt x="177624" y="0"/>
                  </a:cubicBezTo>
                  <a:close/>
                </a:path>
              </a:pathLst>
            </a:custGeom>
            <a:solidFill>
              <a:srgbClr val="000000"/>
            </a:solidFill>
            <a:ln w="9525" cap="flat">
              <a:noFill/>
              <a:prstDash val="solid"/>
              <a:miter/>
            </a:ln>
          </p:spPr>
          <p:txBody>
            <a:bodyPr rtlCol="0" anchor="ctr"/>
            <a:lstStyle/>
            <a:p>
              <a:endParaRPr lang="en-US"/>
            </a:p>
          </p:txBody>
        </p:sp>
        <p:sp>
          <p:nvSpPr>
            <p:cNvPr id="84" name="Freeform 41">
              <a:extLst>
                <a:ext uri="{FF2B5EF4-FFF2-40B4-BE49-F238E27FC236}">
                  <a16:creationId xmlns:a16="http://schemas.microsoft.com/office/drawing/2014/main" id="{D5F246C9-EE55-3C5A-76E8-34CA34F7CA3F}"/>
                </a:ext>
              </a:extLst>
            </p:cNvPr>
            <p:cNvSpPr/>
            <p:nvPr/>
          </p:nvSpPr>
          <p:spPr>
            <a:xfrm>
              <a:off x="8813539" y="1763296"/>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8"/>
                    <a:pt x="4705" y="-4029"/>
                    <a:pt x="896" y="7401"/>
                  </a:cubicBezTo>
                  <a:cubicBezTo>
                    <a:pt x="-3867" y="23594"/>
                    <a:pt x="11373" y="24546"/>
                    <a:pt x="22803" y="25499"/>
                  </a:cubicBezTo>
                  <a:cubicBezTo>
                    <a:pt x="38043" y="25499"/>
                    <a:pt x="72333" y="42644"/>
                    <a:pt x="89478" y="36929"/>
                  </a:cubicBezTo>
                  <a:cubicBezTo>
                    <a:pt x="82810" y="16926"/>
                    <a:pt x="40900" y="13116"/>
                    <a:pt x="27566" y="5496"/>
                  </a:cubicBezTo>
                  <a:close/>
                </a:path>
              </a:pathLst>
            </a:custGeom>
            <a:solidFill>
              <a:srgbClr val="000000"/>
            </a:solidFill>
            <a:ln w="9525" cap="flat">
              <a:noFill/>
              <a:prstDash val="solid"/>
              <a:miter/>
            </a:ln>
          </p:spPr>
          <p:txBody>
            <a:bodyPr rtlCol="0" anchor="ctr"/>
            <a:lstStyle/>
            <a:p>
              <a:endParaRPr lang="en-US"/>
            </a:p>
          </p:txBody>
        </p:sp>
        <p:sp>
          <p:nvSpPr>
            <p:cNvPr id="85" name="Freeform 42">
              <a:extLst>
                <a:ext uri="{FF2B5EF4-FFF2-40B4-BE49-F238E27FC236}">
                  <a16:creationId xmlns:a16="http://schemas.microsoft.com/office/drawing/2014/main" id="{BE97811F-5021-F70F-1F56-175F52FB0EC3}"/>
                </a:ext>
              </a:extLst>
            </p:cNvPr>
            <p:cNvSpPr/>
            <p:nvPr/>
          </p:nvSpPr>
          <p:spPr>
            <a:xfrm>
              <a:off x="8170544" y="1707203"/>
              <a:ext cx="89906" cy="36245"/>
            </a:xfrm>
            <a:custGeom>
              <a:avLst/>
              <a:gdLst>
                <a:gd name="connsiteX0" fmla="*/ 89535 w 89906"/>
                <a:gd name="connsiteY0" fmla="*/ 10154 h 36245"/>
                <a:gd name="connsiteX1" fmla="*/ 61913 w 89906"/>
                <a:gd name="connsiteY1" fmla="*/ 6344 h 36245"/>
                <a:gd name="connsiteX2" fmla="*/ 0 w 89906"/>
                <a:gd name="connsiteY2" fmla="*/ 32062 h 36245"/>
                <a:gd name="connsiteX3" fmla="*/ 68580 w 89906"/>
                <a:gd name="connsiteY3" fmla="*/ 25394 h 36245"/>
                <a:gd name="connsiteX4" fmla="*/ 89535 w 89906"/>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6" h="36245">
                  <a:moveTo>
                    <a:pt x="89535" y="10154"/>
                  </a:moveTo>
                  <a:cubicBezTo>
                    <a:pt x="85725" y="-6038"/>
                    <a:pt x="71438" y="629"/>
                    <a:pt x="61913" y="6344"/>
                  </a:cubicBezTo>
                  <a:cubicBezTo>
                    <a:pt x="48578" y="13964"/>
                    <a:pt x="10478" y="17774"/>
                    <a:pt x="0" y="32062"/>
                  </a:cubicBezTo>
                  <a:cubicBezTo>
                    <a:pt x="16193" y="44444"/>
                    <a:pt x="52388" y="25394"/>
                    <a:pt x="68580" y="25394"/>
                  </a:cubicBezTo>
                  <a:cubicBezTo>
                    <a:pt x="78105" y="26347"/>
                    <a:pt x="92393" y="22537"/>
                    <a:pt x="89535" y="10154"/>
                  </a:cubicBezTo>
                  <a:close/>
                </a:path>
              </a:pathLst>
            </a:custGeom>
            <a:solidFill>
              <a:srgbClr val="000000"/>
            </a:solidFill>
            <a:ln w="9525" cap="flat">
              <a:noFill/>
              <a:prstDash val="solid"/>
              <a:miter/>
            </a:ln>
          </p:spPr>
          <p:txBody>
            <a:bodyPr rtlCol="0" anchor="ctr"/>
            <a:lstStyle/>
            <a:p>
              <a:endParaRPr lang="en-US"/>
            </a:p>
          </p:txBody>
        </p:sp>
      </p:grpSp>
      <p:sp>
        <p:nvSpPr>
          <p:cNvPr id="87" name="Rectangle: Rounded Corners 86">
            <a:extLst>
              <a:ext uri="{FF2B5EF4-FFF2-40B4-BE49-F238E27FC236}">
                <a16:creationId xmlns:a16="http://schemas.microsoft.com/office/drawing/2014/main" id="{C7482342-B9BB-BE04-3913-8A2D4E5DEBA7}"/>
              </a:ext>
            </a:extLst>
          </p:cNvPr>
          <p:cNvSpPr/>
          <p:nvPr/>
        </p:nvSpPr>
        <p:spPr>
          <a:xfrm>
            <a:off x="5943600" y="6919"/>
            <a:ext cx="5372100" cy="1157314"/>
          </a:xfrm>
          <a:prstGeom prst="roundRect">
            <a:avLst/>
          </a:prstGeom>
          <a:solidFill>
            <a:srgbClr val="096D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8" name="TextBox 87">
            <a:extLst>
              <a:ext uri="{FF2B5EF4-FFF2-40B4-BE49-F238E27FC236}">
                <a16:creationId xmlns:a16="http://schemas.microsoft.com/office/drawing/2014/main" id="{4AF46819-10EF-0578-C0B7-99FCCCB0EB0A}"/>
              </a:ext>
            </a:extLst>
          </p:cNvPr>
          <p:cNvSpPr txBox="1"/>
          <p:nvPr/>
        </p:nvSpPr>
        <p:spPr>
          <a:xfrm>
            <a:off x="6172200" y="166660"/>
            <a:ext cx="4911132" cy="954107"/>
          </a:xfrm>
          <a:prstGeom prst="rect">
            <a:avLst/>
          </a:prstGeom>
          <a:solidFill>
            <a:srgbClr val="096D6E"/>
          </a:solidFill>
        </p:spPr>
        <p:txBody>
          <a:bodyPr wrap="square" rtlCol="0">
            <a:spAutoFit/>
          </a:bodyPr>
          <a:lstStyle/>
          <a:p>
            <a:pPr algn="ctr"/>
            <a:r>
              <a:rPr lang="en-IE" sz="3200" b="1" dirty="0">
                <a:solidFill>
                  <a:schemeClr val="bg1"/>
                </a:solidFill>
                <a:latin typeface="Aharoni" panose="02010803020104030203" pitchFamily="2" charset="-79"/>
                <a:cs typeface="Aharoni" panose="02010803020104030203" pitchFamily="2" charset="-79"/>
              </a:rPr>
              <a:t>Casestudie</a:t>
            </a:r>
          </a:p>
          <a:p>
            <a:pPr algn="ctr"/>
            <a:r>
              <a:rPr lang="en-IE" sz="2400" dirty="0">
                <a:solidFill>
                  <a:schemeClr val="bg1"/>
                </a:solidFill>
                <a:cs typeface="Aharoni" panose="02010803020104030203" pitchFamily="2" charset="-79"/>
              </a:rPr>
              <a:t>TEG, Ierland Engineering</a:t>
            </a:r>
          </a:p>
        </p:txBody>
      </p:sp>
    </p:spTree>
    <p:extLst>
      <p:ext uri="{BB962C8B-B14F-4D97-AF65-F5344CB8AC3E}">
        <p14:creationId xmlns:p14="http://schemas.microsoft.com/office/powerpoint/2010/main" val="860070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0FA5801-B658-B810-F0A6-6BAAFB1F6959}"/>
              </a:ext>
            </a:extLst>
          </p:cNvPr>
          <p:cNvSpPr>
            <a:spLocks noGrp="1"/>
          </p:cNvSpPr>
          <p:nvPr>
            <p:ph type="body" sz="quarter" idx="13"/>
          </p:nvPr>
        </p:nvSpPr>
        <p:spPr>
          <a:xfrm>
            <a:off x="726815" y="515609"/>
            <a:ext cx="5228693" cy="953429"/>
          </a:xfrm>
        </p:spPr>
        <p:txBody>
          <a:bodyPr/>
          <a:lstStyle/>
          <a:p>
            <a:r>
              <a:rPr lang="en-IE" dirty="0"/>
              <a:t>TEG Engineering, Ierland</a:t>
            </a:r>
          </a:p>
        </p:txBody>
      </p:sp>
      <p:sp>
        <p:nvSpPr>
          <p:cNvPr id="6" name="Text Placeholder 5">
            <a:extLst>
              <a:ext uri="{FF2B5EF4-FFF2-40B4-BE49-F238E27FC236}">
                <a16:creationId xmlns:a16="http://schemas.microsoft.com/office/drawing/2014/main" id="{8503B7A4-6FAD-A001-A662-1F06B8AD6766}"/>
              </a:ext>
            </a:extLst>
          </p:cNvPr>
          <p:cNvSpPr>
            <a:spLocks noGrp="1"/>
          </p:cNvSpPr>
          <p:nvPr>
            <p:ph type="body" sz="quarter" idx="14"/>
          </p:nvPr>
        </p:nvSpPr>
        <p:spPr>
          <a:xfrm>
            <a:off x="768174" y="1133649"/>
            <a:ext cx="10602978" cy="3079983"/>
          </a:xfrm>
        </p:spPr>
        <p:txBody>
          <a:bodyPr/>
          <a:lstStyle/>
          <a:p>
            <a:pPr algn="l"/>
            <a:r>
              <a:rPr lang="en-GB" sz="2200" i="1" dirty="0"/>
              <a:t>Ik denk dat een eenvoudige les hieruit is dat als we op de oude voet doorgaan, onze leveranciers dat ook zouden moeten doen, maar met een duidelijke en beknopte registratie en rapportage van hun prestaties aan hen, willen ze dit verbeteren en aan onze verwachtingen voldoen, net als wij aan onze klanten.</a:t>
            </a:r>
          </a:p>
          <a:p>
            <a:pPr algn="l"/>
            <a:endParaRPr lang="en-GB" sz="2200" dirty="0"/>
          </a:p>
          <a:p>
            <a:pPr algn="l"/>
            <a:r>
              <a:rPr lang="en-GB" sz="2200" b="1" dirty="0"/>
              <a:t>Hierdoor hebben onze leveranciers nu:</a:t>
            </a:r>
          </a:p>
          <a:p>
            <a:pPr algn="l"/>
            <a:endParaRPr lang="en-GB" sz="2200" i="1" dirty="0"/>
          </a:p>
          <a:p>
            <a:pPr marL="342900" indent="-342900" algn="l">
              <a:buFont typeface="Arial" panose="020B0604020202020204" pitchFamily="34" charset="0"/>
              <a:buChar char="•"/>
            </a:pPr>
            <a:r>
              <a:rPr lang="en-GB" sz="2200" b="0" i="0" dirty="0">
                <a:effectLst/>
              </a:rPr>
              <a:t>Een veel duidelijker begrip van onze verwachtingen.</a:t>
            </a:r>
          </a:p>
          <a:p>
            <a:pPr marL="342900" indent="-342900" algn="l">
              <a:buFont typeface="Arial" panose="020B0604020202020204" pitchFamily="34" charset="0"/>
              <a:buChar char="•"/>
            </a:pPr>
            <a:r>
              <a:rPr lang="en-GB" sz="2200" b="0" i="0" dirty="0">
                <a:effectLst/>
              </a:rPr>
              <a:t>Hoe andere leveranciers ten opzichte van hen presteren.</a:t>
            </a:r>
          </a:p>
          <a:p>
            <a:pPr marL="342900" indent="-342900" algn="l">
              <a:buFont typeface="Arial" panose="020B0604020202020204" pitchFamily="34" charset="0"/>
              <a:buChar char="•"/>
            </a:pPr>
            <a:endParaRPr lang="en-GB" sz="2200" b="0" i="0" dirty="0">
              <a:effectLst/>
            </a:endParaRPr>
          </a:p>
          <a:p>
            <a:pPr algn="l"/>
            <a:r>
              <a:rPr lang="en-GB" sz="2200" b="0" i="0" dirty="0">
                <a:effectLst/>
              </a:rPr>
              <a:t>Het bijhouden en controleren van onze lijst met goedgekeurde leveranciers is een direct resultaat van deze activiteiten</a:t>
            </a:r>
            <a:r>
              <a:rPr lang="en-GB" sz="2200" b="1" i="0" dirty="0">
                <a:effectLst/>
              </a:rPr>
              <a:t>:</a:t>
            </a:r>
            <a:endParaRPr lang="en-GB" sz="2200" b="0" i="0" dirty="0">
              <a:effectLst/>
            </a:endParaRPr>
          </a:p>
          <a:p>
            <a:pPr marL="342900" indent="-342900" algn="l">
              <a:buFont typeface="Arial" panose="020B0604020202020204" pitchFamily="34" charset="0"/>
              <a:buChar char="•"/>
            </a:pPr>
            <a:r>
              <a:rPr lang="en-GB" sz="2200" b="0" i="0" dirty="0">
                <a:effectLst/>
              </a:rPr>
              <a:t>Een grote toename in tijdige leveringen aan ons.</a:t>
            </a:r>
          </a:p>
          <a:p>
            <a:pPr marL="342900" indent="-342900" algn="l">
              <a:buFont typeface="Arial" panose="020B0604020202020204" pitchFamily="34" charset="0"/>
              <a:buChar char="•"/>
            </a:pPr>
            <a:r>
              <a:rPr lang="en-GB" sz="2200" b="0" i="0" dirty="0">
                <a:effectLst/>
              </a:rPr>
              <a:t>Een toename in tijdige leveringen aan onze klanten.</a:t>
            </a:r>
          </a:p>
          <a:p>
            <a:pPr marL="342900" indent="-342900" algn="l">
              <a:buFont typeface="Arial" panose="020B0604020202020204" pitchFamily="34" charset="0"/>
              <a:buChar char="•"/>
            </a:pPr>
            <a:r>
              <a:rPr lang="en-GB" sz="2200" b="0" i="0" dirty="0">
                <a:effectLst/>
              </a:rPr>
              <a:t>Een aanzienlijke verbetering van de inkomende kwaliteit van onderdelen.</a:t>
            </a:r>
          </a:p>
          <a:p>
            <a:endParaRPr lang="en-GB" sz="2200" b="0" i="0" dirty="0">
              <a:effectLst/>
            </a:endParaRPr>
          </a:p>
          <a:p>
            <a:endParaRPr lang="en-GB" sz="2200" b="0" i="0" dirty="0">
              <a:effectLst/>
            </a:endParaRPr>
          </a:p>
          <a:p>
            <a:endParaRPr lang="en-IE" sz="2200" dirty="0"/>
          </a:p>
        </p:txBody>
      </p:sp>
    </p:spTree>
    <p:extLst>
      <p:ext uri="{BB962C8B-B14F-4D97-AF65-F5344CB8AC3E}">
        <p14:creationId xmlns:p14="http://schemas.microsoft.com/office/powerpoint/2010/main" val="213203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aud Report 2023 landing page image">
            <a:extLst>
              <a:ext uri="{FF2B5EF4-FFF2-40B4-BE49-F238E27FC236}">
                <a16:creationId xmlns:a16="http://schemas.microsoft.com/office/drawing/2014/main" id="{04097054-66E0-F2BE-C70B-B56E74AC5F98}"/>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2135"/>
          <a:stretch/>
        </p:blipFill>
        <p:spPr bwMode="auto">
          <a:xfrm>
            <a:off x="5629275" y="0"/>
            <a:ext cx="6562726" cy="3978667"/>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46F92ADE-A691-26BD-FE55-4775FD5CA2F9}"/>
              </a:ext>
            </a:extLst>
          </p:cNvPr>
          <p:cNvSpPr>
            <a:spLocks noGrp="1"/>
          </p:cNvSpPr>
          <p:nvPr>
            <p:ph type="body" sz="quarter" idx="13"/>
          </p:nvPr>
        </p:nvSpPr>
        <p:spPr>
          <a:xfrm>
            <a:off x="359716" y="472623"/>
            <a:ext cx="4963722" cy="3266457"/>
          </a:xfrm>
        </p:spPr>
        <p:txBody>
          <a:bodyPr>
            <a:normAutofit fontScale="92500" lnSpcReduction="20000"/>
          </a:bodyPr>
          <a:lstStyle/>
          <a:p>
            <a:r>
              <a:rPr lang="en-GB" sz="3500" i="0" dirty="0">
                <a:effectLst/>
              </a:rPr>
              <a:t>3. Fraude bestrijden</a:t>
            </a:r>
          </a:p>
          <a:p>
            <a:endParaRPr lang="en-GB" b="0" dirty="0"/>
          </a:p>
          <a:p>
            <a:r>
              <a:rPr lang="en-GB" sz="2600" b="0" i="0" dirty="0">
                <a:effectLst/>
              </a:rPr>
              <a:t>Bedrijven die een bedrijfsstrategie promoten die gebaseerd is op best practices op het gebied van maatschappelijk verantwoord ondernemen, moeten een coherente en ethische aanpak hanteren, die ook fraudebestrijding omvat. </a:t>
            </a:r>
            <a:endParaRPr lang="en-IE" sz="2600" dirty="0"/>
          </a:p>
        </p:txBody>
      </p:sp>
      <p:sp>
        <p:nvSpPr>
          <p:cNvPr id="5" name="Text Placeholder 4">
            <a:extLst>
              <a:ext uri="{FF2B5EF4-FFF2-40B4-BE49-F238E27FC236}">
                <a16:creationId xmlns:a16="http://schemas.microsoft.com/office/drawing/2014/main" id="{CF1BF3D2-119F-0146-074D-4909306D648C}"/>
              </a:ext>
            </a:extLst>
          </p:cNvPr>
          <p:cNvSpPr>
            <a:spLocks noGrp="1"/>
          </p:cNvSpPr>
          <p:nvPr>
            <p:ph type="body" sz="quarter" idx="14"/>
          </p:nvPr>
        </p:nvSpPr>
        <p:spPr>
          <a:xfrm>
            <a:off x="289711" y="4089342"/>
            <a:ext cx="11740364" cy="1666055"/>
          </a:xfrm>
        </p:spPr>
        <p:txBody>
          <a:bodyPr/>
          <a:lstStyle/>
          <a:p>
            <a:pPr algn="l"/>
            <a:r>
              <a:rPr lang="en-GB" sz="2000" b="0" i="0" dirty="0">
                <a:effectLst/>
              </a:rPr>
              <a:t>De pijlers van CSR weerspiegelen een sterk geloof in ethische waarden, wat overeenkomt met een toewijding aan het voorkomen en opsporen van fraude. </a:t>
            </a:r>
            <a:r>
              <a:rPr lang="en-GB" sz="2000" dirty="0"/>
              <a:t>Ethische kwesties omvatten </a:t>
            </a:r>
            <a:r>
              <a:rPr lang="en-GB" sz="2000" b="1" dirty="0">
                <a:solidFill>
                  <a:srgbClr val="C95F57"/>
                </a:solidFill>
              </a:rPr>
              <a:t>belangenconflicten, regelgevende werkstromen, ethische leveranciers, due diligence, steekpenningen, loyaliteitsconflicten en kwesties van eerlijkheid en integriteit</a:t>
            </a:r>
            <a:r>
              <a:rPr lang="en-GB" sz="2000" dirty="0">
                <a:solidFill>
                  <a:srgbClr val="C95F57"/>
                </a:solidFill>
              </a:rPr>
              <a:t>. </a:t>
            </a:r>
            <a:r>
              <a:rPr lang="en-GB" sz="2000" dirty="0"/>
              <a:t>Bijvoorbeeld </a:t>
            </a:r>
            <a:r>
              <a:rPr lang="en-GB" sz="2000" b="1" i="0" dirty="0">
                <a:solidFill>
                  <a:srgbClr val="C95F57"/>
                </a:solidFill>
                <a:effectLst/>
              </a:rPr>
              <a:t>veiligheidsmaatregelen, rapportage, authenticatie, gegevensvalidatie, documentverificatie en biometrische verificatie. </a:t>
            </a:r>
            <a:r>
              <a:rPr lang="en-GB" sz="2000" b="0" i="0" dirty="0">
                <a:effectLst/>
              </a:rPr>
              <a:t>Al deze zaken kunnen worden voorkomen of gedetecteerd met behulp van digitale oplossingen </a:t>
            </a:r>
            <a:r>
              <a:rPr lang="en-GB" sz="2000" dirty="0"/>
              <a:t>om </a:t>
            </a:r>
            <a:r>
              <a:rPr lang="en-GB" sz="2000" b="0" i="0" dirty="0">
                <a:effectLst/>
              </a:rPr>
              <a:t>bedrijven te helpen problemen te voorkomen die traditioneel worden geassocieerd met ondertekening op papier, vervalsing van documenten, enz. Door facturen bijvoorbeeld elektronisch te beheren, is er meer controle mogelijk en zijn er betere procedures mogelijk, waardoor wordt voorkomen dat bedrijven en leveranciers zich bezighouden met onethische belasting- of CSR-</a:t>
            </a:r>
            <a:r>
              <a:rPr lang="en-GB" sz="2000" b="0" i="0" dirty="0" err="1">
                <a:effectLst/>
              </a:rPr>
              <a:t>praktijken</a:t>
            </a:r>
            <a:r>
              <a:rPr lang="en-GB" sz="2000" dirty="0"/>
              <a:t>.</a:t>
            </a:r>
            <a:endParaRPr lang="en-GB" sz="2000" b="0" i="0" dirty="0">
              <a:effectLst/>
            </a:endParaRPr>
          </a:p>
        </p:txBody>
      </p:sp>
    </p:spTree>
    <p:extLst>
      <p:ext uri="{BB962C8B-B14F-4D97-AF65-F5344CB8AC3E}">
        <p14:creationId xmlns:p14="http://schemas.microsoft.com/office/powerpoint/2010/main" val="2013208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1271529-F8DD-B0BD-36D6-52FBA1D067B8}"/>
              </a:ext>
            </a:extLst>
          </p:cNvPr>
          <p:cNvSpPr>
            <a:spLocks noGrp="1"/>
          </p:cNvSpPr>
          <p:nvPr>
            <p:ph type="body" sz="quarter" idx="13"/>
          </p:nvPr>
        </p:nvSpPr>
        <p:spPr>
          <a:xfrm>
            <a:off x="381113" y="304801"/>
            <a:ext cx="5032939" cy="6029324"/>
          </a:xfrm>
        </p:spPr>
        <p:txBody>
          <a:bodyPr>
            <a:normAutofit fontScale="77500" lnSpcReduction="20000"/>
          </a:bodyPr>
          <a:lstStyle/>
          <a:p>
            <a:pPr>
              <a:lnSpc>
                <a:spcPct val="120000"/>
              </a:lnSpc>
              <a:spcBef>
                <a:spcPts val="0"/>
              </a:spcBef>
            </a:pPr>
            <a:r>
              <a:rPr lang="en-GB" sz="2800" b="0" i="0" dirty="0">
                <a:effectLst/>
                <a:hlinkClick r:id="rId2">
                  <a:extLst>
                    <a:ext uri="{A12FA001-AC4F-418D-AE19-62706E023703}">
                      <ahyp:hlinkClr xmlns:ahyp="http://schemas.microsoft.com/office/drawing/2018/hyperlinkcolor" val="tx"/>
                    </a:ext>
                  </a:extLst>
                </a:hlinkClick>
              </a:rPr>
              <a:t>Onfido is </a:t>
            </a:r>
            <a:r>
              <a:rPr lang="en-GB" sz="2800" b="0" i="0" dirty="0">
                <a:effectLst/>
              </a:rPr>
              <a:t>een Europees technologiebedrijf dat bedrijven helpt met wereldwijde en </a:t>
            </a:r>
            <a:r>
              <a:rPr lang="en-GB" sz="2800" b="0" dirty="0"/>
              <a:t>Europese </a:t>
            </a:r>
            <a:r>
              <a:rPr lang="en-GB" sz="2800" b="0" i="0" dirty="0">
                <a:effectLst/>
              </a:rPr>
              <a:t>compliance en fraudepreventie, bijvoorbeeld door de identiteit van mensen te verifiëren met behulp van een identiteitsdocument op basis van een foto, een selfie en </a:t>
            </a:r>
            <a:r>
              <a:rPr lang="en-GB" sz="2800" b="0" dirty="0"/>
              <a:t>algoritmen op basis van kunstmatige intelligentie. Bescherm uw merk en klanten. Stop fraude bij de deur met een combinatie van verificaties en passieve signalen. Sectoren waar ze mee werken zijn financiële diensten, gaming, gezondheidszorg, marktplaatsen en gemeenschappen, detailhandel, e-commerce, telecommunicatie en transport. </a:t>
            </a:r>
            <a:br>
              <a:rPr lang="en-US" sz="2800" b="0" dirty="0"/>
            </a:br>
            <a:endParaRPr lang="en-IE" sz="2800" b="0" dirty="0"/>
          </a:p>
        </p:txBody>
      </p:sp>
      <p:sp>
        <p:nvSpPr>
          <p:cNvPr id="7" name="TextBox 6">
            <a:extLst>
              <a:ext uri="{FF2B5EF4-FFF2-40B4-BE49-F238E27FC236}">
                <a16:creationId xmlns:a16="http://schemas.microsoft.com/office/drawing/2014/main" id="{EBDEDEA3-9E50-2746-1679-01CC8166A260}"/>
              </a:ext>
            </a:extLst>
          </p:cNvPr>
          <p:cNvSpPr txBox="1"/>
          <p:nvPr/>
        </p:nvSpPr>
        <p:spPr>
          <a:xfrm>
            <a:off x="6777949" y="4923817"/>
            <a:ext cx="3647873" cy="1200329"/>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hlinkClick r:id="rId2"/>
              </a:rPr>
              <a:t>https://onfido.com/use-cases/?utm_source=google&amp;utm_medium=cpc&amp;utm_campaign=fraudprevention </a:t>
            </a:r>
            <a:endParaRPr lang="en-IE" dirty="0"/>
          </a:p>
        </p:txBody>
      </p:sp>
      <p:pic>
        <p:nvPicPr>
          <p:cNvPr id="4" name="Picture 3">
            <a:hlinkClick r:id="rId2"/>
            <a:extLst>
              <a:ext uri="{FF2B5EF4-FFF2-40B4-BE49-F238E27FC236}">
                <a16:creationId xmlns:a16="http://schemas.microsoft.com/office/drawing/2014/main" id="{848368AB-EA21-3D53-5E02-FF0F148453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833"/>
          <a:stretch/>
        </p:blipFill>
        <p:spPr>
          <a:xfrm>
            <a:off x="6120622" y="1314450"/>
            <a:ext cx="4962525" cy="3101363"/>
          </a:xfrm>
          <a:prstGeom prst="rect">
            <a:avLst/>
          </a:prstGeom>
        </p:spPr>
      </p:pic>
      <p:sp>
        <p:nvSpPr>
          <p:cNvPr id="6" name="Rectangle: Rounded Corners 5">
            <a:extLst>
              <a:ext uri="{FF2B5EF4-FFF2-40B4-BE49-F238E27FC236}">
                <a16:creationId xmlns:a16="http://schemas.microsoft.com/office/drawing/2014/main" id="{87A02949-57DA-B67A-E7DB-A9CF153AFF22}"/>
              </a:ext>
            </a:extLst>
          </p:cNvPr>
          <p:cNvSpPr/>
          <p:nvPr/>
        </p:nvSpPr>
        <p:spPr>
          <a:xfrm>
            <a:off x="5943600" y="6919"/>
            <a:ext cx="5372100" cy="1157314"/>
          </a:xfrm>
          <a:prstGeom prst="roundRect">
            <a:avLst/>
          </a:prstGeom>
          <a:solidFill>
            <a:srgbClr val="096D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TextBox 7">
            <a:extLst>
              <a:ext uri="{FF2B5EF4-FFF2-40B4-BE49-F238E27FC236}">
                <a16:creationId xmlns:a16="http://schemas.microsoft.com/office/drawing/2014/main" id="{7408287F-B369-BCBF-8AB3-432CC85CDB2D}"/>
              </a:ext>
            </a:extLst>
          </p:cNvPr>
          <p:cNvSpPr txBox="1"/>
          <p:nvPr/>
        </p:nvSpPr>
        <p:spPr>
          <a:xfrm>
            <a:off x="6057900" y="166660"/>
            <a:ext cx="5143500" cy="954107"/>
          </a:xfrm>
          <a:prstGeom prst="rect">
            <a:avLst/>
          </a:prstGeom>
          <a:solidFill>
            <a:srgbClr val="096D6E"/>
          </a:solidFill>
        </p:spPr>
        <p:txBody>
          <a:bodyPr wrap="square" rtlCol="0">
            <a:spAutoFit/>
          </a:bodyPr>
          <a:lstStyle/>
          <a:p>
            <a:pPr algn="ctr"/>
            <a:r>
              <a:rPr lang="en-IE" sz="3200" b="1" dirty="0">
                <a:solidFill>
                  <a:schemeClr val="bg1"/>
                </a:solidFill>
                <a:latin typeface="Aharoni" panose="02010803020104030203" pitchFamily="2" charset="-79"/>
                <a:cs typeface="Aharoni" panose="02010803020104030203" pitchFamily="2" charset="-79"/>
              </a:rPr>
              <a:t>Casestudie</a:t>
            </a:r>
          </a:p>
          <a:p>
            <a:pPr algn="ctr"/>
            <a:r>
              <a:rPr lang="en-IE" sz="2400" dirty="0" err="1">
                <a:solidFill>
                  <a:schemeClr val="bg1"/>
                </a:solidFill>
                <a:cs typeface="Aharoni" panose="02010803020104030203" pitchFamily="2" charset="-79"/>
              </a:rPr>
              <a:t>Onfido</a:t>
            </a:r>
            <a:r>
              <a:rPr lang="en-IE" sz="2400" dirty="0">
                <a:solidFill>
                  <a:schemeClr val="bg1"/>
                </a:solidFill>
                <a:cs typeface="Aharoni" panose="02010803020104030203" pitchFamily="2" charset="-79"/>
              </a:rPr>
              <a:t>, Software voor naleving en fraude</a:t>
            </a:r>
          </a:p>
        </p:txBody>
      </p:sp>
    </p:spTree>
    <p:extLst>
      <p:ext uri="{BB962C8B-B14F-4D97-AF65-F5344CB8AC3E}">
        <p14:creationId xmlns:p14="http://schemas.microsoft.com/office/powerpoint/2010/main" val="4210002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erson holding a phone&#10;&#10;Description automatically generated with low confidence">
            <a:extLst>
              <a:ext uri="{FF2B5EF4-FFF2-40B4-BE49-F238E27FC236}">
                <a16:creationId xmlns:a16="http://schemas.microsoft.com/office/drawing/2014/main" id="{9924E5AC-61BA-6030-A91C-3A166614FD12}"/>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10049" b="10049"/>
          <a:stretch>
            <a:fillRect/>
          </a:stretch>
        </p:blipFill>
        <p:spPr>
          <a:xfrm>
            <a:off x="6337300" y="419100"/>
            <a:ext cx="5229225" cy="6267450"/>
          </a:xfrm>
        </p:spPr>
      </p:pic>
      <p:sp>
        <p:nvSpPr>
          <p:cNvPr id="5" name="Text Placeholder 4">
            <a:extLst>
              <a:ext uri="{FF2B5EF4-FFF2-40B4-BE49-F238E27FC236}">
                <a16:creationId xmlns:a16="http://schemas.microsoft.com/office/drawing/2014/main" id="{9983F231-E18E-7B3A-75B7-4EA7405B15A6}"/>
              </a:ext>
            </a:extLst>
          </p:cNvPr>
          <p:cNvSpPr>
            <a:spLocks noGrp="1"/>
          </p:cNvSpPr>
          <p:nvPr>
            <p:ph type="body" sz="quarter" idx="13"/>
          </p:nvPr>
        </p:nvSpPr>
        <p:spPr>
          <a:xfrm>
            <a:off x="726815" y="518601"/>
            <a:ext cx="5228693" cy="953429"/>
          </a:xfrm>
        </p:spPr>
        <p:txBody>
          <a:bodyPr/>
          <a:lstStyle/>
          <a:p>
            <a:pPr algn="ctr"/>
            <a:r>
              <a:rPr lang="en-IE" dirty="0"/>
              <a:t>Cyberveiligheid</a:t>
            </a:r>
          </a:p>
        </p:txBody>
      </p:sp>
      <p:sp>
        <p:nvSpPr>
          <p:cNvPr id="6" name="Text Placeholder 5">
            <a:extLst>
              <a:ext uri="{FF2B5EF4-FFF2-40B4-BE49-F238E27FC236}">
                <a16:creationId xmlns:a16="http://schemas.microsoft.com/office/drawing/2014/main" id="{D3E1FE8D-EB3D-E9CC-0507-65870049B557}"/>
              </a:ext>
            </a:extLst>
          </p:cNvPr>
          <p:cNvSpPr>
            <a:spLocks noGrp="1"/>
          </p:cNvSpPr>
          <p:nvPr>
            <p:ph type="body" sz="quarter" idx="14"/>
          </p:nvPr>
        </p:nvSpPr>
        <p:spPr>
          <a:xfrm>
            <a:off x="726088" y="1157705"/>
            <a:ext cx="4950812" cy="3079983"/>
          </a:xfrm>
        </p:spPr>
        <p:txBody>
          <a:bodyPr/>
          <a:lstStyle/>
          <a:p>
            <a:pPr algn="l"/>
            <a:r>
              <a:rPr lang="en-GB" b="0" i="0" dirty="0">
                <a:effectLst/>
              </a:rPr>
              <a:t>Cyberbeveiliging wordt steeds belangrijker in het moderne tijdperk, waarin de dreiging van cyberaanvallen toeneemt. Inbreuken op gegevens komen steeds vaker voor en worden steeds duurder. Volgens </a:t>
            </a:r>
            <a:r>
              <a:rPr lang="en-GB" b="0" i="0" u="none" strike="noStrike" dirty="0">
                <a:effectLst/>
                <a:hlinkClick r:id="rId3">
                  <a:extLst>
                    <a:ext uri="{A12FA001-AC4F-418D-AE19-62706E023703}">
                      <ahyp:hlinkClr xmlns:ahyp="http://schemas.microsoft.com/office/drawing/2018/hyperlinkcolor" val="tx"/>
                    </a:ext>
                  </a:extLst>
                </a:hlinkClick>
              </a:rPr>
              <a:t>CSO Online</a:t>
            </a:r>
            <a:r>
              <a:rPr lang="en-GB" b="1" i="0" dirty="0">
                <a:effectLst/>
              </a:rPr>
              <a:t>,"...zal iets minder dan 30% van de organisaties in de komende 24 maanden waarschijnlijk te maken krijgen met ten minste één inbreuk". </a:t>
            </a:r>
            <a:r>
              <a:rPr lang="en-GB" b="0" i="0" dirty="0">
                <a:effectLst/>
              </a:rPr>
              <a:t>Een van de meest opvallende fouten die veel bedrijven maken op het gebied van cyberbeveiliging is dat ze reactief handelen in plaats van proactief. </a:t>
            </a:r>
            <a:endParaRPr lang="en-IE" dirty="0"/>
          </a:p>
        </p:txBody>
      </p:sp>
    </p:spTree>
    <p:extLst>
      <p:ext uri="{BB962C8B-B14F-4D97-AF65-F5344CB8AC3E}">
        <p14:creationId xmlns:p14="http://schemas.microsoft.com/office/powerpoint/2010/main" val="1993313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2A50DB3-C73B-F1AD-7B39-FFE8030F8CDF}"/>
              </a:ext>
            </a:extLst>
          </p:cNvPr>
          <p:cNvSpPr>
            <a:spLocks noGrp="1"/>
          </p:cNvSpPr>
          <p:nvPr>
            <p:ph type="body" sz="quarter" idx="13"/>
          </p:nvPr>
        </p:nvSpPr>
        <p:spPr>
          <a:xfrm>
            <a:off x="196906" y="251668"/>
            <a:ext cx="5408049" cy="2514614"/>
          </a:xfrm>
        </p:spPr>
        <p:txBody>
          <a:bodyPr>
            <a:noAutofit/>
          </a:bodyPr>
          <a:lstStyle/>
          <a:p>
            <a:pPr algn="l"/>
            <a:r>
              <a:rPr lang="en-GB" sz="3200" b="1" i="0" dirty="0">
                <a:effectLst/>
              </a:rPr>
              <a:t>4. CSR-</a:t>
            </a:r>
            <a:r>
              <a:rPr lang="en-GB" sz="3200" b="1" i="0" dirty="0" err="1">
                <a:effectLst/>
              </a:rPr>
              <a:t>kansen</a:t>
            </a:r>
            <a:r>
              <a:rPr lang="en-GB" sz="3200" b="1" i="0" dirty="0">
                <a:effectLst/>
              </a:rPr>
              <a:t> benutten voor positieve verandering </a:t>
            </a:r>
          </a:p>
          <a:p>
            <a:pPr algn="l"/>
            <a:r>
              <a:rPr lang="en-GB" sz="2200" b="0" i="0" dirty="0">
                <a:effectLst/>
              </a:rPr>
              <a:t>Vooral bedrijven moeten hun rol spelen om kansen te grijpen en hun steentje bij te dragen aan het oplossen van wereldproblemen zoals honger en klimaatverandering. Technologieën kunnen hierbij helpen door het stroomlijnen, verbinden en beheren van mensen, middelen en activiteiten.</a:t>
            </a:r>
          </a:p>
          <a:p>
            <a:endParaRPr lang="en-IE" sz="4000" dirty="0"/>
          </a:p>
        </p:txBody>
      </p:sp>
      <p:sp>
        <p:nvSpPr>
          <p:cNvPr id="6" name="Text Placeholder 5">
            <a:extLst>
              <a:ext uri="{FF2B5EF4-FFF2-40B4-BE49-F238E27FC236}">
                <a16:creationId xmlns:a16="http://schemas.microsoft.com/office/drawing/2014/main" id="{08CCD317-95F4-AB2A-D1DC-AD5E9D728471}"/>
              </a:ext>
            </a:extLst>
          </p:cNvPr>
          <p:cNvSpPr>
            <a:spLocks noGrp="1"/>
          </p:cNvSpPr>
          <p:nvPr>
            <p:ph type="body" sz="quarter" idx="14"/>
          </p:nvPr>
        </p:nvSpPr>
        <p:spPr>
          <a:xfrm>
            <a:off x="202449" y="4091718"/>
            <a:ext cx="11704205" cy="1666055"/>
          </a:xfrm>
        </p:spPr>
        <p:txBody>
          <a:bodyPr/>
          <a:lstStyle/>
          <a:p>
            <a:pPr algn="l"/>
            <a:r>
              <a:rPr lang="en-GB" sz="2000" b="0" i="0" dirty="0">
                <a:effectLst/>
              </a:rPr>
              <a:t>Til je bedrijfsdonaties naar een hoger niveau door </a:t>
            </a:r>
            <a:r>
              <a:rPr lang="en-GB" sz="2000" b="0" i="0" dirty="0" err="1">
                <a:effectLst/>
              </a:rPr>
              <a:t>een</a:t>
            </a:r>
            <a:r>
              <a:rPr lang="en-GB" sz="2000" b="0" i="0" dirty="0">
                <a:effectLst/>
              </a:rPr>
              <a:t> CSR Synergie </a:t>
            </a:r>
            <a:r>
              <a:rPr lang="en-GB" sz="2000" dirty="0"/>
              <a:t>of Uitwisselingsnetwerk </a:t>
            </a:r>
            <a:r>
              <a:rPr lang="en-GB" sz="2000" b="0" i="0" dirty="0">
                <a:effectLst/>
              </a:rPr>
              <a:t>op te zetten </a:t>
            </a:r>
            <a:r>
              <a:rPr lang="en-GB" sz="2000" dirty="0"/>
              <a:t>door </a:t>
            </a:r>
            <a:r>
              <a:rPr lang="en-GB" sz="2000" b="0" i="0" dirty="0">
                <a:effectLst/>
              </a:rPr>
              <a:t>een digitaal netwerk, groep of systeem op te zetten of je daarbij aan te sluiten, zodat je kunt samenwerken en kennis en middelen kunt delen om de meest behoeftigen te helpen. Deel de kosten, vrijwilligers, marketinginspanningen en impactvoordelen. </a:t>
            </a:r>
            <a:r>
              <a:rPr lang="en-GB" sz="2000" dirty="0"/>
              <a:t>Digitale tools vergroten de betrokkenheid en het doel van alle belanghebbenden, inclusief de gemeenschap en werknemers - iedereen binnen digitaal bereik. Het stimuleert </a:t>
            </a:r>
            <a:r>
              <a:rPr lang="en-GB" sz="2000" b="1" dirty="0">
                <a:solidFill>
                  <a:srgbClr val="027354"/>
                </a:solidFill>
              </a:rPr>
              <a:t>betrokkenheid, participatie, delen, donaties, positieve gesprekken en bijdragen</a:t>
            </a:r>
            <a:r>
              <a:rPr lang="en-GB" sz="2000" dirty="0"/>
              <a:t>. </a:t>
            </a:r>
            <a:r>
              <a:rPr lang="en-GB" sz="2000" b="1" dirty="0">
                <a:solidFill>
                  <a:srgbClr val="F08B10"/>
                </a:solidFill>
              </a:rPr>
              <a:t>Bekijk hoe Food Cloud samenwerkt met bedrijven om CSR-</a:t>
            </a:r>
            <a:r>
              <a:rPr lang="en-GB" sz="2000" b="1" dirty="0" err="1">
                <a:solidFill>
                  <a:srgbClr val="F08B10"/>
                </a:solidFill>
              </a:rPr>
              <a:t>betrokkenheid</a:t>
            </a:r>
            <a:r>
              <a:rPr lang="en-GB" sz="2000" b="1" dirty="0">
                <a:solidFill>
                  <a:srgbClr val="F08B10"/>
                </a:solidFill>
              </a:rPr>
              <a:t> en synergieën te delen.</a:t>
            </a:r>
            <a:endParaRPr lang="en-GB" sz="2000" b="1" i="0" dirty="0">
              <a:solidFill>
                <a:srgbClr val="F08B10"/>
              </a:solidFill>
              <a:effectLst/>
            </a:endParaRPr>
          </a:p>
          <a:p>
            <a:endParaRPr lang="en-IE" sz="2000" dirty="0"/>
          </a:p>
        </p:txBody>
      </p:sp>
      <p:sp>
        <p:nvSpPr>
          <p:cNvPr id="2" name="Picture Placeholder 3">
            <a:extLst>
              <a:ext uri="{FF2B5EF4-FFF2-40B4-BE49-F238E27FC236}">
                <a16:creationId xmlns:a16="http://schemas.microsoft.com/office/drawing/2014/main" id="{738D3097-22AF-A8E7-7478-CBD36ED0DDE6}"/>
              </a:ext>
            </a:extLst>
          </p:cNvPr>
          <p:cNvSpPr>
            <a:spLocks noGrp="1"/>
          </p:cNvSpPr>
          <p:nvPr>
            <p:ph type="pic" sz="quarter" idx="19"/>
          </p:nvPr>
        </p:nvSpPr>
        <p:spPr>
          <a:xfrm>
            <a:off x="5629275" y="-1"/>
            <a:ext cx="6560162" cy="3930647"/>
          </a:xfrm>
        </p:spPr>
      </p:sp>
      <p:pic>
        <p:nvPicPr>
          <p:cNvPr id="5128" name="Picture 8" descr="FoodCloud - Lidl">
            <a:extLst>
              <a:ext uri="{FF2B5EF4-FFF2-40B4-BE49-F238E27FC236}">
                <a16:creationId xmlns:a16="http://schemas.microsoft.com/office/drawing/2014/main" id="{02F63496-3547-5CB1-BC97-3B1B3984773E}"/>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2495" r="4727"/>
          <a:stretch/>
        </p:blipFill>
        <p:spPr bwMode="auto">
          <a:xfrm>
            <a:off x="5604955" y="0"/>
            <a:ext cx="6578938" cy="4181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8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309D5EA-7044-7100-61C5-9295EBE31DD9}"/>
              </a:ext>
            </a:extLst>
          </p:cNvPr>
          <p:cNvSpPr>
            <a:spLocks noGrp="1"/>
          </p:cNvSpPr>
          <p:nvPr>
            <p:ph type="body" sz="quarter" idx="13"/>
          </p:nvPr>
        </p:nvSpPr>
        <p:spPr>
          <a:xfrm>
            <a:off x="225471" y="551381"/>
            <a:ext cx="5289504" cy="5755238"/>
          </a:xfrm>
        </p:spPr>
        <p:txBody>
          <a:bodyPr>
            <a:noAutofit/>
          </a:bodyPr>
          <a:lstStyle/>
          <a:p>
            <a:pPr>
              <a:lnSpc>
                <a:spcPct val="100000"/>
              </a:lnSpc>
              <a:spcBef>
                <a:spcPts val="0"/>
              </a:spcBef>
            </a:pPr>
            <a:r>
              <a:rPr lang="en-IE" dirty="0"/>
              <a:t>Voedselwolk, Ierland</a:t>
            </a:r>
          </a:p>
          <a:p>
            <a:pPr>
              <a:lnSpc>
                <a:spcPct val="100000"/>
              </a:lnSpc>
              <a:spcBef>
                <a:spcPts val="0"/>
              </a:spcBef>
            </a:pPr>
            <a:endParaRPr lang="en-IE" sz="2400" b="0" dirty="0"/>
          </a:p>
          <a:p>
            <a:pPr>
              <a:lnSpc>
                <a:spcPct val="100000"/>
              </a:lnSpc>
              <a:spcBef>
                <a:spcPts val="0"/>
              </a:spcBef>
            </a:pPr>
            <a:r>
              <a:rPr lang="en-IE" sz="2400" b="0" dirty="0">
                <a:cs typeface="Calibri" panose="020F0502020204030204" pitchFamily="34" charset="0"/>
                <a:hlinkClick r:id="rId2">
                  <a:extLst>
                    <a:ext uri="{A12FA001-AC4F-418D-AE19-62706E023703}">
                      <ahyp:hlinkClr xmlns:ahyp="http://schemas.microsoft.com/office/drawing/2018/hyperlinkcolor" val="tx"/>
                    </a:ext>
                  </a:extLst>
                </a:hlinkClick>
              </a:rPr>
              <a:t>Food Cloud </a:t>
            </a:r>
            <a:r>
              <a:rPr lang="en-IE" sz="2400" b="0" dirty="0">
                <a:cs typeface="Calibri" panose="020F0502020204030204" pitchFamily="34" charset="0"/>
              </a:rPr>
              <a:t>verbindt bedrijven die overtollig voedsel hebben met liefdadigheidsinstellingen en gemeenschapsgroepen die het nodig hebben. Via hun technologie kunnen ze hun technologie en informatie delen met voedselbanken via hun </a:t>
            </a:r>
            <a:r>
              <a:rPr lang="en-IE" sz="2400" b="0" dirty="0">
                <a:cs typeface="Calibri" panose="020F0502020204030204" pitchFamily="34" charset="0"/>
                <a:hlinkClick r:id="rId3">
                  <a:extLst>
                    <a:ext uri="{A12FA001-AC4F-418D-AE19-62706E023703}">
                      <ahyp:hlinkClr xmlns:ahyp="http://schemas.microsoft.com/office/drawing/2018/hyperlinkcolor" val="tx"/>
                    </a:ext>
                  </a:extLst>
                </a:hlinkClick>
              </a:rPr>
              <a:t>Retail Technology Solutions</a:t>
            </a:r>
            <a:r>
              <a:rPr lang="en-IE" sz="2400" b="0" dirty="0">
                <a:cs typeface="Calibri" panose="020F0502020204030204" pitchFamily="34" charset="0"/>
              </a:rPr>
              <a:t>, </a:t>
            </a:r>
            <a:r>
              <a:rPr lang="en-IE" sz="2400" b="0" dirty="0">
                <a:cs typeface="Calibri" panose="020F0502020204030204" pitchFamily="34" charset="0"/>
                <a:hlinkClick r:id="rId4">
                  <a:extLst>
                    <a:ext uri="{A12FA001-AC4F-418D-AE19-62706E023703}">
                      <ahyp:hlinkClr xmlns:ahyp="http://schemas.microsoft.com/office/drawing/2018/hyperlinkcolor" val="tx"/>
                    </a:ext>
                  </a:extLst>
                </a:hlinkClick>
              </a:rPr>
              <a:t>Hub of Charities and Communities </a:t>
            </a:r>
            <a:r>
              <a:rPr lang="en-IE" sz="2400" b="0" dirty="0">
                <a:cs typeface="Calibri" panose="020F0502020204030204" pitchFamily="34" charset="0"/>
              </a:rPr>
              <a:t>en Cloud Technology Platform. Food Cloud gebruikt realtime gegevens en geautomatiseerde gegevensverzamelingsprocessen om online rapportage en duurzaamheidsdashboards mogelijk te maken. </a:t>
            </a:r>
          </a:p>
          <a:p>
            <a:pPr>
              <a:lnSpc>
                <a:spcPct val="100000"/>
              </a:lnSpc>
              <a:spcBef>
                <a:spcPts val="0"/>
              </a:spcBef>
            </a:pPr>
            <a:endParaRPr lang="en-IE" sz="2400" dirty="0"/>
          </a:p>
        </p:txBody>
      </p:sp>
      <p:sp>
        <p:nvSpPr>
          <p:cNvPr id="2" name="Picture Placeholder 1">
            <a:extLst>
              <a:ext uri="{FF2B5EF4-FFF2-40B4-BE49-F238E27FC236}">
                <a16:creationId xmlns:a16="http://schemas.microsoft.com/office/drawing/2014/main" id="{256EE606-81E0-A5E4-6208-14468FB9FD1D}"/>
              </a:ext>
            </a:extLst>
          </p:cNvPr>
          <p:cNvSpPr>
            <a:spLocks noGrp="1"/>
          </p:cNvSpPr>
          <p:nvPr>
            <p:ph type="pic" sz="quarter" idx="15"/>
          </p:nvPr>
        </p:nvSpPr>
        <p:spPr>
          <a:xfrm>
            <a:off x="6171480" y="1323975"/>
            <a:ext cx="4911852" cy="3105150"/>
          </a:xfrm>
          <a:solidFill>
            <a:schemeClr val="bg1"/>
          </a:solidFill>
        </p:spPr>
      </p:sp>
      <p:pic>
        <p:nvPicPr>
          <p:cNvPr id="8" name="Picture 7">
            <a:hlinkClick r:id="rId2"/>
            <a:extLst>
              <a:ext uri="{FF2B5EF4-FFF2-40B4-BE49-F238E27FC236}">
                <a16:creationId xmlns:a16="http://schemas.microsoft.com/office/drawing/2014/main" id="{2FA3E33C-068D-D33B-1C4E-7DD42218BB3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71480" y="1636414"/>
            <a:ext cx="4911852" cy="2231601"/>
          </a:xfrm>
          <a:prstGeom prst="rect">
            <a:avLst/>
          </a:prstGeom>
        </p:spPr>
      </p:pic>
      <p:sp>
        <p:nvSpPr>
          <p:cNvPr id="9" name="TextBox 8">
            <a:extLst>
              <a:ext uri="{FF2B5EF4-FFF2-40B4-BE49-F238E27FC236}">
                <a16:creationId xmlns:a16="http://schemas.microsoft.com/office/drawing/2014/main" id="{1FB2F423-3400-7924-FDDD-EAB83155AE5F}"/>
              </a:ext>
            </a:extLst>
          </p:cNvPr>
          <p:cNvSpPr txBox="1"/>
          <p:nvPr/>
        </p:nvSpPr>
        <p:spPr>
          <a:xfrm>
            <a:off x="6624536" y="5087566"/>
            <a:ext cx="4313850" cy="369332"/>
          </a:xfrm>
          <a:prstGeom prst="rect">
            <a:avLst/>
          </a:prstGeom>
          <a:noFill/>
        </p:spPr>
        <p:txBody>
          <a:bodyPr wrap="square" rtlCol="0">
            <a:spAutoFit/>
          </a:bodyPr>
          <a:lstStyle/>
          <a:p>
            <a:pPr algn="ctr"/>
            <a:r>
              <a:rPr lang="en-IE" dirty="0">
                <a:hlinkClick r:id="rId2"/>
              </a:rPr>
              <a:t>https://food.cloud/ </a:t>
            </a:r>
          </a:p>
        </p:txBody>
      </p:sp>
      <p:sp>
        <p:nvSpPr>
          <p:cNvPr id="6" name="Rectangle: Rounded Corners 5">
            <a:extLst>
              <a:ext uri="{FF2B5EF4-FFF2-40B4-BE49-F238E27FC236}">
                <a16:creationId xmlns:a16="http://schemas.microsoft.com/office/drawing/2014/main" id="{C4BE6FA6-9D10-4015-4FA9-93366E5A2C2F}"/>
              </a:ext>
            </a:extLst>
          </p:cNvPr>
          <p:cNvSpPr/>
          <p:nvPr/>
        </p:nvSpPr>
        <p:spPr>
          <a:xfrm>
            <a:off x="5943600" y="6919"/>
            <a:ext cx="5372100" cy="1157314"/>
          </a:xfrm>
          <a:prstGeom prst="roundRect">
            <a:avLst/>
          </a:prstGeom>
          <a:solidFill>
            <a:srgbClr val="096D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7" name="TextBox 6">
            <a:extLst>
              <a:ext uri="{FF2B5EF4-FFF2-40B4-BE49-F238E27FC236}">
                <a16:creationId xmlns:a16="http://schemas.microsoft.com/office/drawing/2014/main" id="{AF670B1E-1A5F-7080-6E9A-712BF3DC9D32}"/>
              </a:ext>
            </a:extLst>
          </p:cNvPr>
          <p:cNvSpPr txBox="1"/>
          <p:nvPr/>
        </p:nvSpPr>
        <p:spPr>
          <a:xfrm>
            <a:off x="6172200" y="166660"/>
            <a:ext cx="5029200" cy="954107"/>
          </a:xfrm>
          <a:prstGeom prst="rect">
            <a:avLst/>
          </a:prstGeom>
          <a:solidFill>
            <a:srgbClr val="096D6E"/>
          </a:solidFill>
        </p:spPr>
        <p:txBody>
          <a:bodyPr wrap="square" rtlCol="0">
            <a:spAutoFit/>
          </a:bodyPr>
          <a:lstStyle/>
          <a:p>
            <a:pPr algn="ctr"/>
            <a:r>
              <a:rPr lang="en-IE" sz="3200" b="1" dirty="0">
                <a:solidFill>
                  <a:schemeClr val="bg1"/>
                </a:solidFill>
                <a:latin typeface="Aharoni" panose="02010803020104030203" pitchFamily="2" charset="-79"/>
                <a:cs typeface="Aharoni" panose="02010803020104030203" pitchFamily="2" charset="-79"/>
              </a:rPr>
              <a:t>Casestudie</a:t>
            </a:r>
          </a:p>
          <a:p>
            <a:pPr algn="ctr"/>
            <a:r>
              <a:rPr lang="en-IE" sz="2400" dirty="0">
                <a:solidFill>
                  <a:schemeClr val="bg1"/>
                </a:solidFill>
                <a:cs typeface="Aharoni" panose="02010803020104030203" pitchFamily="2" charset="-79"/>
              </a:rPr>
              <a:t>Voedselwolk, voedseldistributienetwerk</a:t>
            </a:r>
          </a:p>
        </p:txBody>
      </p:sp>
    </p:spTree>
    <p:extLst>
      <p:ext uri="{BB962C8B-B14F-4D97-AF65-F5344CB8AC3E}">
        <p14:creationId xmlns:p14="http://schemas.microsoft.com/office/powerpoint/2010/main" val="2934162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BCEA3B-1EF7-13F8-CBF8-1BB58170C8CF}"/>
              </a:ext>
            </a:extLst>
          </p:cNvPr>
          <p:cNvSpPr/>
          <p:nvPr/>
        </p:nvSpPr>
        <p:spPr>
          <a:xfrm>
            <a:off x="0" y="-19051"/>
            <a:ext cx="5629275" cy="3657601"/>
          </a:xfrm>
          <a:prstGeom prst="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 Placeholder 3">
            <a:extLst>
              <a:ext uri="{FF2B5EF4-FFF2-40B4-BE49-F238E27FC236}">
                <a16:creationId xmlns:a16="http://schemas.microsoft.com/office/drawing/2014/main" id="{B1E3A51E-2A2C-DDF5-D73E-85E31AD41C9A}"/>
              </a:ext>
            </a:extLst>
          </p:cNvPr>
          <p:cNvSpPr>
            <a:spLocks noGrp="1"/>
          </p:cNvSpPr>
          <p:nvPr>
            <p:ph type="body" sz="quarter" idx="13"/>
          </p:nvPr>
        </p:nvSpPr>
        <p:spPr>
          <a:xfrm>
            <a:off x="359716" y="142875"/>
            <a:ext cx="5039620" cy="3596205"/>
          </a:xfrm>
        </p:spPr>
        <p:txBody>
          <a:bodyPr>
            <a:normAutofit fontScale="85000" lnSpcReduction="10000"/>
          </a:bodyPr>
          <a:lstStyle/>
          <a:p>
            <a:r>
              <a:rPr lang="en-GB" i="0" dirty="0">
                <a:effectLst/>
              </a:rPr>
              <a:t>5. </a:t>
            </a:r>
            <a:r>
              <a:rPr lang="en-GB" dirty="0"/>
              <a:t>Positieve </a:t>
            </a:r>
            <a:r>
              <a:rPr lang="en-GB" i="0" dirty="0">
                <a:effectLst/>
              </a:rPr>
              <a:t>verbindingen, bewustzijn, betrokkenheid en ervaringen vormen</a:t>
            </a:r>
          </a:p>
          <a:p>
            <a:endParaRPr lang="en-GB" sz="2200" b="0" dirty="0"/>
          </a:p>
          <a:p>
            <a:r>
              <a:rPr lang="en-GB" sz="2600" b="0" i="0" dirty="0" err="1">
                <a:effectLst/>
              </a:rPr>
              <a:t>Digitale</a:t>
            </a:r>
            <a:r>
              <a:rPr lang="en-GB" sz="2600" b="0" i="0" dirty="0">
                <a:effectLst/>
              </a:rPr>
              <a:t> CSR-</a:t>
            </a:r>
            <a:r>
              <a:rPr lang="en-GB" sz="2600" b="0" i="0" dirty="0" err="1">
                <a:effectLst/>
              </a:rPr>
              <a:t>communicatiebenaderingen</a:t>
            </a:r>
            <a:r>
              <a:rPr lang="en-GB" sz="2600" b="0" i="0" dirty="0">
                <a:effectLst/>
              </a:rPr>
              <a:t> passen in het digitale tijdperk. </a:t>
            </a:r>
            <a:r>
              <a:rPr lang="en-GB" sz="2600" b="0" i="0" dirty="0" err="1">
                <a:effectLst/>
              </a:rPr>
              <a:t>Digitale</a:t>
            </a:r>
            <a:r>
              <a:rPr lang="en-GB" sz="2600" b="0" i="0" dirty="0">
                <a:effectLst/>
              </a:rPr>
              <a:t> CSR-</a:t>
            </a:r>
            <a:r>
              <a:rPr lang="en-GB" sz="2600" b="0" i="0" dirty="0" err="1">
                <a:effectLst/>
              </a:rPr>
              <a:t>communicatieplatforms</a:t>
            </a:r>
            <a:r>
              <a:rPr lang="en-GB" sz="2600" b="0" i="0" dirty="0">
                <a:effectLst/>
              </a:rPr>
              <a:t>, -kanalen en -formats spelen een belangrijke rol bij interactie, dialoog en het delen van ervaringen.</a:t>
            </a:r>
            <a:endParaRPr lang="en-IE" sz="2600" dirty="0"/>
          </a:p>
        </p:txBody>
      </p:sp>
      <p:sp>
        <p:nvSpPr>
          <p:cNvPr id="9" name="Text Placeholder 4">
            <a:extLst>
              <a:ext uri="{FF2B5EF4-FFF2-40B4-BE49-F238E27FC236}">
                <a16:creationId xmlns:a16="http://schemas.microsoft.com/office/drawing/2014/main" id="{00ACBA72-76EE-08D5-48D3-1C641E2D17EA}"/>
              </a:ext>
            </a:extLst>
          </p:cNvPr>
          <p:cNvSpPr>
            <a:spLocks noGrp="1"/>
          </p:cNvSpPr>
          <p:nvPr>
            <p:ph type="body" sz="quarter" idx="14"/>
          </p:nvPr>
        </p:nvSpPr>
        <p:spPr>
          <a:xfrm>
            <a:off x="305308" y="3678751"/>
            <a:ext cx="11884129" cy="3036374"/>
          </a:xfrm>
          <a:solidFill>
            <a:schemeClr val="bg1"/>
          </a:solidFill>
        </p:spPr>
        <p:txBody>
          <a:bodyPr/>
          <a:lstStyle/>
          <a:p>
            <a:pPr algn="l"/>
            <a:r>
              <a:rPr lang="en-GB" sz="2000" dirty="0" err="1"/>
              <a:t>Digitale</a:t>
            </a:r>
            <a:r>
              <a:rPr lang="en-GB" sz="2000" dirty="0"/>
              <a:t> CSR-</a:t>
            </a:r>
            <a:r>
              <a:rPr lang="en-GB" sz="2000" dirty="0" err="1"/>
              <a:t>communicatie</a:t>
            </a:r>
            <a:r>
              <a:rPr lang="en-GB" sz="2000" dirty="0"/>
              <a:t>, -interactie en -verbindingen verhogen de verkoop en de klantentrouw en beïnvloeden de meningen en het gedrag van belanghebbenden. CSR-software kan de effectiviteit van CSR-</a:t>
            </a:r>
            <a:r>
              <a:rPr lang="en-GB" sz="2000" dirty="0" err="1"/>
              <a:t>initiatieven</a:t>
            </a:r>
            <a:r>
              <a:rPr lang="en-GB" sz="2000" dirty="0"/>
              <a:t> nauwkeurig meten door de </a:t>
            </a:r>
            <a:r>
              <a:rPr lang="en-GB" sz="2000" b="1" dirty="0"/>
              <a:t>impact </a:t>
            </a:r>
            <a:r>
              <a:rPr lang="en-GB" sz="2000" dirty="0"/>
              <a:t>van CSR-</a:t>
            </a:r>
            <a:r>
              <a:rPr lang="en-GB" sz="2000" dirty="0" err="1"/>
              <a:t>programma's</a:t>
            </a:r>
            <a:r>
              <a:rPr lang="en-GB" sz="2000" dirty="0"/>
              <a:t> bij te houden. Voor communicatie zorgen interactieve communicatietechnologieën, websites en traditionele kanalen op integratieve manieren voor een </a:t>
            </a:r>
            <a:r>
              <a:rPr lang="en-GB" sz="2000" b="1" dirty="0"/>
              <a:t>soepele ontwikkeling van klantgerichte ervaringen door alle marketingcommunicatie-elementen te integreren, waaronder public relations, sociale media en reclame. </a:t>
            </a:r>
            <a:r>
              <a:rPr lang="en-GB" sz="2000" dirty="0"/>
              <a:t>Interactieve AI-technologieën maken meer interactie, dialoog en het delen van ervaringen mogelijk en versterken boodschappen met een uniforme look, feel en toon over alle kanalen heen. Dit benadrukt de CSR-</a:t>
            </a:r>
            <a:r>
              <a:rPr lang="en-GB" sz="2000" dirty="0" err="1"/>
              <a:t>bijdragen</a:t>
            </a:r>
            <a:r>
              <a:rPr lang="en-GB" sz="2000" dirty="0"/>
              <a:t> en -oplossingen van bedrijven op een manier die aantrekkelijker, bewuster, alomtegenwoordig, aantrekkelijker en interactiever is. </a:t>
            </a:r>
            <a:endParaRPr lang="en-GB" sz="2000" b="1" dirty="0"/>
          </a:p>
        </p:txBody>
      </p:sp>
      <p:pic>
        <p:nvPicPr>
          <p:cNvPr id="12" name="Picture 4" descr="Top Benefits of AI in Digital Marketing - Great Learning">
            <a:extLst>
              <a:ext uri="{FF2B5EF4-FFF2-40B4-BE49-F238E27FC236}">
                <a16:creationId xmlns:a16="http://schemas.microsoft.com/office/drawing/2014/main" id="{C538F5CE-13D0-BF8B-A550-AB78262648D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8722"/>
          <a:stretch/>
        </p:blipFill>
        <p:spPr bwMode="auto">
          <a:xfrm>
            <a:off x="5572126" y="0"/>
            <a:ext cx="5314950" cy="36385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0082AC3-8F52-547B-CA66-8E8C7AD414CC}"/>
              </a:ext>
            </a:extLst>
          </p:cNvPr>
          <p:cNvSpPr txBox="1"/>
          <p:nvPr/>
        </p:nvSpPr>
        <p:spPr>
          <a:xfrm>
            <a:off x="10993191" y="149457"/>
            <a:ext cx="1047749" cy="646331"/>
          </a:xfrm>
          <a:prstGeom prst="rect">
            <a:avLst/>
          </a:prstGeom>
          <a:noFill/>
        </p:spPr>
        <p:txBody>
          <a:bodyPr wrap="square" rtlCol="0">
            <a:spAutoFit/>
          </a:bodyPr>
          <a:lstStyle/>
          <a:p>
            <a:pPr algn="ctr"/>
            <a:r>
              <a:rPr lang="en-IE" dirty="0">
                <a:hlinkClick r:id="rId3"/>
              </a:rPr>
              <a:t>Verder lezen</a:t>
            </a:r>
            <a:endParaRPr lang="en-IE" dirty="0"/>
          </a:p>
        </p:txBody>
      </p:sp>
      <p:pic>
        <p:nvPicPr>
          <p:cNvPr id="14" name="Graphic 13" descr="Document with solid fill">
            <a:extLst>
              <a:ext uri="{FF2B5EF4-FFF2-40B4-BE49-F238E27FC236}">
                <a16:creationId xmlns:a16="http://schemas.microsoft.com/office/drawing/2014/main" id="{761037D5-6FF3-5D87-092F-E0C31EAD98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59866" y="825661"/>
            <a:ext cx="914400" cy="914400"/>
          </a:xfrm>
          <a:prstGeom prst="rect">
            <a:avLst/>
          </a:prstGeom>
        </p:spPr>
      </p:pic>
      <p:sp>
        <p:nvSpPr>
          <p:cNvPr id="15" name="TextBox 14">
            <a:hlinkClick r:id="rId6"/>
            <a:extLst>
              <a:ext uri="{FF2B5EF4-FFF2-40B4-BE49-F238E27FC236}">
                <a16:creationId xmlns:a16="http://schemas.microsoft.com/office/drawing/2014/main" id="{11A7D679-9FE5-38E7-F7E6-A6EB13373A18}"/>
              </a:ext>
            </a:extLst>
          </p:cNvPr>
          <p:cNvSpPr txBox="1"/>
          <p:nvPr/>
        </p:nvSpPr>
        <p:spPr>
          <a:xfrm>
            <a:off x="10971462" y="2105851"/>
            <a:ext cx="1220538" cy="923330"/>
          </a:xfrm>
          <a:prstGeom prst="rect">
            <a:avLst/>
          </a:prstGeom>
          <a:noFill/>
        </p:spPr>
        <p:txBody>
          <a:bodyPr wrap="square" rtlCol="0">
            <a:spAutoFit/>
          </a:bodyPr>
          <a:lstStyle/>
          <a:p>
            <a:r>
              <a:rPr lang="en-IE" dirty="0">
                <a:hlinkClick r:id="rId6"/>
              </a:rPr>
              <a:t>De toekomst van digitale marketing</a:t>
            </a:r>
            <a:endParaRPr lang="en-IE" dirty="0"/>
          </a:p>
        </p:txBody>
      </p:sp>
    </p:spTree>
    <p:extLst>
      <p:ext uri="{BB962C8B-B14F-4D97-AF65-F5344CB8AC3E}">
        <p14:creationId xmlns:p14="http://schemas.microsoft.com/office/powerpoint/2010/main" val="1035168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CE32BCD-1685-68A7-2858-3965A097C553}"/>
              </a:ext>
            </a:extLst>
          </p:cNvPr>
          <p:cNvSpPr>
            <a:spLocks noGrp="1"/>
          </p:cNvSpPr>
          <p:nvPr>
            <p:ph type="body" sz="quarter" idx="13"/>
          </p:nvPr>
        </p:nvSpPr>
        <p:spPr>
          <a:xfrm>
            <a:off x="726815" y="508272"/>
            <a:ext cx="10109798" cy="953429"/>
          </a:xfrm>
        </p:spPr>
        <p:txBody>
          <a:bodyPr>
            <a:normAutofit fontScale="77500" lnSpcReduction="20000"/>
          </a:bodyPr>
          <a:lstStyle/>
          <a:p>
            <a:pPr>
              <a:lnSpc>
                <a:spcPct val="120000"/>
              </a:lnSpc>
              <a:spcBef>
                <a:spcPts val="0"/>
              </a:spcBef>
            </a:pPr>
            <a:r>
              <a:rPr lang="en-IE" b="0" dirty="0"/>
              <a:t>Digitale technologie stelt bedrijven in staat om positieve PR, transparantie en het tonen van CSR-</a:t>
            </a:r>
            <a:r>
              <a:rPr lang="en-IE" b="0" dirty="0" err="1"/>
              <a:t>praktijken</a:t>
            </a:r>
            <a:r>
              <a:rPr lang="en-IE" b="0" dirty="0"/>
              <a:t> te communiceren</a:t>
            </a:r>
          </a:p>
        </p:txBody>
      </p:sp>
      <p:sp>
        <p:nvSpPr>
          <p:cNvPr id="6" name="Text Placeholder 5">
            <a:extLst>
              <a:ext uri="{FF2B5EF4-FFF2-40B4-BE49-F238E27FC236}">
                <a16:creationId xmlns:a16="http://schemas.microsoft.com/office/drawing/2014/main" id="{C3A3AC81-4B17-3892-8864-4FB324BF975D}"/>
              </a:ext>
            </a:extLst>
          </p:cNvPr>
          <p:cNvSpPr>
            <a:spLocks noGrp="1"/>
          </p:cNvSpPr>
          <p:nvPr>
            <p:ph type="body" sz="quarter" idx="14"/>
          </p:nvPr>
        </p:nvSpPr>
        <p:spPr>
          <a:xfrm>
            <a:off x="733478" y="1543365"/>
            <a:ext cx="10239322" cy="3079983"/>
          </a:xfrm>
        </p:spPr>
        <p:txBody>
          <a:bodyPr/>
          <a:lstStyle/>
          <a:p>
            <a:pPr algn="l"/>
            <a:r>
              <a:rPr lang="en-GB" i="1" dirty="0"/>
              <a:t>Het </a:t>
            </a:r>
            <a:r>
              <a:rPr lang="en-GB" b="0" i="1" dirty="0">
                <a:effectLst/>
              </a:rPr>
              <a:t>internet wordt steeds meer een van de belangrijkste instrumenten voor de bekendmaking van CSR-</a:t>
            </a:r>
            <a:r>
              <a:rPr lang="en-GB" b="0" i="1" dirty="0" err="1">
                <a:effectLst/>
              </a:rPr>
              <a:t>informatie</a:t>
            </a:r>
            <a:r>
              <a:rPr lang="en-GB" b="0" i="1" dirty="0">
                <a:effectLst/>
              </a:rPr>
              <a:t> (Harmoni 2012). </a:t>
            </a:r>
            <a:r>
              <a:rPr lang="en-GB" b="0" i="0" dirty="0">
                <a:effectLst/>
              </a:rPr>
              <a:t>In tegenstelling tot traditionele media (kranten, tijdschriften, billboards, televisie en radio) kan het bedrijf </a:t>
            </a:r>
            <a:r>
              <a:rPr lang="en-GB" b="1" i="0" dirty="0">
                <a:effectLst/>
              </a:rPr>
              <a:t>gedetailleerde en actuele informatie publiceren. </a:t>
            </a:r>
          </a:p>
          <a:p>
            <a:pPr algn="l"/>
            <a:endParaRPr lang="en-GB" b="0" i="0" dirty="0">
              <a:effectLst/>
            </a:endParaRPr>
          </a:p>
          <a:p>
            <a:pPr algn="l"/>
            <a:r>
              <a:rPr lang="en-GB" b="1" dirty="0"/>
              <a:t>Digitale communicatie versterkt en beheert reputatie</a:t>
            </a:r>
          </a:p>
          <a:p>
            <a:pPr algn="l"/>
            <a:endParaRPr lang="en-GB" b="0" i="0" dirty="0">
              <a:effectLst/>
            </a:endParaRPr>
          </a:p>
          <a:p>
            <a:pPr algn="l"/>
            <a:r>
              <a:rPr lang="en-GB" b="0" i="0" dirty="0">
                <a:effectLst/>
              </a:rPr>
              <a:t>Bovendien </a:t>
            </a:r>
            <a:r>
              <a:rPr lang="en-GB" b="1" i="0" dirty="0">
                <a:effectLst/>
              </a:rPr>
              <a:t>blijft </a:t>
            </a:r>
            <a:r>
              <a:rPr lang="en-GB" b="0" i="0" dirty="0">
                <a:effectLst/>
              </a:rPr>
              <a:t>de informatie </a:t>
            </a:r>
            <a:r>
              <a:rPr lang="en-GB" b="1" i="0" dirty="0">
                <a:effectLst/>
              </a:rPr>
              <a:t>permanent beschikbaar </a:t>
            </a:r>
            <a:r>
              <a:rPr lang="en-GB" b="0" i="0" dirty="0">
                <a:effectLst/>
              </a:rPr>
              <a:t>op het web, zodat gebruikers kunnen kiezen welke onderwerpen ze willen raadplegen. </a:t>
            </a:r>
            <a:r>
              <a:rPr lang="en-GB" dirty="0"/>
              <a:t>Het zorgt in wezen voor je reputatie, het beantwoordt en bevestigt twijfels, vragen en vragen van klanten en belanghebbenden. </a:t>
            </a:r>
            <a:endParaRPr lang="en-GB" b="0" i="0" dirty="0">
              <a:effectLst/>
            </a:endParaRPr>
          </a:p>
        </p:txBody>
      </p:sp>
    </p:spTree>
    <p:extLst>
      <p:ext uri="{BB962C8B-B14F-4D97-AF65-F5344CB8AC3E}">
        <p14:creationId xmlns:p14="http://schemas.microsoft.com/office/powerpoint/2010/main" val="3065680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232285AD-8077-2C6F-5BD5-3351EB2DD3DC}"/>
              </a:ext>
            </a:extLst>
          </p:cNvPr>
          <p:cNvPicPr>
            <a:picLocks noChangeAspect="1"/>
          </p:cNvPicPr>
          <p:nvPr/>
        </p:nvPicPr>
        <p:blipFill rotWithShape="1">
          <a:blip r:embed="rId3"/>
          <a:srcRect l="315" t="339" b="554"/>
          <a:stretch/>
        </p:blipFill>
        <p:spPr>
          <a:xfrm>
            <a:off x="600075" y="-1"/>
            <a:ext cx="10851696" cy="6870519"/>
          </a:xfrm>
          <a:prstGeom prst="rect">
            <a:avLst/>
          </a:prstGeom>
        </p:spPr>
      </p:pic>
      <p:pic>
        <p:nvPicPr>
          <p:cNvPr id="7" name="Graphic 6" descr="Cursor with solid fill">
            <a:hlinkClick r:id="rId2"/>
            <a:extLst>
              <a:ext uri="{FF2B5EF4-FFF2-40B4-BE49-F238E27FC236}">
                <a16:creationId xmlns:a16="http://schemas.microsoft.com/office/drawing/2014/main" id="{ADE0BAF5-4BB7-D519-76A9-DB24FDB0FE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82518" y="3599329"/>
            <a:ext cx="1712258" cy="1712258"/>
          </a:xfrm>
          <a:prstGeom prst="rect">
            <a:avLst/>
          </a:prstGeom>
        </p:spPr>
      </p:pic>
    </p:spTree>
    <p:extLst>
      <p:ext uri="{BB962C8B-B14F-4D97-AF65-F5344CB8AC3E}">
        <p14:creationId xmlns:p14="http://schemas.microsoft.com/office/powerpoint/2010/main" val="2140814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3A3AC81-4B17-3892-8864-4FB324BF975D}"/>
              </a:ext>
            </a:extLst>
          </p:cNvPr>
          <p:cNvSpPr>
            <a:spLocks noGrp="1"/>
          </p:cNvSpPr>
          <p:nvPr>
            <p:ph type="body" sz="quarter" idx="14"/>
          </p:nvPr>
        </p:nvSpPr>
        <p:spPr>
          <a:xfrm>
            <a:off x="564204" y="551145"/>
            <a:ext cx="11108987" cy="3079983"/>
          </a:xfrm>
        </p:spPr>
        <p:txBody>
          <a:bodyPr/>
          <a:lstStyle/>
          <a:p>
            <a:pPr algn="l"/>
            <a:r>
              <a:rPr lang="en-GB" b="1" i="0" dirty="0">
                <a:effectLst/>
              </a:rPr>
              <a:t>Technologieën maken interactie met de stakeholders zelf mogelijk; </a:t>
            </a:r>
            <a:r>
              <a:rPr lang="en-GB" b="0" i="0" dirty="0">
                <a:effectLst/>
              </a:rPr>
              <a:t>websites van bedrijven bieden alle stakeholders een officieel perspectief op CSR binnen het bedrijf, terwijl interactieve technologieën niet alleen worden gebruikt om de sociale en milieuverantwoordelijkheidsprogramma's van bedrijven zichtbaarder te maken, maar ook om maximale interactie met de stakeholders zelf mogelijk te maken.  </a:t>
            </a:r>
          </a:p>
          <a:p>
            <a:pPr algn="l"/>
            <a:endParaRPr lang="en-IE" dirty="0"/>
          </a:p>
          <a:p>
            <a:pPr algn="l"/>
            <a:r>
              <a:rPr lang="en-GB" b="0" i="1" dirty="0">
                <a:effectLst/>
              </a:rPr>
              <a:t>Webtechnologieën vergemakkelijken de dialoog met belanghebbenden en leveren verschillende voordelen op in termen van reputatieverbetering en klantenbinding, het aantrekken en behouden van competente werknemers en het verzamelen van gegevens, informatie en feedback over sociale trends (Kesavan, Bernacchi &amp; Mascarenhas 2013). </a:t>
            </a:r>
          </a:p>
          <a:p>
            <a:pPr algn="l"/>
            <a:endParaRPr lang="en-GB" b="0" i="1" dirty="0">
              <a:effectLst/>
            </a:endParaRPr>
          </a:p>
          <a:p>
            <a:pPr algn="l"/>
            <a:r>
              <a:rPr lang="en-GB" b="0" i="1" dirty="0">
                <a:effectLst/>
              </a:rPr>
              <a:t>Naast bedrijfswebsites maken bedrijven steeds meer gebruik van de belangrijkste sociale netwerkplatforms om belanghebbenden te betrekken bij directere, directere en interactievere communicatie (Antal et al. 2002; Chaundri &amp; Wang 2007; Kesavan, Bernacchi &amp; Mascarenhas 2013).</a:t>
            </a:r>
          </a:p>
          <a:p>
            <a:endParaRPr lang="en-IE" dirty="0"/>
          </a:p>
        </p:txBody>
      </p:sp>
    </p:spTree>
    <p:extLst>
      <p:ext uri="{BB962C8B-B14F-4D97-AF65-F5344CB8AC3E}">
        <p14:creationId xmlns:p14="http://schemas.microsoft.com/office/powerpoint/2010/main" val="1917547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6DB9EEB-44F4-3570-FE12-5C51A541C867}"/>
              </a:ext>
            </a:extLst>
          </p:cNvPr>
          <p:cNvSpPr/>
          <p:nvPr/>
        </p:nvSpPr>
        <p:spPr>
          <a:xfrm>
            <a:off x="0" y="-19051"/>
            <a:ext cx="5629275" cy="3448051"/>
          </a:xfrm>
          <a:prstGeom prst="rect">
            <a:avLst/>
          </a:prstGeom>
          <a:solidFill>
            <a:srgbClr val="C95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 Placeholder 3">
            <a:extLst>
              <a:ext uri="{FF2B5EF4-FFF2-40B4-BE49-F238E27FC236}">
                <a16:creationId xmlns:a16="http://schemas.microsoft.com/office/drawing/2014/main" id="{9569C751-860E-6D97-CA72-DA771508F19A}"/>
              </a:ext>
            </a:extLst>
          </p:cNvPr>
          <p:cNvSpPr>
            <a:spLocks noGrp="1"/>
          </p:cNvSpPr>
          <p:nvPr>
            <p:ph type="body" sz="quarter" idx="13"/>
          </p:nvPr>
        </p:nvSpPr>
        <p:spPr>
          <a:xfrm>
            <a:off x="315990" y="117472"/>
            <a:ext cx="5073134" cy="3618688"/>
          </a:xfrm>
        </p:spPr>
        <p:txBody>
          <a:bodyPr>
            <a:normAutofit fontScale="40000" lnSpcReduction="20000"/>
          </a:bodyPr>
          <a:lstStyle/>
          <a:p>
            <a:pPr>
              <a:lnSpc>
                <a:spcPct val="120000"/>
              </a:lnSpc>
            </a:pPr>
            <a:r>
              <a:rPr lang="en-IE" sz="5900" dirty="0"/>
              <a:t>6. Zorgen voor efficiëntie en kostenbesparingen, zodat bedrijven zich kunnen richten op wat echt belangrijk is</a:t>
            </a:r>
          </a:p>
          <a:p>
            <a:pPr>
              <a:lnSpc>
                <a:spcPct val="120000"/>
              </a:lnSpc>
            </a:pPr>
            <a:endParaRPr lang="en-IE" sz="1800" dirty="0"/>
          </a:p>
          <a:p>
            <a:pPr>
              <a:lnSpc>
                <a:spcPct val="120000"/>
              </a:lnSpc>
            </a:pPr>
            <a:r>
              <a:rPr lang="en-IE" sz="4200" b="0" dirty="0"/>
              <a:t>Bedrijven kunnen zich niet alleen positioneren als marktleider en hun klanten bieden wat ze verwachten, maar ook besparingen realiseren op het gebied van productie en operationele efficiëntie. Dit maakt tijd en middelen vrij om te zorgen voor wat echt belangrijk is: onze gezinnen, gemeenschappen en het milieu.</a:t>
            </a:r>
          </a:p>
        </p:txBody>
      </p:sp>
      <p:sp>
        <p:nvSpPr>
          <p:cNvPr id="9" name="Text Placeholder 4">
            <a:extLst>
              <a:ext uri="{FF2B5EF4-FFF2-40B4-BE49-F238E27FC236}">
                <a16:creationId xmlns:a16="http://schemas.microsoft.com/office/drawing/2014/main" id="{A0E46031-27B5-1BC7-8867-8CC8BB8E7442}"/>
              </a:ext>
            </a:extLst>
          </p:cNvPr>
          <p:cNvSpPr>
            <a:spLocks noGrp="1"/>
          </p:cNvSpPr>
          <p:nvPr>
            <p:ph type="body" sz="quarter" idx="14"/>
          </p:nvPr>
        </p:nvSpPr>
        <p:spPr>
          <a:xfrm>
            <a:off x="180975" y="3565523"/>
            <a:ext cx="12011025" cy="3292477"/>
          </a:xfrm>
          <a:solidFill>
            <a:schemeClr val="bg1"/>
          </a:solidFill>
        </p:spPr>
        <p:txBody>
          <a:bodyPr/>
          <a:lstStyle/>
          <a:p>
            <a:r>
              <a:rPr lang="en-GB" sz="2000" b="0" i="0" dirty="0">
                <a:solidFill>
                  <a:srgbClr val="132934"/>
                </a:solidFill>
                <a:effectLst/>
              </a:rPr>
              <a:t>Door digitale technologieën te implementeren </a:t>
            </a:r>
            <a:r>
              <a:rPr lang="en-GB" sz="2000" dirty="0" err="1">
                <a:solidFill>
                  <a:srgbClr val="132934"/>
                </a:solidFill>
              </a:rPr>
              <a:t>kunnen</a:t>
            </a:r>
            <a:r>
              <a:rPr lang="en-GB" sz="2000" dirty="0">
                <a:solidFill>
                  <a:srgbClr val="132934"/>
                </a:solidFill>
              </a:rPr>
              <a:t> CSR-</a:t>
            </a:r>
            <a:r>
              <a:rPr lang="en-GB" sz="2000" dirty="0" err="1">
                <a:solidFill>
                  <a:srgbClr val="132934"/>
                </a:solidFill>
              </a:rPr>
              <a:t>bedrijven</a:t>
            </a:r>
            <a:r>
              <a:rPr lang="en-GB" sz="2000" dirty="0">
                <a:solidFill>
                  <a:srgbClr val="132934"/>
                </a:solidFill>
              </a:rPr>
              <a:t> </a:t>
            </a:r>
            <a:r>
              <a:rPr lang="en-GB" sz="2000" b="0" i="0" dirty="0">
                <a:solidFill>
                  <a:srgbClr val="132934"/>
                </a:solidFill>
                <a:effectLst/>
              </a:rPr>
              <a:t>mijlpalen bereiken op het gebied van efficiëntie, zoals een gemiddelde </a:t>
            </a:r>
            <a:r>
              <a:rPr lang="en-GB" sz="2000" b="1" i="0" dirty="0">
                <a:solidFill>
                  <a:srgbClr val="027354"/>
                </a:solidFill>
                <a:effectLst/>
              </a:rPr>
              <a:t>vermindering van 35% van de tijd die wordt besteed aan het vastleggen van gegevens</a:t>
            </a:r>
            <a:r>
              <a:rPr lang="en-GB" sz="2000" b="0" i="0" dirty="0">
                <a:solidFill>
                  <a:srgbClr val="132934"/>
                </a:solidFill>
                <a:effectLst/>
              </a:rPr>
              <a:t>, een </a:t>
            </a:r>
            <a:r>
              <a:rPr lang="en-GB" sz="2000" b="1" i="0" dirty="0">
                <a:solidFill>
                  <a:srgbClr val="027354"/>
                </a:solidFill>
                <a:effectLst/>
              </a:rPr>
              <a:t>vermindering van 40% van de tijd die wordt besteed aan het beheren van de dienstverlening </a:t>
            </a:r>
            <a:r>
              <a:rPr lang="en-GB" sz="2000" b="0" i="0" dirty="0">
                <a:solidFill>
                  <a:srgbClr val="132934"/>
                </a:solidFill>
                <a:effectLst/>
              </a:rPr>
              <a:t>en een </a:t>
            </a:r>
            <a:r>
              <a:rPr lang="en-GB" sz="2000" b="1" dirty="0">
                <a:solidFill>
                  <a:srgbClr val="027354"/>
                </a:solidFill>
              </a:rPr>
              <a:t>vermindering van 40% tot 75% van de tijd die wordt besteed aan rapportage en analyse</a:t>
            </a:r>
            <a:r>
              <a:rPr lang="en-GB" sz="2000" b="0" i="0" dirty="0">
                <a:solidFill>
                  <a:srgbClr val="132934"/>
                </a:solidFill>
                <a:effectLst/>
              </a:rPr>
              <a:t>. </a:t>
            </a:r>
            <a:r>
              <a:rPr lang="en-GB" sz="2000" dirty="0">
                <a:solidFill>
                  <a:srgbClr val="132934"/>
                </a:solidFill>
              </a:rPr>
              <a:t>Er is ook </a:t>
            </a:r>
            <a:r>
              <a:rPr lang="en-GB" sz="2000" b="0" i="0" dirty="0">
                <a:solidFill>
                  <a:srgbClr val="132934"/>
                </a:solidFill>
                <a:effectLst/>
              </a:rPr>
              <a:t>minder handmatige inspanning nodig voor het verzamelen van informatie en het samenstellen van rapporten, waardoor er waardevolle tijd vrijkomt voor hardwerkend personeel en er tijd en middelen vrijkomen om zich te richten op wat voor hen het belangrijkst is: zorgen voor hun gemeenschappen, hun omgeving en hun gezinnen, nu en in de toekomst. Het goede nieuws is </a:t>
            </a:r>
            <a:r>
              <a:rPr lang="en-GB" sz="2000" b="0" i="0" dirty="0" err="1">
                <a:solidFill>
                  <a:srgbClr val="132934"/>
                </a:solidFill>
                <a:effectLst/>
              </a:rPr>
              <a:t>dat</a:t>
            </a:r>
            <a:r>
              <a:rPr lang="en-GB" sz="2000" b="0" i="0" dirty="0">
                <a:solidFill>
                  <a:srgbClr val="132934"/>
                </a:solidFill>
                <a:effectLst/>
              </a:rPr>
              <a:t> CSR-</a:t>
            </a:r>
            <a:r>
              <a:rPr lang="en-GB" sz="2000" b="0" i="0" dirty="0" err="1">
                <a:solidFill>
                  <a:srgbClr val="132934"/>
                </a:solidFill>
                <a:effectLst/>
              </a:rPr>
              <a:t>technologie</a:t>
            </a:r>
            <a:r>
              <a:rPr lang="en-GB" sz="2000" b="0" i="0" dirty="0">
                <a:solidFill>
                  <a:srgbClr val="132934"/>
                </a:solidFill>
                <a:effectLst/>
              </a:rPr>
              <a:t> en -tools dit ook mogelijk maken, of beter nog, het kan allebei!!!. Op hun beurt kunnen bedrijven met gegevens en analyses de programma's die ze leveren beoordelen en optimaliseren om hun impact te maximaliseren en </a:t>
            </a:r>
            <a:r>
              <a:rPr lang="en-GB" sz="2000" b="1" dirty="0">
                <a:solidFill>
                  <a:srgbClr val="027354"/>
                </a:solidFill>
              </a:rPr>
              <a:t>die impact efficiënter aan te tonen aan belanghebbenden en financiers</a:t>
            </a:r>
            <a:r>
              <a:rPr lang="en-GB" sz="2000" b="0" i="0" dirty="0">
                <a:solidFill>
                  <a:srgbClr val="132934"/>
                </a:solidFill>
                <a:effectLst/>
              </a:rPr>
              <a:t>. </a:t>
            </a:r>
            <a:endParaRPr lang="en-IE" sz="2000" dirty="0"/>
          </a:p>
        </p:txBody>
      </p:sp>
      <p:pic>
        <p:nvPicPr>
          <p:cNvPr id="21" name="Picture Placeholder 20" descr="A group of people raising their hands&#10;&#10;Description automatically generated with medium confidence">
            <a:extLst>
              <a:ext uri="{FF2B5EF4-FFF2-40B4-BE49-F238E27FC236}">
                <a16:creationId xmlns:a16="http://schemas.microsoft.com/office/drawing/2014/main" id="{CAED9009-BE5F-7EF1-BAFF-AB19D331B203}"/>
              </a:ext>
            </a:extLst>
          </p:cNvPr>
          <p:cNvPicPr>
            <a:picLocks noGrp="1" noChangeAspect="1"/>
          </p:cNvPicPr>
          <p:nvPr>
            <p:ph type="pic" sz="quarter" idx="19"/>
          </p:nvPr>
        </p:nvPicPr>
        <p:blipFill rotWithShape="1">
          <a:blip r:embed="rId2" cstate="email">
            <a:extLst>
              <a:ext uri="{28A0092B-C50C-407E-A947-70E740481C1C}">
                <a14:useLocalDpi xmlns:a14="http://schemas.microsoft.com/office/drawing/2010/main"/>
              </a:ext>
            </a:extLst>
          </a:blip>
          <a:srcRect t="16093" b="5058"/>
          <a:stretch/>
        </p:blipFill>
        <p:spPr>
          <a:xfrm>
            <a:off x="5631838" y="-19051"/>
            <a:ext cx="6560162" cy="3448051"/>
          </a:xfrm>
        </p:spPr>
      </p:pic>
    </p:spTree>
    <p:extLst>
      <p:ext uri="{BB962C8B-B14F-4D97-AF65-F5344CB8AC3E}">
        <p14:creationId xmlns:p14="http://schemas.microsoft.com/office/powerpoint/2010/main" val="4272030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CE7E56E-7CF4-599F-078D-761EE46F9AB2}"/>
              </a:ext>
            </a:extLst>
          </p:cNvPr>
          <p:cNvSpPr>
            <a:spLocks noGrp="1"/>
          </p:cNvSpPr>
          <p:nvPr>
            <p:ph type="body" sz="quarter" idx="13"/>
          </p:nvPr>
        </p:nvSpPr>
        <p:spPr>
          <a:xfrm>
            <a:off x="295388" y="455670"/>
            <a:ext cx="4469652" cy="6173730"/>
          </a:xfrm>
        </p:spPr>
        <p:txBody>
          <a:bodyPr>
            <a:normAutofit fontScale="55000" lnSpcReduction="20000"/>
          </a:bodyPr>
          <a:lstStyle/>
          <a:p>
            <a:pPr>
              <a:lnSpc>
                <a:spcPct val="120000"/>
              </a:lnSpc>
              <a:spcBef>
                <a:spcPts val="0"/>
              </a:spcBef>
            </a:pPr>
            <a:r>
              <a:rPr lang="en-GB" dirty="0">
                <a:hlinkClick r:id="rId2">
                  <a:extLst>
                    <a:ext uri="{A12FA001-AC4F-418D-AE19-62706E023703}">
                      <ahyp:hlinkClr xmlns:ahyp="http://schemas.microsoft.com/office/drawing/2018/hyperlinkcolor" val="tx"/>
                    </a:ext>
                  </a:extLst>
                </a:hlinkClick>
              </a:rPr>
              <a:t>Better Futures</a:t>
            </a:r>
            <a:r>
              <a:rPr lang="en-GB" b="0" dirty="0"/>
              <a:t>, Denemarken produceert en engineert duurzame kunststof producten. Ze ontwikkelden </a:t>
            </a:r>
            <a:r>
              <a:rPr lang="en-GB" b="0" dirty="0">
                <a:hlinkClick r:id="rId3">
                  <a:extLst>
                    <a:ext uri="{A12FA001-AC4F-418D-AE19-62706E023703}">
                      <ahyp:hlinkClr xmlns:ahyp="http://schemas.microsoft.com/office/drawing/2018/hyperlinkcolor" val="tx"/>
                    </a:ext>
                  </a:extLst>
                </a:hlinkClick>
              </a:rPr>
              <a:t>de toekomstbestendige </a:t>
            </a:r>
            <a:r>
              <a:rPr lang="en-GB" b="0" dirty="0" err="1">
                <a:hlinkClick r:id="rId3">
                  <a:extLst>
                    <a:ext uri="{A12FA001-AC4F-418D-AE19-62706E023703}">
                      <ahyp:hlinkClr xmlns:ahyp="http://schemas.microsoft.com/office/drawing/2018/hyperlinkcolor" val="tx"/>
                    </a:ext>
                  </a:extLst>
                </a:hlinkClick>
              </a:rPr>
              <a:t>Packscan </a:t>
            </a:r>
            <a:r>
              <a:rPr lang="en-GB" b="0" dirty="0"/>
              <a:t>die bedrijven helpt hun plastic verpakkingen toekomstbestendig te maken. Het bedrijf heeft 221 ton plastic gerecycled. Klanten die pompen van Neptuno kopen, hebben jaarlijks tot 70% bespaard op hun energieverbruik en 75% op de vermindering van vast afval. Dit heeft ook geresulteerd in een afname van 70% van de CO2-uitstoot door de klanten van Neptuno. Voor elk Nico Less product dat </a:t>
            </a:r>
            <a:r>
              <a:rPr lang="en-GB" b="0" dirty="0" err="1"/>
              <a:t>Donar </a:t>
            </a:r>
            <a:r>
              <a:rPr lang="en-GB" b="0" dirty="0"/>
              <a:t>produceert, worden 70 plastic flessen gerecycled. Closing the Loop heeft al 2 miljoen telefoons gerecycled en gered van de vuilnisbelt in Afrika (en mogelijk giftig afval veroorzaakt).</a:t>
            </a:r>
            <a:endParaRPr lang="en-IE" b="0" dirty="0"/>
          </a:p>
          <a:p>
            <a:pPr>
              <a:lnSpc>
                <a:spcPct val="120000"/>
              </a:lnSpc>
              <a:spcBef>
                <a:spcPts val="0"/>
              </a:spcBef>
            </a:pPr>
            <a:endParaRPr lang="en-IE" b="0" dirty="0"/>
          </a:p>
        </p:txBody>
      </p:sp>
      <p:sp>
        <p:nvSpPr>
          <p:cNvPr id="6" name="Picture Placeholder 5">
            <a:extLst>
              <a:ext uri="{FF2B5EF4-FFF2-40B4-BE49-F238E27FC236}">
                <a16:creationId xmlns:a16="http://schemas.microsoft.com/office/drawing/2014/main" id="{8F5A7715-0CD3-4F25-0FD2-34BC533AF31E}"/>
              </a:ext>
            </a:extLst>
          </p:cNvPr>
          <p:cNvSpPr>
            <a:spLocks noGrp="1"/>
          </p:cNvSpPr>
          <p:nvPr>
            <p:ph type="pic" sz="quarter" idx="15"/>
          </p:nvPr>
        </p:nvSpPr>
        <p:spPr>
          <a:xfrm>
            <a:off x="6095999" y="1264927"/>
            <a:ext cx="4981575" cy="3071683"/>
          </a:xfrm>
          <a:solidFill>
            <a:schemeClr val="bg1"/>
          </a:solidFill>
        </p:spPr>
      </p:sp>
      <p:sp>
        <p:nvSpPr>
          <p:cNvPr id="7" name="Rectangle: Rounded Corners 6">
            <a:extLst>
              <a:ext uri="{FF2B5EF4-FFF2-40B4-BE49-F238E27FC236}">
                <a16:creationId xmlns:a16="http://schemas.microsoft.com/office/drawing/2014/main" id="{7DDF890E-633A-52E9-2697-2219FB3BBF11}"/>
              </a:ext>
            </a:extLst>
          </p:cNvPr>
          <p:cNvSpPr/>
          <p:nvPr/>
        </p:nvSpPr>
        <p:spPr>
          <a:xfrm>
            <a:off x="5943600" y="6919"/>
            <a:ext cx="5372100" cy="1157314"/>
          </a:xfrm>
          <a:prstGeom prst="roundRect">
            <a:avLst/>
          </a:prstGeom>
          <a:solidFill>
            <a:srgbClr val="096D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TextBox 7">
            <a:extLst>
              <a:ext uri="{FF2B5EF4-FFF2-40B4-BE49-F238E27FC236}">
                <a16:creationId xmlns:a16="http://schemas.microsoft.com/office/drawing/2014/main" id="{17B71EA4-4CC5-C41A-BF7C-31700139475C}"/>
              </a:ext>
            </a:extLst>
          </p:cNvPr>
          <p:cNvSpPr txBox="1"/>
          <p:nvPr/>
        </p:nvSpPr>
        <p:spPr>
          <a:xfrm>
            <a:off x="5943600" y="3043"/>
            <a:ext cx="5372100" cy="1261884"/>
          </a:xfrm>
          <a:prstGeom prst="rect">
            <a:avLst/>
          </a:prstGeom>
          <a:solidFill>
            <a:srgbClr val="096D6E"/>
          </a:solidFill>
        </p:spPr>
        <p:txBody>
          <a:bodyPr wrap="square" rtlCol="0">
            <a:spAutoFit/>
          </a:bodyPr>
          <a:lstStyle/>
          <a:p>
            <a:pPr algn="ctr"/>
            <a:r>
              <a:rPr lang="en-IE" sz="3200" b="1" dirty="0">
                <a:solidFill>
                  <a:schemeClr val="bg1"/>
                </a:solidFill>
                <a:latin typeface="Aharoni" panose="02010803020104030203" pitchFamily="2" charset="-79"/>
                <a:cs typeface="Aharoni" panose="02010803020104030203" pitchFamily="2" charset="-79"/>
              </a:rPr>
              <a:t>Casestudie</a:t>
            </a:r>
          </a:p>
          <a:p>
            <a:pPr algn="ctr"/>
            <a:r>
              <a:rPr lang="en-IE" sz="2200" dirty="0">
                <a:solidFill>
                  <a:schemeClr val="bg1"/>
                </a:solidFill>
                <a:cs typeface="Aharoni" panose="02010803020104030203" pitchFamily="2" charset="-79"/>
              </a:rPr>
              <a:t>Betere toekomst, duurzame kunststoftechnologie</a:t>
            </a:r>
          </a:p>
        </p:txBody>
      </p:sp>
      <p:pic>
        <p:nvPicPr>
          <p:cNvPr id="18434" name="Picture 2">
            <a:hlinkClick r:id="rId3"/>
            <a:extLst>
              <a:ext uri="{FF2B5EF4-FFF2-40B4-BE49-F238E27FC236}">
                <a16:creationId xmlns:a16="http://schemas.microsoft.com/office/drawing/2014/main" id="{784D3FA5-FA1F-D2C1-4450-C59C336A6A0F}"/>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2054" t="20864" r="2965" b="22116"/>
          <a:stretch/>
        </p:blipFill>
        <p:spPr bwMode="auto">
          <a:xfrm>
            <a:off x="6144047" y="1334323"/>
            <a:ext cx="4885477" cy="2932889"/>
          </a:xfrm>
          <a:prstGeom prst="rect">
            <a:avLst/>
          </a:prstGeom>
          <a:solidFill>
            <a:schemeClr val="bg1"/>
          </a:solidFill>
        </p:spPr>
      </p:pic>
      <p:sp>
        <p:nvSpPr>
          <p:cNvPr id="9" name="TextBox 8">
            <a:extLst>
              <a:ext uri="{FF2B5EF4-FFF2-40B4-BE49-F238E27FC236}">
                <a16:creationId xmlns:a16="http://schemas.microsoft.com/office/drawing/2014/main" id="{8F1BD0BB-E238-7399-BF86-081EB415EB10}"/>
              </a:ext>
            </a:extLst>
          </p:cNvPr>
          <p:cNvSpPr txBox="1"/>
          <p:nvPr/>
        </p:nvSpPr>
        <p:spPr>
          <a:xfrm>
            <a:off x="6286500" y="5000625"/>
            <a:ext cx="4591050" cy="646331"/>
          </a:xfrm>
          <a:prstGeom prst="rect">
            <a:avLst/>
          </a:prstGeom>
          <a:noFill/>
        </p:spPr>
        <p:txBody>
          <a:bodyPr wrap="square" rtlCol="0">
            <a:spAutoFit/>
          </a:bodyPr>
          <a:lstStyle/>
          <a:p>
            <a:pPr algn="ctr"/>
            <a:r>
              <a:rPr lang="en-IE" dirty="0">
                <a:hlinkClick r:id="rId3"/>
              </a:rPr>
              <a:t>https://hollandcircularhotspot.nl/case/better-future-factory-futureproof-packscan/ </a:t>
            </a:r>
          </a:p>
        </p:txBody>
      </p:sp>
    </p:spTree>
    <p:extLst>
      <p:ext uri="{BB962C8B-B14F-4D97-AF65-F5344CB8AC3E}">
        <p14:creationId xmlns:p14="http://schemas.microsoft.com/office/powerpoint/2010/main" val="3171682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0E6C59-E97B-FB71-8D91-D8D749A77D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69530" y="1338179"/>
            <a:ext cx="4913802" cy="3109229"/>
          </a:xfrm>
          <a:prstGeom prst="rect">
            <a:avLst/>
          </a:prstGeom>
        </p:spPr>
      </p:pic>
      <p:sp>
        <p:nvSpPr>
          <p:cNvPr id="15" name="Picture Placeholder 14">
            <a:extLst>
              <a:ext uri="{FF2B5EF4-FFF2-40B4-BE49-F238E27FC236}">
                <a16:creationId xmlns:a16="http://schemas.microsoft.com/office/drawing/2014/main" id="{BFD3A76D-FC08-8572-89BB-AEB3EC3BD2A0}"/>
              </a:ext>
            </a:extLst>
          </p:cNvPr>
          <p:cNvSpPr>
            <a:spLocks noGrp="1"/>
          </p:cNvSpPr>
          <p:nvPr>
            <p:ph type="pic" sz="quarter" idx="15"/>
          </p:nvPr>
        </p:nvSpPr>
        <p:spPr/>
      </p:sp>
      <p:sp>
        <p:nvSpPr>
          <p:cNvPr id="6" name="Text Placeholder 7">
            <a:extLst>
              <a:ext uri="{FF2B5EF4-FFF2-40B4-BE49-F238E27FC236}">
                <a16:creationId xmlns:a16="http://schemas.microsoft.com/office/drawing/2014/main" id="{AFB8CA94-8F4A-A2D5-328B-00E7AF15012F}"/>
              </a:ext>
            </a:extLst>
          </p:cNvPr>
          <p:cNvSpPr txBox="1">
            <a:spLocks/>
          </p:cNvSpPr>
          <p:nvPr/>
        </p:nvSpPr>
        <p:spPr>
          <a:xfrm>
            <a:off x="209550" y="85406"/>
            <a:ext cx="5501682" cy="4994594"/>
          </a:xfrm>
          <a:prstGeom prst="rect">
            <a:avLst/>
          </a:prstGeom>
          <a:no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IE" sz="2400" dirty="0"/>
              <a:t>Florida Eis, Duitsland </a:t>
            </a:r>
            <a:r>
              <a:rPr lang="en-IE" sz="2000" b="0" dirty="0"/>
              <a:t>Investeerde in Innovatieve CO2-neutrale productietechnologieën die resulteerden in </a:t>
            </a:r>
            <a:r>
              <a:rPr lang="en-US" sz="2000" b="0" dirty="0"/>
              <a:t>enorme kostenbesparingen met behulp van energiebesparende technologieën (bijv. eutectische koeling (opslagkoeling), elektrisch aangedreven auto- en transportvloot, eigen fotovoltaïsche en thermische zonne-energiesystemen, kunstmatige permafrost gemaakt van gerecycled glas in de koelhal, enz.)</a:t>
            </a:r>
          </a:p>
          <a:p>
            <a:pPr>
              <a:lnSpc>
                <a:spcPct val="100000"/>
              </a:lnSpc>
              <a:spcBef>
                <a:spcPts val="1200"/>
              </a:spcBef>
            </a:pPr>
            <a:r>
              <a:rPr lang="en-US" sz="2000" dirty="0"/>
              <a:t>De omzet is vervijfvoudigd sinds de omschakeling naar CO2-neutrale productie. De omzet vervijfvoudigde in 2013.</a:t>
            </a:r>
          </a:p>
        </p:txBody>
      </p:sp>
      <p:pic>
        <p:nvPicPr>
          <p:cNvPr id="7" name="Picture 6">
            <a:hlinkClick r:id="rId3"/>
            <a:extLst>
              <a:ext uri="{FF2B5EF4-FFF2-40B4-BE49-F238E27FC236}">
                <a16:creationId xmlns:a16="http://schemas.microsoft.com/office/drawing/2014/main" id="{B0ABA9C0-9621-148A-C780-9B1CC046CF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74465" y="1421827"/>
            <a:ext cx="4913014" cy="2743588"/>
          </a:xfrm>
          <a:prstGeom prst="rect">
            <a:avLst/>
          </a:prstGeom>
        </p:spPr>
      </p:pic>
      <p:sp>
        <p:nvSpPr>
          <p:cNvPr id="8" name="TextBox 7">
            <a:extLst>
              <a:ext uri="{FF2B5EF4-FFF2-40B4-BE49-F238E27FC236}">
                <a16:creationId xmlns:a16="http://schemas.microsoft.com/office/drawing/2014/main" id="{288ADFA8-219E-2C87-BBBC-BBE198F46DA9}"/>
              </a:ext>
            </a:extLst>
          </p:cNvPr>
          <p:cNvSpPr txBox="1"/>
          <p:nvPr/>
        </p:nvSpPr>
        <p:spPr>
          <a:xfrm>
            <a:off x="6919867" y="4840660"/>
            <a:ext cx="3422210" cy="369332"/>
          </a:xfrm>
          <a:prstGeom prst="rect">
            <a:avLst/>
          </a:prstGeom>
          <a:noFill/>
        </p:spPr>
        <p:txBody>
          <a:bodyPr wrap="square" rtlCol="0">
            <a:spAutoFit/>
          </a:bodyPr>
          <a:lstStyle/>
          <a:p>
            <a:pPr algn="ctr"/>
            <a:r>
              <a:rPr lang="en-IE" dirty="0">
                <a:hlinkClick r:id="rId3"/>
              </a:rPr>
              <a:t>https://www.floridaeis.de/ </a:t>
            </a:r>
          </a:p>
        </p:txBody>
      </p:sp>
      <p:sp>
        <p:nvSpPr>
          <p:cNvPr id="9" name="Rectangle: Rounded Corners 8">
            <a:hlinkClick r:id="rId5"/>
            <a:extLst>
              <a:ext uri="{FF2B5EF4-FFF2-40B4-BE49-F238E27FC236}">
                <a16:creationId xmlns:a16="http://schemas.microsoft.com/office/drawing/2014/main" id="{F4ADD87C-DD4D-6F4D-F875-D13A21D3B664}"/>
              </a:ext>
            </a:extLst>
          </p:cNvPr>
          <p:cNvSpPr/>
          <p:nvPr/>
        </p:nvSpPr>
        <p:spPr>
          <a:xfrm>
            <a:off x="6394388" y="5271454"/>
            <a:ext cx="4513499" cy="1371600"/>
          </a:xfrm>
          <a:prstGeom prst="roundRect">
            <a:avLst/>
          </a:prstGeom>
          <a:solidFill>
            <a:srgbClr val="F08B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74AF54FF-77D6-68EE-61BE-7A8CCD04110C}"/>
              </a:ext>
            </a:extLst>
          </p:cNvPr>
          <p:cNvSpPr txBox="1"/>
          <p:nvPr/>
        </p:nvSpPr>
        <p:spPr>
          <a:xfrm>
            <a:off x="6491335" y="5542439"/>
            <a:ext cx="3637752" cy="1200329"/>
          </a:xfrm>
          <a:prstGeom prst="rect">
            <a:avLst/>
          </a:prstGeom>
          <a:solidFill>
            <a:srgbClr val="F08B10"/>
          </a:solidFill>
        </p:spPr>
        <p:txBody>
          <a:bodyPr wrap="square" rtlCol="0">
            <a:spAutoFit/>
          </a:bodyPr>
          <a:lstStyle/>
          <a:p>
            <a:pPr algn="ctr"/>
            <a:r>
              <a:rPr lang="en-IE" sz="2400" b="1" dirty="0">
                <a:solidFill>
                  <a:schemeClr val="bg1"/>
                </a:solidFill>
              </a:rPr>
              <a:t>Klik om hun </a:t>
            </a:r>
            <a:r>
              <a:rPr lang="en-IE" sz="2400" b="1" dirty="0" err="1">
                <a:solidFill>
                  <a:schemeClr val="bg1"/>
                </a:solidFill>
              </a:rPr>
              <a:t>volledige</a:t>
            </a:r>
            <a:r>
              <a:rPr lang="en-IE" sz="2400" b="1" dirty="0">
                <a:solidFill>
                  <a:schemeClr val="bg1"/>
                </a:solidFill>
              </a:rPr>
              <a:t> CSR-reis en casestudy te bekijken</a:t>
            </a:r>
          </a:p>
        </p:txBody>
      </p:sp>
      <p:pic>
        <p:nvPicPr>
          <p:cNvPr id="11" name="Graphic 10" descr="Touchscreen with solid fill">
            <a:extLst>
              <a:ext uri="{FF2B5EF4-FFF2-40B4-BE49-F238E27FC236}">
                <a16:creationId xmlns:a16="http://schemas.microsoft.com/office/drawing/2014/main" id="{70CF507C-505C-D36A-9C4B-E59F1F994F3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11461" y="5500054"/>
            <a:ext cx="914400" cy="914400"/>
          </a:xfrm>
          <a:prstGeom prst="rect">
            <a:avLst/>
          </a:prstGeom>
        </p:spPr>
      </p:pic>
      <p:sp>
        <p:nvSpPr>
          <p:cNvPr id="5" name="Rectangle: Rounded Corners 4">
            <a:extLst>
              <a:ext uri="{FF2B5EF4-FFF2-40B4-BE49-F238E27FC236}">
                <a16:creationId xmlns:a16="http://schemas.microsoft.com/office/drawing/2014/main" id="{9844E0B4-943F-D02C-D974-C1D8120187D3}"/>
              </a:ext>
            </a:extLst>
          </p:cNvPr>
          <p:cNvSpPr/>
          <p:nvPr/>
        </p:nvSpPr>
        <p:spPr>
          <a:xfrm>
            <a:off x="5943600" y="6919"/>
            <a:ext cx="5372100" cy="1157314"/>
          </a:xfrm>
          <a:prstGeom prst="roundRect">
            <a:avLst/>
          </a:prstGeom>
          <a:solidFill>
            <a:srgbClr val="096D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4" name="TextBox 13">
            <a:extLst>
              <a:ext uri="{FF2B5EF4-FFF2-40B4-BE49-F238E27FC236}">
                <a16:creationId xmlns:a16="http://schemas.microsoft.com/office/drawing/2014/main" id="{6984EDB8-2F71-22C2-029F-8AEED7EAC064}"/>
              </a:ext>
            </a:extLst>
          </p:cNvPr>
          <p:cNvSpPr txBox="1"/>
          <p:nvPr/>
        </p:nvSpPr>
        <p:spPr>
          <a:xfrm>
            <a:off x="6172200" y="166660"/>
            <a:ext cx="4911132" cy="954107"/>
          </a:xfrm>
          <a:prstGeom prst="rect">
            <a:avLst/>
          </a:prstGeom>
          <a:solidFill>
            <a:srgbClr val="096D6E"/>
          </a:solidFill>
        </p:spPr>
        <p:txBody>
          <a:bodyPr wrap="square" rtlCol="0">
            <a:spAutoFit/>
          </a:bodyPr>
          <a:lstStyle/>
          <a:p>
            <a:pPr algn="ctr"/>
            <a:r>
              <a:rPr lang="en-IE" sz="3200" b="1" dirty="0">
                <a:solidFill>
                  <a:schemeClr val="bg1"/>
                </a:solidFill>
                <a:latin typeface="Aharoni" panose="02010803020104030203" pitchFamily="2" charset="-79"/>
                <a:cs typeface="Aharoni" panose="02010803020104030203" pitchFamily="2" charset="-79"/>
              </a:rPr>
              <a:t>Casestudie</a:t>
            </a:r>
          </a:p>
          <a:p>
            <a:pPr algn="ctr"/>
            <a:r>
              <a:rPr lang="en-IE" sz="2400" dirty="0">
                <a:solidFill>
                  <a:schemeClr val="bg1"/>
                </a:solidFill>
                <a:cs typeface="Aharoni" panose="02010803020104030203" pitchFamily="2" charset="-79"/>
              </a:rPr>
              <a:t>Florida </a:t>
            </a:r>
            <a:r>
              <a:rPr lang="en-IE" sz="2400" dirty="0" err="1">
                <a:solidFill>
                  <a:schemeClr val="bg1"/>
                </a:solidFill>
                <a:cs typeface="Aharoni" panose="02010803020104030203" pitchFamily="2" charset="-79"/>
              </a:rPr>
              <a:t>Eis</a:t>
            </a:r>
            <a:r>
              <a:rPr lang="en-IE" sz="2400" dirty="0">
                <a:solidFill>
                  <a:schemeClr val="bg1"/>
                </a:solidFill>
                <a:cs typeface="Aharoni" panose="02010803020104030203" pitchFamily="2" charset="-79"/>
              </a:rPr>
              <a:t>, IJssnoepgoed</a:t>
            </a:r>
          </a:p>
        </p:txBody>
      </p:sp>
      <p:sp>
        <p:nvSpPr>
          <p:cNvPr id="2" name="Textfeld 1">
            <a:extLst>
              <a:ext uri="{FF2B5EF4-FFF2-40B4-BE49-F238E27FC236}">
                <a16:creationId xmlns:a16="http://schemas.microsoft.com/office/drawing/2014/main" id="{E63C7420-1A9E-3692-E39F-88C0627B6FB6}"/>
              </a:ext>
            </a:extLst>
          </p:cNvPr>
          <p:cNvSpPr txBox="1"/>
          <p:nvPr/>
        </p:nvSpPr>
        <p:spPr>
          <a:xfrm>
            <a:off x="209550" y="4743868"/>
            <a:ext cx="4513498" cy="1938992"/>
          </a:xfrm>
          <a:prstGeom prst="rect">
            <a:avLst/>
          </a:prstGeom>
          <a:noFill/>
        </p:spPr>
        <p:txBody>
          <a:bodyPr wrap="square" rtlCol="0">
            <a:spAutoFit/>
          </a:bodyPr>
          <a:lstStyle/>
          <a:p>
            <a:r>
              <a:rPr lang="en-GB" sz="2000" dirty="0">
                <a:solidFill>
                  <a:schemeClr val="bg1"/>
                </a:solidFill>
              </a:rPr>
              <a:t>Marketingvoordelen dankzij uniek verkoopvoorstel. Hierdoor is Florida Eis de enige CO2-neutrale ijsproducent in Duitsland - een combinatie van klimaatbescherming, handwerk en kwaliteit.</a:t>
            </a:r>
          </a:p>
        </p:txBody>
      </p:sp>
    </p:spTree>
    <p:extLst>
      <p:ext uri="{BB962C8B-B14F-4D97-AF65-F5344CB8AC3E}">
        <p14:creationId xmlns:p14="http://schemas.microsoft.com/office/powerpoint/2010/main" val="2073708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F80547B-42A9-5501-6761-E31440A24080}"/>
              </a:ext>
            </a:extLst>
          </p:cNvPr>
          <p:cNvSpPr>
            <a:spLocks noGrp="1"/>
          </p:cNvSpPr>
          <p:nvPr>
            <p:ph type="body" sz="quarter" idx="13"/>
          </p:nvPr>
        </p:nvSpPr>
        <p:spPr>
          <a:xfrm>
            <a:off x="719425" y="466115"/>
            <a:ext cx="10415300" cy="953429"/>
          </a:xfrm>
        </p:spPr>
        <p:txBody>
          <a:bodyPr>
            <a:normAutofit fontScale="92500" lnSpcReduction="10000"/>
          </a:bodyPr>
          <a:lstStyle/>
          <a:p>
            <a:r>
              <a:rPr lang="en-IE" dirty="0">
                <a:hlinkClick r:id="rId2">
                  <a:extLst>
                    <a:ext uri="{A12FA001-AC4F-418D-AE19-62706E023703}">
                      <ahyp:hlinkClr xmlns:ahyp="http://schemas.microsoft.com/office/drawing/2018/hyperlinkcolor" val="tx"/>
                    </a:ext>
                  </a:extLst>
                </a:hlinkClick>
              </a:rPr>
              <a:t>ActiTIME </a:t>
            </a:r>
            <a:r>
              <a:rPr lang="en-IE" dirty="0"/>
              <a:t>tijdregistratiesoftware - Overschat of onderschat de waarde van tijd niet</a:t>
            </a:r>
          </a:p>
        </p:txBody>
      </p:sp>
      <p:sp>
        <p:nvSpPr>
          <p:cNvPr id="8" name="Text Placeholder 7">
            <a:extLst>
              <a:ext uri="{FF2B5EF4-FFF2-40B4-BE49-F238E27FC236}">
                <a16:creationId xmlns:a16="http://schemas.microsoft.com/office/drawing/2014/main" id="{BF4A2ED1-56DD-A14D-9385-63113EDFE75E}"/>
              </a:ext>
            </a:extLst>
          </p:cNvPr>
          <p:cNvSpPr>
            <a:spLocks noGrp="1"/>
          </p:cNvSpPr>
          <p:nvPr>
            <p:ph type="body" sz="quarter" idx="14"/>
          </p:nvPr>
        </p:nvSpPr>
        <p:spPr>
          <a:xfrm>
            <a:off x="719425" y="1419544"/>
            <a:ext cx="10948700" cy="3079983"/>
          </a:xfrm>
        </p:spPr>
        <p:txBody>
          <a:bodyPr/>
          <a:lstStyle/>
          <a:p>
            <a:pPr algn="l"/>
            <a:r>
              <a:rPr lang="en-GB" sz="2200" b="0" i="0" dirty="0">
                <a:effectLst/>
              </a:rPr>
              <a:t>Software voor tijdregistratie is veelzijdig en wordt vaak over het hoofd gezien. Het </a:t>
            </a:r>
            <a:r>
              <a:rPr lang="en-GB" sz="2200" dirty="0"/>
              <a:t>heeft meer functies dan wordt aangenomen, zoals </a:t>
            </a:r>
            <a:r>
              <a:rPr lang="en-GB" sz="2200" b="0" i="0" dirty="0">
                <a:effectLst/>
              </a:rPr>
              <a:t>tijdregistratie, stroomlijnen, projectbeheer, taakopdrachten, informatie over bedrijfsprestaties en nog veel meer. </a:t>
            </a:r>
          </a:p>
          <a:p>
            <a:pPr algn="l"/>
            <a:endParaRPr lang="en-GB" sz="2200" b="0" i="0" dirty="0">
              <a:effectLst/>
            </a:endParaRPr>
          </a:p>
          <a:p>
            <a:pPr algn="l"/>
            <a:r>
              <a:rPr lang="en-GB" sz="2200" b="0" i="0" dirty="0">
                <a:effectLst/>
              </a:rPr>
              <a:t>Zonder toegang tot een goede tijdsregistratie en -beheer is het extreem moeilijk om middelen en tijd efficiënt of goed toe te wijzen. Als je bijvoorbeeld niet weet hoe lang het duurt om een taak uit te voeren of hoeveel mensen bij elke fase betrokken moeten zijn, werk je met een extreem gebrek aan informatie. Dit betekent dat je de tijd die nodig is om een taak uit te voeren of de mankracht vaak zult overschatten of onderschatten. Dit kan leiden tot een aanzienlijk productiviteitsverlies en kost je bedrijf bovendien veel meer geld dan nodig is.</a:t>
            </a:r>
          </a:p>
          <a:p>
            <a:pPr algn="l"/>
            <a:endParaRPr lang="en-GB" sz="2200" b="0" i="0" dirty="0">
              <a:effectLst/>
            </a:endParaRPr>
          </a:p>
          <a:p>
            <a:pPr algn="l"/>
            <a:r>
              <a:rPr lang="en-GB" sz="2200" b="0" i="0" dirty="0">
                <a:effectLst/>
              </a:rPr>
              <a:t>Software voor tijdregistratie, zoals </a:t>
            </a:r>
            <a:r>
              <a:rPr lang="en-GB" sz="2200" b="0" i="0" u="none" strike="noStrike" dirty="0">
                <a:effectLst/>
                <a:hlinkClick r:id="rId2">
                  <a:extLst>
                    <a:ext uri="{A12FA001-AC4F-418D-AE19-62706E023703}">
                      <ahyp:hlinkClr xmlns:ahyp="http://schemas.microsoft.com/office/drawing/2018/hyperlinkcolor" val="tx"/>
                    </a:ext>
                  </a:extLst>
                </a:hlinkClick>
              </a:rPr>
              <a:t>actiTIME</a:t>
            </a:r>
            <a:r>
              <a:rPr lang="en-GB" sz="2200" b="0" i="0" dirty="0">
                <a:effectLst/>
              </a:rPr>
              <a:t>, </a:t>
            </a:r>
            <a:r>
              <a:rPr lang="en-GB" sz="2200" dirty="0"/>
              <a:t>is een eenmalige traceringssoftware voor kosteneffectieve productiviteit, prestaties, vooruitgang en tracering om </a:t>
            </a:r>
            <a:r>
              <a:rPr lang="en-GB" sz="2200" b="0" i="0" dirty="0">
                <a:effectLst/>
              </a:rPr>
              <a:t>de productiviteit te verhogen, zowel in dagelijkse aspecten als op lange termijn</a:t>
            </a:r>
            <a:r>
              <a:rPr lang="en-GB" sz="2200" dirty="0"/>
              <a:t>, en </a:t>
            </a:r>
            <a:r>
              <a:rPr lang="en-GB" sz="2200" b="0" i="0" dirty="0">
                <a:effectLst/>
              </a:rPr>
              <a:t>de bedrijfskosten te verlagen door een efficiënter bedrijf als geheel. </a:t>
            </a:r>
            <a:endParaRPr lang="en-IE" sz="2200" dirty="0"/>
          </a:p>
        </p:txBody>
      </p:sp>
    </p:spTree>
    <p:extLst>
      <p:ext uri="{BB962C8B-B14F-4D97-AF65-F5344CB8AC3E}">
        <p14:creationId xmlns:p14="http://schemas.microsoft.com/office/powerpoint/2010/main" val="33696636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A78FFD-1BE8-D5E4-99F7-FCD85582FD06}"/>
              </a:ext>
            </a:extLst>
          </p:cNvPr>
          <p:cNvSpPr>
            <a:spLocks noGrp="1"/>
          </p:cNvSpPr>
          <p:nvPr>
            <p:ph type="body" sz="quarter" idx="13"/>
          </p:nvPr>
        </p:nvSpPr>
        <p:spPr>
          <a:xfrm>
            <a:off x="500814" y="208113"/>
            <a:ext cx="4909385" cy="3514418"/>
          </a:xfrm>
        </p:spPr>
        <p:txBody>
          <a:bodyPr>
            <a:normAutofit fontScale="32500" lnSpcReduction="20000"/>
          </a:bodyPr>
          <a:lstStyle/>
          <a:p>
            <a:pPr>
              <a:lnSpc>
                <a:spcPct val="120000"/>
              </a:lnSpc>
            </a:pPr>
            <a:r>
              <a:rPr lang="en-IE" sz="6700" dirty="0"/>
              <a:t>7. Milieu-impact en grondstoffenverbruik verminderen</a:t>
            </a:r>
          </a:p>
          <a:p>
            <a:pPr>
              <a:lnSpc>
                <a:spcPct val="120000"/>
              </a:lnSpc>
            </a:pPr>
            <a:endParaRPr lang="en-IE" b="0" dirty="0"/>
          </a:p>
          <a:p>
            <a:pPr>
              <a:lnSpc>
                <a:spcPct val="120000"/>
              </a:lnSpc>
            </a:pPr>
            <a:r>
              <a:rPr lang="en-GB" sz="5000" b="0" i="0" dirty="0">
                <a:effectLst/>
              </a:rPr>
              <a:t>CSR-</a:t>
            </a:r>
            <a:r>
              <a:rPr lang="en-GB" sz="5000" b="0" i="0" dirty="0" err="1">
                <a:effectLst/>
              </a:rPr>
              <a:t>initiatieven</a:t>
            </a:r>
            <a:r>
              <a:rPr lang="en-GB" sz="5000" b="0" i="0" dirty="0">
                <a:effectLst/>
              </a:rPr>
              <a:t> zijn erop gericht </a:t>
            </a:r>
            <a:r>
              <a:rPr lang="en-GB" sz="5000" b="1" i="0" dirty="0">
                <a:effectLst/>
              </a:rPr>
              <a:t>de negatieve invloed van bedrijven op het milieu te verminderen</a:t>
            </a:r>
            <a:r>
              <a:rPr lang="en-GB" sz="5000" b="0" i="0" dirty="0">
                <a:effectLst/>
              </a:rPr>
              <a:t>. In het voorbeeld van de auto-industrie </a:t>
            </a:r>
            <a:r>
              <a:rPr lang="en-GB" sz="5000" b="0" i="0" dirty="0" err="1">
                <a:effectLst/>
              </a:rPr>
              <a:t>kan</a:t>
            </a:r>
            <a:r>
              <a:rPr lang="en-GB" sz="5000" b="0" i="0" dirty="0">
                <a:effectLst/>
              </a:rPr>
              <a:t> CSR op dit gebied worden geïmplementeerd door de vervuiling en het grondstoffenverbruik te verminderen en door milieucompensatie.</a:t>
            </a:r>
            <a:endParaRPr lang="en-IE" sz="5000" b="0" dirty="0"/>
          </a:p>
        </p:txBody>
      </p:sp>
      <p:sp>
        <p:nvSpPr>
          <p:cNvPr id="6" name="Text Placeholder 5">
            <a:extLst>
              <a:ext uri="{FF2B5EF4-FFF2-40B4-BE49-F238E27FC236}">
                <a16:creationId xmlns:a16="http://schemas.microsoft.com/office/drawing/2014/main" id="{EE10AEC6-469D-F7BB-04C6-F4B15444E0AC}"/>
              </a:ext>
            </a:extLst>
          </p:cNvPr>
          <p:cNvSpPr>
            <a:spLocks noGrp="1"/>
          </p:cNvSpPr>
          <p:nvPr>
            <p:ph type="body" sz="quarter" idx="14"/>
          </p:nvPr>
        </p:nvSpPr>
        <p:spPr>
          <a:xfrm>
            <a:off x="407570" y="4068000"/>
            <a:ext cx="11689180" cy="1666055"/>
          </a:xfrm>
        </p:spPr>
        <p:txBody>
          <a:bodyPr/>
          <a:lstStyle/>
          <a:p>
            <a:r>
              <a:rPr lang="en-GB" sz="2000" dirty="0">
                <a:solidFill>
                  <a:schemeClr val="tx1"/>
                </a:solidFill>
              </a:rPr>
              <a:t>Digitale technologie en hulpmiddelen kunnen bedrijven helpen om de impact op het milieu te verminderen door producten te maken die gerecycled kunnen worden, door het verbruik van afval/water/energie/plastic te verminderen, door de levenscyclus van producten te optimaliseren, door verpakkingen te verminderen en door duurzame transport- en distributienetwerken te gebruiken. In de mode-industrie is voor de productie van een spijkerbroek bijna 10.000 liter water nodig. </a:t>
            </a:r>
            <a:r>
              <a:rPr lang="en-GB" sz="2000" dirty="0">
                <a:solidFill>
                  <a:schemeClr val="tx1"/>
                </a:solidFill>
                <a:hlinkClick r:id="rId2"/>
              </a:rPr>
              <a:t>Outland Denim </a:t>
            </a:r>
            <a:r>
              <a:rPr lang="en-GB" sz="2000" dirty="0">
                <a:solidFill>
                  <a:schemeClr val="tx1"/>
                </a:solidFill>
              </a:rPr>
              <a:t>gebruikt innovatieve technologie en laserapparatuur om de hoeveelheid water die nodig is voor het wassen en bleken met 65 procent te verminderen. Outland gebruikt e-flow technologie </a:t>
            </a:r>
            <a:r>
              <a:rPr lang="en-GB" sz="2000" b="1" dirty="0">
                <a:solidFill>
                  <a:srgbClr val="027354"/>
                </a:solidFill>
              </a:rPr>
              <a:t>"Het is briljant omdat het nanobubbels gebruikt die de wasmiddelen over de stoffen vernevelen, in plaats van ze onder te dompelen in duizenden liters water, waardoor tot 95% van het waterverbruik wordt verminderd."</a:t>
            </a:r>
            <a:endParaRPr lang="en-IE" sz="2000" b="1" dirty="0">
              <a:solidFill>
                <a:srgbClr val="027354"/>
              </a:solidFill>
            </a:endParaRPr>
          </a:p>
        </p:txBody>
      </p:sp>
      <p:pic>
        <p:nvPicPr>
          <p:cNvPr id="6146" name="Picture 2" descr="Ethical Brand 'Outland Denim' Expands Operations in Canada">
            <a:extLst>
              <a:ext uri="{FF2B5EF4-FFF2-40B4-BE49-F238E27FC236}">
                <a16:creationId xmlns:a16="http://schemas.microsoft.com/office/drawing/2014/main" id="{3D047383-767F-C83A-1495-AE054071E96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29276" y="0"/>
            <a:ext cx="4838700" cy="4011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155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B844D7B-0E79-1C5C-3986-F577A0301565}"/>
              </a:ext>
            </a:extLst>
          </p:cNvPr>
          <p:cNvSpPr/>
          <p:nvPr/>
        </p:nvSpPr>
        <p:spPr>
          <a:xfrm>
            <a:off x="0" y="-19051"/>
            <a:ext cx="5629275" cy="3448051"/>
          </a:xfrm>
          <a:prstGeom prst="rect">
            <a:avLst/>
          </a:prstGeom>
          <a:solidFill>
            <a:srgbClr val="C95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 Placeholder 1">
            <a:extLst>
              <a:ext uri="{FF2B5EF4-FFF2-40B4-BE49-F238E27FC236}">
                <a16:creationId xmlns:a16="http://schemas.microsoft.com/office/drawing/2014/main" id="{AFEAC08C-17E8-817B-6FD3-2E8F3C53EC57}"/>
              </a:ext>
            </a:extLst>
          </p:cNvPr>
          <p:cNvSpPr>
            <a:spLocks noGrp="1"/>
          </p:cNvSpPr>
          <p:nvPr>
            <p:ph type="body" sz="quarter" idx="13"/>
          </p:nvPr>
        </p:nvSpPr>
        <p:spPr>
          <a:xfrm>
            <a:off x="685641" y="708015"/>
            <a:ext cx="4257991" cy="2514614"/>
          </a:xfrm>
        </p:spPr>
        <p:txBody>
          <a:bodyPr>
            <a:normAutofit fontScale="85000" lnSpcReduction="20000"/>
          </a:bodyPr>
          <a:lstStyle/>
          <a:p>
            <a:r>
              <a:rPr lang="en-IE" dirty="0"/>
              <a:t>8. Verbinding maken met andere lokale en mondiale leiders op het gebied van CSR om de SDG's voor duurzame ontwikkeling te bereiken</a:t>
            </a:r>
          </a:p>
        </p:txBody>
      </p:sp>
      <p:sp>
        <p:nvSpPr>
          <p:cNvPr id="9" name="Text Placeholder 2">
            <a:extLst>
              <a:ext uri="{FF2B5EF4-FFF2-40B4-BE49-F238E27FC236}">
                <a16:creationId xmlns:a16="http://schemas.microsoft.com/office/drawing/2014/main" id="{5688BA8B-054B-5A5A-07D5-30ED203DDB09}"/>
              </a:ext>
            </a:extLst>
          </p:cNvPr>
          <p:cNvSpPr>
            <a:spLocks noGrp="1"/>
          </p:cNvSpPr>
          <p:nvPr>
            <p:ph type="body" sz="quarter" idx="14"/>
          </p:nvPr>
        </p:nvSpPr>
        <p:spPr>
          <a:xfrm>
            <a:off x="396583" y="3487380"/>
            <a:ext cx="11398833" cy="1666055"/>
          </a:xfrm>
        </p:spPr>
        <p:txBody>
          <a:bodyPr/>
          <a:lstStyle/>
          <a:p>
            <a:r>
              <a:rPr lang="en-GB" sz="2000" b="0" i="0" dirty="0">
                <a:solidFill>
                  <a:srgbClr val="292929"/>
                </a:solidFill>
                <a:effectLst/>
              </a:rPr>
              <a:t>Dankzij technologie kunnen </a:t>
            </a:r>
            <a:r>
              <a:rPr lang="en-GB" sz="2000" dirty="0">
                <a:solidFill>
                  <a:srgbClr val="292929"/>
                </a:solidFill>
              </a:rPr>
              <a:t>bedrijven samenwerken met </a:t>
            </a:r>
            <a:r>
              <a:rPr lang="en-GB" sz="2000" dirty="0" err="1">
                <a:solidFill>
                  <a:srgbClr val="292929"/>
                </a:solidFill>
              </a:rPr>
              <a:t>andere</a:t>
            </a:r>
            <a:r>
              <a:rPr lang="en-GB" sz="2000" dirty="0">
                <a:solidFill>
                  <a:srgbClr val="292929"/>
                </a:solidFill>
              </a:rPr>
              <a:t> CSR-</a:t>
            </a:r>
            <a:r>
              <a:rPr lang="en-GB" sz="2000" dirty="0" err="1">
                <a:solidFill>
                  <a:srgbClr val="292929"/>
                </a:solidFill>
              </a:rPr>
              <a:t>organisaties</a:t>
            </a:r>
            <a:r>
              <a:rPr lang="en-GB" sz="2000" dirty="0">
                <a:solidFill>
                  <a:srgbClr val="292929"/>
                </a:solidFill>
              </a:rPr>
              <a:t>, individuen en netwerken, zoals </a:t>
            </a:r>
            <a:r>
              <a:rPr lang="en-GB" sz="2000" b="0" i="0" dirty="0">
                <a:solidFill>
                  <a:srgbClr val="292929"/>
                </a:solidFill>
                <a:effectLst/>
              </a:rPr>
              <a:t>onderzoekers, ontwerpers, wetenschappers, beleidsmakers, enz. Ze kunnen doneren, </a:t>
            </a:r>
            <a:r>
              <a:rPr lang="en-GB" sz="2000" dirty="0">
                <a:solidFill>
                  <a:srgbClr val="292929"/>
                </a:solidFill>
              </a:rPr>
              <a:t>middelen bundelen en gegevens en </a:t>
            </a:r>
            <a:r>
              <a:rPr lang="en-GB" sz="2000" b="0" i="0" dirty="0">
                <a:solidFill>
                  <a:srgbClr val="292929"/>
                </a:solidFill>
                <a:effectLst/>
              </a:rPr>
              <a:t>analyses</a:t>
            </a:r>
            <a:r>
              <a:rPr lang="en-GB" sz="2000" dirty="0">
                <a:solidFill>
                  <a:srgbClr val="292929"/>
                </a:solidFill>
              </a:rPr>
              <a:t> delen </a:t>
            </a:r>
            <a:r>
              <a:rPr lang="en-GB" sz="2000" b="0" i="0" dirty="0">
                <a:solidFill>
                  <a:srgbClr val="292929"/>
                </a:solidFill>
                <a:effectLst/>
              </a:rPr>
              <a:t>om bij te dragen </a:t>
            </a:r>
            <a:r>
              <a:rPr lang="en-GB" sz="2000" b="0" i="0" dirty="0" err="1">
                <a:solidFill>
                  <a:srgbClr val="292929"/>
                </a:solidFill>
                <a:effectLst/>
              </a:rPr>
              <a:t>aan</a:t>
            </a:r>
            <a:r>
              <a:rPr lang="en-GB" sz="2000" b="0" i="0" dirty="0">
                <a:solidFill>
                  <a:srgbClr val="292929"/>
                </a:solidFill>
                <a:effectLst/>
              </a:rPr>
              <a:t> CSR, de circulaire economie en duurzame ontwikkeling en de </a:t>
            </a:r>
            <a:r>
              <a:rPr lang="en-GB" sz="2000" b="0" i="0" dirty="0">
                <a:solidFill>
                  <a:srgbClr val="292929"/>
                </a:solidFill>
                <a:effectLst/>
                <a:hlinkClick r:id="rId2"/>
              </a:rPr>
              <a:t>SDG's te </a:t>
            </a:r>
            <a:r>
              <a:rPr lang="en-GB" sz="2000" b="0" i="0" dirty="0">
                <a:solidFill>
                  <a:srgbClr val="292929"/>
                </a:solidFill>
                <a:effectLst/>
              </a:rPr>
              <a:t>ondersteunen. </a:t>
            </a:r>
            <a:r>
              <a:rPr lang="en-GB" sz="2000" dirty="0">
                <a:solidFill>
                  <a:srgbClr val="292929"/>
                </a:solidFill>
                <a:hlinkClick r:id="rId3"/>
              </a:rPr>
              <a:t>Het WNF </a:t>
            </a:r>
            <a:r>
              <a:rPr lang="en-GB" sz="2000" dirty="0">
                <a:solidFill>
                  <a:srgbClr val="292929"/>
                </a:solidFill>
              </a:rPr>
              <a:t>werkt samen met de EU en de particuliere sector aan gezonde mariene ecosystemen, veerkrachtige visserijen, een balans tussen maritieme activiteiten en de natuur, en een duurzame blauwe economie. Als je afhankelijk bent van de oceaan of het watersysteem van de aarde, kun je technologie gebruiken om hun doel te steunen. Austral Fisheries is in 2018 begonnen met het gebruik van </a:t>
            </a:r>
            <a:r>
              <a:rPr lang="en-GB" sz="2000" dirty="0">
                <a:solidFill>
                  <a:srgbClr val="292929"/>
                </a:solidFill>
                <a:hlinkClick r:id="rId4"/>
              </a:rPr>
              <a:t>blockchain-etikettering </a:t>
            </a:r>
            <a:r>
              <a:rPr lang="en-GB" sz="2000" dirty="0">
                <a:solidFill>
                  <a:srgbClr val="292929"/>
                </a:solidFill>
              </a:rPr>
              <a:t>als onderdeel van een pilot met het </a:t>
            </a:r>
            <a:r>
              <a:rPr lang="en-GB" sz="2000" dirty="0">
                <a:solidFill>
                  <a:srgbClr val="292929"/>
                </a:solidFill>
                <a:hlinkClick r:id="rId5">
                  <a:extLst>
                    <a:ext uri="{A12FA001-AC4F-418D-AE19-62706E023703}">
                      <ahyp:hlinkClr xmlns:ahyp="http://schemas.microsoft.com/office/drawing/2018/hyperlinkcolor" val="tx"/>
                    </a:ext>
                  </a:extLst>
                </a:hlinkClick>
              </a:rPr>
              <a:t>Wereld Natuur Fonds </a:t>
            </a:r>
            <a:r>
              <a:rPr lang="en-GB" sz="2000" dirty="0">
                <a:solidFill>
                  <a:srgbClr val="292929"/>
                </a:solidFill>
              </a:rPr>
              <a:t>(WNF). </a:t>
            </a:r>
            <a:endParaRPr lang="en-IE" sz="2000" dirty="0">
              <a:solidFill>
                <a:srgbClr val="292929"/>
              </a:solidFill>
            </a:endParaRPr>
          </a:p>
        </p:txBody>
      </p:sp>
      <p:pic>
        <p:nvPicPr>
          <p:cNvPr id="8194" name="Picture 2" descr="FIS - Companies &amp; Products - Austral Fisheries will use revolutionary  blockchain platform to track its toothfish">
            <a:extLst>
              <a:ext uri="{FF2B5EF4-FFF2-40B4-BE49-F238E27FC236}">
                <a16:creationId xmlns:a16="http://schemas.microsoft.com/office/drawing/2014/main" id="{B259C349-0518-993C-DE99-40C218011C84}"/>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b="26444"/>
          <a:stretch/>
        </p:blipFill>
        <p:spPr bwMode="auto">
          <a:xfrm>
            <a:off x="5629274" y="-19051"/>
            <a:ext cx="6562725" cy="3448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075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FD1585F8-88D4-06B2-CAA4-9A76C8B7C8C1}"/>
              </a:ext>
            </a:extLst>
          </p:cNvPr>
          <p:cNvSpPr>
            <a:spLocks noGrp="1"/>
          </p:cNvSpPr>
          <p:nvPr>
            <p:ph type="pic" sz="quarter" idx="15"/>
          </p:nvPr>
        </p:nvSpPr>
        <p:spPr>
          <a:xfrm>
            <a:off x="6171480" y="1323975"/>
            <a:ext cx="4911852" cy="3105150"/>
          </a:xfrm>
          <a:solidFill>
            <a:schemeClr val="bg1"/>
          </a:solidFill>
        </p:spPr>
      </p:sp>
      <p:sp>
        <p:nvSpPr>
          <p:cNvPr id="5" name="Text Placeholder 4">
            <a:extLst>
              <a:ext uri="{FF2B5EF4-FFF2-40B4-BE49-F238E27FC236}">
                <a16:creationId xmlns:a16="http://schemas.microsoft.com/office/drawing/2014/main" id="{9BF32BAC-F498-6F1F-077E-B2C460E8C88C}"/>
              </a:ext>
            </a:extLst>
          </p:cNvPr>
          <p:cNvSpPr>
            <a:spLocks noGrp="1"/>
          </p:cNvSpPr>
          <p:nvPr>
            <p:ph type="body" sz="quarter" idx="13"/>
          </p:nvPr>
        </p:nvSpPr>
        <p:spPr>
          <a:xfrm>
            <a:off x="133464" y="217545"/>
            <a:ext cx="5152912" cy="4727266"/>
          </a:xfrm>
        </p:spPr>
        <p:txBody>
          <a:bodyPr>
            <a:noAutofit/>
          </a:bodyPr>
          <a:lstStyle/>
          <a:p>
            <a:pPr>
              <a:spcBef>
                <a:spcPts val="0"/>
              </a:spcBef>
            </a:pPr>
            <a:r>
              <a:rPr lang="en-GB" sz="2300" b="0" dirty="0"/>
              <a:t>Haal een </a:t>
            </a:r>
            <a:r>
              <a:rPr lang="en-GB" sz="2300" b="0" dirty="0">
                <a:hlinkClick r:id="rId2">
                  <a:extLst>
                    <a:ext uri="{A12FA001-AC4F-418D-AE19-62706E023703}">
                      <ahyp:hlinkClr xmlns:ahyp="http://schemas.microsoft.com/office/drawing/2018/hyperlinkcolor" val="tx"/>
                    </a:ext>
                  </a:extLst>
                </a:hlinkClick>
              </a:rPr>
              <a:t>Austral Fisheries </a:t>
            </a:r>
            <a:r>
              <a:rPr lang="en-GB" sz="2300" b="0" dirty="0"/>
              <a:t>tandvislende in de supermarkt, scan de streepjescode op de achterkant van de verpakking en je kunt elke stap in de reis van de vis volgen, van de diepe oceaan tot het winkelschap. Waar en wanneer de vis is gevangen, welk schip hem aan boord heeft gebracht, de datum waarop hij in Mauritius is uitgeladen, eventuele Marine Stewardship Council- of klimaatcertificeringen. Zelfs de naam van de schipper. Vandaag de dag omvat het digitale grootboek de tandvisactiviteiten en een groeiend deel van de garnalenvangst. De ambitie is om de transparantie en verantwoordelijkheid te vergroten en duurzame praktijken te stimuleren door gebruik te maken van consumenteninformatie.</a:t>
            </a:r>
          </a:p>
          <a:p>
            <a:pPr>
              <a:spcBef>
                <a:spcPts val="0"/>
              </a:spcBef>
            </a:pPr>
            <a:r>
              <a:rPr lang="en-GB" sz="2300" b="0" dirty="0"/>
              <a:t>keuze. </a:t>
            </a:r>
            <a:endParaRPr lang="en-IE" sz="2300" b="0" dirty="0"/>
          </a:p>
        </p:txBody>
      </p:sp>
      <p:sp>
        <p:nvSpPr>
          <p:cNvPr id="7" name="TextBox 6">
            <a:extLst>
              <a:ext uri="{FF2B5EF4-FFF2-40B4-BE49-F238E27FC236}">
                <a16:creationId xmlns:a16="http://schemas.microsoft.com/office/drawing/2014/main" id="{ABD19AAF-FFF8-3E74-342A-6319AF5C94EC}"/>
              </a:ext>
            </a:extLst>
          </p:cNvPr>
          <p:cNvSpPr txBox="1"/>
          <p:nvPr/>
        </p:nvSpPr>
        <p:spPr>
          <a:xfrm>
            <a:off x="6657975" y="4944811"/>
            <a:ext cx="3448050" cy="1200329"/>
          </a:xfrm>
          <a:prstGeom prst="rect">
            <a:avLst/>
          </a:prstGeom>
          <a:noFill/>
        </p:spPr>
        <p:txBody>
          <a:bodyPr wrap="square" rtlCol="0">
            <a:spAutoFit/>
          </a:bodyPr>
          <a:lstStyle/>
          <a:p>
            <a:pPr algn="ctr"/>
            <a:r>
              <a:rPr lang="en-GB" dirty="0">
                <a:solidFill>
                  <a:srgbClr val="292929"/>
                </a:solidFill>
                <a:latin typeface="source-serif-pro"/>
                <a:hlinkClick r:id="rId3"/>
              </a:rPr>
              <a:t>https://www.australfisheries.com.au/sustainability/traceability </a:t>
            </a:r>
          </a:p>
          <a:p>
            <a:pPr algn="ctr"/>
            <a:endParaRPr lang="en-GB" dirty="0">
              <a:solidFill>
                <a:srgbClr val="292929"/>
              </a:solidFill>
              <a:latin typeface="source-serif-pro"/>
            </a:endParaRPr>
          </a:p>
          <a:p>
            <a:pPr algn="ctr"/>
            <a:r>
              <a:rPr lang="en-GB" dirty="0">
                <a:solidFill>
                  <a:srgbClr val="292929"/>
                </a:solidFill>
                <a:latin typeface="source-serif-pro"/>
                <a:hlinkClick r:id="rId4"/>
              </a:rPr>
              <a:t>Hoe OPENSC werkt</a:t>
            </a:r>
            <a:endParaRPr lang="en-IE" dirty="0"/>
          </a:p>
        </p:txBody>
      </p:sp>
      <p:sp>
        <p:nvSpPr>
          <p:cNvPr id="8" name="AutoShape 4">
            <a:extLst>
              <a:ext uri="{FF2B5EF4-FFF2-40B4-BE49-F238E27FC236}">
                <a16:creationId xmlns:a16="http://schemas.microsoft.com/office/drawing/2014/main" id="{CC28DDCF-19D5-E81F-C007-2FCB26A3070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7174" name="Picture 6">
            <a:extLst>
              <a:ext uri="{FF2B5EF4-FFF2-40B4-BE49-F238E27FC236}">
                <a16:creationId xmlns:a16="http://schemas.microsoft.com/office/drawing/2014/main" id="{E7F70155-270D-B70C-7C60-543C90D57A3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72200" y="1502408"/>
            <a:ext cx="4914698" cy="27669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BC8B74F0-6BC8-DAB9-326E-82F47DB56CC6}"/>
              </a:ext>
            </a:extLst>
          </p:cNvPr>
          <p:cNvSpPr/>
          <p:nvPr/>
        </p:nvSpPr>
        <p:spPr>
          <a:xfrm>
            <a:off x="5943600" y="6919"/>
            <a:ext cx="5372100" cy="1157314"/>
          </a:xfrm>
          <a:prstGeom prst="roundRect">
            <a:avLst/>
          </a:prstGeom>
          <a:solidFill>
            <a:srgbClr val="096D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1" name="TextBox 10">
            <a:extLst>
              <a:ext uri="{FF2B5EF4-FFF2-40B4-BE49-F238E27FC236}">
                <a16:creationId xmlns:a16="http://schemas.microsoft.com/office/drawing/2014/main" id="{EA802477-4087-5971-7A17-B1DE62263289}"/>
              </a:ext>
            </a:extLst>
          </p:cNvPr>
          <p:cNvSpPr txBox="1"/>
          <p:nvPr/>
        </p:nvSpPr>
        <p:spPr>
          <a:xfrm>
            <a:off x="6172200" y="166660"/>
            <a:ext cx="4911132" cy="954107"/>
          </a:xfrm>
          <a:prstGeom prst="rect">
            <a:avLst/>
          </a:prstGeom>
          <a:solidFill>
            <a:srgbClr val="096D6E"/>
          </a:solidFill>
        </p:spPr>
        <p:txBody>
          <a:bodyPr wrap="square" rtlCol="0">
            <a:spAutoFit/>
          </a:bodyPr>
          <a:lstStyle/>
          <a:p>
            <a:pPr algn="ctr"/>
            <a:r>
              <a:rPr lang="en-IE" sz="3200" b="1" dirty="0">
                <a:solidFill>
                  <a:schemeClr val="bg1"/>
                </a:solidFill>
                <a:latin typeface="Aharoni" panose="02010803020104030203" pitchFamily="2" charset="-79"/>
                <a:cs typeface="Aharoni" panose="02010803020104030203" pitchFamily="2" charset="-79"/>
              </a:rPr>
              <a:t>Casestudie</a:t>
            </a:r>
          </a:p>
          <a:p>
            <a:pPr algn="ctr"/>
            <a:r>
              <a:rPr lang="en-IE" sz="2400" dirty="0">
                <a:solidFill>
                  <a:schemeClr val="bg1"/>
                </a:solidFill>
                <a:cs typeface="Aharoni" panose="02010803020104030203" pitchFamily="2" charset="-79"/>
              </a:rPr>
              <a:t>Australische visserij, visserijsector</a:t>
            </a:r>
          </a:p>
        </p:txBody>
      </p:sp>
    </p:spTree>
    <p:extLst>
      <p:ext uri="{BB962C8B-B14F-4D97-AF65-F5344CB8AC3E}">
        <p14:creationId xmlns:p14="http://schemas.microsoft.com/office/powerpoint/2010/main" val="18631841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F2DD759-4083-7959-FA9B-C7209E193048}"/>
              </a:ext>
            </a:extLst>
          </p:cNvPr>
          <p:cNvSpPr>
            <a:spLocks noGrp="1"/>
          </p:cNvSpPr>
          <p:nvPr>
            <p:ph type="body" sz="quarter" idx="14"/>
          </p:nvPr>
        </p:nvSpPr>
        <p:spPr>
          <a:xfrm>
            <a:off x="314325" y="451734"/>
            <a:ext cx="2857500" cy="3995320"/>
          </a:xfrm>
          <a:noFill/>
        </p:spPr>
        <p:txBody>
          <a:bodyPr/>
          <a:lstStyle/>
          <a:p>
            <a:r>
              <a:rPr lang="en-GB" sz="2200" b="0" i="0" dirty="0">
                <a:solidFill>
                  <a:srgbClr val="000000"/>
                </a:solidFill>
                <a:effectLst/>
                <a:hlinkClick r:id="rId2"/>
              </a:rPr>
              <a:t>Datawetenschap en -analyse spelen </a:t>
            </a:r>
            <a:r>
              <a:rPr lang="en-GB" sz="2200" b="0" i="0" dirty="0">
                <a:solidFill>
                  <a:srgbClr val="000000"/>
                </a:solidFill>
                <a:effectLst/>
              </a:rPr>
              <a:t>een sleutelrol bij het behalen van deze duurzame ontwikkelingsdoelen. Ze bieden cruciale informatie over natuurlijke hulpbronnen die kan worden ingezet om duurzame ontwikkeling mogelijk te maken, met name het meten van de impact, het beheren van hulpbronnen, het aanpakken van klimaatverandering en nog veel meer. </a:t>
            </a:r>
            <a:endParaRPr lang="en-IE" sz="2200" dirty="0"/>
          </a:p>
        </p:txBody>
      </p:sp>
      <p:pic>
        <p:nvPicPr>
          <p:cNvPr id="1026" name="Picture 2">
            <a:hlinkClick r:id="rId3"/>
            <a:extLst>
              <a:ext uri="{FF2B5EF4-FFF2-40B4-BE49-F238E27FC236}">
                <a16:creationId xmlns:a16="http://schemas.microsoft.com/office/drawing/2014/main" id="{0B243520-E784-D26D-3354-508E2C31811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92425" y="0"/>
            <a:ext cx="929957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7F10250E-81A6-63F0-E10C-25E765B38DA6}"/>
              </a:ext>
            </a:extLst>
          </p:cNvPr>
          <p:cNvSpPr>
            <a:spLocks noGrp="1"/>
          </p:cNvSpPr>
          <p:nvPr>
            <p:ph type="body" sz="quarter" idx="13"/>
          </p:nvPr>
        </p:nvSpPr>
        <p:spPr>
          <a:xfrm>
            <a:off x="5572853" y="350134"/>
            <a:ext cx="6304822" cy="953429"/>
          </a:xfrm>
        </p:spPr>
        <p:txBody>
          <a:bodyPr>
            <a:normAutofit/>
          </a:bodyPr>
          <a:lstStyle/>
          <a:p>
            <a:pPr algn="ctr"/>
            <a:r>
              <a:rPr lang="en-IE" sz="2800" dirty="0"/>
              <a:t>Hoe Big Data helpt de SDG's van de VN aan te pakken </a:t>
            </a:r>
          </a:p>
        </p:txBody>
      </p:sp>
      <p:pic>
        <p:nvPicPr>
          <p:cNvPr id="2" name="Graphic 1" descr="Touchscreen with solid fill">
            <a:extLst>
              <a:ext uri="{FF2B5EF4-FFF2-40B4-BE49-F238E27FC236}">
                <a16:creationId xmlns:a16="http://schemas.microsoft.com/office/drawing/2014/main" id="{941201F8-93FC-1D06-1403-644353DFC8D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49517" y="4292719"/>
            <a:ext cx="1523336" cy="1523336"/>
          </a:xfrm>
          <a:prstGeom prst="rect">
            <a:avLst/>
          </a:prstGeom>
        </p:spPr>
      </p:pic>
    </p:spTree>
    <p:extLst>
      <p:ext uri="{BB962C8B-B14F-4D97-AF65-F5344CB8AC3E}">
        <p14:creationId xmlns:p14="http://schemas.microsoft.com/office/powerpoint/2010/main" val="29713298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3F3D502-2759-E73E-7475-9112B00DD9C7}"/>
              </a:ext>
            </a:extLst>
          </p:cNvPr>
          <p:cNvSpPr/>
          <p:nvPr/>
        </p:nvSpPr>
        <p:spPr>
          <a:xfrm>
            <a:off x="363301" y="4554526"/>
            <a:ext cx="4513499" cy="1371600"/>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ext Placeholder 4">
            <a:extLst>
              <a:ext uri="{FF2B5EF4-FFF2-40B4-BE49-F238E27FC236}">
                <a16:creationId xmlns:a16="http://schemas.microsoft.com/office/drawing/2014/main" id="{9F0C4A4C-2FBA-18C8-037E-DFB2FF743741}"/>
              </a:ext>
            </a:extLst>
          </p:cNvPr>
          <p:cNvSpPr>
            <a:spLocks noGrp="1"/>
          </p:cNvSpPr>
          <p:nvPr>
            <p:ph type="body" sz="quarter" idx="13"/>
          </p:nvPr>
        </p:nvSpPr>
        <p:spPr>
          <a:xfrm>
            <a:off x="315215" y="292690"/>
            <a:ext cx="10439378" cy="697353"/>
          </a:xfrm>
          <a:solidFill>
            <a:schemeClr val="bg1"/>
          </a:solidFill>
        </p:spPr>
        <p:txBody>
          <a:bodyPr/>
          <a:lstStyle/>
          <a:p>
            <a:r>
              <a:rPr lang="en-IE" sz="4000" dirty="0">
                <a:solidFill>
                  <a:srgbClr val="027354"/>
                </a:solidFill>
              </a:rPr>
              <a:t>Voorbeelden van CSR-</a:t>
            </a:r>
            <a:r>
              <a:rPr lang="en-IE" sz="4000" dirty="0" err="1">
                <a:solidFill>
                  <a:srgbClr val="027354"/>
                </a:solidFill>
              </a:rPr>
              <a:t>aanpassing</a:t>
            </a:r>
            <a:r>
              <a:rPr lang="en-IE" sz="4000" dirty="0">
                <a:solidFill>
                  <a:srgbClr val="027354"/>
                </a:solidFill>
              </a:rPr>
              <a:t> aan technologie </a:t>
            </a:r>
          </a:p>
        </p:txBody>
      </p:sp>
      <p:sp>
        <p:nvSpPr>
          <p:cNvPr id="8" name="Text Placeholder 5">
            <a:extLst>
              <a:ext uri="{FF2B5EF4-FFF2-40B4-BE49-F238E27FC236}">
                <a16:creationId xmlns:a16="http://schemas.microsoft.com/office/drawing/2014/main" id="{EF0107FB-0542-DB0E-D0D6-C9BD36B8BCA4}"/>
              </a:ext>
            </a:extLst>
          </p:cNvPr>
          <p:cNvSpPr>
            <a:spLocks noGrp="1"/>
          </p:cNvSpPr>
          <p:nvPr>
            <p:ph type="body" sz="quarter" idx="14"/>
          </p:nvPr>
        </p:nvSpPr>
        <p:spPr>
          <a:xfrm>
            <a:off x="299684" y="1020286"/>
            <a:ext cx="5654076" cy="2881305"/>
          </a:xfrm>
          <a:solidFill>
            <a:schemeClr val="bg1"/>
          </a:solidFill>
        </p:spPr>
        <p:txBody>
          <a:bodyPr/>
          <a:lstStyle/>
          <a:p>
            <a:r>
              <a:rPr lang="en-GB" sz="2000" dirty="0">
                <a:solidFill>
                  <a:srgbClr val="5E5E5E"/>
                </a:solidFill>
              </a:rPr>
              <a:t>Voor ondernemers kan het ontmoedigend zijn om te begrijpen hoe ze digitale tools en technologieën kunnen gebruiken om een positieve impact te hebben op mensen en de planeet. Er zijn zoveel technologieën en zoveel problemen om aan te pakken. Dit gedeelte laat verschillende technologieën zien en hoe ze op verschillende manieren kunnen worden gebruikt door verschillende sectoren om positieve verandering te bevorderen met relatief gemak en implementatie.</a:t>
            </a:r>
            <a:endParaRPr lang="en-IE" sz="2000" dirty="0">
              <a:solidFill>
                <a:srgbClr val="5E5E5E"/>
              </a:solidFill>
            </a:endParaRPr>
          </a:p>
        </p:txBody>
      </p:sp>
      <p:sp>
        <p:nvSpPr>
          <p:cNvPr id="9" name="TextBox 8">
            <a:extLst>
              <a:ext uri="{FF2B5EF4-FFF2-40B4-BE49-F238E27FC236}">
                <a16:creationId xmlns:a16="http://schemas.microsoft.com/office/drawing/2014/main" id="{33EBCE5B-97A9-DE15-A74E-CDC1571F3BE6}"/>
              </a:ext>
            </a:extLst>
          </p:cNvPr>
          <p:cNvSpPr txBox="1"/>
          <p:nvPr/>
        </p:nvSpPr>
        <p:spPr>
          <a:xfrm>
            <a:off x="737451" y="4824827"/>
            <a:ext cx="3765198" cy="830997"/>
          </a:xfrm>
          <a:prstGeom prst="rect">
            <a:avLst/>
          </a:prstGeom>
          <a:solidFill>
            <a:srgbClr val="027354"/>
          </a:solidFill>
        </p:spPr>
        <p:txBody>
          <a:bodyPr wrap="square" rtlCol="0">
            <a:spAutoFit/>
          </a:bodyPr>
          <a:lstStyle/>
          <a:p>
            <a:pPr algn="ctr"/>
            <a:r>
              <a:rPr lang="en-IE" sz="4800" b="1" dirty="0">
                <a:solidFill>
                  <a:schemeClr val="bg1"/>
                </a:solidFill>
              </a:rPr>
              <a:t>Sectie 2</a:t>
            </a:r>
          </a:p>
        </p:txBody>
      </p:sp>
    </p:spTree>
    <p:extLst>
      <p:ext uri="{BB962C8B-B14F-4D97-AF65-F5344CB8AC3E}">
        <p14:creationId xmlns:p14="http://schemas.microsoft.com/office/powerpoint/2010/main" val="278204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942772C-2CAA-B744-9AAF-4932BF650AA2}"/>
              </a:ext>
            </a:extLst>
          </p:cNvPr>
          <p:cNvSpPr>
            <a:spLocks noGrp="1"/>
          </p:cNvSpPr>
          <p:nvPr>
            <p:ph type="body" sz="quarter" idx="13"/>
          </p:nvPr>
        </p:nvSpPr>
        <p:spPr>
          <a:xfrm>
            <a:off x="156745" y="141914"/>
            <a:ext cx="4536893" cy="649186"/>
          </a:xfrm>
        </p:spPr>
        <p:txBody>
          <a:bodyPr>
            <a:normAutofit fontScale="92500"/>
          </a:bodyPr>
          <a:lstStyle/>
          <a:p>
            <a:r>
              <a:rPr lang="en-US" dirty="0"/>
              <a:t>Overzicht van module 8</a:t>
            </a:r>
          </a:p>
        </p:txBody>
      </p:sp>
      <p:sp>
        <p:nvSpPr>
          <p:cNvPr id="18" name="Text Placeholder 17">
            <a:extLst>
              <a:ext uri="{FF2B5EF4-FFF2-40B4-BE49-F238E27FC236}">
                <a16:creationId xmlns:a16="http://schemas.microsoft.com/office/drawing/2014/main" id="{BED4AE2B-9333-484E-A278-E909FEB9E31E}"/>
              </a:ext>
            </a:extLst>
          </p:cNvPr>
          <p:cNvSpPr>
            <a:spLocks noGrp="1"/>
          </p:cNvSpPr>
          <p:nvPr>
            <p:ph type="body" sz="quarter" idx="20"/>
          </p:nvPr>
        </p:nvSpPr>
        <p:spPr>
          <a:xfrm>
            <a:off x="188767" y="860990"/>
            <a:ext cx="5405993" cy="4442769"/>
          </a:xfrm>
        </p:spPr>
        <p:txBody>
          <a:bodyPr/>
          <a:lstStyle/>
          <a:p>
            <a:pPr algn="l"/>
            <a:r>
              <a:rPr lang="en-GB" sz="2200" b="0" i="0" dirty="0">
                <a:effectLst/>
              </a:rPr>
              <a:t>Deze module legt uit hoe bedrijven digitale technologie en tools, innovaties op het gebied van duurzaamheid en de Circulaire Economie kunnen inzetten </a:t>
            </a:r>
            <a:r>
              <a:rPr lang="en-GB" sz="2200" b="0" i="0" dirty="0" err="1">
                <a:effectLst/>
              </a:rPr>
              <a:t>voor</a:t>
            </a:r>
            <a:r>
              <a:rPr lang="en-GB" sz="2200" b="0" i="0" dirty="0">
                <a:effectLst/>
              </a:rPr>
              <a:t> CSR. Het laat zien hoe dergelijke benaderingen een goede manier van zakendoen zijn die ten goede komt aan bedrijven, de economie, de markt, mensen en de planeet. Iedereen wint erbij. Bedrijven zullen leren hoe ze op een duurzamere en betere manier vooruitgang kunnen boeken door toegankelijke en betaalbare kortetermijnmaatregelen te implementeren die snel kunnen worden aangepast en aanzienlijke voordelen en kansen bieden</a:t>
            </a:r>
            <a:r>
              <a:rPr lang="en-GB" sz="2200" dirty="0"/>
              <a:t>. </a:t>
            </a:r>
            <a:endParaRPr lang="en-GB" sz="2200" b="0" i="0" dirty="0">
              <a:effectLst/>
            </a:endParaRPr>
          </a:p>
        </p:txBody>
      </p:sp>
      <p:sp>
        <p:nvSpPr>
          <p:cNvPr id="16" name="Text Placeholder 15">
            <a:extLst>
              <a:ext uri="{FF2B5EF4-FFF2-40B4-BE49-F238E27FC236}">
                <a16:creationId xmlns:a16="http://schemas.microsoft.com/office/drawing/2014/main" id="{0930A326-EB7B-4340-8297-21C9717D6673}"/>
              </a:ext>
            </a:extLst>
          </p:cNvPr>
          <p:cNvSpPr>
            <a:spLocks noGrp="1"/>
          </p:cNvSpPr>
          <p:nvPr>
            <p:ph type="body" sz="quarter" idx="15"/>
          </p:nvPr>
        </p:nvSpPr>
        <p:spPr>
          <a:xfrm>
            <a:off x="6435201" y="1106718"/>
            <a:ext cx="511077" cy="635000"/>
          </a:xfrm>
        </p:spPr>
        <p:txBody>
          <a:bodyPr/>
          <a:lstStyle/>
          <a:p>
            <a:r>
              <a:rPr lang="en-US" b="1" dirty="0">
                <a:solidFill>
                  <a:srgbClr val="C95F57"/>
                </a:solidFill>
              </a:rPr>
              <a:t>1</a:t>
            </a:r>
          </a:p>
        </p:txBody>
      </p:sp>
      <p:sp>
        <p:nvSpPr>
          <p:cNvPr id="15" name="Text Placeholder 14">
            <a:extLst>
              <a:ext uri="{FF2B5EF4-FFF2-40B4-BE49-F238E27FC236}">
                <a16:creationId xmlns:a16="http://schemas.microsoft.com/office/drawing/2014/main" id="{34ADB904-3044-9C4C-94CF-90C139D84523}"/>
              </a:ext>
            </a:extLst>
          </p:cNvPr>
          <p:cNvSpPr>
            <a:spLocks noGrp="1"/>
          </p:cNvSpPr>
          <p:nvPr>
            <p:ph type="body" sz="quarter" idx="14"/>
          </p:nvPr>
        </p:nvSpPr>
        <p:spPr>
          <a:xfrm>
            <a:off x="7096190" y="1019183"/>
            <a:ext cx="5033057" cy="822373"/>
          </a:xfrm>
        </p:spPr>
        <p:txBody>
          <a:bodyPr/>
          <a:lstStyle/>
          <a:p>
            <a:r>
              <a:rPr lang="en-US" dirty="0"/>
              <a:t>Aanpassing van CSR aan digitale technologieën is de juiste stap voor KMO's</a:t>
            </a:r>
          </a:p>
        </p:txBody>
      </p:sp>
      <p:sp>
        <p:nvSpPr>
          <p:cNvPr id="17" name="Text Placeholder 16">
            <a:extLst>
              <a:ext uri="{FF2B5EF4-FFF2-40B4-BE49-F238E27FC236}">
                <a16:creationId xmlns:a16="http://schemas.microsoft.com/office/drawing/2014/main" id="{5FE8FC8E-58D6-5B46-9CAC-EFF69C5F4752}"/>
              </a:ext>
            </a:extLst>
          </p:cNvPr>
          <p:cNvSpPr>
            <a:spLocks noGrp="1"/>
          </p:cNvSpPr>
          <p:nvPr>
            <p:ph type="body" sz="quarter" idx="19"/>
          </p:nvPr>
        </p:nvSpPr>
        <p:spPr>
          <a:xfrm>
            <a:off x="6487993" y="1973239"/>
            <a:ext cx="511077" cy="635000"/>
          </a:xfrm>
        </p:spPr>
        <p:txBody>
          <a:bodyPr/>
          <a:lstStyle/>
          <a:p>
            <a:r>
              <a:rPr lang="en-US" b="1" dirty="0">
                <a:solidFill>
                  <a:srgbClr val="C95F57"/>
                </a:solidFill>
              </a:rPr>
              <a:t>2</a:t>
            </a:r>
          </a:p>
        </p:txBody>
      </p:sp>
      <p:sp>
        <p:nvSpPr>
          <p:cNvPr id="19" name="Text Placeholder 18">
            <a:extLst>
              <a:ext uri="{FF2B5EF4-FFF2-40B4-BE49-F238E27FC236}">
                <a16:creationId xmlns:a16="http://schemas.microsoft.com/office/drawing/2014/main" id="{C3B92892-997F-5748-B68F-D54A1B260FE9}"/>
              </a:ext>
            </a:extLst>
          </p:cNvPr>
          <p:cNvSpPr>
            <a:spLocks noGrp="1"/>
          </p:cNvSpPr>
          <p:nvPr>
            <p:ph type="body" sz="quarter" idx="21"/>
          </p:nvPr>
        </p:nvSpPr>
        <p:spPr>
          <a:xfrm>
            <a:off x="7096190" y="1965990"/>
            <a:ext cx="4718277" cy="822373"/>
          </a:xfrm>
        </p:spPr>
        <p:txBody>
          <a:bodyPr/>
          <a:lstStyle/>
          <a:p>
            <a:r>
              <a:rPr lang="en-US" dirty="0"/>
              <a:t>Voorbeelden van CSR-</a:t>
            </a:r>
            <a:r>
              <a:rPr lang="en-US" dirty="0" err="1"/>
              <a:t>aanpassing</a:t>
            </a:r>
            <a:r>
              <a:rPr lang="en-US" dirty="0"/>
              <a:t> aan technologie</a:t>
            </a:r>
          </a:p>
        </p:txBody>
      </p:sp>
      <p:sp>
        <p:nvSpPr>
          <p:cNvPr id="4" name="Text Placeholder 14">
            <a:extLst>
              <a:ext uri="{FF2B5EF4-FFF2-40B4-BE49-F238E27FC236}">
                <a16:creationId xmlns:a16="http://schemas.microsoft.com/office/drawing/2014/main" id="{3B041993-9AD3-54CC-B4B5-ADC58A8DEE08}"/>
              </a:ext>
            </a:extLst>
          </p:cNvPr>
          <p:cNvSpPr txBox="1">
            <a:spLocks/>
          </p:cNvSpPr>
          <p:nvPr/>
        </p:nvSpPr>
        <p:spPr>
          <a:xfrm>
            <a:off x="6495882" y="60073"/>
            <a:ext cx="4718277"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b="1" dirty="0">
                <a:solidFill>
                  <a:srgbClr val="CC6A62"/>
                </a:solidFill>
              </a:rPr>
              <a:t>Inhoud</a:t>
            </a:r>
          </a:p>
        </p:txBody>
      </p:sp>
      <p:sp>
        <p:nvSpPr>
          <p:cNvPr id="6" name="Text Placeholder 18">
            <a:extLst>
              <a:ext uri="{FF2B5EF4-FFF2-40B4-BE49-F238E27FC236}">
                <a16:creationId xmlns:a16="http://schemas.microsoft.com/office/drawing/2014/main" id="{20829718-0C34-5F60-0856-D34AEA9A125D}"/>
              </a:ext>
            </a:extLst>
          </p:cNvPr>
          <p:cNvSpPr txBox="1">
            <a:spLocks/>
          </p:cNvSpPr>
          <p:nvPr/>
        </p:nvSpPr>
        <p:spPr>
          <a:xfrm>
            <a:off x="7096190" y="3005633"/>
            <a:ext cx="4929986"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12 kosteneffectieve manieren waarop mkb-bedrijven betaalbaar en snel CSR-</a:t>
            </a:r>
            <a:r>
              <a:rPr lang="en-US" dirty="0" err="1"/>
              <a:t>technologieën</a:t>
            </a:r>
            <a:r>
              <a:rPr lang="en-US" dirty="0"/>
              <a:t> kunnen invoeren</a:t>
            </a:r>
          </a:p>
        </p:txBody>
      </p:sp>
      <p:sp>
        <p:nvSpPr>
          <p:cNvPr id="7" name="Text Placeholder 16">
            <a:extLst>
              <a:ext uri="{FF2B5EF4-FFF2-40B4-BE49-F238E27FC236}">
                <a16:creationId xmlns:a16="http://schemas.microsoft.com/office/drawing/2014/main" id="{4D354DAB-CB32-A188-FD31-170CB022C3FE}"/>
              </a:ext>
            </a:extLst>
          </p:cNvPr>
          <p:cNvSpPr txBox="1">
            <a:spLocks/>
          </p:cNvSpPr>
          <p:nvPr/>
        </p:nvSpPr>
        <p:spPr>
          <a:xfrm>
            <a:off x="6495882" y="3071170"/>
            <a:ext cx="511077" cy="635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0" kern="1200" baseline="0">
                <a:solidFill>
                  <a:srgbClr val="F29E38"/>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solidFill>
                  <a:srgbClr val="C95F57"/>
                </a:solidFill>
              </a:rPr>
              <a:t>3</a:t>
            </a:r>
          </a:p>
        </p:txBody>
      </p:sp>
    </p:spTree>
    <p:extLst>
      <p:ext uri="{BB962C8B-B14F-4D97-AF65-F5344CB8AC3E}">
        <p14:creationId xmlns:p14="http://schemas.microsoft.com/office/powerpoint/2010/main" val="25665405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E78F10-030C-C514-88F6-C6352ACE01AE}"/>
              </a:ext>
            </a:extLst>
          </p:cNvPr>
          <p:cNvSpPr>
            <a:spLocks noGrp="1"/>
          </p:cNvSpPr>
          <p:nvPr>
            <p:ph type="body" sz="quarter" idx="14"/>
          </p:nvPr>
        </p:nvSpPr>
        <p:spPr>
          <a:xfrm>
            <a:off x="726087" y="1524605"/>
            <a:ext cx="9821199" cy="3079983"/>
          </a:xfrm>
        </p:spPr>
        <p:txBody>
          <a:bodyPr/>
          <a:lstStyle/>
          <a:p>
            <a:pPr algn="l"/>
            <a:r>
              <a:rPr lang="en-IE" sz="2000" dirty="0"/>
              <a:t>In de vorige paragraaf zijn de voordelen van digitale technologieën en hulpmiddelen aangetoond. Je denkt misschien dat het een dure inspanning is wat betreft investering en tijd, maar de kosten wegen altijd op tegen de voordelen. </a:t>
            </a:r>
            <a:r>
              <a:rPr lang="en-GB" sz="2000" dirty="0"/>
              <a:t>Van het aantrekken en behouden van klanten die op zoek zijn naar bedrijven die hun waarden delen tot besparingen door over te schakelen op energiezuinige manieren. CSR-</a:t>
            </a:r>
            <a:r>
              <a:rPr lang="en-GB" sz="2000" dirty="0" err="1"/>
              <a:t>programma's</a:t>
            </a:r>
            <a:r>
              <a:rPr lang="en-GB" sz="2000" dirty="0"/>
              <a:t> kunnen ook een gevoel van trots en loyaliteit creëren onder werknemers. </a:t>
            </a:r>
          </a:p>
          <a:p>
            <a:pPr algn="l"/>
            <a:endParaRPr lang="en-GB" sz="2000" dirty="0"/>
          </a:p>
          <a:p>
            <a:pPr algn="l"/>
            <a:r>
              <a:rPr lang="en-GB" sz="2000" dirty="0"/>
              <a:t>Uiteindelijk gaat maatschappelijk verantwoord ondernemen over meer dan alleen maar goed doen; het gaat over het creëren van een duurzaam bedrijfsmodel waar iedereen die erbij betrokken is van profiteert. Dit hoofdstuk bevat </a:t>
            </a:r>
            <a:r>
              <a:rPr lang="en-GB" sz="2000" dirty="0" err="1"/>
              <a:t>een </a:t>
            </a:r>
            <a:r>
              <a:rPr lang="en-GB" sz="2000" dirty="0"/>
              <a:t>lijst met eenvoudige hulpmiddelen die elke bedrijfsleider - zelfs diegenen die hun bedrijf net hebben opgestart - kan gebruiken om een kracht voor het goede te zijn.</a:t>
            </a:r>
          </a:p>
          <a:p>
            <a:br>
              <a:rPr lang="en-GB" sz="2000" dirty="0"/>
            </a:br>
            <a:endParaRPr lang="en-IE" sz="2000" dirty="0"/>
          </a:p>
        </p:txBody>
      </p:sp>
    </p:spTree>
    <p:extLst>
      <p:ext uri="{BB962C8B-B14F-4D97-AF65-F5344CB8AC3E}">
        <p14:creationId xmlns:p14="http://schemas.microsoft.com/office/powerpoint/2010/main" val="33823980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619194-4C2B-72A4-456B-7CED79A26200}"/>
              </a:ext>
            </a:extLst>
          </p:cNvPr>
          <p:cNvSpPr/>
          <p:nvPr/>
        </p:nvSpPr>
        <p:spPr>
          <a:xfrm>
            <a:off x="0" y="-6736"/>
            <a:ext cx="5296277" cy="3673389"/>
          </a:xfrm>
          <a:prstGeom prst="rect">
            <a:avLst/>
          </a:prstGeom>
          <a:solidFill>
            <a:srgbClr val="D73F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 Placeholder 8">
            <a:extLst>
              <a:ext uri="{FF2B5EF4-FFF2-40B4-BE49-F238E27FC236}">
                <a16:creationId xmlns:a16="http://schemas.microsoft.com/office/drawing/2014/main" id="{C703A2E0-3CB4-BA59-EE0C-DD1D77BB00C5}"/>
              </a:ext>
            </a:extLst>
          </p:cNvPr>
          <p:cNvSpPr>
            <a:spLocks noGrp="1"/>
          </p:cNvSpPr>
          <p:nvPr>
            <p:ph type="body" sz="quarter" idx="14"/>
          </p:nvPr>
        </p:nvSpPr>
        <p:spPr>
          <a:xfrm>
            <a:off x="389300" y="4021938"/>
            <a:ext cx="11802700" cy="2836062"/>
          </a:xfrm>
          <a:solidFill>
            <a:schemeClr val="bg1"/>
          </a:solidFill>
        </p:spPr>
        <p:txBody>
          <a:bodyPr/>
          <a:lstStyle/>
          <a:p>
            <a:pPr algn="l"/>
            <a:r>
              <a:rPr lang="en-GB" sz="2000" b="0" i="0" dirty="0">
                <a:solidFill>
                  <a:srgbClr val="0A0A0A"/>
                </a:solidFill>
                <a:effectLst/>
              </a:rPr>
              <a:t>Maak van je verpakking een vorm van merkreclame met een doos of mailer op maat. Als je een verpakking aan de buitenkant personaliseert, is er geen misverstand mogelijk over van wie het geweldige pakket is als je klant het ontvangt! Ze doen alle soorten verpakkingen, zakken, papier, dozen enz.</a:t>
            </a:r>
          </a:p>
          <a:p>
            <a:pPr algn="l"/>
            <a:r>
              <a:rPr lang="en-GB" sz="2000" b="0" i="0" dirty="0">
                <a:solidFill>
                  <a:srgbClr val="0A0A0A"/>
                </a:solidFill>
                <a:effectLst/>
              </a:rPr>
              <a:t>Op maat gemaakte noissue verzend-/verzenddozen helpen je bij het creëren van de ultieme unboxing-ervaring. Ze werken samen met andere </a:t>
            </a:r>
            <a:r>
              <a:rPr lang="en-GB" sz="2000" b="0" i="0" dirty="0">
                <a:solidFill>
                  <a:srgbClr val="0A0A0A"/>
                </a:solidFill>
                <a:effectLst/>
                <a:hlinkClick r:id="rId2"/>
              </a:rPr>
              <a:t>experts uit de industrie </a:t>
            </a:r>
            <a:r>
              <a:rPr lang="en-GB" sz="2000" b="0" i="0" dirty="0">
                <a:solidFill>
                  <a:srgbClr val="0A0A0A"/>
                </a:solidFill>
                <a:effectLst/>
              </a:rPr>
              <a:t>die je kunnen helpen groeien, zoals marketing-, logistieke en duurzaamheidsexperts! Je kunt online </a:t>
            </a:r>
            <a:r>
              <a:rPr lang="en-GB" sz="2000" b="0" i="0" dirty="0">
                <a:solidFill>
                  <a:srgbClr val="0A0A0A"/>
                </a:solidFill>
                <a:effectLst/>
                <a:hlinkClick r:id="rId3"/>
              </a:rPr>
              <a:t>noissue reseller </a:t>
            </a:r>
            <a:r>
              <a:rPr lang="en-GB" sz="2000" b="0" i="0" dirty="0">
                <a:solidFill>
                  <a:srgbClr val="0A0A0A"/>
                </a:solidFill>
                <a:effectLst/>
              </a:rPr>
              <a:t>worden om mee te doen aan de missie. Hun </a:t>
            </a:r>
            <a:r>
              <a:rPr lang="en-GB" sz="2000" b="0" i="0" dirty="0">
                <a:solidFill>
                  <a:srgbClr val="0A0A0A"/>
                </a:solidFill>
                <a:effectLst/>
                <a:hlinkClick r:id="rId4"/>
              </a:rPr>
              <a:t>partnerprogramma's </a:t>
            </a:r>
            <a:r>
              <a:rPr lang="en-GB" sz="2000" b="0" i="0" dirty="0">
                <a:solidFill>
                  <a:srgbClr val="0A0A0A"/>
                </a:solidFill>
                <a:effectLst/>
              </a:rPr>
              <a:t>stellen jou en anderen in staat om anderen aan het doel te koppelen. </a:t>
            </a:r>
            <a:endParaRPr lang="en-IE" sz="2000" dirty="0"/>
          </a:p>
        </p:txBody>
      </p:sp>
      <p:pic>
        <p:nvPicPr>
          <p:cNvPr id="1026" name="Picture 2" descr="noissue’s boxes and mailers are also eco-friendly and are either 100% compostable and recyclable.">
            <a:extLst>
              <a:ext uri="{FF2B5EF4-FFF2-40B4-BE49-F238E27FC236}">
                <a16:creationId xmlns:a16="http://schemas.microsoft.com/office/drawing/2014/main" id="{EC82A07A-7480-D71C-52B9-C5B5DE466DF4}"/>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7742" r="16742" b="12299"/>
          <a:stretch/>
        </p:blipFill>
        <p:spPr bwMode="auto">
          <a:xfrm>
            <a:off x="5257519" y="-29342"/>
            <a:ext cx="4773721" cy="36959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42ADB9A-C574-DF0C-FEBA-77053AD55E8F}"/>
              </a:ext>
            </a:extLst>
          </p:cNvPr>
          <p:cNvSpPr txBox="1"/>
          <p:nvPr/>
        </p:nvSpPr>
        <p:spPr>
          <a:xfrm>
            <a:off x="-169847" y="32388"/>
            <a:ext cx="5223849" cy="3785652"/>
          </a:xfrm>
          <a:prstGeom prst="rect">
            <a:avLst/>
          </a:prstGeom>
          <a:noFill/>
        </p:spPr>
        <p:txBody>
          <a:bodyPr wrap="square" rtlCol="0">
            <a:spAutoFit/>
          </a:bodyPr>
          <a:lstStyle/>
          <a:p>
            <a:pPr marL="457200" lvl="1" indent="0">
              <a:buNone/>
            </a:pPr>
            <a:r>
              <a:rPr lang="en-GB" sz="2400" b="1" i="0" u="sng" dirty="0" err="1">
                <a:solidFill>
                  <a:schemeClr val="bg1"/>
                </a:solidFill>
                <a:effectLst/>
                <a:hlinkClick r:id="rId6">
                  <a:extLst>
                    <a:ext uri="{A12FA001-AC4F-418D-AE19-62706E023703}">
                      <ahyp:hlinkClr xmlns:ahyp="http://schemas.microsoft.com/office/drawing/2018/hyperlinkcolor" val="tx"/>
                    </a:ext>
                  </a:extLst>
                </a:hlinkClick>
              </a:rPr>
              <a:t>noissue's </a:t>
            </a:r>
            <a:r>
              <a:rPr lang="en-GB" sz="2400" b="1" i="0" u="sng" dirty="0">
                <a:solidFill>
                  <a:schemeClr val="bg1"/>
                </a:solidFill>
                <a:effectLst/>
                <a:hlinkClick r:id="rId6">
                  <a:extLst>
                    <a:ext uri="{A12FA001-AC4F-418D-AE19-62706E023703}">
                      <ahyp:hlinkClr xmlns:ahyp="http://schemas.microsoft.com/office/drawing/2018/hyperlinkcolor" val="tx"/>
                    </a:ext>
                  </a:extLst>
                </a:hlinkClick>
              </a:rPr>
              <a:t>dozen </a:t>
            </a:r>
            <a:r>
              <a:rPr lang="en-GB" sz="2200" i="0" dirty="0">
                <a:solidFill>
                  <a:schemeClr val="bg1"/>
                </a:solidFill>
                <a:effectLst/>
              </a:rPr>
              <a:t>en mailers zijn online eco-vriendelijke, 100% composteerbare en recyclebare aanbieders van verpakkingen en producten. Ze leveren wereldwijd, bestel online jouw </a:t>
            </a:r>
            <a:r>
              <a:rPr lang="en-GB" sz="2200" b="0" dirty="0">
                <a:solidFill>
                  <a:schemeClr val="bg1"/>
                </a:solidFill>
              </a:rPr>
              <a:t>duurzame verpakking </a:t>
            </a:r>
            <a:r>
              <a:rPr lang="en-GB" sz="2200" i="0" dirty="0">
                <a:solidFill>
                  <a:schemeClr val="bg1"/>
                </a:solidFill>
                <a:effectLst/>
              </a:rPr>
              <a:t>op maat</a:t>
            </a:r>
            <a:r>
              <a:rPr lang="en-GB" sz="2200" b="0" dirty="0">
                <a:solidFill>
                  <a:schemeClr val="bg1"/>
                </a:solidFill>
              </a:rPr>
              <a:t>. Ze zetten zich in voor </a:t>
            </a:r>
            <a:r>
              <a:rPr lang="en-GB" sz="2200" b="0" dirty="0">
                <a:solidFill>
                  <a:schemeClr val="bg1"/>
                </a:solidFill>
                <a:hlinkClick r:id="rId7">
                  <a:extLst>
                    <a:ext uri="{A12FA001-AC4F-418D-AE19-62706E023703}">
                      <ahyp:hlinkClr xmlns:ahyp="http://schemas.microsoft.com/office/drawing/2018/hyperlinkcolor" val="tx"/>
                    </a:ext>
                  </a:extLst>
                </a:hlinkClick>
              </a:rPr>
              <a:t>duurzaamheid </a:t>
            </a:r>
            <a:r>
              <a:rPr lang="en-GB" sz="2200" b="0" dirty="0">
                <a:solidFill>
                  <a:schemeClr val="bg1"/>
                </a:solidFill>
              </a:rPr>
              <a:t>voor al hun producten, hun eenvoudige online ontwerpplatform en lage minimum bestelhoeveelheden. </a:t>
            </a:r>
            <a:r>
              <a:rPr lang="en-GB" sz="2200" b="0" dirty="0">
                <a:solidFill>
                  <a:schemeClr val="bg1"/>
                </a:solidFill>
                <a:hlinkClick r:id="rId8">
                  <a:extLst>
                    <a:ext uri="{A12FA001-AC4F-418D-AE19-62706E023703}">
                      <ahyp:hlinkClr xmlns:ahyp="http://schemas.microsoft.com/office/drawing/2018/hyperlinkcolor" val="tx"/>
                    </a:ext>
                  </a:extLst>
                </a:hlinkClick>
              </a:rPr>
              <a:t>Doe hier inspiratie op.</a:t>
            </a:r>
            <a:endParaRPr lang="en-IE" sz="2200" dirty="0">
              <a:solidFill>
                <a:schemeClr val="bg1"/>
              </a:solidFill>
            </a:endParaRPr>
          </a:p>
          <a:p>
            <a:endParaRPr lang="en-IE" dirty="0"/>
          </a:p>
        </p:txBody>
      </p:sp>
      <p:sp>
        <p:nvSpPr>
          <p:cNvPr id="7" name="Rectangle 6">
            <a:extLst>
              <a:ext uri="{FF2B5EF4-FFF2-40B4-BE49-F238E27FC236}">
                <a16:creationId xmlns:a16="http://schemas.microsoft.com/office/drawing/2014/main" id="{7B200243-FC85-B71D-94A0-1A7C15C5E76C}"/>
              </a:ext>
            </a:extLst>
          </p:cNvPr>
          <p:cNvSpPr/>
          <p:nvPr/>
        </p:nvSpPr>
        <p:spPr>
          <a:xfrm>
            <a:off x="10031240" y="-29342"/>
            <a:ext cx="2160759" cy="3673389"/>
          </a:xfrm>
          <a:prstGeom prst="rect">
            <a:avLst/>
          </a:prstGeom>
          <a:solidFill>
            <a:srgbClr val="009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Rectangle 5">
            <a:extLst>
              <a:ext uri="{FF2B5EF4-FFF2-40B4-BE49-F238E27FC236}">
                <a16:creationId xmlns:a16="http://schemas.microsoft.com/office/drawing/2014/main" id="{2F17D801-D858-19D6-BB92-1A2D56C66994}"/>
              </a:ext>
            </a:extLst>
          </p:cNvPr>
          <p:cNvSpPr/>
          <p:nvPr/>
        </p:nvSpPr>
        <p:spPr>
          <a:xfrm>
            <a:off x="10069998" y="628511"/>
            <a:ext cx="2122001" cy="878877"/>
          </a:xfrm>
          <a:prstGeom prst="rect">
            <a:avLst/>
          </a:prstGeom>
          <a:solidFill>
            <a:srgbClr val="009E01"/>
          </a:solidFill>
          <a:ln>
            <a:solidFill>
              <a:srgbClr val="00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Tool </a:t>
            </a:r>
            <a:r>
              <a:rPr lang="en-IE" sz="2400" b="1" dirty="0"/>
              <a:t>voor milieuvriendelijke </a:t>
            </a:r>
            <a:r>
              <a:rPr lang="en-IE" sz="2400" dirty="0"/>
              <a:t>verpakking</a:t>
            </a:r>
          </a:p>
        </p:txBody>
      </p:sp>
      <p:pic>
        <p:nvPicPr>
          <p:cNvPr id="3" name="Graphic 2" descr="Recycle with solid fill">
            <a:extLst>
              <a:ext uri="{FF2B5EF4-FFF2-40B4-BE49-F238E27FC236}">
                <a16:creationId xmlns:a16="http://schemas.microsoft.com/office/drawing/2014/main" id="{B016ED8B-F48A-4F1D-BCB2-C8ED6121E77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372429" y="1610466"/>
            <a:ext cx="1391373" cy="1391373"/>
          </a:xfrm>
          <a:prstGeom prst="rect">
            <a:avLst/>
          </a:prstGeom>
        </p:spPr>
      </p:pic>
    </p:spTree>
    <p:extLst>
      <p:ext uri="{BB962C8B-B14F-4D97-AF65-F5344CB8AC3E}">
        <p14:creationId xmlns:p14="http://schemas.microsoft.com/office/powerpoint/2010/main" val="15953868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 name="Rectangle 2047">
            <a:extLst>
              <a:ext uri="{FF2B5EF4-FFF2-40B4-BE49-F238E27FC236}">
                <a16:creationId xmlns:a16="http://schemas.microsoft.com/office/drawing/2014/main" id="{0DA21AE8-8C98-EEC0-D88D-98B841051C71}"/>
              </a:ext>
            </a:extLst>
          </p:cNvPr>
          <p:cNvSpPr/>
          <p:nvPr/>
        </p:nvSpPr>
        <p:spPr>
          <a:xfrm>
            <a:off x="-1" y="-12101"/>
            <a:ext cx="5015447" cy="3663318"/>
          </a:xfrm>
          <a:prstGeom prst="rect">
            <a:avLst/>
          </a:prstGeom>
          <a:solidFill>
            <a:srgbClr val="6A7E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050" name="Picture 2" descr="Boost Corporate Social Responsibility - Percent Pledge">
            <a:extLst>
              <a:ext uri="{FF2B5EF4-FFF2-40B4-BE49-F238E27FC236}">
                <a16:creationId xmlns:a16="http://schemas.microsoft.com/office/drawing/2014/main" id="{2AE83684-B391-B246-E4E4-2424AEB240C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22602" r="3094"/>
          <a:stretch/>
        </p:blipFill>
        <p:spPr bwMode="auto">
          <a:xfrm>
            <a:off x="5015446" y="-36388"/>
            <a:ext cx="5015447" cy="3687605"/>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C703A2E0-3CB4-BA59-EE0C-DD1D77BB00C5}"/>
              </a:ext>
            </a:extLst>
          </p:cNvPr>
          <p:cNvSpPr>
            <a:spLocks noGrp="1"/>
          </p:cNvSpPr>
          <p:nvPr>
            <p:ph type="body" sz="quarter" idx="14"/>
          </p:nvPr>
        </p:nvSpPr>
        <p:spPr>
          <a:xfrm>
            <a:off x="190124" y="4081798"/>
            <a:ext cx="12001876" cy="2776202"/>
          </a:xfrm>
          <a:solidFill>
            <a:schemeClr val="bg1"/>
          </a:solidFill>
        </p:spPr>
        <p:txBody>
          <a:bodyPr/>
          <a:lstStyle/>
          <a:p>
            <a:pPr algn="l"/>
            <a:r>
              <a:rPr lang="en-GB" sz="2200" dirty="0">
                <a:solidFill>
                  <a:srgbClr val="0A0A0A"/>
                </a:solidFill>
                <a:hlinkClick r:id="rId3"/>
              </a:rPr>
              <a:t>Percent Pledge </a:t>
            </a:r>
            <a:r>
              <a:rPr lang="en-GB" sz="2200" dirty="0">
                <a:solidFill>
                  <a:srgbClr val="0A0A0A"/>
                </a:solidFill>
              </a:rPr>
              <a:t>ondersteunt op maat gemaakte sociale impactprogramma's en helpt bedrijven hun werknemersbetrokkenheid, personeelsbehoud en employer brand op authentieke wijze te verbeteren. Het gebruiksvriendelijke platform en de experts op het gebied van maatschappelijke impact bieden één bron voor donaties, vrijwilligerswerk, het doorlichten van goede doelen en impactrapportages. Gebruikt door HR, People, Culture en Social Impact leiders die een verschil willen maken in hun bedrijf en in de wereld. Het heeft een </a:t>
            </a:r>
            <a:r>
              <a:rPr lang="en-GB" sz="2200" dirty="0">
                <a:solidFill>
                  <a:srgbClr val="0A0A0A"/>
                </a:solidFill>
                <a:hlinkClick r:id="rId4"/>
              </a:rPr>
              <a:t>Workplace Giving Platform</a:t>
            </a:r>
            <a:r>
              <a:rPr lang="en-GB" sz="2200" dirty="0">
                <a:solidFill>
                  <a:srgbClr val="0A0A0A"/>
                </a:solidFill>
              </a:rPr>
              <a:t>, </a:t>
            </a:r>
            <a:r>
              <a:rPr lang="en-GB" sz="2200" dirty="0">
                <a:solidFill>
                  <a:srgbClr val="0A0A0A"/>
                </a:solidFill>
                <a:hlinkClick r:id="rId5"/>
              </a:rPr>
              <a:t>Employee Giving Program</a:t>
            </a:r>
            <a:r>
              <a:rPr lang="en-GB" sz="2200" dirty="0">
                <a:solidFill>
                  <a:srgbClr val="0A0A0A"/>
                </a:solidFill>
              </a:rPr>
              <a:t>, </a:t>
            </a:r>
            <a:r>
              <a:rPr lang="en-GB" sz="2200" dirty="0">
                <a:solidFill>
                  <a:srgbClr val="0A0A0A"/>
                </a:solidFill>
                <a:hlinkClick r:id="rId6"/>
              </a:rPr>
              <a:t>Impact Reporting</a:t>
            </a:r>
            <a:r>
              <a:rPr lang="en-GB" sz="2200" dirty="0">
                <a:solidFill>
                  <a:srgbClr val="0A0A0A"/>
                </a:solidFill>
              </a:rPr>
              <a:t>, </a:t>
            </a:r>
            <a:r>
              <a:rPr lang="en-GB" sz="2200" dirty="0">
                <a:solidFill>
                  <a:srgbClr val="0A0A0A"/>
                </a:solidFill>
                <a:hlinkClick r:id="rId7"/>
              </a:rPr>
              <a:t>Employee Passion Assessment </a:t>
            </a:r>
            <a:r>
              <a:rPr lang="en-GB" sz="2200" dirty="0">
                <a:solidFill>
                  <a:srgbClr val="0A0A0A"/>
                </a:solidFill>
              </a:rPr>
              <a:t>en meer. Voorbeeld van een </a:t>
            </a:r>
            <a:r>
              <a:rPr lang="en-GB" sz="2200" dirty="0">
                <a:solidFill>
                  <a:srgbClr val="0A0A0A"/>
                </a:solidFill>
                <a:hlinkClick r:id="rId8"/>
              </a:rPr>
              <a:t>impactrapportage</a:t>
            </a:r>
            <a:r>
              <a:rPr lang="en-GB" sz="2200" dirty="0">
                <a:solidFill>
                  <a:srgbClr val="0A0A0A"/>
                </a:solidFill>
              </a:rPr>
              <a:t>. </a:t>
            </a:r>
            <a:r>
              <a:rPr lang="en-GB" sz="2200" dirty="0">
                <a:solidFill>
                  <a:srgbClr val="0A0A0A"/>
                </a:solidFill>
                <a:hlinkClick r:id="rId9"/>
              </a:rPr>
              <a:t>Bekijk hoe het zich verhoudt tot andere vergelijkbare platforms en meer informatie. </a:t>
            </a:r>
            <a:endParaRPr lang="en-GB" sz="2200" dirty="0">
              <a:solidFill>
                <a:srgbClr val="0A0A0A"/>
              </a:solidFill>
            </a:endParaRPr>
          </a:p>
        </p:txBody>
      </p:sp>
      <p:sp>
        <p:nvSpPr>
          <p:cNvPr id="63" name="TextBox 62">
            <a:extLst>
              <a:ext uri="{FF2B5EF4-FFF2-40B4-BE49-F238E27FC236}">
                <a16:creationId xmlns:a16="http://schemas.microsoft.com/office/drawing/2014/main" id="{9F25C476-1A50-54FC-A08D-24F527B38480}"/>
              </a:ext>
            </a:extLst>
          </p:cNvPr>
          <p:cNvSpPr txBox="1"/>
          <p:nvPr/>
        </p:nvSpPr>
        <p:spPr>
          <a:xfrm>
            <a:off x="251936" y="27883"/>
            <a:ext cx="4574116" cy="3539430"/>
          </a:xfrm>
          <a:prstGeom prst="rect">
            <a:avLst/>
          </a:prstGeom>
          <a:noFill/>
        </p:spPr>
        <p:txBody>
          <a:bodyPr wrap="square" rtlCol="0">
            <a:spAutoFit/>
          </a:bodyPr>
          <a:lstStyle/>
          <a:p>
            <a:r>
              <a:rPr lang="en-GB" sz="2400" b="1" i="0" u="sng" dirty="0">
                <a:solidFill>
                  <a:schemeClr val="bg1"/>
                </a:solidFill>
                <a:effectLst/>
              </a:rPr>
              <a:t>Percent Pledge Filantropie op de werkplek</a:t>
            </a:r>
            <a:r>
              <a:rPr lang="en-GB" sz="2400" b="1" i="0" dirty="0">
                <a:solidFill>
                  <a:schemeClr val="bg1"/>
                </a:solidFill>
                <a:effectLst/>
              </a:rPr>
              <a:t>. </a:t>
            </a:r>
            <a:r>
              <a:rPr lang="en-GB" sz="2200" b="0" dirty="0">
                <a:solidFill>
                  <a:schemeClr val="bg1"/>
                </a:solidFill>
              </a:rPr>
              <a:t>Percent Pledge creëert sociale impactprogramma's die aanpasbaar en betaalbaar zijn voor bedrijven van elke omvang. Voorbeelden hiervan zijn een eenvoudigere manier om werknemers te helpen doneren aan hun gemeenschap, werknemersbetrokkenheid of het organiseren van boeiende vrijwilligersevenementen.</a:t>
            </a:r>
            <a:endParaRPr lang="en-IE" dirty="0"/>
          </a:p>
        </p:txBody>
      </p:sp>
      <p:sp>
        <p:nvSpPr>
          <p:cNvPr id="2049" name="Rectangle 2048">
            <a:extLst>
              <a:ext uri="{FF2B5EF4-FFF2-40B4-BE49-F238E27FC236}">
                <a16:creationId xmlns:a16="http://schemas.microsoft.com/office/drawing/2014/main" id="{34B91779-A77A-9E53-2F93-F371E8BF9043}"/>
              </a:ext>
            </a:extLst>
          </p:cNvPr>
          <p:cNvSpPr/>
          <p:nvPr/>
        </p:nvSpPr>
        <p:spPr>
          <a:xfrm>
            <a:off x="10031240" y="-29342"/>
            <a:ext cx="2160759" cy="3673389"/>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051" name="Rectangle 2050">
            <a:extLst>
              <a:ext uri="{FF2B5EF4-FFF2-40B4-BE49-F238E27FC236}">
                <a16:creationId xmlns:a16="http://schemas.microsoft.com/office/drawing/2014/main" id="{50CD30F9-A035-0F6B-FA63-9A39DB1BE88B}"/>
              </a:ext>
            </a:extLst>
          </p:cNvPr>
          <p:cNvSpPr/>
          <p:nvPr/>
        </p:nvSpPr>
        <p:spPr>
          <a:xfrm>
            <a:off x="10069998" y="628511"/>
            <a:ext cx="2122001" cy="878877"/>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t>Sociaal </a:t>
            </a:r>
            <a:r>
              <a:rPr lang="en-IE" sz="2300" dirty="0"/>
              <a:t>werker en filantropie voor de gemeenschap, instrument voor vrijwilligerswerk</a:t>
            </a:r>
          </a:p>
        </p:txBody>
      </p:sp>
      <p:grpSp>
        <p:nvGrpSpPr>
          <p:cNvPr id="2" name="Graphic 4">
            <a:extLst>
              <a:ext uri="{FF2B5EF4-FFF2-40B4-BE49-F238E27FC236}">
                <a16:creationId xmlns:a16="http://schemas.microsoft.com/office/drawing/2014/main" id="{EF69189E-8DFE-1F12-69EC-531FC83562B8}"/>
              </a:ext>
            </a:extLst>
          </p:cNvPr>
          <p:cNvGrpSpPr/>
          <p:nvPr/>
        </p:nvGrpSpPr>
        <p:grpSpPr>
          <a:xfrm>
            <a:off x="10031240" y="2059822"/>
            <a:ext cx="2056020" cy="1303893"/>
            <a:chOff x="7451356" y="3368393"/>
            <a:chExt cx="2245761" cy="1336865"/>
          </a:xfrm>
        </p:grpSpPr>
        <p:sp>
          <p:nvSpPr>
            <p:cNvPr id="3" name="Freeform 1023">
              <a:extLst>
                <a:ext uri="{FF2B5EF4-FFF2-40B4-BE49-F238E27FC236}">
                  <a16:creationId xmlns:a16="http://schemas.microsoft.com/office/drawing/2014/main" id="{9DA86095-AA26-7377-3AFE-45E21AA562BC}"/>
                </a:ext>
              </a:extLst>
            </p:cNvPr>
            <p:cNvSpPr/>
            <p:nvPr/>
          </p:nvSpPr>
          <p:spPr>
            <a:xfrm>
              <a:off x="8281896" y="4112092"/>
              <a:ext cx="541" cy="1985"/>
            </a:xfrm>
            <a:custGeom>
              <a:avLst/>
              <a:gdLst>
                <a:gd name="connsiteX0" fmla="*/ 542 w 541"/>
                <a:gd name="connsiteY0" fmla="*/ 1985 h 1985"/>
                <a:gd name="connsiteX1" fmla="*/ 0 w 541"/>
                <a:gd name="connsiteY1" fmla="*/ 0 h 1985"/>
                <a:gd name="connsiteX2" fmla="*/ 542 w 541"/>
                <a:gd name="connsiteY2" fmla="*/ 1985 h 1985"/>
              </a:gdLst>
              <a:ahLst/>
              <a:cxnLst>
                <a:cxn ang="0">
                  <a:pos x="connsiteX0" y="connsiteY0"/>
                </a:cxn>
                <a:cxn ang="0">
                  <a:pos x="connsiteX1" y="connsiteY1"/>
                </a:cxn>
                <a:cxn ang="0">
                  <a:pos x="connsiteX2" y="connsiteY2"/>
                </a:cxn>
              </a:cxnLst>
              <a:rect l="l" t="t" r="r" b="b"/>
              <a:pathLst>
                <a:path w="541" h="1985">
                  <a:moveTo>
                    <a:pt x="542" y="1985"/>
                  </a:moveTo>
                  <a:cubicBezTo>
                    <a:pt x="361" y="1263"/>
                    <a:pt x="181" y="722"/>
                    <a:pt x="0" y="0"/>
                  </a:cubicBezTo>
                  <a:cubicBezTo>
                    <a:pt x="0" y="542"/>
                    <a:pt x="181" y="1263"/>
                    <a:pt x="542" y="1985"/>
                  </a:cubicBezTo>
                  <a:close/>
                </a:path>
              </a:pathLst>
            </a:custGeom>
            <a:solidFill>
              <a:srgbClr val="FFFFFF"/>
            </a:solidFill>
            <a:ln w="1804" cap="flat">
              <a:noFill/>
              <a:prstDash val="solid"/>
              <a:miter/>
            </a:ln>
          </p:spPr>
          <p:txBody>
            <a:bodyPr rtlCol="0" anchor="ctr"/>
            <a:lstStyle/>
            <a:p>
              <a:endParaRPr lang="en-US"/>
            </a:p>
          </p:txBody>
        </p:sp>
        <p:sp>
          <p:nvSpPr>
            <p:cNvPr id="4" name="Freeform 1024">
              <a:extLst>
                <a:ext uri="{FF2B5EF4-FFF2-40B4-BE49-F238E27FC236}">
                  <a16:creationId xmlns:a16="http://schemas.microsoft.com/office/drawing/2014/main" id="{5AF967D7-C7E2-20E0-65BC-A5985E5DD7E1}"/>
                </a:ext>
              </a:extLst>
            </p:cNvPr>
            <p:cNvSpPr/>
            <p:nvPr/>
          </p:nvSpPr>
          <p:spPr>
            <a:xfrm>
              <a:off x="9179031" y="3884696"/>
              <a:ext cx="1443" cy="2526"/>
            </a:xfrm>
            <a:custGeom>
              <a:avLst/>
              <a:gdLst>
                <a:gd name="connsiteX0" fmla="*/ 1444 w 1443"/>
                <a:gd name="connsiteY0" fmla="*/ 2526 h 2526"/>
                <a:gd name="connsiteX1" fmla="*/ 0 w 1443"/>
                <a:gd name="connsiteY1" fmla="*/ 0 h 2526"/>
                <a:gd name="connsiteX2" fmla="*/ 1444 w 1443"/>
                <a:gd name="connsiteY2" fmla="*/ 2526 h 2526"/>
              </a:gdLst>
              <a:ahLst/>
              <a:cxnLst>
                <a:cxn ang="0">
                  <a:pos x="connsiteX0" y="connsiteY0"/>
                </a:cxn>
                <a:cxn ang="0">
                  <a:pos x="connsiteX1" y="connsiteY1"/>
                </a:cxn>
                <a:cxn ang="0">
                  <a:pos x="connsiteX2" y="connsiteY2"/>
                </a:cxn>
              </a:cxnLst>
              <a:rect l="l" t="t" r="r" b="b"/>
              <a:pathLst>
                <a:path w="1443" h="2526">
                  <a:moveTo>
                    <a:pt x="1444" y="2526"/>
                  </a:moveTo>
                  <a:cubicBezTo>
                    <a:pt x="902" y="1624"/>
                    <a:pt x="542" y="902"/>
                    <a:pt x="0" y="0"/>
                  </a:cubicBezTo>
                  <a:cubicBezTo>
                    <a:pt x="542" y="902"/>
                    <a:pt x="902" y="1624"/>
                    <a:pt x="1444" y="2526"/>
                  </a:cubicBezTo>
                  <a:close/>
                </a:path>
              </a:pathLst>
            </a:custGeom>
            <a:solidFill>
              <a:srgbClr val="FFFFFF"/>
            </a:solidFill>
            <a:ln w="1804" cap="flat">
              <a:noFill/>
              <a:prstDash val="solid"/>
              <a:miter/>
            </a:ln>
          </p:spPr>
          <p:txBody>
            <a:bodyPr rtlCol="0" anchor="ctr"/>
            <a:lstStyle/>
            <a:p>
              <a:endParaRPr lang="en-US"/>
            </a:p>
          </p:txBody>
        </p:sp>
        <p:sp>
          <p:nvSpPr>
            <p:cNvPr id="5" name="Freeform 1025">
              <a:extLst>
                <a:ext uri="{FF2B5EF4-FFF2-40B4-BE49-F238E27FC236}">
                  <a16:creationId xmlns:a16="http://schemas.microsoft.com/office/drawing/2014/main" id="{45EB6CCF-FADD-CB00-204F-DD28250416B3}"/>
                </a:ext>
              </a:extLst>
            </p:cNvPr>
            <p:cNvSpPr/>
            <p:nvPr/>
          </p:nvSpPr>
          <p:spPr>
            <a:xfrm>
              <a:off x="9114782" y="3894261"/>
              <a:ext cx="360" cy="1082"/>
            </a:xfrm>
            <a:custGeom>
              <a:avLst/>
              <a:gdLst>
                <a:gd name="connsiteX0" fmla="*/ 361 w 360"/>
                <a:gd name="connsiteY0" fmla="*/ 0 h 1082"/>
                <a:gd name="connsiteX1" fmla="*/ 0 w 360"/>
                <a:gd name="connsiteY1" fmla="*/ 1083 h 1082"/>
                <a:gd name="connsiteX2" fmla="*/ 361 w 360"/>
                <a:gd name="connsiteY2" fmla="*/ 0 h 1082"/>
              </a:gdLst>
              <a:ahLst/>
              <a:cxnLst>
                <a:cxn ang="0">
                  <a:pos x="connsiteX0" y="connsiteY0"/>
                </a:cxn>
                <a:cxn ang="0">
                  <a:pos x="connsiteX1" y="connsiteY1"/>
                </a:cxn>
                <a:cxn ang="0">
                  <a:pos x="connsiteX2" y="connsiteY2"/>
                </a:cxn>
              </a:cxnLst>
              <a:rect l="l" t="t" r="r" b="b"/>
              <a:pathLst>
                <a:path w="360" h="1082">
                  <a:moveTo>
                    <a:pt x="361" y="0"/>
                  </a:moveTo>
                  <a:cubicBezTo>
                    <a:pt x="181" y="361"/>
                    <a:pt x="181" y="722"/>
                    <a:pt x="0" y="1083"/>
                  </a:cubicBezTo>
                  <a:cubicBezTo>
                    <a:pt x="181" y="722"/>
                    <a:pt x="181" y="361"/>
                    <a:pt x="361" y="0"/>
                  </a:cubicBezTo>
                  <a:close/>
                </a:path>
              </a:pathLst>
            </a:custGeom>
            <a:solidFill>
              <a:srgbClr val="FFFFFF"/>
            </a:solidFill>
            <a:ln w="1804" cap="flat">
              <a:noFill/>
              <a:prstDash val="solid"/>
              <a:miter/>
            </a:ln>
          </p:spPr>
          <p:txBody>
            <a:bodyPr rtlCol="0" anchor="ctr"/>
            <a:lstStyle/>
            <a:p>
              <a:endParaRPr lang="en-US"/>
            </a:p>
          </p:txBody>
        </p:sp>
        <p:sp>
          <p:nvSpPr>
            <p:cNvPr id="6" name="Freeform 1026">
              <a:extLst>
                <a:ext uri="{FF2B5EF4-FFF2-40B4-BE49-F238E27FC236}">
                  <a16:creationId xmlns:a16="http://schemas.microsoft.com/office/drawing/2014/main" id="{44D306DE-8D9F-2271-28C7-292B0DE6E26C}"/>
                </a:ext>
              </a:extLst>
            </p:cNvPr>
            <p:cNvSpPr/>
            <p:nvPr/>
          </p:nvSpPr>
          <p:spPr>
            <a:xfrm>
              <a:off x="8280091" y="4100542"/>
              <a:ext cx="180" cy="1984"/>
            </a:xfrm>
            <a:custGeom>
              <a:avLst/>
              <a:gdLst>
                <a:gd name="connsiteX0" fmla="*/ 181 w 180"/>
                <a:gd name="connsiteY0" fmla="*/ 1985 h 1984"/>
                <a:gd name="connsiteX1" fmla="*/ 0 w 180"/>
                <a:gd name="connsiteY1" fmla="*/ 0 h 1984"/>
                <a:gd name="connsiteX2" fmla="*/ 181 w 180"/>
                <a:gd name="connsiteY2" fmla="*/ 1985 h 1984"/>
              </a:gdLst>
              <a:ahLst/>
              <a:cxnLst>
                <a:cxn ang="0">
                  <a:pos x="connsiteX0" y="connsiteY0"/>
                </a:cxn>
                <a:cxn ang="0">
                  <a:pos x="connsiteX1" y="connsiteY1"/>
                </a:cxn>
                <a:cxn ang="0">
                  <a:pos x="connsiteX2" y="connsiteY2"/>
                </a:cxn>
              </a:cxnLst>
              <a:rect l="l" t="t" r="r" b="b"/>
              <a:pathLst>
                <a:path w="180" h="1984">
                  <a:moveTo>
                    <a:pt x="181" y="1985"/>
                  </a:moveTo>
                  <a:cubicBezTo>
                    <a:pt x="181" y="1263"/>
                    <a:pt x="181" y="722"/>
                    <a:pt x="0" y="0"/>
                  </a:cubicBezTo>
                  <a:cubicBezTo>
                    <a:pt x="181" y="722"/>
                    <a:pt x="181" y="1443"/>
                    <a:pt x="181" y="1985"/>
                  </a:cubicBezTo>
                  <a:close/>
                </a:path>
              </a:pathLst>
            </a:custGeom>
            <a:solidFill>
              <a:srgbClr val="FFFFFF"/>
            </a:solidFill>
            <a:ln w="1804" cap="flat">
              <a:noFill/>
              <a:prstDash val="solid"/>
              <a:miter/>
            </a:ln>
          </p:spPr>
          <p:txBody>
            <a:bodyPr rtlCol="0" anchor="ctr"/>
            <a:lstStyle/>
            <a:p>
              <a:endParaRPr lang="en-US"/>
            </a:p>
          </p:txBody>
        </p:sp>
        <p:sp>
          <p:nvSpPr>
            <p:cNvPr id="7" name="Freeform 1027">
              <a:extLst>
                <a:ext uri="{FF2B5EF4-FFF2-40B4-BE49-F238E27FC236}">
                  <a16:creationId xmlns:a16="http://schemas.microsoft.com/office/drawing/2014/main" id="{F8F1EF98-DAFD-C265-7BBE-8476FB794928}"/>
                </a:ext>
              </a:extLst>
            </p:cNvPr>
            <p:cNvSpPr/>
            <p:nvPr/>
          </p:nvSpPr>
          <p:spPr>
            <a:xfrm>
              <a:off x="9113519" y="3898412"/>
              <a:ext cx="360" cy="1263"/>
            </a:xfrm>
            <a:custGeom>
              <a:avLst/>
              <a:gdLst>
                <a:gd name="connsiteX0" fmla="*/ 361 w 360"/>
                <a:gd name="connsiteY0" fmla="*/ 0 h 1263"/>
                <a:gd name="connsiteX1" fmla="*/ 0 w 360"/>
                <a:gd name="connsiteY1" fmla="*/ 1263 h 1263"/>
                <a:gd name="connsiteX2" fmla="*/ 361 w 360"/>
                <a:gd name="connsiteY2" fmla="*/ 0 h 1263"/>
              </a:gdLst>
              <a:ahLst/>
              <a:cxnLst>
                <a:cxn ang="0">
                  <a:pos x="connsiteX0" y="connsiteY0"/>
                </a:cxn>
                <a:cxn ang="0">
                  <a:pos x="connsiteX1" y="connsiteY1"/>
                </a:cxn>
                <a:cxn ang="0">
                  <a:pos x="connsiteX2" y="connsiteY2"/>
                </a:cxn>
              </a:cxnLst>
              <a:rect l="l" t="t" r="r" b="b"/>
              <a:pathLst>
                <a:path w="360" h="1263">
                  <a:moveTo>
                    <a:pt x="361" y="0"/>
                  </a:moveTo>
                  <a:cubicBezTo>
                    <a:pt x="181" y="361"/>
                    <a:pt x="181" y="722"/>
                    <a:pt x="0" y="1263"/>
                  </a:cubicBezTo>
                  <a:cubicBezTo>
                    <a:pt x="0" y="902"/>
                    <a:pt x="181" y="361"/>
                    <a:pt x="361" y="0"/>
                  </a:cubicBezTo>
                  <a:close/>
                </a:path>
              </a:pathLst>
            </a:custGeom>
            <a:solidFill>
              <a:srgbClr val="FFFFFF"/>
            </a:solidFill>
            <a:ln w="1804" cap="flat">
              <a:noFill/>
              <a:prstDash val="solid"/>
              <a:miter/>
            </a:ln>
          </p:spPr>
          <p:txBody>
            <a:bodyPr rtlCol="0" anchor="ctr"/>
            <a:lstStyle/>
            <a:p>
              <a:endParaRPr lang="en-US"/>
            </a:p>
          </p:txBody>
        </p:sp>
        <p:sp>
          <p:nvSpPr>
            <p:cNvPr id="10" name="Freeform 1028">
              <a:extLst>
                <a:ext uri="{FF2B5EF4-FFF2-40B4-BE49-F238E27FC236}">
                  <a16:creationId xmlns:a16="http://schemas.microsoft.com/office/drawing/2014/main" id="{0A269405-E6F2-9EA0-420E-A84B9A16AAD5}"/>
                </a:ext>
              </a:extLst>
            </p:cNvPr>
            <p:cNvSpPr/>
            <p:nvPr/>
          </p:nvSpPr>
          <p:spPr>
            <a:xfrm>
              <a:off x="8280091" y="4098376"/>
              <a:ext cx="1804" cy="2166"/>
            </a:xfrm>
            <a:custGeom>
              <a:avLst/>
              <a:gdLst>
                <a:gd name="connsiteX0" fmla="*/ 0 w 1804"/>
                <a:gd name="connsiteY0" fmla="*/ 2166 h 2166"/>
                <a:gd name="connsiteX1" fmla="*/ 0 w 1804"/>
                <a:gd name="connsiteY1" fmla="*/ 0 h 2166"/>
                <a:gd name="connsiteX2" fmla="*/ 0 w 1804"/>
                <a:gd name="connsiteY2" fmla="*/ 2166 h 2166"/>
              </a:gdLst>
              <a:ahLst/>
              <a:cxnLst>
                <a:cxn ang="0">
                  <a:pos x="connsiteX0" y="connsiteY0"/>
                </a:cxn>
                <a:cxn ang="0">
                  <a:pos x="connsiteX1" y="connsiteY1"/>
                </a:cxn>
                <a:cxn ang="0">
                  <a:pos x="connsiteX2" y="connsiteY2"/>
                </a:cxn>
              </a:cxnLst>
              <a:rect l="l" t="t" r="r" b="b"/>
              <a:pathLst>
                <a:path w="1804" h="2166">
                  <a:moveTo>
                    <a:pt x="0" y="2166"/>
                  </a:moveTo>
                  <a:cubicBezTo>
                    <a:pt x="0" y="1444"/>
                    <a:pt x="0" y="722"/>
                    <a:pt x="0" y="0"/>
                  </a:cubicBezTo>
                  <a:cubicBezTo>
                    <a:pt x="0" y="722"/>
                    <a:pt x="0" y="1444"/>
                    <a:pt x="0" y="2166"/>
                  </a:cubicBezTo>
                  <a:close/>
                </a:path>
              </a:pathLst>
            </a:custGeom>
            <a:solidFill>
              <a:srgbClr val="FFFFFF"/>
            </a:solidFill>
            <a:ln w="1804" cap="flat">
              <a:noFill/>
              <a:prstDash val="solid"/>
              <a:miter/>
            </a:ln>
          </p:spPr>
          <p:txBody>
            <a:bodyPr rtlCol="0" anchor="ctr"/>
            <a:lstStyle/>
            <a:p>
              <a:endParaRPr lang="en-US"/>
            </a:p>
          </p:txBody>
        </p:sp>
        <p:sp>
          <p:nvSpPr>
            <p:cNvPr id="11" name="Freeform 1029">
              <a:extLst>
                <a:ext uri="{FF2B5EF4-FFF2-40B4-BE49-F238E27FC236}">
                  <a16:creationId xmlns:a16="http://schemas.microsoft.com/office/drawing/2014/main" id="{DC2DBB5D-BEE4-48BF-8FC5-859BB5961F8E}"/>
                </a:ext>
              </a:extLst>
            </p:cNvPr>
            <p:cNvSpPr/>
            <p:nvPr/>
          </p:nvSpPr>
          <p:spPr>
            <a:xfrm>
              <a:off x="9538715" y="3521041"/>
              <a:ext cx="31221" cy="9384"/>
            </a:xfrm>
            <a:custGeom>
              <a:avLst/>
              <a:gdLst>
                <a:gd name="connsiteX0" fmla="*/ 0 w 31221"/>
                <a:gd name="connsiteY0" fmla="*/ 0 h 9384"/>
                <a:gd name="connsiteX1" fmla="*/ 31222 w 31221"/>
                <a:gd name="connsiteY1" fmla="*/ 9385 h 9384"/>
                <a:gd name="connsiteX2" fmla="*/ 0 w 31221"/>
                <a:gd name="connsiteY2" fmla="*/ 0 h 9384"/>
              </a:gdLst>
              <a:ahLst/>
              <a:cxnLst>
                <a:cxn ang="0">
                  <a:pos x="connsiteX0" y="connsiteY0"/>
                </a:cxn>
                <a:cxn ang="0">
                  <a:pos x="connsiteX1" y="connsiteY1"/>
                </a:cxn>
                <a:cxn ang="0">
                  <a:pos x="connsiteX2" y="connsiteY2"/>
                </a:cxn>
              </a:cxnLst>
              <a:rect l="l" t="t" r="r" b="b"/>
              <a:pathLst>
                <a:path w="31221" h="9384">
                  <a:moveTo>
                    <a:pt x="0" y="0"/>
                  </a:moveTo>
                  <a:cubicBezTo>
                    <a:pt x="10828" y="3249"/>
                    <a:pt x="21296" y="6317"/>
                    <a:pt x="31222" y="9385"/>
                  </a:cubicBezTo>
                  <a:cubicBezTo>
                    <a:pt x="21296" y="6317"/>
                    <a:pt x="10828" y="3249"/>
                    <a:pt x="0" y="0"/>
                  </a:cubicBezTo>
                  <a:close/>
                </a:path>
              </a:pathLst>
            </a:custGeom>
            <a:solidFill>
              <a:srgbClr val="FFFFFF"/>
            </a:solidFill>
            <a:ln w="1804" cap="flat">
              <a:noFill/>
              <a:prstDash val="solid"/>
              <a:miter/>
            </a:ln>
          </p:spPr>
          <p:txBody>
            <a:bodyPr rtlCol="0" anchor="ctr"/>
            <a:lstStyle/>
            <a:p>
              <a:endParaRPr lang="en-US"/>
            </a:p>
          </p:txBody>
        </p:sp>
        <p:sp>
          <p:nvSpPr>
            <p:cNvPr id="12" name="Freeform 1030">
              <a:extLst>
                <a:ext uri="{FF2B5EF4-FFF2-40B4-BE49-F238E27FC236}">
                  <a16:creationId xmlns:a16="http://schemas.microsoft.com/office/drawing/2014/main" id="{D80D00C4-E182-5384-3476-23ABF21203AB}"/>
                </a:ext>
              </a:extLst>
            </p:cNvPr>
            <p:cNvSpPr/>
            <p:nvPr/>
          </p:nvSpPr>
          <p:spPr>
            <a:xfrm>
              <a:off x="8284423" y="4119853"/>
              <a:ext cx="902" cy="2165"/>
            </a:xfrm>
            <a:custGeom>
              <a:avLst/>
              <a:gdLst>
                <a:gd name="connsiteX0" fmla="*/ 902 w 902"/>
                <a:gd name="connsiteY0" fmla="*/ 2166 h 2165"/>
                <a:gd name="connsiteX1" fmla="*/ 0 w 902"/>
                <a:gd name="connsiteY1" fmla="*/ 0 h 2165"/>
                <a:gd name="connsiteX2" fmla="*/ 902 w 902"/>
                <a:gd name="connsiteY2" fmla="*/ 2166 h 2165"/>
              </a:gdLst>
              <a:ahLst/>
              <a:cxnLst>
                <a:cxn ang="0">
                  <a:pos x="connsiteX0" y="connsiteY0"/>
                </a:cxn>
                <a:cxn ang="0">
                  <a:pos x="connsiteX1" y="connsiteY1"/>
                </a:cxn>
                <a:cxn ang="0">
                  <a:pos x="connsiteX2" y="connsiteY2"/>
                </a:cxn>
              </a:cxnLst>
              <a:rect l="l" t="t" r="r" b="b"/>
              <a:pathLst>
                <a:path w="902" h="2165">
                  <a:moveTo>
                    <a:pt x="902" y="2166"/>
                  </a:moveTo>
                  <a:cubicBezTo>
                    <a:pt x="541" y="1444"/>
                    <a:pt x="361" y="722"/>
                    <a:pt x="0" y="0"/>
                  </a:cubicBezTo>
                  <a:cubicBezTo>
                    <a:pt x="180" y="722"/>
                    <a:pt x="541" y="1444"/>
                    <a:pt x="902" y="2166"/>
                  </a:cubicBezTo>
                  <a:close/>
                </a:path>
              </a:pathLst>
            </a:custGeom>
            <a:solidFill>
              <a:srgbClr val="FFFFFF"/>
            </a:solidFill>
            <a:ln w="1804" cap="flat">
              <a:noFill/>
              <a:prstDash val="solid"/>
              <a:miter/>
            </a:ln>
          </p:spPr>
          <p:txBody>
            <a:bodyPr rtlCol="0" anchor="ctr"/>
            <a:lstStyle/>
            <a:p>
              <a:endParaRPr lang="en-US"/>
            </a:p>
          </p:txBody>
        </p:sp>
        <p:sp>
          <p:nvSpPr>
            <p:cNvPr id="13" name="Freeform 1031">
              <a:extLst>
                <a:ext uri="{FF2B5EF4-FFF2-40B4-BE49-F238E27FC236}">
                  <a16:creationId xmlns:a16="http://schemas.microsoft.com/office/drawing/2014/main" id="{F50D6658-F6AA-DBF4-0413-EB300722BD4E}"/>
                </a:ext>
              </a:extLst>
            </p:cNvPr>
            <p:cNvSpPr/>
            <p:nvPr/>
          </p:nvSpPr>
          <p:spPr>
            <a:xfrm>
              <a:off x="8280091" y="4096211"/>
              <a:ext cx="1804" cy="1985"/>
            </a:xfrm>
            <a:custGeom>
              <a:avLst/>
              <a:gdLst>
                <a:gd name="connsiteX0" fmla="*/ 0 w 1804"/>
                <a:gd name="connsiteY0" fmla="*/ 1985 h 1985"/>
                <a:gd name="connsiteX1" fmla="*/ 0 w 1804"/>
                <a:gd name="connsiteY1" fmla="*/ 0 h 1985"/>
                <a:gd name="connsiteX2" fmla="*/ 0 w 1804"/>
                <a:gd name="connsiteY2" fmla="*/ 1985 h 1985"/>
              </a:gdLst>
              <a:ahLst/>
              <a:cxnLst>
                <a:cxn ang="0">
                  <a:pos x="connsiteX0" y="connsiteY0"/>
                </a:cxn>
                <a:cxn ang="0">
                  <a:pos x="connsiteX1" y="connsiteY1"/>
                </a:cxn>
                <a:cxn ang="0">
                  <a:pos x="connsiteX2" y="connsiteY2"/>
                </a:cxn>
              </a:cxnLst>
              <a:rect l="l" t="t" r="r" b="b"/>
              <a:pathLst>
                <a:path w="1804" h="1985">
                  <a:moveTo>
                    <a:pt x="0" y="1985"/>
                  </a:moveTo>
                  <a:cubicBezTo>
                    <a:pt x="0" y="1263"/>
                    <a:pt x="0" y="722"/>
                    <a:pt x="0" y="0"/>
                  </a:cubicBezTo>
                  <a:cubicBezTo>
                    <a:pt x="0" y="722"/>
                    <a:pt x="0" y="1444"/>
                    <a:pt x="0" y="1985"/>
                  </a:cubicBezTo>
                  <a:close/>
                </a:path>
              </a:pathLst>
            </a:custGeom>
            <a:solidFill>
              <a:srgbClr val="FFFFFF"/>
            </a:solidFill>
            <a:ln w="1804" cap="flat">
              <a:noFill/>
              <a:prstDash val="solid"/>
              <a:miter/>
            </a:ln>
          </p:spPr>
          <p:txBody>
            <a:bodyPr rtlCol="0" anchor="ctr"/>
            <a:lstStyle/>
            <a:p>
              <a:endParaRPr lang="en-US"/>
            </a:p>
          </p:txBody>
        </p:sp>
        <p:sp>
          <p:nvSpPr>
            <p:cNvPr id="14" name="Freeform 1032">
              <a:extLst>
                <a:ext uri="{FF2B5EF4-FFF2-40B4-BE49-F238E27FC236}">
                  <a16:creationId xmlns:a16="http://schemas.microsoft.com/office/drawing/2014/main" id="{C510BD34-E904-D934-EC7F-0906B2DF2314}"/>
                </a:ext>
              </a:extLst>
            </p:cNvPr>
            <p:cNvSpPr/>
            <p:nvPr/>
          </p:nvSpPr>
          <p:spPr>
            <a:xfrm>
              <a:off x="8282618" y="4114439"/>
              <a:ext cx="1624" cy="4872"/>
            </a:xfrm>
            <a:custGeom>
              <a:avLst/>
              <a:gdLst>
                <a:gd name="connsiteX0" fmla="*/ 1624 w 1624"/>
                <a:gd name="connsiteY0" fmla="*/ 4873 h 4872"/>
                <a:gd name="connsiteX1" fmla="*/ 0 w 1624"/>
                <a:gd name="connsiteY1" fmla="*/ 0 h 4872"/>
                <a:gd name="connsiteX2" fmla="*/ 1624 w 1624"/>
                <a:gd name="connsiteY2" fmla="*/ 4873 h 4872"/>
              </a:gdLst>
              <a:ahLst/>
              <a:cxnLst>
                <a:cxn ang="0">
                  <a:pos x="connsiteX0" y="connsiteY0"/>
                </a:cxn>
                <a:cxn ang="0">
                  <a:pos x="connsiteX1" y="connsiteY1"/>
                </a:cxn>
                <a:cxn ang="0">
                  <a:pos x="connsiteX2" y="connsiteY2"/>
                </a:cxn>
              </a:cxnLst>
              <a:rect l="l" t="t" r="r" b="b"/>
              <a:pathLst>
                <a:path w="1624" h="4872">
                  <a:moveTo>
                    <a:pt x="1624" y="4873"/>
                  </a:moveTo>
                  <a:cubicBezTo>
                    <a:pt x="902" y="3249"/>
                    <a:pt x="361" y="1624"/>
                    <a:pt x="0" y="0"/>
                  </a:cubicBezTo>
                  <a:cubicBezTo>
                    <a:pt x="361" y="1624"/>
                    <a:pt x="902" y="3068"/>
                    <a:pt x="1624" y="4873"/>
                  </a:cubicBezTo>
                  <a:close/>
                </a:path>
              </a:pathLst>
            </a:custGeom>
            <a:solidFill>
              <a:srgbClr val="FFFFFF"/>
            </a:solidFill>
            <a:ln w="1804" cap="flat">
              <a:noFill/>
              <a:prstDash val="solid"/>
              <a:miter/>
            </a:ln>
          </p:spPr>
          <p:txBody>
            <a:bodyPr rtlCol="0" anchor="ctr"/>
            <a:lstStyle/>
            <a:p>
              <a:endParaRPr lang="en-US"/>
            </a:p>
          </p:txBody>
        </p:sp>
        <p:sp>
          <p:nvSpPr>
            <p:cNvPr id="15" name="Freeform 1033">
              <a:extLst>
                <a:ext uri="{FF2B5EF4-FFF2-40B4-BE49-F238E27FC236}">
                  <a16:creationId xmlns:a16="http://schemas.microsoft.com/office/drawing/2014/main" id="{C02538FE-1F6F-90EB-2791-2C7C7316F8FA}"/>
                </a:ext>
              </a:extLst>
            </p:cNvPr>
            <p:cNvSpPr/>
            <p:nvPr/>
          </p:nvSpPr>
          <p:spPr>
            <a:xfrm>
              <a:off x="8285506" y="4122560"/>
              <a:ext cx="1263" cy="2707"/>
            </a:xfrm>
            <a:custGeom>
              <a:avLst/>
              <a:gdLst>
                <a:gd name="connsiteX0" fmla="*/ 1263 w 1263"/>
                <a:gd name="connsiteY0" fmla="*/ 2707 h 2707"/>
                <a:gd name="connsiteX1" fmla="*/ 0 w 1263"/>
                <a:gd name="connsiteY1" fmla="*/ 0 h 2707"/>
                <a:gd name="connsiteX2" fmla="*/ 1263 w 1263"/>
                <a:gd name="connsiteY2" fmla="*/ 2707 h 2707"/>
              </a:gdLst>
              <a:ahLst/>
              <a:cxnLst>
                <a:cxn ang="0">
                  <a:pos x="connsiteX0" y="connsiteY0"/>
                </a:cxn>
                <a:cxn ang="0">
                  <a:pos x="connsiteX1" y="connsiteY1"/>
                </a:cxn>
                <a:cxn ang="0">
                  <a:pos x="connsiteX2" y="connsiteY2"/>
                </a:cxn>
              </a:cxnLst>
              <a:rect l="l" t="t" r="r" b="b"/>
              <a:pathLst>
                <a:path w="1263" h="2707">
                  <a:moveTo>
                    <a:pt x="1263" y="2707"/>
                  </a:moveTo>
                  <a:cubicBezTo>
                    <a:pt x="902" y="1805"/>
                    <a:pt x="361" y="902"/>
                    <a:pt x="0" y="0"/>
                  </a:cubicBezTo>
                  <a:cubicBezTo>
                    <a:pt x="361" y="902"/>
                    <a:pt x="722" y="1805"/>
                    <a:pt x="1263" y="2707"/>
                  </a:cubicBezTo>
                  <a:close/>
                </a:path>
              </a:pathLst>
            </a:custGeom>
            <a:solidFill>
              <a:srgbClr val="FFFFFF"/>
            </a:solidFill>
            <a:ln w="1804" cap="flat">
              <a:noFill/>
              <a:prstDash val="solid"/>
              <a:miter/>
            </a:ln>
          </p:spPr>
          <p:txBody>
            <a:bodyPr rtlCol="0" anchor="ctr"/>
            <a:lstStyle/>
            <a:p>
              <a:endParaRPr lang="en-US"/>
            </a:p>
          </p:txBody>
        </p:sp>
        <p:sp>
          <p:nvSpPr>
            <p:cNvPr id="16" name="Freeform 1034">
              <a:extLst>
                <a:ext uri="{FF2B5EF4-FFF2-40B4-BE49-F238E27FC236}">
                  <a16:creationId xmlns:a16="http://schemas.microsoft.com/office/drawing/2014/main" id="{1C97E70A-9C9D-046B-4FC5-3C3B0E5D7077}"/>
                </a:ext>
              </a:extLst>
            </p:cNvPr>
            <p:cNvSpPr/>
            <p:nvPr/>
          </p:nvSpPr>
          <p:spPr>
            <a:xfrm>
              <a:off x="8286949" y="4125989"/>
              <a:ext cx="1083" cy="2346"/>
            </a:xfrm>
            <a:custGeom>
              <a:avLst/>
              <a:gdLst>
                <a:gd name="connsiteX0" fmla="*/ 1083 w 1083"/>
                <a:gd name="connsiteY0" fmla="*/ 2346 h 2346"/>
                <a:gd name="connsiteX1" fmla="*/ 0 w 1083"/>
                <a:gd name="connsiteY1" fmla="*/ 0 h 2346"/>
                <a:gd name="connsiteX2" fmla="*/ 1083 w 1083"/>
                <a:gd name="connsiteY2" fmla="*/ 2346 h 2346"/>
              </a:gdLst>
              <a:ahLst/>
              <a:cxnLst>
                <a:cxn ang="0">
                  <a:pos x="connsiteX0" y="connsiteY0"/>
                </a:cxn>
                <a:cxn ang="0">
                  <a:pos x="connsiteX1" y="connsiteY1"/>
                </a:cxn>
                <a:cxn ang="0">
                  <a:pos x="connsiteX2" y="connsiteY2"/>
                </a:cxn>
              </a:cxnLst>
              <a:rect l="l" t="t" r="r" b="b"/>
              <a:pathLst>
                <a:path w="1083" h="2346">
                  <a:moveTo>
                    <a:pt x="1083" y="2346"/>
                  </a:moveTo>
                  <a:cubicBezTo>
                    <a:pt x="722" y="1444"/>
                    <a:pt x="361" y="722"/>
                    <a:pt x="0" y="0"/>
                  </a:cubicBezTo>
                  <a:cubicBezTo>
                    <a:pt x="361" y="722"/>
                    <a:pt x="722" y="1444"/>
                    <a:pt x="1083" y="2346"/>
                  </a:cubicBezTo>
                  <a:close/>
                </a:path>
              </a:pathLst>
            </a:custGeom>
            <a:solidFill>
              <a:srgbClr val="FFFFFF"/>
            </a:solidFill>
            <a:ln w="1804" cap="flat">
              <a:noFill/>
              <a:prstDash val="solid"/>
              <a:miter/>
            </a:ln>
          </p:spPr>
          <p:txBody>
            <a:bodyPr rtlCol="0" anchor="ctr"/>
            <a:lstStyle/>
            <a:p>
              <a:endParaRPr lang="en-US"/>
            </a:p>
          </p:txBody>
        </p:sp>
        <p:sp>
          <p:nvSpPr>
            <p:cNvPr id="17" name="Freeform 1035">
              <a:extLst>
                <a:ext uri="{FF2B5EF4-FFF2-40B4-BE49-F238E27FC236}">
                  <a16:creationId xmlns:a16="http://schemas.microsoft.com/office/drawing/2014/main" id="{B0BDA2BB-4F5B-5632-17A3-1EAB9ED516AA}"/>
                </a:ext>
              </a:extLst>
            </p:cNvPr>
            <p:cNvSpPr/>
            <p:nvPr/>
          </p:nvSpPr>
          <p:spPr>
            <a:xfrm>
              <a:off x="8288393" y="4129237"/>
              <a:ext cx="1624" cy="3067"/>
            </a:xfrm>
            <a:custGeom>
              <a:avLst/>
              <a:gdLst>
                <a:gd name="connsiteX0" fmla="*/ 1624 w 1624"/>
                <a:gd name="connsiteY0" fmla="*/ 3068 h 3067"/>
                <a:gd name="connsiteX1" fmla="*/ 0 w 1624"/>
                <a:gd name="connsiteY1" fmla="*/ 0 h 3067"/>
                <a:gd name="connsiteX2" fmla="*/ 1624 w 1624"/>
                <a:gd name="connsiteY2" fmla="*/ 3068 h 3067"/>
              </a:gdLst>
              <a:ahLst/>
              <a:cxnLst>
                <a:cxn ang="0">
                  <a:pos x="connsiteX0" y="connsiteY0"/>
                </a:cxn>
                <a:cxn ang="0">
                  <a:pos x="connsiteX1" y="connsiteY1"/>
                </a:cxn>
                <a:cxn ang="0">
                  <a:pos x="connsiteX2" y="connsiteY2"/>
                </a:cxn>
              </a:cxnLst>
              <a:rect l="l" t="t" r="r" b="b"/>
              <a:pathLst>
                <a:path w="1624" h="3067">
                  <a:moveTo>
                    <a:pt x="1624" y="3068"/>
                  </a:moveTo>
                  <a:cubicBezTo>
                    <a:pt x="1083" y="1985"/>
                    <a:pt x="542" y="902"/>
                    <a:pt x="0" y="0"/>
                  </a:cubicBezTo>
                  <a:cubicBezTo>
                    <a:pt x="542" y="902"/>
                    <a:pt x="1083" y="1985"/>
                    <a:pt x="1624" y="3068"/>
                  </a:cubicBezTo>
                  <a:close/>
                </a:path>
              </a:pathLst>
            </a:custGeom>
            <a:solidFill>
              <a:srgbClr val="FFFFFF"/>
            </a:solidFill>
            <a:ln w="1804" cap="flat">
              <a:noFill/>
              <a:prstDash val="solid"/>
              <a:miter/>
            </a:ln>
          </p:spPr>
          <p:txBody>
            <a:bodyPr rtlCol="0" anchor="ctr"/>
            <a:lstStyle/>
            <a:p>
              <a:endParaRPr lang="en-US"/>
            </a:p>
          </p:txBody>
        </p:sp>
        <p:sp>
          <p:nvSpPr>
            <p:cNvPr id="18" name="Freeform 1036">
              <a:extLst>
                <a:ext uri="{FF2B5EF4-FFF2-40B4-BE49-F238E27FC236}">
                  <a16:creationId xmlns:a16="http://schemas.microsoft.com/office/drawing/2014/main" id="{DA159888-C956-7BBD-7372-017ED7487EB7}"/>
                </a:ext>
              </a:extLst>
            </p:cNvPr>
            <p:cNvSpPr/>
            <p:nvPr/>
          </p:nvSpPr>
          <p:spPr>
            <a:xfrm>
              <a:off x="9116587" y="3890290"/>
              <a:ext cx="180" cy="541"/>
            </a:xfrm>
            <a:custGeom>
              <a:avLst/>
              <a:gdLst>
                <a:gd name="connsiteX0" fmla="*/ 181 w 180"/>
                <a:gd name="connsiteY0" fmla="*/ 0 h 541"/>
                <a:gd name="connsiteX1" fmla="*/ 0 w 180"/>
                <a:gd name="connsiteY1" fmla="*/ 541 h 541"/>
                <a:gd name="connsiteX2" fmla="*/ 181 w 180"/>
                <a:gd name="connsiteY2" fmla="*/ 0 h 541"/>
              </a:gdLst>
              <a:ahLst/>
              <a:cxnLst>
                <a:cxn ang="0">
                  <a:pos x="connsiteX0" y="connsiteY0"/>
                </a:cxn>
                <a:cxn ang="0">
                  <a:pos x="connsiteX1" y="connsiteY1"/>
                </a:cxn>
                <a:cxn ang="0">
                  <a:pos x="connsiteX2" y="connsiteY2"/>
                </a:cxn>
              </a:cxnLst>
              <a:rect l="l" t="t" r="r" b="b"/>
              <a:pathLst>
                <a:path w="180" h="541">
                  <a:moveTo>
                    <a:pt x="181" y="0"/>
                  </a:moveTo>
                  <a:cubicBezTo>
                    <a:pt x="181" y="180"/>
                    <a:pt x="0" y="361"/>
                    <a:pt x="0" y="541"/>
                  </a:cubicBezTo>
                  <a:cubicBezTo>
                    <a:pt x="0" y="361"/>
                    <a:pt x="181" y="180"/>
                    <a:pt x="181" y="0"/>
                  </a:cubicBezTo>
                  <a:close/>
                </a:path>
              </a:pathLst>
            </a:custGeom>
            <a:solidFill>
              <a:srgbClr val="FFFFFF"/>
            </a:solidFill>
            <a:ln w="1804" cap="flat">
              <a:noFill/>
              <a:prstDash val="solid"/>
              <a:miter/>
            </a:ln>
          </p:spPr>
          <p:txBody>
            <a:bodyPr rtlCol="0" anchor="ctr"/>
            <a:lstStyle/>
            <a:p>
              <a:endParaRPr lang="en-US"/>
            </a:p>
          </p:txBody>
        </p:sp>
        <p:sp>
          <p:nvSpPr>
            <p:cNvPr id="19" name="Freeform 1037">
              <a:extLst>
                <a:ext uri="{FF2B5EF4-FFF2-40B4-BE49-F238E27FC236}">
                  <a16:creationId xmlns:a16="http://schemas.microsoft.com/office/drawing/2014/main" id="{FE151363-8928-3F7D-3754-23218C362F6C}"/>
                </a:ext>
              </a:extLst>
            </p:cNvPr>
            <p:cNvSpPr/>
            <p:nvPr/>
          </p:nvSpPr>
          <p:spPr>
            <a:xfrm>
              <a:off x="9608919" y="3542337"/>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0"/>
                    <a:pt x="1443" y="541"/>
                    <a:pt x="2346" y="722"/>
                  </a:cubicBezTo>
                  <a:cubicBezTo>
                    <a:pt x="1624" y="361"/>
                    <a:pt x="902" y="180"/>
                    <a:pt x="0" y="0"/>
                  </a:cubicBezTo>
                  <a:close/>
                </a:path>
              </a:pathLst>
            </a:custGeom>
            <a:solidFill>
              <a:srgbClr val="FFFFFF"/>
            </a:solidFill>
            <a:ln w="1804" cap="flat">
              <a:noFill/>
              <a:prstDash val="solid"/>
              <a:miter/>
            </a:ln>
          </p:spPr>
          <p:txBody>
            <a:bodyPr rtlCol="0" anchor="ctr"/>
            <a:lstStyle/>
            <a:p>
              <a:endParaRPr lang="en-US"/>
            </a:p>
          </p:txBody>
        </p:sp>
        <p:sp>
          <p:nvSpPr>
            <p:cNvPr id="20" name="Freeform 1038">
              <a:extLst>
                <a:ext uri="{FF2B5EF4-FFF2-40B4-BE49-F238E27FC236}">
                  <a16:creationId xmlns:a16="http://schemas.microsoft.com/office/drawing/2014/main" id="{7CF5C72C-F116-AA78-999B-D3F193633B40}"/>
                </a:ext>
              </a:extLst>
            </p:cNvPr>
            <p:cNvSpPr/>
            <p:nvPr/>
          </p:nvSpPr>
          <p:spPr>
            <a:xfrm>
              <a:off x="9590872" y="3536742"/>
              <a:ext cx="13535" cy="4150"/>
            </a:xfrm>
            <a:custGeom>
              <a:avLst/>
              <a:gdLst>
                <a:gd name="connsiteX0" fmla="*/ 0 w 13535"/>
                <a:gd name="connsiteY0" fmla="*/ 0 h 4150"/>
                <a:gd name="connsiteX1" fmla="*/ 13536 w 13535"/>
                <a:gd name="connsiteY1" fmla="*/ 4151 h 4150"/>
                <a:gd name="connsiteX2" fmla="*/ 0 w 13535"/>
                <a:gd name="connsiteY2" fmla="*/ 0 h 4150"/>
              </a:gdLst>
              <a:ahLst/>
              <a:cxnLst>
                <a:cxn ang="0">
                  <a:pos x="connsiteX0" y="connsiteY0"/>
                </a:cxn>
                <a:cxn ang="0">
                  <a:pos x="connsiteX1" y="connsiteY1"/>
                </a:cxn>
                <a:cxn ang="0">
                  <a:pos x="connsiteX2" y="connsiteY2"/>
                </a:cxn>
              </a:cxnLst>
              <a:rect l="l" t="t" r="r" b="b"/>
              <a:pathLst>
                <a:path w="13535" h="4150">
                  <a:moveTo>
                    <a:pt x="0" y="0"/>
                  </a:moveTo>
                  <a:cubicBezTo>
                    <a:pt x="4692" y="1444"/>
                    <a:pt x="9204" y="2888"/>
                    <a:pt x="13536" y="4151"/>
                  </a:cubicBezTo>
                  <a:cubicBezTo>
                    <a:pt x="9385" y="2888"/>
                    <a:pt x="4873" y="1444"/>
                    <a:pt x="0" y="0"/>
                  </a:cubicBezTo>
                  <a:close/>
                </a:path>
              </a:pathLst>
            </a:custGeom>
            <a:solidFill>
              <a:srgbClr val="FFFFFF"/>
            </a:solidFill>
            <a:ln w="1804" cap="flat">
              <a:noFill/>
              <a:prstDash val="solid"/>
              <a:miter/>
            </a:ln>
          </p:spPr>
          <p:txBody>
            <a:bodyPr rtlCol="0" anchor="ctr"/>
            <a:lstStyle/>
            <a:p>
              <a:endParaRPr lang="en-US"/>
            </a:p>
          </p:txBody>
        </p:sp>
        <p:sp>
          <p:nvSpPr>
            <p:cNvPr id="21" name="Freeform 1039">
              <a:extLst>
                <a:ext uri="{FF2B5EF4-FFF2-40B4-BE49-F238E27FC236}">
                  <a16:creationId xmlns:a16="http://schemas.microsoft.com/office/drawing/2014/main" id="{98DC2684-FE17-31D6-0FF3-8164C0360C50}"/>
                </a:ext>
              </a:extLst>
            </p:cNvPr>
            <p:cNvSpPr/>
            <p:nvPr/>
          </p:nvSpPr>
          <p:spPr>
            <a:xfrm>
              <a:off x="9534023" y="3519597"/>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3" y="361"/>
                    <a:pt x="2888" y="902"/>
                    <a:pt x="4331" y="1263"/>
                  </a:cubicBezTo>
                  <a:cubicBezTo>
                    <a:pt x="2888" y="902"/>
                    <a:pt x="1443" y="542"/>
                    <a:pt x="0" y="0"/>
                  </a:cubicBezTo>
                  <a:close/>
                </a:path>
              </a:pathLst>
            </a:custGeom>
            <a:solidFill>
              <a:srgbClr val="FFFFFF"/>
            </a:solidFill>
            <a:ln w="1804" cap="flat">
              <a:noFill/>
              <a:prstDash val="solid"/>
              <a:miter/>
            </a:ln>
          </p:spPr>
          <p:txBody>
            <a:bodyPr rtlCol="0" anchor="ctr"/>
            <a:lstStyle/>
            <a:p>
              <a:endParaRPr lang="en-US"/>
            </a:p>
          </p:txBody>
        </p:sp>
        <p:sp>
          <p:nvSpPr>
            <p:cNvPr id="22" name="Freeform 1040">
              <a:extLst>
                <a:ext uri="{FF2B5EF4-FFF2-40B4-BE49-F238E27FC236}">
                  <a16:creationId xmlns:a16="http://schemas.microsoft.com/office/drawing/2014/main" id="{09888E62-4315-F87D-D602-A59ADF97CC15}"/>
                </a:ext>
              </a:extLst>
            </p:cNvPr>
            <p:cNvSpPr/>
            <p:nvPr/>
          </p:nvSpPr>
          <p:spPr>
            <a:xfrm>
              <a:off x="9605490" y="3541254"/>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1"/>
                    <a:pt x="1624" y="542"/>
                    <a:pt x="2346" y="722"/>
                  </a:cubicBezTo>
                  <a:cubicBezTo>
                    <a:pt x="1443" y="361"/>
                    <a:pt x="722" y="181"/>
                    <a:pt x="0" y="0"/>
                  </a:cubicBezTo>
                  <a:close/>
                </a:path>
              </a:pathLst>
            </a:custGeom>
            <a:solidFill>
              <a:srgbClr val="FFFFFF"/>
            </a:solidFill>
            <a:ln w="1804" cap="flat">
              <a:noFill/>
              <a:prstDash val="solid"/>
              <a:miter/>
            </a:ln>
          </p:spPr>
          <p:txBody>
            <a:bodyPr rtlCol="0" anchor="ctr"/>
            <a:lstStyle/>
            <a:p>
              <a:endParaRPr lang="en-US"/>
            </a:p>
          </p:txBody>
        </p:sp>
        <p:sp>
          <p:nvSpPr>
            <p:cNvPr id="23" name="Freeform 1041">
              <a:extLst>
                <a:ext uri="{FF2B5EF4-FFF2-40B4-BE49-F238E27FC236}">
                  <a16:creationId xmlns:a16="http://schemas.microsoft.com/office/drawing/2014/main" id="{AFE1E352-71B8-7FBD-6B75-847C111263CB}"/>
                </a:ext>
              </a:extLst>
            </p:cNvPr>
            <p:cNvSpPr/>
            <p:nvPr/>
          </p:nvSpPr>
          <p:spPr>
            <a:xfrm>
              <a:off x="9529330" y="3518154"/>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4" y="361"/>
                    <a:pt x="2888" y="902"/>
                    <a:pt x="4331" y="1263"/>
                  </a:cubicBezTo>
                  <a:cubicBezTo>
                    <a:pt x="2888" y="902"/>
                    <a:pt x="1444" y="541"/>
                    <a:pt x="0" y="0"/>
                  </a:cubicBezTo>
                  <a:close/>
                </a:path>
              </a:pathLst>
            </a:custGeom>
            <a:solidFill>
              <a:srgbClr val="FFFFFF"/>
            </a:solidFill>
            <a:ln w="1804" cap="flat">
              <a:noFill/>
              <a:prstDash val="solid"/>
              <a:miter/>
            </a:ln>
          </p:spPr>
          <p:txBody>
            <a:bodyPr rtlCol="0" anchor="ctr"/>
            <a:lstStyle/>
            <a:p>
              <a:endParaRPr lang="en-US"/>
            </a:p>
          </p:txBody>
        </p:sp>
        <p:sp>
          <p:nvSpPr>
            <p:cNvPr id="24" name="Freeform 1042">
              <a:extLst>
                <a:ext uri="{FF2B5EF4-FFF2-40B4-BE49-F238E27FC236}">
                  <a16:creationId xmlns:a16="http://schemas.microsoft.com/office/drawing/2014/main" id="{42535C5E-0AF7-7AD2-D6A6-B68C7EE59924}"/>
                </a:ext>
              </a:extLst>
            </p:cNvPr>
            <p:cNvSpPr/>
            <p:nvPr/>
          </p:nvSpPr>
          <p:spPr>
            <a:xfrm>
              <a:off x="9515073" y="3514003"/>
              <a:ext cx="3970" cy="1082"/>
            </a:xfrm>
            <a:custGeom>
              <a:avLst/>
              <a:gdLst>
                <a:gd name="connsiteX0" fmla="*/ 0 w 3970"/>
                <a:gd name="connsiteY0" fmla="*/ 0 h 1082"/>
                <a:gd name="connsiteX1" fmla="*/ 3971 w 3970"/>
                <a:gd name="connsiteY1" fmla="*/ 1083 h 1082"/>
                <a:gd name="connsiteX2" fmla="*/ 0 w 3970"/>
                <a:gd name="connsiteY2" fmla="*/ 0 h 1082"/>
              </a:gdLst>
              <a:ahLst/>
              <a:cxnLst>
                <a:cxn ang="0">
                  <a:pos x="connsiteX0" y="connsiteY0"/>
                </a:cxn>
                <a:cxn ang="0">
                  <a:pos x="connsiteX1" y="connsiteY1"/>
                </a:cxn>
                <a:cxn ang="0">
                  <a:pos x="connsiteX2" y="connsiteY2"/>
                </a:cxn>
              </a:cxnLst>
              <a:rect l="l" t="t" r="r" b="b"/>
              <a:pathLst>
                <a:path w="3970" h="1082">
                  <a:moveTo>
                    <a:pt x="0" y="0"/>
                  </a:moveTo>
                  <a:cubicBezTo>
                    <a:pt x="1264" y="361"/>
                    <a:pt x="2707" y="722"/>
                    <a:pt x="3971" y="1083"/>
                  </a:cubicBezTo>
                  <a:cubicBezTo>
                    <a:pt x="2707" y="722"/>
                    <a:pt x="1264" y="361"/>
                    <a:pt x="0" y="0"/>
                  </a:cubicBezTo>
                  <a:close/>
                </a:path>
              </a:pathLst>
            </a:custGeom>
            <a:solidFill>
              <a:srgbClr val="FFFFFF"/>
            </a:solidFill>
            <a:ln w="1804" cap="flat">
              <a:noFill/>
              <a:prstDash val="solid"/>
              <a:miter/>
            </a:ln>
          </p:spPr>
          <p:txBody>
            <a:bodyPr rtlCol="0" anchor="ctr"/>
            <a:lstStyle/>
            <a:p>
              <a:endParaRPr lang="en-US"/>
            </a:p>
          </p:txBody>
        </p:sp>
        <p:sp>
          <p:nvSpPr>
            <p:cNvPr id="25" name="Freeform 1043">
              <a:extLst>
                <a:ext uri="{FF2B5EF4-FFF2-40B4-BE49-F238E27FC236}">
                  <a16:creationId xmlns:a16="http://schemas.microsoft.com/office/drawing/2014/main" id="{42700A57-46BE-5470-8EA0-375003D37A3E}"/>
                </a:ext>
              </a:extLst>
            </p:cNvPr>
            <p:cNvSpPr/>
            <p:nvPr/>
          </p:nvSpPr>
          <p:spPr>
            <a:xfrm>
              <a:off x="9612529" y="3543420"/>
              <a:ext cx="1985" cy="541"/>
            </a:xfrm>
            <a:custGeom>
              <a:avLst/>
              <a:gdLst>
                <a:gd name="connsiteX0" fmla="*/ 0 w 1985"/>
                <a:gd name="connsiteY0" fmla="*/ 0 h 541"/>
                <a:gd name="connsiteX1" fmla="*/ 1985 w 1985"/>
                <a:gd name="connsiteY1" fmla="*/ 541 h 541"/>
                <a:gd name="connsiteX2" fmla="*/ 0 w 1985"/>
                <a:gd name="connsiteY2" fmla="*/ 0 h 541"/>
              </a:gdLst>
              <a:ahLst/>
              <a:cxnLst>
                <a:cxn ang="0">
                  <a:pos x="connsiteX0" y="connsiteY0"/>
                </a:cxn>
                <a:cxn ang="0">
                  <a:pos x="connsiteX1" y="connsiteY1"/>
                </a:cxn>
                <a:cxn ang="0">
                  <a:pos x="connsiteX2" y="connsiteY2"/>
                </a:cxn>
              </a:cxnLst>
              <a:rect l="l" t="t" r="r" b="b"/>
              <a:pathLst>
                <a:path w="1985" h="541">
                  <a:moveTo>
                    <a:pt x="0" y="0"/>
                  </a:moveTo>
                  <a:cubicBezTo>
                    <a:pt x="722" y="180"/>
                    <a:pt x="1264" y="361"/>
                    <a:pt x="1985" y="541"/>
                  </a:cubicBezTo>
                  <a:cubicBezTo>
                    <a:pt x="1264" y="361"/>
                    <a:pt x="541" y="180"/>
                    <a:pt x="0" y="0"/>
                  </a:cubicBezTo>
                  <a:close/>
                </a:path>
              </a:pathLst>
            </a:custGeom>
            <a:solidFill>
              <a:srgbClr val="FFFFFF"/>
            </a:solidFill>
            <a:ln w="1804" cap="flat">
              <a:noFill/>
              <a:prstDash val="solid"/>
              <a:miter/>
            </a:ln>
          </p:spPr>
          <p:txBody>
            <a:bodyPr rtlCol="0" anchor="ctr"/>
            <a:lstStyle/>
            <a:p>
              <a:endParaRPr lang="en-US"/>
            </a:p>
          </p:txBody>
        </p:sp>
        <p:sp>
          <p:nvSpPr>
            <p:cNvPr id="26" name="Freeform 1044">
              <a:extLst>
                <a:ext uri="{FF2B5EF4-FFF2-40B4-BE49-F238E27FC236}">
                  <a16:creationId xmlns:a16="http://schemas.microsoft.com/office/drawing/2014/main" id="{E5E1F6CC-4996-189E-FE54-D741B4AFEF41}"/>
                </a:ext>
              </a:extLst>
            </p:cNvPr>
            <p:cNvSpPr/>
            <p:nvPr/>
          </p:nvSpPr>
          <p:spPr>
            <a:xfrm>
              <a:off x="9519765" y="3515446"/>
              <a:ext cx="3969" cy="1263"/>
            </a:xfrm>
            <a:custGeom>
              <a:avLst/>
              <a:gdLst>
                <a:gd name="connsiteX0" fmla="*/ 0 w 3969"/>
                <a:gd name="connsiteY0" fmla="*/ 0 h 1263"/>
                <a:gd name="connsiteX1" fmla="*/ 3970 w 3969"/>
                <a:gd name="connsiteY1" fmla="*/ 1263 h 1263"/>
                <a:gd name="connsiteX2" fmla="*/ 0 w 3969"/>
                <a:gd name="connsiteY2" fmla="*/ 0 h 1263"/>
              </a:gdLst>
              <a:ahLst/>
              <a:cxnLst>
                <a:cxn ang="0">
                  <a:pos x="connsiteX0" y="connsiteY0"/>
                </a:cxn>
                <a:cxn ang="0">
                  <a:pos x="connsiteX1" y="connsiteY1"/>
                </a:cxn>
                <a:cxn ang="0">
                  <a:pos x="connsiteX2" y="connsiteY2"/>
                </a:cxn>
              </a:cxnLst>
              <a:rect l="l" t="t" r="r" b="b"/>
              <a:pathLst>
                <a:path w="3969" h="1263">
                  <a:moveTo>
                    <a:pt x="0" y="0"/>
                  </a:moveTo>
                  <a:cubicBezTo>
                    <a:pt x="1263" y="361"/>
                    <a:pt x="2707" y="722"/>
                    <a:pt x="3970" y="1263"/>
                  </a:cubicBezTo>
                  <a:cubicBezTo>
                    <a:pt x="2707" y="722"/>
                    <a:pt x="1443" y="361"/>
                    <a:pt x="0" y="0"/>
                  </a:cubicBezTo>
                  <a:close/>
                </a:path>
              </a:pathLst>
            </a:custGeom>
            <a:solidFill>
              <a:srgbClr val="FFFFFF"/>
            </a:solidFill>
            <a:ln w="1804" cap="flat">
              <a:noFill/>
              <a:prstDash val="solid"/>
              <a:miter/>
            </a:ln>
          </p:spPr>
          <p:txBody>
            <a:bodyPr rtlCol="0" anchor="ctr"/>
            <a:lstStyle/>
            <a:p>
              <a:endParaRPr lang="en-US"/>
            </a:p>
          </p:txBody>
        </p:sp>
        <p:sp>
          <p:nvSpPr>
            <p:cNvPr id="27" name="Freeform 1045">
              <a:extLst>
                <a:ext uri="{FF2B5EF4-FFF2-40B4-BE49-F238E27FC236}">
                  <a16:creationId xmlns:a16="http://schemas.microsoft.com/office/drawing/2014/main" id="{9DF2C1F3-3A0E-0F7D-5271-AF37E3984E63}"/>
                </a:ext>
              </a:extLst>
            </p:cNvPr>
            <p:cNvSpPr/>
            <p:nvPr/>
          </p:nvSpPr>
          <p:spPr>
            <a:xfrm>
              <a:off x="9524818" y="3516890"/>
              <a:ext cx="4151" cy="1263"/>
            </a:xfrm>
            <a:custGeom>
              <a:avLst/>
              <a:gdLst>
                <a:gd name="connsiteX0" fmla="*/ 0 w 4151"/>
                <a:gd name="connsiteY0" fmla="*/ 0 h 1263"/>
                <a:gd name="connsiteX1" fmla="*/ 4151 w 4151"/>
                <a:gd name="connsiteY1" fmla="*/ 1263 h 1263"/>
                <a:gd name="connsiteX2" fmla="*/ 0 w 4151"/>
                <a:gd name="connsiteY2" fmla="*/ 0 h 1263"/>
              </a:gdLst>
              <a:ahLst/>
              <a:cxnLst>
                <a:cxn ang="0">
                  <a:pos x="connsiteX0" y="connsiteY0"/>
                </a:cxn>
                <a:cxn ang="0">
                  <a:pos x="connsiteX1" y="connsiteY1"/>
                </a:cxn>
                <a:cxn ang="0">
                  <a:pos x="connsiteX2" y="connsiteY2"/>
                </a:cxn>
              </a:cxnLst>
              <a:rect l="l" t="t" r="r" b="b"/>
              <a:pathLst>
                <a:path w="4151" h="1263">
                  <a:moveTo>
                    <a:pt x="0" y="0"/>
                  </a:moveTo>
                  <a:cubicBezTo>
                    <a:pt x="1444" y="361"/>
                    <a:pt x="2707" y="902"/>
                    <a:pt x="4151" y="1263"/>
                  </a:cubicBezTo>
                  <a:cubicBezTo>
                    <a:pt x="2707" y="722"/>
                    <a:pt x="1264" y="361"/>
                    <a:pt x="0" y="0"/>
                  </a:cubicBezTo>
                  <a:close/>
                </a:path>
              </a:pathLst>
            </a:custGeom>
            <a:solidFill>
              <a:srgbClr val="FFFFFF"/>
            </a:solidFill>
            <a:ln w="1804" cap="flat">
              <a:noFill/>
              <a:prstDash val="solid"/>
              <a:miter/>
            </a:ln>
          </p:spPr>
          <p:txBody>
            <a:bodyPr rtlCol="0" anchor="ctr"/>
            <a:lstStyle/>
            <a:p>
              <a:endParaRPr lang="en-US"/>
            </a:p>
          </p:txBody>
        </p:sp>
        <p:sp>
          <p:nvSpPr>
            <p:cNvPr id="28" name="Freeform 1046">
              <a:extLst>
                <a:ext uri="{FF2B5EF4-FFF2-40B4-BE49-F238E27FC236}">
                  <a16:creationId xmlns:a16="http://schemas.microsoft.com/office/drawing/2014/main" id="{7BEE294E-7824-FD10-544F-0314D60DA54F}"/>
                </a:ext>
              </a:extLst>
            </p:cNvPr>
            <p:cNvSpPr/>
            <p:nvPr/>
          </p:nvSpPr>
          <p:spPr>
            <a:xfrm>
              <a:off x="9574449" y="3531689"/>
              <a:ext cx="3609" cy="1082"/>
            </a:xfrm>
            <a:custGeom>
              <a:avLst/>
              <a:gdLst>
                <a:gd name="connsiteX0" fmla="*/ 0 w 3609"/>
                <a:gd name="connsiteY0" fmla="*/ 0 h 1082"/>
                <a:gd name="connsiteX1" fmla="*/ 3609 w 3609"/>
                <a:gd name="connsiteY1" fmla="*/ 1083 h 1082"/>
                <a:gd name="connsiteX2" fmla="*/ 0 w 3609"/>
                <a:gd name="connsiteY2" fmla="*/ 0 h 1082"/>
              </a:gdLst>
              <a:ahLst/>
              <a:cxnLst>
                <a:cxn ang="0">
                  <a:pos x="connsiteX0" y="connsiteY0"/>
                </a:cxn>
                <a:cxn ang="0">
                  <a:pos x="connsiteX1" y="connsiteY1"/>
                </a:cxn>
                <a:cxn ang="0">
                  <a:pos x="connsiteX2" y="connsiteY2"/>
                </a:cxn>
              </a:cxnLst>
              <a:rect l="l" t="t" r="r" b="b"/>
              <a:pathLst>
                <a:path w="3609" h="1082">
                  <a:moveTo>
                    <a:pt x="0" y="0"/>
                  </a:moveTo>
                  <a:cubicBezTo>
                    <a:pt x="1264" y="361"/>
                    <a:pt x="2526" y="722"/>
                    <a:pt x="3609" y="1083"/>
                  </a:cubicBezTo>
                  <a:cubicBezTo>
                    <a:pt x="2526" y="902"/>
                    <a:pt x="1264" y="541"/>
                    <a:pt x="0" y="0"/>
                  </a:cubicBezTo>
                  <a:close/>
                </a:path>
              </a:pathLst>
            </a:custGeom>
            <a:solidFill>
              <a:srgbClr val="FFFFFF"/>
            </a:solidFill>
            <a:ln w="1804" cap="flat">
              <a:noFill/>
              <a:prstDash val="solid"/>
              <a:miter/>
            </a:ln>
          </p:spPr>
          <p:txBody>
            <a:bodyPr rtlCol="0" anchor="ctr"/>
            <a:lstStyle/>
            <a:p>
              <a:endParaRPr lang="en-US"/>
            </a:p>
          </p:txBody>
        </p:sp>
        <p:sp>
          <p:nvSpPr>
            <p:cNvPr id="29" name="Freeform 1047">
              <a:extLst>
                <a:ext uri="{FF2B5EF4-FFF2-40B4-BE49-F238E27FC236}">
                  <a16:creationId xmlns:a16="http://schemas.microsoft.com/office/drawing/2014/main" id="{B5396AF2-076C-753B-8054-FBFF142D7A9D}"/>
                </a:ext>
              </a:extLst>
            </p:cNvPr>
            <p:cNvSpPr/>
            <p:nvPr/>
          </p:nvSpPr>
          <p:spPr>
            <a:xfrm>
              <a:off x="9582931" y="3534396"/>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346" y="722"/>
                    <a:pt x="3429" y="1083"/>
                  </a:cubicBezTo>
                  <a:cubicBezTo>
                    <a:pt x="2346" y="722"/>
                    <a:pt x="1263" y="361"/>
                    <a:pt x="0" y="0"/>
                  </a:cubicBezTo>
                  <a:close/>
                </a:path>
              </a:pathLst>
            </a:custGeom>
            <a:solidFill>
              <a:srgbClr val="FFFFFF"/>
            </a:solidFill>
            <a:ln w="1804" cap="flat">
              <a:noFill/>
              <a:prstDash val="solid"/>
              <a:miter/>
            </a:ln>
          </p:spPr>
          <p:txBody>
            <a:bodyPr rtlCol="0" anchor="ctr"/>
            <a:lstStyle/>
            <a:p>
              <a:endParaRPr lang="en-US"/>
            </a:p>
          </p:txBody>
        </p:sp>
        <p:sp>
          <p:nvSpPr>
            <p:cNvPr id="30" name="Freeform 1048">
              <a:extLst>
                <a:ext uri="{FF2B5EF4-FFF2-40B4-BE49-F238E27FC236}">
                  <a16:creationId xmlns:a16="http://schemas.microsoft.com/office/drawing/2014/main" id="{E805BBAA-CF92-FF44-B575-1012AE4B81AD}"/>
                </a:ext>
              </a:extLst>
            </p:cNvPr>
            <p:cNvSpPr/>
            <p:nvPr/>
          </p:nvSpPr>
          <p:spPr>
            <a:xfrm>
              <a:off x="9570117" y="3530426"/>
              <a:ext cx="3790" cy="1083"/>
            </a:xfrm>
            <a:custGeom>
              <a:avLst/>
              <a:gdLst>
                <a:gd name="connsiteX0" fmla="*/ 0 w 3790"/>
                <a:gd name="connsiteY0" fmla="*/ 0 h 1083"/>
                <a:gd name="connsiteX1" fmla="*/ 3790 w 3790"/>
                <a:gd name="connsiteY1" fmla="*/ 1083 h 1083"/>
                <a:gd name="connsiteX2" fmla="*/ 0 w 3790"/>
                <a:gd name="connsiteY2" fmla="*/ 0 h 1083"/>
              </a:gdLst>
              <a:ahLst/>
              <a:cxnLst>
                <a:cxn ang="0">
                  <a:pos x="connsiteX0" y="connsiteY0"/>
                </a:cxn>
                <a:cxn ang="0">
                  <a:pos x="connsiteX1" y="connsiteY1"/>
                </a:cxn>
                <a:cxn ang="0">
                  <a:pos x="connsiteX2" y="connsiteY2"/>
                </a:cxn>
              </a:cxnLst>
              <a:rect l="l" t="t" r="r" b="b"/>
              <a:pathLst>
                <a:path w="3790" h="1083">
                  <a:moveTo>
                    <a:pt x="0" y="0"/>
                  </a:moveTo>
                  <a:cubicBezTo>
                    <a:pt x="1264" y="361"/>
                    <a:pt x="2526" y="722"/>
                    <a:pt x="3790" y="1083"/>
                  </a:cubicBezTo>
                  <a:cubicBezTo>
                    <a:pt x="2526" y="722"/>
                    <a:pt x="1264" y="361"/>
                    <a:pt x="0" y="0"/>
                  </a:cubicBezTo>
                  <a:close/>
                </a:path>
              </a:pathLst>
            </a:custGeom>
            <a:solidFill>
              <a:srgbClr val="FFFFFF"/>
            </a:solidFill>
            <a:ln w="1804" cap="flat">
              <a:noFill/>
              <a:prstDash val="solid"/>
              <a:miter/>
            </a:ln>
          </p:spPr>
          <p:txBody>
            <a:bodyPr rtlCol="0" anchor="ctr"/>
            <a:lstStyle/>
            <a:p>
              <a:endParaRPr lang="en-US"/>
            </a:p>
          </p:txBody>
        </p:sp>
        <p:sp>
          <p:nvSpPr>
            <p:cNvPr id="31" name="Freeform 1049">
              <a:extLst>
                <a:ext uri="{FF2B5EF4-FFF2-40B4-BE49-F238E27FC236}">
                  <a16:creationId xmlns:a16="http://schemas.microsoft.com/office/drawing/2014/main" id="{EA36D11D-8211-75BD-9FE4-4DC62ED153AD}"/>
                </a:ext>
              </a:extLst>
            </p:cNvPr>
            <p:cNvSpPr/>
            <p:nvPr/>
          </p:nvSpPr>
          <p:spPr>
            <a:xfrm>
              <a:off x="9587082" y="3535659"/>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166" y="722"/>
                    <a:pt x="3429" y="1083"/>
                  </a:cubicBezTo>
                  <a:cubicBezTo>
                    <a:pt x="2347" y="542"/>
                    <a:pt x="1083" y="361"/>
                    <a:pt x="0" y="0"/>
                  </a:cubicBezTo>
                  <a:close/>
                </a:path>
              </a:pathLst>
            </a:custGeom>
            <a:solidFill>
              <a:srgbClr val="FFFFFF"/>
            </a:solidFill>
            <a:ln w="1804" cap="flat">
              <a:noFill/>
              <a:prstDash val="solid"/>
              <a:miter/>
            </a:ln>
          </p:spPr>
          <p:txBody>
            <a:bodyPr rtlCol="0" anchor="ctr"/>
            <a:lstStyle/>
            <a:p>
              <a:endParaRPr lang="en-US"/>
            </a:p>
          </p:txBody>
        </p:sp>
        <p:sp>
          <p:nvSpPr>
            <p:cNvPr id="32" name="Freeform 1050">
              <a:extLst>
                <a:ext uri="{FF2B5EF4-FFF2-40B4-BE49-F238E27FC236}">
                  <a16:creationId xmlns:a16="http://schemas.microsoft.com/office/drawing/2014/main" id="{AA34883A-D3DE-4DBE-AB25-60E3C7E6B470}"/>
                </a:ext>
              </a:extLst>
            </p:cNvPr>
            <p:cNvSpPr/>
            <p:nvPr/>
          </p:nvSpPr>
          <p:spPr>
            <a:xfrm>
              <a:off x="9619026" y="3545405"/>
              <a:ext cx="1624" cy="541"/>
            </a:xfrm>
            <a:custGeom>
              <a:avLst/>
              <a:gdLst>
                <a:gd name="connsiteX0" fmla="*/ 0 w 1624"/>
                <a:gd name="connsiteY0" fmla="*/ 0 h 541"/>
                <a:gd name="connsiteX1" fmla="*/ 1624 w 1624"/>
                <a:gd name="connsiteY1" fmla="*/ 542 h 541"/>
                <a:gd name="connsiteX2" fmla="*/ 0 w 1624"/>
                <a:gd name="connsiteY2" fmla="*/ 0 h 541"/>
              </a:gdLst>
              <a:ahLst/>
              <a:cxnLst>
                <a:cxn ang="0">
                  <a:pos x="connsiteX0" y="connsiteY0"/>
                </a:cxn>
                <a:cxn ang="0">
                  <a:pos x="connsiteX1" y="connsiteY1"/>
                </a:cxn>
                <a:cxn ang="0">
                  <a:pos x="connsiteX2" y="connsiteY2"/>
                </a:cxn>
              </a:cxnLst>
              <a:rect l="l" t="t" r="r" b="b"/>
              <a:pathLst>
                <a:path w="1624" h="541">
                  <a:moveTo>
                    <a:pt x="0" y="0"/>
                  </a:moveTo>
                  <a:cubicBezTo>
                    <a:pt x="541" y="180"/>
                    <a:pt x="1083" y="361"/>
                    <a:pt x="1624" y="542"/>
                  </a:cubicBezTo>
                  <a:cubicBezTo>
                    <a:pt x="1083" y="361"/>
                    <a:pt x="541" y="180"/>
                    <a:pt x="0" y="0"/>
                  </a:cubicBezTo>
                  <a:close/>
                </a:path>
              </a:pathLst>
            </a:custGeom>
            <a:solidFill>
              <a:srgbClr val="FFFFFF"/>
            </a:solidFill>
            <a:ln w="1804" cap="flat">
              <a:noFill/>
              <a:prstDash val="solid"/>
              <a:miter/>
            </a:ln>
          </p:spPr>
          <p:txBody>
            <a:bodyPr rtlCol="0" anchor="ctr"/>
            <a:lstStyle/>
            <a:p>
              <a:endParaRPr lang="en-US"/>
            </a:p>
          </p:txBody>
        </p:sp>
        <p:sp>
          <p:nvSpPr>
            <p:cNvPr id="33" name="Freeform 1051">
              <a:extLst>
                <a:ext uri="{FF2B5EF4-FFF2-40B4-BE49-F238E27FC236}">
                  <a16:creationId xmlns:a16="http://schemas.microsoft.com/office/drawing/2014/main" id="{83379936-87C9-8425-32F2-9C080E92C0A7}"/>
                </a:ext>
              </a:extLst>
            </p:cNvPr>
            <p:cNvSpPr/>
            <p:nvPr/>
          </p:nvSpPr>
          <p:spPr>
            <a:xfrm>
              <a:off x="9578780" y="3533133"/>
              <a:ext cx="3609" cy="1083"/>
            </a:xfrm>
            <a:custGeom>
              <a:avLst/>
              <a:gdLst>
                <a:gd name="connsiteX0" fmla="*/ 0 w 3609"/>
                <a:gd name="connsiteY0" fmla="*/ 0 h 1083"/>
                <a:gd name="connsiteX1" fmla="*/ 3609 w 3609"/>
                <a:gd name="connsiteY1" fmla="*/ 1083 h 1083"/>
                <a:gd name="connsiteX2" fmla="*/ 0 w 3609"/>
                <a:gd name="connsiteY2" fmla="*/ 0 h 1083"/>
              </a:gdLst>
              <a:ahLst/>
              <a:cxnLst>
                <a:cxn ang="0">
                  <a:pos x="connsiteX0" y="connsiteY0"/>
                </a:cxn>
                <a:cxn ang="0">
                  <a:pos x="connsiteX1" y="connsiteY1"/>
                </a:cxn>
                <a:cxn ang="0">
                  <a:pos x="connsiteX2" y="connsiteY2"/>
                </a:cxn>
              </a:cxnLst>
              <a:rect l="l" t="t" r="r" b="b"/>
              <a:pathLst>
                <a:path w="3609" h="1083">
                  <a:moveTo>
                    <a:pt x="0" y="0"/>
                  </a:moveTo>
                  <a:cubicBezTo>
                    <a:pt x="1264" y="361"/>
                    <a:pt x="2347" y="722"/>
                    <a:pt x="3609" y="1083"/>
                  </a:cubicBezTo>
                  <a:cubicBezTo>
                    <a:pt x="2347" y="722"/>
                    <a:pt x="1083" y="361"/>
                    <a:pt x="0" y="0"/>
                  </a:cubicBezTo>
                  <a:close/>
                </a:path>
              </a:pathLst>
            </a:custGeom>
            <a:solidFill>
              <a:srgbClr val="FFFFFF"/>
            </a:solidFill>
            <a:ln w="1804" cap="flat">
              <a:noFill/>
              <a:prstDash val="solid"/>
              <a:miter/>
            </a:ln>
          </p:spPr>
          <p:txBody>
            <a:bodyPr rtlCol="0" anchor="ctr"/>
            <a:lstStyle/>
            <a:p>
              <a:endParaRPr lang="en-US"/>
            </a:p>
          </p:txBody>
        </p:sp>
        <p:sp>
          <p:nvSpPr>
            <p:cNvPr id="34" name="Freeform 1052">
              <a:extLst>
                <a:ext uri="{FF2B5EF4-FFF2-40B4-BE49-F238E27FC236}">
                  <a16:creationId xmlns:a16="http://schemas.microsoft.com/office/drawing/2014/main" id="{060725C8-701E-B891-2855-0DD66B098C57}"/>
                </a:ext>
              </a:extLst>
            </p:cNvPr>
            <p:cNvSpPr/>
            <p:nvPr/>
          </p:nvSpPr>
          <p:spPr>
            <a:xfrm>
              <a:off x="8280814" y="4107400"/>
              <a:ext cx="360" cy="1804"/>
            </a:xfrm>
            <a:custGeom>
              <a:avLst/>
              <a:gdLst>
                <a:gd name="connsiteX0" fmla="*/ 361 w 360"/>
                <a:gd name="connsiteY0" fmla="*/ 1805 h 1804"/>
                <a:gd name="connsiteX1" fmla="*/ 0 w 360"/>
                <a:gd name="connsiteY1" fmla="*/ 0 h 1804"/>
                <a:gd name="connsiteX2" fmla="*/ 361 w 360"/>
                <a:gd name="connsiteY2" fmla="*/ 1805 h 1804"/>
              </a:gdLst>
              <a:ahLst/>
              <a:cxnLst>
                <a:cxn ang="0">
                  <a:pos x="connsiteX0" y="connsiteY0"/>
                </a:cxn>
                <a:cxn ang="0">
                  <a:pos x="connsiteX1" y="connsiteY1"/>
                </a:cxn>
                <a:cxn ang="0">
                  <a:pos x="connsiteX2" y="connsiteY2"/>
                </a:cxn>
              </a:cxnLst>
              <a:rect l="l" t="t" r="r" b="b"/>
              <a:pathLst>
                <a:path w="360" h="1804">
                  <a:moveTo>
                    <a:pt x="361" y="1805"/>
                  </a:moveTo>
                  <a:cubicBezTo>
                    <a:pt x="180" y="1264"/>
                    <a:pt x="180" y="542"/>
                    <a:pt x="0" y="0"/>
                  </a:cubicBezTo>
                  <a:cubicBezTo>
                    <a:pt x="180" y="722"/>
                    <a:pt x="180" y="1264"/>
                    <a:pt x="361" y="1805"/>
                  </a:cubicBezTo>
                  <a:close/>
                </a:path>
              </a:pathLst>
            </a:custGeom>
            <a:solidFill>
              <a:srgbClr val="FFFFFF"/>
            </a:solidFill>
            <a:ln w="1804" cap="flat">
              <a:noFill/>
              <a:prstDash val="solid"/>
              <a:miter/>
            </a:ln>
          </p:spPr>
          <p:txBody>
            <a:bodyPr rtlCol="0" anchor="ctr"/>
            <a:lstStyle/>
            <a:p>
              <a:endParaRPr lang="en-US"/>
            </a:p>
          </p:txBody>
        </p:sp>
        <p:sp>
          <p:nvSpPr>
            <p:cNvPr id="35" name="Freeform 1053">
              <a:extLst>
                <a:ext uri="{FF2B5EF4-FFF2-40B4-BE49-F238E27FC236}">
                  <a16:creationId xmlns:a16="http://schemas.microsoft.com/office/drawing/2014/main" id="{4E172DDA-7745-5D3E-F3D6-83F5FBA6FB10}"/>
                </a:ext>
              </a:extLst>
            </p:cNvPr>
            <p:cNvSpPr/>
            <p:nvPr/>
          </p:nvSpPr>
          <p:spPr>
            <a:xfrm>
              <a:off x="9615777" y="3544503"/>
              <a:ext cx="1804" cy="541"/>
            </a:xfrm>
            <a:custGeom>
              <a:avLst/>
              <a:gdLst>
                <a:gd name="connsiteX0" fmla="*/ 0 w 1804"/>
                <a:gd name="connsiteY0" fmla="*/ 0 h 541"/>
                <a:gd name="connsiteX1" fmla="*/ 1805 w 1804"/>
                <a:gd name="connsiteY1" fmla="*/ 542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542" y="180"/>
                    <a:pt x="1264" y="361"/>
                    <a:pt x="1805" y="542"/>
                  </a:cubicBezTo>
                  <a:cubicBezTo>
                    <a:pt x="1264" y="361"/>
                    <a:pt x="723" y="180"/>
                    <a:pt x="0" y="0"/>
                  </a:cubicBezTo>
                  <a:close/>
                </a:path>
              </a:pathLst>
            </a:custGeom>
            <a:solidFill>
              <a:srgbClr val="FFFFFF"/>
            </a:solidFill>
            <a:ln w="1804" cap="flat">
              <a:noFill/>
              <a:prstDash val="solid"/>
              <a:miter/>
            </a:ln>
          </p:spPr>
          <p:txBody>
            <a:bodyPr rtlCol="0" anchor="ctr"/>
            <a:lstStyle/>
            <a:p>
              <a:endParaRPr lang="en-US"/>
            </a:p>
          </p:txBody>
        </p:sp>
        <p:sp>
          <p:nvSpPr>
            <p:cNvPr id="36" name="Freeform 1054">
              <a:extLst>
                <a:ext uri="{FF2B5EF4-FFF2-40B4-BE49-F238E27FC236}">
                  <a16:creationId xmlns:a16="http://schemas.microsoft.com/office/drawing/2014/main" id="{BF264E62-65F7-9862-6F13-95890143F4D9}"/>
                </a:ext>
              </a:extLst>
            </p:cNvPr>
            <p:cNvSpPr/>
            <p:nvPr/>
          </p:nvSpPr>
          <p:spPr>
            <a:xfrm>
              <a:off x="8280272" y="4102888"/>
              <a:ext cx="541" cy="4150"/>
            </a:xfrm>
            <a:custGeom>
              <a:avLst/>
              <a:gdLst>
                <a:gd name="connsiteX0" fmla="*/ 542 w 541"/>
                <a:gd name="connsiteY0" fmla="*/ 4151 h 4150"/>
                <a:gd name="connsiteX1" fmla="*/ 0 w 541"/>
                <a:gd name="connsiteY1" fmla="*/ 0 h 4150"/>
                <a:gd name="connsiteX2" fmla="*/ 542 w 541"/>
                <a:gd name="connsiteY2" fmla="*/ 4151 h 4150"/>
              </a:gdLst>
              <a:ahLst/>
              <a:cxnLst>
                <a:cxn ang="0">
                  <a:pos x="connsiteX0" y="connsiteY0"/>
                </a:cxn>
                <a:cxn ang="0">
                  <a:pos x="connsiteX1" y="connsiteY1"/>
                </a:cxn>
                <a:cxn ang="0">
                  <a:pos x="connsiteX2" y="connsiteY2"/>
                </a:cxn>
              </a:cxnLst>
              <a:rect l="l" t="t" r="r" b="b"/>
              <a:pathLst>
                <a:path w="541" h="4150">
                  <a:moveTo>
                    <a:pt x="542" y="4151"/>
                  </a:moveTo>
                  <a:cubicBezTo>
                    <a:pt x="361" y="2707"/>
                    <a:pt x="180" y="1444"/>
                    <a:pt x="0" y="0"/>
                  </a:cubicBezTo>
                  <a:cubicBezTo>
                    <a:pt x="180" y="1444"/>
                    <a:pt x="361" y="2888"/>
                    <a:pt x="542" y="4151"/>
                  </a:cubicBezTo>
                  <a:close/>
                </a:path>
              </a:pathLst>
            </a:custGeom>
            <a:solidFill>
              <a:srgbClr val="FFFFFF"/>
            </a:solidFill>
            <a:ln w="1804" cap="flat">
              <a:noFill/>
              <a:prstDash val="solid"/>
              <a:miter/>
            </a:ln>
          </p:spPr>
          <p:txBody>
            <a:bodyPr rtlCol="0" anchor="ctr"/>
            <a:lstStyle/>
            <a:p>
              <a:endParaRPr lang="en-US"/>
            </a:p>
          </p:txBody>
        </p:sp>
        <p:sp>
          <p:nvSpPr>
            <p:cNvPr id="37" name="Freeform 1055">
              <a:extLst>
                <a:ext uri="{FF2B5EF4-FFF2-40B4-BE49-F238E27FC236}">
                  <a16:creationId xmlns:a16="http://schemas.microsoft.com/office/drawing/2014/main" id="{F321C5C9-2C40-011F-3681-7D020B8F672F}"/>
                </a:ext>
              </a:extLst>
            </p:cNvPr>
            <p:cNvSpPr/>
            <p:nvPr/>
          </p:nvSpPr>
          <p:spPr>
            <a:xfrm>
              <a:off x="8259197" y="3472465"/>
              <a:ext cx="1312017" cy="625497"/>
            </a:xfrm>
            <a:custGeom>
              <a:avLst/>
              <a:gdLst>
                <a:gd name="connsiteX0" fmla="*/ 1118897 w 1312017"/>
                <a:gd name="connsiteY0" fmla="*/ 333905 h 625497"/>
                <a:gd name="connsiteX1" fmla="*/ 1185130 w 1312017"/>
                <a:gd name="connsiteY1" fmla="*/ 315497 h 625497"/>
                <a:gd name="connsiteX2" fmla="*/ 1259485 w 1312017"/>
                <a:gd name="connsiteY2" fmla="*/ 274169 h 625497"/>
                <a:gd name="connsiteX3" fmla="*/ 1305145 w 1312017"/>
                <a:gd name="connsiteY3" fmla="*/ 203242 h 625497"/>
                <a:gd name="connsiteX4" fmla="*/ 1255515 w 1312017"/>
                <a:gd name="connsiteY4" fmla="*/ 41538 h 625497"/>
                <a:gd name="connsiteX5" fmla="*/ 1107707 w 1312017"/>
                <a:gd name="connsiteY5" fmla="*/ 751 h 625497"/>
                <a:gd name="connsiteX6" fmla="*/ 1087855 w 1312017"/>
                <a:gd name="connsiteY6" fmla="*/ 27100 h 625497"/>
                <a:gd name="connsiteX7" fmla="*/ 1105542 w 1312017"/>
                <a:gd name="connsiteY7" fmla="*/ 86295 h 625497"/>
                <a:gd name="connsiteX8" fmla="*/ 1090743 w 1312017"/>
                <a:gd name="connsiteY8" fmla="*/ 115171 h 625497"/>
                <a:gd name="connsiteX9" fmla="*/ 1019636 w 1312017"/>
                <a:gd name="connsiteY9" fmla="*/ 131233 h 625497"/>
                <a:gd name="connsiteX10" fmla="*/ 875979 w 1312017"/>
                <a:gd name="connsiteY10" fmla="*/ 169494 h 625497"/>
                <a:gd name="connsiteX11" fmla="*/ 281679 w 1312017"/>
                <a:gd name="connsiteY11" fmla="*/ 356465 h 625497"/>
                <a:gd name="connsiteX12" fmla="*/ 53380 w 1312017"/>
                <a:gd name="connsiteY12" fmla="*/ 426488 h 625497"/>
                <a:gd name="connsiteX13" fmla="*/ 15119 w 1312017"/>
                <a:gd name="connsiteY13" fmla="*/ 443633 h 625497"/>
                <a:gd name="connsiteX14" fmla="*/ 16563 w 1312017"/>
                <a:gd name="connsiteY14" fmla="*/ 494888 h 625497"/>
                <a:gd name="connsiteX15" fmla="*/ 34971 w 1312017"/>
                <a:gd name="connsiteY15" fmla="*/ 537660 h 625497"/>
                <a:gd name="connsiteX16" fmla="*/ 22519 w 1312017"/>
                <a:gd name="connsiteY16" fmla="*/ 597758 h 625497"/>
                <a:gd name="connsiteX17" fmla="*/ 21075 w 1312017"/>
                <a:gd name="connsiteY17" fmla="*/ 623746 h 625497"/>
                <a:gd name="connsiteX18" fmla="*/ 21255 w 1312017"/>
                <a:gd name="connsiteY18" fmla="*/ 619054 h 625497"/>
                <a:gd name="connsiteX19" fmla="*/ 52477 w 1312017"/>
                <a:gd name="connsiteY19" fmla="*/ 624107 h 625497"/>
                <a:gd name="connsiteX20" fmla="*/ 206241 w 1312017"/>
                <a:gd name="connsiteY20" fmla="*/ 606782 h 625497"/>
                <a:gd name="connsiteX21" fmla="*/ 400611 w 1312017"/>
                <a:gd name="connsiteY21" fmla="*/ 551917 h 625497"/>
                <a:gd name="connsiteX22" fmla="*/ 607795 w 1312017"/>
                <a:gd name="connsiteY22" fmla="*/ 485684 h 625497"/>
                <a:gd name="connsiteX23" fmla="*/ 716620 w 1312017"/>
                <a:gd name="connsiteY23" fmla="*/ 458613 h 625497"/>
                <a:gd name="connsiteX24" fmla="*/ 823461 w 1312017"/>
                <a:gd name="connsiteY24" fmla="*/ 426127 h 625497"/>
                <a:gd name="connsiteX25" fmla="*/ 859375 w 1312017"/>
                <a:gd name="connsiteY25" fmla="*/ 414216 h 625497"/>
                <a:gd name="connsiteX26" fmla="*/ 859375 w 1312017"/>
                <a:gd name="connsiteY26" fmla="*/ 414216 h 625497"/>
                <a:gd name="connsiteX27" fmla="*/ 885544 w 1312017"/>
                <a:gd name="connsiteY27" fmla="*/ 393100 h 625497"/>
                <a:gd name="connsiteX28" fmla="*/ 907742 w 1312017"/>
                <a:gd name="connsiteY28" fmla="*/ 397974 h 625497"/>
                <a:gd name="connsiteX29" fmla="*/ 1038586 w 1312017"/>
                <a:gd name="connsiteY29" fmla="*/ 355382 h 625497"/>
                <a:gd name="connsiteX30" fmla="*/ 1118897 w 1312017"/>
                <a:gd name="connsiteY30" fmla="*/ 333905 h 625497"/>
                <a:gd name="connsiteX31" fmla="*/ 1215089 w 1312017"/>
                <a:gd name="connsiteY31" fmla="*/ 179059 h 625497"/>
                <a:gd name="connsiteX32" fmla="*/ 1211841 w 1312017"/>
                <a:gd name="connsiteY32" fmla="*/ 186278 h 625497"/>
                <a:gd name="connsiteX33" fmla="*/ 1215089 w 1312017"/>
                <a:gd name="connsiteY33" fmla="*/ 179059 h 6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2017" h="625497">
                  <a:moveTo>
                    <a:pt x="1118897" y="333905"/>
                  </a:moveTo>
                  <a:cubicBezTo>
                    <a:pt x="1141095" y="328671"/>
                    <a:pt x="1163473" y="323257"/>
                    <a:pt x="1185130" y="315497"/>
                  </a:cubicBezTo>
                  <a:cubicBezTo>
                    <a:pt x="1212562" y="305571"/>
                    <a:pt x="1237107" y="292938"/>
                    <a:pt x="1259485" y="274169"/>
                  </a:cubicBezTo>
                  <a:cubicBezTo>
                    <a:pt x="1281323" y="255940"/>
                    <a:pt x="1296844" y="230313"/>
                    <a:pt x="1305145" y="203242"/>
                  </a:cubicBezTo>
                  <a:cubicBezTo>
                    <a:pt x="1325358" y="138091"/>
                    <a:pt x="1298649" y="84671"/>
                    <a:pt x="1255515" y="41538"/>
                  </a:cubicBezTo>
                  <a:cubicBezTo>
                    <a:pt x="1195056" y="23671"/>
                    <a:pt x="1131530" y="5804"/>
                    <a:pt x="1107707" y="751"/>
                  </a:cubicBezTo>
                  <a:cubicBezTo>
                    <a:pt x="1089660" y="-3039"/>
                    <a:pt x="1083524" y="7789"/>
                    <a:pt x="1087855" y="27100"/>
                  </a:cubicBezTo>
                  <a:cubicBezTo>
                    <a:pt x="1092367" y="47133"/>
                    <a:pt x="1098503" y="66985"/>
                    <a:pt x="1105542" y="86295"/>
                  </a:cubicBezTo>
                  <a:cubicBezTo>
                    <a:pt x="1112038" y="104343"/>
                    <a:pt x="1109151" y="111201"/>
                    <a:pt x="1090743" y="115171"/>
                  </a:cubicBezTo>
                  <a:cubicBezTo>
                    <a:pt x="1067100" y="120405"/>
                    <a:pt x="1043458" y="126361"/>
                    <a:pt x="1019636" y="131233"/>
                  </a:cubicBezTo>
                  <a:cubicBezTo>
                    <a:pt x="971088" y="141340"/>
                    <a:pt x="923985" y="157583"/>
                    <a:pt x="875979" y="169494"/>
                  </a:cubicBezTo>
                  <a:cubicBezTo>
                    <a:pt x="858834" y="173645"/>
                    <a:pt x="326797" y="344373"/>
                    <a:pt x="281679" y="356465"/>
                  </a:cubicBezTo>
                  <a:cubicBezTo>
                    <a:pt x="204617" y="377039"/>
                    <a:pt x="129901" y="404290"/>
                    <a:pt x="53380" y="426488"/>
                  </a:cubicBezTo>
                  <a:cubicBezTo>
                    <a:pt x="40025" y="430278"/>
                    <a:pt x="26309" y="434429"/>
                    <a:pt x="15119" y="443633"/>
                  </a:cubicBezTo>
                  <a:cubicBezTo>
                    <a:pt x="-5274" y="460237"/>
                    <a:pt x="-5274" y="480630"/>
                    <a:pt x="16563" y="494888"/>
                  </a:cubicBezTo>
                  <a:cubicBezTo>
                    <a:pt x="32625" y="505355"/>
                    <a:pt x="40025" y="518349"/>
                    <a:pt x="34971" y="537660"/>
                  </a:cubicBezTo>
                  <a:cubicBezTo>
                    <a:pt x="31723" y="550293"/>
                    <a:pt x="26309" y="579711"/>
                    <a:pt x="22519" y="597758"/>
                  </a:cubicBezTo>
                  <a:cubicBezTo>
                    <a:pt x="22158" y="609308"/>
                    <a:pt x="21255" y="617069"/>
                    <a:pt x="21075" y="623746"/>
                  </a:cubicBezTo>
                  <a:cubicBezTo>
                    <a:pt x="21075" y="622302"/>
                    <a:pt x="21255" y="620678"/>
                    <a:pt x="21255" y="619054"/>
                  </a:cubicBezTo>
                  <a:cubicBezTo>
                    <a:pt x="31543" y="621400"/>
                    <a:pt x="42010" y="623024"/>
                    <a:pt x="52477" y="624107"/>
                  </a:cubicBezTo>
                  <a:cubicBezTo>
                    <a:pt x="103732" y="629521"/>
                    <a:pt x="156611" y="618152"/>
                    <a:pt x="206241" y="606782"/>
                  </a:cubicBezTo>
                  <a:cubicBezTo>
                    <a:pt x="272114" y="591622"/>
                    <a:pt x="336543" y="573213"/>
                    <a:pt x="400611" y="551917"/>
                  </a:cubicBezTo>
                  <a:cubicBezTo>
                    <a:pt x="469372" y="528997"/>
                    <a:pt x="537771" y="504633"/>
                    <a:pt x="607795" y="485684"/>
                  </a:cubicBezTo>
                  <a:cubicBezTo>
                    <a:pt x="643890" y="475938"/>
                    <a:pt x="680526" y="468539"/>
                    <a:pt x="716620" y="458613"/>
                  </a:cubicBezTo>
                  <a:cubicBezTo>
                    <a:pt x="752535" y="448867"/>
                    <a:pt x="788088" y="437678"/>
                    <a:pt x="823461" y="426127"/>
                  </a:cubicBezTo>
                  <a:cubicBezTo>
                    <a:pt x="835372" y="422157"/>
                    <a:pt x="847464" y="418187"/>
                    <a:pt x="859375" y="414216"/>
                  </a:cubicBezTo>
                  <a:lnTo>
                    <a:pt x="859375" y="414216"/>
                  </a:lnTo>
                  <a:cubicBezTo>
                    <a:pt x="865692" y="403027"/>
                    <a:pt x="875257" y="394905"/>
                    <a:pt x="885544" y="393100"/>
                  </a:cubicBezTo>
                  <a:cubicBezTo>
                    <a:pt x="894748" y="391476"/>
                    <a:pt x="901967" y="393642"/>
                    <a:pt x="907742" y="397974"/>
                  </a:cubicBezTo>
                  <a:cubicBezTo>
                    <a:pt x="951236" y="383355"/>
                    <a:pt x="994730" y="368737"/>
                    <a:pt x="1038586" y="355382"/>
                  </a:cubicBezTo>
                  <a:cubicBezTo>
                    <a:pt x="1065296" y="347260"/>
                    <a:pt x="1091826" y="340222"/>
                    <a:pt x="1118897" y="333905"/>
                  </a:cubicBezTo>
                  <a:close/>
                  <a:moveTo>
                    <a:pt x="1215089" y="179059"/>
                  </a:moveTo>
                  <a:cubicBezTo>
                    <a:pt x="1214186" y="182488"/>
                    <a:pt x="1213103" y="185736"/>
                    <a:pt x="1211841" y="186278"/>
                  </a:cubicBezTo>
                  <a:cubicBezTo>
                    <a:pt x="1211479" y="186458"/>
                    <a:pt x="1214728" y="179781"/>
                    <a:pt x="1215089" y="179059"/>
                  </a:cubicBezTo>
                  <a:close/>
                </a:path>
              </a:pathLst>
            </a:custGeom>
            <a:solidFill>
              <a:srgbClr val="FFFFFF"/>
            </a:solidFill>
            <a:ln w="1804" cap="flat">
              <a:noFill/>
              <a:prstDash val="solid"/>
              <a:miter/>
            </a:ln>
          </p:spPr>
          <p:txBody>
            <a:bodyPr rtlCol="0" anchor="ctr"/>
            <a:lstStyle/>
            <a:p>
              <a:endParaRPr lang="en-US"/>
            </a:p>
          </p:txBody>
        </p:sp>
        <p:sp>
          <p:nvSpPr>
            <p:cNvPr id="38" name="Freeform 1056">
              <a:extLst>
                <a:ext uri="{FF2B5EF4-FFF2-40B4-BE49-F238E27FC236}">
                  <a16:creationId xmlns:a16="http://schemas.microsoft.com/office/drawing/2014/main" id="{3588A09E-86CE-A3F4-C9B3-8CB6B11E9F92}"/>
                </a:ext>
              </a:extLst>
            </p:cNvPr>
            <p:cNvSpPr/>
            <p:nvPr/>
          </p:nvSpPr>
          <p:spPr>
            <a:xfrm>
              <a:off x="9633102" y="3549917"/>
              <a:ext cx="902" cy="360"/>
            </a:xfrm>
            <a:custGeom>
              <a:avLst/>
              <a:gdLst>
                <a:gd name="connsiteX0" fmla="*/ 0 w 902"/>
                <a:gd name="connsiteY0" fmla="*/ 0 h 360"/>
                <a:gd name="connsiteX1" fmla="*/ 902 w 902"/>
                <a:gd name="connsiteY1" fmla="*/ 361 h 360"/>
                <a:gd name="connsiteX2" fmla="*/ 0 w 902"/>
                <a:gd name="connsiteY2" fmla="*/ 0 h 360"/>
              </a:gdLst>
              <a:ahLst/>
              <a:cxnLst>
                <a:cxn ang="0">
                  <a:pos x="connsiteX0" y="connsiteY0"/>
                </a:cxn>
                <a:cxn ang="0">
                  <a:pos x="connsiteX1" y="connsiteY1"/>
                </a:cxn>
                <a:cxn ang="0">
                  <a:pos x="connsiteX2" y="connsiteY2"/>
                </a:cxn>
              </a:cxnLst>
              <a:rect l="l" t="t" r="r" b="b"/>
              <a:pathLst>
                <a:path w="902" h="360">
                  <a:moveTo>
                    <a:pt x="0" y="0"/>
                  </a:moveTo>
                  <a:cubicBezTo>
                    <a:pt x="361" y="180"/>
                    <a:pt x="542" y="180"/>
                    <a:pt x="902" y="361"/>
                  </a:cubicBezTo>
                  <a:cubicBezTo>
                    <a:pt x="542" y="180"/>
                    <a:pt x="361" y="0"/>
                    <a:pt x="0" y="0"/>
                  </a:cubicBezTo>
                  <a:close/>
                </a:path>
              </a:pathLst>
            </a:custGeom>
            <a:solidFill>
              <a:srgbClr val="FFFFFF"/>
            </a:solidFill>
            <a:ln w="1804" cap="flat">
              <a:noFill/>
              <a:prstDash val="solid"/>
              <a:miter/>
            </a:ln>
          </p:spPr>
          <p:txBody>
            <a:bodyPr rtlCol="0" anchor="ctr"/>
            <a:lstStyle/>
            <a:p>
              <a:endParaRPr lang="en-US"/>
            </a:p>
          </p:txBody>
        </p:sp>
        <p:sp>
          <p:nvSpPr>
            <p:cNvPr id="39" name="Freeform 1057">
              <a:extLst>
                <a:ext uri="{FF2B5EF4-FFF2-40B4-BE49-F238E27FC236}">
                  <a16:creationId xmlns:a16="http://schemas.microsoft.com/office/drawing/2014/main" id="{D7A62360-7C05-F334-1492-36484A022526}"/>
                </a:ext>
              </a:extLst>
            </p:cNvPr>
            <p:cNvSpPr/>
            <p:nvPr/>
          </p:nvSpPr>
          <p:spPr>
            <a:xfrm>
              <a:off x="9630576" y="3549015"/>
              <a:ext cx="1083" cy="360"/>
            </a:xfrm>
            <a:custGeom>
              <a:avLst/>
              <a:gdLst>
                <a:gd name="connsiteX0" fmla="*/ 0 w 1083"/>
                <a:gd name="connsiteY0" fmla="*/ 0 h 360"/>
                <a:gd name="connsiteX1" fmla="*/ 1083 w 1083"/>
                <a:gd name="connsiteY1" fmla="*/ 361 h 360"/>
                <a:gd name="connsiteX2" fmla="*/ 0 w 1083"/>
                <a:gd name="connsiteY2" fmla="*/ 0 h 360"/>
              </a:gdLst>
              <a:ahLst/>
              <a:cxnLst>
                <a:cxn ang="0">
                  <a:pos x="connsiteX0" y="connsiteY0"/>
                </a:cxn>
                <a:cxn ang="0">
                  <a:pos x="connsiteX1" y="connsiteY1"/>
                </a:cxn>
                <a:cxn ang="0">
                  <a:pos x="connsiteX2" y="connsiteY2"/>
                </a:cxn>
              </a:cxnLst>
              <a:rect l="l" t="t" r="r" b="b"/>
              <a:pathLst>
                <a:path w="1083" h="360">
                  <a:moveTo>
                    <a:pt x="0" y="0"/>
                  </a:moveTo>
                  <a:cubicBezTo>
                    <a:pt x="361" y="180"/>
                    <a:pt x="722" y="180"/>
                    <a:pt x="1083" y="361"/>
                  </a:cubicBezTo>
                  <a:cubicBezTo>
                    <a:pt x="722" y="361"/>
                    <a:pt x="361" y="180"/>
                    <a:pt x="0" y="0"/>
                  </a:cubicBezTo>
                  <a:close/>
                </a:path>
              </a:pathLst>
            </a:custGeom>
            <a:solidFill>
              <a:srgbClr val="FFFFFF"/>
            </a:solidFill>
            <a:ln w="1804" cap="flat">
              <a:noFill/>
              <a:prstDash val="solid"/>
              <a:miter/>
            </a:ln>
          </p:spPr>
          <p:txBody>
            <a:bodyPr rtlCol="0" anchor="ctr"/>
            <a:lstStyle/>
            <a:p>
              <a:endParaRPr lang="en-US"/>
            </a:p>
          </p:txBody>
        </p:sp>
        <p:sp>
          <p:nvSpPr>
            <p:cNvPr id="40" name="Freeform 1058">
              <a:extLst>
                <a:ext uri="{FF2B5EF4-FFF2-40B4-BE49-F238E27FC236}">
                  <a16:creationId xmlns:a16="http://schemas.microsoft.com/office/drawing/2014/main" id="{8AD1E7C2-DB1F-96BD-4349-5CBD7327A019}"/>
                </a:ext>
              </a:extLst>
            </p:cNvPr>
            <p:cNvSpPr/>
            <p:nvPr/>
          </p:nvSpPr>
          <p:spPr>
            <a:xfrm>
              <a:off x="8281174" y="4109566"/>
              <a:ext cx="541" cy="2165"/>
            </a:xfrm>
            <a:custGeom>
              <a:avLst/>
              <a:gdLst>
                <a:gd name="connsiteX0" fmla="*/ 542 w 541"/>
                <a:gd name="connsiteY0" fmla="*/ 2166 h 2165"/>
                <a:gd name="connsiteX1" fmla="*/ 0 w 541"/>
                <a:gd name="connsiteY1" fmla="*/ 0 h 2165"/>
                <a:gd name="connsiteX2" fmla="*/ 542 w 541"/>
                <a:gd name="connsiteY2" fmla="*/ 2166 h 2165"/>
              </a:gdLst>
              <a:ahLst/>
              <a:cxnLst>
                <a:cxn ang="0">
                  <a:pos x="connsiteX0" y="connsiteY0"/>
                </a:cxn>
                <a:cxn ang="0">
                  <a:pos x="connsiteX1" y="connsiteY1"/>
                </a:cxn>
                <a:cxn ang="0">
                  <a:pos x="connsiteX2" y="connsiteY2"/>
                </a:cxn>
              </a:cxnLst>
              <a:rect l="l" t="t" r="r" b="b"/>
              <a:pathLst>
                <a:path w="541" h="2165">
                  <a:moveTo>
                    <a:pt x="542" y="2166"/>
                  </a:moveTo>
                  <a:cubicBezTo>
                    <a:pt x="361" y="1443"/>
                    <a:pt x="180" y="722"/>
                    <a:pt x="0" y="0"/>
                  </a:cubicBezTo>
                  <a:cubicBezTo>
                    <a:pt x="180" y="722"/>
                    <a:pt x="361" y="1443"/>
                    <a:pt x="542" y="2166"/>
                  </a:cubicBezTo>
                  <a:close/>
                </a:path>
              </a:pathLst>
            </a:custGeom>
            <a:solidFill>
              <a:srgbClr val="FFFFFF"/>
            </a:solidFill>
            <a:ln w="1804" cap="flat">
              <a:noFill/>
              <a:prstDash val="solid"/>
              <a:miter/>
            </a:ln>
          </p:spPr>
          <p:txBody>
            <a:bodyPr rtlCol="0" anchor="ctr"/>
            <a:lstStyle/>
            <a:p>
              <a:endParaRPr lang="en-US"/>
            </a:p>
          </p:txBody>
        </p:sp>
        <p:sp>
          <p:nvSpPr>
            <p:cNvPr id="41" name="Freeform 1059">
              <a:extLst>
                <a:ext uri="{FF2B5EF4-FFF2-40B4-BE49-F238E27FC236}">
                  <a16:creationId xmlns:a16="http://schemas.microsoft.com/office/drawing/2014/main" id="{538A5455-B9EB-6A38-7474-F5BB4E13DA57}"/>
                </a:ext>
              </a:extLst>
            </p:cNvPr>
            <p:cNvSpPr/>
            <p:nvPr/>
          </p:nvSpPr>
          <p:spPr>
            <a:xfrm>
              <a:off x="9627869" y="3548293"/>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902" y="180"/>
                    <a:pt x="361" y="0"/>
                    <a:pt x="0" y="0"/>
                  </a:cubicBezTo>
                  <a:close/>
                </a:path>
              </a:pathLst>
            </a:custGeom>
            <a:solidFill>
              <a:srgbClr val="FFFFFF"/>
            </a:solidFill>
            <a:ln w="1804" cap="flat">
              <a:noFill/>
              <a:prstDash val="solid"/>
              <a:miter/>
            </a:ln>
          </p:spPr>
          <p:txBody>
            <a:bodyPr rtlCol="0" anchor="ctr"/>
            <a:lstStyle/>
            <a:p>
              <a:endParaRPr lang="en-US"/>
            </a:p>
          </p:txBody>
        </p:sp>
        <p:sp>
          <p:nvSpPr>
            <p:cNvPr id="42" name="Freeform 1060">
              <a:extLst>
                <a:ext uri="{FF2B5EF4-FFF2-40B4-BE49-F238E27FC236}">
                  <a16:creationId xmlns:a16="http://schemas.microsoft.com/office/drawing/2014/main" id="{FC37EDEC-3000-3246-50E1-52777EEA2113}"/>
                </a:ext>
              </a:extLst>
            </p:cNvPr>
            <p:cNvSpPr/>
            <p:nvPr/>
          </p:nvSpPr>
          <p:spPr>
            <a:xfrm>
              <a:off x="9622093" y="3546488"/>
              <a:ext cx="1444" cy="541"/>
            </a:xfrm>
            <a:custGeom>
              <a:avLst/>
              <a:gdLst>
                <a:gd name="connsiteX0" fmla="*/ 0 w 1444"/>
                <a:gd name="connsiteY0" fmla="*/ 0 h 541"/>
                <a:gd name="connsiteX1" fmla="*/ 1444 w 1444"/>
                <a:gd name="connsiteY1" fmla="*/ 542 h 541"/>
                <a:gd name="connsiteX2" fmla="*/ 0 w 1444"/>
                <a:gd name="connsiteY2" fmla="*/ 0 h 541"/>
              </a:gdLst>
              <a:ahLst/>
              <a:cxnLst>
                <a:cxn ang="0">
                  <a:pos x="connsiteX0" y="connsiteY0"/>
                </a:cxn>
                <a:cxn ang="0">
                  <a:pos x="connsiteX1" y="connsiteY1"/>
                </a:cxn>
                <a:cxn ang="0">
                  <a:pos x="connsiteX2" y="connsiteY2"/>
                </a:cxn>
              </a:cxnLst>
              <a:rect l="l" t="t" r="r" b="b"/>
              <a:pathLst>
                <a:path w="1444" h="541">
                  <a:moveTo>
                    <a:pt x="0" y="0"/>
                  </a:moveTo>
                  <a:cubicBezTo>
                    <a:pt x="542" y="180"/>
                    <a:pt x="902" y="361"/>
                    <a:pt x="1444" y="542"/>
                  </a:cubicBezTo>
                  <a:cubicBezTo>
                    <a:pt x="1083" y="180"/>
                    <a:pt x="542" y="0"/>
                    <a:pt x="0" y="0"/>
                  </a:cubicBezTo>
                  <a:close/>
                </a:path>
              </a:pathLst>
            </a:custGeom>
            <a:solidFill>
              <a:srgbClr val="FFFFFF"/>
            </a:solidFill>
            <a:ln w="1804" cap="flat">
              <a:noFill/>
              <a:prstDash val="solid"/>
              <a:miter/>
            </a:ln>
          </p:spPr>
          <p:txBody>
            <a:bodyPr rtlCol="0" anchor="ctr"/>
            <a:lstStyle/>
            <a:p>
              <a:endParaRPr lang="en-US"/>
            </a:p>
          </p:txBody>
        </p:sp>
        <p:sp>
          <p:nvSpPr>
            <p:cNvPr id="43" name="Freeform 1061">
              <a:extLst>
                <a:ext uri="{FF2B5EF4-FFF2-40B4-BE49-F238E27FC236}">
                  <a16:creationId xmlns:a16="http://schemas.microsoft.com/office/drawing/2014/main" id="{7C0BA70B-C1A3-DCF7-A0EE-A566A2448B4E}"/>
                </a:ext>
              </a:extLst>
            </p:cNvPr>
            <p:cNvSpPr/>
            <p:nvPr/>
          </p:nvSpPr>
          <p:spPr>
            <a:xfrm>
              <a:off x="9625162" y="3547390"/>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722" y="180"/>
                    <a:pt x="361" y="180"/>
                    <a:pt x="0" y="0"/>
                  </a:cubicBezTo>
                  <a:close/>
                </a:path>
              </a:pathLst>
            </a:custGeom>
            <a:solidFill>
              <a:srgbClr val="FFFFFF"/>
            </a:solidFill>
            <a:ln w="1804" cap="flat">
              <a:noFill/>
              <a:prstDash val="solid"/>
              <a:miter/>
            </a:ln>
          </p:spPr>
          <p:txBody>
            <a:bodyPr rtlCol="0" anchor="ctr"/>
            <a:lstStyle/>
            <a:p>
              <a:endParaRPr lang="en-US"/>
            </a:p>
          </p:txBody>
        </p:sp>
        <p:sp>
          <p:nvSpPr>
            <p:cNvPr id="44" name="Freeform 1062">
              <a:extLst>
                <a:ext uri="{FF2B5EF4-FFF2-40B4-BE49-F238E27FC236}">
                  <a16:creationId xmlns:a16="http://schemas.microsoft.com/office/drawing/2014/main" id="{BB544325-FA7B-BCB8-BC4D-EC448E2BC237}"/>
                </a:ext>
              </a:extLst>
            </p:cNvPr>
            <p:cNvSpPr/>
            <p:nvPr/>
          </p:nvSpPr>
          <p:spPr>
            <a:xfrm>
              <a:off x="9126484" y="3852694"/>
              <a:ext cx="276704" cy="820532"/>
            </a:xfrm>
            <a:custGeom>
              <a:avLst/>
              <a:gdLst>
                <a:gd name="connsiteX0" fmla="*/ 228329 w 276704"/>
                <a:gd name="connsiteY0" fmla="*/ 1321 h 820532"/>
                <a:gd name="connsiteX1" fmla="*/ 214973 w 276704"/>
                <a:gd name="connsiteY1" fmla="*/ 26948 h 820532"/>
                <a:gd name="connsiteX2" fmla="*/ 231216 w 276704"/>
                <a:gd name="connsiteY2" fmla="*/ 102747 h 820532"/>
                <a:gd name="connsiteX3" fmla="*/ 253053 w 276704"/>
                <a:gd name="connsiteY3" fmla="*/ 145519 h 820532"/>
                <a:gd name="connsiteX4" fmla="*/ 241684 w 276704"/>
                <a:gd name="connsiteY4" fmla="*/ 221859 h 820532"/>
                <a:gd name="connsiteX5" fmla="*/ 168231 w 276704"/>
                <a:gd name="connsiteY5" fmla="*/ 275099 h 820532"/>
                <a:gd name="connsiteX6" fmla="*/ 93154 w 276704"/>
                <a:gd name="connsiteY6" fmla="*/ 258496 h 820532"/>
                <a:gd name="connsiteX7" fmla="*/ 48938 w 276704"/>
                <a:gd name="connsiteY7" fmla="*/ 157791 h 820532"/>
                <a:gd name="connsiteX8" fmla="*/ 50743 w 276704"/>
                <a:gd name="connsiteY8" fmla="*/ 90655 h 820532"/>
                <a:gd name="connsiteX9" fmla="*/ 42621 w 276704"/>
                <a:gd name="connsiteY9" fmla="*/ 43551 h 820532"/>
                <a:gd name="connsiteX10" fmla="*/ 26559 w 276704"/>
                <a:gd name="connsiteY10" fmla="*/ 27670 h 820532"/>
                <a:gd name="connsiteX11" fmla="*/ 390 w 276704"/>
                <a:gd name="connsiteY11" fmla="*/ 66472 h 820532"/>
                <a:gd name="connsiteX12" fmla="*/ 9595 w 276704"/>
                <a:gd name="connsiteY12" fmla="*/ 169883 h 820532"/>
                <a:gd name="connsiteX13" fmla="*/ 44968 w 276704"/>
                <a:gd name="connsiteY13" fmla="*/ 490946 h 820532"/>
                <a:gd name="connsiteX14" fmla="*/ 39734 w 276704"/>
                <a:gd name="connsiteY14" fmla="*/ 690550 h 820532"/>
                <a:gd name="connsiteX15" fmla="*/ 29807 w 276704"/>
                <a:gd name="connsiteY15" fmla="*/ 785660 h 820532"/>
                <a:gd name="connsiteX16" fmla="*/ 66083 w 276704"/>
                <a:gd name="connsiteY16" fmla="*/ 817964 h 820532"/>
                <a:gd name="connsiteX17" fmla="*/ 80882 w 276704"/>
                <a:gd name="connsiteY17" fmla="*/ 786742 h 820532"/>
                <a:gd name="connsiteX18" fmla="*/ 97846 w 276704"/>
                <a:gd name="connsiteY18" fmla="*/ 604644 h 820532"/>
                <a:gd name="connsiteX19" fmla="*/ 107411 w 276704"/>
                <a:gd name="connsiteY19" fmla="*/ 537869 h 820532"/>
                <a:gd name="connsiteX20" fmla="*/ 170938 w 276704"/>
                <a:gd name="connsiteY20" fmla="*/ 507189 h 820532"/>
                <a:gd name="connsiteX21" fmla="*/ 198911 w 276704"/>
                <a:gd name="connsiteY21" fmla="*/ 553751 h 820532"/>
                <a:gd name="connsiteX22" fmla="*/ 209920 w 276704"/>
                <a:gd name="connsiteY22" fmla="*/ 620165 h 820532"/>
                <a:gd name="connsiteX23" fmla="*/ 220929 w 276704"/>
                <a:gd name="connsiteY23" fmla="*/ 780065 h 820532"/>
                <a:gd name="connsiteX24" fmla="*/ 225261 w 276704"/>
                <a:gd name="connsiteY24" fmla="*/ 799195 h 820532"/>
                <a:gd name="connsiteX25" fmla="*/ 249625 w 276704"/>
                <a:gd name="connsiteY25" fmla="*/ 813994 h 820532"/>
                <a:gd name="connsiteX26" fmla="*/ 271281 w 276704"/>
                <a:gd name="connsiteY26" fmla="*/ 795586 h 820532"/>
                <a:gd name="connsiteX27" fmla="*/ 272545 w 276704"/>
                <a:gd name="connsiteY27" fmla="*/ 773207 h 820532"/>
                <a:gd name="connsiteX28" fmla="*/ 266950 w 276704"/>
                <a:gd name="connsiteY28" fmla="*/ 579197 h 820532"/>
                <a:gd name="connsiteX29" fmla="*/ 268755 w 276704"/>
                <a:gd name="connsiteY29" fmla="*/ 317691 h 820532"/>
                <a:gd name="connsiteX30" fmla="*/ 275613 w 276704"/>
                <a:gd name="connsiteY30" fmla="*/ 54380 h 820532"/>
                <a:gd name="connsiteX31" fmla="*/ 262077 w 276704"/>
                <a:gd name="connsiteY31" fmla="*/ 14676 h 820532"/>
                <a:gd name="connsiteX32" fmla="*/ 228329 w 276704"/>
                <a:gd name="connsiteY32" fmla="*/ 1321 h 82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76704" h="820532">
                  <a:moveTo>
                    <a:pt x="228329" y="1321"/>
                  </a:moveTo>
                  <a:cubicBezTo>
                    <a:pt x="216418" y="5833"/>
                    <a:pt x="214973" y="17202"/>
                    <a:pt x="214973" y="26948"/>
                  </a:cubicBezTo>
                  <a:cubicBezTo>
                    <a:pt x="215335" y="56726"/>
                    <a:pt x="209379" y="78203"/>
                    <a:pt x="231216" y="102747"/>
                  </a:cubicBezTo>
                  <a:cubicBezTo>
                    <a:pt x="239518" y="112131"/>
                    <a:pt x="251970" y="133066"/>
                    <a:pt x="253053" y="145519"/>
                  </a:cubicBezTo>
                  <a:cubicBezTo>
                    <a:pt x="255580" y="172410"/>
                    <a:pt x="254136" y="198579"/>
                    <a:pt x="241684" y="221859"/>
                  </a:cubicBezTo>
                  <a:cubicBezTo>
                    <a:pt x="225802" y="251638"/>
                    <a:pt x="205047" y="271670"/>
                    <a:pt x="168231" y="275099"/>
                  </a:cubicBezTo>
                  <a:cubicBezTo>
                    <a:pt x="143326" y="277445"/>
                    <a:pt x="113728" y="269505"/>
                    <a:pt x="93154" y="258496"/>
                  </a:cubicBezTo>
                  <a:cubicBezTo>
                    <a:pt x="63917" y="242795"/>
                    <a:pt x="37749" y="199300"/>
                    <a:pt x="48938" y="157791"/>
                  </a:cubicBezTo>
                  <a:cubicBezTo>
                    <a:pt x="54894" y="135774"/>
                    <a:pt x="53630" y="113214"/>
                    <a:pt x="50743" y="90655"/>
                  </a:cubicBezTo>
                  <a:cubicBezTo>
                    <a:pt x="48757" y="74954"/>
                    <a:pt x="46050" y="59072"/>
                    <a:pt x="42621" y="43551"/>
                  </a:cubicBezTo>
                  <a:cubicBezTo>
                    <a:pt x="40636" y="34708"/>
                    <a:pt x="35944" y="28753"/>
                    <a:pt x="26559" y="27670"/>
                  </a:cubicBezTo>
                  <a:cubicBezTo>
                    <a:pt x="1834" y="25324"/>
                    <a:pt x="932" y="57087"/>
                    <a:pt x="390" y="66472"/>
                  </a:cubicBezTo>
                  <a:cubicBezTo>
                    <a:pt x="-1415" y="101484"/>
                    <a:pt x="3278" y="135593"/>
                    <a:pt x="9595" y="169883"/>
                  </a:cubicBezTo>
                  <a:cubicBezTo>
                    <a:pt x="29086" y="276002"/>
                    <a:pt x="45328" y="382481"/>
                    <a:pt x="44968" y="490946"/>
                  </a:cubicBezTo>
                  <a:cubicBezTo>
                    <a:pt x="44787" y="557541"/>
                    <a:pt x="44606" y="624136"/>
                    <a:pt x="39734" y="690550"/>
                  </a:cubicBezTo>
                  <a:cubicBezTo>
                    <a:pt x="37387" y="722494"/>
                    <a:pt x="33417" y="754077"/>
                    <a:pt x="29807" y="785660"/>
                  </a:cubicBezTo>
                  <a:cubicBezTo>
                    <a:pt x="26920" y="811287"/>
                    <a:pt x="43163" y="826988"/>
                    <a:pt x="66083" y="817964"/>
                  </a:cubicBezTo>
                  <a:cubicBezTo>
                    <a:pt x="79077" y="812911"/>
                    <a:pt x="80701" y="798293"/>
                    <a:pt x="80882" y="786742"/>
                  </a:cubicBezTo>
                  <a:cubicBezTo>
                    <a:pt x="82145" y="725562"/>
                    <a:pt x="93695" y="665464"/>
                    <a:pt x="97846" y="604644"/>
                  </a:cubicBezTo>
                  <a:cubicBezTo>
                    <a:pt x="99470" y="582446"/>
                    <a:pt x="100734" y="559887"/>
                    <a:pt x="107411" y="537869"/>
                  </a:cubicBezTo>
                  <a:cubicBezTo>
                    <a:pt x="116435" y="508091"/>
                    <a:pt x="142964" y="495999"/>
                    <a:pt x="170938" y="507189"/>
                  </a:cubicBezTo>
                  <a:cubicBezTo>
                    <a:pt x="191512" y="515310"/>
                    <a:pt x="193316" y="534620"/>
                    <a:pt x="198911" y="553751"/>
                  </a:cubicBezTo>
                  <a:cubicBezTo>
                    <a:pt x="205228" y="575227"/>
                    <a:pt x="208477" y="597606"/>
                    <a:pt x="209920" y="620165"/>
                  </a:cubicBezTo>
                  <a:cubicBezTo>
                    <a:pt x="213349" y="673585"/>
                    <a:pt x="217139" y="726825"/>
                    <a:pt x="220929" y="780065"/>
                  </a:cubicBezTo>
                  <a:cubicBezTo>
                    <a:pt x="221470" y="786562"/>
                    <a:pt x="223456" y="792878"/>
                    <a:pt x="225261" y="799195"/>
                  </a:cubicBezTo>
                  <a:cubicBezTo>
                    <a:pt x="228870" y="811106"/>
                    <a:pt x="238615" y="814355"/>
                    <a:pt x="249625" y="813994"/>
                  </a:cubicBezTo>
                  <a:cubicBezTo>
                    <a:pt x="261355" y="813633"/>
                    <a:pt x="269115" y="807136"/>
                    <a:pt x="271281" y="795586"/>
                  </a:cubicBezTo>
                  <a:cubicBezTo>
                    <a:pt x="272545" y="788186"/>
                    <a:pt x="272364" y="780606"/>
                    <a:pt x="272545" y="773207"/>
                  </a:cubicBezTo>
                  <a:cubicBezTo>
                    <a:pt x="274710" y="708417"/>
                    <a:pt x="270198" y="643988"/>
                    <a:pt x="266950" y="579197"/>
                  </a:cubicBezTo>
                  <a:cubicBezTo>
                    <a:pt x="262619" y="492209"/>
                    <a:pt x="262619" y="404860"/>
                    <a:pt x="268755" y="317691"/>
                  </a:cubicBezTo>
                  <a:cubicBezTo>
                    <a:pt x="273086" y="257052"/>
                    <a:pt x="279222" y="74593"/>
                    <a:pt x="275613" y="54380"/>
                  </a:cubicBezTo>
                  <a:cubicBezTo>
                    <a:pt x="273267" y="40664"/>
                    <a:pt x="270198" y="26587"/>
                    <a:pt x="262077" y="14676"/>
                  </a:cubicBezTo>
                  <a:cubicBezTo>
                    <a:pt x="253956" y="3125"/>
                    <a:pt x="239698" y="-2830"/>
                    <a:pt x="228329" y="1321"/>
                  </a:cubicBezTo>
                  <a:close/>
                </a:path>
              </a:pathLst>
            </a:custGeom>
            <a:solidFill>
              <a:srgbClr val="FFFFFF"/>
            </a:solidFill>
            <a:ln w="1804" cap="flat">
              <a:noFill/>
              <a:prstDash val="solid"/>
              <a:miter/>
            </a:ln>
          </p:spPr>
          <p:txBody>
            <a:bodyPr rtlCol="0" anchor="ctr"/>
            <a:lstStyle/>
            <a:p>
              <a:endParaRPr lang="en-US"/>
            </a:p>
          </p:txBody>
        </p:sp>
        <p:sp>
          <p:nvSpPr>
            <p:cNvPr id="45" name="Freeform 1063">
              <a:extLst>
                <a:ext uri="{FF2B5EF4-FFF2-40B4-BE49-F238E27FC236}">
                  <a16:creationId xmlns:a16="http://schemas.microsoft.com/office/drawing/2014/main" id="{A32AD31D-CAAD-5AE2-74F7-F6823611CF9F}"/>
                </a:ext>
              </a:extLst>
            </p:cNvPr>
            <p:cNvSpPr/>
            <p:nvPr/>
          </p:nvSpPr>
          <p:spPr>
            <a:xfrm>
              <a:off x="8763304" y="4000462"/>
              <a:ext cx="186985" cy="190829"/>
            </a:xfrm>
            <a:custGeom>
              <a:avLst/>
              <a:gdLst>
                <a:gd name="connsiteX0" fmla="*/ 138339 w 186985"/>
                <a:gd name="connsiteY0" fmla="*/ 11287 h 190829"/>
                <a:gd name="connsiteX1" fmla="*/ 53155 w 186985"/>
                <a:gd name="connsiteY1" fmla="*/ 10565 h 190829"/>
                <a:gd name="connsiteX2" fmla="*/ 1179 w 186985"/>
                <a:gd name="connsiteY2" fmla="*/ 87988 h 190829"/>
                <a:gd name="connsiteX3" fmla="*/ 91235 w 186985"/>
                <a:gd name="connsiteY3" fmla="*/ 190678 h 190829"/>
                <a:gd name="connsiteX4" fmla="*/ 151152 w 186985"/>
                <a:gd name="connsiteY4" fmla="*/ 169563 h 190829"/>
                <a:gd name="connsiteX5" fmla="*/ 138339 w 186985"/>
                <a:gd name="connsiteY5" fmla="*/ 11287 h 19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85" h="190829">
                  <a:moveTo>
                    <a:pt x="138339" y="11287"/>
                  </a:moveTo>
                  <a:cubicBezTo>
                    <a:pt x="107117" y="-5497"/>
                    <a:pt x="80406" y="-1707"/>
                    <a:pt x="53155" y="10565"/>
                  </a:cubicBezTo>
                  <a:cubicBezTo>
                    <a:pt x="23016" y="24101"/>
                    <a:pt x="6773" y="53337"/>
                    <a:pt x="1179" y="87988"/>
                  </a:cubicBezTo>
                  <a:cubicBezTo>
                    <a:pt x="-8567" y="147906"/>
                    <a:pt x="43951" y="192122"/>
                    <a:pt x="91235" y="190678"/>
                  </a:cubicBezTo>
                  <a:cubicBezTo>
                    <a:pt x="113253" y="192122"/>
                    <a:pt x="132744" y="183098"/>
                    <a:pt x="151152" y="169563"/>
                  </a:cubicBezTo>
                  <a:cubicBezTo>
                    <a:pt x="204392" y="130039"/>
                    <a:pt x="196812" y="42509"/>
                    <a:pt x="138339" y="11287"/>
                  </a:cubicBezTo>
                  <a:close/>
                </a:path>
              </a:pathLst>
            </a:custGeom>
            <a:solidFill>
              <a:srgbClr val="FFFFFF"/>
            </a:solidFill>
            <a:ln w="1804" cap="flat">
              <a:noFill/>
              <a:prstDash val="solid"/>
              <a:miter/>
            </a:ln>
          </p:spPr>
          <p:txBody>
            <a:bodyPr rtlCol="0" anchor="ctr"/>
            <a:lstStyle/>
            <a:p>
              <a:endParaRPr lang="en-US"/>
            </a:p>
          </p:txBody>
        </p:sp>
        <p:sp>
          <p:nvSpPr>
            <p:cNvPr id="46" name="Freeform 1064">
              <a:extLst>
                <a:ext uri="{FF2B5EF4-FFF2-40B4-BE49-F238E27FC236}">
                  <a16:creationId xmlns:a16="http://schemas.microsoft.com/office/drawing/2014/main" id="{39178A00-E1DD-4F58-42EB-22F677FA6230}"/>
                </a:ext>
              </a:extLst>
            </p:cNvPr>
            <p:cNvSpPr/>
            <p:nvPr/>
          </p:nvSpPr>
          <p:spPr>
            <a:xfrm>
              <a:off x="9188171" y="3937601"/>
              <a:ext cx="179815" cy="176735"/>
            </a:xfrm>
            <a:custGeom>
              <a:avLst/>
              <a:gdLst>
                <a:gd name="connsiteX0" fmla="*/ 17750 w 179815"/>
                <a:gd name="connsiteY0" fmla="*/ 36429 h 176735"/>
                <a:gd name="connsiteX1" fmla="*/ 84706 w 179815"/>
                <a:gd name="connsiteY1" fmla="*/ 176476 h 176735"/>
                <a:gd name="connsiteX2" fmla="*/ 179816 w 179815"/>
                <a:gd name="connsiteY2" fmla="*/ 74509 h 176735"/>
                <a:gd name="connsiteX3" fmla="*/ 137043 w 179815"/>
                <a:gd name="connsiteY3" fmla="*/ 9718 h 176735"/>
                <a:gd name="connsiteX4" fmla="*/ 17750 w 179815"/>
                <a:gd name="connsiteY4" fmla="*/ 36429 h 176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15" h="176735">
                  <a:moveTo>
                    <a:pt x="17750" y="36429"/>
                  </a:moveTo>
                  <a:cubicBezTo>
                    <a:pt x="-23939" y="96887"/>
                    <a:pt x="11614" y="168535"/>
                    <a:pt x="84706" y="176476"/>
                  </a:cubicBezTo>
                  <a:cubicBezTo>
                    <a:pt x="150940" y="180988"/>
                    <a:pt x="178011" y="125763"/>
                    <a:pt x="179816" y="74509"/>
                  </a:cubicBezTo>
                  <a:cubicBezTo>
                    <a:pt x="179454" y="59710"/>
                    <a:pt x="172597" y="31556"/>
                    <a:pt x="137043" y="9718"/>
                  </a:cubicBezTo>
                  <a:cubicBezTo>
                    <a:pt x="120259" y="-2193"/>
                    <a:pt x="49514" y="-11938"/>
                    <a:pt x="17750" y="36429"/>
                  </a:cubicBezTo>
                  <a:close/>
                </a:path>
              </a:pathLst>
            </a:custGeom>
            <a:solidFill>
              <a:srgbClr val="FFFFFF"/>
            </a:solidFill>
            <a:ln w="1804" cap="flat">
              <a:noFill/>
              <a:prstDash val="solid"/>
              <a:miter/>
            </a:ln>
          </p:spPr>
          <p:txBody>
            <a:bodyPr rtlCol="0" anchor="ctr"/>
            <a:lstStyle/>
            <a:p>
              <a:endParaRPr lang="en-US"/>
            </a:p>
          </p:txBody>
        </p:sp>
        <p:sp>
          <p:nvSpPr>
            <p:cNvPr id="47" name="Freeform 1065">
              <a:extLst>
                <a:ext uri="{FF2B5EF4-FFF2-40B4-BE49-F238E27FC236}">
                  <a16:creationId xmlns:a16="http://schemas.microsoft.com/office/drawing/2014/main" id="{983A66F0-4A28-9A5F-FFD9-98ABDD670759}"/>
                </a:ext>
              </a:extLst>
            </p:cNvPr>
            <p:cNvSpPr/>
            <p:nvPr/>
          </p:nvSpPr>
          <p:spPr>
            <a:xfrm>
              <a:off x="7953757" y="4027094"/>
              <a:ext cx="177832" cy="164712"/>
            </a:xfrm>
            <a:custGeom>
              <a:avLst/>
              <a:gdLst>
                <a:gd name="connsiteX0" fmla="*/ 76378 w 177832"/>
                <a:gd name="connsiteY0" fmla="*/ 163324 h 164712"/>
                <a:gd name="connsiteX1" fmla="*/ 127091 w 177832"/>
                <a:gd name="connsiteY1" fmla="*/ 147623 h 164712"/>
                <a:gd name="connsiteX2" fmla="*/ 177624 w 177832"/>
                <a:gd name="connsiteY2" fmla="*/ 96910 h 164712"/>
                <a:gd name="connsiteX3" fmla="*/ 140446 w 177832"/>
                <a:gd name="connsiteY3" fmla="*/ 13711 h 164712"/>
                <a:gd name="connsiteX4" fmla="*/ 41547 w 177832"/>
                <a:gd name="connsiteY4" fmla="*/ 13711 h 164712"/>
                <a:gd name="connsiteX5" fmla="*/ 2023 w 177832"/>
                <a:gd name="connsiteY5" fmla="*/ 115318 h 164712"/>
                <a:gd name="connsiteX6" fmla="*/ 76378 w 177832"/>
                <a:gd name="connsiteY6" fmla="*/ 163324 h 16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32" h="164712">
                  <a:moveTo>
                    <a:pt x="76378" y="163324"/>
                  </a:moveTo>
                  <a:cubicBezTo>
                    <a:pt x="93704" y="159534"/>
                    <a:pt x="111390" y="155383"/>
                    <a:pt x="127091" y="147623"/>
                  </a:cubicBezTo>
                  <a:cubicBezTo>
                    <a:pt x="152899" y="134809"/>
                    <a:pt x="180511" y="121274"/>
                    <a:pt x="177624" y="96910"/>
                  </a:cubicBezTo>
                  <a:cubicBezTo>
                    <a:pt x="175278" y="55220"/>
                    <a:pt x="169683" y="28149"/>
                    <a:pt x="140446" y="13711"/>
                  </a:cubicBezTo>
                  <a:cubicBezTo>
                    <a:pt x="107600" y="-2531"/>
                    <a:pt x="74032" y="-6502"/>
                    <a:pt x="41547" y="13711"/>
                  </a:cubicBezTo>
                  <a:cubicBezTo>
                    <a:pt x="11768" y="32119"/>
                    <a:pt x="-6279" y="81569"/>
                    <a:pt x="2023" y="115318"/>
                  </a:cubicBezTo>
                  <a:cubicBezTo>
                    <a:pt x="10325" y="148886"/>
                    <a:pt x="42630" y="170543"/>
                    <a:pt x="76378" y="163324"/>
                  </a:cubicBezTo>
                  <a:close/>
                </a:path>
              </a:pathLst>
            </a:custGeom>
            <a:solidFill>
              <a:srgbClr val="FFFFFF"/>
            </a:solidFill>
            <a:ln w="1804" cap="flat">
              <a:noFill/>
              <a:prstDash val="solid"/>
              <a:miter/>
            </a:ln>
          </p:spPr>
          <p:txBody>
            <a:bodyPr rtlCol="0" anchor="ctr"/>
            <a:lstStyle/>
            <a:p>
              <a:endParaRPr lang="en-US"/>
            </a:p>
          </p:txBody>
        </p:sp>
        <p:sp>
          <p:nvSpPr>
            <p:cNvPr id="48" name="Freeform 1066">
              <a:extLst>
                <a:ext uri="{FF2B5EF4-FFF2-40B4-BE49-F238E27FC236}">
                  <a16:creationId xmlns:a16="http://schemas.microsoft.com/office/drawing/2014/main" id="{78328CC3-36C2-0DDF-400E-2D6F4EFC5F19}"/>
                </a:ext>
              </a:extLst>
            </p:cNvPr>
            <p:cNvSpPr/>
            <p:nvPr/>
          </p:nvSpPr>
          <p:spPr>
            <a:xfrm>
              <a:off x="8575352" y="3959850"/>
              <a:ext cx="483133" cy="725156"/>
            </a:xfrm>
            <a:custGeom>
              <a:avLst/>
              <a:gdLst>
                <a:gd name="connsiteX0" fmla="*/ 461647 w 483133"/>
                <a:gd name="connsiteY0" fmla="*/ 103 h 725156"/>
                <a:gd name="connsiteX1" fmla="*/ 434756 w 483133"/>
                <a:gd name="connsiteY1" fmla="*/ 26813 h 725156"/>
                <a:gd name="connsiteX2" fmla="*/ 424830 w 483133"/>
                <a:gd name="connsiteY2" fmla="*/ 96115 h 725156"/>
                <a:gd name="connsiteX3" fmla="*/ 414362 w 483133"/>
                <a:gd name="connsiteY3" fmla="*/ 165597 h 725156"/>
                <a:gd name="connsiteX4" fmla="*/ 394149 w 483133"/>
                <a:gd name="connsiteY4" fmla="*/ 190863 h 725156"/>
                <a:gd name="connsiteX5" fmla="*/ 349933 w 483133"/>
                <a:gd name="connsiteY5" fmla="*/ 220461 h 725156"/>
                <a:gd name="connsiteX6" fmla="*/ 247424 w 483133"/>
                <a:gd name="connsiteY6" fmla="*/ 245005 h 725156"/>
                <a:gd name="connsiteX7" fmla="*/ 190936 w 483133"/>
                <a:gd name="connsiteY7" fmla="*/ 204940 h 725156"/>
                <a:gd name="connsiteX8" fmla="*/ 135892 w 483133"/>
                <a:gd name="connsiteY8" fmla="*/ 200970 h 725156"/>
                <a:gd name="connsiteX9" fmla="*/ 79403 w 483133"/>
                <a:gd name="connsiteY9" fmla="*/ 259083 h 725156"/>
                <a:gd name="connsiteX10" fmla="*/ 72726 w 483133"/>
                <a:gd name="connsiteY10" fmla="*/ 241938 h 725156"/>
                <a:gd name="connsiteX11" fmla="*/ 58107 w 483133"/>
                <a:gd name="connsiteY11" fmla="*/ 199526 h 725156"/>
                <a:gd name="connsiteX12" fmla="*/ 5770 w 483133"/>
                <a:gd name="connsiteY12" fmla="*/ 200970 h 725156"/>
                <a:gd name="connsiteX13" fmla="*/ 897 w 483133"/>
                <a:gd name="connsiteY13" fmla="*/ 230929 h 725156"/>
                <a:gd name="connsiteX14" fmla="*/ 48181 w 483133"/>
                <a:gd name="connsiteY14" fmla="*/ 371879 h 725156"/>
                <a:gd name="connsiteX15" fmla="*/ 73448 w 483133"/>
                <a:gd name="connsiteY15" fmla="*/ 383609 h 725156"/>
                <a:gd name="connsiteX16" fmla="*/ 101602 w 483133"/>
                <a:gd name="connsiteY16" fmla="*/ 358163 h 725156"/>
                <a:gd name="connsiteX17" fmla="*/ 148344 w 483133"/>
                <a:gd name="connsiteY17" fmla="*/ 240855 h 725156"/>
                <a:gd name="connsiteX18" fmla="*/ 158812 w 483133"/>
                <a:gd name="connsiteY18" fmla="*/ 233816 h 725156"/>
                <a:gd name="connsiteX19" fmla="*/ 160075 w 483133"/>
                <a:gd name="connsiteY19" fmla="*/ 245547 h 725156"/>
                <a:gd name="connsiteX20" fmla="*/ 145637 w 483133"/>
                <a:gd name="connsiteY20" fmla="*/ 276047 h 725156"/>
                <a:gd name="connsiteX21" fmla="*/ 91676 w 483133"/>
                <a:gd name="connsiteY21" fmla="*/ 446595 h 725156"/>
                <a:gd name="connsiteX22" fmla="*/ 69477 w 483133"/>
                <a:gd name="connsiteY22" fmla="*/ 602524 h 725156"/>
                <a:gd name="connsiteX23" fmla="*/ 66770 w 483133"/>
                <a:gd name="connsiteY23" fmla="*/ 692400 h 725156"/>
                <a:gd name="connsiteX24" fmla="*/ 96368 w 483133"/>
                <a:gd name="connsiteY24" fmla="*/ 725065 h 725156"/>
                <a:gd name="connsiteX25" fmla="*/ 126687 w 483133"/>
                <a:gd name="connsiteY25" fmla="*/ 690415 h 725156"/>
                <a:gd name="connsiteX26" fmla="*/ 154841 w 483133"/>
                <a:gd name="connsiteY26" fmla="*/ 477456 h 725156"/>
                <a:gd name="connsiteX27" fmla="*/ 191658 w 483133"/>
                <a:gd name="connsiteY27" fmla="*/ 451468 h 725156"/>
                <a:gd name="connsiteX28" fmla="*/ 223602 w 483133"/>
                <a:gd name="connsiteY28" fmla="*/ 467530 h 725156"/>
                <a:gd name="connsiteX29" fmla="*/ 240205 w 483133"/>
                <a:gd name="connsiteY29" fmla="*/ 574551 h 725156"/>
                <a:gd name="connsiteX30" fmla="*/ 251214 w 483133"/>
                <a:gd name="connsiteY30" fmla="*/ 677962 h 725156"/>
                <a:gd name="connsiteX31" fmla="*/ 257170 w 483133"/>
                <a:gd name="connsiteY31" fmla="*/ 701965 h 725156"/>
                <a:gd name="connsiteX32" fmla="*/ 300303 w 483133"/>
                <a:gd name="connsiteY32" fmla="*/ 720915 h 725156"/>
                <a:gd name="connsiteX33" fmla="*/ 308966 w 483133"/>
                <a:gd name="connsiteY33" fmla="*/ 688430 h 725156"/>
                <a:gd name="connsiteX34" fmla="*/ 302288 w 483133"/>
                <a:gd name="connsiteY34" fmla="*/ 649628 h 725156"/>
                <a:gd name="connsiteX35" fmla="*/ 294167 w 483133"/>
                <a:gd name="connsiteY35" fmla="*/ 459589 h 725156"/>
                <a:gd name="connsiteX36" fmla="*/ 299761 w 483133"/>
                <a:gd name="connsiteY36" fmla="*/ 420606 h 725156"/>
                <a:gd name="connsiteX37" fmla="*/ 330623 w 483133"/>
                <a:gd name="connsiteY37" fmla="*/ 306908 h 725156"/>
                <a:gd name="connsiteX38" fmla="*/ 340909 w 483133"/>
                <a:gd name="connsiteY38" fmla="*/ 302035 h 725156"/>
                <a:gd name="connsiteX39" fmla="*/ 362566 w 483133"/>
                <a:gd name="connsiteY39" fmla="*/ 300411 h 725156"/>
                <a:gd name="connsiteX40" fmla="*/ 438004 w 483133"/>
                <a:gd name="connsiteY40" fmla="*/ 232734 h 725156"/>
                <a:gd name="connsiteX41" fmla="*/ 472294 w 483133"/>
                <a:gd name="connsiteY41" fmla="*/ 155310 h 725156"/>
                <a:gd name="connsiteX42" fmla="*/ 477528 w 483133"/>
                <a:gd name="connsiteY42" fmla="*/ 104958 h 725156"/>
                <a:gd name="connsiteX43" fmla="*/ 483123 w 483133"/>
                <a:gd name="connsiteY43" fmla="*/ 32227 h 725156"/>
                <a:gd name="connsiteX44" fmla="*/ 461647 w 483133"/>
                <a:gd name="connsiteY44" fmla="*/ 103 h 72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3133" h="725156">
                  <a:moveTo>
                    <a:pt x="461647" y="103"/>
                  </a:moveTo>
                  <a:cubicBezTo>
                    <a:pt x="448472" y="-1160"/>
                    <a:pt x="439809" y="9307"/>
                    <a:pt x="434756" y="26813"/>
                  </a:cubicBezTo>
                  <a:cubicBezTo>
                    <a:pt x="428259" y="49372"/>
                    <a:pt x="425552" y="72653"/>
                    <a:pt x="424830" y="96115"/>
                  </a:cubicBezTo>
                  <a:cubicBezTo>
                    <a:pt x="424108" y="119757"/>
                    <a:pt x="421040" y="142858"/>
                    <a:pt x="414362" y="165597"/>
                  </a:cubicBezTo>
                  <a:cubicBezTo>
                    <a:pt x="411114" y="176967"/>
                    <a:pt x="405700" y="186171"/>
                    <a:pt x="394149" y="190863"/>
                  </a:cubicBezTo>
                  <a:cubicBezTo>
                    <a:pt x="377546" y="197721"/>
                    <a:pt x="364191" y="209633"/>
                    <a:pt x="349933" y="220461"/>
                  </a:cubicBezTo>
                  <a:cubicBezTo>
                    <a:pt x="319613" y="243381"/>
                    <a:pt x="286767" y="255654"/>
                    <a:pt x="247424" y="245005"/>
                  </a:cubicBezTo>
                  <a:cubicBezTo>
                    <a:pt x="222880" y="238328"/>
                    <a:pt x="207720" y="220822"/>
                    <a:pt x="190936" y="204940"/>
                  </a:cubicBezTo>
                  <a:cubicBezTo>
                    <a:pt x="170001" y="184908"/>
                    <a:pt x="160075" y="184006"/>
                    <a:pt x="135892" y="200970"/>
                  </a:cubicBezTo>
                  <a:cubicBezTo>
                    <a:pt x="113693" y="216491"/>
                    <a:pt x="97090" y="237426"/>
                    <a:pt x="79403" y="259083"/>
                  </a:cubicBezTo>
                  <a:cubicBezTo>
                    <a:pt x="73808" y="252947"/>
                    <a:pt x="73989" y="247352"/>
                    <a:pt x="72726" y="241938"/>
                  </a:cubicBezTo>
                  <a:cubicBezTo>
                    <a:pt x="69477" y="227319"/>
                    <a:pt x="66048" y="212520"/>
                    <a:pt x="58107" y="199526"/>
                  </a:cubicBezTo>
                  <a:cubicBezTo>
                    <a:pt x="43489" y="175343"/>
                    <a:pt x="19666" y="176065"/>
                    <a:pt x="5770" y="200970"/>
                  </a:cubicBezTo>
                  <a:cubicBezTo>
                    <a:pt x="536" y="210174"/>
                    <a:pt x="-1268" y="220281"/>
                    <a:pt x="897" y="230929"/>
                  </a:cubicBezTo>
                  <a:cubicBezTo>
                    <a:pt x="11184" y="279837"/>
                    <a:pt x="28690" y="326219"/>
                    <a:pt x="48181" y="371879"/>
                  </a:cubicBezTo>
                  <a:cubicBezTo>
                    <a:pt x="53235" y="383790"/>
                    <a:pt x="62078" y="386316"/>
                    <a:pt x="73448" y="383609"/>
                  </a:cubicBezTo>
                  <a:cubicBezTo>
                    <a:pt x="87344" y="380181"/>
                    <a:pt x="97631" y="375488"/>
                    <a:pt x="101602" y="358163"/>
                  </a:cubicBezTo>
                  <a:cubicBezTo>
                    <a:pt x="110986" y="316834"/>
                    <a:pt x="128131" y="278213"/>
                    <a:pt x="148344" y="240855"/>
                  </a:cubicBezTo>
                  <a:cubicBezTo>
                    <a:pt x="150690" y="236523"/>
                    <a:pt x="153758" y="231831"/>
                    <a:pt x="158812" y="233816"/>
                  </a:cubicBezTo>
                  <a:cubicBezTo>
                    <a:pt x="164948" y="236162"/>
                    <a:pt x="161880" y="241396"/>
                    <a:pt x="160075" y="245547"/>
                  </a:cubicBezTo>
                  <a:cubicBezTo>
                    <a:pt x="155382" y="255834"/>
                    <a:pt x="150871" y="266121"/>
                    <a:pt x="145637" y="276047"/>
                  </a:cubicBezTo>
                  <a:cubicBezTo>
                    <a:pt x="118024" y="329828"/>
                    <a:pt x="103947" y="388302"/>
                    <a:pt x="91676" y="446595"/>
                  </a:cubicBezTo>
                  <a:cubicBezTo>
                    <a:pt x="80847" y="497849"/>
                    <a:pt x="75252" y="550367"/>
                    <a:pt x="69477" y="602524"/>
                  </a:cubicBezTo>
                  <a:cubicBezTo>
                    <a:pt x="66048" y="632302"/>
                    <a:pt x="62800" y="662441"/>
                    <a:pt x="66770" y="692400"/>
                  </a:cubicBezTo>
                  <a:cubicBezTo>
                    <a:pt x="69657" y="714418"/>
                    <a:pt x="78681" y="726329"/>
                    <a:pt x="96368" y="725065"/>
                  </a:cubicBezTo>
                  <a:cubicBezTo>
                    <a:pt x="116220" y="723802"/>
                    <a:pt x="125243" y="709725"/>
                    <a:pt x="126687" y="690415"/>
                  </a:cubicBezTo>
                  <a:cubicBezTo>
                    <a:pt x="127229" y="683015"/>
                    <a:pt x="128492" y="533222"/>
                    <a:pt x="154841" y="477456"/>
                  </a:cubicBezTo>
                  <a:cubicBezTo>
                    <a:pt x="162963" y="459769"/>
                    <a:pt x="175235" y="453272"/>
                    <a:pt x="191658" y="451468"/>
                  </a:cubicBezTo>
                  <a:cubicBezTo>
                    <a:pt x="206637" y="449843"/>
                    <a:pt x="218368" y="457423"/>
                    <a:pt x="223602" y="467530"/>
                  </a:cubicBezTo>
                  <a:cubicBezTo>
                    <a:pt x="239844" y="498030"/>
                    <a:pt x="238762" y="540441"/>
                    <a:pt x="240205" y="574551"/>
                  </a:cubicBezTo>
                  <a:cubicBezTo>
                    <a:pt x="241649" y="609201"/>
                    <a:pt x="244176" y="643852"/>
                    <a:pt x="251214" y="677962"/>
                  </a:cubicBezTo>
                  <a:cubicBezTo>
                    <a:pt x="252838" y="686083"/>
                    <a:pt x="253380" y="694566"/>
                    <a:pt x="257170" y="701965"/>
                  </a:cubicBezTo>
                  <a:cubicBezTo>
                    <a:pt x="263667" y="715501"/>
                    <a:pt x="269081" y="726870"/>
                    <a:pt x="300303" y="720915"/>
                  </a:cubicBezTo>
                  <a:cubicBezTo>
                    <a:pt x="315282" y="715320"/>
                    <a:pt x="310229" y="698897"/>
                    <a:pt x="308966" y="688430"/>
                  </a:cubicBezTo>
                  <a:cubicBezTo>
                    <a:pt x="307522" y="675435"/>
                    <a:pt x="304273" y="662622"/>
                    <a:pt x="302288" y="649628"/>
                  </a:cubicBezTo>
                  <a:cubicBezTo>
                    <a:pt x="292904" y="586642"/>
                    <a:pt x="286407" y="523296"/>
                    <a:pt x="294167" y="459589"/>
                  </a:cubicBezTo>
                  <a:cubicBezTo>
                    <a:pt x="295791" y="446595"/>
                    <a:pt x="298498" y="433781"/>
                    <a:pt x="299761" y="420606"/>
                  </a:cubicBezTo>
                  <a:cubicBezTo>
                    <a:pt x="303552" y="381083"/>
                    <a:pt x="321057" y="345168"/>
                    <a:pt x="330623" y="306908"/>
                  </a:cubicBezTo>
                  <a:cubicBezTo>
                    <a:pt x="331886" y="301855"/>
                    <a:pt x="338202" y="297704"/>
                    <a:pt x="340909" y="302035"/>
                  </a:cubicBezTo>
                  <a:cubicBezTo>
                    <a:pt x="350114" y="315932"/>
                    <a:pt x="356791" y="305464"/>
                    <a:pt x="362566" y="300411"/>
                  </a:cubicBezTo>
                  <a:cubicBezTo>
                    <a:pt x="388013" y="278213"/>
                    <a:pt x="413640" y="256195"/>
                    <a:pt x="438004" y="232734"/>
                  </a:cubicBezTo>
                  <a:cubicBezTo>
                    <a:pt x="459661" y="211979"/>
                    <a:pt x="472114" y="186532"/>
                    <a:pt x="472294" y="155310"/>
                  </a:cubicBezTo>
                  <a:cubicBezTo>
                    <a:pt x="472475" y="138526"/>
                    <a:pt x="476085" y="121742"/>
                    <a:pt x="477528" y="104958"/>
                  </a:cubicBezTo>
                  <a:cubicBezTo>
                    <a:pt x="479874" y="80774"/>
                    <a:pt x="482942" y="56410"/>
                    <a:pt x="483123" y="32227"/>
                  </a:cubicBezTo>
                  <a:cubicBezTo>
                    <a:pt x="483484" y="14541"/>
                    <a:pt x="474280" y="1366"/>
                    <a:pt x="461647" y="103"/>
                  </a:cubicBezTo>
                  <a:close/>
                </a:path>
              </a:pathLst>
            </a:custGeom>
            <a:solidFill>
              <a:srgbClr val="FFFFFF"/>
            </a:solidFill>
            <a:ln w="1804" cap="flat">
              <a:noFill/>
              <a:prstDash val="solid"/>
              <a:miter/>
            </a:ln>
          </p:spPr>
          <p:txBody>
            <a:bodyPr rtlCol="0" anchor="ctr"/>
            <a:lstStyle/>
            <a:p>
              <a:endParaRPr lang="en-US"/>
            </a:p>
          </p:txBody>
        </p:sp>
        <p:sp>
          <p:nvSpPr>
            <p:cNvPr id="49" name="Freeform 1067">
              <a:extLst>
                <a:ext uri="{FF2B5EF4-FFF2-40B4-BE49-F238E27FC236}">
                  <a16:creationId xmlns:a16="http://schemas.microsoft.com/office/drawing/2014/main" id="{6639F6AE-F5A8-7442-CFE8-1DF6D6E3BED3}"/>
                </a:ext>
              </a:extLst>
            </p:cNvPr>
            <p:cNvSpPr/>
            <p:nvPr/>
          </p:nvSpPr>
          <p:spPr>
            <a:xfrm>
              <a:off x="9471030" y="3651524"/>
              <a:ext cx="3255" cy="7222"/>
            </a:xfrm>
            <a:custGeom>
              <a:avLst/>
              <a:gdLst>
                <a:gd name="connsiteX0" fmla="*/ 3256 w 3255"/>
                <a:gd name="connsiteY0" fmla="*/ 0 h 7222"/>
                <a:gd name="connsiteX1" fmla="*/ 8 w 3255"/>
                <a:gd name="connsiteY1" fmla="*/ 7219 h 7222"/>
                <a:gd name="connsiteX2" fmla="*/ 3256 w 3255"/>
                <a:gd name="connsiteY2" fmla="*/ 0 h 7222"/>
              </a:gdLst>
              <a:ahLst/>
              <a:cxnLst>
                <a:cxn ang="0">
                  <a:pos x="connsiteX0" y="connsiteY0"/>
                </a:cxn>
                <a:cxn ang="0">
                  <a:pos x="connsiteX1" y="connsiteY1"/>
                </a:cxn>
                <a:cxn ang="0">
                  <a:pos x="connsiteX2" y="connsiteY2"/>
                </a:cxn>
              </a:cxnLst>
              <a:rect l="l" t="t" r="r" b="b"/>
              <a:pathLst>
                <a:path w="3255" h="7222">
                  <a:moveTo>
                    <a:pt x="3256" y="0"/>
                  </a:moveTo>
                  <a:cubicBezTo>
                    <a:pt x="2895" y="722"/>
                    <a:pt x="-173" y="7399"/>
                    <a:pt x="8" y="7219"/>
                  </a:cubicBezTo>
                  <a:cubicBezTo>
                    <a:pt x="1270" y="6677"/>
                    <a:pt x="2353" y="3429"/>
                    <a:pt x="3256" y="0"/>
                  </a:cubicBezTo>
                  <a:close/>
                </a:path>
              </a:pathLst>
            </a:custGeom>
            <a:solidFill>
              <a:srgbClr val="FFFFFF"/>
            </a:solidFill>
            <a:ln w="1804" cap="flat">
              <a:noFill/>
              <a:prstDash val="solid"/>
              <a:miter/>
            </a:ln>
          </p:spPr>
          <p:txBody>
            <a:bodyPr rtlCol="0" anchor="ctr"/>
            <a:lstStyle/>
            <a:p>
              <a:endParaRPr lang="en-US"/>
            </a:p>
          </p:txBody>
        </p:sp>
        <p:sp>
          <p:nvSpPr>
            <p:cNvPr id="50" name="Freeform 1068">
              <a:extLst>
                <a:ext uri="{FF2B5EF4-FFF2-40B4-BE49-F238E27FC236}">
                  <a16:creationId xmlns:a16="http://schemas.microsoft.com/office/drawing/2014/main" id="{D98FEC6A-EC32-1616-9DEA-97A6D673FD1D}"/>
                </a:ext>
              </a:extLst>
            </p:cNvPr>
            <p:cNvSpPr/>
            <p:nvPr/>
          </p:nvSpPr>
          <p:spPr>
            <a:xfrm>
              <a:off x="8280452" y="3886139"/>
              <a:ext cx="838300" cy="384069"/>
            </a:xfrm>
            <a:custGeom>
              <a:avLst/>
              <a:gdLst>
                <a:gd name="connsiteX0" fmla="*/ 802386 w 838300"/>
                <a:gd name="connsiteY0" fmla="*/ 12272 h 384069"/>
                <a:gd name="connsiteX1" fmla="*/ 695546 w 838300"/>
                <a:gd name="connsiteY1" fmla="*/ 44758 h 384069"/>
                <a:gd name="connsiteX2" fmla="*/ 586720 w 838300"/>
                <a:gd name="connsiteY2" fmla="*/ 71829 h 384069"/>
                <a:gd name="connsiteX3" fmla="*/ 379536 w 838300"/>
                <a:gd name="connsiteY3" fmla="*/ 138062 h 384069"/>
                <a:gd name="connsiteX4" fmla="*/ 185166 w 838300"/>
                <a:gd name="connsiteY4" fmla="*/ 192926 h 384069"/>
                <a:gd name="connsiteX5" fmla="*/ 31403 w 838300"/>
                <a:gd name="connsiteY5" fmla="*/ 210252 h 384069"/>
                <a:gd name="connsiteX6" fmla="*/ 181 w 838300"/>
                <a:gd name="connsiteY6" fmla="*/ 205198 h 384069"/>
                <a:gd name="connsiteX7" fmla="*/ 0 w 838300"/>
                <a:gd name="connsiteY7" fmla="*/ 209891 h 384069"/>
                <a:gd name="connsiteX8" fmla="*/ 0 w 838300"/>
                <a:gd name="connsiteY8" fmla="*/ 210071 h 384069"/>
                <a:gd name="connsiteX9" fmla="*/ 0 w 838300"/>
                <a:gd name="connsiteY9" fmla="*/ 212057 h 384069"/>
                <a:gd name="connsiteX10" fmla="*/ 0 w 838300"/>
                <a:gd name="connsiteY10" fmla="*/ 212237 h 384069"/>
                <a:gd name="connsiteX11" fmla="*/ 0 w 838300"/>
                <a:gd name="connsiteY11" fmla="*/ 214403 h 384069"/>
                <a:gd name="connsiteX12" fmla="*/ 0 w 838300"/>
                <a:gd name="connsiteY12" fmla="*/ 214403 h 384069"/>
                <a:gd name="connsiteX13" fmla="*/ 181 w 838300"/>
                <a:gd name="connsiteY13" fmla="*/ 216388 h 384069"/>
                <a:gd name="connsiteX14" fmla="*/ 181 w 838300"/>
                <a:gd name="connsiteY14" fmla="*/ 216749 h 384069"/>
                <a:gd name="connsiteX15" fmla="*/ 722 w 838300"/>
                <a:gd name="connsiteY15" fmla="*/ 220900 h 384069"/>
                <a:gd name="connsiteX16" fmla="*/ 722 w 838300"/>
                <a:gd name="connsiteY16" fmla="*/ 221260 h 384069"/>
                <a:gd name="connsiteX17" fmla="*/ 1083 w 838300"/>
                <a:gd name="connsiteY17" fmla="*/ 223065 h 384069"/>
                <a:gd name="connsiteX18" fmla="*/ 1083 w 838300"/>
                <a:gd name="connsiteY18" fmla="*/ 223427 h 384069"/>
                <a:gd name="connsiteX19" fmla="*/ 1625 w 838300"/>
                <a:gd name="connsiteY19" fmla="*/ 225592 h 384069"/>
                <a:gd name="connsiteX20" fmla="*/ 1625 w 838300"/>
                <a:gd name="connsiteY20" fmla="*/ 225772 h 384069"/>
                <a:gd name="connsiteX21" fmla="*/ 2166 w 838300"/>
                <a:gd name="connsiteY21" fmla="*/ 227758 h 384069"/>
                <a:gd name="connsiteX22" fmla="*/ 2346 w 838300"/>
                <a:gd name="connsiteY22" fmla="*/ 228299 h 384069"/>
                <a:gd name="connsiteX23" fmla="*/ 3971 w 838300"/>
                <a:gd name="connsiteY23" fmla="*/ 233172 h 384069"/>
                <a:gd name="connsiteX24" fmla="*/ 4151 w 838300"/>
                <a:gd name="connsiteY24" fmla="*/ 233713 h 384069"/>
                <a:gd name="connsiteX25" fmla="*/ 5053 w 838300"/>
                <a:gd name="connsiteY25" fmla="*/ 235879 h 384069"/>
                <a:gd name="connsiteX26" fmla="*/ 5234 w 838300"/>
                <a:gd name="connsiteY26" fmla="*/ 236421 h 384069"/>
                <a:gd name="connsiteX27" fmla="*/ 6497 w 838300"/>
                <a:gd name="connsiteY27" fmla="*/ 239128 h 384069"/>
                <a:gd name="connsiteX28" fmla="*/ 6858 w 838300"/>
                <a:gd name="connsiteY28" fmla="*/ 239669 h 384069"/>
                <a:gd name="connsiteX29" fmla="*/ 7941 w 838300"/>
                <a:gd name="connsiteY29" fmla="*/ 242015 h 384069"/>
                <a:gd name="connsiteX30" fmla="*/ 8302 w 838300"/>
                <a:gd name="connsiteY30" fmla="*/ 242917 h 384069"/>
                <a:gd name="connsiteX31" fmla="*/ 9926 w 838300"/>
                <a:gd name="connsiteY31" fmla="*/ 245986 h 384069"/>
                <a:gd name="connsiteX32" fmla="*/ 51255 w 838300"/>
                <a:gd name="connsiteY32" fmla="*/ 353548 h 384069"/>
                <a:gd name="connsiteX33" fmla="*/ 121459 w 838300"/>
                <a:gd name="connsiteY33" fmla="*/ 376288 h 384069"/>
                <a:gd name="connsiteX34" fmla="*/ 162065 w 838300"/>
                <a:gd name="connsiteY34" fmla="*/ 356977 h 384069"/>
                <a:gd name="connsiteX35" fmla="*/ 262770 w 838300"/>
                <a:gd name="connsiteY35" fmla="*/ 313663 h 384069"/>
                <a:gd name="connsiteX36" fmla="*/ 279013 w 838300"/>
                <a:gd name="connsiteY36" fmla="*/ 287675 h 384069"/>
                <a:gd name="connsiteX37" fmla="*/ 351021 w 838300"/>
                <a:gd name="connsiteY37" fmla="*/ 242015 h 384069"/>
                <a:gd name="connsiteX38" fmla="*/ 373942 w 838300"/>
                <a:gd name="connsiteY38" fmla="*/ 259341 h 384069"/>
                <a:gd name="connsiteX39" fmla="*/ 447395 w 838300"/>
                <a:gd name="connsiteY39" fmla="*/ 224690 h 384069"/>
                <a:gd name="connsiteX40" fmla="*/ 468149 w 838300"/>
                <a:gd name="connsiteY40" fmla="*/ 199423 h 384069"/>
                <a:gd name="connsiteX41" fmla="*/ 516696 w 838300"/>
                <a:gd name="connsiteY41" fmla="*/ 118030 h 384069"/>
                <a:gd name="connsiteX42" fmla="*/ 638336 w 838300"/>
                <a:gd name="connsiteY42" fmla="*/ 113518 h 384069"/>
                <a:gd name="connsiteX43" fmla="*/ 670460 w 838300"/>
                <a:gd name="connsiteY43" fmla="*/ 122722 h 384069"/>
                <a:gd name="connsiteX44" fmla="*/ 696268 w 838300"/>
                <a:gd name="connsiteY44" fmla="*/ 111352 h 384069"/>
                <a:gd name="connsiteX45" fmla="*/ 717744 w 838300"/>
                <a:gd name="connsiteY45" fmla="*/ 88251 h 384069"/>
                <a:gd name="connsiteX46" fmla="*/ 777481 w 838300"/>
                <a:gd name="connsiteY46" fmla="*/ 64248 h 384069"/>
                <a:gd name="connsiteX47" fmla="*/ 822238 w 838300"/>
                <a:gd name="connsiteY47" fmla="*/ 58473 h 384069"/>
                <a:gd name="connsiteX48" fmla="*/ 830901 w 838300"/>
                <a:gd name="connsiteY48" fmla="*/ 28876 h 384069"/>
                <a:gd name="connsiteX49" fmla="*/ 832164 w 838300"/>
                <a:gd name="connsiteY49" fmla="*/ 17687 h 384069"/>
                <a:gd name="connsiteX50" fmla="*/ 833067 w 838300"/>
                <a:gd name="connsiteY50" fmla="*/ 13355 h 384069"/>
                <a:gd name="connsiteX51" fmla="*/ 833428 w 838300"/>
                <a:gd name="connsiteY51" fmla="*/ 12092 h 384069"/>
                <a:gd name="connsiteX52" fmla="*/ 834330 w 838300"/>
                <a:gd name="connsiteY52" fmla="*/ 9024 h 384069"/>
                <a:gd name="connsiteX53" fmla="*/ 834691 w 838300"/>
                <a:gd name="connsiteY53" fmla="*/ 7941 h 384069"/>
                <a:gd name="connsiteX54" fmla="*/ 836135 w 838300"/>
                <a:gd name="connsiteY54" fmla="*/ 4512 h 384069"/>
                <a:gd name="connsiteX55" fmla="*/ 836315 w 838300"/>
                <a:gd name="connsiteY55" fmla="*/ 3970 h 384069"/>
                <a:gd name="connsiteX56" fmla="*/ 838300 w 838300"/>
                <a:gd name="connsiteY56" fmla="*/ 0 h 384069"/>
                <a:gd name="connsiteX57" fmla="*/ 838300 w 838300"/>
                <a:gd name="connsiteY57" fmla="*/ 0 h 384069"/>
                <a:gd name="connsiteX58" fmla="*/ 802386 w 838300"/>
                <a:gd name="connsiteY58" fmla="*/ 12272 h 38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38300" h="384069">
                  <a:moveTo>
                    <a:pt x="802386" y="12272"/>
                  </a:moveTo>
                  <a:cubicBezTo>
                    <a:pt x="767013" y="23822"/>
                    <a:pt x="731460" y="34832"/>
                    <a:pt x="695546" y="44758"/>
                  </a:cubicBezTo>
                  <a:cubicBezTo>
                    <a:pt x="659451" y="54684"/>
                    <a:pt x="622815" y="62083"/>
                    <a:pt x="586720" y="71829"/>
                  </a:cubicBezTo>
                  <a:cubicBezTo>
                    <a:pt x="516696" y="90778"/>
                    <a:pt x="448297" y="115142"/>
                    <a:pt x="379536" y="138062"/>
                  </a:cubicBezTo>
                  <a:cubicBezTo>
                    <a:pt x="315468" y="159358"/>
                    <a:pt x="251039" y="177767"/>
                    <a:pt x="185166" y="192926"/>
                  </a:cubicBezTo>
                  <a:cubicBezTo>
                    <a:pt x="135536" y="204296"/>
                    <a:pt x="82657" y="215666"/>
                    <a:pt x="31403" y="210252"/>
                  </a:cubicBezTo>
                  <a:cubicBezTo>
                    <a:pt x="20935" y="209169"/>
                    <a:pt x="10287" y="207545"/>
                    <a:pt x="181" y="205198"/>
                  </a:cubicBezTo>
                  <a:cubicBezTo>
                    <a:pt x="0" y="206823"/>
                    <a:pt x="0" y="208447"/>
                    <a:pt x="0" y="209891"/>
                  </a:cubicBezTo>
                  <a:cubicBezTo>
                    <a:pt x="0" y="209891"/>
                    <a:pt x="0" y="210071"/>
                    <a:pt x="0" y="210071"/>
                  </a:cubicBezTo>
                  <a:cubicBezTo>
                    <a:pt x="0" y="210793"/>
                    <a:pt x="0" y="211334"/>
                    <a:pt x="0" y="212057"/>
                  </a:cubicBezTo>
                  <a:cubicBezTo>
                    <a:pt x="0" y="212057"/>
                    <a:pt x="0" y="212237"/>
                    <a:pt x="0" y="212237"/>
                  </a:cubicBezTo>
                  <a:cubicBezTo>
                    <a:pt x="0" y="212959"/>
                    <a:pt x="0" y="213681"/>
                    <a:pt x="0" y="214403"/>
                  </a:cubicBezTo>
                  <a:cubicBezTo>
                    <a:pt x="0" y="214403"/>
                    <a:pt x="0" y="214403"/>
                    <a:pt x="0" y="214403"/>
                  </a:cubicBezTo>
                  <a:cubicBezTo>
                    <a:pt x="0" y="215125"/>
                    <a:pt x="0" y="215666"/>
                    <a:pt x="181" y="216388"/>
                  </a:cubicBezTo>
                  <a:cubicBezTo>
                    <a:pt x="181" y="216568"/>
                    <a:pt x="181" y="216568"/>
                    <a:pt x="181" y="216749"/>
                  </a:cubicBezTo>
                  <a:cubicBezTo>
                    <a:pt x="361" y="218193"/>
                    <a:pt x="361" y="219456"/>
                    <a:pt x="722" y="220900"/>
                  </a:cubicBezTo>
                  <a:cubicBezTo>
                    <a:pt x="722" y="221080"/>
                    <a:pt x="722" y="221080"/>
                    <a:pt x="722" y="221260"/>
                  </a:cubicBezTo>
                  <a:cubicBezTo>
                    <a:pt x="902" y="221802"/>
                    <a:pt x="902" y="222524"/>
                    <a:pt x="1083" y="223065"/>
                  </a:cubicBezTo>
                  <a:cubicBezTo>
                    <a:pt x="1083" y="223246"/>
                    <a:pt x="1083" y="223246"/>
                    <a:pt x="1083" y="223427"/>
                  </a:cubicBezTo>
                  <a:cubicBezTo>
                    <a:pt x="1264" y="224148"/>
                    <a:pt x="1444" y="224870"/>
                    <a:pt x="1625" y="225592"/>
                  </a:cubicBezTo>
                  <a:cubicBezTo>
                    <a:pt x="1625" y="225592"/>
                    <a:pt x="1625" y="225772"/>
                    <a:pt x="1625" y="225772"/>
                  </a:cubicBezTo>
                  <a:cubicBezTo>
                    <a:pt x="1805" y="226494"/>
                    <a:pt x="1985" y="227036"/>
                    <a:pt x="2166" y="227758"/>
                  </a:cubicBezTo>
                  <a:cubicBezTo>
                    <a:pt x="2166" y="227938"/>
                    <a:pt x="2346" y="228119"/>
                    <a:pt x="2346" y="228299"/>
                  </a:cubicBezTo>
                  <a:cubicBezTo>
                    <a:pt x="2888" y="229743"/>
                    <a:pt x="3429" y="231367"/>
                    <a:pt x="3971" y="233172"/>
                  </a:cubicBezTo>
                  <a:cubicBezTo>
                    <a:pt x="3971" y="233353"/>
                    <a:pt x="4151" y="233533"/>
                    <a:pt x="4151" y="233713"/>
                  </a:cubicBezTo>
                  <a:cubicBezTo>
                    <a:pt x="4512" y="234435"/>
                    <a:pt x="4692" y="235157"/>
                    <a:pt x="5053" y="235879"/>
                  </a:cubicBezTo>
                  <a:cubicBezTo>
                    <a:pt x="5053" y="236060"/>
                    <a:pt x="5234" y="236240"/>
                    <a:pt x="5234" y="236421"/>
                  </a:cubicBezTo>
                  <a:cubicBezTo>
                    <a:pt x="5595" y="237323"/>
                    <a:pt x="5956" y="238225"/>
                    <a:pt x="6497" y="239128"/>
                  </a:cubicBezTo>
                  <a:cubicBezTo>
                    <a:pt x="6497" y="239308"/>
                    <a:pt x="6678" y="239488"/>
                    <a:pt x="6858" y="239669"/>
                  </a:cubicBezTo>
                  <a:cubicBezTo>
                    <a:pt x="7219" y="240391"/>
                    <a:pt x="7580" y="241293"/>
                    <a:pt x="7941" y="242015"/>
                  </a:cubicBezTo>
                  <a:cubicBezTo>
                    <a:pt x="8121" y="242376"/>
                    <a:pt x="8121" y="242556"/>
                    <a:pt x="8302" y="242917"/>
                  </a:cubicBezTo>
                  <a:cubicBezTo>
                    <a:pt x="8843" y="244000"/>
                    <a:pt x="9385" y="244903"/>
                    <a:pt x="9926" y="245986"/>
                  </a:cubicBezTo>
                  <a:cubicBezTo>
                    <a:pt x="27432" y="280276"/>
                    <a:pt x="33749" y="319078"/>
                    <a:pt x="51255" y="353548"/>
                  </a:cubicBezTo>
                  <a:cubicBezTo>
                    <a:pt x="66414" y="383326"/>
                    <a:pt x="91681" y="392169"/>
                    <a:pt x="121459" y="376288"/>
                  </a:cubicBezTo>
                  <a:cubicBezTo>
                    <a:pt x="134814" y="369249"/>
                    <a:pt x="148891" y="363835"/>
                    <a:pt x="162065" y="356977"/>
                  </a:cubicBezTo>
                  <a:cubicBezTo>
                    <a:pt x="194371" y="339832"/>
                    <a:pt x="231187" y="332974"/>
                    <a:pt x="262770" y="313663"/>
                  </a:cubicBezTo>
                  <a:cubicBezTo>
                    <a:pt x="273598" y="307166"/>
                    <a:pt x="278471" y="301030"/>
                    <a:pt x="279013" y="287675"/>
                  </a:cubicBezTo>
                  <a:cubicBezTo>
                    <a:pt x="280276" y="252843"/>
                    <a:pt x="319258" y="227397"/>
                    <a:pt x="351021" y="242015"/>
                  </a:cubicBezTo>
                  <a:cubicBezTo>
                    <a:pt x="364918" y="248512"/>
                    <a:pt x="361670" y="262950"/>
                    <a:pt x="373942" y="259341"/>
                  </a:cubicBezTo>
                  <a:cubicBezTo>
                    <a:pt x="393794" y="253566"/>
                    <a:pt x="424113" y="234435"/>
                    <a:pt x="447395" y="224690"/>
                  </a:cubicBezTo>
                  <a:cubicBezTo>
                    <a:pt x="463457" y="214764"/>
                    <a:pt x="467247" y="212959"/>
                    <a:pt x="468149" y="199423"/>
                  </a:cubicBezTo>
                  <a:cubicBezTo>
                    <a:pt x="470495" y="165675"/>
                    <a:pt x="488181" y="134272"/>
                    <a:pt x="516696" y="118030"/>
                  </a:cubicBezTo>
                  <a:cubicBezTo>
                    <a:pt x="556220" y="95651"/>
                    <a:pt x="597007" y="87891"/>
                    <a:pt x="638336" y="113518"/>
                  </a:cubicBezTo>
                  <a:cubicBezTo>
                    <a:pt x="648984" y="120195"/>
                    <a:pt x="659451" y="127595"/>
                    <a:pt x="670460" y="122722"/>
                  </a:cubicBezTo>
                  <a:cubicBezTo>
                    <a:pt x="679123" y="118932"/>
                    <a:pt x="687244" y="113879"/>
                    <a:pt x="696268" y="111352"/>
                  </a:cubicBezTo>
                  <a:cubicBezTo>
                    <a:pt x="708721" y="107923"/>
                    <a:pt x="713773" y="99982"/>
                    <a:pt x="717744" y="88251"/>
                  </a:cubicBezTo>
                  <a:cubicBezTo>
                    <a:pt x="727850" y="58473"/>
                    <a:pt x="748063" y="51074"/>
                    <a:pt x="777481" y="64248"/>
                  </a:cubicBezTo>
                  <a:cubicBezTo>
                    <a:pt x="795709" y="72370"/>
                    <a:pt x="806898" y="64248"/>
                    <a:pt x="822238" y="58473"/>
                  </a:cubicBezTo>
                  <a:cubicBezTo>
                    <a:pt x="837037" y="52879"/>
                    <a:pt x="828194" y="38802"/>
                    <a:pt x="830901" y="28876"/>
                  </a:cubicBezTo>
                  <a:cubicBezTo>
                    <a:pt x="831803" y="25266"/>
                    <a:pt x="831443" y="21476"/>
                    <a:pt x="832164" y="17687"/>
                  </a:cubicBezTo>
                  <a:cubicBezTo>
                    <a:pt x="832525" y="16243"/>
                    <a:pt x="832706" y="14799"/>
                    <a:pt x="833067" y="13355"/>
                  </a:cubicBezTo>
                  <a:cubicBezTo>
                    <a:pt x="833247" y="12994"/>
                    <a:pt x="833247" y="12633"/>
                    <a:pt x="833428" y="12092"/>
                  </a:cubicBezTo>
                  <a:cubicBezTo>
                    <a:pt x="833788" y="11009"/>
                    <a:pt x="833969" y="10106"/>
                    <a:pt x="834330" y="9024"/>
                  </a:cubicBezTo>
                  <a:cubicBezTo>
                    <a:pt x="834511" y="8663"/>
                    <a:pt x="834511" y="8302"/>
                    <a:pt x="834691" y="7941"/>
                  </a:cubicBezTo>
                  <a:cubicBezTo>
                    <a:pt x="835052" y="6858"/>
                    <a:pt x="835593" y="5594"/>
                    <a:pt x="836135" y="4512"/>
                  </a:cubicBezTo>
                  <a:cubicBezTo>
                    <a:pt x="836135" y="4331"/>
                    <a:pt x="836315" y="4151"/>
                    <a:pt x="836315" y="3970"/>
                  </a:cubicBezTo>
                  <a:cubicBezTo>
                    <a:pt x="836857" y="2707"/>
                    <a:pt x="837579" y="1263"/>
                    <a:pt x="838300" y="0"/>
                  </a:cubicBezTo>
                  <a:lnTo>
                    <a:pt x="838300" y="0"/>
                  </a:lnTo>
                  <a:cubicBezTo>
                    <a:pt x="826389" y="4331"/>
                    <a:pt x="814478" y="8302"/>
                    <a:pt x="802386" y="12272"/>
                  </a:cubicBezTo>
                  <a:close/>
                </a:path>
              </a:pathLst>
            </a:custGeom>
            <a:solidFill>
              <a:srgbClr val="FFFFFF"/>
            </a:solidFill>
            <a:ln w="1804" cap="flat">
              <a:noFill/>
              <a:prstDash val="solid"/>
              <a:miter/>
            </a:ln>
          </p:spPr>
          <p:txBody>
            <a:bodyPr rtlCol="0" anchor="ctr"/>
            <a:lstStyle/>
            <a:p>
              <a:endParaRPr lang="en-US"/>
            </a:p>
          </p:txBody>
        </p:sp>
        <p:sp>
          <p:nvSpPr>
            <p:cNvPr id="51" name="Freeform 1069">
              <a:extLst>
                <a:ext uri="{FF2B5EF4-FFF2-40B4-BE49-F238E27FC236}">
                  <a16:creationId xmlns:a16="http://schemas.microsoft.com/office/drawing/2014/main" id="{E0657B5C-88D1-AFEB-09F4-9E176B6E4B3F}"/>
                </a:ext>
              </a:extLst>
            </p:cNvPr>
            <p:cNvSpPr/>
            <p:nvPr/>
          </p:nvSpPr>
          <p:spPr>
            <a:xfrm>
              <a:off x="9166759" y="3514003"/>
              <a:ext cx="513929" cy="388756"/>
            </a:xfrm>
            <a:custGeom>
              <a:avLst/>
              <a:gdLst>
                <a:gd name="connsiteX0" fmla="*/ 469412 w 513929"/>
                <a:gd name="connsiteY0" fmla="*/ 36817 h 388756"/>
                <a:gd name="connsiteX1" fmla="*/ 467246 w 513929"/>
                <a:gd name="connsiteY1" fmla="*/ 36095 h 388756"/>
                <a:gd name="connsiteX2" fmla="*/ 466344 w 513929"/>
                <a:gd name="connsiteY2" fmla="*/ 35734 h 388756"/>
                <a:gd name="connsiteX3" fmla="*/ 464900 w 513929"/>
                <a:gd name="connsiteY3" fmla="*/ 35192 h 388756"/>
                <a:gd name="connsiteX4" fmla="*/ 463817 w 513929"/>
                <a:gd name="connsiteY4" fmla="*/ 34832 h 388756"/>
                <a:gd name="connsiteX5" fmla="*/ 462374 w 513929"/>
                <a:gd name="connsiteY5" fmla="*/ 34470 h 388756"/>
                <a:gd name="connsiteX6" fmla="*/ 461110 w 513929"/>
                <a:gd name="connsiteY6" fmla="*/ 34110 h 388756"/>
                <a:gd name="connsiteX7" fmla="*/ 459486 w 513929"/>
                <a:gd name="connsiteY7" fmla="*/ 33568 h 388756"/>
                <a:gd name="connsiteX8" fmla="*/ 458223 w 513929"/>
                <a:gd name="connsiteY8" fmla="*/ 33207 h 388756"/>
                <a:gd name="connsiteX9" fmla="*/ 456598 w 513929"/>
                <a:gd name="connsiteY9" fmla="*/ 32666 h 388756"/>
                <a:gd name="connsiteX10" fmla="*/ 455155 w 513929"/>
                <a:gd name="connsiteY10" fmla="*/ 32124 h 388756"/>
                <a:gd name="connsiteX11" fmla="*/ 453711 w 513929"/>
                <a:gd name="connsiteY11" fmla="*/ 31763 h 388756"/>
                <a:gd name="connsiteX12" fmla="*/ 452087 w 513929"/>
                <a:gd name="connsiteY12" fmla="*/ 31222 h 388756"/>
                <a:gd name="connsiteX13" fmla="*/ 450823 w 513929"/>
                <a:gd name="connsiteY13" fmla="*/ 30861 h 388756"/>
                <a:gd name="connsiteX14" fmla="*/ 449018 w 513929"/>
                <a:gd name="connsiteY14" fmla="*/ 30320 h 388756"/>
                <a:gd name="connsiteX15" fmla="*/ 447755 w 513929"/>
                <a:gd name="connsiteY15" fmla="*/ 29959 h 388756"/>
                <a:gd name="connsiteX16" fmla="*/ 445770 w 513929"/>
                <a:gd name="connsiteY16" fmla="*/ 29417 h 388756"/>
                <a:gd name="connsiteX17" fmla="*/ 444506 w 513929"/>
                <a:gd name="connsiteY17" fmla="*/ 29056 h 388756"/>
                <a:gd name="connsiteX18" fmla="*/ 442161 w 513929"/>
                <a:gd name="connsiteY18" fmla="*/ 28335 h 388756"/>
                <a:gd name="connsiteX19" fmla="*/ 440897 w 513929"/>
                <a:gd name="connsiteY19" fmla="*/ 27973 h 388756"/>
                <a:gd name="connsiteX20" fmla="*/ 438551 w 513929"/>
                <a:gd name="connsiteY20" fmla="*/ 27251 h 388756"/>
                <a:gd name="connsiteX21" fmla="*/ 437468 w 513929"/>
                <a:gd name="connsiteY21" fmla="*/ 26891 h 388756"/>
                <a:gd name="connsiteX22" fmla="*/ 423933 w 513929"/>
                <a:gd name="connsiteY22" fmla="*/ 22740 h 388756"/>
                <a:gd name="connsiteX23" fmla="*/ 423391 w 513929"/>
                <a:gd name="connsiteY23" fmla="*/ 22559 h 388756"/>
                <a:gd name="connsiteX24" fmla="*/ 419963 w 513929"/>
                <a:gd name="connsiteY24" fmla="*/ 21476 h 388756"/>
                <a:gd name="connsiteX25" fmla="*/ 419240 w 513929"/>
                <a:gd name="connsiteY25" fmla="*/ 21296 h 388756"/>
                <a:gd name="connsiteX26" fmla="*/ 415811 w 513929"/>
                <a:gd name="connsiteY26" fmla="*/ 20213 h 388756"/>
                <a:gd name="connsiteX27" fmla="*/ 415089 w 513929"/>
                <a:gd name="connsiteY27" fmla="*/ 20033 h 388756"/>
                <a:gd name="connsiteX28" fmla="*/ 411480 w 513929"/>
                <a:gd name="connsiteY28" fmla="*/ 18950 h 388756"/>
                <a:gd name="connsiteX29" fmla="*/ 410939 w 513929"/>
                <a:gd name="connsiteY29" fmla="*/ 18769 h 388756"/>
                <a:gd name="connsiteX30" fmla="*/ 407329 w 513929"/>
                <a:gd name="connsiteY30" fmla="*/ 17687 h 388756"/>
                <a:gd name="connsiteX31" fmla="*/ 406607 w 513929"/>
                <a:gd name="connsiteY31" fmla="*/ 17506 h 388756"/>
                <a:gd name="connsiteX32" fmla="*/ 402818 w 513929"/>
                <a:gd name="connsiteY32" fmla="*/ 16423 h 388756"/>
                <a:gd name="connsiteX33" fmla="*/ 402818 w 513929"/>
                <a:gd name="connsiteY33" fmla="*/ 16423 h 388756"/>
                <a:gd name="connsiteX34" fmla="*/ 371595 w 513929"/>
                <a:gd name="connsiteY34" fmla="*/ 7039 h 388756"/>
                <a:gd name="connsiteX35" fmla="*/ 371235 w 513929"/>
                <a:gd name="connsiteY35" fmla="*/ 6858 h 388756"/>
                <a:gd name="connsiteX36" fmla="*/ 366903 w 513929"/>
                <a:gd name="connsiteY36" fmla="*/ 5595 h 388756"/>
                <a:gd name="connsiteX37" fmla="*/ 366542 w 513929"/>
                <a:gd name="connsiteY37" fmla="*/ 5414 h 388756"/>
                <a:gd name="connsiteX38" fmla="*/ 362211 w 513929"/>
                <a:gd name="connsiteY38" fmla="*/ 4151 h 388756"/>
                <a:gd name="connsiteX39" fmla="*/ 361850 w 513929"/>
                <a:gd name="connsiteY39" fmla="*/ 3971 h 388756"/>
                <a:gd name="connsiteX40" fmla="*/ 357699 w 513929"/>
                <a:gd name="connsiteY40" fmla="*/ 2707 h 388756"/>
                <a:gd name="connsiteX41" fmla="*/ 356797 w 513929"/>
                <a:gd name="connsiteY41" fmla="*/ 2527 h 388756"/>
                <a:gd name="connsiteX42" fmla="*/ 352826 w 513929"/>
                <a:gd name="connsiteY42" fmla="*/ 1263 h 388756"/>
                <a:gd name="connsiteX43" fmla="*/ 352104 w 513929"/>
                <a:gd name="connsiteY43" fmla="*/ 1083 h 388756"/>
                <a:gd name="connsiteX44" fmla="*/ 348134 w 513929"/>
                <a:gd name="connsiteY44" fmla="*/ 0 h 388756"/>
                <a:gd name="connsiteX45" fmla="*/ 347773 w 513929"/>
                <a:gd name="connsiteY45" fmla="*/ 0 h 388756"/>
                <a:gd name="connsiteX46" fmla="*/ 397403 w 513929"/>
                <a:gd name="connsiteY46" fmla="*/ 161704 h 388756"/>
                <a:gd name="connsiteX47" fmla="*/ 351743 w 513929"/>
                <a:gd name="connsiteY47" fmla="*/ 232631 h 388756"/>
                <a:gd name="connsiteX48" fmla="*/ 277388 w 513929"/>
                <a:gd name="connsiteY48" fmla="*/ 273959 h 388756"/>
                <a:gd name="connsiteX49" fmla="*/ 211154 w 513929"/>
                <a:gd name="connsiteY49" fmla="*/ 292368 h 388756"/>
                <a:gd name="connsiteX50" fmla="*/ 130843 w 513929"/>
                <a:gd name="connsiteY50" fmla="*/ 313663 h 388756"/>
                <a:gd name="connsiteX51" fmla="*/ 0 w 513929"/>
                <a:gd name="connsiteY51" fmla="*/ 356255 h 388756"/>
                <a:gd name="connsiteX52" fmla="*/ 12092 w 513929"/>
                <a:gd name="connsiteY52" fmla="*/ 370874 h 388756"/>
                <a:gd name="connsiteX53" fmla="*/ 13536 w 513929"/>
                <a:gd name="connsiteY53" fmla="*/ 373400 h 388756"/>
                <a:gd name="connsiteX54" fmla="*/ 33568 w 513929"/>
                <a:gd name="connsiteY54" fmla="*/ 386936 h 388756"/>
                <a:gd name="connsiteX55" fmla="*/ 172352 w 513929"/>
                <a:gd name="connsiteY55" fmla="*/ 327199 h 388756"/>
                <a:gd name="connsiteX56" fmla="*/ 206642 w 513929"/>
                <a:gd name="connsiteY56" fmla="*/ 319980 h 388756"/>
                <a:gd name="connsiteX57" fmla="*/ 301030 w 513929"/>
                <a:gd name="connsiteY57" fmla="*/ 291645 h 388756"/>
                <a:gd name="connsiteX58" fmla="*/ 318355 w 513929"/>
                <a:gd name="connsiteY58" fmla="*/ 338749 h 388756"/>
                <a:gd name="connsiteX59" fmla="*/ 352285 w 513929"/>
                <a:gd name="connsiteY59" fmla="*/ 342359 h 388756"/>
                <a:gd name="connsiteX60" fmla="*/ 497566 w 513929"/>
                <a:gd name="connsiteY60" fmla="*/ 115142 h 388756"/>
                <a:gd name="connsiteX61" fmla="*/ 469412 w 513929"/>
                <a:gd name="connsiteY61" fmla="*/ 36817 h 38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13929" h="388756">
                  <a:moveTo>
                    <a:pt x="469412" y="36817"/>
                  </a:moveTo>
                  <a:cubicBezTo>
                    <a:pt x="468691" y="36636"/>
                    <a:pt x="467968" y="36275"/>
                    <a:pt x="467246" y="36095"/>
                  </a:cubicBezTo>
                  <a:cubicBezTo>
                    <a:pt x="466886" y="36095"/>
                    <a:pt x="466705" y="35914"/>
                    <a:pt x="466344" y="35734"/>
                  </a:cubicBezTo>
                  <a:cubicBezTo>
                    <a:pt x="465803" y="35553"/>
                    <a:pt x="465441" y="35373"/>
                    <a:pt x="464900" y="35192"/>
                  </a:cubicBezTo>
                  <a:cubicBezTo>
                    <a:pt x="464539" y="35012"/>
                    <a:pt x="464179" y="35012"/>
                    <a:pt x="463817" y="34832"/>
                  </a:cubicBezTo>
                  <a:cubicBezTo>
                    <a:pt x="463276" y="34651"/>
                    <a:pt x="462915" y="34470"/>
                    <a:pt x="462374" y="34470"/>
                  </a:cubicBezTo>
                  <a:cubicBezTo>
                    <a:pt x="462013" y="34290"/>
                    <a:pt x="461651" y="34290"/>
                    <a:pt x="461110" y="34110"/>
                  </a:cubicBezTo>
                  <a:cubicBezTo>
                    <a:pt x="460569" y="33929"/>
                    <a:pt x="460027" y="33749"/>
                    <a:pt x="459486" y="33568"/>
                  </a:cubicBezTo>
                  <a:cubicBezTo>
                    <a:pt x="459125" y="33388"/>
                    <a:pt x="458764" y="33388"/>
                    <a:pt x="458223" y="33207"/>
                  </a:cubicBezTo>
                  <a:cubicBezTo>
                    <a:pt x="457681" y="33027"/>
                    <a:pt x="457139" y="32846"/>
                    <a:pt x="456598" y="32666"/>
                  </a:cubicBezTo>
                  <a:cubicBezTo>
                    <a:pt x="456057" y="32485"/>
                    <a:pt x="455696" y="32305"/>
                    <a:pt x="455155" y="32124"/>
                  </a:cubicBezTo>
                  <a:cubicBezTo>
                    <a:pt x="454613" y="31944"/>
                    <a:pt x="454253" y="31763"/>
                    <a:pt x="453711" y="31763"/>
                  </a:cubicBezTo>
                  <a:cubicBezTo>
                    <a:pt x="453170" y="31583"/>
                    <a:pt x="452628" y="31402"/>
                    <a:pt x="452087" y="31222"/>
                  </a:cubicBezTo>
                  <a:cubicBezTo>
                    <a:pt x="451725" y="31042"/>
                    <a:pt x="451184" y="30861"/>
                    <a:pt x="450823" y="30861"/>
                  </a:cubicBezTo>
                  <a:cubicBezTo>
                    <a:pt x="450282" y="30681"/>
                    <a:pt x="449560" y="30500"/>
                    <a:pt x="449018" y="30320"/>
                  </a:cubicBezTo>
                  <a:cubicBezTo>
                    <a:pt x="448658" y="30139"/>
                    <a:pt x="448116" y="29959"/>
                    <a:pt x="447755" y="29959"/>
                  </a:cubicBezTo>
                  <a:cubicBezTo>
                    <a:pt x="447034" y="29778"/>
                    <a:pt x="446492" y="29598"/>
                    <a:pt x="445770" y="29417"/>
                  </a:cubicBezTo>
                  <a:cubicBezTo>
                    <a:pt x="445409" y="29237"/>
                    <a:pt x="445048" y="29237"/>
                    <a:pt x="444506" y="29056"/>
                  </a:cubicBezTo>
                  <a:cubicBezTo>
                    <a:pt x="443785" y="28876"/>
                    <a:pt x="443063" y="28515"/>
                    <a:pt x="442161" y="28335"/>
                  </a:cubicBezTo>
                  <a:cubicBezTo>
                    <a:pt x="441799" y="28154"/>
                    <a:pt x="441439" y="28154"/>
                    <a:pt x="440897" y="27973"/>
                  </a:cubicBezTo>
                  <a:cubicBezTo>
                    <a:pt x="440175" y="27793"/>
                    <a:pt x="439453" y="27432"/>
                    <a:pt x="438551" y="27251"/>
                  </a:cubicBezTo>
                  <a:cubicBezTo>
                    <a:pt x="438190" y="27071"/>
                    <a:pt x="437829" y="27071"/>
                    <a:pt x="437468" y="26891"/>
                  </a:cubicBezTo>
                  <a:cubicBezTo>
                    <a:pt x="433137" y="25627"/>
                    <a:pt x="428625" y="24184"/>
                    <a:pt x="423933" y="22740"/>
                  </a:cubicBezTo>
                  <a:cubicBezTo>
                    <a:pt x="423752" y="22740"/>
                    <a:pt x="423572" y="22559"/>
                    <a:pt x="423391" y="22559"/>
                  </a:cubicBezTo>
                  <a:cubicBezTo>
                    <a:pt x="422308" y="22198"/>
                    <a:pt x="421225" y="21837"/>
                    <a:pt x="419963" y="21476"/>
                  </a:cubicBezTo>
                  <a:cubicBezTo>
                    <a:pt x="419782" y="21476"/>
                    <a:pt x="419421" y="21296"/>
                    <a:pt x="419240" y="21296"/>
                  </a:cubicBezTo>
                  <a:cubicBezTo>
                    <a:pt x="418158" y="20935"/>
                    <a:pt x="416894" y="20574"/>
                    <a:pt x="415811" y="20213"/>
                  </a:cubicBezTo>
                  <a:cubicBezTo>
                    <a:pt x="415631" y="20213"/>
                    <a:pt x="415270" y="20033"/>
                    <a:pt x="415089" y="20033"/>
                  </a:cubicBezTo>
                  <a:cubicBezTo>
                    <a:pt x="413826" y="19672"/>
                    <a:pt x="412744" y="19311"/>
                    <a:pt x="411480" y="18950"/>
                  </a:cubicBezTo>
                  <a:cubicBezTo>
                    <a:pt x="411299" y="18950"/>
                    <a:pt x="411119" y="18769"/>
                    <a:pt x="410939" y="18769"/>
                  </a:cubicBezTo>
                  <a:cubicBezTo>
                    <a:pt x="409675" y="18408"/>
                    <a:pt x="408412" y="18047"/>
                    <a:pt x="407329" y="17687"/>
                  </a:cubicBezTo>
                  <a:cubicBezTo>
                    <a:pt x="407149" y="17687"/>
                    <a:pt x="406968" y="17506"/>
                    <a:pt x="406607" y="17506"/>
                  </a:cubicBezTo>
                  <a:cubicBezTo>
                    <a:pt x="405344" y="17145"/>
                    <a:pt x="404080" y="16784"/>
                    <a:pt x="402818" y="16423"/>
                  </a:cubicBezTo>
                  <a:cubicBezTo>
                    <a:pt x="402818" y="16423"/>
                    <a:pt x="402818" y="16423"/>
                    <a:pt x="402818" y="16423"/>
                  </a:cubicBezTo>
                  <a:cubicBezTo>
                    <a:pt x="392892" y="13355"/>
                    <a:pt x="382424" y="10287"/>
                    <a:pt x="371595" y="7039"/>
                  </a:cubicBezTo>
                  <a:cubicBezTo>
                    <a:pt x="371414" y="7039"/>
                    <a:pt x="371414" y="7039"/>
                    <a:pt x="371235" y="6858"/>
                  </a:cubicBezTo>
                  <a:cubicBezTo>
                    <a:pt x="369790" y="6497"/>
                    <a:pt x="368347" y="5956"/>
                    <a:pt x="366903" y="5595"/>
                  </a:cubicBezTo>
                  <a:cubicBezTo>
                    <a:pt x="366723" y="5595"/>
                    <a:pt x="366723" y="5595"/>
                    <a:pt x="366542" y="5414"/>
                  </a:cubicBezTo>
                  <a:cubicBezTo>
                    <a:pt x="365098" y="5053"/>
                    <a:pt x="363654" y="4512"/>
                    <a:pt x="362211" y="4151"/>
                  </a:cubicBezTo>
                  <a:cubicBezTo>
                    <a:pt x="362030" y="4151"/>
                    <a:pt x="362030" y="4151"/>
                    <a:pt x="361850" y="3971"/>
                  </a:cubicBezTo>
                  <a:cubicBezTo>
                    <a:pt x="360406" y="3609"/>
                    <a:pt x="359143" y="3068"/>
                    <a:pt x="357699" y="2707"/>
                  </a:cubicBezTo>
                  <a:cubicBezTo>
                    <a:pt x="357338" y="2707"/>
                    <a:pt x="357157" y="2527"/>
                    <a:pt x="356797" y="2527"/>
                  </a:cubicBezTo>
                  <a:cubicBezTo>
                    <a:pt x="355533" y="2166"/>
                    <a:pt x="354090" y="1805"/>
                    <a:pt x="352826" y="1263"/>
                  </a:cubicBezTo>
                  <a:cubicBezTo>
                    <a:pt x="352645" y="1263"/>
                    <a:pt x="352285" y="1083"/>
                    <a:pt x="352104" y="1083"/>
                  </a:cubicBezTo>
                  <a:cubicBezTo>
                    <a:pt x="350841" y="722"/>
                    <a:pt x="349397" y="361"/>
                    <a:pt x="348134" y="0"/>
                  </a:cubicBezTo>
                  <a:cubicBezTo>
                    <a:pt x="347953" y="0"/>
                    <a:pt x="347953" y="0"/>
                    <a:pt x="347773" y="0"/>
                  </a:cubicBezTo>
                  <a:cubicBezTo>
                    <a:pt x="390726" y="43133"/>
                    <a:pt x="417616" y="96553"/>
                    <a:pt x="397403" y="161704"/>
                  </a:cubicBezTo>
                  <a:cubicBezTo>
                    <a:pt x="389101" y="188775"/>
                    <a:pt x="373581" y="214403"/>
                    <a:pt x="351743" y="232631"/>
                  </a:cubicBezTo>
                  <a:cubicBezTo>
                    <a:pt x="329364" y="251400"/>
                    <a:pt x="304820" y="263853"/>
                    <a:pt x="277388" y="273959"/>
                  </a:cubicBezTo>
                  <a:cubicBezTo>
                    <a:pt x="255911" y="281900"/>
                    <a:pt x="233533" y="287134"/>
                    <a:pt x="211154" y="292368"/>
                  </a:cubicBezTo>
                  <a:cubicBezTo>
                    <a:pt x="184083" y="298684"/>
                    <a:pt x="157553" y="305722"/>
                    <a:pt x="130843" y="313663"/>
                  </a:cubicBezTo>
                  <a:cubicBezTo>
                    <a:pt x="86989" y="326838"/>
                    <a:pt x="43494" y="341456"/>
                    <a:pt x="0" y="356255"/>
                  </a:cubicBezTo>
                  <a:cubicBezTo>
                    <a:pt x="4873" y="359865"/>
                    <a:pt x="8663" y="365098"/>
                    <a:pt x="12092" y="370874"/>
                  </a:cubicBezTo>
                  <a:cubicBezTo>
                    <a:pt x="12633" y="371776"/>
                    <a:pt x="12994" y="372498"/>
                    <a:pt x="13536" y="373400"/>
                  </a:cubicBezTo>
                  <a:cubicBezTo>
                    <a:pt x="21115" y="387296"/>
                    <a:pt x="20754" y="391628"/>
                    <a:pt x="33568" y="386936"/>
                  </a:cubicBezTo>
                  <a:cubicBezTo>
                    <a:pt x="49450" y="380980"/>
                    <a:pt x="152320" y="354450"/>
                    <a:pt x="172352" y="327199"/>
                  </a:cubicBezTo>
                  <a:cubicBezTo>
                    <a:pt x="173976" y="325033"/>
                    <a:pt x="202852" y="319800"/>
                    <a:pt x="206642" y="319980"/>
                  </a:cubicBezTo>
                  <a:cubicBezTo>
                    <a:pt x="248873" y="321784"/>
                    <a:pt x="299767" y="284426"/>
                    <a:pt x="301030" y="291645"/>
                  </a:cubicBezTo>
                  <a:cubicBezTo>
                    <a:pt x="303376" y="303737"/>
                    <a:pt x="312400" y="328101"/>
                    <a:pt x="318355" y="338749"/>
                  </a:cubicBezTo>
                  <a:cubicBezTo>
                    <a:pt x="330989" y="361128"/>
                    <a:pt x="335862" y="361669"/>
                    <a:pt x="352285" y="342359"/>
                  </a:cubicBezTo>
                  <a:cubicBezTo>
                    <a:pt x="357157" y="336584"/>
                    <a:pt x="449379" y="182279"/>
                    <a:pt x="497566" y="115142"/>
                  </a:cubicBezTo>
                  <a:cubicBezTo>
                    <a:pt x="532397" y="66775"/>
                    <a:pt x="506229" y="48908"/>
                    <a:pt x="469412" y="36817"/>
                  </a:cubicBezTo>
                  <a:close/>
                </a:path>
              </a:pathLst>
            </a:custGeom>
            <a:solidFill>
              <a:srgbClr val="FFFFFF"/>
            </a:solidFill>
            <a:ln w="1804" cap="flat">
              <a:noFill/>
              <a:prstDash val="solid"/>
              <a:miter/>
            </a:ln>
          </p:spPr>
          <p:txBody>
            <a:bodyPr rtlCol="0" anchor="ctr"/>
            <a:lstStyle/>
            <a:p>
              <a:endParaRPr lang="en-US"/>
            </a:p>
          </p:txBody>
        </p:sp>
        <p:sp>
          <p:nvSpPr>
            <p:cNvPr id="52" name="Freeform 1070">
              <a:extLst>
                <a:ext uri="{FF2B5EF4-FFF2-40B4-BE49-F238E27FC236}">
                  <a16:creationId xmlns:a16="http://schemas.microsoft.com/office/drawing/2014/main" id="{26FC2ED1-F337-AD73-95EE-71996903F7A4}"/>
                </a:ext>
              </a:extLst>
            </p:cNvPr>
            <p:cNvSpPr/>
            <p:nvPr/>
          </p:nvSpPr>
          <p:spPr>
            <a:xfrm>
              <a:off x="7644081" y="3979129"/>
              <a:ext cx="638396" cy="706528"/>
            </a:xfrm>
            <a:custGeom>
              <a:avLst/>
              <a:gdLst>
                <a:gd name="connsiteX0" fmla="*/ 621753 w 638396"/>
                <a:gd name="connsiteY0" fmla="*/ 1579 h 706528"/>
                <a:gd name="connsiteX1" fmla="*/ 593780 w 638396"/>
                <a:gd name="connsiteY1" fmla="*/ 16558 h 706528"/>
                <a:gd name="connsiteX2" fmla="*/ 587282 w 638396"/>
                <a:gd name="connsiteY2" fmla="*/ 32620 h 706528"/>
                <a:gd name="connsiteX3" fmla="*/ 551549 w 638396"/>
                <a:gd name="connsiteY3" fmla="*/ 114916 h 706528"/>
                <a:gd name="connsiteX4" fmla="*/ 514551 w 638396"/>
                <a:gd name="connsiteY4" fmla="*/ 162923 h 706528"/>
                <a:gd name="connsiteX5" fmla="*/ 439475 w 638396"/>
                <a:gd name="connsiteY5" fmla="*/ 206958 h 706528"/>
                <a:gd name="connsiteX6" fmla="*/ 345989 w 638396"/>
                <a:gd name="connsiteY6" fmla="*/ 226810 h 706528"/>
                <a:gd name="connsiteX7" fmla="*/ 299066 w 638396"/>
                <a:gd name="connsiteY7" fmla="*/ 236555 h 706528"/>
                <a:gd name="connsiteX8" fmla="*/ 196557 w 638396"/>
                <a:gd name="connsiteY8" fmla="*/ 348449 h 706528"/>
                <a:gd name="connsiteX9" fmla="*/ 155048 w 638396"/>
                <a:gd name="connsiteY9" fmla="*/ 433633 h 706528"/>
                <a:gd name="connsiteX10" fmla="*/ 135016 w 638396"/>
                <a:gd name="connsiteY10" fmla="*/ 509612 h 706528"/>
                <a:gd name="connsiteX11" fmla="*/ 83039 w 638396"/>
                <a:gd name="connsiteY11" fmla="*/ 590284 h 706528"/>
                <a:gd name="connsiteX12" fmla="*/ 15362 w 638396"/>
                <a:gd name="connsiteY12" fmla="*/ 644426 h 706528"/>
                <a:gd name="connsiteX13" fmla="*/ 3631 w 638396"/>
                <a:gd name="connsiteY13" fmla="*/ 659947 h 706528"/>
                <a:gd name="connsiteX14" fmla="*/ 27995 w 638396"/>
                <a:gd name="connsiteY14" fmla="*/ 701997 h 706528"/>
                <a:gd name="connsiteX15" fmla="*/ 55066 w 638396"/>
                <a:gd name="connsiteY15" fmla="*/ 691169 h 706528"/>
                <a:gd name="connsiteX16" fmla="*/ 149092 w 638396"/>
                <a:gd name="connsiteY16" fmla="*/ 623852 h 706528"/>
                <a:gd name="connsiteX17" fmla="*/ 183563 w 638396"/>
                <a:gd name="connsiteY17" fmla="*/ 580899 h 706528"/>
                <a:gd name="connsiteX18" fmla="*/ 231208 w 638396"/>
                <a:gd name="connsiteY18" fmla="*/ 468825 h 706528"/>
                <a:gd name="connsiteX19" fmla="*/ 309353 w 638396"/>
                <a:gd name="connsiteY19" fmla="*/ 464133 h 706528"/>
                <a:gd name="connsiteX20" fmla="*/ 315309 w 638396"/>
                <a:gd name="connsiteY20" fmla="*/ 473698 h 706528"/>
                <a:gd name="connsiteX21" fmla="*/ 337507 w 638396"/>
                <a:gd name="connsiteY21" fmla="*/ 594976 h 706528"/>
                <a:gd name="connsiteX22" fmla="*/ 321445 w 638396"/>
                <a:gd name="connsiteY22" fmla="*/ 684672 h 706528"/>
                <a:gd name="connsiteX23" fmla="*/ 345087 w 638396"/>
                <a:gd name="connsiteY23" fmla="*/ 705968 h 706528"/>
                <a:gd name="connsiteX24" fmla="*/ 380099 w 638396"/>
                <a:gd name="connsiteY24" fmla="*/ 679980 h 706528"/>
                <a:gd name="connsiteX25" fmla="*/ 421608 w 638396"/>
                <a:gd name="connsiteY25" fmla="*/ 543361 h 706528"/>
                <a:gd name="connsiteX26" fmla="*/ 381001 w 638396"/>
                <a:gd name="connsiteY26" fmla="*/ 417932 h 706528"/>
                <a:gd name="connsiteX27" fmla="*/ 471599 w 638396"/>
                <a:gd name="connsiteY27" fmla="*/ 277162 h 706528"/>
                <a:gd name="connsiteX28" fmla="*/ 568153 w 638396"/>
                <a:gd name="connsiteY28" fmla="*/ 194325 h 706528"/>
                <a:gd name="connsiteX29" fmla="*/ 615256 w 638396"/>
                <a:gd name="connsiteY29" fmla="*/ 134227 h 706528"/>
                <a:gd name="connsiteX30" fmla="*/ 637635 w 638396"/>
                <a:gd name="connsiteY30" fmla="*/ 30815 h 706528"/>
                <a:gd name="connsiteX31" fmla="*/ 621753 w 638396"/>
                <a:gd name="connsiteY31" fmla="*/ 1579 h 7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8396" h="706528">
                  <a:moveTo>
                    <a:pt x="621753" y="1579"/>
                  </a:moveTo>
                  <a:cubicBezTo>
                    <a:pt x="607495" y="-4016"/>
                    <a:pt x="600818" y="6271"/>
                    <a:pt x="593780" y="16558"/>
                  </a:cubicBezTo>
                  <a:cubicBezTo>
                    <a:pt x="591073" y="20348"/>
                    <a:pt x="589448" y="28470"/>
                    <a:pt x="587282" y="32620"/>
                  </a:cubicBezTo>
                  <a:cubicBezTo>
                    <a:pt x="573747" y="59330"/>
                    <a:pt x="562016" y="86943"/>
                    <a:pt x="551549" y="114916"/>
                  </a:cubicBezTo>
                  <a:cubicBezTo>
                    <a:pt x="544149" y="134769"/>
                    <a:pt x="532599" y="150470"/>
                    <a:pt x="514551" y="162923"/>
                  </a:cubicBezTo>
                  <a:cubicBezTo>
                    <a:pt x="490007" y="179706"/>
                    <a:pt x="462756" y="192701"/>
                    <a:pt x="439475" y="206958"/>
                  </a:cubicBezTo>
                  <a:cubicBezTo>
                    <a:pt x="398868" y="226629"/>
                    <a:pt x="353208" y="231863"/>
                    <a:pt x="345989" y="226810"/>
                  </a:cubicBezTo>
                  <a:cubicBezTo>
                    <a:pt x="326498" y="213635"/>
                    <a:pt x="313143" y="223561"/>
                    <a:pt x="299066" y="236555"/>
                  </a:cubicBezTo>
                  <a:cubicBezTo>
                    <a:pt x="261708" y="271026"/>
                    <a:pt x="229945" y="310369"/>
                    <a:pt x="196557" y="348449"/>
                  </a:cubicBezTo>
                  <a:cubicBezTo>
                    <a:pt x="175442" y="372633"/>
                    <a:pt x="162448" y="401870"/>
                    <a:pt x="155048" y="433633"/>
                  </a:cubicBezTo>
                  <a:cubicBezTo>
                    <a:pt x="149092" y="459080"/>
                    <a:pt x="141873" y="484346"/>
                    <a:pt x="135016" y="509612"/>
                  </a:cubicBezTo>
                  <a:cubicBezTo>
                    <a:pt x="126353" y="542098"/>
                    <a:pt x="112095" y="570071"/>
                    <a:pt x="83039" y="590284"/>
                  </a:cubicBezTo>
                  <a:cubicBezTo>
                    <a:pt x="59397" y="606707"/>
                    <a:pt x="37921" y="626379"/>
                    <a:pt x="15362" y="644426"/>
                  </a:cubicBezTo>
                  <a:cubicBezTo>
                    <a:pt x="10128" y="648758"/>
                    <a:pt x="6518" y="653991"/>
                    <a:pt x="3631" y="659947"/>
                  </a:cubicBezTo>
                  <a:cubicBezTo>
                    <a:pt x="-6476" y="679980"/>
                    <a:pt x="5435" y="703261"/>
                    <a:pt x="27995" y="701997"/>
                  </a:cubicBezTo>
                  <a:cubicBezTo>
                    <a:pt x="37379" y="701456"/>
                    <a:pt x="46584" y="695500"/>
                    <a:pt x="55066" y="691169"/>
                  </a:cubicBezTo>
                  <a:cubicBezTo>
                    <a:pt x="89536" y="673843"/>
                    <a:pt x="119675" y="648036"/>
                    <a:pt x="149092" y="623852"/>
                  </a:cubicBezTo>
                  <a:cubicBezTo>
                    <a:pt x="162448" y="612843"/>
                    <a:pt x="175622" y="597323"/>
                    <a:pt x="183563" y="580899"/>
                  </a:cubicBezTo>
                  <a:cubicBezTo>
                    <a:pt x="201430" y="543902"/>
                    <a:pt x="210273" y="504559"/>
                    <a:pt x="231208" y="468825"/>
                  </a:cubicBezTo>
                  <a:cubicBezTo>
                    <a:pt x="252504" y="432731"/>
                    <a:pt x="283906" y="430384"/>
                    <a:pt x="309353" y="464133"/>
                  </a:cubicBezTo>
                  <a:cubicBezTo>
                    <a:pt x="311519" y="467201"/>
                    <a:pt x="313143" y="470630"/>
                    <a:pt x="315309" y="473698"/>
                  </a:cubicBezTo>
                  <a:cubicBezTo>
                    <a:pt x="343824" y="512861"/>
                    <a:pt x="354111" y="532713"/>
                    <a:pt x="337507" y="594976"/>
                  </a:cubicBezTo>
                  <a:cubicBezTo>
                    <a:pt x="328844" y="627642"/>
                    <a:pt x="326498" y="657059"/>
                    <a:pt x="321445" y="684672"/>
                  </a:cubicBezTo>
                  <a:cubicBezTo>
                    <a:pt x="318918" y="697846"/>
                    <a:pt x="330649" y="709216"/>
                    <a:pt x="345087" y="705968"/>
                  </a:cubicBezTo>
                  <a:cubicBezTo>
                    <a:pt x="371256" y="706329"/>
                    <a:pt x="371616" y="702900"/>
                    <a:pt x="380099" y="679980"/>
                  </a:cubicBezTo>
                  <a:cubicBezTo>
                    <a:pt x="389122" y="655435"/>
                    <a:pt x="416193" y="568988"/>
                    <a:pt x="421608" y="543361"/>
                  </a:cubicBezTo>
                  <a:cubicBezTo>
                    <a:pt x="429909" y="503296"/>
                    <a:pt x="385513" y="426053"/>
                    <a:pt x="381001" y="417932"/>
                  </a:cubicBezTo>
                  <a:cubicBezTo>
                    <a:pt x="377933" y="412517"/>
                    <a:pt x="449581" y="309467"/>
                    <a:pt x="471599" y="277162"/>
                  </a:cubicBezTo>
                  <a:cubicBezTo>
                    <a:pt x="475209" y="271748"/>
                    <a:pt x="538194" y="216703"/>
                    <a:pt x="568153" y="194325"/>
                  </a:cubicBezTo>
                  <a:cubicBezTo>
                    <a:pt x="586741" y="180248"/>
                    <a:pt x="606774" y="155704"/>
                    <a:pt x="615256" y="134227"/>
                  </a:cubicBezTo>
                  <a:cubicBezTo>
                    <a:pt x="618865" y="125203"/>
                    <a:pt x="631679" y="56984"/>
                    <a:pt x="637635" y="30815"/>
                  </a:cubicBezTo>
                  <a:cubicBezTo>
                    <a:pt x="640342" y="18182"/>
                    <a:pt x="636010" y="7174"/>
                    <a:pt x="621753" y="1579"/>
                  </a:cubicBezTo>
                  <a:close/>
                </a:path>
              </a:pathLst>
            </a:custGeom>
            <a:solidFill>
              <a:srgbClr val="FFFFFF"/>
            </a:solidFill>
            <a:ln w="1804" cap="flat">
              <a:noFill/>
              <a:prstDash val="solid"/>
              <a:miter/>
            </a:ln>
          </p:spPr>
          <p:txBody>
            <a:bodyPr rtlCol="0" anchor="ctr"/>
            <a:lstStyle/>
            <a:p>
              <a:endParaRPr lang="en-US"/>
            </a:p>
          </p:txBody>
        </p:sp>
        <p:sp>
          <p:nvSpPr>
            <p:cNvPr id="53" name="Freeform 1071">
              <a:extLst>
                <a:ext uri="{FF2B5EF4-FFF2-40B4-BE49-F238E27FC236}">
                  <a16:creationId xmlns:a16="http://schemas.microsoft.com/office/drawing/2014/main" id="{CF89DCBC-1922-F264-6731-28983044500E}"/>
                </a:ext>
              </a:extLst>
            </p:cNvPr>
            <p:cNvSpPr/>
            <p:nvPr/>
          </p:nvSpPr>
          <p:spPr>
            <a:xfrm>
              <a:off x="7623251" y="3456576"/>
              <a:ext cx="2073866" cy="1244353"/>
            </a:xfrm>
            <a:custGeom>
              <a:avLst/>
              <a:gdLst>
                <a:gd name="connsiteX0" fmla="*/ 2062369 w 2073866"/>
                <a:gd name="connsiteY0" fmla="*/ 105974 h 1244353"/>
                <a:gd name="connsiteX1" fmla="*/ 2020499 w 2073866"/>
                <a:gd name="connsiteY1" fmla="*/ 83776 h 1244353"/>
                <a:gd name="connsiteX2" fmla="*/ 1743112 w 2073866"/>
                <a:gd name="connsiteY2" fmla="*/ 1841 h 1244353"/>
                <a:gd name="connsiteX3" fmla="*/ 1711348 w 2073866"/>
                <a:gd name="connsiteY3" fmla="*/ 35048 h 1244353"/>
                <a:gd name="connsiteX4" fmla="*/ 1725245 w 2073866"/>
                <a:gd name="connsiteY4" fmla="*/ 86664 h 1244353"/>
                <a:gd name="connsiteX5" fmla="*/ 1706295 w 2073866"/>
                <a:gd name="connsiteY5" fmla="*/ 120593 h 1244353"/>
                <a:gd name="connsiteX6" fmla="*/ 1537913 w 2073866"/>
                <a:gd name="connsiteY6" fmla="*/ 166253 h 1244353"/>
                <a:gd name="connsiteX7" fmla="*/ 1084021 w 2073866"/>
                <a:gd name="connsiteY7" fmla="*/ 305759 h 1244353"/>
                <a:gd name="connsiteX8" fmla="*/ 745272 w 2073866"/>
                <a:gd name="connsiteY8" fmla="*/ 409892 h 1244353"/>
                <a:gd name="connsiteX9" fmla="*/ 661713 w 2073866"/>
                <a:gd name="connsiteY9" fmla="*/ 434256 h 1244353"/>
                <a:gd name="connsiteX10" fmla="*/ 620746 w 2073866"/>
                <a:gd name="connsiteY10" fmla="*/ 496700 h 1244353"/>
                <a:gd name="connsiteX11" fmla="*/ 618761 w 2073866"/>
                <a:gd name="connsiteY11" fmla="*/ 512040 h 1244353"/>
                <a:gd name="connsiteX12" fmla="*/ 596021 w 2073866"/>
                <a:gd name="connsiteY12" fmla="*/ 549579 h 1244353"/>
                <a:gd name="connsiteX13" fmla="*/ 554512 w 2073866"/>
                <a:gd name="connsiteY13" fmla="*/ 641801 h 1244353"/>
                <a:gd name="connsiteX14" fmla="*/ 520583 w 2073866"/>
                <a:gd name="connsiteY14" fmla="*/ 676993 h 1244353"/>
                <a:gd name="connsiteX15" fmla="*/ 516612 w 2073866"/>
                <a:gd name="connsiteY15" fmla="*/ 626641 h 1244353"/>
                <a:gd name="connsiteX16" fmla="*/ 370790 w 2073866"/>
                <a:gd name="connsiteY16" fmla="*/ 570513 h 1244353"/>
                <a:gd name="connsiteX17" fmla="*/ 326754 w 2073866"/>
                <a:gd name="connsiteY17" fmla="*/ 712907 h 1244353"/>
                <a:gd name="connsiteX18" fmla="*/ 322603 w 2073866"/>
                <a:gd name="connsiteY18" fmla="*/ 739437 h 1244353"/>
                <a:gd name="connsiteX19" fmla="*/ 216845 w 2073866"/>
                <a:gd name="connsiteY19" fmla="*/ 852414 h 1244353"/>
                <a:gd name="connsiteX20" fmla="*/ 160899 w 2073866"/>
                <a:gd name="connsiteY20" fmla="*/ 957449 h 1244353"/>
                <a:gd name="connsiteX21" fmla="*/ 151153 w 2073866"/>
                <a:gd name="connsiteY21" fmla="*/ 998417 h 1244353"/>
                <a:gd name="connsiteX22" fmla="*/ 82032 w 2073866"/>
                <a:gd name="connsiteY22" fmla="*/ 1112837 h 1244353"/>
                <a:gd name="connsiteX23" fmla="*/ 18866 w 2073866"/>
                <a:gd name="connsiteY23" fmla="*/ 1164272 h 1244353"/>
                <a:gd name="connsiteX24" fmla="*/ 638 w 2073866"/>
                <a:gd name="connsiteY24" fmla="*/ 1200186 h 1244353"/>
                <a:gd name="connsiteX25" fmla="*/ 35469 w 2073866"/>
                <a:gd name="connsiteY25" fmla="*/ 1237364 h 1244353"/>
                <a:gd name="connsiteX26" fmla="*/ 65789 w 2073866"/>
                <a:gd name="connsiteY26" fmla="*/ 1236642 h 1244353"/>
                <a:gd name="connsiteX27" fmla="*/ 107479 w 2073866"/>
                <a:gd name="connsiteY27" fmla="*/ 1213541 h 1244353"/>
                <a:gd name="connsiteX28" fmla="*/ 208002 w 2073866"/>
                <a:gd name="connsiteY28" fmla="*/ 1124027 h 1244353"/>
                <a:gd name="connsiteX29" fmla="*/ 269724 w 2073866"/>
                <a:gd name="connsiteY29" fmla="*/ 990476 h 1244353"/>
                <a:gd name="connsiteX30" fmla="*/ 309428 w 2073866"/>
                <a:gd name="connsiteY30" fmla="*/ 985423 h 1244353"/>
                <a:gd name="connsiteX31" fmla="*/ 349494 w 2073866"/>
                <a:gd name="connsiteY31" fmla="*/ 1112115 h 1244353"/>
                <a:gd name="connsiteX32" fmla="*/ 326213 w 2073866"/>
                <a:gd name="connsiteY32" fmla="*/ 1210834 h 1244353"/>
                <a:gd name="connsiteX33" fmla="*/ 361946 w 2073866"/>
                <a:gd name="connsiteY33" fmla="*/ 1242417 h 1244353"/>
                <a:gd name="connsiteX34" fmla="*/ 410855 w 2073866"/>
                <a:gd name="connsiteY34" fmla="*/ 1214083 h 1244353"/>
                <a:gd name="connsiteX35" fmla="*/ 452003 w 2073866"/>
                <a:gd name="connsiteY35" fmla="*/ 1085586 h 1244353"/>
                <a:gd name="connsiteX36" fmla="*/ 440813 w 2073866"/>
                <a:gd name="connsiteY36" fmla="*/ 990476 h 1244353"/>
                <a:gd name="connsiteX37" fmla="*/ 422585 w 2073866"/>
                <a:gd name="connsiteY37" fmla="*/ 955464 h 1244353"/>
                <a:gd name="connsiteX38" fmla="*/ 424029 w 2073866"/>
                <a:gd name="connsiteY38" fmla="*/ 927671 h 1244353"/>
                <a:gd name="connsiteX39" fmla="*/ 508672 w 2073866"/>
                <a:gd name="connsiteY39" fmla="*/ 801520 h 1244353"/>
                <a:gd name="connsiteX40" fmla="*/ 586095 w 2073866"/>
                <a:gd name="connsiteY40" fmla="*/ 733481 h 1244353"/>
                <a:gd name="connsiteX41" fmla="*/ 646193 w 2073866"/>
                <a:gd name="connsiteY41" fmla="*/ 673745 h 1244353"/>
                <a:gd name="connsiteX42" fmla="*/ 696725 w 2073866"/>
                <a:gd name="connsiteY42" fmla="*/ 798632 h 1244353"/>
                <a:gd name="connsiteX43" fmla="*/ 750326 w 2073866"/>
                <a:gd name="connsiteY43" fmla="*/ 831839 h 1244353"/>
                <a:gd name="connsiteX44" fmla="*/ 782450 w 2073866"/>
                <a:gd name="connsiteY44" fmla="*/ 822274 h 1244353"/>
                <a:gd name="connsiteX45" fmla="*/ 916722 w 2073866"/>
                <a:gd name="connsiteY45" fmla="*/ 764523 h 1244353"/>
                <a:gd name="connsiteX46" fmla="*/ 949208 w 2073866"/>
                <a:gd name="connsiteY46" fmla="*/ 780585 h 1244353"/>
                <a:gd name="connsiteX47" fmla="*/ 979166 w 2073866"/>
                <a:gd name="connsiteY47" fmla="*/ 865408 h 1244353"/>
                <a:gd name="connsiteX48" fmla="*/ 1040347 w 2073866"/>
                <a:gd name="connsiteY48" fmla="*/ 895908 h 1244353"/>
                <a:gd name="connsiteX49" fmla="*/ 1039084 w 2073866"/>
                <a:gd name="connsiteY49" fmla="*/ 917745 h 1244353"/>
                <a:gd name="connsiteX50" fmla="*/ 1002267 w 2073866"/>
                <a:gd name="connsiteY50" fmla="*/ 1159580 h 1244353"/>
                <a:gd name="connsiteX51" fmla="*/ 1005155 w 2073866"/>
                <a:gd name="connsiteY51" fmla="*/ 1212639 h 1244353"/>
                <a:gd name="connsiteX52" fmla="*/ 1026270 w 2073866"/>
                <a:gd name="connsiteY52" fmla="*/ 1240432 h 1244353"/>
                <a:gd name="connsiteX53" fmla="*/ 1087631 w 2073866"/>
                <a:gd name="connsiteY53" fmla="*/ 1215707 h 1244353"/>
                <a:gd name="connsiteX54" fmla="*/ 1108566 w 2073866"/>
                <a:gd name="connsiteY54" fmla="*/ 1017366 h 1244353"/>
                <a:gd name="connsiteX55" fmla="*/ 1129681 w 2073866"/>
                <a:gd name="connsiteY55" fmla="*/ 974955 h 1244353"/>
                <a:gd name="connsiteX56" fmla="*/ 1164332 w 2073866"/>
                <a:gd name="connsiteY56" fmla="*/ 979648 h 1244353"/>
                <a:gd name="connsiteX57" fmla="*/ 1177327 w 2073866"/>
                <a:gd name="connsiteY57" fmla="*/ 1049491 h 1244353"/>
                <a:gd name="connsiteX58" fmla="*/ 1182741 w 2073866"/>
                <a:gd name="connsiteY58" fmla="*/ 1145142 h 1244353"/>
                <a:gd name="connsiteX59" fmla="*/ 1193208 w 2073866"/>
                <a:gd name="connsiteY59" fmla="*/ 1211737 h 1244353"/>
                <a:gd name="connsiteX60" fmla="*/ 1241575 w 2073866"/>
                <a:gd name="connsiteY60" fmla="*/ 1238627 h 1244353"/>
                <a:gd name="connsiteX61" fmla="*/ 1274421 w 2073866"/>
                <a:gd name="connsiteY61" fmla="*/ 1193689 h 1244353"/>
                <a:gd name="connsiteX62" fmla="*/ 1254750 w 2073866"/>
                <a:gd name="connsiteY62" fmla="*/ 1032346 h 1244353"/>
                <a:gd name="connsiteX63" fmla="*/ 1283445 w 2073866"/>
                <a:gd name="connsiteY63" fmla="*/ 861076 h 1244353"/>
                <a:gd name="connsiteX64" fmla="*/ 1303117 w 2073866"/>
                <a:gd name="connsiteY64" fmla="*/ 831118 h 1244353"/>
                <a:gd name="connsiteX65" fmla="*/ 1388120 w 2073866"/>
                <a:gd name="connsiteY65" fmla="*/ 757845 h 1244353"/>
                <a:gd name="connsiteX66" fmla="*/ 1429809 w 2073866"/>
                <a:gd name="connsiteY66" fmla="*/ 712185 h 1244353"/>
                <a:gd name="connsiteX67" fmla="*/ 1438291 w 2073866"/>
                <a:gd name="connsiteY67" fmla="*/ 691972 h 1244353"/>
                <a:gd name="connsiteX68" fmla="*/ 1448398 w 2073866"/>
                <a:gd name="connsiteY68" fmla="*/ 543262 h 1244353"/>
                <a:gd name="connsiteX69" fmla="*/ 1474567 w 2073866"/>
                <a:gd name="connsiteY69" fmla="*/ 503558 h 1244353"/>
                <a:gd name="connsiteX70" fmla="*/ 1491531 w 2073866"/>
                <a:gd name="connsiteY70" fmla="*/ 512401 h 1244353"/>
                <a:gd name="connsiteX71" fmla="*/ 1508315 w 2073866"/>
                <a:gd name="connsiteY71" fmla="*/ 623573 h 1244353"/>
                <a:gd name="connsiteX72" fmla="*/ 1531957 w 2073866"/>
                <a:gd name="connsiteY72" fmla="*/ 819026 h 1244353"/>
                <a:gd name="connsiteX73" fmla="*/ 1533582 w 2073866"/>
                <a:gd name="connsiteY73" fmla="*/ 951313 h 1244353"/>
                <a:gd name="connsiteX74" fmla="*/ 1515534 w 2073866"/>
                <a:gd name="connsiteY74" fmla="*/ 1195133 h 1244353"/>
                <a:gd name="connsiteX75" fmla="*/ 1553614 w 2073866"/>
                <a:gd name="connsiteY75" fmla="*/ 1231408 h 1244353"/>
                <a:gd name="connsiteX76" fmla="*/ 1597650 w 2073866"/>
                <a:gd name="connsiteY76" fmla="*/ 1203074 h 1244353"/>
                <a:gd name="connsiteX77" fmla="*/ 1618585 w 2073866"/>
                <a:gd name="connsiteY77" fmla="*/ 979106 h 1244353"/>
                <a:gd name="connsiteX78" fmla="*/ 1629233 w 2073866"/>
                <a:gd name="connsiteY78" fmla="*/ 932544 h 1244353"/>
                <a:gd name="connsiteX79" fmla="*/ 1662620 w 2073866"/>
                <a:gd name="connsiteY79" fmla="*/ 914316 h 1244353"/>
                <a:gd name="connsiteX80" fmla="*/ 1684818 w 2073866"/>
                <a:gd name="connsiteY80" fmla="*/ 939763 h 1244353"/>
                <a:gd name="connsiteX81" fmla="*/ 1696189 w 2073866"/>
                <a:gd name="connsiteY81" fmla="*/ 977301 h 1244353"/>
                <a:gd name="connsiteX82" fmla="*/ 1708822 w 2073866"/>
                <a:gd name="connsiteY82" fmla="*/ 1190441 h 1244353"/>
                <a:gd name="connsiteX83" fmla="*/ 1738960 w 2073866"/>
                <a:gd name="connsiteY83" fmla="*/ 1224370 h 1244353"/>
                <a:gd name="connsiteX84" fmla="*/ 1794907 w 2073866"/>
                <a:gd name="connsiteY84" fmla="*/ 1177447 h 1244353"/>
                <a:gd name="connsiteX85" fmla="*/ 1788591 w 2073866"/>
                <a:gd name="connsiteY85" fmla="*/ 1049130 h 1244353"/>
                <a:gd name="connsiteX86" fmla="*/ 1793283 w 2073866"/>
                <a:gd name="connsiteY86" fmla="*/ 551564 h 1244353"/>
                <a:gd name="connsiteX87" fmla="*/ 1769641 w 2073866"/>
                <a:gd name="connsiteY87" fmla="*/ 393288 h 1244353"/>
                <a:gd name="connsiteX88" fmla="*/ 1818549 w 2073866"/>
                <a:gd name="connsiteY88" fmla="*/ 372534 h 1244353"/>
                <a:gd name="connsiteX89" fmla="*/ 1842372 w 2073866"/>
                <a:gd name="connsiteY89" fmla="*/ 383904 h 1244353"/>
                <a:gd name="connsiteX90" fmla="*/ 1862044 w 2073866"/>
                <a:gd name="connsiteY90" fmla="*/ 420720 h 1244353"/>
                <a:gd name="connsiteX91" fmla="*/ 1899041 w 2073866"/>
                <a:gd name="connsiteY91" fmla="*/ 418013 h 1244353"/>
                <a:gd name="connsiteX92" fmla="*/ 1975561 w 2073866"/>
                <a:gd name="connsiteY92" fmla="*/ 300164 h 1244353"/>
                <a:gd name="connsiteX93" fmla="*/ 2061648 w 2073866"/>
                <a:gd name="connsiteY93" fmla="*/ 161380 h 1244353"/>
                <a:gd name="connsiteX94" fmla="*/ 2070852 w 2073866"/>
                <a:gd name="connsiteY94" fmla="*/ 140986 h 1244353"/>
                <a:gd name="connsiteX95" fmla="*/ 2062369 w 2073866"/>
                <a:gd name="connsiteY95" fmla="*/ 105974 h 1244353"/>
                <a:gd name="connsiteX96" fmla="*/ 372053 w 2073866"/>
                <a:gd name="connsiteY96" fmla="*/ 584049 h 1244353"/>
                <a:gd name="connsiteX97" fmla="*/ 470952 w 2073866"/>
                <a:gd name="connsiteY97" fmla="*/ 584049 h 1244353"/>
                <a:gd name="connsiteX98" fmla="*/ 508130 w 2073866"/>
                <a:gd name="connsiteY98" fmla="*/ 667247 h 1244353"/>
                <a:gd name="connsiteX99" fmla="*/ 457598 w 2073866"/>
                <a:gd name="connsiteY99" fmla="*/ 717961 h 1244353"/>
                <a:gd name="connsiteX100" fmla="*/ 406884 w 2073866"/>
                <a:gd name="connsiteY100" fmla="*/ 733662 h 1244353"/>
                <a:gd name="connsiteX101" fmla="*/ 332529 w 2073866"/>
                <a:gd name="connsiteY101" fmla="*/ 685476 h 1244353"/>
                <a:gd name="connsiteX102" fmla="*/ 372053 w 2073866"/>
                <a:gd name="connsiteY102" fmla="*/ 584049 h 1244353"/>
                <a:gd name="connsiteX103" fmla="*/ 635906 w 2073866"/>
                <a:gd name="connsiteY103" fmla="*/ 656780 h 1244353"/>
                <a:gd name="connsiteX104" fmla="*/ 588802 w 2073866"/>
                <a:gd name="connsiteY104" fmla="*/ 716878 h 1244353"/>
                <a:gd name="connsiteX105" fmla="*/ 492248 w 2073866"/>
                <a:gd name="connsiteY105" fmla="*/ 799715 h 1244353"/>
                <a:gd name="connsiteX106" fmla="*/ 401651 w 2073866"/>
                <a:gd name="connsiteY106" fmla="*/ 940484 h 1244353"/>
                <a:gd name="connsiteX107" fmla="*/ 442257 w 2073866"/>
                <a:gd name="connsiteY107" fmla="*/ 1065914 h 1244353"/>
                <a:gd name="connsiteX108" fmla="*/ 400748 w 2073866"/>
                <a:gd name="connsiteY108" fmla="*/ 1202533 h 1244353"/>
                <a:gd name="connsiteX109" fmla="*/ 365736 w 2073866"/>
                <a:gd name="connsiteY109" fmla="*/ 1228521 h 1244353"/>
                <a:gd name="connsiteX110" fmla="*/ 342094 w 2073866"/>
                <a:gd name="connsiteY110" fmla="*/ 1207225 h 1244353"/>
                <a:gd name="connsiteX111" fmla="*/ 358156 w 2073866"/>
                <a:gd name="connsiteY111" fmla="*/ 1117529 h 1244353"/>
                <a:gd name="connsiteX112" fmla="*/ 335958 w 2073866"/>
                <a:gd name="connsiteY112" fmla="*/ 996251 h 1244353"/>
                <a:gd name="connsiteX113" fmla="*/ 330003 w 2073866"/>
                <a:gd name="connsiteY113" fmla="*/ 986686 h 1244353"/>
                <a:gd name="connsiteX114" fmla="*/ 251858 w 2073866"/>
                <a:gd name="connsiteY114" fmla="*/ 991378 h 1244353"/>
                <a:gd name="connsiteX115" fmla="*/ 204212 w 2073866"/>
                <a:gd name="connsiteY115" fmla="*/ 1103452 h 1244353"/>
                <a:gd name="connsiteX116" fmla="*/ 169742 w 2073866"/>
                <a:gd name="connsiteY116" fmla="*/ 1146405 h 1244353"/>
                <a:gd name="connsiteX117" fmla="*/ 75715 w 2073866"/>
                <a:gd name="connsiteY117" fmla="*/ 1213722 h 1244353"/>
                <a:gd name="connsiteX118" fmla="*/ 48644 w 2073866"/>
                <a:gd name="connsiteY118" fmla="*/ 1224550 h 1244353"/>
                <a:gd name="connsiteX119" fmla="*/ 24280 w 2073866"/>
                <a:gd name="connsiteY119" fmla="*/ 1182500 h 1244353"/>
                <a:gd name="connsiteX120" fmla="*/ 36011 w 2073866"/>
                <a:gd name="connsiteY120" fmla="*/ 1166979 h 1244353"/>
                <a:gd name="connsiteX121" fmla="*/ 103688 w 2073866"/>
                <a:gd name="connsiteY121" fmla="*/ 1112837 h 1244353"/>
                <a:gd name="connsiteX122" fmla="*/ 155665 w 2073866"/>
                <a:gd name="connsiteY122" fmla="*/ 1032165 h 1244353"/>
                <a:gd name="connsiteX123" fmla="*/ 175698 w 2073866"/>
                <a:gd name="connsiteY123" fmla="*/ 956186 h 1244353"/>
                <a:gd name="connsiteX124" fmla="*/ 217207 w 2073866"/>
                <a:gd name="connsiteY124" fmla="*/ 871002 h 1244353"/>
                <a:gd name="connsiteX125" fmla="*/ 319715 w 2073866"/>
                <a:gd name="connsiteY125" fmla="*/ 759108 h 1244353"/>
                <a:gd name="connsiteX126" fmla="*/ 366639 w 2073866"/>
                <a:gd name="connsiteY126" fmla="*/ 749363 h 1244353"/>
                <a:gd name="connsiteX127" fmla="*/ 460124 w 2073866"/>
                <a:gd name="connsiteY127" fmla="*/ 729511 h 1244353"/>
                <a:gd name="connsiteX128" fmla="*/ 535201 w 2073866"/>
                <a:gd name="connsiteY128" fmla="*/ 685476 h 1244353"/>
                <a:gd name="connsiteX129" fmla="*/ 572198 w 2073866"/>
                <a:gd name="connsiteY129" fmla="*/ 637469 h 1244353"/>
                <a:gd name="connsiteX130" fmla="*/ 607932 w 2073866"/>
                <a:gd name="connsiteY130" fmla="*/ 555173 h 1244353"/>
                <a:gd name="connsiteX131" fmla="*/ 614429 w 2073866"/>
                <a:gd name="connsiteY131" fmla="*/ 539111 h 1244353"/>
                <a:gd name="connsiteX132" fmla="*/ 642402 w 2073866"/>
                <a:gd name="connsiteY132" fmla="*/ 524132 h 1244353"/>
                <a:gd name="connsiteX133" fmla="*/ 658104 w 2073866"/>
                <a:gd name="connsiteY133" fmla="*/ 553368 h 1244353"/>
                <a:gd name="connsiteX134" fmla="*/ 635906 w 2073866"/>
                <a:gd name="connsiteY134" fmla="*/ 656780 h 1244353"/>
                <a:gd name="connsiteX135" fmla="*/ 1429629 w 2073866"/>
                <a:gd name="connsiteY135" fmla="*/ 608052 h 1244353"/>
                <a:gd name="connsiteX136" fmla="*/ 1424395 w 2073866"/>
                <a:gd name="connsiteY136" fmla="*/ 658404 h 1244353"/>
                <a:gd name="connsiteX137" fmla="*/ 1390105 w 2073866"/>
                <a:gd name="connsiteY137" fmla="*/ 735827 h 1244353"/>
                <a:gd name="connsiteX138" fmla="*/ 1314667 w 2073866"/>
                <a:gd name="connsiteY138" fmla="*/ 803505 h 1244353"/>
                <a:gd name="connsiteX139" fmla="*/ 1293010 w 2073866"/>
                <a:gd name="connsiteY139" fmla="*/ 805129 h 1244353"/>
                <a:gd name="connsiteX140" fmla="*/ 1282723 w 2073866"/>
                <a:gd name="connsiteY140" fmla="*/ 810002 h 1244353"/>
                <a:gd name="connsiteX141" fmla="*/ 1251862 w 2073866"/>
                <a:gd name="connsiteY141" fmla="*/ 923701 h 1244353"/>
                <a:gd name="connsiteX142" fmla="*/ 1246268 w 2073866"/>
                <a:gd name="connsiteY142" fmla="*/ 962683 h 1244353"/>
                <a:gd name="connsiteX143" fmla="*/ 1254389 w 2073866"/>
                <a:gd name="connsiteY143" fmla="*/ 1152722 h 1244353"/>
                <a:gd name="connsiteX144" fmla="*/ 1261066 w 2073866"/>
                <a:gd name="connsiteY144" fmla="*/ 1191524 h 1244353"/>
                <a:gd name="connsiteX145" fmla="*/ 1252403 w 2073866"/>
                <a:gd name="connsiteY145" fmla="*/ 1224009 h 1244353"/>
                <a:gd name="connsiteX146" fmla="*/ 1209270 w 2073866"/>
                <a:gd name="connsiteY146" fmla="*/ 1205059 h 1244353"/>
                <a:gd name="connsiteX147" fmla="*/ 1203315 w 2073866"/>
                <a:gd name="connsiteY147" fmla="*/ 1181056 h 1244353"/>
                <a:gd name="connsiteX148" fmla="*/ 1192306 w 2073866"/>
                <a:gd name="connsiteY148" fmla="*/ 1077645 h 1244353"/>
                <a:gd name="connsiteX149" fmla="*/ 1175702 w 2073866"/>
                <a:gd name="connsiteY149" fmla="*/ 970624 h 1244353"/>
                <a:gd name="connsiteX150" fmla="*/ 1143758 w 2073866"/>
                <a:gd name="connsiteY150" fmla="*/ 954562 h 1244353"/>
                <a:gd name="connsiteX151" fmla="*/ 1106942 w 2073866"/>
                <a:gd name="connsiteY151" fmla="*/ 980550 h 1244353"/>
                <a:gd name="connsiteX152" fmla="*/ 1078788 w 2073866"/>
                <a:gd name="connsiteY152" fmla="*/ 1193509 h 1244353"/>
                <a:gd name="connsiteX153" fmla="*/ 1048468 w 2073866"/>
                <a:gd name="connsiteY153" fmla="*/ 1228160 h 1244353"/>
                <a:gd name="connsiteX154" fmla="*/ 1018871 w 2073866"/>
                <a:gd name="connsiteY154" fmla="*/ 1195494 h 1244353"/>
                <a:gd name="connsiteX155" fmla="*/ 1021578 w 2073866"/>
                <a:gd name="connsiteY155" fmla="*/ 1105618 h 1244353"/>
                <a:gd name="connsiteX156" fmla="*/ 1043776 w 2073866"/>
                <a:gd name="connsiteY156" fmla="*/ 949689 h 1244353"/>
                <a:gd name="connsiteX157" fmla="*/ 1097738 w 2073866"/>
                <a:gd name="connsiteY157" fmla="*/ 779141 h 1244353"/>
                <a:gd name="connsiteX158" fmla="*/ 1112176 w 2073866"/>
                <a:gd name="connsiteY158" fmla="*/ 748641 h 1244353"/>
                <a:gd name="connsiteX159" fmla="*/ 1110912 w 2073866"/>
                <a:gd name="connsiteY159" fmla="*/ 736911 h 1244353"/>
                <a:gd name="connsiteX160" fmla="*/ 1100445 w 2073866"/>
                <a:gd name="connsiteY160" fmla="*/ 743949 h 1244353"/>
                <a:gd name="connsiteX161" fmla="*/ 1053702 w 2073866"/>
                <a:gd name="connsiteY161" fmla="*/ 861257 h 1244353"/>
                <a:gd name="connsiteX162" fmla="*/ 1025548 w 2073866"/>
                <a:gd name="connsiteY162" fmla="*/ 886704 h 1244353"/>
                <a:gd name="connsiteX163" fmla="*/ 1000282 w 2073866"/>
                <a:gd name="connsiteY163" fmla="*/ 874973 h 1244353"/>
                <a:gd name="connsiteX164" fmla="*/ 952998 w 2073866"/>
                <a:gd name="connsiteY164" fmla="*/ 734023 h 1244353"/>
                <a:gd name="connsiteX165" fmla="*/ 957870 w 2073866"/>
                <a:gd name="connsiteY165" fmla="*/ 704064 h 1244353"/>
                <a:gd name="connsiteX166" fmla="*/ 1010208 w 2073866"/>
                <a:gd name="connsiteY166" fmla="*/ 702621 h 1244353"/>
                <a:gd name="connsiteX167" fmla="*/ 1024826 w 2073866"/>
                <a:gd name="connsiteY167" fmla="*/ 745032 h 1244353"/>
                <a:gd name="connsiteX168" fmla="*/ 1031504 w 2073866"/>
                <a:gd name="connsiteY168" fmla="*/ 762177 h 1244353"/>
                <a:gd name="connsiteX169" fmla="*/ 1087992 w 2073866"/>
                <a:gd name="connsiteY169" fmla="*/ 704064 h 1244353"/>
                <a:gd name="connsiteX170" fmla="*/ 1143037 w 2073866"/>
                <a:gd name="connsiteY170" fmla="*/ 708035 h 1244353"/>
                <a:gd name="connsiteX171" fmla="*/ 1199525 w 2073866"/>
                <a:gd name="connsiteY171" fmla="*/ 748100 h 1244353"/>
                <a:gd name="connsiteX172" fmla="*/ 1302034 w 2073866"/>
                <a:gd name="connsiteY172" fmla="*/ 723555 h 1244353"/>
                <a:gd name="connsiteX173" fmla="*/ 1346250 w 2073866"/>
                <a:gd name="connsiteY173" fmla="*/ 693958 h 1244353"/>
                <a:gd name="connsiteX174" fmla="*/ 1366463 w 2073866"/>
                <a:gd name="connsiteY174" fmla="*/ 668691 h 1244353"/>
                <a:gd name="connsiteX175" fmla="*/ 1376930 w 2073866"/>
                <a:gd name="connsiteY175" fmla="*/ 599209 h 1244353"/>
                <a:gd name="connsiteX176" fmla="*/ 1386856 w 2073866"/>
                <a:gd name="connsiteY176" fmla="*/ 529907 h 1244353"/>
                <a:gd name="connsiteX177" fmla="*/ 1413747 w 2073866"/>
                <a:gd name="connsiteY177" fmla="*/ 503197 h 1244353"/>
                <a:gd name="connsiteX178" fmla="*/ 1435223 w 2073866"/>
                <a:gd name="connsiteY178" fmla="*/ 535141 h 1244353"/>
                <a:gd name="connsiteX179" fmla="*/ 1429629 w 2073866"/>
                <a:gd name="connsiteY179" fmla="*/ 608052 h 1244353"/>
                <a:gd name="connsiteX180" fmla="*/ 1045761 w 2073866"/>
                <a:gd name="connsiteY180" fmla="*/ 699191 h 1244353"/>
                <a:gd name="connsiteX181" fmla="*/ 1118492 w 2073866"/>
                <a:gd name="connsiteY181" fmla="*/ 668331 h 1244353"/>
                <a:gd name="connsiteX182" fmla="*/ 1124989 w 2073866"/>
                <a:gd name="connsiteY182" fmla="*/ 672662 h 1244353"/>
                <a:gd name="connsiteX183" fmla="*/ 1077164 w 2073866"/>
                <a:gd name="connsiteY183" fmla="*/ 694499 h 1244353"/>
                <a:gd name="connsiteX184" fmla="*/ 1037820 w 2073866"/>
                <a:gd name="connsiteY184" fmla="*/ 733842 h 1244353"/>
                <a:gd name="connsiteX185" fmla="*/ 1034572 w 2073866"/>
                <a:gd name="connsiteY185" fmla="*/ 723194 h 1244353"/>
                <a:gd name="connsiteX186" fmla="*/ 1045761 w 2073866"/>
                <a:gd name="connsiteY186" fmla="*/ 699191 h 1244353"/>
                <a:gd name="connsiteX187" fmla="*/ 1327661 w 2073866"/>
                <a:gd name="connsiteY187" fmla="*/ 586395 h 1244353"/>
                <a:gd name="connsiteX188" fmla="*/ 1334339 w 2073866"/>
                <a:gd name="connsiteY188" fmla="*/ 566724 h 1244353"/>
                <a:gd name="connsiteX189" fmla="*/ 1368809 w 2073866"/>
                <a:gd name="connsiteY189" fmla="*/ 552647 h 1244353"/>
                <a:gd name="connsiteX190" fmla="*/ 1352386 w 2073866"/>
                <a:gd name="connsiteY190" fmla="*/ 661292 h 1244353"/>
                <a:gd name="connsiteX191" fmla="*/ 1337768 w 2073866"/>
                <a:gd name="connsiteY191" fmla="*/ 676271 h 1244353"/>
                <a:gd name="connsiteX192" fmla="*/ 1339392 w 2073866"/>
                <a:gd name="connsiteY192" fmla="*/ 656961 h 1244353"/>
                <a:gd name="connsiteX193" fmla="*/ 1327661 w 2073866"/>
                <a:gd name="connsiteY193" fmla="*/ 586395 h 1244353"/>
                <a:gd name="connsiteX194" fmla="*/ 1291025 w 2073866"/>
                <a:gd name="connsiteY194" fmla="*/ 713449 h 1244353"/>
                <a:gd name="connsiteX195" fmla="*/ 1231108 w 2073866"/>
                <a:gd name="connsiteY195" fmla="*/ 734564 h 1244353"/>
                <a:gd name="connsiteX196" fmla="*/ 1141051 w 2073866"/>
                <a:gd name="connsiteY196" fmla="*/ 631874 h 1244353"/>
                <a:gd name="connsiteX197" fmla="*/ 1193028 w 2073866"/>
                <a:gd name="connsiteY197" fmla="*/ 554451 h 1244353"/>
                <a:gd name="connsiteX198" fmla="*/ 1278211 w 2073866"/>
                <a:gd name="connsiteY198" fmla="*/ 555173 h 1244353"/>
                <a:gd name="connsiteX199" fmla="*/ 1291025 w 2073866"/>
                <a:gd name="connsiteY199" fmla="*/ 713449 h 1244353"/>
                <a:gd name="connsiteX200" fmla="*/ 1779026 w 2073866"/>
                <a:gd name="connsiteY200" fmla="*/ 451040 h 1244353"/>
                <a:gd name="connsiteX201" fmla="*/ 1772168 w 2073866"/>
                <a:gd name="connsiteY201" fmla="*/ 714351 h 1244353"/>
                <a:gd name="connsiteX202" fmla="*/ 1770363 w 2073866"/>
                <a:gd name="connsiteY202" fmla="*/ 975857 h 1244353"/>
                <a:gd name="connsiteX203" fmla="*/ 1775957 w 2073866"/>
                <a:gd name="connsiteY203" fmla="*/ 1169867 h 1244353"/>
                <a:gd name="connsiteX204" fmla="*/ 1774695 w 2073866"/>
                <a:gd name="connsiteY204" fmla="*/ 1192245 h 1244353"/>
                <a:gd name="connsiteX205" fmla="*/ 1753038 w 2073866"/>
                <a:gd name="connsiteY205" fmla="*/ 1210654 h 1244353"/>
                <a:gd name="connsiteX206" fmla="*/ 1728674 w 2073866"/>
                <a:gd name="connsiteY206" fmla="*/ 1195855 h 1244353"/>
                <a:gd name="connsiteX207" fmla="*/ 1724343 w 2073866"/>
                <a:gd name="connsiteY207" fmla="*/ 1176725 h 1244353"/>
                <a:gd name="connsiteX208" fmla="*/ 1713334 w 2073866"/>
                <a:gd name="connsiteY208" fmla="*/ 1016825 h 1244353"/>
                <a:gd name="connsiteX209" fmla="*/ 1702324 w 2073866"/>
                <a:gd name="connsiteY209" fmla="*/ 950411 h 1244353"/>
                <a:gd name="connsiteX210" fmla="*/ 1674351 w 2073866"/>
                <a:gd name="connsiteY210" fmla="*/ 903849 h 1244353"/>
                <a:gd name="connsiteX211" fmla="*/ 1610824 w 2073866"/>
                <a:gd name="connsiteY211" fmla="*/ 934529 h 1244353"/>
                <a:gd name="connsiteX212" fmla="*/ 1601259 w 2073866"/>
                <a:gd name="connsiteY212" fmla="*/ 1001304 h 1244353"/>
                <a:gd name="connsiteX213" fmla="*/ 1584295 w 2073866"/>
                <a:gd name="connsiteY213" fmla="*/ 1183402 h 1244353"/>
                <a:gd name="connsiteX214" fmla="*/ 1569496 w 2073866"/>
                <a:gd name="connsiteY214" fmla="*/ 1214624 h 1244353"/>
                <a:gd name="connsiteX215" fmla="*/ 1533221 w 2073866"/>
                <a:gd name="connsiteY215" fmla="*/ 1182319 h 1244353"/>
                <a:gd name="connsiteX216" fmla="*/ 1543147 w 2073866"/>
                <a:gd name="connsiteY216" fmla="*/ 1087210 h 1244353"/>
                <a:gd name="connsiteX217" fmla="*/ 1548380 w 2073866"/>
                <a:gd name="connsiteY217" fmla="*/ 887606 h 1244353"/>
                <a:gd name="connsiteX218" fmla="*/ 1513008 w 2073866"/>
                <a:gd name="connsiteY218" fmla="*/ 566543 h 1244353"/>
                <a:gd name="connsiteX219" fmla="*/ 1503803 w 2073866"/>
                <a:gd name="connsiteY219" fmla="*/ 463132 h 1244353"/>
                <a:gd name="connsiteX220" fmla="*/ 1529972 w 2073866"/>
                <a:gd name="connsiteY220" fmla="*/ 424330 h 1244353"/>
                <a:gd name="connsiteX221" fmla="*/ 1546034 w 2073866"/>
                <a:gd name="connsiteY221" fmla="*/ 440211 h 1244353"/>
                <a:gd name="connsiteX222" fmla="*/ 1554155 w 2073866"/>
                <a:gd name="connsiteY222" fmla="*/ 487315 h 1244353"/>
                <a:gd name="connsiteX223" fmla="*/ 1552351 w 2073866"/>
                <a:gd name="connsiteY223" fmla="*/ 554451 h 1244353"/>
                <a:gd name="connsiteX224" fmla="*/ 1596567 w 2073866"/>
                <a:gd name="connsiteY224" fmla="*/ 655156 h 1244353"/>
                <a:gd name="connsiteX225" fmla="*/ 1671644 w 2073866"/>
                <a:gd name="connsiteY225" fmla="*/ 671759 h 1244353"/>
                <a:gd name="connsiteX226" fmla="*/ 1745097 w 2073866"/>
                <a:gd name="connsiteY226" fmla="*/ 618520 h 1244353"/>
                <a:gd name="connsiteX227" fmla="*/ 1756467 w 2073866"/>
                <a:gd name="connsiteY227" fmla="*/ 542179 h 1244353"/>
                <a:gd name="connsiteX228" fmla="*/ 1734629 w 2073866"/>
                <a:gd name="connsiteY228" fmla="*/ 499407 h 1244353"/>
                <a:gd name="connsiteX229" fmla="*/ 1718386 w 2073866"/>
                <a:gd name="connsiteY229" fmla="*/ 423608 h 1244353"/>
                <a:gd name="connsiteX230" fmla="*/ 1731741 w 2073866"/>
                <a:gd name="connsiteY230" fmla="*/ 397981 h 1244353"/>
                <a:gd name="connsiteX231" fmla="*/ 1765671 w 2073866"/>
                <a:gd name="connsiteY231" fmla="*/ 411877 h 1244353"/>
                <a:gd name="connsiteX232" fmla="*/ 1779026 w 2073866"/>
                <a:gd name="connsiteY232" fmla="*/ 451040 h 1244353"/>
                <a:gd name="connsiteX233" fmla="*/ 1704490 w 2073866"/>
                <a:gd name="connsiteY233" fmla="*/ 464756 h 1244353"/>
                <a:gd name="connsiteX234" fmla="*/ 1691135 w 2073866"/>
                <a:gd name="connsiteY234" fmla="*/ 469990 h 1244353"/>
                <a:gd name="connsiteX235" fmla="*/ 1571662 w 2073866"/>
                <a:gd name="connsiteY235" fmla="*/ 503919 h 1244353"/>
                <a:gd name="connsiteX236" fmla="*/ 1570579 w 2073866"/>
                <a:gd name="connsiteY236" fmla="*/ 463132 h 1244353"/>
                <a:gd name="connsiteX237" fmla="*/ 1668215 w 2073866"/>
                <a:gd name="connsiteY237" fmla="*/ 427398 h 1244353"/>
                <a:gd name="connsiteX238" fmla="*/ 1692398 w 2073866"/>
                <a:gd name="connsiteY238" fmla="*/ 421082 h 1244353"/>
                <a:gd name="connsiteX239" fmla="*/ 1703588 w 2073866"/>
                <a:gd name="connsiteY239" fmla="*/ 426676 h 1244353"/>
                <a:gd name="connsiteX240" fmla="*/ 1704490 w 2073866"/>
                <a:gd name="connsiteY240" fmla="*/ 464756 h 1244353"/>
                <a:gd name="connsiteX241" fmla="*/ 1744736 w 2073866"/>
                <a:gd name="connsiteY241" fmla="*/ 555534 h 1244353"/>
                <a:gd name="connsiteX242" fmla="*/ 1649626 w 2073866"/>
                <a:gd name="connsiteY242" fmla="*/ 657502 h 1244353"/>
                <a:gd name="connsiteX243" fmla="*/ 1582670 w 2073866"/>
                <a:gd name="connsiteY243" fmla="*/ 517454 h 1244353"/>
                <a:gd name="connsiteX244" fmla="*/ 1701963 w 2073866"/>
                <a:gd name="connsiteY244" fmla="*/ 490744 h 1244353"/>
                <a:gd name="connsiteX245" fmla="*/ 1744736 w 2073866"/>
                <a:gd name="connsiteY245" fmla="*/ 555534 h 1244353"/>
                <a:gd name="connsiteX246" fmla="*/ 2041254 w 2073866"/>
                <a:gd name="connsiteY246" fmla="*/ 172208 h 1244353"/>
                <a:gd name="connsiteX247" fmla="*/ 1895972 w 2073866"/>
                <a:gd name="connsiteY247" fmla="*/ 399425 h 1244353"/>
                <a:gd name="connsiteX248" fmla="*/ 1862044 w 2073866"/>
                <a:gd name="connsiteY248" fmla="*/ 395815 h 1244353"/>
                <a:gd name="connsiteX249" fmla="*/ 1844718 w 2073866"/>
                <a:gd name="connsiteY249" fmla="*/ 348711 h 1244353"/>
                <a:gd name="connsiteX250" fmla="*/ 1750331 w 2073866"/>
                <a:gd name="connsiteY250" fmla="*/ 377046 h 1244353"/>
                <a:gd name="connsiteX251" fmla="*/ 1716041 w 2073866"/>
                <a:gd name="connsiteY251" fmla="*/ 384265 h 1244353"/>
                <a:gd name="connsiteX252" fmla="*/ 1577256 w 2073866"/>
                <a:gd name="connsiteY252" fmla="*/ 444002 h 1244353"/>
                <a:gd name="connsiteX253" fmla="*/ 1557224 w 2073866"/>
                <a:gd name="connsiteY253" fmla="*/ 430466 h 1244353"/>
                <a:gd name="connsiteX254" fmla="*/ 1555780 w 2073866"/>
                <a:gd name="connsiteY254" fmla="*/ 427939 h 1244353"/>
                <a:gd name="connsiteX255" fmla="*/ 1543688 w 2073866"/>
                <a:gd name="connsiteY255" fmla="*/ 413321 h 1244353"/>
                <a:gd name="connsiteX256" fmla="*/ 1521490 w 2073866"/>
                <a:gd name="connsiteY256" fmla="*/ 408448 h 1244353"/>
                <a:gd name="connsiteX257" fmla="*/ 1495321 w 2073866"/>
                <a:gd name="connsiteY257" fmla="*/ 429564 h 1244353"/>
                <a:gd name="connsiteX258" fmla="*/ 1493336 w 2073866"/>
                <a:gd name="connsiteY258" fmla="*/ 433534 h 1244353"/>
                <a:gd name="connsiteX259" fmla="*/ 1493156 w 2073866"/>
                <a:gd name="connsiteY259" fmla="*/ 434076 h 1244353"/>
                <a:gd name="connsiteX260" fmla="*/ 1491712 w 2073866"/>
                <a:gd name="connsiteY260" fmla="*/ 437504 h 1244353"/>
                <a:gd name="connsiteX261" fmla="*/ 1491351 w 2073866"/>
                <a:gd name="connsiteY261" fmla="*/ 438587 h 1244353"/>
                <a:gd name="connsiteX262" fmla="*/ 1490449 w 2073866"/>
                <a:gd name="connsiteY262" fmla="*/ 441655 h 1244353"/>
                <a:gd name="connsiteX263" fmla="*/ 1490087 w 2073866"/>
                <a:gd name="connsiteY263" fmla="*/ 442919 h 1244353"/>
                <a:gd name="connsiteX264" fmla="*/ 1489185 w 2073866"/>
                <a:gd name="connsiteY264" fmla="*/ 447250 h 1244353"/>
                <a:gd name="connsiteX265" fmla="*/ 1487922 w 2073866"/>
                <a:gd name="connsiteY265" fmla="*/ 458440 h 1244353"/>
                <a:gd name="connsiteX266" fmla="*/ 1479259 w 2073866"/>
                <a:gd name="connsiteY266" fmla="*/ 488037 h 1244353"/>
                <a:gd name="connsiteX267" fmla="*/ 1434502 w 2073866"/>
                <a:gd name="connsiteY267" fmla="*/ 493812 h 1244353"/>
                <a:gd name="connsiteX268" fmla="*/ 1374765 w 2073866"/>
                <a:gd name="connsiteY268" fmla="*/ 517815 h 1244353"/>
                <a:gd name="connsiteX269" fmla="*/ 1353289 w 2073866"/>
                <a:gd name="connsiteY269" fmla="*/ 540916 h 1244353"/>
                <a:gd name="connsiteX270" fmla="*/ 1327481 w 2073866"/>
                <a:gd name="connsiteY270" fmla="*/ 552286 h 1244353"/>
                <a:gd name="connsiteX271" fmla="*/ 1295356 w 2073866"/>
                <a:gd name="connsiteY271" fmla="*/ 543082 h 1244353"/>
                <a:gd name="connsiteX272" fmla="*/ 1173717 w 2073866"/>
                <a:gd name="connsiteY272" fmla="*/ 547593 h 1244353"/>
                <a:gd name="connsiteX273" fmla="*/ 1125170 w 2073866"/>
                <a:gd name="connsiteY273" fmla="*/ 628987 h 1244353"/>
                <a:gd name="connsiteX274" fmla="*/ 1104415 w 2073866"/>
                <a:gd name="connsiteY274" fmla="*/ 654253 h 1244353"/>
                <a:gd name="connsiteX275" fmla="*/ 1030962 w 2073866"/>
                <a:gd name="connsiteY275" fmla="*/ 688904 h 1244353"/>
                <a:gd name="connsiteX276" fmla="*/ 1008042 w 2073866"/>
                <a:gd name="connsiteY276" fmla="*/ 671579 h 1244353"/>
                <a:gd name="connsiteX277" fmla="*/ 936033 w 2073866"/>
                <a:gd name="connsiteY277" fmla="*/ 717239 h 1244353"/>
                <a:gd name="connsiteX278" fmla="*/ 919790 w 2073866"/>
                <a:gd name="connsiteY278" fmla="*/ 743227 h 1244353"/>
                <a:gd name="connsiteX279" fmla="*/ 819086 w 2073866"/>
                <a:gd name="connsiteY279" fmla="*/ 786541 h 1244353"/>
                <a:gd name="connsiteX280" fmla="*/ 778480 w 2073866"/>
                <a:gd name="connsiteY280" fmla="*/ 805851 h 1244353"/>
                <a:gd name="connsiteX281" fmla="*/ 708275 w 2073866"/>
                <a:gd name="connsiteY281" fmla="*/ 783112 h 1244353"/>
                <a:gd name="connsiteX282" fmla="*/ 666947 w 2073866"/>
                <a:gd name="connsiteY282" fmla="*/ 675549 h 1244353"/>
                <a:gd name="connsiteX283" fmla="*/ 665322 w 2073866"/>
                <a:gd name="connsiteY283" fmla="*/ 672481 h 1244353"/>
                <a:gd name="connsiteX284" fmla="*/ 664962 w 2073866"/>
                <a:gd name="connsiteY284" fmla="*/ 671579 h 1244353"/>
                <a:gd name="connsiteX285" fmla="*/ 663879 w 2073866"/>
                <a:gd name="connsiteY285" fmla="*/ 669233 h 1244353"/>
                <a:gd name="connsiteX286" fmla="*/ 663518 w 2073866"/>
                <a:gd name="connsiteY286" fmla="*/ 668691 h 1244353"/>
                <a:gd name="connsiteX287" fmla="*/ 662255 w 2073866"/>
                <a:gd name="connsiteY287" fmla="*/ 665984 h 1244353"/>
                <a:gd name="connsiteX288" fmla="*/ 662074 w 2073866"/>
                <a:gd name="connsiteY288" fmla="*/ 665443 h 1244353"/>
                <a:gd name="connsiteX289" fmla="*/ 661172 w 2073866"/>
                <a:gd name="connsiteY289" fmla="*/ 663277 h 1244353"/>
                <a:gd name="connsiteX290" fmla="*/ 660991 w 2073866"/>
                <a:gd name="connsiteY290" fmla="*/ 662736 h 1244353"/>
                <a:gd name="connsiteX291" fmla="*/ 659367 w 2073866"/>
                <a:gd name="connsiteY291" fmla="*/ 657863 h 1244353"/>
                <a:gd name="connsiteX292" fmla="*/ 659187 w 2073866"/>
                <a:gd name="connsiteY292" fmla="*/ 657321 h 1244353"/>
                <a:gd name="connsiteX293" fmla="*/ 658645 w 2073866"/>
                <a:gd name="connsiteY293" fmla="*/ 655336 h 1244353"/>
                <a:gd name="connsiteX294" fmla="*/ 658645 w 2073866"/>
                <a:gd name="connsiteY294" fmla="*/ 655156 h 1244353"/>
                <a:gd name="connsiteX295" fmla="*/ 658104 w 2073866"/>
                <a:gd name="connsiteY295" fmla="*/ 652990 h 1244353"/>
                <a:gd name="connsiteX296" fmla="*/ 658104 w 2073866"/>
                <a:gd name="connsiteY296" fmla="*/ 652629 h 1244353"/>
                <a:gd name="connsiteX297" fmla="*/ 657743 w 2073866"/>
                <a:gd name="connsiteY297" fmla="*/ 650824 h 1244353"/>
                <a:gd name="connsiteX298" fmla="*/ 657743 w 2073866"/>
                <a:gd name="connsiteY298" fmla="*/ 650463 h 1244353"/>
                <a:gd name="connsiteX299" fmla="*/ 657201 w 2073866"/>
                <a:gd name="connsiteY299" fmla="*/ 646312 h 1244353"/>
                <a:gd name="connsiteX300" fmla="*/ 657201 w 2073866"/>
                <a:gd name="connsiteY300" fmla="*/ 645952 h 1244353"/>
                <a:gd name="connsiteX301" fmla="*/ 657021 w 2073866"/>
                <a:gd name="connsiteY301" fmla="*/ 643967 h 1244353"/>
                <a:gd name="connsiteX302" fmla="*/ 657021 w 2073866"/>
                <a:gd name="connsiteY302" fmla="*/ 643967 h 1244353"/>
                <a:gd name="connsiteX303" fmla="*/ 657021 w 2073866"/>
                <a:gd name="connsiteY303" fmla="*/ 641801 h 1244353"/>
                <a:gd name="connsiteX304" fmla="*/ 657021 w 2073866"/>
                <a:gd name="connsiteY304" fmla="*/ 641620 h 1244353"/>
                <a:gd name="connsiteX305" fmla="*/ 657021 w 2073866"/>
                <a:gd name="connsiteY305" fmla="*/ 639635 h 1244353"/>
                <a:gd name="connsiteX306" fmla="*/ 657021 w 2073866"/>
                <a:gd name="connsiteY306" fmla="*/ 639455 h 1244353"/>
                <a:gd name="connsiteX307" fmla="*/ 658465 w 2073866"/>
                <a:gd name="connsiteY307" fmla="*/ 613466 h 1244353"/>
                <a:gd name="connsiteX308" fmla="*/ 670917 w 2073866"/>
                <a:gd name="connsiteY308" fmla="*/ 553368 h 1244353"/>
                <a:gd name="connsiteX309" fmla="*/ 652509 w 2073866"/>
                <a:gd name="connsiteY309" fmla="*/ 510596 h 1244353"/>
                <a:gd name="connsiteX310" fmla="*/ 651065 w 2073866"/>
                <a:gd name="connsiteY310" fmla="*/ 459342 h 1244353"/>
                <a:gd name="connsiteX311" fmla="*/ 689326 w 2073866"/>
                <a:gd name="connsiteY311" fmla="*/ 442197 h 1244353"/>
                <a:gd name="connsiteX312" fmla="*/ 917625 w 2073866"/>
                <a:gd name="connsiteY312" fmla="*/ 372173 h 1244353"/>
                <a:gd name="connsiteX313" fmla="*/ 1511925 w 2073866"/>
                <a:gd name="connsiteY313" fmla="*/ 185202 h 1244353"/>
                <a:gd name="connsiteX314" fmla="*/ 1655582 w 2073866"/>
                <a:gd name="connsiteY314" fmla="*/ 146942 h 1244353"/>
                <a:gd name="connsiteX315" fmla="*/ 1726688 w 2073866"/>
                <a:gd name="connsiteY315" fmla="*/ 130880 h 1244353"/>
                <a:gd name="connsiteX316" fmla="*/ 1741488 w 2073866"/>
                <a:gd name="connsiteY316" fmla="*/ 102004 h 1244353"/>
                <a:gd name="connsiteX317" fmla="*/ 1723801 w 2073866"/>
                <a:gd name="connsiteY317" fmla="*/ 42809 h 1244353"/>
                <a:gd name="connsiteX318" fmla="*/ 1743653 w 2073866"/>
                <a:gd name="connsiteY318" fmla="*/ 16459 h 1244353"/>
                <a:gd name="connsiteX319" fmla="*/ 1891461 w 2073866"/>
                <a:gd name="connsiteY319" fmla="*/ 57246 h 1244353"/>
                <a:gd name="connsiteX320" fmla="*/ 1891822 w 2073866"/>
                <a:gd name="connsiteY320" fmla="*/ 57246 h 1244353"/>
                <a:gd name="connsiteX321" fmla="*/ 1895793 w 2073866"/>
                <a:gd name="connsiteY321" fmla="*/ 58329 h 1244353"/>
                <a:gd name="connsiteX322" fmla="*/ 1896514 w 2073866"/>
                <a:gd name="connsiteY322" fmla="*/ 58510 h 1244353"/>
                <a:gd name="connsiteX323" fmla="*/ 1900484 w 2073866"/>
                <a:gd name="connsiteY323" fmla="*/ 59773 h 1244353"/>
                <a:gd name="connsiteX324" fmla="*/ 1901387 w 2073866"/>
                <a:gd name="connsiteY324" fmla="*/ 59954 h 1244353"/>
                <a:gd name="connsiteX325" fmla="*/ 1905538 w 2073866"/>
                <a:gd name="connsiteY325" fmla="*/ 61217 h 1244353"/>
                <a:gd name="connsiteX326" fmla="*/ 1905898 w 2073866"/>
                <a:gd name="connsiteY326" fmla="*/ 61397 h 1244353"/>
                <a:gd name="connsiteX327" fmla="*/ 1910230 w 2073866"/>
                <a:gd name="connsiteY327" fmla="*/ 62661 h 1244353"/>
                <a:gd name="connsiteX328" fmla="*/ 1910591 w 2073866"/>
                <a:gd name="connsiteY328" fmla="*/ 62841 h 1244353"/>
                <a:gd name="connsiteX329" fmla="*/ 1914922 w 2073866"/>
                <a:gd name="connsiteY329" fmla="*/ 64104 h 1244353"/>
                <a:gd name="connsiteX330" fmla="*/ 1915283 w 2073866"/>
                <a:gd name="connsiteY330" fmla="*/ 64285 h 1244353"/>
                <a:gd name="connsiteX331" fmla="*/ 1946505 w 2073866"/>
                <a:gd name="connsiteY331" fmla="*/ 73669 h 1244353"/>
                <a:gd name="connsiteX332" fmla="*/ 1946505 w 2073866"/>
                <a:gd name="connsiteY332" fmla="*/ 73669 h 1244353"/>
                <a:gd name="connsiteX333" fmla="*/ 1950295 w 2073866"/>
                <a:gd name="connsiteY333" fmla="*/ 74752 h 1244353"/>
                <a:gd name="connsiteX334" fmla="*/ 1951017 w 2073866"/>
                <a:gd name="connsiteY334" fmla="*/ 74933 h 1244353"/>
                <a:gd name="connsiteX335" fmla="*/ 1954626 w 2073866"/>
                <a:gd name="connsiteY335" fmla="*/ 76016 h 1244353"/>
                <a:gd name="connsiteX336" fmla="*/ 1955168 w 2073866"/>
                <a:gd name="connsiteY336" fmla="*/ 76196 h 1244353"/>
                <a:gd name="connsiteX337" fmla="*/ 1958778 w 2073866"/>
                <a:gd name="connsiteY337" fmla="*/ 77279 h 1244353"/>
                <a:gd name="connsiteX338" fmla="*/ 1959499 w 2073866"/>
                <a:gd name="connsiteY338" fmla="*/ 77459 h 1244353"/>
                <a:gd name="connsiteX339" fmla="*/ 1962928 w 2073866"/>
                <a:gd name="connsiteY339" fmla="*/ 78542 h 1244353"/>
                <a:gd name="connsiteX340" fmla="*/ 1963650 w 2073866"/>
                <a:gd name="connsiteY340" fmla="*/ 78723 h 1244353"/>
                <a:gd name="connsiteX341" fmla="*/ 1967080 w 2073866"/>
                <a:gd name="connsiteY341" fmla="*/ 79806 h 1244353"/>
                <a:gd name="connsiteX342" fmla="*/ 1967621 w 2073866"/>
                <a:gd name="connsiteY342" fmla="*/ 79986 h 1244353"/>
                <a:gd name="connsiteX343" fmla="*/ 1981156 w 2073866"/>
                <a:gd name="connsiteY343" fmla="*/ 84137 h 1244353"/>
                <a:gd name="connsiteX344" fmla="*/ 1982239 w 2073866"/>
                <a:gd name="connsiteY344" fmla="*/ 84498 h 1244353"/>
                <a:gd name="connsiteX345" fmla="*/ 1984585 w 2073866"/>
                <a:gd name="connsiteY345" fmla="*/ 85220 h 1244353"/>
                <a:gd name="connsiteX346" fmla="*/ 1985849 w 2073866"/>
                <a:gd name="connsiteY346" fmla="*/ 85581 h 1244353"/>
                <a:gd name="connsiteX347" fmla="*/ 1988195 w 2073866"/>
                <a:gd name="connsiteY347" fmla="*/ 86303 h 1244353"/>
                <a:gd name="connsiteX348" fmla="*/ 1989458 w 2073866"/>
                <a:gd name="connsiteY348" fmla="*/ 86664 h 1244353"/>
                <a:gd name="connsiteX349" fmla="*/ 1991444 w 2073866"/>
                <a:gd name="connsiteY349" fmla="*/ 87205 h 1244353"/>
                <a:gd name="connsiteX350" fmla="*/ 1992706 w 2073866"/>
                <a:gd name="connsiteY350" fmla="*/ 87566 h 1244353"/>
                <a:gd name="connsiteX351" fmla="*/ 1994511 w 2073866"/>
                <a:gd name="connsiteY351" fmla="*/ 88107 h 1244353"/>
                <a:gd name="connsiteX352" fmla="*/ 1995775 w 2073866"/>
                <a:gd name="connsiteY352" fmla="*/ 88468 h 1244353"/>
                <a:gd name="connsiteX353" fmla="*/ 1997399 w 2073866"/>
                <a:gd name="connsiteY353" fmla="*/ 89010 h 1244353"/>
                <a:gd name="connsiteX354" fmla="*/ 1998842 w 2073866"/>
                <a:gd name="connsiteY354" fmla="*/ 89371 h 1244353"/>
                <a:gd name="connsiteX355" fmla="*/ 2000287 w 2073866"/>
                <a:gd name="connsiteY355" fmla="*/ 89912 h 1244353"/>
                <a:gd name="connsiteX356" fmla="*/ 2001911 w 2073866"/>
                <a:gd name="connsiteY356" fmla="*/ 90454 h 1244353"/>
                <a:gd name="connsiteX357" fmla="*/ 2003174 w 2073866"/>
                <a:gd name="connsiteY357" fmla="*/ 90814 h 1244353"/>
                <a:gd name="connsiteX358" fmla="*/ 2004799 w 2073866"/>
                <a:gd name="connsiteY358" fmla="*/ 91356 h 1244353"/>
                <a:gd name="connsiteX359" fmla="*/ 2006061 w 2073866"/>
                <a:gd name="connsiteY359" fmla="*/ 91717 h 1244353"/>
                <a:gd name="connsiteX360" fmla="*/ 2007506 w 2073866"/>
                <a:gd name="connsiteY360" fmla="*/ 92078 h 1244353"/>
                <a:gd name="connsiteX361" fmla="*/ 2008589 w 2073866"/>
                <a:gd name="connsiteY361" fmla="*/ 92439 h 1244353"/>
                <a:gd name="connsiteX362" fmla="*/ 2010032 w 2073866"/>
                <a:gd name="connsiteY362" fmla="*/ 92980 h 1244353"/>
                <a:gd name="connsiteX363" fmla="*/ 2010934 w 2073866"/>
                <a:gd name="connsiteY363" fmla="*/ 93341 h 1244353"/>
                <a:gd name="connsiteX364" fmla="*/ 2013100 w 2073866"/>
                <a:gd name="connsiteY364" fmla="*/ 94063 h 1244353"/>
                <a:gd name="connsiteX365" fmla="*/ 2041254 w 2073866"/>
                <a:gd name="connsiteY365" fmla="*/ 172208 h 124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2073866" h="1244353">
                  <a:moveTo>
                    <a:pt x="2062369" y="105974"/>
                  </a:moveTo>
                  <a:cubicBezTo>
                    <a:pt x="2049917" y="94965"/>
                    <a:pt x="2035660" y="88829"/>
                    <a:pt x="2020499" y="83776"/>
                  </a:cubicBezTo>
                  <a:cubicBezTo>
                    <a:pt x="1980435" y="70421"/>
                    <a:pt x="1795268" y="17181"/>
                    <a:pt x="1743112" y="1841"/>
                  </a:cubicBezTo>
                  <a:cubicBezTo>
                    <a:pt x="1718386" y="-5378"/>
                    <a:pt x="1706115" y="9240"/>
                    <a:pt x="1711348" y="35048"/>
                  </a:cubicBezTo>
                  <a:cubicBezTo>
                    <a:pt x="1714777" y="52374"/>
                    <a:pt x="1720913" y="69338"/>
                    <a:pt x="1725245" y="86664"/>
                  </a:cubicBezTo>
                  <a:cubicBezTo>
                    <a:pt x="1731381" y="111389"/>
                    <a:pt x="1729937" y="114096"/>
                    <a:pt x="1706295" y="120593"/>
                  </a:cubicBezTo>
                  <a:cubicBezTo>
                    <a:pt x="1650348" y="136113"/>
                    <a:pt x="1594401" y="152356"/>
                    <a:pt x="1537913" y="166253"/>
                  </a:cubicBezTo>
                  <a:cubicBezTo>
                    <a:pt x="1447676" y="188270"/>
                    <a:pt x="1147007" y="287170"/>
                    <a:pt x="1084021" y="305759"/>
                  </a:cubicBezTo>
                  <a:cubicBezTo>
                    <a:pt x="970684" y="339146"/>
                    <a:pt x="858249" y="375241"/>
                    <a:pt x="745272" y="409892"/>
                  </a:cubicBezTo>
                  <a:cubicBezTo>
                    <a:pt x="717480" y="418374"/>
                    <a:pt x="689145" y="424691"/>
                    <a:pt x="661713" y="434256"/>
                  </a:cubicBezTo>
                  <a:cubicBezTo>
                    <a:pt x="630852" y="444904"/>
                    <a:pt x="619302" y="463854"/>
                    <a:pt x="620746" y="496700"/>
                  </a:cubicBezTo>
                  <a:cubicBezTo>
                    <a:pt x="620926" y="502114"/>
                    <a:pt x="624897" y="508611"/>
                    <a:pt x="618761" y="512040"/>
                  </a:cubicBezTo>
                  <a:cubicBezTo>
                    <a:pt x="603781" y="520342"/>
                    <a:pt x="602157" y="536223"/>
                    <a:pt x="596021" y="549579"/>
                  </a:cubicBezTo>
                  <a:cubicBezTo>
                    <a:pt x="581944" y="580259"/>
                    <a:pt x="568589" y="611301"/>
                    <a:pt x="554512" y="641801"/>
                  </a:cubicBezTo>
                  <a:cubicBezTo>
                    <a:pt x="547474" y="656961"/>
                    <a:pt x="538269" y="670315"/>
                    <a:pt x="520583" y="676993"/>
                  </a:cubicBezTo>
                  <a:cubicBezTo>
                    <a:pt x="519139" y="658224"/>
                    <a:pt x="520402" y="641801"/>
                    <a:pt x="516612" y="626641"/>
                  </a:cubicBezTo>
                  <a:cubicBezTo>
                    <a:pt x="498565" y="554812"/>
                    <a:pt x="420600" y="545247"/>
                    <a:pt x="370790" y="570513"/>
                  </a:cubicBezTo>
                  <a:cubicBezTo>
                    <a:pt x="322242" y="595058"/>
                    <a:pt x="296615" y="662375"/>
                    <a:pt x="326754" y="712907"/>
                  </a:cubicBezTo>
                  <a:cubicBezTo>
                    <a:pt x="333432" y="724277"/>
                    <a:pt x="331627" y="731135"/>
                    <a:pt x="322603" y="739437"/>
                  </a:cubicBezTo>
                  <a:cubicBezTo>
                    <a:pt x="284523" y="774268"/>
                    <a:pt x="252579" y="815236"/>
                    <a:pt x="216845" y="852414"/>
                  </a:cubicBezTo>
                  <a:cubicBezTo>
                    <a:pt x="188511" y="882192"/>
                    <a:pt x="166674" y="915399"/>
                    <a:pt x="160899" y="957449"/>
                  </a:cubicBezTo>
                  <a:cubicBezTo>
                    <a:pt x="158914" y="971346"/>
                    <a:pt x="154402" y="984881"/>
                    <a:pt x="151153" y="998417"/>
                  </a:cubicBezTo>
                  <a:cubicBezTo>
                    <a:pt x="139964" y="1043716"/>
                    <a:pt x="124624" y="1085586"/>
                    <a:pt x="82032" y="1112837"/>
                  </a:cubicBezTo>
                  <a:cubicBezTo>
                    <a:pt x="59292" y="1127455"/>
                    <a:pt x="39440" y="1146586"/>
                    <a:pt x="18866" y="1164272"/>
                  </a:cubicBezTo>
                  <a:cubicBezTo>
                    <a:pt x="8218" y="1173476"/>
                    <a:pt x="-2791" y="1185026"/>
                    <a:pt x="638" y="1200186"/>
                  </a:cubicBezTo>
                  <a:cubicBezTo>
                    <a:pt x="4609" y="1218414"/>
                    <a:pt x="16339" y="1231950"/>
                    <a:pt x="35469" y="1237364"/>
                  </a:cubicBezTo>
                  <a:cubicBezTo>
                    <a:pt x="45757" y="1240251"/>
                    <a:pt x="55683" y="1240251"/>
                    <a:pt x="65789" y="1236642"/>
                  </a:cubicBezTo>
                  <a:cubicBezTo>
                    <a:pt x="80949" y="1231228"/>
                    <a:pt x="95206" y="1223648"/>
                    <a:pt x="107479" y="1213541"/>
                  </a:cubicBezTo>
                  <a:cubicBezTo>
                    <a:pt x="142129" y="1185026"/>
                    <a:pt x="178946" y="1159038"/>
                    <a:pt x="208002" y="1124027"/>
                  </a:cubicBezTo>
                  <a:cubicBezTo>
                    <a:pt x="213597" y="1117349"/>
                    <a:pt x="248790" y="1025849"/>
                    <a:pt x="269724" y="990476"/>
                  </a:cubicBezTo>
                  <a:cubicBezTo>
                    <a:pt x="278929" y="974774"/>
                    <a:pt x="296074" y="973511"/>
                    <a:pt x="309428" y="985423"/>
                  </a:cubicBezTo>
                  <a:cubicBezTo>
                    <a:pt x="346786" y="1019352"/>
                    <a:pt x="363390" y="1058695"/>
                    <a:pt x="349494" y="1112115"/>
                  </a:cubicBezTo>
                  <a:cubicBezTo>
                    <a:pt x="341011" y="1144781"/>
                    <a:pt x="333792" y="1177807"/>
                    <a:pt x="326213" y="1210834"/>
                  </a:cubicBezTo>
                  <a:cubicBezTo>
                    <a:pt x="321701" y="1230506"/>
                    <a:pt x="338485" y="1238808"/>
                    <a:pt x="361946" y="1242417"/>
                  </a:cubicBezTo>
                  <a:cubicBezTo>
                    <a:pt x="393890" y="1244222"/>
                    <a:pt x="405440" y="1229784"/>
                    <a:pt x="410855" y="1214083"/>
                  </a:cubicBezTo>
                  <a:cubicBezTo>
                    <a:pt x="425654" y="1171491"/>
                    <a:pt x="441355" y="1129260"/>
                    <a:pt x="452003" y="1085586"/>
                  </a:cubicBezTo>
                  <a:cubicBezTo>
                    <a:pt x="460124" y="1052559"/>
                    <a:pt x="458680" y="1020615"/>
                    <a:pt x="440813" y="990476"/>
                  </a:cubicBezTo>
                  <a:cubicBezTo>
                    <a:pt x="434136" y="979286"/>
                    <a:pt x="428902" y="967014"/>
                    <a:pt x="422585" y="955464"/>
                  </a:cubicBezTo>
                  <a:cubicBezTo>
                    <a:pt x="417171" y="945718"/>
                    <a:pt x="416810" y="938500"/>
                    <a:pt x="424029" y="927671"/>
                  </a:cubicBezTo>
                  <a:cubicBezTo>
                    <a:pt x="453988" y="882372"/>
                    <a:pt x="502716" y="806212"/>
                    <a:pt x="508672" y="801520"/>
                  </a:cubicBezTo>
                  <a:cubicBezTo>
                    <a:pt x="527441" y="787443"/>
                    <a:pt x="567867" y="748461"/>
                    <a:pt x="586095" y="733481"/>
                  </a:cubicBezTo>
                  <a:cubicBezTo>
                    <a:pt x="607932" y="715434"/>
                    <a:pt x="632116" y="699552"/>
                    <a:pt x="646193" y="673745"/>
                  </a:cubicBezTo>
                  <a:cubicBezTo>
                    <a:pt x="654133" y="680422"/>
                    <a:pt x="683911" y="765425"/>
                    <a:pt x="696725" y="798632"/>
                  </a:cubicBezTo>
                  <a:cubicBezTo>
                    <a:pt x="708095" y="828050"/>
                    <a:pt x="719645" y="834366"/>
                    <a:pt x="750326" y="831839"/>
                  </a:cubicBezTo>
                  <a:cubicBezTo>
                    <a:pt x="761876" y="830757"/>
                    <a:pt x="772343" y="827508"/>
                    <a:pt x="782450" y="822274"/>
                  </a:cubicBezTo>
                  <a:cubicBezTo>
                    <a:pt x="825764" y="799896"/>
                    <a:pt x="871243" y="782029"/>
                    <a:pt x="916722" y="764523"/>
                  </a:cubicBezTo>
                  <a:cubicBezTo>
                    <a:pt x="940545" y="755319"/>
                    <a:pt x="940545" y="755319"/>
                    <a:pt x="949208" y="780585"/>
                  </a:cubicBezTo>
                  <a:cubicBezTo>
                    <a:pt x="958954" y="808919"/>
                    <a:pt x="968338" y="837434"/>
                    <a:pt x="979166" y="865408"/>
                  </a:cubicBezTo>
                  <a:cubicBezTo>
                    <a:pt x="995770" y="907999"/>
                    <a:pt x="997033" y="908180"/>
                    <a:pt x="1040347" y="895908"/>
                  </a:cubicBezTo>
                  <a:cubicBezTo>
                    <a:pt x="1043956" y="903487"/>
                    <a:pt x="1040528" y="910526"/>
                    <a:pt x="1039084" y="917745"/>
                  </a:cubicBezTo>
                  <a:cubicBezTo>
                    <a:pt x="1023383" y="997875"/>
                    <a:pt x="1007501" y="1077825"/>
                    <a:pt x="1002267" y="1159580"/>
                  </a:cubicBezTo>
                  <a:cubicBezTo>
                    <a:pt x="1001184" y="1177627"/>
                    <a:pt x="1002267" y="1195133"/>
                    <a:pt x="1005155" y="1212639"/>
                  </a:cubicBezTo>
                  <a:cubicBezTo>
                    <a:pt x="1007320" y="1225994"/>
                    <a:pt x="1014720" y="1235920"/>
                    <a:pt x="1026270" y="1240432"/>
                  </a:cubicBezTo>
                  <a:cubicBezTo>
                    <a:pt x="1050995" y="1250178"/>
                    <a:pt x="1081314" y="1241695"/>
                    <a:pt x="1087631" y="1215707"/>
                  </a:cubicBezTo>
                  <a:cubicBezTo>
                    <a:pt x="1091060" y="1201810"/>
                    <a:pt x="1096474" y="1064831"/>
                    <a:pt x="1108566" y="1017366"/>
                  </a:cubicBezTo>
                  <a:cubicBezTo>
                    <a:pt x="1112176" y="1002929"/>
                    <a:pt x="1116507" y="984520"/>
                    <a:pt x="1129681" y="974955"/>
                  </a:cubicBezTo>
                  <a:cubicBezTo>
                    <a:pt x="1140510" y="967014"/>
                    <a:pt x="1159279" y="968097"/>
                    <a:pt x="1164332" y="979648"/>
                  </a:cubicBezTo>
                  <a:cubicBezTo>
                    <a:pt x="1173537" y="1000943"/>
                    <a:pt x="1176605" y="1024946"/>
                    <a:pt x="1177327" y="1049491"/>
                  </a:cubicBezTo>
                  <a:cubicBezTo>
                    <a:pt x="1178048" y="1081435"/>
                    <a:pt x="1180756" y="1113198"/>
                    <a:pt x="1182741" y="1145142"/>
                  </a:cubicBezTo>
                  <a:cubicBezTo>
                    <a:pt x="1184184" y="1167701"/>
                    <a:pt x="1187794" y="1189899"/>
                    <a:pt x="1193208" y="1211737"/>
                  </a:cubicBezTo>
                  <a:cubicBezTo>
                    <a:pt x="1197901" y="1230686"/>
                    <a:pt x="1215046" y="1238447"/>
                    <a:pt x="1241575" y="1238627"/>
                  </a:cubicBezTo>
                  <a:cubicBezTo>
                    <a:pt x="1263773" y="1238447"/>
                    <a:pt x="1282001" y="1226174"/>
                    <a:pt x="1274421" y="1193689"/>
                  </a:cubicBezTo>
                  <a:cubicBezTo>
                    <a:pt x="1270090" y="1158136"/>
                    <a:pt x="1259262" y="1082698"/>
                    <a:pt x="1254750" y="1032346"/>
                  </a:cubicBezTo>
                  <a:cubicBezTo>
                    <a:pt x="1255652" y="968819"/>
                    <a:pt x="1264676" y="916843"/>
                    <a:pt x="1283445" y="861076"/>
                  </a:cubicBezTo>
                  <a:cubicBezTo>
                    <a:pt x="1287596" y="848984"/>
                    <a:pt x="1293191" y="838697"/>
                    <a:pt x="1303117" y="831118"/>
                  </a:cubicBezTo>
                  <a:cubicBezTo>
                    <a:pt x="1332714" y="808198"/>
                    <a:pt x="1359966" y="782570"/>
                    <a:pt x="1388120" y="757845"/>
                  </a:cubicBezTo>
                  <a:cubicBezTo>
                    <a:pt x="1403821" y="744129"/>
                    <a:pt x="1417357" y="728789"/>
                    <a:pt x="1429809" y="712185"/>
                  </a:cubicBezTo>
                  <a:cubicBezTo>
                    <a:pt x="1434502" y="705869"/>
                    <a:pt x="1437750" y="699733"/>
                    <a:pt x="1438291" y="691972"/>
                  </a:cubicBezTo>
                  <a:cubicBezTo>
                    <a:pt x="1442082" y="642523"/>
                    <a:pt x="1448940" y="593073"/>
                    <a:pt x="1448398" y="543262"/>
                  </a:cubicBezTo>
                  <a:cubicBezTo>
                    <a:pt x="1448037" y="516913"/>
                    <a:pt x="1449842" y="514567"/>
                    <a:pt x="1474567" y="503558"/>
                  </a:cubicBezTo>
                  <a:cubicBezTo>
                    <a:pt x="1484854" y="499046"/>
                    <a:pt x="1490809" y="499948"/>
                    <a:pt x="1491531" y="512401"/>
                  </a:cubicBezTo>
                  <a:cubicBezTo>
                    <a:pt x="1493336" y="550120"/>
                    <a:pt x="1503443" y="586395"/>
                    <a:pt x="1508315" y="623573"/>
                  </a:cubicBezTo>
                  <a:cubicBezTo>
                    <a:pt x="1516978" y="688724"/>
                    <a:pt x="1529611" y="753153"/>
                    <a:pt x="1531957" y="819026"/>
                  </a:cubicBezTo>
                  <a:cubicBezTo>
                    <a:pt x="1533582" y="863061"/>
                    <a:pt x="1533582" y="907277"/>
                    <a:pt x="1533582" y="951313"/>
                  </a:cubicBezTo>
                  <a:cubicBezTo>
                    <a:pt x="1533401" y="1033068"/>
                    <a:pt x="1529611" y="1114461"/>
                    <a:pt x="1515534" y="1195133"/>
                  </a:cubicBezTo>
                  <a:cubicBezTo>
                    <a:pt x="1511383" y="1218775"/>
                    <a:pt x="1529791" y="1227979"/>
                    <a:pt x="1553614" y="1231408"/>
                  </a:cubicBezTo>
                  <a:cubicBezTo>
                    <a:pt x="1570940" y="1233935"/>
                    <a:pt x="1595845" y="1227979"/>
                    <a:pt x="1597650" y="1203074"/>
                  </a:cubicBezTo>
                  <a:cubicBezTo>
                    <a:pt x="1600357" y="1127816"/>
                    <a:pt x="1611366" y="1053642"/>
                    <a:pt x="1618585" y="979106"/>
                  </a:cubicBezTo>
                  <a:cubicBezTo>
                    <a:pt x="1620209" y="963224"/>
                    <a:pt x="1623097" y="947523"/>
                    <a:pt x="1629233" y="932544"/>
                  </a:cubicBezTo>
                  <a:cubicBezTo>
                    <a:pt x="1635910" y="916301"/>
                    <a:pt x="1646378" y="910526"/>
                    <a:pt x="1662620" y="914316"/>
                  </a:cubicBezTo>
                  <a:cubicBezTo>
                    <a:pt x="1675434" y="917204"/>
                    <a:pt x="1679044" y="928032"/>
                    <a:pt x="1684818" y="939763"/>
                  </a:cubicBezTo>
                  <a:cubicBezTo>
                    <a:pt x="1690594" y="951674"/>
                    <a:pt x="1694384" y="964127"/>
                    <a:pt x="1696189" y="977301"/>
                  </a:cubicBezTo>
                  <a:cubicBezTo>
                    <a:pt x="1705934" y="1048047"/>
                    <a:pt x="1707739" y="1119153"/>
                    <a:pt x="1708822" y="1190441"/>
                  </a:cubicBezTo>
                  <a:cubicBezTo>
                    <a:pt x="1709182" y="1209752"/>
                    <a:pt x="1721274" y="1217873"/>
                    <a:pt x="1738960" y="1224370"/>
                  </a:cubicBezTo>
                  <a:cubicBezTo>
                    <a:pt x="1769461" y="1235559"/>
                    <a:pt x="1795268" y="1211737"/>
                    <a:pt x="1794907" y="1177447"/>
                  </a:cubicBezTo>
                  <a:cubicBezTo>
                    <a:pt x="1794366" y="1135216"/>
                    <a:pt x="1790937" y="1091180"/>
                    <a:pt x="1788591" y="1049130"/>
                  </a:cubicBezTo>
                  <a:cubicBezTo>
                    <a:pt x="1782094" y="932183"/>
                    <a:pt x="1776860" y="721390"/>
                    <a:pt x="1793283" y="551564"/>
                  </a:cubicBezTo>
                  <a:cubicBezTo>
                    <a:pt x="1797434" y="502836"/>
                    <a:pt x="1796892" y="405561"/>
                    <a:pt x="1769641" y="393288"/>
                  </a:cubicBezTo>
                  <a:cubicBezTo>
                    <a:pt x="1787508" y="385528"/>
                    <a:pt x="1802849" y="378490"/>
                    <a:pt x="1818549" y="372534"/>
                  </a:cubicBezTo>
                  <a:cubicBezTo>
                    <a:pt x="1835514" y="366037"/>
                    <a:pt x="1837860" y="366939"/>
                    <a:pt x="1842372" y="383904"/>
                  </a:cubicBezTo>
                  <a:cubicBezTo>
                    <a:pt x="1846162" y="397981"/>
                    <a:pt x="1852839" y="409892"/>
                    <a:pt x="1862044" y="420720"/>
                  </a:cubicBezTo>
                  <a:cubicBezTo>
                    <a:pt x="1876120" y="437324"/>
                    <a:pt x="1886588" y="436061"/>
                    <a:pt x="1899041" y="418013"/>
                  </a:cubicBezTo>
                  <a:cubicBezTo>
                    <a:pt x="1925751" y="379392"/>
                    <a:pt x="1951739" y="340590"/>
                    <a:pt x="1975561" y="300164"/>
                  </a:cubicBezTo>
                  <a:cubicBezTo>
                    <a:pt x="2003174" y="253241"/>
                    <a:pt x="2031870" y="207040"/>
                    <a:pt x="2061648" y="161380"/>
                  </a:cubicBezTo>
                  <a:cubicBezTo>
                    <a:pt x="2065618" y="155244"/>
                    <a:pt x="2067784" y="147664"/>
                    <a:pt x="2070852" y="140986"/>
                  </a:cubicBezTo>
                  <a:cubicBezTo>
                    <a:pt x="2076807" y="127090"/>
                    <a:pt x="2073920" y="116261"/>
                    <a:pt x="2062369" y="105974"/>
                  </a:cubicBezTo>
                  <a:close/>
                  <a:moveTo>
                    <a:pt x="372053" y="584049"/>
                  </a:moveTo>
                  <a:cubicBezTo>
                    <a:pt x="404358" y="564017"/>
                    <a:pt x="438106" y="567806"/>
                    <a:pt x="470952" y="584049"/>
                  </a:cubicBezTo>
                  <a:cubicBezTo>
                    <a:pt x="500189" y="598667"/>
                    <a:pt x="505784" y="625739"/>
                    <a:pt x="508130" y="667247"/>
                  </a:cubicBezTo>
                  <a:cubicBezTo>
                    <a:pt x="510837" y="691611"/>
                    <a:pt x="483405" y="705147"/>
                    <a:pt x="457598" y="717961"/>
                  </a:cubicBezTo>
                  <a:cubicBezTo>
                    <a:pt x="441896" y="725721"/>
                    <a:pt x="424210" y="730052"/>
                    <a:pt x="406884" y="733662"/>
                  </a:cubicBezTo>
                  <a:cubicBezTo>
                    <a:pt x="373316" y="740881"/>
                    <a:pt x="341011" y="719404"/>
                    <a:pt x="332529" y="685476"/>
                  </a:cubicBezTo>
                  <a:cubicBezTo>
                    <a:pt x="324227" y="651907"/>
                    <a:pt x="342275" y="602458"/>
                    <a:pt x="372053" y="584049"/>
                  </a:cubicBezTo>
                  <a:close/>
                  <a:moveTo>
                    <a:pt x="635906" y="656780"/>
                  </a:moveTo>
                  <a:cubicBezTo>
                    <a:pt x="627243" y="678257"/>
                    <a:pt x="607391" y="702801"/>
                    <a:pt x="588802" y="716878"/>
                  </a:cubicBezTo>
                  <a:cubicBezTo>
                    <a:pt x="558843" y="739437"/>
                    <a:pt x="496039" y="794481"/>
                    <a:pt x="492248" y="799715"/>
                  </a:cubicBezTo>
                  <a:cubicBezTo>
                    <a:pt x="470231" y="832020"/>
                    <a:pt x="398583" y="935070"/>
                    <a:pt x="401651" y="940484"/>
                  </a:cubicBezTo>
                  <a:cubicBezTo>
                    <a:pt x="406163" y="948786"/>
                    <a:pt x="450559" y="1026029"/>
                    <a:pt x="442257" y="1065914"/>
                  </a:cubicBezTo>
                  <a:cubicBezTo>
                    <a:pt x="436843" y="1091541"/>
                    <a:pt x="409772" y="1177988"/>
                    <a:pt x="400748" y="1202533"/>
                  </a:cubicBezTo>
                  <a:cubicBezTo>
                    <a:pt x="392266" y="1225453"/>
                    <a:pt x="391905" y="1228882"/>
                    <a:pt x="365736" y="1228521"/>
                  </a:cubicBezTo>
                  <a:cubicBezTo>
                    <a:pt x="351479" y="1231589"/>
                    <a:pt x="339748" y="1220399"/>
                    <a:pt x="342094" y="1207225"/>
                  </a:cubicBezTo>
                  <a:cubicBezTo>
                    <a:pt x="347328" y="1179612"/>
                    <a:pt x="349674" y="1150195"/>
                    <a:pt x="358156" y="1117529"/>
                  </a:cubicBezTo>
                  <a:cubicBezTo>
                    <a:pt x="374760" y="1055266"/>
                    <a:pt x="364473" y="1035414"/>
                    <a:pt x="335958" y="996251"/>
                  </a:cubicBezTo>
                  <a:cubicBezTo>
                    <a:pt x="333792" y="993183"/>
                    <a:pt x="332168" y="989754"/>
                    <a:pt x="330003" y="986686"/>
                  </a:cubicBezTo>
                  <a:cubicBezTo>
                    <a:pt x="304556" y="952757"/>
                    <a:pt x="273154" y="955103"/>
                    <a:pt x="251858" y="991378"/>
                  </a:cubicBezTo>
                  <a:cubicBezTo>
                    <a:pt x="230742" y="1026932"/>
                    <a:pt x="222079" y="1066455"/>
                    <a:pt x="204212" y="1103452"/>
                  </a:cubicBezTo>
                  <a:cubicBezTo>
                    <a:pt x="196272" y="1119876"/>
                    <a:pt x="183278" y="1135396"/>
                    <a:pt x="169742" y="1146405"/>
                  </a:cubicBezTo>
                  <a:cubicBezTo>
                    <a:pt x="140144" y="1170588"/>
                    <a:pt x="110186" y="1196396"/>
                    <a:pt x="75715" y="1213722"/>
                  </a:cubicBezTo>
                  <a:cubicBezTo>
                    <a:pt x="67233" y="1218053"/>
                    <a:pt x="58209" y="1224009"/>
                    <a:pt x="48644" y="1224550"/>
                  </a:cubicBezTo>
                  <a:cubicBezTo>
                    <a:pt x="26085" y="1225814"/>
                    <a:pt x="14174" y="1202533"/>
                    <a:pt x="24280" y="1182500"/>
                  </a:cubicBezTo>
                  <a:cubicBezTo>
                    <a:pt x="27168" y="1176544"/>
                    <a:pt x="30777" y="1171311"/>
                    <a:pt x="36011" y="1166979"/>
                  </a:cubicBezTo>
                  <a:cubicBezTo>
                    <a:pt x="58570" y="1148932"/>
                    <a:pt x="80047" y="1129260"/>
                    <a:pt x="103688" y="1112837"/>
                  </a:cubicBezTo>
                  <a:cubicBezTo>
                    <a:pt x="132564" y="1092805"/>
                    <a:pt x="147002" y="1064650"/>
                    <a:pt x="155665" y="1032165"/>
                  </a:cubicBezTo>
                  <a:cubicBezTo>
                    <a:pt x="162342" y="1006899"/>
                    <a:pt x="169561" y="981633"/>
                    <a:pt x="175698" y="956186"/>
                  </a:cubicBezTo>
                  <a:cubicBezTo>
                    <a:pt x="183097" y="924603"/>
                    <a:pt x="196091" y="895186"/>
                    <a:pt x="217207" y="871002"/>
                  </a:cubicBezTo>
                  <a:cubicBezTo>
                    <a:pt x="250594" y="832922"/>
                    <a:pt x="282357" y="793579"/>
                    <a:pt x="319715" y="759108"/>
                  </a:cubicBezTo>
                  <a:cubicBezTo>
                    <a:pt x="333792" y="746114"/>
                    <a:pt x="347148" y="736188"/>
                    <a:pt x="366639" y="749363"/>
                  </a:cubicBezTo>
                  <a:cubicBezTo>
                    <a:pt x="373857" y="754236"/>
                    <a:pt x="419337" y="749182"/>
                    <a:pt x="460124" y="729511"/>
                  </a:cubicBezTo>
                  <a:cubicBezTo>
                    <a:pt x="483405" y="715254"/>
                    <a:pt x="510657" y="702440"/>
                    <a:pt x="535201" y="685476"/>
                  </a:cubicBezTo>
                  <a:cubicBezTo>
                    <a:pt x="553249" y="673023"/>
                    <a:pt x="564799" y="657321"/>
                    <a:pt x="572198" y="637469"/>
                  </a:cubicBezTo>
                  <a:cubicBezTo>
                    <a:pt x="582666" y="609315"/>
                    <a:pt x="594577" y="581883"/>
                    <a:pt x="607932" y="555173"/>
                  </a:cubicBezTo>
                  <a:cubicBezTo>
                    <a:pt x="610098" y="551023"/>
                    <a:pt x="611722" y="542901"/>
                    <a:pt x="614429" y="539111"/>
                  </a:cubicBezTo>
                  <a:cubicBezTo>
                    <a:pt x="621648" y="528644"/>
                    <a:pt x="628325" y="518537"/>
                    <a:pt x="642402" y="524132"/>
                  </a:cubicBezTo>
                  <a:cubicBezTo>
                    <a:pt x="656840" y="529727"/>
                    <a:pt x="661172" y="540735"/>
                    <a:pt x="658104" y="553368"/>
                  </a:cubicBezTo>
                  <a:cubicBezTo>
                    <a:pt x="652328" y="579537"/>
                    <a:pt x="639515" y="647576"/>
                    <a:pt x="635906" y="656780"/>
                  </a:cubicBezTo>
                  <a:close/>
                  <a:moveTo>
                    <a:pt x="1429629" y="608052"/>
                  </a:moveTo>
                  <a:cubicBezTo>
                    <a:pt x="1428004" y="624836"/>
                    <a:pt x="1424395" y="641620"/>
                    <a:pt x="1424395" y="658404"/>
                  </a:cubicBezTo>
                  <a:cubicBezTo>
                    <a:pt x="1424214" y="689626"/>
                    <a:pt x="1411762" y="715073"/>
                    <a:pt x="1390105" y="735827"/>
                  </a:cubicBezTo>
                  <a:cubicBezTo>
                    <a:pt x="1365741" y="759289"/>
                    <a:pt x="1340294" y="781307"/>
                    <a:pt x="1314667" y="803505"/>
                  </a:cubicBezTo>
                  <a:cubicBezTo>
                    <a:pt x="1308711" y="808558"/>
                    <a:pt x="1302034" y="819026"/>
                    <a:pt x="1293010" y="805129"/>
                  </a:cubicBezTo>
                  <a:cubicBezTo>
                    <a:pt x="1290123" y="800798"/>
                    <a:pt x="1283806" y="804949"/>
                    <a:pt x="1282723" y="810002"/>
                  </a:cubicBezTo>
                  <a:cubicBezTo>
                    <a:pt x="1273158" y="848082"/>
                    <a:pt x="1255652" y="884177"/>
                    <a:pt x="1251862" y="923701"/>
                  </a:cubicBezTo>
                  <a:cubicBezTo>
                    <a:pt x="1250599" y="936875"/>
                    <a:pt x="1247892" y="949689"/>
                    <a:pt x="1246268" y="962683"/>
                  </a:cubicBezTo>
                  <a:cubicBezTo>
                    <a:pt x="1238507" y="1026390"/>
                    <a:pt x="1245004" y="1089737"/>
                    <a:pt x="1254389" y="1152722"/>
                  </a:cubicBezTo>
                  <a:cubicBezTo>
                    <a:pt x="1256374" y="1165716"/>
                    <a:pt x="1259622" y="1178530"/>
                    <a:pt x="1261066" y="1191524"/>
                  </a:cubicBezTo>
                  <a:cubicBezTo>
                    <a:pt x="1262330" y="1202171"/>
                    <a:pt x="1267383" y="1218595"/>
                    <a:pt x="1252403" y="1224009"/>
                  </a:cubicBezTo>
                  <a:cubicBezTo>
                    <a:pt x="1221362" y="1229965"/>
                    <a:pt x="1215948" y="1218595"/>
                    <a:pt x="1209270" y="1205059"/>
                  </a:cubicBezTo>
                  <a:cubicBezTo>
                    <a:pt x="1205661" y="1197660"/>
                    <a:pt x="1205119" y="1189177"/>
                    <a:pt x="1203315" y="1181056"/>
                  </a:cubicBezTo>
                  <a:cubicBezTo>
                    <a:pt x="1196276" y="1146947"/>
                    <a:pt x="1193750" y="1112296"/>
                    <a:pt x="1192306" y="1077645"/>
                  </a:cubicBezTo>
                  <a:cubicBezTo>
                    <a:pt x="1190862" y="1043535"/>
                    <a:pt x="1191945" y="1001124"/>
                    <a:pt x="1175702" y="970624"/>
                  </a:cubicBezTo>
                  <a:cubicBezTo>
                    <a:pt x="1170288" y="960517"/>
                    <a:pt x="1158738" y="952937"/>
                    <a:pt x="1143758" y="954562"/>
                  </a:cubicBezTo>
                  <a:cubicBezTo>
                    <a:pt x="1127335" y="956366"/>
                    <a:pt x="1115063" y="963044"/>
                    <a:pt x="1106942" y="980550"/>
                  </a:cubicBezTo>
                  <a:cubicBezTo>
                    <a:pt x="1080593" y="1036316"/>
                    <a:pt x="1079510" y="1186109"/>
                    <a:pt x="1078788" y="1193509"/>
                  </a:cubicBezTo>
                  <a:cubicBezTo>
                    <a:pt x="1077164" y="1212820"/>
                    <a:pt x="1068140" y="1226897"/>
                    <a:pt x="1048468" y="1228160"/>
                  </a:cubicBezTo>
                  <a:cubicBezTo>
                    <a:pt x="1030782" y="1229423"/>
                    <a:pt x="1021939" y="1217512"/>
                    <a:pt x="1018871" y="1195494"/>
                  </a:cubicBezTo>
                  <a:cubicBezTo>
                    <a:pt x="1014900" y="1165536"/>
                    <a:pt x="1018149" y="1135396"/>
                    <a:pt x="1021578" y="1105618"/>
                  </a:cubicBezTo>
                  <a:cubicBezTo>
                    <a:pt x="1027534" y="1053461"/>
                    <a:pt x="1032948" y="1000943"/>
                    <a:pt x="1043776" y="949689"/>
                  </a:cubicBezTo>
                  <a:cubicBezTo>
                    <a:pt x="1056048" y="891396"/>
                    <a:pt x="1070125" y="832922"/>
                    <a:pt x="1097738" y="779141"/>
                  </a:cubicBezTo>
                  <a:cubicBezTo>
                    <a:pt x="1102971" y="769215"/>
                    <a:pt x="1107483" y="758928"/>
                    <a:pt x="1112176" y="748641"/>
                  </a:cubicBezTo>
                  <a:cubicBezTo>
                    <a:pt x="1113980" y="744490"/>
                    <a:pt x="1117048" y="739256"/>
                    <a:pt x="1110912" y="736911"/>
                  </a:cubicBezTo>
                  <a:cubicBezTo>
                    <a:pt x="1105678" y="734925"/>
                    <a:pt x="1102610" y="739798"/>
                    <a:pt x="1100445" y="743949"/>
                  </a:cubicBezTo>
                  <a:cubicBezTo>
                    <a:pt x="1080412" y="781307"/>
                    <a:pt x="1063087" y="819928"/>
                    <a:pt x="1053702" y="861257"/>
                  </a:cubicBezTo>
                  <a:cubicBezTo>
                    <a:pt x="1049731" y="878582"/>
                    <a:pt x="1039445" y="883455"/>
                    <a:pt x="1025548" y="886704"/>
                  </a:cubicBezTo>
                  <a:cubicBezTo>
                    <a:pt x="1014359" y="889411"/>
                    <a:pt x="1005335" y="886884"/>
                    <a:pt x="1000282" y="874973"/>
                  </a:cubicBezTo>
                  <a:cubicBezTo>
                    <a:pt x="980791" y="829132"/>
                    <a:pt x="963104" y="782751"/>
                    <a:pt x="952998" y="734023"/>
                  </a:cubicBezTo>
                  <a:cubicBezTo>
                    <a:pt x="950832" y="723375"/>
                    <a:pt x="952637" y="713268"/>
                    <a:pt x="957870" y="704064"/>
                  </a:cubicBezTo>
                  <a:cubicBezTo>
                    <a:pt x="971767" y="679159"/>
                    <a:pt x="995409" y="678437"/>
                    <a:pt x="1010208" y="702621"/>
                  </a:cubicBezTo>
                  <a:cubicBezTo>
                    <a:pt x="1018149" y="715615"/>
                    <a:pt x="1021578" y="730233"/>
                    <a:pt x="1024826" y="745032"/>
                  </a:cubicBezTo>
                  <a:cubicBezTo>
                    <a:pt x="1025909" y="750446"/>
                    <a:pt x="1025909" y="756040"/>
                    <a:pt x="1031504" y="762177"/>
                  </a:cubicBezTo>
                  <a:cubicBezTo>
                    <a:pt x="1049010" y="740520"/>
                    <a:pt x="1065794" y="719585"/>
                    <a:pt x="1087992" y="704064"/>
                  </a:cubicBezTo>
                  <a:cubicBezTo>
                    <a:pt x="1111995" y="687100"/>
                    <a:pt x="1122102" y="688183"/>
                    <a:pt x="1143037" y="708035"/>
                  </a:cubicBezTo>
                  <a:cubicBezTo>
                    <a:pt x="1159820" y="723916"/>
                    <a:pt x="1174980" y="741603"/>
                    <a:pt x="1199525" y="748100"/>
                  </a:cubicBezTo>
                  <a:cubicBezTo>
                    <a:pt x="1238868" y="758748"/>
                    <a:pt x="1271714" y="746475"/>
                    <a:pt x="1302034" y="723555"/>
                  </a:cubicBezTo>
                  <a:cubicBezTo>
                    <a:pt x="1316291" y="712727"/>
                    <a:pt x="1329646" y="700816"/>
                    <a:pt x="1346250" y="693958"/>
                  </a:cubicBezTo>
                  <a:cubicBezTo>
                    <a:pt x="1357800" y="689265"/>
                    <a:pt x="1363215" y="680061"/>
                    <a:pt x="1366463" y="668691"/>
                  </a:cubicBezTo>
                  <a:cubicBezTo>
                    <a:pt x="1373141" y="645952"/>
                    <a:pt x="1376209" y="622851"/>
                    <a:pt x="1376930" y="599209"/>
                  </a:cubicBezTo>
                  <a:cubicBezTo>
                    <a:pt x="1377652" y="575747"/>
                    <a:pt x="1380360" y="552466"/>
                    <a:pt x="1386856" y="529907"/>
                  </a:cubicBezTo>
                  <a:cubicBezTo>
                    <a:pt x="1391910" y="512401"/>
                    <a:pt x="1400573" y="501753"/>
                    <a:pt x="1413747" y="503197"/>
                  </a:cubicBezTo>
                  <a:cubicBezTo>
                    <a:pt x="1426380" y="504460"/>
                    <a:pt x="1435584" y="517635"/>
                    <a:pt x="1435223" y="535141"/>
                  </a:cubicBezTo>
                  <a:cubicBezTo>
                    <a:pt x="1435043" y="559685"/>
                    <a:pt x="1431975" y="583869"/>
                    <a:pt x="1429629" y="608052"/>
                  </a:cubicBezTo>
                  <a:close/>
                  <a:moveTo>
                    <a:pt x="1045761" y="699191"/>
                  </a:moveTo>
                  <a:cubicBezTo>
                    <a:pt x="1068862" y="686739"/>
                    <a:pt x="1094128" y="674827"/>
                    <a:pt x="1118492" y="668331"/>
                  </a:cubicBezTo>
                  <a:cubicBezTo>
                    <a:pt x="1119575" y="667969"/>
                    <a:pt x="1121199" y="670135"/>
                    <a:pt x="1124989" y="672662"/>
                  </a:cubicBezTo>
                  <a:cubicBezTo>
                    <a:pt x="1108385" y="680422"/>
                    <a:pt x="1091421" y="684392"/>
                    <a:pt x="1077164" y="694499"/>
                  </a:cubicBezTo>
                  <a:cubicBezTo>
                    <a:pt x="1062365" y="704966"/>
                    <a:pt x="1048288" y="719766"/>
                    <a:pt x="1037820" y="733842"/>
                  </a:cubicBezTo>
                  <a:cubicBezTo>
                    <a:pt x="1034933" y="729330"/>
                    <a:pt x="1036196" y="726443"/>
                    <a:pt x="1034572" y="723194"/>
                  </a:cubicBezTo>
                  <a:cubicBezTo>
                    <a:pt x="1027172" y="709117"/>
                    <a:pt x="1030241" y="706771"/>
                    <a:pt x="1045761" y="699191"/>
                  </a:cubicBezTo>
                  <a:close/>
                  <a:moveTo>
                    <a:pt x="1327661" y="586395"/>
                  </a:moveTo>
                  <a:cubicBezTo>
                    <a:pt x="1322427" y="576830"/>
                    <a:pt x="1323871" y="570694"/>
                    <a:pt x="1334339" y="566724"/>
                  </a:cubicBezTo>
                  <a:cubicBezTo>
                    <a:pt x="1344806" y="562753"/>
                    <a:pt x="1354913" y="558422"/>
                    <a:pt x="1368809" y="552647"/>
                  </a:cubicBezTo>
                  <a:cubicBezTo>
                    <a:pt x="1367185" y="591268"/>
                    <a:pt x="1361951" y="626641"/>
                    <a:pt x="1352386" y="661292"/>
                  </a:cubicBezTo>
                  <a:cubicBezTo>
                    <a:pt x="1350220" y="669052"/>
                    <a:pt x="1346070" y="674466"/>
                    <a:pt x="1337768" y="676271"/>
                  </a:cubicBezTo>
                  <a:cubicBezTo>
                    <a:pt x="1334700" y="669413"/>
                    <a:pt x="1338309" y="663277"/>
                    <a:pt x="1339392" y="656961"/>
                  </a:cubicBezTo>
                  <a:cubicBezTo>
                    <a:pt x="1344084" y="632055"/>
                    <a:pt x="1339572" y="608594"/>
                    <a:pt x="1327661" y="586395"/>
                  </a:cubicBezTo>
                  <a:close/>
                  <a:moveTo>
                    <a:pt x="1291025" y="713449"/>
                  </a:moveTo>
                  <a:cubicBezTo>
                    <a:pt x="1272616" y="726984"/>
                    <a:pt x="1253126" y="736008"/>
                    <a:pt x="1231108" y="734564"/>
                  </a:cubicBezTo>
                  <a:cubicBezTo>
                    <a:pt x="1184004" y="735827"/>
                    <a:pt x="1131486" y="691792"/>
                    <a:pt x="1141051" y="631874"/>
                  </a:cubicBezTo>
                  <a:cubicBezTo>
                    <a:pt x="1146646" y="597224"/>
                    <a:pt x="1162889" y="567987"/>
                    <a:pt x="1193028" y="554451"/>
                  </a:cubicBezTo>
                  <a:cubicBezTo>
                    <a:pt x="1220460" y="542179"/>
                    <a:pt x="1247170" y="538389"/>
                    <a:pt x="1278211" y="555173"/>
                  </a:cubicBezTo>
                  <a:cubicBezTo>
                    <a:pt x="1336865" y="586395"/>
                    <a:pt x="1344445" y="673925"/>
                    <a:pt x="1291025" y="713449"/>
                  </a:cubicBezTo>
                  <a:close/>
                  <a:moveTo>
                    <a:pt x="1779026" y="451040"/>
                  </a:moveTo>
                  <a:cubicBezTo>
                    <a:pt x="1782455" y="471253"/>
                    <a:pt x="1776319" y="653712"/>
                    <a:pt x="1772168" y="714351"/>
                  </a:cubicBezTo>
                  <a:cubicBezTo>
                    <a:pt x="1766031" y="801700"/>
                    <a:pt x="1766031" y="888869"/>
                    <a:pt x="1770363" y="975857"/>
                  </a:cubicBezTo>
                  <a:cubicBezTo>
                    <a:pt x="1773612" y="1040467"/>
                    <a:pt x="1777943" y="1105077"/>
                    <a:pt x="1775957" y="1169867"/>
                  </a:cubicBezTo>
                  <a:cubicBezTo>
                    <a:pt x="1775778" y="1177447"/>
                    <a:pt x="1775957" y="1185026"/>
                    <a:pt x="1774695" y="1192245"/>
                  </a:cubicBezTo>
                  <a:cubicBezTo>
                    <a:pt x="1772709" y="1203796"/>
                    <a:pt x="1764769" y="1210293"/>
                    <a:pt x="1753038" y="1210654"/>
                  </a:cubicBezTo>
                  <a:cubicBezTo>
                    <a:pt x="1742029" y="1211015"/>
                    <a:pt x="1732283" y="1207947"/>
                    <a:pt x="1728674" y="1195855"/>
                  </a:cubicBezTo>
                  <a:cubicBezTo>
                    <a:pt x="1726869" y="1189538"/>
                    <a:pt x="1724703" y="1183222"/>
                    <a:pt x="1724343" y="1176725"/>
                  </a:cubicBezTo>
                  <a:cubicBezTo>
                    <a:pt x="1720372" y="1123485"/>
                    <a:pt x="1716582" y="1070065"/>
                    <a:pt x="1713334" y="1016825"/>
                  </a:cubicBezTo>
                  <a:cubicBezTo>
                    <a:pt x="1711889" y="994266"/>
                    <a:pt x="1708641" y="971887"/>
                    <a:pt x="1702324" y="950411"/>
                  </a:cubicBezTo>
                  <a:cubicBezTo>
                    <a:pt x="1696730" y="931281"/>
                    <a:pt x="1694925" y="911970"/>
                    <a:pt x="1674351" y="903849"/>
                  </a:cubicBezTo>
                  <a:cubicBezTo>
                    <a:pt x="1646378" y="892840"/>
                    <a:pt x="1619848" y="904931"/>
                    <a:pt x="1610824" y="934529"/>
                  </a:cubicBezTo>
                  <a:cubicBezTo>
                    <a:pt x="1604147" y="956366"/>
                    <a:pt x="1602883" y="978925"/>
                    <a:pt x="1601259" y="1001304"/>
                  </a:cubicBezTo>
                  <a:cubicBezTo>
                    <a:pt x="1597108" y="1062124"/>
                    <a:pt x="1585558" y="1122222"/>
                    <a:pt x="1584295" y="1183402"/>
                  </a:cubicBezTo>
                  <a:cubicBezTo>
                    <a:pt x="1584114" y="1194952"/>
                    <a:pt x="1582490" y="1209571"/>
                    <a:pt x="1569496" y="1214624"/>
                  </a:cubicBezTo>
                  <a:cubicBezTo>
                    <a:pt x="1546576" y="1223467"/>
                    <a:pt x="1530333" y="1207947"/>
                    <a:pt x="1533221" y="1182319"/>
                  </a:cubicBezTo>
                  <a:cubicBezTo>
                    <a:pt x="1536830" y="1150556"/>
                    <a:pt x="1540801" y="1118973"/>
                    <a:pt x="1543147" y="1087210"/>
                  </a:cubicBezTo>
                  <a:cubicBezTo>
                    <a:pt x="1548019" y="1020795"/>
                    <a:pt x="1548200" y="954201"/>
                    <a:pt x="1548380" y="887606"/>
                  </a:cubicBezTo>
                  <a:cubicBezTo>
                    <a:pt x="1548561" y="779141"/>
                    <a:pt x="1532499" y="672662"/>
                    <a:pt x="1513008" y="566543"/>
                  </a:cubicBezTo>
                  <a:cubicBezTo>
                    <a:pt x="1506691" y="532253"/>
                    <a:pt x="1501999" y="497963"/>
                    <a:pt x="1503803" y="463132"/>
                  </a:cubicBezTo>
                  <a:cubicBezTo>
                    <a:pt x="1504345" y="453747"/>
                    <a:pt x="1505247" y="421984"/>
                    <a:pt x="1529972" y="424330"/>
                  </a:cubicBezTo>
                  <a:cubicBezTo>
                    <a:pt x="1539176" y="425413"/>
                    <a:pt x="1544049" y="431368"/>
                    <a:pt x="1546034" y="440211"/>
                  </a:cubicBezTo>
                  <a:cubicBezTo>
                    <a:pt x="1549463" y="455732"/>
                    <a:pt x="1552170" y="471434"/>
                    <a:pt x="1554155" y="487315"/>
                  </a:cubicBezTo>
                  <a:cubicBezTo>
                    <a:pt x="1557043" y="509694"/>
                    <a:pt x="1558306" y="532434"/>
                    <a:pt x="1552351" y="554451"/>
                  </a:cubicBezTo>
                  <a:cubicBezTo>
                    <a:pt x="1540981" y="595960"/>
                    <a:pt x="1567150" y="639455"/>
                    <a:pt x="1596567" y="655156"/>
                  </a:cubicBezTo>
                  <a:cubicBezTo>
                    <a:pt x="1617141" y="666164"/>
                    <a:pt x="1646739" y="674106"/>
                    <a:pt x="1671644" y="671759"/>
                  </a:cubicBezTo>
                  <a:cubicBezTo>
                    <a:pt x="1708460" y="668331"/>
                    <a:pt x="1729215" y="648298"/>
                    <a:pt x="1745097" y="618520"/>
                  </a:cubicBezTo>
                  <a:cubicBezTo>
                    <a:pt x="1757550" y="595239"/>
                    <a:pt x="1758993" y="569070"/>
                    <a:pt x="1756467" y="542179"/>
                  </a:cubicBezTo>
                  <a:cubicBezTo>
                    <a:pt x="1755384" y="529727"/>
                    <a:pt x="1742931" y="508972"/>
                    <a:pt x="1734629" y="499407"/>
                  </a:cubicBezTo>
                  <a:cubicBezTo>
                    <a:pt x="1712792" y="474862"/>
                    <a:pt x="1718567" y="453386"/>
                    <a:pt x="1718386" y="423608"/>
                  </a:cubicBezTo>
                  <a:cubicBezTo>
                    <a:pt x="1718206" y="413863"/>
                    <a:pt x="1719831" y="402312"/>
                    <a:pt x="1731741" y="397981"/>
                  </a:cubicBezTo>
                  <a:cubicBezTo>
                    <a:pt x="1743112" y="393649"/>
                    <a:pt x="1757369" y="399786"/>
                    <a:pt x="1765671" y="411877"/>
                  </a:cubicBezTo>
                  <a:cubicBezTo>
                    <a:pt x="1773612" y="423247"/>
                    <a:pt x="1776860" y="437324"/>
                    <a:pt x="1779026" y="451040"/>
                  </a:cubicBezTo>
                  <a:close/>
                  <a:moveTo>
                    <a:pt x="1704490" y="464756"/>
                  </a:moveTo>
                  <a:cubicBezTo>
                    <a:pt x="1703949" y="471975"/>
                    <a:pt x="1696008" y="472155"/>
                    <a:pt x="1691135" y="469990"/>
                  </a:cubicBezTo>
                  <a:cubicBezTo>
                    <a:pt x="1644754" y="457176"/>
                    <a:pt x="1598371" y="478833"/>
                    <a:pt x="1571662" y="503919"/>
                  </a:cubicBezTo>
                  <a:cubicBezTo>
                    <a:pt x="1562638" y="474141"/>
                    <a:pt x="1562638" y="466200"/>
                    <a:pt x="1570579" y="463132"/>
                  </a:cubicBezTo>
                  <a:cubicBezTo>
                    <a:pt x="1596026" y="454289"/>
                    <a:pt x="1642949" y="437144"/>
                    <a:pt x="1668215" y="427398"/>
                  </a:cubicBezTo>
                  <a:cubicBezTo>
                    <a:pt x="1676156" y="424330"/>
                    <a:pt x="1683916" y="421442"/>
                    <a:pt x="1692398" y="421082"/>
                  </a:cubicBezTo>
                  <a:cubicBezTo>
                    <a:pt x="1697272" y="420901"/>
                    <a:pt x="1703046" y="421082"/>
                    <a:pt x="1703588" y="426676"/>
                  </a:cubicBezTo>
                  <a:cubicBezTo>
                    <a:pt x="1704851" y="439129"/>
                    <a:pt x="1705393" y="452123"/>
                    <a:pt x="1704490" y="464756"/>
                  </a:cubicBezTo>
                  <a:close/>
                  <a:moveTo>
                    <a:pt x="1744736" y="555534"/>
                  </a:moveTo>
                  <a:cubicBezTo>
                    <a:pt x="1742750" y="606789"/>
                    <a:pt x="1715860" y="662014"/>
                    <a:pt x="1649626" y="657502"/>
                  </a:cubicBezTo>
                  <a:cubicBezTo>
                    <a:pt x="1576534" y="649561"/>
                    <a:pt x="1540801" y="577913"/>
                    <a:pt x="1582670" y="517454"/>
                  </a:cubicBezTo>
                  <a:cubicBezTo>
                    <a:pt x="1614614" y="469087"/>
                    <a:pt x="1685179" y="478833"/>
                    <a:pt x="1701963" y="490744"/>
                  </a:cubicBezTo>
                  <a:cubicBezTo>
                    <a:pt x="1737517" y="512582"/>
                    <a:pt x="1744555" y="540735"/>
                    <a:pt x="1744736" y="555534"/>
                  </a:cubicBezTo>
                  <a:close/>
                  <a:moveTo>
                    <a:pt x="2041254" y="172208"/>
                  </a:moveTo>
                  <a:cubicBezTo>
                    <a:pt x="1993068" y="239344"/>
                    <a:pt x="1900846" y="393649"/>
                    <a:pt x="1895972" y="399425"/>
                  </a:cubicBezTo>
                  <a:cubicBezTo>
                    <a:pt x="1879550" y="418735"/>
                    <a:pt x="1874677" y="418194"/>
                    <a:pt x="1862044" y="395815"/>
                  </a:cubicBezTo>
                  <a:cubicBezTo>
                    <a:pt x="1856088" y="385167"/>
                    <a:pt x="1847065" y="360803"/>
                    <a:pt x="1844718" y="348711"/>
                  </a:cubicBezTo>
                  <a:cubicBezTo>
                    <a:pt x="1843275" y="341492"/>
                    <a:pt x="1792381" y="378850"/>
                    <a:pt x="1750331" y="377046"/>
                  </a:cubicBezTo>
                  <a:cubicBezTo>
                    <a:pt x="1746721" y="376865"/>
                    <a:pt x="1717665" y="382099"/>
                    <a:pt x="1716041" y="384265"/>
                  </a:cubicBezTo>
                  <a:cubicBezTo>
                    <a:pt x="1695827" y="411516"/>
                    <a:pt x="1592957" y="438046"/>
                    <a:pt x="1577256" y="444002"/>
                  </a:cubicBezTo>
                  <a:cubicBezTo>
                    <a:pt x="1564443" y="448874"/>
                    <a:pt x="1564984" y="444543"/>
                    <a:pt x="1557224" y="430466"/>
                  </a:cubicBezTo>
                  <a:cubicBezTo>
                    <a:pt x="1556682" y="429564"/>
                    <a:pt x="1556321" y="428842"/>
                    <a:pt x="1555780" y="427939"/>
                  </a:cubicBezTo>
                  <a:cubicBezTo>
                    <a:pt x="1552531" y="422345"/>
                    <a:pt x="1548561" y="417111"/>
                    <a:pt x="1543688" y="413321"/>
                  </a:cubicBezTo>
                  <a:cubicBezTo>
                    <a:pt x="1537913" y="408989"/>
                    <a:pt x="1530874" y="406644"/>
                    <a:pt x="1521490" y="408448"/>
                  </a:cubicBezTo>
                  <a:cubicBezTo>
                    <a:pt x="1511203" y="410253"/>
                    <a:pt x="1501638" y="418374"/>
                    <a:pt x="1495321" y="429564"/>
                  </a:cubicBezTo>
                  <a:cubicBezTo>
                    <a:pt x="1494599" y="430827"/>
                    <a:pt x="1493877" y="432090"/>
                    <a:pt x="1493336" y="433534"/>
                  </a:cubicBezTo>
                  <a:cubicBezTo>
                    <a:pt x="1493336" y="433715"/>
                    <a:pt x="1493156" y="433895"/>
                    <a:pt x="1493156" y="434076"/>
                  </a:cubicBezTo>
                  <a:cubicBezTo>
                    <a:pt x="1492614" y="435158"/>
                    <a:pt x="1492253" y="436241"/>
                    <a:pt x="1491712" y="437504"/>
                  </a:cubicBezTo>
                  <a:cubicBezTo>
                    <a:pt x="1491531" y="437865"/>
                    <a:pt x="1491531" y="438227"/>
                    <a:pt x="1491351" y="438587"/>
                  </a:cubicBezTo>
                  <a:cubicBezTo>
                    <a:pt x="1490990" y="439670"/>
                    <a:pt x="1490629" y="440572"/>
                    <a:pt x="1490449" y="441655"/>
                  </a:cubicBezTo>
                  <a:cubicBezTo>
                    <a:pt x="1490268" y="442016"/>
                    <a:pt x="1490268" y="442377"/>
                    <a:pt x="1490087" y="442919"/>
                  </a:cubicBezTo>
                  <a:cubicBezTo>
                    <a:pt x="1489726" y="444362"/>
                    <a:pt x="1489366" y="445806"/>
                    <a:pt x="1489185" y="447250"/>
                  </a:cubicBezTo>
                  <a:cubicBezTo>
                    <a:pt x="1488463" y="450860"/>
                    <a:pt x="1488824" y="454830"/>
                    <a:pt x="1487922" y="458440"/>
                  </a:cubicBezTo>
                  <a:cubicBezTo>
                    <a:pt x="1485215" y="468366"/>
                    <a:pt x="1494058" y="482443"/>
                    <a:pt x="1479259" y="488037"/>
                  </a:cubicBezTo>
                  <a:cubicBezTo>
                    <a:pt x="1463919" y="493812"/>
                    <a:pt x="1452729" y="501933"/>
                    <a:pt x="1434502" y="493812"/>
                  </a:cubicBezTo>
                  <a:cubicBezTo>
                    <a:pt x="1405084" y="480638"/>
                    <a:pt x="1384871" y="488218"/>
                    <a:pt x="1374765" y="517815"/>
                  </a:cubicBezTo>
                  <a:cubicBezTo>
                    <a:pt x="1370794" y="529546"/>
                    <a:pt x="1365741" y="537487"/>
                    <a:pt x="1353289" y="540916"/>
                  </a:cubicBezTo>
                  <a:cubicBezTo>
                    <a:pt x="1344265" y="543262"/>
                    <a:pt x="1336144" y="548496"/>
                    <a:pt x="1327481" y="552286"/>
                  </a:cubicBezTo>
                  <a:cubicBezTo>
                    <a:pt x="1316472" y="557159"/>
                    <a:pt x="1306185" y="549759"/>
                    <a:pt x="1295356" y="543082"/>
                  </a:cubicBezTo>
                  <a:cubicBezTo>
                    <a:pt x="1253847" y="517635"/>
                    <a:pt x="1213060" y="525215"/>
                    <a:pt x="1173717" y="547593"/>
                  </a:cubicBezTo>
                  <a:cubicBezTo>
                    <a:pt x="1145202" y="563836"/>
                    <a:pt x="1127516" y="595239"/>
                    <a:pt x="1125170" y="628987"/>
                  </a:cubicBezTo>
                  <a:cubicBezTo>
                    <a:pt x="1124267" y="642523"/>
                    <a:pt x="1120477" y="644327"/>
                    <a:pt x="1104415" y="654253"/>
                  </a:cubicBezTo>
                  <a:cubicBezTo>
                    <a:pt x="1081134" y="663999"/>
                    <a:pt x="1050814" y="683129"/>
                    <a:pt x="1030962" y="688904"/>
                  </a:cubicBezTo>
                  <a:cubicBezTo>
                    <a:pt x="1018690" y="692514"/>
                    <a:pt x="1021939" y="678076"/>
                    <a:pt x="1008042" y="671579"/>
                  </a:cubicBezTo>
                  <a:cubicBezTo>
                    <a:pt x="976279" y="656961"/>
                    <a:pt x="937297" y="682407"/>
                    <a:pt x="936033" y="717239"/>
                  </a:cubicBezTo>
                  <a:cubicBezTo>
                    <a:pt x="935492" y="730594"/>
                    <a:pt x="930619" y="736549"/>
                    <a:pt x="919790" y="743227"/>
                  </a:cubicBezTo>
                  <a:cubicBezTo>
                    <a:pt x="888207" y="762538"/>
                    <a:pt x="851572" y="769396"/>
                    <a:pt x="819086" y="786541"/>
                  </a:cubicBezTo>
                  <a:cubicBezTo>
                    <a:pt x="805912" y="793579"/>
                    <a:pt x="791835" y="798813"/>
                    <a:pt x="778480" y="805851"/>
                  </a:cubicBezTo>
                  <a:cubicBezTo>
                    <a:pt x="748882" y="821552"/>
                    <a:pt x="723616" y="812890"/>
                    <a:pt x="708275" y="783112"/>
                  </a:cubicBezTo>
                  <a:cubicBezTo>
                    <a:pt x="690769" y="748641"/>
                    <a:pt x="684453" y="709839"/>
                    <a:pt x="666947" y="675549"/>
                  </a:cubicBezTo>
                  <a:cubicBezTo>
                    <a:pt x="666406" y="674466"/>
                    <a:pt x="665864" y="673383"/>
                    <a:pt x="665322" y="672481"/>
                  </a:cubicBezTo>
                  <a:cubicBezTo>
                    <a:pt x="665142" y="672120"/>
                    <a:pt x="665142" y="671940"/>
                    <a:pt x="664962" y="671579"/>
                  </a:cubicBezTo>
                  <a:cubicBezTo>
                    <a:pt x="664601" y="670676"/>
                    <a:pt x="664240" y="669955"/>
                    <a:pt x="663879" y="669233"/>
                  </a:cubicBezTo>
                  <a:cubicBezTo>
                    <a:pt x="663879" y="669052"/>
                    <a:pt x="663698" y="668872"/>
                    <a:pt x="663518" y="668691"/>
                  </a:cubicBezTo>
                  <a:cubicBezTo>
                    <a:pt x="663157" y="667789"/>
                    <a:pt x="662615" y="666887"/>
                    <a:pt x="662255" y="665984"/>
                  </a:cubicBezTo>
                  <a:cubicBezTo>
                    <a:pt x="662255" y="665804"/>
                    <a:pt x="662074" y="665623"/>
                    <a:pt x="662074" y="665443"/>
                  </a:cubicBezTo>
                  <a:cubicBezTo>
                    <a:pt x="661713" y="664721"/>
                    <a:pt x="661533" y="663999"/>
                    <a:pt x="661172" y="663277"/>
                  </a:cubicBezTo>
                  <a:cubicBezTo>
                    <a:pt x="661172" y="663097"/>
                    <a:pt x="660991" y="662916"/>
                    <a:pt x="660991" y="662736"/>
                  </a:cubicBezTo>
                  <a:cubicBezTo>
                    <a:pt x="660270" y="661112"/>
                    <a:pt x="659728" y="659487"/>
                    <a:pt x="659367" y="657863"/>
                  </a:cubicBezTo>
                  <a:cubicBezTo>
                    <a:pt x="659367" y="657682"/>
                    <a:pt x="659187" y="657502"/>
                    <a:pt x="659187" y="657321"/>
                  </a:cubicBezTo>
                  <a:cubicBezTo>
                    <a:pt x="659006" y="656600"/>
                    <a:pt x="658826" y="656058"/>
                    <a:pt x="658645" y="655336"/>
                  </a:cubicBezTo>
                  <a:cubicBezTo>
                    <a:pt x="658645" y="655336"/>
                    <a:pt x="658645" y="655156"/>
                    <a:pt x="658645" y="655156"/>
                  </a:cubicBezTo>
                  <a:cubicBezTo>
                    <a:pt x="658465" y="654434"/>
                    <a:pt x="658284" y="653712"/>
                    <a:pt x="658104" y="652990"/>
                  </a:cubicBezTo>
                  <a:cubicBezTo>
                    <a:pt x="658104" y="652810"/>
                    <a:pt x="658104" y="652810"/>
                    <a:pt x="658104" y="652629"/>
                  </a:cubicBezTo>
                  <a:cubicBezTo>
                    <a:pt x="657923" y="652088"/>
                    <a:pt x="657923" y="651366"/>
                    <a:pt x="657743" y="650824"/>
                  </a:cubicBezTo>
                  <a:cubicBezTo>
                    <a:pt x="657743" y="650644"/>
                    <a:pt x="657743" y="650644"/>
                    <a:pt x="657743" y="650463"/>
                  </a:cubicBezTo>
                  <a:cubicBezTo>
                    <a:pt x="657562" y="649019"/>
                    <a:pt x="657382" y="647756"/>
                    <a:pt x="657201" y="646312"/>
                  </a:cubicBezTo>
                  <a:cubicBezTo>
                    <a:pt x="657201" y="646132"/>
                    <a:pt x="657201" y="646132"/>
                    <a:pt x="657201" y="645952"/>
                  </a:cubicBezTo>
                  <a:cubicBezTo>
                    <a:pt x="657201" y="645230"/>
                    <a:pt x="657201" y="644688"/>
                    <a:pt x="657021" y="643967"/>
                  </a:cubicBezTo>
                  <a:cubicBezTo>
                    <a:pt x="657021" y="643967"/>
                    <a:pt x="657021" y="643967"/>
                    <a:pt x="657021" y="643967"/>
                  </a:cubicBezTo>
                  <a:cubicBezTo>
                    <a:pt x="657021" y="643244"/>
                    <a:pt x="657021" y="642523"/>
                    <a:pt x="657021" y="641801"/>
                  </a:cubicBezTo>
                  <a:cubicBezTo>
                    <a:pt x="657021" y="641801"/>
                    <a:pt x="657021" y="641620"/>
                    <a:pt x="657021" y="641620"/>
                  </a:cubicBezTo>
                  <a:cubicBezTo>
                    <a:pt x="657021" y="640898"/>
                    <a:pt x="657021" y="640357"/>
                    <a:pt x="657021" y="639635"/>
                  </a:cubicBezTo>
                  <a:cubicBezTo>
                    <a:pt x="657021" y="639635"/>
                    <a:pt x="657021" y="639455"/>
                    <a:pt x="657021" y="639455"/>
                  </a:cubicBezTo>
                  <a:cubicBezTo>
                    <a:pt x="657201" y="632777"/>
                    <a:pt x="658104" y="625017"/>
                    <a:pt x="658465" y="613466"/>
                  </a:cubicBezTo>
                  <a:cubicBezTo>
                    <a:pt x="662255" y="595600"/>
                    <a:pt x="667489" y="566182"/>
                    <a:pt x="670917" y="553368"/>
                  </a:cubicBezTo>
                  <a:cubicBezTo>
                    <a:pt x="675971" y="534058"/>
                    <a:pt x="668571" y="521064"/>
                    <a:pt x="652509" y="510596"/>
                  </a:cubicBezTo>
                  <a:cubicBezTo>
                    <a:pt x="630852" y="496339"/>
                    <a:pt x="630672" y="475945"/>
                    <a:pt x="651065" y="459342"/>
                  </a:cubicBezTo>
                  <a:cubicBezTo>
                    <a:pt x="662255" y="450138"/>
                    <a:pt x="675971" y="445987"/>
                    <a:pt x="689326" y="442197"/>
                  </a:cubicBezTo>
                  <a:cubicBezTo>
                    <a:pt x="765847" y="420179"/>
                    <a:pt x="840563" y="392747"/>
                    <a:pt x="917625" y="372173"/>
                  </a:cubicBezTo>
                  <a:cubicBezTo>
                    <a:pt x="962743" y="360081"/>
                    <a:pt x="1494780" y="189534"/>
                    <a:pt x="1511925" y="185202"/>
                  </a:cubicBezTo>
                  <a:cubicBezTo>
                    <a:pt x="1560111" y="173291"/>
                    <a:pt x="1607034" y="157048"/>
                    <a:pt x="1655582" y="146942"/>
                  </a:cubicBezTo>
                  <a:cubicBezTo>
                    <a:pt x="1679404" y="142069"/>
                    <a:pt x="1702866" y="136113"/>
                    <a:pt x="1726688" y="130880"/>
                  </a:cubicBezTo>
                  <a:cubicBezTo>
                    <a:pt x="1745097" y="126909"/>
                    <a:pt x="1747984" y="120051"/>
                    <a:pt x="1741488" y="102004"/>
                  </a:cubicBezTo>
                  <a:cubicBezTo>
                    <a:pt x="1734448" y="82693"/>
                    <a:pt x="1728312" y="62841"/>
                    <a:pt x="1723801" y="42809"/>
                  </a:cubicBezTo>
                  <a:cubicBezTo>
                    <a:pt x="1719469" y="23678"/>
                    <a:pt x="1725605" y="12850"/>
                    <a:pt x="1743653" y="16459"/>
                  </a:cubicBezTo>
                  <a:cubicBezTo>
                    <a:pt x="1767476" y="21332"/>
                    <a:pt x="1831002" y="39379"/>
                    <a:pt x="1891461" y="57246"/>
                  </a:cubicBezTo>
                  <a:cubicBezTo>
                    <a:pt x="1891641" y="57246"/>
                    <a:pt x="1891641" y="57246"/>
                    <a:pt x="1891822" y="57246"/>
                  </a:cubicBezTo>
                  <a:cubicBezTo>
                    <a:pt x="1893085" y="57607"/>
                    <a:pt x="1894529" y="57968"/>
                    <a:pt x="1895793" y="58329"/>
                  </a:cubicBezTo>
                  <a:cubicBezTo>
                    <a:pt x="1895972" y="58329"/>
                    <a:pt x="1896334" y="58510"/>
                    <a:pt x="1896514" y="58510"/>
                  </a:cubicBezTo>
                  <a:cubicBezTo>
                    <a:pt x="1897777" y="58871"/>
                    <a:pt x="1899221" y="59232"/>
                    <a:pt x="1900484" y="59773"/>
                  </a:cubicBezTo>
                  <a:cubicBezTo>
                    <a:pt x="1900846" y="59773"/>
                    <a:pt x="1901026" y="59954"/>
                    <a:pt x="1901387" y="59954"/>
                  </a:cubicBezTo>
                  <a:cubicBezTo>
                    <a:pt x="1902831" y="60314"/>
                    <a:pt x="1904094" y="60856"/>
                    <a:pt x="1905538" y="61217"/>
                  </a:cubicBezTo>
                  <a:cubicBezTo>
                    <a:pt x="1905719" y="61217"/>
                    <a:pt x="1905719" y="61217"/>
                    <a:pt x="1905898" y="61397"/>
                  </a:cubicBezTo>
                  <a:cubicBezTo>
                    <a:pt x="1907343" y="61758"/>
                    <a:pt x="1908786" y="62300"/>
                    <a:pt x="1910230" y="62661"/>
                  </a:cubicBezTo>
                  <a:cubicBezTo>
                    <a:pt x="1910410" y="62661"/>
                    <a:pt x="1910410" y="62661"/>
                    <a:pt x="1910591" y="62841"/>
                  </a:cubicBezTo>
                  <a:cubicBezTo>
                    <a:pt x="1912035" y="63202"/>
                    <a:pt x="1913479" y="63743"/>
                    <a:pt x="1914922" y="64104"/>
                  </a:cubicBezTo>
                  <a:cubicBezTo>
                    <a:pt x="1915103" y="64104"/>
                    <a:pt x="1915103" y="64104"/>
                    <a:pt x="1915283" y="64285"/>
                  </a:cubicBezTo>
                  <a:cubicBezTo>
                    <a:pt x="1926112" y="67533"/>
                    <a:pt x="1936579" y="70602"/>
                    <a:pt x="1946505" y="73669"/>
                  </a:cubicBezTo>
                  <a:cubicBezTo>
                    <a:pt x="1946505" y="73669"/>
                    <a:pt x="1946505" y="73669"/>
                    <a:pt x="1946505" y="73669"/>
                  </a:cubicBezTo>
                  <a:cubicBezTo>
                    <a:pt x="1947769" y="74031"/>
                    <a:pt x="1949032" y="74391"/>
                    <a:pt x="1950295" y="74752"/>
                  </a:cubicBezTo>
                  <a:cubicBezTo>
                    <a:pt x="1950476" y="74752"/>
                    <a:pt x="1950656" y="74933"/>
                    <a:pt x="1951017" y="74933"/>
                  </a:cubicBezTo>
                  <a:cubicBezTo>
                    <a:pt x="1952281" y="75294"/>
                    <a:pt x="1953544" y="75655"/>
                    <a:pt x="1954626" y="76016"/>
                  </a:cubicBezTo>
                  <a:cubicBezTo>
                    <a:pt x="1954807" y="76016"/>
                    <a:pt x="1954988" y="76196"/>
                    <a:pt x="1955168" y="76196"/>
                  </a:cubicBezTo>
                  <a:cubicBezTo>
                    <a:pt x="1956431" y="76557"/>
                    <a:pt x="1957514" y="76918"/>
                    <a:pt x="1958778" y="77279"/>
                  </a:cubicBezTo>
                  <a:cubicBezTo>
                    <a:pt x="1958958" y="77279"/>
                    <a:pt x="1959319" y="77459"/>
                    <a:pt x="1959499" y="77459"/>
                  </a:cubicBezTo>
                  <a:cubicBezTo>
                    <a:pt x="1960582" y="77820"/>
                    <a:pt x="1961845" y="78181"/>
                    <a:pt x="1962928" y="78542"/>
                  </a:cubicBezTo>
                  <a:cubicBezTo>
                    <a:pt x="1963109" y="78542"/>
                    <a:pt x="1963470" y="78723"/>
                    <a:pt x="1963650" y="78723"/>
                  </a:cubicBezTo>
                  <a:cubicBezTo>
                    <a:pt x="1964733" y="79084"/>
                    <a:pt x="1965816" y="79445"/>
                    <a:pt x="1967080" y="79806"/>
                  </a:cubicBezTo>
                  <a:cubicBezTo>
                    <a:pt x="1967259" y="79806"/>
                    <a:pt x="1967440" y="79986"/>
                    <a:pt x="1967621" y="79986"/>
                  </a:cubicBezTo>
                  <a:cubicBezTo>
                    <a:pt x="1972313" y="81430"/>
                    <a:pt x="1976825" y="82874"/>
                    <a:pt x="1981156" y="84137"/>
                  </a:cubicBezTo>
                  <a:cubicBezTo>
                    <a:pt x="1981518" y="84317"/>
                    <a:pt x="1981878" y="84317"/>
                    <a:pt x="1982239" y="84498"/>
                  </a:cubicBezTo>
                  <a:cubicBezTo>
                    <a:pt x="1982961" y="84678"/>
                    <a:pt x="1983863" y="85039"/>
                    <a:pt x="1984585" y="85220"/>
                  </a:cubicBezTo>
                  <a:cubicBezTo>
                    <a:pt x="1984946" y="85400"/>
                    <a:pt x="1985307" y="85400"/>
                    <a:pt x="1985849" y="85581"/>
                  </a:cubicBezTo>
                  <a:cubicBezTo>
                    <a:pt x="1986571" y="85761"/>
                    <a:pt x="1987292" y="86122"/>
                    <a:pt x="1988195" y="86303"/>
                  </a:cubicBezTo>
                  <a:cubicBezTo>
                    <a:pt x="1988556" y="86483"/>
                    <a:pt x="1988916" y="86483"/>
                    <a:pt x="1989458" y="86664"/>
                  </a:cubicBezTo>
                  <a:cubicBezTo>
                    <a:pt x="1990180" y="86844"/>
                    <a:pt x="1990721" y="87025"/>
                    <a:pt x="1991444" y="87205"/>
                  </a:cubicBezTo>
                  <a:cubicBezTo>
                    <a:pt x="1991985" y="87385"/>
                    <a:pt x="1992346" y="87566"/>
                    <a:pt x="1992706" y="87566"/>
                  </a:cubicBezTo>
                  <a:cubicBezTo>
                    <a:pt x="1993248" y="87747"/>
                    <a:pt x="1993970" y="87927"/>
                    <a:pt x="1994511" y="88107"/>
                  </a:cubicBezTo>
                  <a:cubicBezTo>
                    <a:pt x="1995053" y="88288"/>
                    <a:pt x="1995414" y="88468"/>
                    <a:pt x="1995775" y="88468"/>
                  </a:cubicBezTo>
                  <a:cubicBezTo>
                    <a:pt x="1996316" y="88649"/>
                    <a:pt x="1996858" y="88829"/>
                    <a:pt x="1997399" y="89010"/>
                  </a:cubicBezTo>
                  <a:cubicBezTo>
                    <a:pt x="1997940" y="89190"/>
                    <a:pt x="1998301" y="89371"/>
                    <a:pt x="1998842" y="89371"/>
                  </a:cubicBezTo>
                  <a:cubicBezTo>
                    <a:pt x="1999384" y="89551"/>
                    <a:pt x="1999745" y="89732"/>
                    <a:pt x="2000287" y="89912"/>
                  </a:cubicBezTo>
                  <a:cubicBezTo>
                    <a:pt x="2000828" y="90093"/>
                    <a:pt x="2001370" y="90273"/>
                    <a:pt x="2001911" y="90454"/>
                  </a:cubicBezTo>
                  <a:cubicBezTo>
                    <a:pt x="2002272" y="90634"/>
                    <a:pt x="2002632" y="90634"/>
                    <a:pt x="2003174" y="90814"/>
                  </a:cubicBezTo>
                  <a:cubicBezTo>
                    <a:pt x="2003716" y="90995"/>
                    <a:pt x="2004257" y="91176"/>
                    <a:pt x="2004799" y="91356"/>
                  </a:cubicBezTo>
                  <a:cubicBezTo>
                    <a:pt x="2005159" y="91536"/>
                    <a:pt x="2005520" y="91536"/>
                    <a:pt x="2006061" y="91717"/>
                  </a:cubicBezTo>
                  <a:cubicBezTo>
                    <a:pt x="2006603" y="91897"/>
                    <a:pt x="2006964" y="92078"/>
                    <a:pt x="2007506" y="92078"/>
                  </a:cubicBezTo>
                  <a:cubicBezTo>
                    <a:pt x="2007866" y="92258"/>
                    <a:pt x="2008227" y="92258"/>
                    <a:pt x="2008589" y="92439"/>
                  </a:cubicBezTo>
                  <a:cubicBezTo>
                    <a:pt x="2009130" y="92619"/>
                    <a:pt x="2009671" y="92800"/>
                    <a:pt x="2010032" y="92980"/>
                  </a:cubicBezTo>
                  <a:cubicBezTo>
                    <a:pt x="2010393" y="93161"/>
                    <a:pt x="2010573" y="93161"/>
                    <a:pt x="2010934" y="93341"/>
                  </a:cubicBezTo>
                  <a:cubicBezTo>
                    <a:pt x="2011656" y="93522"/>
                    <a:pt x="2012378" y="93883"/>
                    <a:pt x="2013100" y="94063"/>
                  </a:cubicBezTo>
                  <a:cubicBezTo>
                    <a:pt x="2049736" y="106335"/>
                    <a:pt x="2075905" y="124202"/>
                    <a:pt x="2041254" y="172208"/>
                  </a:cubicBezTo>
                  <a:close/>
                </a:path>
              </a:pathLst>
            </a:custGeom>
            <a:solidFill>
              <a:srgbClr val="000000"/>
            </a:solidFill>
            <a:ln w="1804" cap="flat">
              <a:noFill/>
              <a:prstDash val="solid"/>
              <a:miter/>
            </a:ln>
          </p:spPr>
          <p:txBody>
            <a:bodyPr rtlCol="0" anchor="ctr"/>
            <a:lstStyle/>
            <a:p>
              <a:endParaRPr lang="en-US"/>
            </a:p>
          </p:txBody>
        </p:sp>
        <p:sp>
          <p:nvSpPr>
            <p:cNvPr id="54" name="Freeform 1072">
              <a:extLst>
                <a:ext uri="{FF2B5EF4-FFF2-40B4-BE49-F238E27FC236}">
                  <a16:creationId xmlns:a16="http://schemas.microsoft.com/office/drawing/2014/main" id="{8D254858-F59D-FAEB-2828-CA227D06F6F8}"/>
                </a:ext>
              </a:extLst>
            </p:cNvPr>
            <p:cNvSpPr/>
            <p:nvPr/>
          </p:nvSpPr>
          <p:spPr>
            <a:xfrm>
              <a:off x="7696100" y="4256396"/>
              <a:ext cx="66841" cy="201122"/>
            </a:xfrm>
            <a:custGeom>
              <a:avLst/>
              <a:gdLst>
                <a:gd name="connsiteX0" fmla="*/ 29576 w 66841"/>
                <a:gd name="connsiteY0" fmla="*/ 176759 h 201122"/>
                <a:gd name="connsiteX1" fmla="*/ 34629 w 66841"/>
                <a:gd name="connsiteY1" fmla="*/ 59090 h 201122"/>
                <a:gd name="connsiteX2" fmla="*/ 59174 w 66841"/>
                <a:gd name="connsiteY2" fmla="*/ 21732 h 201122"/>
                <a:gd name="connsiteX3" fmla="*/ 63325 w 66841"/>
                <a:gd name="connsiteY3" fmla="*/ 2963 h 201122"/>
                <a:gd name="connsiteX4" fmla="*/ 45999 w 66841"/>
                <a:gd name="connsiteY4" fmla="*/ 10001 h 201122"/>
                <a:gd name="connsiteX5" fmla="*/ 17484 w 66841"/>
                <a:gd name="connsiteY5" fmla="*/ 54759 h 201122"/>
                <a:gd name="connsiteX6" fmla="*/ 28313 w 66841"/>
                <a:gd name="connsiteY6" fmla="*/ 201123 h 201122"/>
                <a:gd name="connsiteX7" fmla="*/ 29576 w 66841"/>
                <a:gd name="connsiteY7" fmla="*/ 176759 h 20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1" h="201122">
                  <a:moveTo>
                    <a:pt x="29576" y="176759"/>
                  </a:moveTo>
                  <a:cubicBezTo>
                    <a:pt x="9543" y="136694"/>
                    <a:pt x="13153" y="97350"/>
                    <a:pt x="34629" y="59090"/>
                  </a:cubicBezTo>
                  <a:cubicBezTo>
                    <a:pt x="42029" y="46096"/>
                    <a:pt x="50691" y="34004"/>
                    <a:pt x="59174" y="21732"/>
                  </a:cubicBezTo>
                  <a:cubicBezTo>
                    <a:pt x="63144" y="15776"/>
                    <a:pt x="71627" y="10362"/>
                    <a:pt x="63325" y="2963"/>
                  </a:cubicBezTo>
                  <a:cubicBezTo>
                    <a:pt x="54662" y="-4617"/>
                    <a:pt x="49970" y="4046"/>
                    <a:pt x="45999" y="10001"/>
                  </a:cubicBezTo>
                  <a:cubicBezTo>
                    <a:pt x="36254" y="24800"/>
                    <a:pt x="25425" y="39058"/>
                    <a:pt x="17484" y="54759"/>
                  </a:cubicBezTo>
                  <a:cubicBezTo>
                    <a:pt x="-7060" y="104389"/>
                    <a:pt x="-7782" y="153117"/>
                    <a:pt x="28313" y="201123"/>
                  </a:cubicBezTo>
                  <a:cubicBezTo>
                    <a:pt x="38239" y="191197"/>
                    <a:pt x="33366" y="184159"/>
                    <a:pt x="29576" y="176759"/>
                  </a:cubicBezTo>
                  <a:close/>
                </a:path>
              </a:pathLst>
            </a:custGeom>
            <a:solidFill>
              <a:srgbClr val="000000"/>
            </a:solidFill>
            <a:ln w="1804" cap="flat">
              <a:noFill/>
              <a:prstDash val="solid"/>
              <a:miter/>
            </a:ln>
          </p:spPr>
          <p:txBody>
            <a:bodyPr rtlCol="0" anchor="ctr"/>
            <a:lstStyle/>
            <a:p>
              <a:endParaRPr lang="en-US"/>
            </a:p>
          </p:txBody>
        </p:sp>
        <p:sp>
          <p:nvSpPr>
            <p:cNvPr id="55" name="Freeform 1073">
              <a:extLst>
                <a:ext uri="{FF2B5EF4-FFF2-40B4-BE49-F238E27FC236}">
                  <a16:creationId xmlns:a16="http://schemas.microsoft.com/office/drawing/2014/main" id="{D65815FC-AE20-CCF4-EB4A-9033FFF27B5F}"/>
                </a:ext>
              </a:extLst>
            </p:cNvPr>
            <p:cNvSpPr/>
            <p:nvPr/>
          </p:nvSpPr>
          <p:spPr>
            <a:xfrm>
              <a:off x="8521132" y="4422090"/>
              <a:ext cx="36329" cy="167206"/>
            </a:xfrm>
            <a:custGeom>
              <a:avLst/>
              <a:gdLst>
                <a:gd name="connsiteX0" fmla="*/ 27143 w 36329"/>
                <a:gd name="connsiteY0" fmla="*/ 1139 h 167206"/>
                <a:gd name="connsiteX1" fmla="*/ 14690 w 36329"/>
                <a:gd name="connsiteY1" fmla="*/ 8538 h 167206"/>
                <a:gd name="connsiteX2" fmla="*/ 72 w 36329"/>
                <a:gd name="connsiteY2" fmla="*/ 79464 h 167206"/>
                <a:gd name="connsiteX3" fmla="*/ 21007 w 36329"/>
                <a:gd name="connsiteY3" fmla="*/ 160678 h 167206"/>
                <a:gd name="connsiteX4" fmla="*/ 28948 w 36329"/>
                <a:gd name="connsiteY4" fmla="*/ 167174 h 167206"/>
                <a:gd name="connsiteX5" fmla="*/ 35986 w 36329"/>
                <a:gd name="connsiteY5" fmla="*/ 156887 h 167206"/>
                <a:gd name="connsiteX6" fmla="*/ 23353 w 36329"/>
                <a:gd name="connsiteY6" fmla="*/ 116822 h 167206"/>
                <a:gd name="connsiteX7" fmla="*/ 27323 w 36329"/>
                <a:gd name="connsiteY7" fmla="*/ 13231 h 167206"/>
                <a:gd name="connsiteX8" fmla="*/ 27143 w 36329"/>
                <a:gd name="connsiteY8" fmla="*/ 1139 h 16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29" h="167206">
                  <a:moveTo>
                    <a:pt x="27143" y="1139"/>
                  </a:moveTo>
                  <a:cubicBezTo>
                    <a:pt x="20104" y="-2651"/>
                    <a:pt x="17217" y="3846"/>
                    <a:pt x="14690" y="8538"/>
                  </a:cubicBezTo>
                  <a:cubicBezTo>
                    <a:pt x="3501" y="30917"/>
                    <a:pt x="1155" y="55100"/>
                    <a:pt x="72" y="79464"/>
                  </a:cubicBezTo>
                  <a:cubicBezTo>
                    <a:pt x="-1191" y="108701"/>
                    <a:pt x="14510" y="133426"/>
                    <a:pt x="21007" y="160678"/>
                  </a:cubicBezTo>
                  <a:cubicBezTo>
                    <a:pt x="21909" y="164829"/>
                    <a:pt x="25158" y="167536"/>
                    <a:pt x="28948" y="167174"/>
                  </a:cubicBezTo>
                  <a:cubicBezTo>
                    <a:pt x="34181" y="166453"/>
                    <a:pt x="37430" y="161941"/>
                    <a:pt x="35986" y="156887"/>
                  </a:cubicBezTo>
                  <a:cubicBezTo>
                    <a:pt x="32196" y="143352"/>
                    <a:pt x="27504" y="130177"/>
                    <a:pt x="23353" y="116822"/>
                  </a:cubicBezTo>
                  <a:cubicBezTo>
                    <a:pt x="12344" y="81811"/>
                    <a:pt x="9457" y="47159"/>
                    <a:pt x="27323" y="13231"/>
                  </a:cubicBezTo>
                  <a:cubicBezTo>
                    <a:pt x="29489" y="9080"/>
                    <a:pt x="32737" y="4207"/>
                    <a:pt x="27143" y="1139"/>
                  </a:cubicBezTo>
                  <a:close/>
                </a:path>
              </a:pathLst>
            </a:custGeom>
            <a:solidFill>
              <a:srgbClr val="000000"/>
            </a:solidFill>
            <a:ln w="1804" cap="flat">
              <a:noFill/>
              <a:prstDash val="solid"/>
              <a:miter/>
            </a:ln>
          </p:spPr>
          <p:txBody>
            <a:bodyPr rtlCol="0" anchor="ctr"/>
            <a:lstStyle/>
            <a:p>
              <a:endParaRPr lang="en-US"/>
            </a:p>
          </p:txBody>
        </p:sp>
        <p:sp>
          <p:nvSpPr>
            <p:cNvPr id="56" name="Freeform 1074">
              <a:extLst>
                <a:ext uri="{FF2B5EF4-FFF2-40B4-BE49-F238E27FC236}">
                  <a16:creationId xmlns:a16="http://schemas.microsoft.com/office/drawing/2014/main" id="{D615B838-71ED-E9E7-75F0-8D4AA0015018}"/>
                </a:ext>
              </a:extLst>
            </p:cNvPr>
            <p:cNvSpPr/>
            <p:nvPr/>
          </p:nvSpPr>
          <p:spPr>
            <a:xfrm>
              <a:off x="7451356" y="4685886"/>
              <a:ext cx="143837" cy="19372"/>
            </a:xfrm>
            <a:custGeom>
              <a:avLst/>
              <a:gdLst>
                <a:gd name="connsiteX0" fmla="*/ 0 w 143837"/>
                <a:gd name="connsiteY0" fmla="*/ 13107 h 19372"/>
                <a:gd name="connsiteX1" fmla="*/ 143837 w 143837"/>
                <a:gd name="connsiteY1" fmla="*/ 13288 h 19372"/>
                <a:gd name="connsiteX2" fmla="*/ 0 w 143837"/>
                <a:gd name="connsiteY2" fmla="*/ 13107 h 19372"/>
              </a:gdLst>
              <a:ahLst/>
              <a:cxnLst>
                <a:cxn ang="0">
                  <a:pos x="connsiteX0" y="connsiteY0"/>
                </a:cxn>
                <a:cxn ang="0">
                  <a:pos x="connsiteX1" y="connsiteY1"/>
                </a:cxn>
                <a:cxn ang="0">
                  <a:pos x="connsiteX2" y="connsiteY2"/>
                </a:cxn>
              </a:cxnLst>
              <a:rect l="l" t="t" r="r" b="b"/>
              <a:pathLst>
                <a:path w="143837" h="19372">
                  <a:moveTo>
                    <a:pt x="0" y="13107"/>
                  </a:moveTo>
                  <a:cubicBezTo>
                    <a:pt x="49089" y="23935"/>
                    <a:pt x="94207" y="18521"/>
                    <a:pt x="143837" y="13288"/>
                  </a:cubicBezTo>
                  <a:cubicBezTo>
                    <a:pt x="116225" y="-4399"/>
                    <a:pt x="26530" y="-4399"/>
                    <a:pt x="0" y="13107"/>
                  </a:cubicBezTo>
                  <a:close/>
                </a:path>
              </a:pathLst>
            </a:custGeom>
            <a:solidFill>
              <a:srgbClr val="000000"/>
            </a:solidFill>
            <a:ln w="1804" cap="flat">
              <a:noFill/>
              <a:prstDash val="solid"/>
              <a:miter/>
            </a:ln>
          </p:spPr>
          <p:txBody>
            <a:bodyPr rtlCol="0" anchor="ctr"/>
            <a:lstStyle/>
            <a:p>
              <a:endParaRPr lang="en-US"/>
            </a:p>
          </p:txBody>
        </p:sp>
        <p:sp>
          <p:nvSpPr>
            <p:cNvPr id="57" name="Freeform 1075">
              <a:extLst>
                <a:ext uri="{FF2B5EF4-FFF2-40B4-BE49-F238E27FC236}">
                  <a16:creationId xmlns:a16="http://schemas.microsoft.com/office/drawing/2014/main" id="{BB5B9011-814C-82E5-E95A-7D90D3BC955D}"/>
                </a:ext>
              </a:extLst>
            </p:cNvPr>
            <p:cNvSpPr/>
            <p:nvPr/>
          </p:nvSpPr>
          <p:spPr>
            <a:xfrm>
              <a:off x="9202945" y="3368393"/>
              <a:ext cx="116201" cy="131893"/>
            </a:xfrm>
            <a:custGeom>
              <a:avLst/>
              <a:gdLst>
                <a:gd name="connsiteX0" fmla="*/ 1713 w 116201"/>
                <a:gd name="connsiteY0" fmla="*/ 131893 h 131893"/>
                <a:gd name="connsiteX1" fmla="*/ 13804 w 116201"/>
                <a:gd name="connsiteY1" fmla="*/ 91467 h 131893"/>
                <a:gd name="connsiteX2" fmla="*/ 43763 w 116201"/>
                <a:gd name="connsiteY2" fmla="*/ 42198 h 131893"/>
                <a:gd name="connsiteX3" fmla="*/ 110358 w 116201"/>
                <a:gd name="connsiteY3" fmla="*/ 7908 h 131893"/>
                <a:gd name="connsiteX4" fmla="*/ 115773 w 116201"/>
                <a:gd name="connsiteY4" fmla="*/ 508 h 131893"/>
                <a:gd name="connsiteX5" fmla="*/ 1713 w 116201"/>
                <a:gd name="connsiteY5" fmla="*/ 131893 h 13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201" h="131893">
                  <a:moveTo>
                    <a:pt x="1713" y="131893"/>
                  </a:moveTo>
                  <a:cubicBezTo>
                    <a:pt x="12902" y="119260"/>
                    <a:pt x="10737" y="104281"/>
                    <a:pt x="13804" y="91467"/>
                  </a:cubicBezTo>
                  <a:cubicBezTo>
                    <a:pt x="18497" y="71254"/>
                    <a:pt x="27160" y="54109"/>
                    <a:pt x="43763" y="42198"/>
                  </a:cubicBezTo>
                  <a:cubicBezTo>
                    <a:pt x="64157" y="27580"/>
                    <a:pt x="83648" y="10796"/>
                    <a:pt x="110358" y="7908"/>
                  </a:cubicBezTo>
                  <a:cubicBezTo>
                    <a:pt x="114148" y="7547"/>
                    <a:pt x="117397" y="5562"/>
                    <a:pt x="115773" y="508"/>
                  </a:cubicBezTo>
                  <a:cubicBezTo>
                    <a:pt x="51884" y="-6710"/>
                    <a:pt x="-11281" y="64216"/>
                    <a:pt x="1713" y="131893"/>
                  </a:cubicBezTo>
                  <a:close/>
                </a:path>
              </a:pathLst>
            </a:custGeom>
            <a:solidFill>
              <a:srgbClr val="000000"/>
            </a:solidFill>
            <a:ln w="1804" cap="flat">
              <a:noFill/>
              <a:prstDash val="solid"/>
              <a:miter/>
            </a:ln>
          </p:spPr>
          <p:txBody>
            <a:bodyPr rtlCol="0" anchor="ctr"/>
            <a:lstStyle/>
            <a:p>
              <a:endParaRPr lang="en-US"/>
            </a:p>
          </p:txBody>
        </p:sp>
        <p:sp>
          <p:nvSpPr>
            <p:cNvPr id="58" name="Freeform 1076">
              <a:extLst>
                <a:ext uri="{FF2B5EF4-FFF2-40B4-BE49-F238E27FC236}">
                  <a16:creationId xmlns:a16="http://schemas.microsoft.com/office/drawing/2014/main" id="{23BB652B-FB64-D314-3AC1-A892958E5688}"/>
                </a:ext>
              </a:extLst>
            </p:cNvPr>
            <p:cNvSpPr/>
            <p:nvPr/>
          </p:nvSpPr>
          <p:spPr>
            <a:xfrm>
              <a:off x="9418689" y="4666463"/>
              <a:ext cx="153233" cy="21613"/>
            </a:xfrm>
            <a:custGeom>
              <a:avLst/>
              <a:gdLst>
                <a:gd name="connsiteX0" fmla="*/ 124538 w 153233"/>
                <a:gd name="connsiteY0" fmla="*/ 6903 h 21613"/>
                <a:gd name="connsiteX1" fmla="*/ 21307 w 153233"/>
                <a:gd name="connsiteY1" fmla="*/ 225 h 21613"/>
                <a:gd name="connsiteX2" fmla="*/ 4704 w 153233"/>
                <a:gd name="connsiteY2" fmla="*/ 767 h 21613"/>
                <a:gd name="connsiteX3" fmla="*/ 11 w 153233"/>
                <a:gd name="connsiteY3" fmla="*/ 6903 h 21613"/>
                <a:gd name="connsiteX4" fmla="*/ 3802 w 153233"/>
                <a:gd name="connsiteY4" fmla="*/ 13400 h 21613"/>
                <a:gd name="connsiteX5" fmla="*/ 16976 w 153233"/>
                <a:gd name="connsiteY5" fmla="*/ 16829 h 21613"/>
                <a:gd name="connsiteX6" fmla="*/ 86819 w 153233"/>
                <a:gd name="connsiteY6" fmla="*/ 21160 h 21613"/>
                <a:gd name="connsiteX7" fmla="*/ 153233 w 153233"/>
                <a:gd name="connsiteY7" fmla="*/ 13761 h 21613"/>
                <a:gd name="connsiteX8" fmla="*/ 124538 w 153233"/>
                <a:gd name="connsiteY8" fmla="*/ 6903 h 2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233" h="21613">
                  <a:moveTo>
                    <a:pt x="124538" y="6903"/>
                  </a:moveTo>
                  <a:cubicBezTo>
                    <a:pt x="89887" y="8708"/>
                    <a:pt x="55778" y="2030"/>
                    <a:pt x="21307" y="225"/>
                  </a:cubicBezTo>
                  <a:cubicBezTo>
                    <a:pt x="15712" y="-135"/>
                    <a:pt x="10118" y="-135"/>
                    <a:pt x="4704" y="767"/>
                  </a:cubicBezTo>
                  <a:cubicBezTo>
                    <a:pt x="2719" y="1128"/>
                    <a:pt x="192" y="4557"/>
                    <a:pt x="11" y="6903"/>
                  </a:cubicBezTo>
                  <a:cubicBezTo>
                    <a:pt x="-169" y="9068"/>
                    <a:pt x="1816" y="12498"/>
                    <a:pt x="3802" y="13400"/>
                  </a:cubicBezTo>
                  <a:cubicBezTo>
                    <a:pt x="7952" y="15205"/>
                    <a:pt x="12464" y="16468"/>
                    <a:pt x="16976" y="16829"/>
                  </a:cubicBezTo>
                  <a:cubicBezTo>
                    <a:pt x="40257" y="18634"/>
                    <a:pt x="63538" y="20980"/>
                    <a:pt x="86819" y="21160"/>
                  </a:cubicBezTo>
                  <a:cubicBezTo>
                    <a:pt x="107032" y="21341"/>
                    <a:pt x="127786" y="24048"/>
                    <a:pt x="153233" y="13761"/>
                  </a:cubicBezTo>
                  <a:cubicBezTo>
                    <a:pt x="140420" y="10512"/>
                    <a:pt x="132479" y="6542"/>
                    <a:pt x="124538" y="6903"/>
                  </a:cubicBezTo>
                  <a:close/>
                </a:path>
              </a:pathLst>
            </a:custGeom>
            <a:solidFill>
              <a:srgbClr val="000000"/>
            </a:solidFill>
            <a:ln w="1804" cap="flat">
              <a:noFill/>
              <a:prstDash val="solid"/>
              <a:miter/>
            </a:ln>
          </p:spPr>
          <p:txBody>
            <a:bodyPr rtlCol="0" anchor="ctr"/>
            <a:lstStyle/>
            <a:p>
              <a:endParaRPr lang="en-US"/>
            </a:p>
          </p:txBody>
        </p:sp>
        <p:sp>
          <p:nvSpPr>
            <p:cNvPr id="59" name="Freeform 1077">
              <a:extLst>
                <a:ext uri="{FF2B5EF4-FFF2-40B4-BE49-F238E27FC236}">
                  <a16:creationId xmlns:a16="http://schemas.microsoft.com/office/drawing/2014/main" id="{9844AA10-1933-655F-DFA0-3165274722A9}"/>
                </a:ext>
              </a:extLst>
            </p:cNvPr>
            <p:cNvSpPr/>
            <p:nvPr/>
          </p:nvSpPr>
          <p:spPr>
            <a:xfrm>
              <a:off x="9477981" y="3985151"/>
              <a:ext cx="41300" cy="137408"/>
            </a:xfrm>
            <a:custGeom>
              <a:avLst/>
              <a:gdLst>
                <a:gd name="connsiteX0" fmla="*/ 636 w 41300"/>
                <a:gd name="connsiteY0" fmla="*/ 137409 h 137408"/>
                <a:gd name="connsiteX1" fmla="*/ 37273 w 41300"/>
                <a:gd name="connsiteY1" fmla="*/ 7287 h 137408"/>
                <a:gd name="connsiteX2" fmla="*/ 27166 w 41300"/>
                <a:gd name="connsiteY2" fmla="*/ 68 h 137408"/>
                <a:gd name="connsiteX3" fmla="*/ 21030 w 41300"/>
                <a:gd name="connsiteY3" fmla="*/ 8009 h 137408"/>
                <a:gd name="connsiteX4" fmla="*/ 21571 w 41300"/>
                <a:gd name="connsiteY4" fmla="*/ 19199 h 137408"/>
                <a:gd name="connsiteX5" fmla="*/ 276 w 41300"/>
                <a:gd name="connsiteY5" fmla="*/ 129107 h 137408"/>
                <a:gd name="connsiteX6" fmla="*/ 636 w 41300"/>
                <a:gd name="connsiteY6" fmla="*/ 137409 h 13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00" h="137408">
                  <a:moveTo>
                    <a:pt x="636" y="137409"/>
                  </a:moveTo>
                  <a:cubicBezTo>
                    <a:pt x="32761" y="107450"/>
                    <a:pt x="49545" y="45909"/>
                    <a:pt x="37273" y="7287"/>
                  </a:cubicBezTo>
                  <a:cubicBezTo>
                    <a:pt x="35649" y="2234"/>
                    <a:pt x="32580" y="-473"/>
                    <a:pt x="27166" y="68"/>
                  </a:cubicBezTo>
                  <a:cubicBezTo>
                    <a:pt x="22474" y="610"/>
                    <a:pt x="21391" y="4219"/>
                    <a:pt x="21030" y="8009"/>
                  </a:cubicBezTo>
                  <a:cubicBezTo>
                    <a:pt x="20669" y="11619"/>
                    <a:pt x="21211" y="15408"/>
                    <a:pt x="21571" y="19199"/>
                  </a:cubicBezTo>
                  <a:cubicBezTo>
                    <a:pt x="25903" y="58000"/>
                    <a:pt x="24098" y="95719"/>
                    <a:pt x="276" y="129107"/>
                  </a:cubicBezTo>
                  <a:cubicBezTo>
                    <a:pt x="-446" y="130009"/>
                    <a:pt x="456" y="132356"/>
                    <a:pt x="636" y="137409"/>
                  </a:cubicBezTo>
                  <a:close/>
                </a:path>
              </a:pathLst>
            </a:custGeom>
            <a:solidFill>
              <a:srgbClr val="000000"/>
            </a:solidFill>
            <a:ln w="1804" cap="flat">
              <a:noFill/>
              <a:prstDash val="solid"/>
              <a:miter/>
            </a:ln>
          </p:spPr>
          <p:txBody>
            <a:bodyPr rtlCol="0" anchor="ctr"/>
            <a:lstStyle/>
            <a:p>
              <a:endParaRPr lang="en-US"/>
            </a:p>
          </p:txBody>
        </p:sp>
        <p:sp>
          <p:nvSpPr>
            <p:cNvPr id="60" name="Freeform 1078">
              <a:extLst>
                <a:ext uri="{FF2B5EF4-FFF2-40B4-BE49-F238E27FC236}">
                  <a16:creationId xmlns:a16="http://schemas.microsoft.com/office/drawing/2014/main" id="{CDBCCF68-4E80-B9A0-4514-550E4709BF40}"/>
                </a:ext>
              </a:extLst>
            </p:cNvPr>
            <p:cNvSpPr/>
            <p:nvPr/>
          </p:nvSpPr>
          <p:spPr>
            <a:xfrm>
              <a:off x="8489080" y="4676434"/>
              <a:ext cx="131565" cy="24564"/>
            </a:xfrm>
            <a:custGeom>
              <a:avLst/>
              <a:gdLst>
                <a:gd name="connsiteX0" fmla="*/ 0 w 131565"/>
                <a:gd name="connsiteY0" fmla="*/ 9565 h 24564"/>
                <a:gd name="connsiteX1" fmla="*/ 6136 w 131565"/>
                <a:gd name="connsiteY1" fmla="*/ 17687 h 24564"/>
                <a:gd name="connsiteX2" fmla="*/ 22559 w 131565"/>
                <a:gd name="connsiteY2" fmla="*/ 19311 h 24564"/>
                <a:gd name="connsiteX3" fmla="*/ 86447 w 131565"/>
                <a:gd name="connsiteY3" fmla="*/ 21296 h 24564"/>
                <a:gd name="connsiteX4" fmla="*/ 131565 w 131565"/>
                <a:gd name="connsiteY4" fmla="*/ 21296 h 24564"/>
                <a:gd name="connsiteX5" fmla="*/ 7941 w 131565"/>
                <a:gd name="connsiteY5" fmla="*/ 0 h 24564"/>
                <a:gd name="connsiteX6" fmla="*/ 0 w 131565"/>
                <a:gd name="connsiteY6" fmla="*/ 9565 h 2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565" h="24564">
                  <a:moveTo>
                    <a:pt x="0" y="9565"/>
                  </a:moveTo>
                  <a:cubicBezTo>
                    <a:pt x="0" y="13716"/>
                    <a:pt x="2346" y="16965"/>
                    <a:pt x="6136" y="17687"/>
                  </a:cubicBezTo>
                  <a:cubicBezTo>
                    <a:pt x="11550" y="18950"/>
                    <a:pt x="17145" y="19852"/>
                    <a:pt x="22559" y="19311"/>
                  </a:cubicBezTo>
                  <a:cubicBezTo>
                    <a:pt x="44035" y="17145"/>
                    <a:pt x="65151" y="19311"/>
                    <a:pt x="86447" y="21296"/>
                  </a:cubicBezTo>
                  <a:cubicBezTo>
                    <a:pt x="100163" y="22559"/>
                    <a:pt x="114781" y="27973"/>
                    <a:pt x="131565" y="21296"/>
                  </a:cubicBezTo>
                  <a:cubicBezTo>
                    <a:pt x="91139" y="-2346"/>
                    <a:pt x="49269" y="722"/>
                    <a:pt x="7941" y="0"/>
                  </a:cubicBezTo>
                  <a:cubicBezTo>
                    <a:pt x="3068" y="0"/>
                    <a:pt x="0" y="3970"/>
                    <a:pt x="0" y="9565"/>
                  </a:cubicBezTo>
                  <a:close/>
                </a:path>
              </a:pathLst>
            </a:custGeom>
            <a:solidFill>
              <a:srgbClr val="000000"/>
            </a:solidFill>
            <a:ln w="1804" cap="flat">
              <a:noFill/>
              <a:prstDash val="solid"/>
              <a:miter/>
            </a:ln>
          </p:spPr>
          <p:txBody>
            <a:bodyPr rtlCol="0" anchor="ctr"/>
            <a:lstStyle/>
            <a:p>
              <a:endParaRPr lang="en-US"/>
            </a:p>
          </p:txBody>
        </p:sp>
        <p:sp>
          <p:nvSpPr>
            <p:cNvPr id="61" name="Freeform 1079">
              <a:extLst>
                <a:ext uri="{FF2B5EF4-FFF2-40B4-BE49-F238E27FC236}">
                  <a16:creationId xmlns:a16="http://schemas.microsoft.com/office/drawing/2014/main" id="{9A05DC3E-F2E1-D9B2-3718-B43E9092BF05}"/>
                </a:ext>
              </a:extLst>
            </p:cNvPr>
            <p:cNvSpPr/>
            <p:nvPr/>
          </p:nvSpPr>
          <p:spPr>
            <a:xfrm>
              <a:off x="8065508" y="4663686"/>
              <a:ext cx="132519" cy="21858"/>
            </a:xfrm>
            <a:custGeom>
              <a:avLst/>
              <a:gdLst>
                <a:gd name="connsiteX0" fmla="*/ 132287 w 132519"/>
                <a:gd name="connsiteY0" fmla="*/ 17259 h 21858"/>
                <a:gd name="connsiteX1" fmla="*/ 123985 w 132519"/>
                <a:gd name="connsiteY1" fmla="*/ 8055 h 21858"/>
                <a:gd name="connsiteX2" fmla="*/ 74536 w 132519"/>
                <a:gd name="connsiteY2" fmla="*/ 295 h 21858"/>
                <a:gd name="connsiteX3" fmla="*/ 12994 w 132519"/>
                <a:gd name="connsiteY3" fmla="*/ 3182 h 21858"/>
                <a:gd name="connsiteX4" fmla="*/ 0 w 132519"/>
                <a:gd name="connsiteY4" fmla="*/ 10942 h 21858"/>
                <a:gd name="connsiteX5" fmla="*/ 15160 w 132519"/>
                <a:gd name="connsiteY5" fmla="*/ 18342 h 21858"/>
                <a:gd name="connsiteX6" fmla="*/ 120737 w 132519"/>
                <a:gd name="connsiteY6" fmla="*/ 20688 h 21858"/>
                <a:gd name="connsiteX7" fmla="*/ 132287 w 132519"/>
                <a:gd name="connsiteY7" fmla="*/ 17259 h 2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19" h="21858">
                  <a:moveTo>
                    <a:pt x="132287" y="17259"/>
                  </a:moveTo>
                  <a:cubicBezTo>
                    <a:pt x="133731" y="11303"/>
                    <a:pt x="128136" y="10221"/>
                    <a:pt x="123985" y="8055"/>
                  </a:cubicBezTo>
                  <a:cubicBezTo>
                    <a:pt x="108284" y="114"/>
                    <a:pt x="91319" y="1377"/>
                    <a:pt x="74536" y="295"/>
                  </a:cubicBezTo>
                  <a:cubicBezTo>
                    <a:pt x="53781" y="-1149"/>
                    <a:pt x="33568" y="3182"/>
                    <a:pt x="12994" y="3182"/>
                  </a:cubicBezTo>
                  <a:cubicBezTo>
                    <a:pt x="7399" y="3182"/>
                    <a:pt x="0" y="4265"/>
                    <a:pt x="0" y="10942"/>
                  </a:cubicBezTo>
                  <a:cubicBezTo>
                    <a:pt x="180" y="20147"/>
                    <a:pt x="9024" y="19605"/>
                    <a:pt x="15160" y="18342"/>
                  </a:cubicBezTo>
                  <a:cubicBezTo>
                    <a:pt x="50713" y="10582"/>
                    <a:pt x="85544" y="20869"/>
                    <a:pt x="120737" y="20688"/>
                  </a:cubicBezTo>
                  <a:cubicBezTo>
                    <a:pt x="125429" y="21952"/>
                    <a:pt x="130843" y="23576"/>
                    <a:pt x="132287" y="17259"/>
                  </a:cubicBezTo>
                  <a:close/>
                </a:path>
              </a:pathLst>
            </a:custGeom>
            <a:solidFill>
              <a:srgbClr val="000000"/>
            </a:solidFill>
            <a:ln w="1804" cap="flat">
              <a:noFill/>
              <a:prstDash val="solid"/>
              <a:miter/>
            </a:ln>
          </p:spPr>
          <p:txBody>
            <a:bodyPr rtlCol="0" anchor="ctr"/>
            <a:lstStyle/>
            <a:p>
              <a:endParaRPr lang="en-US"/>
            </a:p>
          </p:txBody>
        </p:sp>
        <p:sp>
          <p:nvSpPr>
            <p:cNvPr id="62" name="Freeform 1080">
              <a:extLst>
                <a:ext uri="{FF2B5EF4-FFF2-40B4-BE49-F238E27FC236}">
                  <a16:creationId xmlns:a16="http://schemas.microsoft.com/office/drawing/2014/main" id="{58573369-C322-7023-B625-CCEB85F7D805}"/>
                </a:ext>
              </a:extLst>
            </p:cNvPr>
            <p:cNvSpPr/>
            <p:nvPr/>
          </p:nvSpPr>
          <p:spPr>
            <a:xfrm>
              <a:off x="8930146" y="4672286"/>
              <a:ext cx="98910" cy="16431"/>
            </a:xfrm>
            <a:custGeom>
              <a:avLst/>
              <a:gdLst>
                <a:gd name="connsiteX0" fmla="*/ 6869 w 98910"/>
                <a:gd name="connsiteY0" fmla="*/ 15156 h 16431"/>
                <a:gd name="connsiteX1" fmla="*/ 98911 w 98910"/>
                <a:gd name="connsiteY1" fmla="*/ 14976 h 16431"/>
                <a:gd name="connsiteX2" fmla="*/ 70396 w 98910"/>
                <a:gd name="connsiteY2" fmla="*/ 2703 h 16431"/>
                <a:gd name="connsiteX3" fmla="*/ 6148 w 98910"/>
                <a:gd name="connsiteY3" fmla="*/ 358 h 16431"/>
                <a:gd name="connsiteX4" fmla="*/ 11 w 98910"/>
                <a:gd name="connsiteY4" fmla="*/ 7576 h 16431"/>
                <a:gd name="connsiteX5" fmla="*/ 6869 w 98910"/>
                <a:gd name="connsiteY5" fmla="*/ 15156 h 1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10" h="16431">
                  <a:moveTo>
                    <a:pt x="6869" y="15156"/>
                  </a:moveTo>
                  <a:cubicBezTo>
                    <a:pt x="36287" y="15336"/>
                    <a:pt x="65704" y="18044"/>
                    <a:pt x="98911" y="14976"/>
                  </a:cubicBezTo>
                  <a:cubicBezTo>
                    <a:pt x="88263" y="6493"/>
                    <a:pt x="79059" y="5410"/>
                    <a:pt x="70396" y="2703"/>
                  </a:cubicBezTo>
                  <a:cubicBezTo>
                    <a:pt x="49100" y="-3974"/>
                    <a:pt x="27444" y="4328"/>
                    <a:pt x="6148" y="358"/>
                  </a:cubicBezTo>
                  <a:cubicBezTo>
                    <a:pt x="1816" y="-365"/>
                    <a:pt x="-169" y="3245"/>
                    <a:pt x="11" y="7576"/>
                  </a:cubicBezTo>
                  <a:cubicBezTo>
                    <a:pt x="553" y="11908"/>
                    <a:pt x="3260" y="15156"/>
                    <a:pt x="6869" y="15156"/>
                  </a:cubicBezTo>
                  <a:close/>
                </a:path>
              </a:pathLst>
            </a:custGeom>
            <a:solidFill>
              <a:srgbClr val="000000"/>
            </a:solidFill>
            <a:ln w="1804" cap="flat">
              <a:noFill/>
              <a:prstDash val="solid"/>
              <a:miter/>
            </a:ln>
          </p:spPr>
          <p:txBody>
            <a:bodyPr rtlCol="0" anchor="ctr"/>
            <a:lstStyle/>
            <a:p>
              <a:endParaRPr lang="en-US"/>
            </a:p>
          </p:txBody>
        </p:sp>
      </p:grpSp>
    </p:spTree>
    <p:extLst>
      <p:ext uri="{BB962C8B-B14F-4D97-AF65-F5344CB8AC3E}">
        <p14:creationId xmlns:p14="http://schemas.microsoft.com/office/powerpoint/2010/main" val="32669663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703A2E0-3CB4-BA59-EE0C-DD1D77BB00C5}"/>
              </a:ext>
            </a:extLst>
          </p:cNvPr>
          <p:cNvSpPr>
            <a:spLocks noGrp="1"/>
          </p:cNvSpPr>
          <p:nvPr>
            <p:ph type="body" sz="quarter" idx="14"/>
          </p:nvPr>
        </p:nvSpPr>
        <p:spPr>
          <a:xfrm>
            <a:off x="226336" y="3729179"/>
            <a:ext cx="11416419" cy="2489539"/>
          </a:xfrm>
          <a:noFill/>
        </p:spPr>
        <p:txBody>
          <a:bodyPr/>
          <a:lstStyle/>
          <a:p>
            <a:pPr algn="l"/>
            <a:r>
              <a:rPr lang="en-GB" b="0" i="0" dirty="0">
                <a:solidFill>
                  <a:srgbClr val="333333"/>
                </a:solidFill>
                <a:effectLst/>
              </a:rPr>
              <a:t>Als je een gehost platform gebruikt zoals Shopify, Wix of SquareSpace, controleer dan of ze duurzaam </a:t>
            </a:r>
            <a:r>
              <a:rPr lang="en-GB" dirty="0" err="1">
                <a:solidFill>
                  <a:srgbClr val="333333"/>
                </a:solidFill>
              </a:rPr>
              <a:t>en</a:t>
            </a:r>
            <a:r>
              <a:rPr lang="en-GB" dirty="0">
                <a:solidFill>
                  <a:srgbClr val="333333"/>
                </a:solidFill>
              </a:rPr>
              <a:t> CSR-</a:t>
            </a:r>
            <a:r>
              <a:rPr lang="en-GB" dirty="0" err="1">
                <a:solidFill>
                  <a:srgbClr val="333333"/>
                </a:solidFill>
              </a:rPr>
              <a:t>gericht</a:t>
            </a:r>
            <a:r>
              <a:rPr lang="en-GB" dirty="0">
                <a:solidFill>
                  <a:srgbClr val="333333"/>
                </a:solidFill>
              </a:rPr>
              <a:t> zijn. Als je het niet weet of online geen antwoord kunt vinden, </a:t>
            </a:r>
            <a:r>
              <a:rPr lang="en-GB" b="0" i="0" dirty="0">
                <a:solidFill>
                  <a:srgbClr val="333333"/>
                </a:solidFill>
                <a:effectLst/>
              </a:rPr>
              <a:t>stuur ze dan een e-mail en vraag naar hun duurzaamheidsbeleid. </a:t>
            </a:r>
            <a:r>
              <a:rPr lang="en-GB" i="0" u="none" strike="noStrike" dirty="0">
                <a:solidFill>
                  <a:srgbClr val="0652DD"/>
                </a:solidFill>
                <a:effectLst/>
                <a:hlinkClick r:id="rId2"/>
              </a:rPr>
              <a:t>Digitale </a:t>
            </a:r>
            <a:r>
              <a:rPr lang="en-GB" i="0" u="none" strike="noStrike" dirty="0">
                <a:solidFill>
                  <a:srgbClr val="0652DD"/>
                </a:solidFill>
                <a:effectLst/>
              </a:rPr>
              <a:t>KMO's bieden </a:t>
            </a:r>
            <a:r>
              <a:rPr lang="en-GB" b="0" i="0" dirty="0">
                <a:solidFill>
                  <a:srgbClr val="333333"/>
                </a:solidFill>
                <a:effectLst/>
              </a:rPr>
              <a:t>artikelen en informatie over duurzame digitalisering. Kijk </a:t>
            </a:r>
            <a:r>
              <a:rPr lang="en-GB" b="1" i="0" u="none" strike="noStrike" dirty="0">
                <a:solidFill>
                  <a:srgbClr val="0652DD"/>
                </a:solidFill>
                <a:effectLst/>
                <a:hlinkClick r:id="rId3"/>
              </a:rPr>
              <a:t>hier </a:t>
            </a:r>
            <a:r>
              <a:rPr lang="en-GB" b="0" i="0" dirty="0">
                <a:solidFill>
                  <a:srgbClr val="333333"/>
                </a:solidFill>
                <a:effectLst/>
              </a:rPr>
              <a:t>voor meer informatie over duurzame software en hardware</a:t>
            </a:r>
            <a:r>
              <a:rPr lang="en-GB" b="1" i="0" u="none" strike="noStrike" dirty="0">
                <a:solidFill>
                  <a:srgbClr val="0652DD"/>
                </a:solidFill>
                <a:effectLst/>
                <a:hlinkClick r:id="rId3"/>
              </a:rPr>
              <a:t>. </a:t>
            </a:r>
            <a:r>
              <a:rPr lang="en-GB" dirty="0">
                <a:solidFill>
                  <a:srgbClr val="333333"/>
                </a:solidFill>
              </a:rPr>
              <a:t>Overweeg ook duurzame </a:t>
            </a:r>
            <a:r>
              <a:rPr lang="en-GB" b="0" i="0" dirty="0">
                <a:solidFill>
                  <a:srgbClr val="333333"/>
                </a:solidFill>
                <a:effectLst/>
              </a:rPr>
              <a:t>zoekmachines zoals </a:t>
            </a:r>
            <a:r>
              <a:rPr lang="en-GB" b="1" i="0" u="none" strike="noStrike" dirty="0">
                <a:solidFill>
                  <a:srgbClr val="0652DD"/>
                </a:solidFill>
                <a:effectLst/>
                <a:hlinkClick r:id="rId4"/>
              </a:rPr>
              <a:t>Ecosia </a:t>
            </a:r>
            <a:r>
              <a:rPr lang="en-GB" b="0" i="0" dirty="0">
                <a:solidFill>
                  <a:srgbClr val="333333"/>
                </a:solidFill>
                <a:effectLst/>
              </a:rPr>
              <a:t>en </a:t>
            </a:r>
            <a:r>
              <a:rPr lang="en-GB" b="1" i="0" u="none" strike="noStrike" dirty="0">
                <a:solidFill>
                  <a:srgbClr val="0652DD"/>
                </a:solidFill>
                <a:effectLst/>
                <a:hlinkClick r:id="rId5"/>
              </a:rPr>
              <a:t>Lilo</a:t>
            </a:r>
            <a:r>
              <a:rPr lang="en-GB" b="0" i="0" dirty="0">
                <a:solidFill>
                  <a:srgbClr val="333333"/>
                </a:solidFill>
                <a:effectLst/>
              </a:rPr>
              <a:t>, die bomen planten en hun winsten gebruiken om sociale en </a:t>
            </a:r>
            <a:r>
              <a:rPr lang="en-GB" b="1" i="0" u="none" strike="noStrike" dirty="0">
                <a:solidFill>
                  <a:srgbClr val="0652DD"/>
                </a:solidFill>
                <a:effectLst/>
                <a:hlinkClick r:id="rId6"/>
              </a:rPr>
              <a:t>milieuprojecten te </a:t>
            </a:r>
            <a:r>
              <a:rPr lang="en-GB" b="0" i="0" dirty="0">
                <a:solidFill>
                  <a:srgbClr val="333333"/>
                </a:solidFill>
                <a:effectLst/>
              </a:rPr>
              <a:t>financieren</a:t>
            </a:r>
            <a:r>
              <a:rPr lang="en-GB" b="1" i="0" u="none" strike="noStrike" dirty="0">
                <a:solidFill>
                  <a:srgbClr val="0652DD"/>
                </a:solidFill>
                <a:effectLst/>
                <a:hlinkClick r:id="rId6"/>
              </a:rPr>
              <a:t>. </a:t>
            </a:r>
            <a:r>
              <a:rPr lang="en-GB" b="0" i="0" dirty="0">
                <a:solidFill>
                  <a:srgbClr val="333333"/>
                </a:solidFill>
                <a:effectLst/>
              </a:rPr>
              <a:t>Kijk voor een 100% groene webhostservice eens bij </a:t>
            </a:r>
            <a:r>
              <a:rPr lang="en-GB" b="1" i="0" u="none" strike="noStrike" dirty="0">
                <a:solidFill>
                  <a:srgbClr val="0652DD"/>
                </a:solidFill>
                <a:effectLst/>
                <a:hlinkClick r:id="rId7"/>
              </a:rPr>
              <a:t>Krystal</a:t>
            </a:r>
            <a:r>
              <a:rPr lang="en-GB" b="0" i="0" dirty="0">
                <a:solidFill>
                  <a:srgbClr val="333333"/>
                </a:solidFill>
                <a:effectLst/>
              </a:rPr>
              <a:t>.</a:t>
            </a:r>
          </a:p>
        </p:txBody>
      </p:sp>
      <p:sp>
        <p:nvSpPr>
          <p:cNvPr id="2" name="TextBox 1">
            <a:extLst>
              <a:ext uri="{FF2B5EF4-FFF2-40B4-BE49-F238E27FC236}">
                <a16:creationId xmlns:a16="http://schemas.microsoft.com/office/drawing/2014/main" id="{5F393D06-C44D-A4BF-37F0-4FE254EC8371}"/>
              </a:ext>
            </a:extLst>
          </p:cNvPr>
          <p:cNvSpPr txBox="1"/>
          <p:nvPr/>
        </p:nvSpPr>
        <p:spPr>
          <a:xfrm>
            <a:off x="5296277" y="161949"/>
            <a:ext cx="4635373" cy="2308324"/>
          </a:xfrm>
          <a:prstGeom prst="rect">
            <a:avLst/>
          </a:prstGeom>
          <a:noFill/>
        </p:spPr>
        <p:txBody>
          <a:bodyPr wrap="square" rtlCol="0">
            <a:spAutoFit/>
          </a:bodyPr>
          <a:lstStyle/>
          <a:p>
            <a:r>
              <a:rPr lang="en-IE" dirty="0"/>
              <a:t>Zie het </a:t>
            </a:r>
            <a:r>
              <a:rPr lang="en-IE" dirty="0">
                <a:hlinkClick r:id="rId8"/>
              </a:rPr>
              <a:t>beleid van Wix voor duurzaamheid en maatschappelijk verantwoord ondernemen.</a:t>
            </a:r>
            <a:endParaRPr lang="en-IE" dirty="0"/>
          </a:p>
          <a:p>
            <a:endParaRPr lang="en-IE" dirty="0"/>
          </a:p>
          <a:p>
            <a:r>
              <a:rPr lang="en-IE" dirty="0"/>
              <a:t>Bekijk Wix Blog </a:t>
            </a:r>
            <a:r>
              <a:rPr lang="en-IE" dirty="0">
                <a:hlinkClick r:id="rId9"/>
              </a:rPr>
              <a:t>Waarom duurzame e-commerce de toekomst van goed zakendoen is en hoe je een milieuvriendelijk merk kunt bouwen</a:t>
            </a:r>
            <a:endParaRPr lang="en-IE" dirty="0"/>
          </a:p>
          <a:p>
            <a:endParaRPr lang="en-IE" dirty="0"/>
          </a:p>
          <a:p>
            <a:r>
              <a:rPr lang="en-IE" dirty="0"/>
              <a:t>Bekijk Wix Blog </a:t>
            </a:r>
            <a:r>
              <a:rPr lang="en-IE" dirty="0">
                <a:hlinkClick r:id="rId10"/>
              </a:rPr>
              <a:t>Duurzame marketing</a:t>
            </a:r>
            <a:endParaRPr lang="en-IE" dirty="0"/>
          </a:p>
        </p:txBody>
      </p:sp>
      <p:pic>
        <p:nvPicPr>
          <p:cNvPr id="1026" name="Picture 2" descr="Wix.com - Wikipedia">
            <a:extLst>
              <a:ext uri="{FF2B5EF4-FFF2-40B4-BE49-F238E27FC236}">
                <a16:creationId xmlns:a16="http://schemas.microsoft.com/office/drawing/2014/main" id="{DA606E2B-7294-4D1D-D7EB-3C5939761C0F}"/>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934545" y="2497882"/>
            <a:ext cx="2934506" cy="11420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BDB2C8A-9CCF-4C23-C9FB-06DA5426EC67}"/>
              </a:ext>
            </a:extLst>
          </p:cNvPr>
          <p:cNvSpPr/>
          <p:nvPr/>
        </p:nvSpPr>
        <p:spPr>
          <a:xfrm>
            <a:off x="0" y="0"/>
            <a:ext cx="5069941" cy="35580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1" indent="0">
              <a:buNone/>
            </a:pPr>
            <a:endParaRPr lang="en-GB" b="0" i="0" dirty="0">
              <a:solidFill>
                <a:schemeClr val="bg1"/>
              </a:solidFill>
              <a:effectLst/>
            </a:endParaRPr>
          </a:p>
        </p:txBody>
      </p:sp>
      <p:sp>
        <p:nvSpPr>
          <p:cNvPr id="4" name="TextBox 3">
            <a:extLst>
              <a:ext uri="{FF2B5EF4-FFF2-40B4-BE49-F238E27FC236}">
                <a16:creationId xmlns:a16="http://schemas.microsoft.com/office/drawing/2014/main" id="{A760A6FD-F5D2-B551-F273-EBB7336F26BF}"/>
              </a:ext>
            </a:extLst>
          </p:cNvPr>
          <p:cNvSpPr txBox="1"/>
          <p:nvPr/>
        </p:nvSpPr>
        <p:spPr>
          <a:xfrm>
            <a:off x="226337" y="161949"/>
            <a:ext cx="4246075" cy="3754874"/>
          </a:xfrm>
          <a:prstGeom prst="rect">
            <a:avLst/>
          </a:prstGeom>
          <a:noFill/>
        </p:spPr>
        <p:txBody>
          <a:bodyPr wrap="square" rtlCol="0">
            <a:spAutoFit/>
          </a:bodyPr>
          <a:lstStyle/>
          <a:p>
            <a:r>
              <a:rPr lang="en-GB" sz="2800" b="1" u="sng" dirty="0">
                <a:solidFill>
                  <a:schemeClr val="bg1"/>
                </a:solidFill>
              </a:rPr>
              <a:t>Duurzame digitalisering </a:t>
            </a:r>
            <a:endParaRPr lang="en-GB" sz="2800" b="0" dirty="0">
              <a:solidFill>
                <a:schemeClr val="bg1"/>
              </a:solidFill>
            </a:endParaRPr>
          </a:p>
          <a:p>
            <a:r>
              <a:rPr lang="en-GB" sz="2400" b="0" i="0" dirty="0">
                <a:solidFill>
                  <a:schemeClr val="bg1"/>
                </a:solidFill>
                <a:effectLst/>
              </a:rPr>
              <a:t>Digitale emissies zijn goed voor ongeveer 2% van de wereldwijde koolstofvoetafdruk. Dit cijfer zal naar verwachting toenemen tot 21% in 2030. Zorg ervoor dat de host van je website duurzaam </a:t>
            </a:r>
            <a:r>
              <a:rPr lang="en-GB" sz="2400" b="0" i="0" dirty="0" err="1">
                <a:solidFill>
                  <a:schemeClr val="bg1"/>
                </a:solidFill>
                <a:effectLst/>
              </a:rPr>
              <a:t>en</a:t>
            </a:r>
            <a:r>
              <a:rPr lang="en-GB" sz="2400" b="0" i="0" dirty="0">
                <a:solidFill>
                  <a:schemeClr val="bg1"/>
                </a:solidFill>
                <a:effectLst/>
              </a:rPr>
              <a:t> CSR-</a:t>
            </a:r>
            <a:r>
              <a:rPr lang="en-GB" sz="2400" b="0" i="0" dirty="0" err="1">
                <a:solidFill>
                  <a:schemeClr val="bg1"/>
                </a:solidFill>
                <a:effectLst/>
              </a:rPr>
              <a:t>gedreven</a:t>
            </a:r>
            <a:r>
              <a:rPr lang="en-GB" sz="2400" b="0" i="0" dirty="0">
                <a:solidFill>
                  <a:schemeClr val="bg1"/>
                </a:solidFill>
                <a:effectLst/>
              </a:rPr>
              <a:t> is.</a:t>
            </a:r>
          </a:p>
          <a:p>
            <a:endParaRPr lang="en-IE" dirty="0">
              <a:solidFill>
                <a:schemeClr val="bg1"/>
              </a:solidFill>
            </a:endParaRPr>
          </a:p>
        </p:txBody>
      </p:sp>
      <p:sp>
        <p:nvSpPr>
          <p:cNvPr id="5" name="Rectangle 4">
            <a:extLst>
              <a:ext uri="{FF2B5EF4-FFF2-40B4-BE49-F238E27FC236}">
                <a16:creationId xmlns:a16="http://schemas.microsoft.com/office/drawing/2014/main" id="{A01CA2A0-F619-756E-1A81-B8F09C0DC13C}"/>
              </a:ext>
            </a:extLst>
          </p:cNvPr>
          <p:cNvSpPr/>
          <p:nvPr/>
        </p:nvSpPr>
        <p:spPr>
          <a:xfrm>
            <a:off x="10031240" y="-29342"/>
            <a:ext cx="2160759" cy="3673389"/>
          </a:xfrm>
          <a:prstGeom prst="rect">
            <a:avLst/>
          </a:prstGeom>
          <a:solidFill>
            <a:srgbClr val="009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Rectangle 5">
            <a:extLst>
              <a:ext uri="{FF2B5EF4-FFF2-40B4-BE49-F238E27FC236}">
                <a16:creationId xmlns:a16="http://schemas.microsoft.com/office/drawing/2014/main" id="{8509843A-6573-5135-FA2D-69F6451DE4FF}"/>
              </a:ext>
            </a:extLst>
          </p:cNvPr>
          <p:cNvSpPr/>
          <p:nvPr/>
        </p:nvSpPr>
        <p:spPr>
          <a:xfrm>
            <a:off x="10059591" y="708139"/>
            <a:ext cx="2122001" cy="878877"/>
          </a:xfrm>
          <a:prstGeom prst="rect">
            <a:avLst/>
          </a:prstGeom>
          <a:solidFill>
            <a:srgbClr val="009E01"/>
          </a:solidFill>
          <a:ln>
            <a:solidFill>
              <a:srgbClr val="00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t>Milieuvriendelijke </a:t>
            </a:r>
            <a:r>
              <a:rPr lang="en-IE" sz="2400" dirty="0"/>
              <a:t>tools voor digitale hosting</a:t>
            </a:r>
          </a:p>
        </p:txBody>
      </p:sp>
      <p:pic>
        <p:nvPicPr>
          <p:cNvPr id="7" name="Graphic 6" descr="Recycle with solid fill">
            <a:extLst>
              <a:ext uri="{FF2B5EF4-FFF2-40B4-BE49-F238E27FC236}">
                <a16:creationId xmlns:a16="http://schemas.microsoft.com/office/drawing/2014/main" id="{D67B9F5E-63DE-EE35-588F-FFB7D319EC6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424904" y="1985352"/>
            <a:ext cx="1391373" cy="1391373"/>
          </a:xfrm>
          <a:prstGeom prst="rect">
            <a:avLst/>
          </a:prstGeom>
        </p:spPr>
      </p:pic>
    </p:spTree>
    <p:extLst>
      <p:ext uri="{BB962C8B-B14F-4D97-AF65-F5344CB8AC3E}">
        <p14:creationId xmlns:p14="http://schemas.microsoft.com/office/powerpoint/2010/main" val="10312324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DC4F7-C978-FFBF-133F-74E39E99D54C}"/>
              </a:ext>
            </a:extLst>
          </p:cNvPr>
          <p:cNvSpPr>
            <a:spLocks noGrp="1"/>
          </p:cNvSpPr>
          <p:nvPr>
            <p:ph type="body" sz="quarter" idx="14"/>
          </p:nvPr>
        </p:nvSpPr>
        <p:spPr>
          <a:xfrm>
            <a:off x="195100" y="3930646"/>
            <a:ext cx="11986492" cy="3008634"/>
          </a:xfrm>
          <a:solidFill>
            <a:schemeClr val="bg1"/>
          </a:solidFill>
        </p:spPr>
        <p:txBody>
          <a:bodyPr/>
          <a:lstStyle/>
          <a:p>
            <a:r>
              <a:rPr lang="en-GB" sz="2000" b="0" i="0" dirty="0">
                <a:solidFill>
                  <a:srgbClr val="0A0A0A"/>
                </a:solidFill>
                <a:effectLst/>
              </a:rPr>
              <a:t>Koolstofverwijdering is cruciaal om de klimaatcrisis te bestrijden en onze planeet leefbaar te houden voor de komende generaties. Het innovatieve bedrijfsmodel van Stripes helpt </a:t>
            </a:r>
            <a:r>
              <a:rPr lang="en-GB" sz="2000" dirty="0">
                <a:solidFill>
                  <a:srgbClr val="0A0A0A"/>
                </a:solidFill>
              </a:rPr>
              <a:t>bedrijven </a:t>
            </a:r>
            <a:r>
              <a:rPr lang="en-GB" sz="2000" b="0" i="0" dirty="0">
                <a:solidFill>
                  <a:srgbClr val="0A0A0A"/>
                </a:solidFill>
                <a:effectLst/>
              </a:rPr>
              <a:t>om dit probleem aan te pakken. Het is </a:t>
            </a:r>
          </a:p>
          <a:p>
            <a:r>
              <a:rPr lang="en-GB" sz="2000" b="0" i="0" dirty="0">
                <a:solidFill>
                  <a:srgbClr val="0A0A0A"/>
                </a:solidFill>
                <a:effectLst/>
              </a:rPr>
              <a:t>een wereldwijd bedrijf dat het mogelijk maakt koolstof uit de atmosfeer te verwijderen. Met </a:t>
            </a:r>
            <a:r>
              <a:rPr lang="en-GB" sz="2000" b="0" i="0" u="sng" dirty="0">
                <a:solidFill>
                  <a:srgbClr val="0A0A0A"/>
                </a:solidFill>
                <a:effectLst/>
                <a:hlinkClick r:id="rId2">
                  <a:extLst>
                    <a:ext uri="{A12FA001-AC4F-418D-AE19-62706E023703}">
                      <ahyp:hlinkClr xmlns:ahyp="http://schemas.microsoft.com/office/drawing/2018/hyperlinkcolor" val="tx"/>
                    </a:ext>
                  </a:extLst>
                </a:hlinkClick>
              </a:rPr>
              <a:t>Stripe Climate kunnen </a:t>
            </a:r>
            <a:r>
              <a:rPr lang="en-GB" sz="2000" b="0" i="0" dirty="0">
                <a:solidFill>
                  <a:srgbClr val="0A0A0A"/>
                </a:solidFill>
                <a:effectLst/>
              </a:rPr>
              <a:t>bedrijven een deel van hun inkomsten besteden aan de schaalvergroting van geavanceerde koolstofverwijderingstechnologieën. </a:t>
            </a:r>
            <a:r>
              <a:rPr lang="en-GB" sz="2000" dirty="0">
                <a:solidFill>
                  <a:srgbClr val="0A0A0A"/>
                </a:solidFill>
              </a:rPr>
              <a:t>Stripe Climate is onderdeel van </a:t>
            </a:r>
            <a:r>
              <a:rPr lang="en-GB" sz="2000" dirty="0">
                <a:solidFill>
                  <a:srgbClr val="0A0A0A"/>
                </a:solidFill>
                <a:hlinkClick r:id="rId3"/>
              </a:rPr>
              <a:t>Stripe</a:t>
            </a:r>
            <a:r>
              <a:rPr lang="en-GB" sz="2000" dirty="0">
                <a:solidFill>
                  <a:srgbClr val="0A0A0A"/>
                </a:solidFill>
              </a:rPr>
              <a:t>, een Amerikaans Iers bedrijf. Projecten bijvoorbeeld zullen in totaal €2.75M ontvangen van Stripe en 2K+ Stripe Climate gebruikers in 37 landen. </a:t>
            </a:r>
            <a:r>
              <a:rPr lang="en-GB" sz="2000" b="0" i="0" dirty="0">
                <a:solidFill>
                  <a:srgbClr val="0A0A0A"/>
                </a:solidFill>
                <a:effectLst/>
                <a:hlinkClick r:id="rId4"/>
              </a:rPr>
              <a:t>Stripe Climate zegt </a:t>
            </a:r>
            <a:r>
              <a:rPr lang="en-GB" sz="2000" dirty="0">
                <a:solidFill>
                  <a:srgbClr val="0A0A0A"/>
                </a:solidFill>
                <a:hlinkClick r:id="rId4"/>
              </a:rPr>
              <a:t>€8m </a:t>
            </a:r>
            <a:r>
              <a:rPr lang="en-GB" sz="2000" b="0" i="0" dirty="0">
                <a:solidFill>
                  <a:srgbClr val="0A0A0A"/>
                </a:solidFill>
                <a:effectLst/>
                <a:hlinkClick r:id="rId4"/>
              </a:rPr>
              <a:t>toe aan zes nieuwe koolstofverwijderingsbedrijven, zie voorbeelden</a:t>
            </a:r>
            <a:r>
              <a:rPr lang="en-GB" sz="2000" b="0" i="0" dirty="0">
                <a:solidFill>
                  <a:srgbClr val="0A0A0A"/>
                </a:solidFill>
                <a:effectLst/>
              </a:rPr>
              <a:t>. </a:t>
            </a:r>
            <a:endParaRPr lang="en-GB" sz="2000" dirty="0">
              <a:solidFill>
                <a:srgbClr val="0A0A0A"/>
              </a:solidFill>
            </a:endParaRPr>
          </a:p>
          <a:p>
            <a:endParaRPr lang="en-GB" sz="2000" b="0" i="0" dirty="0">
              <a:solidFill>
                <a:srgbClr val="0A0A0A"/>
              </a:solidFill>
              <a:effectLst/>
            </a:endParaRPr>
          </a:p>
          <a:p>
            <a:endParaRPr lang="en-IE" sz="2000" dirty="0">
              <a:solidFill>
                <a:srgbClr val="0A0A0A"/>
              </a:solidFill>
            </a:endParaRPr>
          </a:p>
        </p:txBody>
      </p:sp>
      <p:sp>
        <p:nvSpPr>
          <p:cNvPr id="5" name="Text Placeholder 7">
            <a:extLst>
              <a:ext uri="{FF2B5EF4-FFF2-40B4-BE49-F238E27FC236}">
                <a16:creationId xmlns:a16="http://schemas.microsoft.com/office/drawing/2014/main" id="{0D929503-590C-0A1A-6AB7-AB5B473ECC58}"/>
              </a:ext>
            </a:extLst>
          </p:cNvPr>
          <p:cNvSpPr txBox="1">
            <a:spLocks/>
          </p:cNvSpPr>
          <p:nvPr/>
        </p:nvSpPr>
        <p:spPr>
          <a:xfrm>
            <a:off x="7391" y="-12292"/>
            <a:ext cx="5826059" cy="3656339"/>
          </a:xfrm>
          <a:prstGeom prst="rect">
            <a:avLst/>
          </a:prstGeom>
          <a:solidFill>
            <a:srgbClr val="009E01"/>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a:buNone/>
              <a:defRPr lang="en-US" sz="3600" b="1" kern="1200" dirty="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lvl="1" indent="0">
              <a:buFont typeface="Arial"/>
              <a:buNone/>
            </a:pPr>
            <a:r>
              <a:rPr lang="en-GB" sz="2800" b="1" u="sng" dirty="0">
                <a:solidFill>
                  <a:schemeClr val="bg1"/>
                </a:solidFill>
              </a:rPr>
              <a:t>Stripe Climate om koolstof te verwijderen naarmate je bedrijf groeit.</a:t>
            </a:r>
            <a:endParaRPr lang="en-GB" dirty="0">
              <a:solidFill>
                <a:schemeClr val="bg1"/>
              </a:solidFill>
            </a:endParaRPr>
          </a:p>
          <a:p>
            <a:pPr marL="457200" lvl="1" indent="0">
              <a:buFont typeface="Arial"/>
              <a:buNone/>
            </a:pPr>
            <a:r>
              <a:rPr lang="en-GB" sz="2200" dirty="0">
                <a:solidFill>
                  <a:schemeClr val="bg1"/>
                </a:solidFill>
              </a:rPr>
              <a:t>Met Stripe Climate kun je een fractie van je inkomsten gebruiken om opkomende koolstofverwijderingstechnologieën te helpen opschalen door technologieën, organisaties en onderzoeksoplossingen te financieren die nodig zijn om klimaatverandering tegen te gaan.</a:t>
            </a:r>
            <a:endParaRPr lang="en-IE" sz="2000" dirty="0"/>
          </a:p>
        </p:txBody>
      </p:sp>
      <p:pic>
        <p:nvPicPr>
          <p:cNvPr id="4102" name="Picture 6">
            <a:extLst>
              <a:ext uri="{FF2B5EF4-FFF2-40B4-BE49-F238E27FC236}">
                <a16:creationId xmlns:a16="http://schemas.microsoft.com/office/drawing/2014/main" id="{57568F1D-6D33-524E-2190-811D44A37CB9}"/>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36426"/>
          <a:stretch/>
        </p:blipFill>
        <p:spPr bwMode="auto">
          <a:xfrm>
            <a:off x="5833450" y="-12292"/>
            <a:ext cx="3799639" cy="365633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Regenr8 ii New Blend">
            <a:extLst>
              <a:ext uri="{FF2B5EF4-FFF2-40B4-BE49-F238E27FC236}">
                <a16:creationId xmlns:a16="http://schemas.microsoft.com/office/drawing/2014/main" id="{1B5F62DB-B28D-B04B-4E11-45222D1D319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22128" y="2588748"/>
            <a:ext cx="3422282" cy="10955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ABEAFFA-5026-9F8F-F17D-CE3053F80EA1}"/>
              </a:ext>
            </a:extLst>
          </p:cNvPr>
          <p:cNvSpPr/>
          <p:nvPr/>
        </p:nvSpPr>
        <p:spPr>
          <a:xfrm>
            <a:off x="10031240" y="-29342"/>
            <a:ext cx="2160759" cy="3673389"/>
          </a:xfrm>
          <a:prstGeom prst="rect">
            <a:avLst/>
          </a:prstGeom>
          <a:solidFill>
            <a:srgbClr val="009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Rectangle 5">
            <a:extLst>
              <a:ext uri="{FF2B5EF4-FFF2-40B4-BE49-F238E27FC236}">
                <a16:creationId xmlns:a16="http://schemas.microsoft.com/office/drawing/2014/main" id="{5F7E78FA-FDDE-6EC5-597B-FBDE33BAE0B1}"/>
              </a:ext>
            </a:extLst>
          </p:cNvPr>
          <p:cNvSpPr/>
          <p:nvPr/>
        </p:nvSpPr>
        <p:spPr>
          <a:xfrm>
            <a:off x="10059591" y="708139"/>
            <a:ext cx="2122001" cy="878877"/>
          </a:xfrm>
          <a:prstGeom prst="rect">
            <a:avLst/>
          </a:prstGeom>
          <a:solidFill>
            <a:srgbClr val="009E01"/>
          </a:solidFill>
          <a:ln>
            <a:solidFill>
              <a:srgbClr val="00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Instrument </a:t>
            </a:r>
            <a:r>
              <a:rPr lang="en-IE" sz="2400" b="1" dirty="0"/>
              <a:t>voor </a:t>
            </a:r>
            <a:r>
              <a:rPr lang="en-IE" sz="2400" dirty="0"/>
              <a:t>milieubetaling om klimaatverandering aan te pakken</a:t>
            </a:r>
          </a:p>
        </p:txBody>
      </p:sp>
      <p:pic>
        <p:nvPicPr>
          <p:cNvPr id="7" name="Graphic 6" descr="Recycle with solid fill">
            <a:extLst>
              <a:ext uri="{FF2B5EF4-FFF2-40B4-BE49-F238E27FC236}">
                <a16:creationId xmlns:a16="http://schemas.microsoft.com/office/drawing/2014/main" id="{307FB08E-0B09-C8E2-28B0-B26DCE059B6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15932" y="2165241"/>
            <a:ext cx="1391373" cy="1391373"/>
          </a:xfrm>
          <a:prstGeom prst="rect">
            <a:avLst/>
          </a:prstGeom>
        </p:spPr>
      </p:pic>
    </p:spTree>
    <p:extLst>
      <p:ext uri="{BB962C8B-B14F-4D97-AF65-F5344CB8AC3E}">
        <p14:creationId xmlns:p14="http://schemas.microsoft.com/office/powerpoint/2010/main" val="36247856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oost Corporate Social Responsibility - Charity Charge">
            <a:extLst>
              <a:ext uri="{FF2B5EF4-FFF2-40B4-BE49-F238E27FC236}">
                <a16:creationId xmlns:a16="http://schemas.microsoft.com/office/drawing/2014/main" id="{F3841C5C-B5C5-B4FE-6AA2-426A9A303F98}"/>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7346"/>
          <a:stretch/>
        </p:blipFill>
        <p:spPr bwMode="auto">
          <a:xfrm>
            <a:off x="5027690" y="-3237"/>
            <a:ext cx="6358551" cy="3673389"/>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a:extLst>
              <a:ext uri="{FF2B5EF4-FFF2-40B4-BE49-F238E27FC236}">
                <a16:creationId xmlns:a16="http://schemas.microsoft.com/office/drawing/2014/main" id="{42B6C440-F015-DB05-D9EC-C4D4CE20A44E}"/>
              </a:ext>
            </a:extLst>
          </p:cNvPr>
          <p:cNvSpPr>
            <a:spLocks noGrp="1"/>
          </p:cNvSpPr>
          <p:nvPr>
            <p:ph type="body" sz="quarter" idx="13"/>
          </p:nvPr>
        </p:nvSpPr>
        <p:spPr>
          <a:xfrm>
            <a:off x="7391" y="-3237"/>
            <a:ext cx="5826059" cy="3673389"/>
          </a:xfrm>
          <a:solidFill>
            <a:srgbClr val="5084A8"/>
          </a:solidFill>
        </p:spPr>
        <p:txBody>
          <a:bodyPr anchor="ctr">
            <a:noAutofit/>
          </a:bodyPr>
          <a:lstStyle/>
          <a:p>
            <a:pPr marL="457200" lvl="1" indent="0">
              <a:buNone/>
            </a:pPr>
            <a:r>
              <a:rPr lang="en-GB" sz="2800" b="1" i="0" u="sng" dirty="0">
                <a:solidFill>
                  <a:schemeClr val="bg1"/>
                </a:solidFill>
                <a:effectLst/>
              </a:rPr>
              <a:t>Charity Charge Business MasterCard </a:t>
            </a:r>
            <a:r>
              <a:rPr lang="en-GB" sz="2400" b="0" i="0" dirty="0">
                <a:solidFill>
                  <a:schemeClr val="bg1"/>
                </a:solidFill>
                <a:effectLst/>
              </a:rPr>
              <a:t>Biedt financiële hulpmiddelen en fondsenwervingsmiddelen voor goede doelen. Elk jaar gaan er meer dan €16.000.000.000 aan beloningspunten van creditcards ongebruikt verloren. Zouden die niet goed gebruikt kunnen worden door scholen, organisaties of liefdadigheidsinstellingen? </a:t>
            </a:r>
          </a:p>
          <a:p>
            <a:endParaRPr lang="en-IE" sz="2000" dirty="0"/>
          </a:p>
        </p:txBody>
      </p:sp>
      <p:sp>
        <p:nvSpPr>
          <p:cNvPr id="9" name="Text Placeholder 8">
            <a:extLst>
              <a:ext uri="{FF2B5EF4-FFF2-40B4-BE49-F238E27FC236}">
                <a16:creationId xmlns:a16="http://schemas.microsoft.com/office/drawing/2014/main" id="{C703A2E0-3CB4-BA59-EE0C-DD1D77BB00C5}"/>
              </a:ext>
            </a:extLst>
          </p:cNvPr>
          <p:cNvSpPr>
            <a:spLocks noGrp="1"/>
          </p:cNvSpPr>
          <p:nvPr>
            <p:ph type="body" sz="quarter" idx="14"/>
          </p:nvPr>
        </p:nvSpPr>
        <p:spPr>
          <a:xfrm>
            <a:off x="226337" y="4068892"/>
            <a:ext cx="11416419" cy="2489539"/>
          </a:xfrm>
          <a:noFill/>
        </p:spPr>
        <p:txBody>
          <a:bodyPr/>
          <a:lstStyle/>
          <a:p>
            <a:pPr algn="l"/>
            <a:r>
              <a:rPr lang="en-GB" b="0" i="0" dirty="0">
                <a:solidFill>
                  <a:srgbClr val="0A0A0A"/>
                </a:solidFill>
                <a:effectLst/>
              </a:rPr>
              <a:t>De </a:t>
            </a:r>
            <a:r>
              <a:rPr lang="en-GB" b="0" i="0" u="sng" dirty="0">
                <a:solidFill>
                  <a:srgbClr val="0A0A0A"/>
                </a:solidFill>
                <a:effectLst/>
                <a:hlinkClick r:id="rId3">
                  <a:extLst>
                    <a:ext uri="{A12FA001-AC4F-418D-AE19-62706E023703}">
                      <ahyp:hlinkClr xmlns:ahyp="http://schemas.microsoft.com/office/drawing/2018/hyperlinkcolor" val="tx"/>
                    </a:ext>
                  </a:extLst>
                </a:hlinkClick>
              </a:rPr>
              <a:t>Charity Charge Business MasterCard </a:t>
            </a:r>
            <a:r>
              <a:rPr lang="en-GB" b="0" i="0" dirty="0">
                <a:solidFill>
                  <a:srgbClr val="0A0A0A"/>
                </a:solidFill>
                <a:effectLst/>
              </a:rPr>
              <a:t>helpt startups om elke dag moeiteloos iets terug te doen. De kaart maakt naadloos maatschappelijk verantwoord ondernemen mogelijk door je bedrijf geld terug te laten verdienen dat automatisch gedoneerd wordt aan een non-profit organisatie naar keuze. Er zijn geen jaarlijkse kosten en het percentage dat automatisch wordt gedoneerd bij elke aankoop is fiscaal aftrekbaar. Je mag ook een onbeperkt aantal personeelskaarten gebruiken, dus je kunt ook je werknemers erbij betrekken.</a:t>
            </a:r>
          </a:p>
        </p:txBody>
      </p:sp>
      <p:sp>
        <p:nvSpPr>
          <p:cNvPr id="5" name="Rectangle 4">
            <a:extLst>
              <a:ext uri="{FF2B5EF4-FFF2-40B4-BE49-F238E27FC236}">
                <a16:creationId xmlns:a16="http://schemas.microsoft.com/office/drawing/2014/main" id="{BC941B7B-2231-D2C0-08FD-2C86738D8161}"/>
              </a:ext>
            </a:extLst>
          </p:cNvPr>
          <p:cNvSpPr/>
          <p:nvPr/>
        </p:nvSpPr>
        <p:spPr>
          <a:xfrm>
            <a:off x="10031240" y="-29342"/>
            <a:ext cx="2160759" cy="3673389"/>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Rectangle 5">
            <a:extLst>
              <a:ext uri="{FF2B5EF4-FFF2-40B4-BE49-F238E27FC236}">
                <a16:creationId xmlns:a16="http://schemas.microsoft.com/office/drawing/2014/main" id="{7E094B24-6EB4-AAA6-187F-7E806755B60C}"/>
              </a:ext>
            </a:extLst>
          </p:cNvPr>
          <p:cNvSpPr/>
          <p:nvPr/>
        </p:nvSpPr>
        <p:spPr>
          <a:xfrm>
            <a:off x="10069998" y="628511"/>
            <a:ext cx="2122001" cy="878877"/>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300" dirty="0"/>
              <a:t>Hulpmiddel voor </a:t>
            </a:r>
            <a:r>
              <a:rPr lang="en-IE" sz="2400" b="1" dirty="0"/>
              <a:t>sociale </a:t>
            </a:r>
            <a:r>
              <a:rPr lang="en-IE" sz="2300" dirty="0"/>
              <a:t>werknemers en gemeenschapsdonaties</a:t>
            </a:r>
          </a:p>
        </p:txBody>
      </p:sp>
      <p:grpSp>
        <p:nvGrpSpPr>
          <p:cNvPr id="7" name="Graphic 4">
            <a:extLst>
              <a:ext uri="{FF2B5EF4-FFF2-40B4-BE49-F238E27FC236}">
                <a16:creationId xmlns:a16="http://schemas.microsoft.com/office/drawing/2014/main" id="{1F20701E-4E03-4323-DB51-8CA72FA96441}"/>
              </a:ext>
            </a:extLst>
          </p:cNvPr>
          <p:cNvGrpSpPr/>
          <p:nvPr/>
        </p:nvGrpSpPr>
        <p:grpSpPr>
          <a:xfrm>
            <a:off x="10031240" y="2059822"/>
            <a:ext cx="2056020" cy="1303893"/>
            <a:chOff x="7451356" y="3368393"/>
            <a:chExt cx="2245761" cy="1336865"/>
          </a:xfrm>
        </p:grpSpPr>
        <p:sp>
          <p:nvSpPr>
            <p:cNvPr id="10" name="Freeform 1023">
              <a:extLst>
                <a:ext uri="{FF2B5EF4-FFF2-40B4-BE49-F238E27FC236}">
                  <a16:creationId xmlns:a16="http://schemas.microsoft.com/office/drawing/2014/main" id="{BD6D30E4-0E9B-C86B-6FB8-7BD0CA912BC2}"/>
                </a:ext>
              </a:extLst>
            </p:cNvPr>
            <p:cNvSpPr/>
            <p:nvPr/>
          </p:nvSpPr>
          <p:spPr>
            <a:xfrm>
              <a:off x="8281896" y="4112092"/>
              <a:ext cx="541" cy="1985"/>
            </a:xfrm>
            <a:custGeom>
              <a:avLst/>
              <a:gdLst>
                <a:gd name="connsiteX0" fmla="*/ 542 w 541"/>
                <a:gd name="connsiteY0" fmla="*/ 1985 h 1985"/>
                <a:gd name="connsiteX1" fmla="*/ 0 w 541"/>
                <a:gd name="connsiteY1" fmla="*/ 0 h 1985"/>
                <a:gd name="connsiteX2" fmla="*/ 542 w 541"/>
                <a:gd name="connsiteY2" fmla="*/ 1985 h 1985"/>
              </a:gdLst>
              <a:ahLst/>
              <a:cxnLst>
                <a:cxn ang="0">
                  <a:pos x="connsiteX0" y="connsiteY0"/>
                </a:cxn>
                <a:cxn ang="0">
                  <a:pos x="connsiteX1" y="connsiteY1"/>
                </a:cxn>
                <a:cxn ang="0">
                  <a:pos x="connsiteX2" y="connsiteY2"/>
                </a:cxn>
              </a:cxnLst>
              <a:rect l="l" t="t" r="r" b="b"/>
              <a:pathLst>
                <a:path w="541" h="1985">
                  <a:moveTo>
                    <a:pt x="542" y="1985"/>
                  </a:moveTo>
                  <a:cubicBezTo>
                    <a:pt x="361" y="1263"/>
                    <a:pt x="181" y="722"/>
                    <a:pt x="0" y="0"/>
                  </a:cubicBezTo>
                  <a:cubicBezTo>
                    <a:pt x="0" y="542"/>
                    <a:pt x="181" y="1263"/>
                    <a:pt x="542" y="1985"/>
                  </a:cubicBezTo>
                  <a:close/>
                </a:path>
              </a:pathLst>
            </a:custGeom>
            <a:solidFill>
              <a:srgbClr val="FFFFFF"/>
            </a:solidFill>
            <a:ln w="1804" cap="flat">
              <a:noFill/>
              <a:prstDash val="solid"/>
              <a:miter/>
            </a:ln>
          </p:spPr>
          <p:txBody>
            <a:bodyPr rtlCol="0" anchor="ctr"/>
            <a:lstStyle/>
            <a:p>
              <a:endParaRPr lang="en-US"/>
            </a:p>
          </p:txBody>
        </p:sp>
        <p:sp>
          <p:nvSpPr>
            <p:cNvPr id="11" name="Freeform 1024">
              <a:extLst>
                <a:ext uri="{FF2B5EF4-FFF2-40B4-BE49-F238E27FC236}">
                  <a16:creationId xmlns:a16="http://schemas.microsoft.com/office/drawing/2014/main" id="{BEFFE2A5-F479-8272-6A2F-71D0A5DE02C4}"/>
                </a:ext>
              </a:extLst>
            </p:cNvPr>
            <p:cNvSpPr/>
            <p:nvPr/>
          </p:nvSpPr>
          <p:spPr>
            <a:xfrm>
              <a:off x="9179031" y="3884696"/>
              <a:ext cx="1443" cy="2526"/>
            </a:xfrm>
            <a:custGeom>
              <a:avLst/>
              <a:gdLst>
                <a:gd name="connsiteX0" fmla="*/ 1444 w 1443"/>
                <a:gd name="connsiteY0" fmla="*/ 2526 h 2526"/>
                <a:gd name="connsiteX1" fmla="*/ 0 w 1443"/>
                <a:gd name="connsiteY1" fmla="*/ 0 h 2526"/>
                <a:gd name="connsiteX2" fmla="*/ 1444 w 1443"/>
                <a:gd name="connsiteY2" fmla="*/ 2526 h 2526"/>
              </a:gdLst>
              <a:ahLst/>
              <a:cxnLst>
                <a:cxn ang="0">
                  <a:pos x="connsiteX0" y="connsiteY0"/>
                </a:cxn>
                <a:cxn ang="0">
                  <a:pos x="connsiteX1" y="connsiteY1"/>
                </a:cxn>
                <a:cxn ang="0">
                  <a:pos x="connsiteX2" y="connsiteY2"/>
                </a:cxn>
              </a:cxnLst>
              <a:rect l="l" t="t" r="r" b="b"/>
              <a:pathLst>
                <a:path w="1443" h="2526">
                  <a:moveTo>
                    <a:pt x="1444" y="2526"/>
                  </a:moveTo>
                  <a:cubicBezTo>
                    <a:pt x="902" y="1624"/>
                    <a:pt x="542" y="902"/>
                    <a:pt x="0" y="0"/>
                  </a:cubicBezTo>
                  <a:cubicBezTo>
                    <a:pt x="542" y="902"/>
                    <a:pt x="902" y="1624"/>
                    <a:pt x="1444" y="2526"/>
                  </a:cubicBezTo>
                  <a:close/>
                </a:path>
              </a:pathLst>
            </a:custGeom>
            <a:solidFill>
              <a:srgbClr val="FFFFFF"/>
            </a:solidFill>
            <a:ln w="1804" cap="flat">
              <a:noFill/>
              <a:prstDash val="solid"/>
              <a:miter/>
            </a:ln>
          </p:spPr>
          <p:txBody>
            <a:bodyPr rtlCol="0" anchor="ctr"/>
            <a:lstStyle/>
            <a:p>
              <a:endParaRPr lang="en-US"/>
            </a:p>
          </p:txBody>
        </p:sp>
        <p:sp>
          <p:nvSpPr>
            <p:cNvPr id="12" name="Freeform 1025">
              <a:extLst>
                <a:ext uri="{FF2B5EF4-FFF2-40B4-BE49-F238E27FC236}">
                  <a16:creationId xmlns:a16="http://schemas.microsoft.com/office/drawing/2014/main" id="{EDE7066F-DD18-0743-E1CD-7AACC624E1CA}"/>
                </a:ext>
              </a:extLst>
            </p:cNvPr>
            <p:cNvSpPr/>
            <p:nvPr/>
          </p:nvSpPr>
          <p:spPr>
            <a:xfrm>
              <a:off x="9114782" y="3894261"/>
              <a:ext cx="360" cy="1082"/>
            </a:xfrm>
            <a:custGeom>
              <a:avLst/>
              <a:gdLst>
                <a:gd name="connsiteX0" fmla="*/ 361 w 360"/>
                <a:gd name="connsiteY0" fmla="*/ 0 h 1082"/>
                <a:gd name="connsiteX1" fmla="*/ 0 w 360"/>
                <a:gd name="connsiteY1" fmla="*/ 1083 h 1082"/>
                <a:gd name="connsiteX2" fmla="*/ 361 w 360"/>
                <a:gd name="connsiteY2" fmla="*/ 0 h 1082"/>
              </a:gdLst>
              <a:ahLst/>
              <a:cxnLst>
                <a:cxn ang="0">
                  <a:pos x="connsiteX0" y="connsiteY0"/>
                </a:cxn>
                <a:cxn ang="0">
                  <a:pos x="connsiteX1" y="connsiteY1"/>
                </a:cxn>
                <a:cxn ang="0">
                  <a:pos x="connsiteX2" y="connsiteY2"/>
                </a:cxn>
              </a:cxnLst>
              <a:rect l="l" t="t" r="r" b="b"/>
              <a:pathLst>
                <a:path w="360" h="1082">
                  <a:moveTo>
                    <a:pt x="361" y="0"/>
                  </a:moveTo>
                  <a:cubicBezTo>
                    <a:pt x="181" y="361"/>
                    <a:pt x="181" y="722"/>
                    <a:pt x="0" y="1083"/>
                  </a:cubicBezTo>
                  <a:cubicBezTo>
                    <a:pt x="181" y="722"/>
                    <a:pt x="181" y="361"/>
                    <a:pt x="361" y="0"/>
                  </a:cubicBezTo>
                  <a:close/>
                </a:path>
              </a:pathLst>
            </a:custGeom>
            <a:solidFill>
              <a:srgbClr val="FFFFFF"/>
            </a:solidFill>
            <a:ln w="1804" cap="flat">
              <a:noFill/>
              <a:prstDash val="solid"/>
              <a:miter/>
            </a:ln>
          </p:spPr>
          <p:txBody>
            <a:bodyPr rtlCol="0" anchor="ctr"/>
            <a:lstStyle/>
            <a:p>
              <a:endParaRPr lang="en-US"/>
            </a:p>
          </p:txBody>
        </p:sp>
        <p:sp>
          <p:nvSpPr>
            <p:cNvPr id="13" name="Freeform 1026">
              <a:extLst>
                <a:ext uri="{FF2B5EF4-FFF2-40B4-BE49-F238E27FC236}">
                  <a16:creationId xmlns:a16="http://schemas.microsoft.com/office/drawing/2014/main" id="{7AD1B80F-9357-C008-D53B-2A12247B5022}"/>
                </a:ext>
              </a:extLst>
            </p:cNvPr>
            <p:cNvSpPr/>
            <p:nvPr/>
          </p:nvSpPr>
          <p:spPr>
            <a:xfrm>
              <a:off x="8280091" y="4100542"/>
              <a:ext cx="180" cy="1984"/>
            </a:xfrm>
            <a:custGeom>
              <a:avLst/>
              <a:gdLst>
                <a:gd name="connsiteX0" fmla="*/ 181 w 180"/>
                <a:gd name="connsiteY0" fmla="*/ 1985 h 1984"/>
                <a:gd name="connsiteX1" fmla="*/ 0 w 180"/>
                <a:gd name="connsiteY1" fmla="*/ 0 h 1984"/>
                <a:gd name="connsiteX2" fmla="*/ 181 w 180"/>
                <a:gd name="connsiteY2" fmla="*/ 1985 h 1984"/>
              </a:gdLst>
              <a:ahLst/>
              <a:cxnLst>
                <a:cxn ang="0">
                  <a:pos x="connsiteX0" y="connsiteY0"/>
                </a:cxn>
                <a:cxn ang="0">
                  <a:pos x="connsiteX1" y="connsiteY1"/>
                </a:cxn>
                <a:cxn ang="0">
                  <a:pos x="connsiteX2" y="connsiteY2"/>
                </a:cxn>
              </a:cxnLst>
              <a:rect l="l" t="t" r="r" b="b"/>
              <a:pathLst>
                <a:path w="180" h="1984">
                  <a:moveTo>
                    <a:pt x="181" y="1985"/>
                  </a:moveTo>
                  <a:cubicBezTo>
                    <a:pt x="181" y="1263"/>
                    <a:pt x="181" y="722"/>
                    <a:pt x="0" y="0"/>
                  </a:cubicBezTo>
                  <a:cubicBezTo>
                    <a:pt x="181" y="722"/>
                    <a:pt x="181" y="1443"/>
                    <a:pt x="181" y="1985"/>
                  </a:cubicBezTo>
                  <a:close/>
                </a:path>
              </a:pathLst>
            </a:custGeom>
            <a:solidFill>
              <a:srgbClr val="FFFFFF"/>
            </a:solidFill>
            <a:ln w="1804" cap="flat">
              <a:noFill/>
              <a:prstDash val="solid"/>
              <a:miter/>
            </a:ln>
          </p:spPr>
          <p:txBody>
            <a:bodyPr rtlCol="0" anchor="ctr"/>
            <a:lstStyle/>
            <a:p>
              <a:endParaRPr lang="en-US"/>
            </a:p>
          </p:txBody>
        </p:sp>
        <p:sp>
          <p:nvSpPr>
            <p:cNvPr id="14" name="Freeform 1027">
              <a:extLst>
                <a:ext uri="{FF2B5EF4-FFF2-40B4-BE49-F238E27FC236}">
                  <a16:creationId xmlns:a16="http://schemas.microsoft.com/office/drawing/2014/main" id="{6DC2CD81-B940-506E-F1AB-40ED773C4335}"/>
                </a:ext>
              </a:extLst>
            </p:cNvPr>
            <p:cNvSpPr/>
            <p:nvPr/>
          </p:nvSpPr>
          <p:spPr>
            <a:xfrm>
              <a:off x="9113519" y="3898412"/>
              <a:ext cx="360" cy="1263"/>
            </a:xfrm>
            <a:custGeom>
              <a:avLst/>
              <a:gdLst>
                <a:gd name="connsiteX0" fmla="*/ 361 w 360"/>
                <a:gd name="connsiteY0" fmla="*/ 0 h 1263"/>
                <a:gd name="connsiteX1" fmla="*/ 0 w 360"/>
                <a:gd name="connsiteY1" fmla="*/ 1263 h 1263"/>
                <a:gd name="connsiteX2" fmla="*/ 361 w 360"/>
                <a:gd name="connsiteY2" fmla="*/ 0 h 1263"/>
              </a:gdLst>
              <a:ahLst/>
              <a:cxnLst>
                <a:cxn ang="0">
                  <a:pos x="connsiteX0" y="connsiteY0"/>
                </a:cxn>
                <a:cxn ang="0">
                  <a:pos x="connsiteX1" y="connsiteY1"/>
                </a:cxn>
                <a:cxn ang="0">
                  <a:pos x="connsiteX2" y="connsiteY2"/>
                </a:cxn>
              </a:cxnLst>
              <a:rect l="l" t="t" r="r" b="b"/>
              <a:pathLst>
                <a:path w="360" h="1263">
                  <a:moveTo>
                    <a:pt x="361" y="0"/>
                  </a:moveTo>
                  <a:cubicBezTo>
                    <a:pt x="181" y="361"/>
                    <a:pt x="181" y="722"/>
                    <a:pt x="0" y="1263"/>
                  </a:cubicBezTo>
                  <a:cubicBezTo>
                    <a:pt x="0" y="902"/>
                    <a:pt x="181" y="361"/>
                    <a:pt x="361" y="0"/>
                  </a:cubicBezTo>
                  <a:close/>
                </a:path>
              </a:pathLst>
            </a:custGeom>
            <a:solidFill>
              <a:srgbClr val="FFFFFF"/>
            </a:solidFill>
            <a:ln w="1804" cap="flat">
              <a:noFill/>
              <a:prstDash val="solid"/>
              <a:miter/>
            </a:ln>
          </p:spPr>
          <p:txBody>
            <a:bodyPr rtlCol="0" anchor="ctr"/>
            <a:lstStyle/>
            <a:p>
              <a:endParaRPr lang="en-US"/>
            </a:p>
          </p:txBody>
        </p:sp>
        <p:sp>
          <p:nvSpPr>
            <p:cNvPr id="15" name="Freeform 1028">
              <a:extLst>
                <a:ext uri="{FF2B5EF4-FFF2-40B4-BE49-F238E27FC236}">
                  <a16:creationId xmlns:a16="http://schemas.microsoft.com/office/drawing/2014/main" id="{D6062404-828C-EA14-1B17-533266F15470}"/>
                </a:ext>
              </a:extLst>
            </p:cNvPr>
            <p:cNvSpPr/>
            <p:nvPr/>
          </p:nvSpPr>
          <p:spPr>
            <a:xfrm>
              <a:off x="8280091" y="4098376"/>
              <a:ext cx="1804" cy="2166"/>
            </a:xfrm>
            <a:custGeom>
              <a:avLst/>
              <a:gdLst>
                <a:gd name="connsiteX0" fmla="*/ 0 w 1804"/>
                <a:gd name="connsiteY0" fmla="*/ 2166 h 2166"/>
                <a:gd name="connsiteX1" fmla="*/ 0 w 1804"/>
                <a:gd name="connsiteY1" fmla="*/ 0 h 2166"/>
                <a:gd name="connsiteX2" fmla="*/ 0 w 1804"/>
                <a:gd name="connsiteY2" fmla="*/ 2166 h 2166"/>
              </a:gdLst>
              <a:ahLst/>
              <a:cxnLst>
                <a:cxn ang="0">
                  <a:pos x="connsiteX0" y="connsiteY0"/>
                </a:cxn>
                <a:cxn ang="0">
                  <a:pos x="connsiteX1" y="connsiteY1"/>
                </a:cxn>
                <a:cxn ang="0">
                  <a:pos x="connsiteX2" y="connsiteY2"/>
                </a:cxn>
              </a:cxnLst>
              <a:rect l="l" t="t" r="r" b="b"/>
              <a:pathLst>
                <a:path w="1804" h="2166">
                  <a:moveTo>
                    <a:pt x="0" y="2166"/>
                  </a:moveTo>
                  <a:cubicBezTo>
                    <a:pt x="0" y="1444"/>
                    <a:pt x="0" y="722"/>
                    <a:pt x="0" y="0"/>
                  </a:cubicBezTo>
                  <a:cubicBezTo>
                    <a:pt x="0" y="722"/>
                    <a:pt x="0" y="1444"/>
                    <a:pt x="0" y="2166"/>
                  </a:cubicBezTo>
                  <a:close/>
                </a:path>
              </a:pathLst>
            </a:custGeom>
            <a:solidFill>
              <a:srgbClr val="FFFFFF"/>
            </a:solidFill>
            <a:ln w="1804" cap="flat">
              <a:noFill/>
              <a:prstDash val="solid"/>
              <a:miter/>
            </a:ln>
          </p:spPr>
          <p:txBody>
            <a:bodyPr rtlCol="0" anchor="ctr"/>
            <a:lstStyle/>
            <a:p>
              <a:endParaRPr lang="en-US"/>
            </a:p>
          </p:txBody>
        </p:sp>
        <p:sp>
          <p:nvSpPr>
            <p:cNvPr id="16" name="Freeform 1029">
              <a:extLst>
                <a:ext uri="{FF2B5EF4-FFF2-40B4-BE49-F238E27FC236}">
                  <a16:creationId xmlns:a16="http://schemas.microsoft.com/office/drawing/2014/main" id="{4CDA2F19-E84A-4693-23A0-0240D415A7EC}"/>
                </a:ext>
              </a:extLst>
            </p:cNvPr>
            <p:cNvSpPr/>
            <p:nvPr/>
          </p:nvSpPr>
          <p:spPr>
            <a:xfrm>
              <a:off x="9538715" y="3521041"/>
              <a:ext cx="31221" cy="9384"/>
            </a:xfrm>
            <a:custGeom>
              <a:avLst/>
              <a:gdLst>
                <a:gd name="connsiteX0" fmla="*/ 0 w 31221"/>
                <a:gd name="connsiteY0" fmla="*/ 0 h 9384"/>
                <a:gd name="connsiteX1" fmla="*/ 31222 w 31221"/>
                <a:gd name="connsiteY1" fmla="*/ 9385 h 9384"/>
                <a:gd name="connsiteX2" fmla="*/ 0 w 31221"/>
                <a:gd name="connsiteY2" fmla="*/ 0 h 9384"/>
              </a:gdLst>
              <a:ahLst/>
              <a:cxnLst>
                <a:cxn ang="0">
                  <a:pos x="connsiteX0" y="connsiteY0"/>
                </a:cxn>
                <a:cxn ang="0">
                  <a:pos x="connsiteX1" y="connsiteY1"/>
                </a:cxn>
                <a:cxn ang="0">
                  <a:pos x="connsiteX2" y="connsiteY2"/>
                </a:cxn>
              </a:cxnLst>
              <a:rect l="l" t="t" r="r" b="b"/>
              <a:pathLst>
                <a:path w="31221" h="9384">
                  <a:moveTo>
                    <a:pt x="0" y="0"/>
                  </a:moveTo>
                  <a:cubicBezTo>
                    <a:pt x="10828" y="3249"/>
                    <a:pt x="21296" y="6317"/>
                    <a:pt x="31222" y="9385"/>
                  </a:cubicBezTo>
                  <a:cubicBezTo>
                    <a:pt x="21296" y="6317"/>
                    <a:pt x="10828" y="3249"/>
                    <a:pt x="0" y="0"/>
                  </a:cubicBezTo>
                  <a:close/>
                </a:path>
              </a:pathLst>
            </a:custGeom>
            <a:solidFill>
              <a:srgbClr val="FFFFFF"/>
            </a:solidFill>
            <a:ln w="1804" cap="flat">
              <a:noFill/>
              <a:prstDash val="solid"/>
              <a:miter/>
            </a:ln>
          </p:spPr>
          <p:txBody>
            <a:bodyPr rtlCol="0" anchor="ctr"/>
            <a:lstStyle/>
            <a:p>
              <a:endParaRPr lang="en-US"/>
            </a:p>
          </p:txBody>
        </p:sp>
        <p:sp>
          <p:nvSpPr>
            <p:cNvPr id="17" name="Freeform 1030">
              <a:extLst>
                <a:ext uri="{FF2B5EF4-FFF2-40B4-BE49-F238E27FC236}">
                  <a16:creationId xmlns:a16="http://schemas.microsoft.com/office/drawing/2014/main" id="{3533C843-1567-4827-596A-4D51AE3DC0B7}"/>
                </a:ext>
              </a:extLst>
            </p:cNvPr>
            <p:cNvSpPr/>
            <p:nvPr/>
          </p:nvSpPr>
          <p:spPr>
            <a:xfrm>
              <a:off x="8284423" y="4119853"/>
              <a:ext cx="902" cy="2165"/>
            </a:xfrm>
            <a:custGeom>
              <a:avLst/>
              <a:gdLst>
                <a:gd name="connsiteX0" fmla="*/ 902 w 902"/>
                <a:gd name="connsiteY0" fmla="*/ 2166 h 2165"/>
                <a:gd name="connsiteX1" fmla="*/ 0 w 902"/>
                <a:gd name="connsiteY1" fmla="*/ 0 h 2165"/>
                <a:gd name="connsiteX2" fmla="*/ 902 w 902"/>
                <a:gd name="connsiteY2" fmla="*/ 2166 h 2165"/>
              </a:gdLst>
              <a:ahLst/>
              <a:cxnLst>
                <a:cxn ang="0">
                  <a:pos x="connsiteX0" y="connsiteY0"/>
                </a:cxn>
                <a:cxn ang="0">
                  <a:pos x="connsiteX1" y="connsiteY1"/>
                </a:cxn>
                <a:cxn ang="0">
                  <a:pos x="connsiteX2" y="connsiteY2"/>
                </a:cxn>
              </a:cxnLst>
              <a:rect l="l" t="t" r="r" b="b"/>
              <a:pathLst>
                <a:path w="902" h="2165">
                  <a:moveTo>
                    <a:pt x="902" y="2166"/>
                  </a:moveTo>
                  <a:cubicBezTo>
                    <a:pt x="541" y="1444"/>
                    <a:pt x="361" y="722"/>
                    <a:pt x="0" y="0"/>
                  </a:cubicBezTo>
                  <a:cubicBezTo>
                    <a:pt x="180" y="722"/>
                    <a:pt x="541" y="1444"/>
                    <a:pt x="902" y="2166"/>
                  </a:cubicBezTo>
                  <a:close/>
                </a:path>
              </a:pathLst>
            </a:custGeom>
            <a:solidFill>
              <a:srgbClr val="FFFFFF"/>
            </a:solidFill>
            <a:ln w="1804" cap="flat">
              <a:noFill/>
              <a:prstDash val="solid"/>
              <a:miter/>
            </a:ln>
          </p:spPr>
          <p:txBody>
            <a:bodyPr rtlCol="0" anchor="ctr"/>
            <a:lstStyle/>
            <a:p>
              <a:endParaRPr lang="en-US"/>
            </a:p>
          </p:txBody>
        </p:sp>
        <p:sp>
          <p:nvSpPr>
            <p:cNvPr id="18" name="Freeform 1031">
              <a:extLst>
                <a:ext uri="{FF2B5EF4-FFF2-40B4-BE49-F238E27FC236}">
                  <a16:creationId xmlns:a16="http://schemas.microsoft.com/office/drawing/2014/main" id="{694E5E57-A1D8-8B05-24AB-6D6CE647DB85}"/>
                </a:ext>
              </a:extLst>
            </p:cNvPr>
            <p:cNvSpPr/>
            <p:nvPr/>
          </p:nvSpPr>
          <p:spPr>
            <a:xfrm>
              <a:off x="8280091" y="4096211"/>
              <a:ext cx="1804" cy="1985"/>
            </a:xfrm>
            <a:custGeom>
              <a:avLst/>
              <a:gdLst>
                <a:gd name="connsiteX0" fmla="*/ 0 w 1804"/>
                <a:gd name="connsiteY0" fmla="*/ 1985 h 1985"/>
                <a:gd name="connsiteX1" fmla="*/ 0 w 1804"/>
                <a:gd name="connsiteY1" fmla="*/ 0 h 1985"/>
                <a:gd name="connsiteX2" fmla="*/ 0 w 1804"/>
                <a:gd name="connsiteY2" fmla="*/ 1985 h 1985"/>
              </a:gdLst>
              <a:ahLst/>
              <a:cxnLst>
                <a:cxn ang="0">
                  <a:pos x="connsiteX0" y="connsiteY0"/>
                </a:cxn>
                <a:cxn ang="0">
                  <a:pos x="connsiteX1" y="connsiteY1"/>
                </a:cxn>
                <a:cxn ang="0">
                  <a:pos x="connsiteX2" y="connsiteY2"/>
                </a:cxn>
              </a:cxnLst>
              <a:rect l="l" t="t" r="r" b="b"/>
              <a:pathLst>
                <a:path w="1804" h="1985">
                  <a:moveTo>
                    <a:pt x="0" y="1985"/>
                  </a:moveTo>
                  <a:cubicBezTo>
                    <a:pt x="0" y="1263"/>
                    <a:pt x="0" y="722"/>
                    <a:pt x="0" y="0"/>
                  </a:cubicBezTo>
                  <a:cubicBezTo>
                    <a:pt x="0" y="722"/>
                    <a:pt x="0" y="1444"/>
                    <a:pt x="0" y="1985"/>
                  </a:cubicBezTo>
                  <a:close/>
                </a:path>
              </a:pathLst>
            </a:custGeom>
            <a:solidFill>
              <a:srgbClr val="FFFFFF"/>
            </a:solidFill>
            <a:ln w="1804" cap="flat">
              <a:noFill/>
              <a:prstDash val="solid"/>
              <a:miter/>
            </a:ln>
          </p:spPr>
          <p:txBody>
            <a:bodyPr rtlCol="0" anchor="ctr"/>
            <a:lstStyle/>
            <a:p>
              <a:endParaRPr lang="en-US"/>
            </a:p>
          </p:txBody>
        </p:sp>
        <p:sp>
          <p:nvSpPr>
            <p:cNvPr id="19" name="Freeform 1032">
              <a:extLst>
                <a:ext uri="{FF2B5EF4-FFF2-40B4-BE49-F238E27FC236}">
                  <a16:creationId xmlns:a16="http://schemas.microsoft.com/office/drawing/2014/main" id="{D49A785C-A3C6-7CB2-1E7C-BD607856EA5C}"/>
                </a:ext>
              </a:extLst>
            </p:cNvPr>
            <p:cNvSpPr/>
            <p:nvPr/>
          </p:nvSpPr>
          <p:spPr>
            <a:xfrm>
              <a:off x="8282618" y="4114439"/>
              <a:ext cx="1624" cy="4872"/>
            </a:xfrm>
            <a:custGeom>
              <a:avLst/>
              <a:gdLst>
                <a:gd name="connsiteX0" fmla="*/ 1624 w 1624"/>
                <a:gd name="connsiteY0" fmla="*/ 4873 h 4872"/>
                <a:gd name="connsiteX1" fmla="*/ 0 w 1624"/>
                <a:gd name="connsiteY1" fmla="*/ 0 h 4872"/>
                <a:gd name="connsiteX2" fmla="*/ 1624 w 1624"/>
                <a:gd name="connsiteY2" fmla="*/ 4873 h 4872"/>
              </a:gdLst>
              <a:ahLst/>
              <a:cxnLst>
                <a:cxn ang="0">
                  <a:pos x="connsiteX0" y="connsiteY0"/>
                </a:cxn>
                <a:cxn ang="0">
                  <a:pos x="connsiteX1" y="connsiteY1"/>
                </a:cxn>
                <a:cxn ang="0">
                  <a:pos x="connsiteX2" y="connsiteY2"/>
                </a:cxn>
              </a:cxnLst>
              <a:rect l="l" t="t" r="r" b="b"/>
              <a:pathLst>
                <a:path w="1624" h="4872">
                  <a:moveTo>
                    <a:pt x="1624" y="4873"/>
                  </a:moveTo>
                  <a:cubicBezTo>
                    <a:pt x="902" y="3249"/>
                    <a:pt x="361" y="1624"/>
                    <a:pt x="0" y="0"/>
                  </a:cubicBezTo>
                  <a:cubicBezTo>
                    <a:pt x="361" y="1624"/>
                    <a:pt x="902" y="3068"/>
                    <a:pt x="1624" y="4873"/>
                  </a:cubicBezTo>
                  <a:close/>
                </a:path>
              </a:pathLst>
            </a:custGeom>
            <a:solidFill>
              <a:srgbClr val="FFFFFF"/>
            </a:solidFill>
            <a:ln w="1804" cap="flat">
              <a:noFill/>
              <a:prstDash val="solid"/>
              <a:miter/>
            </a:ln>
          </p:spPr>
          <p:txBody>
            <a:bodyPr rtlCol="0" anchor="ctr"/>
            <a:lstStyle/>
            <a:p>
              <a:endParaRPr lang="en-US"/>
            </a:p>
          </p:txBody>
        </p:sp>
        <p:sp>
          <p:nvSpPr>
            <p:cNvPr id="20" name="Freeform 1033">
              <a:extLst>
                <a:ext uri="{FF2B5EF4-FFF2-40B4-BE49-F238E27FC236}">
                  <a16:creationId xmlns:a16="http://schemas.microsoft.com/office/drawing/2014/main" id="{2BFEE235-52AB-A778-BC5B-9F1C3FD355CC}"/>
                </a:ext>
              </a:extLst>
            </p:cNvPr>
            <p:cNvSpPr/>
            <p:nvPr/>
          </p:nvSpPr>
          <p:spPr>
            <a:xfrm>
              <a:off x="8285506" y="4122560"/>
              <a:ext cx="1263" cy="2707"/>
            </a:xfrm>
            <a:custGeom>
              <a:avLst/>
              <a:gdLst>
                <a:gd name="connsiteX0" fmla="*/ 1263 w 1263"/>
                <a:gd name="connsiteY0" fmla="*/ 2707 h 2707"/>
                <a:gd name="connsiteX1" fmla="*/ 0 w 1263"/>
                <a:gd name="connsiteY1" fmla="*/ 0 h 2707"/>
                <a:gd name="connsiteX2" fmla="*/ 1263 w 1263"/>
                <a:gd name="connsiteY2" fmla="*/ 2707 h 2707"/>
              </a:gdLst>
              <a:ahLst/>
              <a:cxnLst>
                <a:cxn ang="0">
                  <a:pos x="connsiteX0" y="connsiteY0"/>
                </a:cxn>
                <a:cxn ang="0">
                  <a:pos x="connsiteX1" y="connsiteY1"/>
                </a:cxn>
                <a:cxn ang="0">
                  <a:pos x="connsiteX2" y="connsiteY2"/>
                </a:cxn>
              </a:cxnLst>
              <a:rect l="l" t="t" r="r" b="b"/>
              <a:pathLst>
                <a:path w="1263" h="2707">
                  <a:moveTo>
                    <a:pt x="1263" y="2707"/>
                  </a:moveTo>
                  <a:cubicBezTo>
                    <a:pt x="902" y="1805"/>
                    <a:pt x="361" y="902"/>
                    <a:pt x="0" y="0"/>
                  </a:cubicBezTo>
                  <a:cubicBezTo>
                    <a:pt x="361" y="902"/>
                    <a:pt x="722" y="1805"/>
                    <a:pt x="1263" y="2707"/>
                  </a:cubicBezTo>
                  <a:close/>
                </a:path>
              </a:pathLst>
            </a:custGeom>
            <a:solidFill>
              <a:srgbClr val="FFFFFF"/>
            </a:solidFill>
            <a:ln w="1804" cap="flat">
              <a:noFill/>
              <a:prstDash val="solid"/>
              <a:miter/>
            </a:ln>
          </p:spPr>
          <p:txBody>
            <a:bodyPr rtlCol="0" anchor="ctr"/>
            <a:lstStyle/>
            <a:p>
              <a:endParaRPr lang="en-US"/>
            </a:p>
          </p:txBody>
        </p:sp>
        <p:sp>
          <p:nvSpPr>
            <p:cNvPr id="21" name="Freeform 1034">
              <a:extLst>
                <a:ext uri="{FF2B5EF4-FFF2-40B4-BE49-F238E27FC236}">
                  <a16:creationId xmlns:a16="http://schemas.microsoft.com/office/drawing/2014/main" id="{0B0E5F06-BB23-6AA7-BE4F-4A1BEF1FEF7D}"/>
                </a:ext>
              </a:extLst>
            </p:cNvPr>
            <p:cNvSpPr/>
            <p:nvPr/>
          </p:nvSpPr>
          <p:spPr>
            <a:xfrm>
              <a:off x="8286949" y="4125989"/>
              <a:ext cx="1083" cy="2346"/>
            </a:xfrm>
            <a:custGeom>
              <a:avLst/>
              <a:gdLst>
                <a:gd name="connsiteX0" fmla="*/ 1083 w 1083"/>
                <a:gd name="connsiteY0" fmla="*/ 2346 h 2346"/>
                <a:gd name="connsiteX1" fmla="*/ 0 w 1083"/>
                <a:gd name="connsiteY1" fmla="*/ 0 h 2346"/>
                <a:gd name="connsiteX2" fmla="*/ 1083 w 1083"/>
                <a:gd name="connsiteY2" fmla="*/ 2346 h 2346"/>
              </a:gdLst>
              <a:ahLst/>
              <a:cxnLst>
                <a:cxn ang="0">
                  <a:pos x="connsiteX0" y="connsiteY0"/>
                </a:cxn>
                <a:cxn ang="0">
                  <a:pos x="connsiteX1" y="connsiteY1"/>
                </a:cxn>
                <a:cxn ang="0">
                  <a:pos x="connsiteX2" y="connsiteY2"/>
                </a:cxn>
              </a:cxnLst>
              <a:rect l="l" t="t" r="r" b="b"/>
              <a:pathLst>
                <a:path w="1083" h="2346">
                  <a:moveTo>
                    <a:pt x="1083" y="2346"/>
                  </a:moveTo>
                  <a:cubicBezTo>
                    <a:pt x="722" y="1444"/>
                    <a:pt x="361" y="722"/>
                    <a:pt x="0" y="0"/>
                  </a:cubicBezTo>
                  <a:cubicBezTo>
                    <a:pt x="361" y="722"/>
                    <a:pt x="722" y="1444"/>
                    <a:pt x="1083" y="2346"/>
                  </a:cubicBezTo>
                  <a:close/>
                </a:path>
              </a:pathLst>
            </a:custGeom>
            <a:solidFill>
              <a:srgbClr val="FFFFFF"/>
            </a:solidFill>
            <a:ln w="1804" cap="flat">
              <a:noFill/>
              <a:prstDash val="solid"/>
              <a:miter/>
            </a:ln>
          </p:spPr>
          <p:txBody>
            <a:bodyPr rtlCol="0" anchor="ctr"/>
            <a:lstStyle/>
            <a:p>
              <a:endParaRPr lang="en-US"/>
            </a:p>
          </p:txBody>
        </p:sp>
        <p:sp>
          <p:nvSpPr>
            <p:cNvPr id="22" name="Freeform 1035">
              <a:extLst>
                <a:ext uri="{FF2B5EF4-FFF2-40B4-BE49-F238E27FC236}">
                  <a16:creationId xmlns:a16="http://schemas.microsoft.com/office/drawing/2014/main" id="{F893B413-F5B8-EB03-FC44-D100B6F1CAC7}"/>
                </a:ext>
              </a:extLst>
            </p:cNvPr>
            <p:cNvSpPr/>
            <p:nvPr/>
          </p:nvSpPr>
          <p:spPr>
            <a:xfrm>
              <a:off x="8288393" y="4129237"/>
              <a:ext cx="1624" cy="3067"/>
            </a:xfrm>
            <a:custGeom>
              <a:avLst/>
              <a:gdLst>
                <a:gd name="connsiteX0" fmla="*/ 1624 w 1624"/>
                <a:gd name="connsiteY0" fmla="*/ 3068 h 3067"/>
                <a:gd name="connsiteX1" fmla="*/ 0 w 1624"/>
                <a:gd name="connsiteY1" fmla="*/ 0 h 3067"/>
                <a:gd name="connsiteX2" fmla="*/ 1624 w 1624"/>
                <a:gd name="connsiteY2" fmla="*/ 3068 h 3067"/>
              </a:gdLst>
              <a:ahLst/>
              <a:cxnLst>
                <a:cxn ang="0">
                  <a:pos x="connsiteX0" y="connsiteY0"/>
                </a:cxn>
                <a:cxn ang="0">
                  <a:pos x="connsiteX1" y="connsiteY1"/>
                </a:cxn>
                <a:cxn ang="0">
                  <a:pos x="connsiteX2" y="connsiteY2"/>
                </a:cxn>
              </a:cxnLst>
              <a:rect l="l" t="t" r="r" b="b"/>
              <a:pathLst>
                <a:path w="1624" h="3067">
                  <a:moveTo>
                    <a:pt x="1624" y="3068"/>
                  </a:moveTo>
                  <a:cubicBezTo>
                    <a:pt x="1083" y="1985"/>
                    <a:pt x="542" y="902"/>
                    <a:pt x="0" y="0"/>
                  </a:cubicBezTo>
                  <a:cubicBezTo>
                    <a:pt x="542" y="902"/>
                    <a:pt x="1083" y="1985"/>
                    <a:pt x="1624" y="3068"/>
                  </a:cubicBezTo>
                  <a:close/>
                </a:path>
              </a:pathLst>
            </a:custGeom>
            <a:solidFill>
              <a:srgbClr val="FFFFFF"/>
            </a:solidFill>
            <a:ln w="1804" cap="flat">
              <a:noFill/>
              <a:prstDash val="solid"/>
              <a:miter/>
            </a:ln>
          </p:spPr>
          <p:txBody>
            <a:bodyPr rtlCol="0" anchor="ctr"/>
            <a:lstStyle/>
            <a:p>
              <a:endParaRPr lang="en-US"/>
            </a:p>
          </p:txBody>
        </p:sp>
        <p:sp>
          <p:nvSpPr>
            <p:cNvPr id="23" name="Freeform 1036">
              <a:extLst>
                <a:ext uri="{FF2B5EF4-FFF2-40B4-BE49-F238E27FC236}">
                  <a16:creationId xmlns:a16="http://schemas.microsoft.com/office/drawing/2014/main" id="{52E87323-3496-3FA7-CA4A-84BDDA722AF2}"/>
                </a:ext>
              </a:extLst>
            </p:cNvPr>
            <p:cNvSpPr/>
            <p:nvPr/>
          </p:nvSpPr>
          <p:spPr>
            <a:xfrm>
              <a:off x="9116587" y="3890290"/>
              <a:ext cx="180" cy="541"/>
            </a:xfrm>
            <a:custGeom>
              <a:avLst/>
              <a:gdLst>
                <a:gd name="connsiteX0" fmla="*/ 181 w 180"/>
                <a:gd name="connsiteY0" fmla="*/ 0 h 541"/>
                <a:gd name="connsiteX1" fmla="*/ 0 w 180"/>
                <a:gd name="connsiteY1" fmla="*/ 541 h 541"/>
                <a:gd name="connsiteX2" fmla="*/ 181 w 180"/>
                <a:gd name="connsiteY2" fmla="*/ 0 h 541"/>
              </a:gdLst>
              <a:ahLst/>
              <a:cxnLst>
                <a:cxn ang="0">
                  <a:pos x="connsiteX0" y="connsiteY0"/>
                </a:cxn>
                <a:cxn ang="0">
                  <a:pos x="connsiteX1" y="connsiteY1"/>
                </a:cxn>
                <a:cxn ang="0">
                  <a:pos x="connsiteX2" y="connsiteY2"/>
                </a:cxn>
              </a:cxnLst>
              <a:rect l="l" t="t" r="r" b="b"/>
              <a:pathLst>
                <a:path w="180" h="541">
                  <a:moveTo>
                    <a:pt x="181" y="0"/>
                  </a:moveTo>
                  <a:cubicBezTo>
                    <a:pt x="181" y="180"/>
                    <a:pt x="0" y="361"/>
                    <a:pt x="0" y="541"/>
                  </a:cubicBezTo>
                  <a:cubicBezTo>
                    <a:pt x="0" y="361"/>
                    <a:pt x="181" y="180"/>
                    <a:pt x="181" y="0"/>
                  </a:cubicBezTo>
                  <a:close/>
                </a:path>
              </a:pathLst>
            </a:custGeom>
            <a:solidFill>
              <a:srgbClr val="FFFFFF"/>
            </a:solidFill>
            <a:ln w="1804" cap="flat">
              <a:noFill/>
              <a:prstDash val="solid"/>
              <a:miter/>
            </a:ln>
          </p:spPr>
          <p:txBody>
            <a:bodyPr rtlCol="0" anchor="ctr"/>
            <a:lstStyle/>
            <a:p>
              <a:endParaRPr lang="en-US"/>
            </a:p>
          </p:txBody>
        </p:sp>
        <p:sp>
          <p:nvSpPr>
            <p:cNvPr id="24" name="Freeform 1037">
              <a:extLst>
                <a:ext uri="{FF2B5EF4-FFF2-40B4-BE49-F238E27FC236}">
                  <a16:creationId xmlns:a16="http://schemas.microsoft.com/office/drawing/2014/main" id="{68220695-2CF7-E2DC-F656-02A20C81B905}"/>
                </a:ext>
              </a:extLst>
            </p:cNvPr>
            <p:cNvSpPr/>
            <p:nvPr/>
          </p:nvSpPr>
          <p:spPr>
            <a:xfrm>
              <a:off x="9608919" y="3542337"/>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0"/>
                    <a:pt x="1443" y="541"/>
                    <a:pt x="2346" y="722"/>
                  </a:cubicBezTo>
                  <a:cubicBezTo>
                    <a:pt x="1624" y="361"/>
                    <a:pt x="902" y="180"/>
                    <a:pt x="0" y="0"/>
                  </a:cubicBezTo>
                  <a:close/>
                </a:path>
              </a:pathLst>
            </a:custGeom>
            <a:solidFill>
              <a:srgbClr val="FFFFFF"/>
            </a:solidFill>
            <a:ln w="1804" cap="flat">
              <a:noFill/>
              <a:prstDash val="solid"/>
              <a:miter/>
            </a:ln>
          </p:spPr>
          <p:txBody>
            <a:bodyPr rtlCol="0" anchor="ctr"/>
            <a:lstStyle/>
            <a:p>
              <a:endParaRPr lang="en-US"/>
            </a:p>
          </p:txBody>
        </p:sp>
        <p:sp>
          <p:nvSpPr>
            <p:cNvPr id="25" name="Freeform 1038">
              <a:extLst>
                <a:ext uri="{FF2B5EF4-FFF2-40B4-BE49-F238E27FC236}">
                  <a16:creationId xmlns:a16="http://schemas.microsoft.com/office/drawing/2014/main" id="{CCF33211-BAD5-AECF-C88C-93D872AA7CF0}"/>
                </a:ext>
              </a:extLst>
            </p:cNvPr>
            <p:cNvSpPr/>
            <p:nvPr/>
          </p:nvSpPr>
          <p:spPr>
            <a:xfrm>
              <a:off x="9590872" y="3536742"/>
              <a:ext cx="13535" cy="4150"/>
            </a:xfrm>
            <a:custGeom>
              <a:avLst/>
              <a:gdLst>
                <a:gd name="connsiteX0" fmla="*/ 0 w 13535"/>
                <a:gd name="connsiteY0" fmla="*/ 0 h 4150"/>
                <a:gd name="connsiteX1" fmla="*/ 13536 w 13535"/>
                <a:gd name="connsiteY1" fmla="*/ 4151 h 4150"/>
                <a:gd name="connsiteX2" fmla="*/ 0 w 13535"/>
                <a:gd name="connsiteY2" fmla="*/ 0 h 4150"/>
              </a:gdLst>
              <a:ahLst/>
              <a:cxnLst>
                <a:cxn ang="0">
                  <a:pos x="connsiteX0" y="connsiteY0"/>
                </a:cxn>
                <a:cxn ang="0">
                  <a:pos x="connsiteX1" y="connsiteY1"/>
                </a:cxn>
                <a:cxn ang="0">
                  <a:pos x="connsiteX2" y="connsiteY2"/>
                </a:cxn>
              </a:cxnLst>
              <a:rect l="l" t="t" r="r" b="b"/>
              <a:pathLst>
                <a:path w="13535" h="4150">
                  <a:moveTo>
                    <a:pt x="0" y="0"/>
                  </a:moveTo>
                  <a:cubicBezTo>
                    <a:pt x="4692" y="1444"/>
                    <a:pt x="9204" y="2888"/>
                    <a:pt x="13536" y="4151"/>
                  </a:cubicBezTo>
                  <a:cubicBezTo>
                    <a:pt x="9385" y="2888"/>
                    <a:pt x="4873" y="1444"/>
                    <a:pt x="0" y="0"/>
                  </a:cubicBezTo>
                  <a:close/>
                </a:path>
              </a:pathLst>
            </a:custGeom>
            <a:solidFill>
              <a:srgbClr val="FFFFFF"/>
            </a:solidFill>
            <a:ln w="1804" cap="flat">
              <a:noFill/>
              <a:prstDash val="solid"/>
              <a:miter/>
            </a:ln>
          </p:spPr>
          <p:txBody>
            <a:bodyPr rtlCol="0" anchor="ctr"/>
            <a:lstStyle/>
            <a:p>
              <a:endParaRPr lang="en-US"/>
            </a:p>
          </p:txBody>
        </p:sp>
        <p:sp>
          <p:nvSpPr>
            <p:cNvPr id="26" name="Freeform 1039">
              <a:extLst>
                <a:ext uri="{FF2B5EF4-FFF2-40B4-BE49-F238E27FC236}">
                  <a16:creationId xmlns:a16="http://schemas.microsoft.com/office/drawing/2014/main" id="{D18C1A17-B7B5-8C5F-5562-A797D4D94D2B}"/>
                </a:ext>
              </a:extLst>
            </p:cNvPr>
            <p:cNvSpPr/>
            <p:nvPr/>
          </p:nvSpPr>
          <p:spPr>
            <a:xfrm>
              <a:off x="9534023" y="3519597"/>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3" y="361"/>
                    <a:pt x="2888" y="902"/>
                    <a:pt x="4331" y="1263"/>
                  </a:cubicBezTo>
                  <a:cubicBezTo>
                    <a:pt x="2888" y="902"/>
                    <a:pt x="1443" y="542"/>
                    <a:pt x="0" y="0"/>
                  </a:cubicBezTo>
                  <a:close/>
                </a:path>
              </a:pathLst>
            </a:custGeom>
            <a:solidFill>
              <a:srgbClr val="FFFFFF"/>
            </a:solidFill>
            <a:ln w="1804" cap="flat">
              <a:noFill/>
              <a:prstDash val="solid"/>
              <a:miter/>
            </a:ln>
          </p:spPr>
          <p:txBody>
            <a:bodyPr rtlCol="0" anchor="ctr"/>
            <a:lstStyle/>
            <a:p>
              <a:endParaRPr lang="en-US"/>
            </a:p>
          </p:txBody>
        </p:sp>
        <p:sp>
          <p:nvSpPr>
            <p:cNvPr id="27" name="Freeform 1040">
              <a:extLst>
                <a:ext uri="{FF2B5EF4-FFF2-40B4-BE49-F238E27FC236}">
                  <a16:creationId xmlns:a16="http://schemas.microsoft.com/office/drawing/2014/main" id="{35AA0100-807B-B936-0DA3-364FE1CFE876}"/>
                </a:ext>
              </a:extLst>
            </p:cNvPr>
            <p:cNvSpPr/>
            <p:nvPr/>
          </p:nvSpPr>
          <p:spPr>
            <a:xfrm>
              <a:off x="9605490" y="3541254"/>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1"/>
                    <a:pt x="1624" y="542"/>
                    <a:pt x="2346" y="722"/>
                  </a:cubicBezTo>
                  <a:cubicBezTo>
                    <a:pt x="1443" y="361"/>
                    <a:pt x="722" y="181"/>
                    <a:pt x="0" y="0"/>
                  </a:cubicBezTo>
                  <a:close/>
                </a:path>
              </a:pathLst>
            </a:custGeom>
            <a:solidFill>
              <a:srgbClr val="FFFFFF"/>
            </a:solidFill>
            <a:ln w="1804" cap="flat">
              <a:noFill/>
              <a:prstDash val="solid"/>
              <a:miter/>
            </a:ln>
          </p:spPr>
          <p:txBody>
            <a:bodyPr rtlCol="0" anchor="ctr"/>
            <a:lstStyle/>
            <a:p>
              <a:endParaRPr lang="en-US"/>
            </a:p>
          </p:txBody>
        </p:sp>
        <p:sp>
          <p:nvSpPr>
            <p:cNvPr id="28" name="Freeform 1041">
              <a:extLst>
                <a:ext uri="{FF2B5EF4-FFF2-40B4-BE49-F238E27FC236}">
                  <a16:creationId xmlns:a16="http://schemas.microsoft.com/office/drawing/2014/main" id="{0938F1F7-C5A0-E69F-C0CC-3EEA1DA584D1}"/>
                </a:ext>
              </a:extLst>
            </p:cNvPr>
            <p:cNvSpPr/>
            <p:nvPr/>
          </p:nvSpPr>
          <p:spPr>
            <a:xfrm>
              <a:off x="9529330" y="3518154"/>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4" y="361"/>
                    <a:pt x="2888" y="902"/>
                    <a:pt x="4331" y="1263"/>
                  </a:cubicBezTo>
                  <a:cubicBezTo>
                    <a:pt x="2888" y="902"/>
                    <a:pt x="1444" y="541"/>
                    <a:pt x="0" y="0"/>
                  </a:cubicBezTo>
                  <a:close/>
                </a:path>
              </a:pathLst>
            </a:custGeom>
            <a:solidFill>
              <a:srgbClr val="FFFFFF"/>
            </a:solidFill>
            <a:ln w="1804" cap="flat">
              <a:noFill/>
              <a:prstDash val="solid"/>
              <a:miter/>
            </a:ln>
          </p:spPr>
          <p:txBody>
            <a:bodyPr rtlCol="0" anchor="ctr"/>
            <a:lstStyle/>
            <a:p>
              <a:endParaRPr lang="en-US"/>
            </a:p>
          </p:txBody>
        </p:sp>
        <p:sp>
          <p:nvSpPr>
            <p:cNvPr id="29" name="Freeform 1042">
              <a:extLst>
                <a:ext uri="{FF2B5EF4-FFF2-40B4-BE49-F238E27FC236}">
                  <a16:creationId xmlns:a16="http://schemas.microsoft.com/office/drawing/2014/main" id="{4BAD8101-21CB-3679-7916-15E54D3D5384}"/>
                </a:ext>
              </a:extLst>
            </p:cNvPr>
            <p:cNvSpPr/>
            <p:nvPr/>
          </p:nvSpPr>
          <p:spPr>
            <a:xfrm>
              <a:off x="9515073" y="3514003"/>
              <a:ext cx="3970" cy="1082"/>
            </a:xfrm>
            <a:custGeom>
              <a:avLst/>
              <a:gdLst>
                <a:gd name="connsiteX0" fmla="*/ 0 w 3970"/>
                <a:gd name="connsiteY0" fmla="*/ 0 h 1082"/>
                <a:gd name="connsiteX1" fmla="*/ 3971 w 3970"/>
                <a:gd name="connsiteY1" fmla="*/ 1083 h 1082"/>
                <a:gd name="connsiteX2" fmla="*/ 0 w 3970"/>
                <a:gd name="connsiteY2" fmla="*/ 0 h 1082"/>
              </a:gdLst>
              <a:ahLst/>
              <a:cxnLst>
                <a:cxn ang="0">
                  <a:pos x="connsiteX0" y="connsiteY0"/>
                </a:cxn>
                <a:cxn ang="0">
                  <a:pos x="connsiteX1" y="connsiteY1"/>
                </a:cxn>
                <a:cxn ang="0">
                  <a:pos x="connsiteX2" y="connsiteY2"/>
                </a:cxn>
              </a:cxnLst>
              <a:rect l="l" t="t" r="r" b="b"/>
              <a:pathLst>
                <a:path w="3970" h="1082">
                  <a:moveTo>
                    <a:pt x="0" y="0"/>
                  </a:moveTo>
                  <a:cubicBezTo>
                    <a:pt x="1264" y="361"/>
                    <a:pt x="2707" y="722"/>
                    <a:pt x="3971" y="1083"/>
                  </a:cubicBezTo>
                  <a:cubicBezTo>
                    <a:pt x="2707" y="722"/>
                    <a:pt x="1264" y="361"/>
                    <a:pt x="0" y="0"/>
                  </a:cubicBezTo>
                  <a:close/>
                </a:path>
              </a:pathLst>
            </a:custGeom>
            <a:solidFill>
              <a:srgbClr val="FFFFFF"/>
            </a:solidFill>
            <a:ln w="1804" cap="flat">
              <a:noFill/>
              <a:prstDash val="solid"/>
              <a:miter/>
            </a:ln>
          </p:spPr>
          <p:txBody>
            <a:bodyPr rtlCol="0" anchor="ctr"/>
            <a:lstStyle/>
            <a:p>
              <a:endParaRPr lang="en-US"/>
            </a:p>
          </p:txBody>
        </p:sp>
        <p:sp>
          <p:nvSpPr>
            <p:cNvPr id="30" name="Freeform 1043">
              <a:extLst>
                <a:ext uri="{FF2B5EF4-FFF2-40B4-BE49-F238E27FC236}">
                  <a16:creationId xmlns:a16="http://schemas.microsoft.com/office/drawing/2014/main" id="{E7C73015-9C9B-F898-9A05-CAAC1C40EBB4}"/>
                </a:ext>
              </a:extLst>
            </p:cNvPr>
            <p:cNvSpPr/>
            <p:nvPr/>
          </p:nvSpPr>
          <p:spPr>
            <a:xfrm>
              <a:off x="9612529" y="3543420"/>
              <a:ext cx="1985" cy="541"/>
            </a:xfrm>
            <a:custGeom>
              <a:avLst/>
              <a:gdLst>
                <a:gd name="connsiteX0" fmla="*/ 0 w 1985"/>
                <a:gd name="connsiteY0" fmla="*/ 0 h 541"/>
                <a:gd name="connsiteX1" fmla="*/ 1985 w 1985"/>
                <a:gd name="connsiteY1" fmla="*/ 541 h 541"/>
                <a:gd name="connsiteX2" fmla="*/ 0 w 1985"/>
                <a:gd name="connsiteY2" fmla="*/ 0 h 541"/>
              </a:gdLst>
              <a:ahLst/>
              <a:cxnLst>
                <a:cxn ang="0">
                  <a:pos x="connsiteX0" y="connsiteY0"/>
                </a:cxn>
                <a:cxn ang="0">
                  <a:pos x="connsiteX1" y="connsiteY1"/>
                </a:cxn>
                <a:cxn ang="0">
                  <a:pos x="connsiteX2" y="connsiteY2"/>
                </a:cxn>
              </a:cxnLst>
              <a:rect l="l" t="t" r="r" b="b"/>
              <a:pathLst>
                <a:path w="1985" h="541">
                  <a:moveTo>
                    <a:pt x="0" y="0"/>
                  </a:moveTo>
                  <a:cubicBezTo>
                    <a:pt x="722" y="180"/>
                    <a:pt x="1264" y="361"/>
                    <a:pt x="1985" y="541"/>
                  </a:cubicBezTo>
                  <a:cubicBezTo>
                    <a:pt x="1264" y="361"/>
                    <a:pt x="541" y="180"/>
                    <a:pt x="0" y="0"/>
                  </a:cubicBezTo>
                  <a:close/>
                </a:path>
              </a:pathLst>
            </a:custGeom>
            <a:solidFill>
              <a:srgbClr val="FFFFFF"/>
            </a:solidFill>
            <a:ln w="1804" cap="flat">
              <a:noFill/>
              <a:prstDash val="solid"/>
              <a:miter/>
            </a:ln>
          </p:spPr>
          <p:txBody>
            <a:bodyPr rtlCol="0" anchor="ctr"/>
            <a:lstStyle/>
            <a:p>
              <a:endParaRPr lang="en-US"/>
            </a:p>
          </p:txBody>
        </p:sp>
        <p:sp>
          <p:nvSpPr>
            <p:cNvPr id="31" name="Freeform 1044">
              <a:extLst>
                <a:ext uri="{FF2B5EF4-FFF2-40B4-BE49-F238E27FC236}">
                  <a16:creationId xmlns:a16="http://schemas.microsoft.com/office/drawing/2014/main" id="{41A05F7C-3041-226E-7280-10515052399A}"/>
                </a:ext>
              </a:extLst>
            </p:cNvPr>
            <p:cNvSpPr/>
            <p:nvPr/>
          </p:nvSpPr>
          <p:spPr>
            <a:xfrm>
              <a:off x="9519765" y="3515446"/>
              <a:ext cx="3969" cy="1263"/>
            </a:xfrm>
            <a:custGeom>
              <a:avLst/>
              <a:gdLst>
                <a:gd name="connsiteX0" fmla="*/ 0 w 3969"/>
                <a:gd name="connsiteY0" fmla="*/ 0 h 1263"/>
                <a:gd name="connsiteX1" fmla="*/ 3970 w 3969"/>
                <a:gd name="connsiteY1" fmla="*/ 1263 h 1263"/>
                <a:gd name="connsiteX2" fmla="*/ 0 w 3969"/>
                <a:gd name="connsiteY2" fmla="*/ 0 h 1263"/>
              </a:gdLst>
              <a:ahLst/>
              <a:cxnLst>
                <a:cxn ang="0">
                  <a:pos x="connsiteX0" y="connsiteY0"/>
                </a:cxn>
                <a:cxn ang="0">
                  <a:pos x="connsiteX1" y="connsiteY1"/>
                </a:cxn>
                <a:cxn ang="0">
                  <a:pos x="connsiteX2" y="connsiteY2"/>
                </a:cxn>
              </a:cxnLst>
              <a:rect l="l" t="t" r="r" b="b"/>
              <a:pathLst>
                <a:path w="3969" h="1263">
                  <a:moveTo>
                    <a:pt x="0" y="0"/>
                  </a:moveTo>
                  <a:cubicBezTo>
                    <a:pt x="1263" y="361"/>
                    <a:pt x="2707" y="722"/>
                    <a:pt x="3970" y="1263"/>
                  </a:cubicBezTo>
                  <a:cubicBezTo>
                    <a:pt x="2707" y="722"/>
                    <a:pt x="1443" y="361"/>
                    <a:pt x="0" y="0"/>
                  </a:cubicBezTo>
                  <a:close/>
                </a:path>
              </a:pathLst>
            </a:custGeom>
            <a:solidFill>
              <a:srgbClr val="FFFFFF"/>
            </a:solidFill>
            <a:ln w="1804" cap="flat">
              <a:noFill/>
              <a:prstDash val="solid"/>
              <a:miter/>
            </a:ln>
          </p:spPr>
          <p:txBody>
            <a:bodyPr rtlCol="0" anchor="ctr"/>
            <a:lstStyle/>
            <a:p>
              <a:endParaRPr lang="en-US"/>
            </a:p>
          </p:txBody>
        </p:sp>
        <p:sp>
          <p:nvSpPr>
            <p:cNvPr id="32" name="Freeform 1045">
              <a:extLst>
                <a:ext uri="{FF2B5EF4-FFF2-40B4-BE49-F238E27FC236}">
                  <a16:creationId xmlns:a16="http://schemas.microsoft.com/office/drawing/2014/main" id="{53D65DDF-0E33-4388-1CF7-A11F660BD8BD}"/>
                </a:ext>
              </a:extLst>
            </p:cNvPr>
            <p:cNvSpPr/>
            <p:nvPr/>
          </p:nvSpPr>
          <p:spPr>
            <a:xfrm>
              <a:off x="9524818" y="3516890"/>
              <a:ext cx="4151" cy="1263"/>
            </a:xfrm>
            <a:custGeom>
              <a:avLst/>
              <a:gdLst>
                <a:gd name="connsiteX0" fmla="*/ 0 w 4151"/>
                <a:gd name="connsiteY0" fmla="*/ 0 h 1263"/>
                <a:gd name="connsiteX1" fmla="*/ 4151 w 4151"/>
                <a:gd name="connsiteY1" fmla="*/ 1263 h 1263"/>
                <a:gd name="connsiteX2" fmla="*/ 0 w 4151"/>
                <a:gd name="connsiteY2" fmla="*/ 0 h 1263"/>
              </a:gdLst>
              <a:ahLst/>
              <a:cxnLst>
                <a:cxn ang="0">
                  <a:pos x="connsiteX0" y="connsiteY0"/>
                </a:cxn>
                <a:cxn ang="0">
                  <a:pos x="connsiteX1" y="connsiteY1"/>
                </a:cxn>
                <a:cxn ang="0">
                  <a:pos x="connsiteX2" y="connsiteY2"/>
                </a:cxn>
              </a:cxnLst>
              <a:rect l="l" t="t" r="r" b="b"/>
              <a:pathLst>
                <a:path w="4151" h="1263">
                  <a:moveTo>
                    <a:pt x="0" y="0"/>
                  </a:moveTo>
                  <a:cubicBezTo>
                    <a:pt x="1444" y="361"/>
                    <a:pt x="2707" y="902"/>
                    <a:pt x="4151" y="1263"/>
                  </a:cubicBezTo>
                  <a:cubicBezTo>
                    <a:pt x="2707" y="722"/>
                    <a:pt x="1264" y="361"/>
                    <a:pt x="0" y="0"/>
                  </a:cubicBezTo>
                  <a:close/>
                </a:path>
              </a:pathLst>
            </a:custGeom>
            <a:solidFill>
              <a:srgbClr val="FFFFFF"/>
            </a:solidFill>
            <a:ln w="1804" cap="flat">
              <a:noFill/>
              <a:prstDash val="solid"/>
              <a:miter/>
            </a:ln>
          </p:spPr>
          <p:txBody>
            <a:bodyPr rtlCol="0" anchor="ctr"/>
            <a:lstStyle/>
            <a:p>
              <a:endParaRPr lang="en-US"/>
            </a:p>
          </p:txBody>
        </p:sp>
        <p:sp>
          <p:nvSpPr>
            <p:cNvPr id="33" name="Freeform 1046">
              <a:extLst>
                <a:ext uri="{FF2B5EF4-FFF2-40B4-BE49-F238E27FC236}">
                  <a16:creationId xmlns:a16="http://schemas.microsoft.com/office/drawing/2014/main" id="{95F3CA9A-1DE6-0023-542E-C8CE2FC3AE27}"/>
                </a:ext>
              </a:extLst>
            </p:cNvPr>
            <p:cNvSpPr/>
            <p:nvPr/>
          </p:nvSpPr>
          <p:spPr>
            <a:xfrm>
              <a:off x="9574449" y="3531689"/>
              <a:ext cx="3609" cy="1082"/>
            </a:xfrm>
            <a:custGeom>
              <a:avLst/>
              <a:gdLst>
                <a:gd name="connsiteX0" fmla="*/ 0 w 3609"/>
                <a:gd name="connsiteY0" fmla="*/ 0 h 1082"/>
                <a:gd name="connsiteX1" fmla="*/ 3609 w 3609"/>
                <a:gd name="connsiteY1" fmla="*/ 1083 h 1082"/>
                <a:gd name="connsiteX2" fmla="*/ 0 w 3609"/>
                <a:gd name="connsiteY2" fmla="*/ 0 h 1082"/>
              </a:gdLst>
              <a:ahLst/>
              <a:cxnLst>
                <a:cxn ang="0">
                  <a:pos x="connsiteX0" y="connsiteY0"/>
                </a:cxn>
                <a:cxn ang="0">
                  <a:pos x="connsiteX1" y="connsiteY1"/>
                </a:cxn>
                <a:cxn ang="0">
                  <a:pos x="connsiteX2" y="connsiteY2"/>
                </a:cxn>
              </a:cxnLst>
              <a:rect l="l" t="t" r="r" b="b"/>
              <a:pathLst>
                <a:path w="3609" h="1082">
                  <a:moveTo>
                    <a:pt x="0" y="0"/>
                  </a:moveTo>
                  <a:cubicBezTo>
                    <a:pt x="1264" y="361"/>
                    <a:pt x="2526" y="722"/>
                    <a:pt x="3609" y="1083"/>
                  </a:cubicBezTo>
                  <a:cubicBezTo>
                    <a:pt x="2526" y="902"/>
                    <a:pt x="1264" y="541"/>
                    <a:pt x="0" y="0"/>
                  </a:cubicBezTo>
                  <a:close/>
                </a:path>
              </a:pathLst>
            </a:custGeom>
            <a:solidFill>
              <a:srgbClr val="FFFFFF"/>
            </a:solidFill>
            <a:ln w="1804" cap="flat">
              <a:noFill/>
              <a:prstDash val="solid"/>
              <a:miter/>
            </a:ln>
          </p:spPr>
          <p:txBody>
            <a:bodyPr rtlCol="0" anchor="ctr"/>
            <a:lstStyle/>
            <a:p>
              <a:endParaRPr lang="en-US"/>
            </a:p>
          </p:txBody>
        </p:sp>
        <p:sp>
          <p:nvSpPr>
            <p:cNvPr id="34" name="Freeform 1047">
              <a:extLst>
                <a:ext uri="{FF2B5EF4-FFF2-40B4-BE49-F238E27FC236}">
                  <a16:creationId xmlns:a16="http://schemas.microsoft.com/office/drawing/2014/main" id="{C5E15C64-B423-117A-9B7D-134D59E429F7}"/>
                </a:ext>
              </a:extLst>
            </p:cNvPr>
            <p:cNvSpPr/>
            <p:nvPr/>
          </p:nvSpPr>
          <p:spPr>
            <a:xfrm>
              <a:off x="9582931" y="3534396"/>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346" y="722"/>
                    <a:pt x="3429" y="1083"/>
                  </a:cubicBezTo>
                  <a:cubicBezTo>
                    <a:pt x="2346" y="722"/>
                    <a:pt x="1263" y="361"/>
                    <a:pt x="0" y="0"/>
                  </a:cubicBezTo>
                  <a:close/>
                </a:path>
              </a:pathLst>
            </a:custGeom>
            <a:solidFill>
              <a:srgbClr val="FFFFFF"/>
            </a:solidFill>
            <a:ln w="1804" cap="flat">
              <a:noFill/>
              <a:prstDash val="solid"/>
              <a:miter/>
            </a:ln>
          </p:spPr>
          <p:txBody>
            <a:bodyPr rtlCol="0" anchor="ctr"/>
            <a:lstStyle/>
            <a:p>
              <a:endParaRPr lang="en-US"/>
            </a:p>
          </p:txBody>
        </p:sp>
        <p:sp>
          <p:nvSpPr>
            <p:cNvPr id="35" name="Freeform 1048">
              <a:extLst>
                <a:ext uri="{FF2B5EF4-FFF2-40B4-BE49-F238E27FC236}">
                  <a16:creationId xmlns:a16="http://schemas.microsoft.com/office/drawing/2014/main" id="{4F5BA3A8-79D3-B646-58F9-E0FF484BBB8C}"/>
                </a:ext>
              </a:extLst>
            </p:cNvPr>
            <p:cNvSpPr/>
            <p:nvPr/>
          </p:nvSpPr>
          <p:spPr>
            <a:xfrm>
              <a:off x="9570117" y="3530426"/>
              <a:ext cx="3790" cy="1083"/>
            </a:xfrm>
            <a:custGeom>
              <a:avLst/>
              <a:gdLst>
                <a:gd name="connsiteX0" fmla="*/ 0 w 3790"/>
                <a:gd name="connsiteY0" fmla="*/ 0 h 1083"/>
                <a:gd name="connsiteX1" fmla="*/ 3790 w 3790"/>
                <a:gd name="connsiteY1" fmla="*/ 1083 h 1083"/>
                <a:gd name="connsiteX2" fmla="*/ 0 w 3790"/>
                <a:gd name="connsiteY2" fmla="*/ 0 h 1083"/>
              </a:gdLst>
              <a:ahLst/>
              <a:cxnLst>
                <a:cxn ang="0">
                  <a:pos x="connsiteX0" y="connsiteY0"/>
                </a:cxn>
                <a:cxn ang="0">
                  <a:pos x="connsiteX1" y="connsiteY1"/>
                </a:cxn>
                <a:cxn ang="0">
                  <a:pos x="connsiteX2" y="connsiteY2"/>
                </a:cxn>
              </a:cxnLst>
              <a:rect l="l" t="t" r="r" b="b"/>
              <a:pathLst>
                <a:path w="3790" h="1083">
                  <a:moveTo>
                    <a:pt x="0" y="0"/>
                  </a:moveTo>
                  <a:cubicBezTo>
                    <a:pt x="1264" y="361"/>
                    <a:pt x="2526" y="722"/>
                    <a:pt x="3790" y="1083"/>
                  </a:cubicBezTo>
                  <a:cubicBezTo>
                    <a:pt x="2526" y="722"/>
                    <a:pt x="1264" y="361"/>
                    <a:pt x="0" y="0"/>
                  </a:cubicBezTo>
                  <a:close/>
                </a:path>
              </a:pathLst>
            </a:custGeom>
            <a:solidFill>
              <a:srgbClr val="FFFFFF"/>
            </a:solidFill>
            <a:ln w="1804" cap="flat">
              <a:noFill/>
              <a:prstDash val="solid"/>
              <a:miter/>
            </a:ln>
          </p:spPr>
          <p:txBody>
            <a:bodyPr rtlCol="0" anchor="ctr"/>
            <a:lstStyle/>
            <a:p>
              <a:endParaRPr lang="en-US"/>
            </a:p>
          </p:txBody>
        </p:sp>
        <p:sp>
          <p:nvSpPr>
            <p:cNvPr id="36" name="Freeform 1049">
              <a:extLst>
                <a:ext uri="{FF2B5EF4-FFF2-40B4-BE49-F238E27FC236}">
                  <a16:creationId xmlns:a16="http://schemas.microsoft.com/office/drawing/2014/main" id="{CC8666A9-EEAE-7FF8-FBA8-6B6744BFE3D2}"/>
                </a:ext>
              </a:extLst>
            </p:cNvPr>
            <p:cNvSpPr/>
            <p:nvPr/>
          </p:nvSpPr>
          <p:spPr>
            <a:xfrm>
              <a:off x="9587082" y="3535659"/>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166" y="722"/>
                    <a:pt x="3429" y="1083"/>
                  </a:cubicBezTo>
                  <a:cubicBezTo>
                    <a:pt x="2347" y="542"/>
                    <a:pt x="1083" y="361"/>
                    <a:pt x="0" y="0"/>
                  </a:cubicBezTo>
                  <a:close/>
                </a:path>
              </a:pathLst>
            </a:custGeom>
            <a:solidFill>
              <a:srgbClr val="FFFFFF"/>
            </a:solidFill>
            <a:ln w="1804" cap="flat">
              <a:noFill/>
              <a:prstDash val="solid"/>
              <a:miter/>
            </a:ln>
          </p:spPr>
          <p:txBody>
            <a:bodyPr rtlCol="0" anchor="ctr"/>
            <a:lstStyle/>
            <a:p>
              <a:endParaRPr lang="en-US"/>
            </a:p>
          </p:txBody>
        </p:sp>
        <p:sp>
          <p:nvSpPr>
            <p:cNvPr id="37" name="Freeform 1050">
              <a:extLst>
                <a:ext uri="{FF2B5EF4-FFF2-40B4-BE49-F238E27FC236}">
                  <a16:creationId xmlns:a16="http://schemas.microsoft.com/office/drawing/2014/main" id="{0615050F-642C-4198-F677-13BC53B9C20B}"/>
                </a:ext>
              </a:extLst>
            </p:cNvPr>
            <p:cNvSpPr/>
            <p:nvPr/>
          </p:nvSpPr>
          <p:spPr>
            <a:xfrm>
              <a:off x="9619026" y="3545405"/>
              <a:ext cx="1624" cy="541"/>
            </a:xfrm>
            <a:custGeom>
              <a:avLst/>
              <a:gdLst>
                <a:gd name="connsiteX0" fmla="*/ 0 w 1624"/>
                <a:gd name="connsiteY0" fmla="*/ 0 h 541"/>
                <a:gd name="connsiteX1" fmla="*/ 1624 w 1624"/>
                <a:gd name="connsiteY1" fmla="*/ 542 h 541"/>
                <a:gd name="connsiteX2" fmla="*/ 0 w 1624"/>
                <a:gd name="connsiteY2" fmla="*/ 0 h 541"/>
              </a:gdLst>
              <a:ahLst/>
              <a:cxnLst>
                <a:cxn ang="0">
                  <a:pos x="connsiteX0" y="connsiteY0"/>
                </a:cxn>
                <a:cxn ang="0">
                  <a:pos x="connsiteX1" y="connsiteY1"/>
                </a:cxn>
                <a:cxn ang="0">
                  <a:pos x="connsiteX2" y="connsiteY2"/>
                </a:cxn>
              </a:cxnLst>
              <a:rect l="l" t="t" r="r" b="b"/>
              <a:pathLst>
                <a:path w="1624" h="541">
                  <a:moveTo>
                    <a:pt x="0" y="0"/>
                  </a:moveTo>
                  <a:cubicBezTo>
                    <a:pt x="541" y="180"/>
                    <a:pt x="1083" y="361"/>
                    <a:pt x="1624" y="542"/>
                  </a:cubicBezTo>
                  <a:cubicBezTo>
                    <a:pt x="1083" y="361"/>
                    <a:pt x="541" y="180"/>
                    <a:pt x="0" y="0"/>
                  </a:cubicBezTo>
                  <a:close/>
                </a:path>
              </a:pathLst>
            </a:custGeom>
            <a:solidFill>
              <a:srgbClr val="FFFFFF"/>
            </a:solidFill>
            <a:ln w="1804" cap="flat">
              <a:noFill/>
              <a:prstDash val="solid"/>
              <a:miter/>
            </a:ln>
          </p:spPr>
          <p:txBody>
            <a:bodyPr rtlCol="0" anchor="ctr"/>
            <a:lstStyle/>
            <a:p>
              <a:endParaRPr lang="en-US"/>
            </a:p>
          </p:txBody>
        </p:sp>
        <p:sp>
          <p:nvSpPr>
            <p:cNvPr id="38" name="Freeform 1051">
              <a:extLst>
                <a:ext uri="{FF2B5EF4-FFF2-40B4-BE49-F238E27FC236}">
                  <a16:creationId xmlns:a16="http://schemas.microsoft.com/office/drawing/2014/main" id="{8E1F6F43-1656-2455-FF84-685ACBFA0B0F}"/>
                </a:ext>
              </a:extLst>
            </p:cNvPr>
            <p:cNvSpPr/>
            <p:nvPr/>
          </p:nvSpPr>
          <p:spPr>
            <a:xfrm>
              <a:off x="9578780" y="3533133"/>
              <a:ext cx="3609" cy="1083"/>
            </a:xfrm>
            <a:custGeom>
              <a:avLst/>
              <a:gdLst>
                <a:gd name="connsiteX0" fmla="*/ 0 w 3609"/>
                <a:gd name="connsiteY0" fmla="*/ 0 h 1083"/>
                <a:gd name="connsiteX1" fmla="*/ 3609 w 3609"/>
                <a:gd name="connsiteY1" fmla="*/ 1083 h 1083"/>
                <a:gd name="connsiteX2" fmla="*/ 0 w 3609"/>
                <a:gd name="connsiteY2" fmla="*/ 0 h 1083"/>
              </a:gdLst>
              <a:ahLst/>
              <a:cxnLst>
                <a:cxn ang="0">
                  <a:pos x="connsiteX0" y="connsiteY0"/>
                </a:cxn>
                <a:cxn ang="0">
                  <a:pos x="connsiteX1" y="connsiteY1"/>
                </a:cxn>
                <a:cxn ang="0">
                  <a:pos x="connsiteX2" y="connsiteY2"/>
                </a:cxn>
              </a:cxnLst>
              <a:rect l="l" t="t" r="r" b="b"/>
              <a:pathLst>
                <a:path w="3609" h="1083">
                  <a:moveTo>
                    <a:pt x="0" y="0"/>
                  </a:moveTo>
                  <a:cubicBezTo>
                    <a:pt x="1264" y="361"/>
                    <a:pt x="2347" y="722"/>
                    <a:pt x="3609" y="1083"/>
                  </a:cubicBezTo>
                  <a:cubicBezTo>
                    <a:pt x="2347" y="722"/>
                    <a:pt x="1083" y="361"/>
                    <a:pt x="0" y="0"/>
                  </a:cubicBezTo>
                  <a:close/>
                </a:path>
              </a:pathLst>
            </a:custGeom>
            <a:solidFill>
              <a:srgbClr val="FFFFFF"/>
            </a:solidFill>
            <a:ln w="1804" cap="flat">
              <a:noFill/>
              <a:prstDash val="solid"/>
              <a:miter/>
            </a:ln>
          </p:spPr>
          <p:txBody>
            <a:bodyPr rtlCol="0" anchor="ctr"/>
            <a:lstStyle/>
            <a:p>
              <a:endParaRPr lang="en-US"/>
            </a:p>
          </p:txBody>
        </p:sp>
        <p:sp>
          <p:nvSpPr>
            <p:cNvPr id="39" name="Freeform 1052">
              <a:extLst>
                <a:ext uri="{FF2B5EF4-FFF2-40B4-BE49-F238E27FC236}">
                  <a16:creationId xmlns:a16="http://schemas.microsoft.com/office/drawing/2014/main" id="{E47EB47F-296A-1CFE-CC0B-7FDE7EE86C1B}"/>
                </a:ext>
              </a:extLst>
            </p:cNvPr>
            <p:cNvSpPr/>
            <p:nvPr/>
          </p:nvSpPr>
          <p:spPr>
            <a:xfrm>
              <a:off x="8280814" y="4107400"/>
              <a:ext cx="360" cy="1804"/>
            </a:xfrm>
            <a:custGeom>
              <a:avLst/>
              <a:gdLst>
                <a:gd name="connsiteX0" fmla="*/ 361 w 360"/>
                <a:gd name="connsiteY0" fmla="*/ 1805 h 1804"/>
                <a:gd name="connsiteX1" fmla="*/ 0 w 360"/>
                <a:gd name="connsiteY1" fmla="*/ 0 h 1804"/>
                <a:gd name="connsiteX2" fmla="*/ 361 w 360"/>
                <a:gd name="connsiteY2" fmla="*/ 1805 h 1804"/>
              </a:gdLst>
              <a:ahLst/>
              <a:cxnLst>
                <a:cxn ang="0">
                  <a:pos x="connsiteX0" y="connsiteY0"/>
                </a:cxn>
                <a:cxn ang="0">
                  <a:pos x="connsiteX1" y="connsiteY1"/>
                </a:cxn>
                <a:cxn ang="0">
                  <a:pos x="connsiteX2" y="connsiteY2"/>
                </a:cxn>
              </a:cxnLst>
              <a:rect l="l" t="t" r="r" b="b"/>
              <a:pathLst>
                <a:path w="360" h="1804">
                  <a:moveTo>
                    <a:pt x="361" y="1805"/>
                  </a:moveTo>
                  <a:cubicBezTo>
                    <a:pt x="180" y="1264"/>
                    <a:pt x="180" y="542"/>
                    <a:pt x="0" y="0"/>
                  </a:cubicBezTo>
                  <a:cubicBezTo>
                    <a:pt x="180" y="722"/>
                    <a:pt x="180" y="1264"/>
                    <a:pt x="361" y="1805"/>
                  </a:cubicBezTo>
                  <a:close/>
                </a:path>
              </a:pathLst>
            </a:custGeom>
            <a:solidFill>
              <a:srgbClr val="FFFFFF"/>
            </a:solidFill>
            <a:ln w="1804" cap="flat">
              <a:noFill/>
              <a:prstDash val="solid"/>
              <a:miter/>
            </a:ln>
          </p:spPr>
          <p:txBody>
            <a:bodyPr rtlCol="0" anchor="ctr"/>
            <a:lstStyle/>
            <a:p>
              <a:endParaRPr lang="en-US"/>
            </a:p>
          </p:txBody>
        </p:sp>
        <p:sp>
          <p:nvSpPr>
            <p:cNvPr id="40" name="Freeform 1053">
              <a:extLst>
                <a:ext uri="{FF2B5EF4-FFF2-40B4-BE49-F238E27FC236}">
                  <a16:creationId xmlns:a16="http://schemas.microsoft.com/office/drawing/2014/main" id="{E1307DE4-B9F4-9AF7-17A6-5BEEA700334D}"/>
                </a:ext>
              </a:extLst>
            </p:cNvPr>
            <p:cNvSpPr/>
            <p:nvPr/>
          </p:nvSpPr>
          <p:spPr>
            <a:xfrm>
              <a:off x="9615777" y="3544503"/>
              <a:ext cx="1804" cy="541"/>
            </a:xfrm>
            <a:custGeom>
              <a:avLst/>
              <a:gdLst>
                <a:gd name="connsiteX0" fmla="*/ 0 w 1804"/>
                <a:gd name="connsiteY0" fmla="*/ 0 h 541"/>
                <a:gd name="connsiteX1" fmla="*/ 1805 w 1804"/>
                <a:gd name="connsiteY1" fmla="*/ 542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542" y="180"/>
                    <a:pt x="1264" y="361"/>
                    <a:pt x="1805" y="542"/>
                  </a:cubicBezTo>
                  <a:cubicBezTo>
                    <a:pt x="1264" y="361"/>
                    <a:pt x="723" y="180"/>
                    <a:pt x="0" y="0"/>
                  </a:cubicBezTo>
                  <a:close/>
                </a:path>
              </a:pathLst>
            </a:custGeom>
            <a:solidFill>
              <a:srgbClr val="FFFFFF"/>
            </a:solidFill>
            <a:ln w="1804" cap="flat">
              <a:noFill/>
              <a:prstDash val="solid"/>
              <a:miter/>
            </a:ln>
          </p:spPr>
          <p:txBody>
            <a:bodyPr rtlCol="0" anchor="ctr"/>
            <a:lstStyle/>
            <a:p>
              <a:endParaRPr lang="en-US"/>
            </a:p>
          </p:txBody>
        </p:sp>
        <p:sp>
          <p:nvSpPr>
            <p:cNvPr id="41" name="Freeform 1054">
              <a:extLst>
                <a:ext uri="{FF2B5EF4-FFF2-40B4-BE49-F238E27FC236}">
                  <a16:creationId xmlns:a16="http://schemas.microsoft.com/office/drawing/2014/main" id="{681A8BB8-7F3F-D937-8326-4054E5CDE437}"/>
                </a:ext>
              </a:extLst>
            </p:cNvPr>
            <p:cNvSpPr/>
            <p:nvPr/>
          </p:nvSpPr>
          <p:spPr>
            <a:xfrm>
              <a:off x="8280272" y="4102888"/>
              <a:ext cx="541" cy="4150"/>
            </a:xfrm>
            <a:custGeom>
              <a:avLst/>
              <a:gdLst>
                <a:gd name="connsiteX0" fmla="*/ 542 w 541"/>
                <a:gd name="connsiteY0" fmla="*/ 4151 h 4150"/>
                <a:gd name="connsiteX1" fmla="*/ 0 w 541"/>
                <a:gd name="connsiteY1" fmla="*/ 0 h 4150"/>
                <a:gd name="connsiteX2" fmla="*/ 542 w 541"/>
                <a:gd name="connsiteY2" fmla="*/ 4151 h 4150"/>
              </a:gdLst>
              <a:ahLst/>
              <a:cxnLst>
                <a:cxn ang="0">
                  <a:pos x="connsiteX0" y="connsiteY0"/>
                </a:cxn>
                <a:cxn ang="0">
                  <a:pos x="connsiteX1" y="connsiteY1"/>
                </a:cxn>
                <a:cxn ang="0">
                  <a:pos x="connsiteX2" y="connsiteY2"/>
                </a:cxn>
              </a:cxnLst>
              <a:rect l="l" t="t" r="r" b="b"/>
              <a:pathLst>
                <a:path w="541" h="4150">
                  <a:moveTo>
                    <a:pt x="542" y="4151"/>
                  </a:moveTo>
                  <a:cubicBezTo>
                    <a:pt x="361" y="2707"/>
                    <a:pt x="180" y="1444"/>
                    <a:pt x="0" y="0"/>
                  </a:cubicBezTo>
                  <a:cubicBezTo>
                    <a:pt x="180" y="1444"/>
                    <a:pt x="361" y="2888"/>
                    <a:pt x="542" y="4151"/>
                  </a:cubicBezTo>
                  <a:close/>
                </a:path>
              </a:pathLst>
            </a:custGeom>
            <a:solidFill>
              <a:srgbClr val="FFFFFF"/>
            </a:solidFill>
            <a:ln w="1804" cap="flat">
              <a:noFill/>
              <a:prstDash val="solid"/>
              <a:miter/>
            </a:ln>
          </p:spPr>
          <p:txBody>
            <a:bodyPr rtlCol="0" anchor="ctr"/>
            <a:lstStyle/>
            <a:p>
              <a:endParaRPr lang="en-US"/>
            </a:p>
          </p:txBody>
        </p:sp>
        <p:sp>
          <p:nvSpPr>
            <p:cNvPr id="42" name="Freeform 1055">
              <a:extLst>
                <a:ext uri="{FF2B5EF4-FFF2-40B4-BE49-F238E27FC236}">
                  <a16:creationId xmlns:a16="http://schemas.microsoft.com/office/drawing/2014/main" id="{0018874D-B9F3-A73B-5B27-3A4CAC35D918}"/>
                </a:ext>
              </a:extLst>
            </p:cNvPr>
            <p:cNvSpPr/>
            <p:nvPr/>
          </p:nvSpPr>
          <p:spPr>
            <a:xfrm>
              <a:off x="8259197" y="3472465"/>
              <a:ext cx="1312017" cy="625497"/>
            </a:xfrm>
            <a:custGeom>
              <a:avLst/>
              <a:gdLst>
                <a:gd name="connsiteX0" fmla="*/ 1118897 w 1312017"/>
                <a:gd name="connsiteY0" fmla="*/ 333905 h 625497"/>
                <a:gd name="connsiteX1" fmla="*/ 1185130 w 1312017"/>
                <a:gd name="connsiteY1" fmla="*/ 315497 h 625497"/>
                <a:gd name="connsiteX2" fmla="*/ 1259485 w 1312017"/>
                <a:gd name="connsiteY2" fmla="*/ 274169 h 625497"/>
                <a:gd name="connsiteX3" fmla="*/ 1305145 w 1312017"/>
                <a:gd name="connsiteY3" fmla="*/ 203242 h 625497"/>
                <a:gd name="connsiteX4" fmla="*/ 1255515 w 1312017"/>
                <a:gd name="connsiteY4" fmla="*/ 41538 h 625497"/>
                <a:gd name="connsiteX5" fmla="*/ 1107707 w 1312017"/>
                <a:gd name="connsiteY5" fmla="*/ 751 h 625497"/>
                <a:gd name="connsiteX6" fmla="*/ 1087855 w 1312017"/>
                <a:gd name="connsiteY6" fmla="*/ 27100 h 625497"/>
                <a:gd name="connsiteX7" fmla="*/ 1105542 w 1312017"/>
                <a:gd name="connsiteY7" fmla="*/ 86295 h 625497"/>
                <a:gd name="connsiteX8" fmla="*/ 1090743 w 1312017"/>
                <a:gd name="connsiteY8" fmla="*/ 115171 h 625497"/>
                <a:gd name="connsiteX9" fmla="*/ 1019636 w 1312017"/>
                <a:gd name="connsiteY9" fmla="*/ 131233 h 625497"/>
                <a:gd name="connsiteX10" fmla="*/ 875979 w 1312017"/>
                <a:gd name="connsiteY10" fmla="*/ 169494 h 625497"/>
                <a:gd name="connsiteX11" fmla="*/ 281679 w 1312017"/>
                <a:gd name="connsiteY11" fmla="*/ 356465 h 625497"/>
                <a:gd name="connsiteX12" fmla="*/ 53380 w 1312017"/>
                <a:gd name="connsiteY12" fmla="*/ 426488 h 625497"/>
                <a:gd name="connsiteX13" fmla="*/ 15119 w 1312017"/>
                <a:gd name="connsiteY13" fmla="*/ 443633 h 625497"/>
                <a:gd name="connsiteX14" fmla="*/ 16563 w 1312017"/>
                <a:gd name="connsiteY14" fmla="*/ 494888 h 625497"/>
                <a:gd name="connsiteX15" fmla="*/ 34971 w 1312017"/>
                <a:gd name="connsiteY15" fmla="*/ 537660 h 625497"/>
                <a:gd name="connsiteX16" fmla="*/ 22519 w 1312017"/>
                <a:gd name="connsiteY16" fmla="*/ 597758 h 625497"/>
                <a:gd name="connsiteX17" fmla="*/ 21075 w 1312017"/>
                <a:gd name="connsiteY17" fmla="*/ 623746 h 625497"/>
                <a:gd name="connsiteX18" fmla="*/ 21255 w 1312017"/>
                <a:gd name="connsiteY18" fmla="*/ 619054 h 625497"/>
                <a:gd name="connsiteX19" fmla="*/ 52477 w 1312017"/>
                <a:gd name="connsiteY19" fmla="*/ 624107 h 625497"/>
                <a:gd name="connsiteX20" fmla="*/ 206241 w 1312017"/>
                <a:gd name="connsiteY20" fmla="*/ 606782 h 625497"/>
                <a:gd name="connsiteX21" fmla="*/ 400611 w 1312017"/>
                <a:gd name="connsiteY21" fmla="*/ 551917 h 625497"/>
                <a:gd name="connsiteX22" fmla="*/ 607795 w 1312017"/>
                <a:gd name="connsiteY22" fmla="*/ 485684 h 625497"/>
                <a:gd name="connsiteX23" fmla="*/ 716620 w 1312017"/>
                <a:gd name="connsiteY23" fmla="*/ 458613 h 625497"/>
                <a:gd name="connsiteX24" fmla="*/ 823461 w 1312017"/>
                <a:gd name="connsiteY24" fmla="*/ 426127 h 625497"/>
                <a:gd name="connsiteX25" fmla="*/ 859375 w 1312017"/>
                <a:gd name="connsiteY25" fmla="*/ 414216 h 625497"/>
                <a:gd name="connsiteX26" fmla="*/ 859375 w 1312017"/>
                <a:gd name="connsiteY26" fmla="*/ 414216 h 625497"/>
                <a:gd name="connsiteX27" fmla="*/ 885544 w 1312017"/>
                <a:gd name="connsiteY27" fmla="*/ 393100 h 625497"/>
                <a:gd name="connsiteX28" fmla="*/ 907742 w 1312017"/>
                <a:gd name="connsiteY28" fmla="*/ 397974 h 625497"/>
                <a:gd name="connsiteX29" fmla="*/ 1038586 w 1312017"/>
                <a:gd name="connsiteY29" fmla="*/ 355382 h 625497"/>
                <a:gd name="connsiteX30" fmla="*/ 1118897 w 1312017"/>
                <a:gd name="connsiteY30" fmla="*/ 333905 h 625497"/>
                <a:gd name="connsiteX31" fmla="*/ 1215089 w 1312017"/>
                <a:gd name="connsiteY31" fmla="*/ 179059 h 625497"/>
                <a:gd name="connsiteX32" fmla="*/ 1211841 w 1312017"/>
                <a:gd name="connsiteY32" fmla="*/ 186278 h 625497"/>
                <a:gd name="connsiteX33" fmla="*/ 1215089 w 1312017"/>
                <a:gd name="connsiteY33" fmla="*/ 179059 h 6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2017" h="625497">
                  <a:moveTo>
                    <a:pt x="1118897" y="333905"/>
                  </a:moveTo>
                  <a:cubicBezTo>
                    <a:pt x="1141095" y="328671"/>
                    <a:pt x="1163473" y="323257"/>
                    <a:pt x="1185130" y="315497"/>
                  </a:cubicBezTo>
                  <a:cubicBezTo>
                    <a:pt x="1212562" y="305571"/>
                    <a:pt x="1237107" y="292938"/>
                    <a:pt x="1259485" y="274169"/>
                  </a:cubicBezTo>
                  <a:cubicBezTo>
                    <a:pt x="1281323" y="255940"/>
                    <a:pt x="1296844" y="230313"/>
                    <a:pt x="1305145" y="203242"/>
                  </a:cubicBezTo>
                  <a:cubicBezTo>
                    <a:pt x="1325358" y="138091"/>
                    <a:pt x="1298649" y="84671"/>
                    <a:pt x="1255515" y="41538"/>
                  </a:cubicBezTo>
                  <a:cubicBezTo>
                    <a:pt x="1195056" y="23671"/>
                    <a:pt x="1131530" y="5804"/>
                    <a:pt x="1107707" y="751"/>
                  </a:cubicBezTo>
                  <a:cubicBezTo>
                    <a:pt x="1089660" y="-3039"/>
                    <a:pt x="1083524" y="7789"/>
                    <a:pt x="1087855" y="27100"/>
                  </a:cubicBezTo>
                  <a:cubicBezTo>
                    <a:pt x="1092367" y="47133"/>
                    <a:pt x="1098503" y="66985"/>
                    <a:pt x="1105542" y="86295"/>
                  </a:cubicBezTo>
                  <a:cubicBezTo>
                    <a:pt x="1112038" y="104343"/>
                    <a:pt x="1109151" y="111201"/>
                    <a:pt x="1090743" y="115171"/>
                  </a:cubicBezTo>
                  <a:cubicBezTo>
                    <a:pt x="1067100" y="120405"/>
                    <a:pt x="1043458" y="126361"/>
                    <a:pt x="1019636" y="131233"/>
                  </a:cubicBezTo>
                  <a:cubicBezTo>
                    <a:pt x="971088" y="141340"/>
                    <a:pt x="923985" y="157583"/>
                    <a:pt x="875979" y="169494"/>
                  </a:cubicBezTo>
                  <a:cubicBezTo>
                    <a:pt x="858834" y="173645"/>
                    <a:pt x="326797" y="344373"/>
                    <a:pt x="281679" y="356465"/>
                  </a:cubicBezTo>
                  <a:cubicBezTo>
                    <a:pt x="204617" y="377039"/>
                    <a:pt x="129901" y="404290"/>
                    <a:pt x="53380" y="426488"/>
                  </a:cubicBezTo>
                  <a:cubicBezTo>
                    <a:pt x="40025" y="430278"/>
                    <a:pt x="26309" y="434429"/>
                    <a:pt x="15119" y="443633"/>
                  </a:cubicBezTo>
                  <a:cubicBezTo>
                    <a:pt x="-5274" y="460237"/>
                    <a:pt x="-5274" y="480630"/>
                    <a:pt x="16563" y="494888"/>
                  </a:cubicBezTo>
                  <a:cubicBezTo>
                    <a:pt x="32625" y="505355"/>
                    <a:pt x="40025" y="518349"/>
                    <a:pt x="34971" y="537660"/>
                  </a:cubicBezTo>
                  <a:cubicBezTo>
                    <a:pt x="31723" y="550293"/>
                    <a:pt x="26309" y="579711"/>
                    <a:pt x="22519" y="597758"/>
                  </a:cubicBezTo>
                  <a:cubicBezTo>
                    <a:pt x="22158" y="609308"/>
                    <a:pt x="21255" y="617069"/>
                    <a:pt x="21075" y="623746"/>
                  </a:cubicBezTo>
                  <a:cubicBezTo>
                    <a:pt x="21075" y="622302"/>
                    <a:pt x="21255" y="620678"/>
                    <a:pt x="21255" y="619054"/>
                  </a:cubicBezTo>
                  <a:cubicBezTo>
                    <a:pt x="31543" y="621400"/>
                    <a:pt x="42010" y="623024"/>
                    <a:pt x="52477" y="624107"/>
                  </a:cubicBezTo>
                  <a:cubicBezTo>
                    <a:pt x="103732" y="629521"/>
                    <a:pt x="156611" y="618152"/>
                    <a:pt x="206241" y="606782"/>
                  </a:cubicBezTo>
                  <a:cubicBezTo>
                    <a:pt x="272114" y="591622"/>
                    <a:pt x="336543" y="573213"/>
                    <a:pt x="400611" y="551917"/>
                  </a:cubicBezTo>
                  <a:cubicBezTo>
                    <a:pt x="469372" y="528997"/>
                    <a:pt x="537771" y="504633"/>
                    <a:pt x="607795" y="485684"/>
                  </a:cubicBezTo>
                  <a:cubicBezTo>
                    <a:pt x="643890" y="475938"/>
                    <a:pt x="680526" y="468539"/>
                    <a:pt x="716620" y="458613"/>
                  </a:cubicBezTo>
                  <a:cubicBezTo>
                    <a:pt x="752535" y="448867"/>
                    <a:pt x="788088" y="437678"/>
                    <a:pt x="823461" y="426127"/>
                  </a:cubicBezTo>
                  <a:cubicBezTo>
                    <a:pt x="835372" y="422157"/>
                    <a:pt x="847464" y="418187"/>
                    <a:pt x="859375" y="414216"/>
                  </a:cubicBezTo>
                  <a:lnTo>
                    <a:pt x="859375" y="414216"/>
                  </a:lnTo>
                  <a:cubicBezTo>
                    <a:pt x="865692" y="403027"/>
                    <a:pt x="875257" y="394905"/>
                    <a:pt x="885544" y="393100"/>
                  </a:cubicBezTo>
                  <a:cubicBezTo>
                    <a:pt x="894748" y="391476"/>
                    <a:pt x="901967" y="393642"/>
                    <a:pt x="907742" y="397974"/>
                  </a:cubicBezTo>
                  <a:cubicBezTo>
                    <a:pt x="951236" y="383355"/>
                    <a:pt x="994730" y="368737"/>
                    <a:pt x="1038586" y="355382"/>
                  </a:cubicBezTo>
                  <a:cubicBezTo>
                    <a:pt x="1065296" y="347260"/>
                    <a:pt x="1091826" y="340222"/>
                    <a:pt x="1118897" y="333905"/>
                  </a:cubicBezTo>
                  <a:close/>
                  <a:moveTo>
                    <a:pt x="1215089" y="179059"/>
                  </a:moveTo>
                  <a:cubicBezTo>
                    <a:pt x="1214186" y="182488"/>
                    <a:pt x="1213103" y="185736"/>
                    <a:pt x="1211841" y="186278"/>
                  </a:cubicBezTo>
                  <a:cubicBezTo>
                    <a:pt x="1211479" y="186458"/>
                    <a:pt x="1214728" y="179781"/>
                    <a:pt x="1215089" y="179059"/>
                  </a:cubicBezTo>
                  <a:close/>
                </a:path>
              </a:pathLst>
            </a:custGeom>
            <a:solidFill>
              <a:srgbClr val="FFFFFF"/>
            </a:solidFill>
            <a:ln w="1804" cap="flat">
              <a:noFill/>
              <a:prstDash val="solid"/>
              <a:miter/>
            </a:ln>
          </p:spPr>
          <p:txBody>
            <a:bodyPr rtlCol="0" anchor="ctr"/>
            <a:lstStyle/>
            <a:p>
              <a:endParaRPr lang="en-US"/>
            </a:p>
          </p:txBody>
        </p:sp>
        <p:sp>
          <p:nvSpPr>
            <p:cNvPr id="43" name="Freeform 1056">
              <a:extLst>
                <a:ext uri="{FF2B5EF4-FFF2-40B4-BE49-F238E27FC236}">
                  <a16:creationId xmlns:a16="http://schemas.microsoft.com/office/drawing/2014/main" id="{38D6A6B6-DA56-0D94-83EA-B00ADA76E2F1}"/>
                </a:ext>
              </a:extLst>
            </p:cNvPr>
            <p:cNvSpPr/>
            <p:nvPr/>
          </p:nvSpPr>
          <p:spPr>
            <a:xfrm>
              <a:off x="9633102" y="3549917"/>
              <a:ext cx="902" cy="360"/>
            </a:xfrm>
            <a:custGeom>
              <a:avLst/>
              <a:gdLst>
                <a:gd name="connsiteX0" fmla="*/ 0 w 902"/>
                <a:gd name="connsiteY0" fmla="*/ 0 h 360"/>
                <a:gd name="connsiteX1" fmla="*/ 902 w 902"/>
                <a:gd name="connsiteY1" fmla="*/ 361 h 360"/>
                <a:gd name="connsiteX2" fmla="*/ 0 w 902"/>
                <a:gd name="connsiteY2" fmla="*/ 0 h 360"/>
              </a:gdLst>
              <a:ahLst/>
              <a:cxnLst>
                <a:cxn ang="0">
                  <a:pos x="connsiteX0" y="connsiteY0"/>
                </a:cxn>
                <a:cxn ang="0">
                  <a:pos x="connsiteX1" y="connsiteY1"/>
                </a:cxn>
                <a:cxn ang="0">
                  <a:pos x="connsiteX2" y="connsiteY2"/>
                </a:cxn>
              </a:cxnLst>
              <a:rect l="l" t="t" r="r" b="b"/>
              <a:pathLst>
                <a:path w="902" h="360">
                  <a:moveTo>
                    <a:pt x="0" y="0"/>
                  </a:moveTo>
                  <a:cubicBezTo>
                    <a:pt x="361" y="180"/>
                    <a:pt x="542" y="180"/>
                    <a:pt x="902" y="361"/>
                  </a:cubicBezTo>
                  <a:cubicBezTo>
                    <a:pt x="542" y="180"/>
                    <a:pt x="361" y="0"/>
                    <a:pt x="0" y="0"/>
                  </a:cubicBezTo>
                  <a:close/>
                </a:path>
              </a:pathLst>
            </a:custGeom>
            <a:solidFill>
              <a:srgbClr val="FFFFFF"/>
            </a:solidFill>
            <a:ln w="1804" cap="flat">
              <a:noFill/>
              <a:prstDash val="solid"/>
              <a:miter/>
            </a:ln>
          </p:spPr>
          <p:txBody>
            <a:bodyPr rtlCol="0" anchor="ctr"/>
            <a:lstStyle/>
            <a:p>
              <a:endParaRPr lang="en-US"/>
            </a:p>
          </p:txBody>
        </p:sp>
        <p:sp>
          <p:nvSpPr>
            <p:cNvPr id="44" name="Freeform 1057">
              <a:extLst>
                <a:ext uri="{FF2B5EF4-FFF2-40B4-BE49-F238E27FC236}">
                  <a16:creationId xmlns:a16="http://schemas.microsoft.com/office/drawing/2014/main" id="{A9F399BF-F764-3A22-528E-840FEAD7C82B}"/>
                </a:ext>
              </a:extLst>
            </p:cNvPr>
            <p:cNvSpPr/>
            <p:nvPr/>
          </p:nvSpPr>
          <p:spPr>
            <a:xfrm>
              <a:off x="9630576" y="3549015"/>
              <a:ext cx="1083" cy="360"/>
            </a:xfrm>
            <a:custGeom>
              <a:avLst/>
              <a:gdLst>
                <a:gd name="connsiteX0" fmla="*/ 0 w 1083"/>
                <a:gd name="connsiteY0" fmla="*/ 0 h 360"/>
                <a:gd name="connsiteX1" fmla="*/ 1083 w 1083"/>
                <a:gd name="connsiteY1" fmla="*/ 361 h 360"/>
                <a:gd name="connsiteX2" fmla="*/ 0 w 1083"/>
                <a:gd name="connsiteY2" fmla="*/ 0 h 360"/>
              </a:gdLst>
              <a:ahLst/>
              <a:cxnLst>
                <a:cxn ang="0">
                  <a:pos x="connsiteX0" y="connsiteY0"/>
                </a:cxn>
                <a:cxn ang="0">
                  <a:pos x="connsiteX1" y="connsiteY1"/>
                </a:cxn>
                <a:cxn ang="0">
                  <a:pos x="connsiteX2" y="connsiteY2"/>
                </a:cxn>
              </a:cxnLst>
              <a:rect l="l" t="t" r="r" b="b"/>
              <a:pathLst>
                <a:path w="1083" h="360">
                  <a:moveTo>
                    <a:pt x="0" y="0"/>
                  </a:moveTo>
                  <a:cubicBezTo>
                    <a:pt x="361" y="180"/>
                    <a:pt x="722" y="180"/>
                    <a:pt x="1083" y="361"/>
                  </a:cubicBezTo>
                  <a:cubicBezTo>
                    <a:pt x="722" y="361"/>
                    <a:pt x="361" y="180"/>
                    <a:pt x="0" y="0"/>
                  </a:cubicBezTo>
                  <a:close/>
                </a:path>
              </a:pathLst>
            </a:custGeom>
            <a:solidFill>
              <a:srgbClr val="FFFFFF"/>
            </a:solidFill>
            <a:ln w="1804" cap="flat">
              <a:noFill/>
              <a:prstDash val="solid"/>
              <a:miter/>
            </a:ln>
          </p:spPr>
          <p:txBody>
            <a:bodyPr rtlCol="0" anchor="ctr"/>
            <a:lstStyle/>
            <a:p>
              <a:endParaRPr lang="en-US"/>
            </a:p>
          </p:txBody>
        </p:sp>
        <p:sp>
          <p:nvSpPr>
            <p:cNvPr id="45" name="Freeform 1058">
              <a:extLst>
                <a:ext uri="{FF2B5EF4-FFF2-40B4-BE49-F238E27FC236}">
                  <a16:creationId xmlns:a16="http://schemas.microsoft.com/office/drawing/2014/main" id="{F80448AA-DC25-43BA-9E4C-9CC8BC8BB1AB}"/>
                </a:ext>
              </a:extLst>
            </p:cNvPr>
            <p:cNvSpPr/>
            <p:nvPr/>
          </p:nvSpPr>
          <p:spPr>
            <a:xfrm>
              <a:off x="8281174" y="4109566"/>
              <a:ext cx="541" cy="2165"/>
            </a:xfrm>
            <a:custGeom>
              <a:avLst/>
              <a:gdLst>
                <a:gd name="connsiteX0" fmla="*/ 542 w 541"/>
                <a:gd name="connsiteY0" fmla="*/ 2166 h 2165"/>
                <a:gd name="connsiteX1" fmla="*/ 0 w 541"/>
                <a:gd name="connsiteY1" fmla="*/ 0 h 2165"/>
                <a:gd name="connsiteX2" fmla="*/ 542 w 541"/>
                <a:gd name="connsiteY2" fmla="*/ 2166 h 2165"/>
              </a:gdLst>
              <a:ahLst/>
              <a:cxnLst>
                <a:cxn ang="0">
                  <a:pos x="connsiteX0" y="connsiteY0"/>
                </a:cxn>
                <a:cxn ang="0">
                  <a:pos x="connsiteX1" y="connsiteY1"/>
                </a:cxn>
                <a:cxn ang="0">
                  <a:pos x="connsiteX2" y="connsiteY2"/>
                </a:cxn>
              </a:cxnLst>
              <a:rect l="l" t="t" r="r" b="b"/>
              <a:pathLst>
                <a:path w="541" h="2165">
                  <a:moveTo>
                    <a:pt x="542" y="2166"/>
                  </a:moveTo>
                  <a:cubicBezTo>
                    <a:pt x="361" y="1443"/>
                    <a:pt x="180" y="722"/>
                    <a:pt x="0" y="0"/>
                  </a:cubicBezTo>
                  <a:cubicBezTo>
                    <a:pt x="180" y="722"/>
                    <a:pt x="361" y="1443"/>
                    <a:pt x="542" y="2166"/>
                  </a:cubicBezTo>
                  <a:close/>
                </a:path>
              </a:pathLst>
            </a:custGeom>
            <a:solidFill>
              <a:srgbClr val="FFFFFF"/>
            </a:solidFill>
            <a:ln w="1804" cap="flat">
              <a:noFill/>
              <a:prstDash val="solid"/>
              <a:miter/>
            </a:ln>
          </p:spPr>
          <p:txBody>
            <a:bodyPr rtlCol="0" anchor="ctr"/>
            <a:lstStyle/>
            <a:p>
              <a:endParaRPr lang="en-US"/>
            </a:p>
          </p:txBody>
        </p:sp>
        <p:sp>
          <p:nvSpPr>
            <p:cNvPr id="46" name="Freeform 1059">
              <a:extLst>
                <a:ext uri="{FF2B5EF4-FFF2-40B4-BE49-F238E27FC236}">
                  <a16:creationId xmlns:a16="http://schemas.microsoft.com/office/drawing/2014/main" id="{378DAD1C-E6C2-3907-74EE-540A31AE5BAE}"/>
                </a:ext>
              </a:extLst>
            </p:cNvPr>
            <p:cNvSpPr/>
            <p:nvPr/>
          </p:nvSpPr>
          <p:spPr>
            <a:xfrm>
              <a:off x="9627869" y="3548293"/>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902" y="180"/>
                    <a:pt x="361" y="0"/>
                    <a:pt x="0" y="0"/>
                  </a:cubicBezTo>
                  <a:close/>
                </a:path>
              </a:pathLst>
            </a:custGeom>
            <a:solidFill>
              <a:srgbClr val="FFFFFF"/>
            </a:solidFill>
            <a:ln w="1804" cap="flat">
              <a:noFill/>
              <a:prstDash val="solid"/>
              <a:miter/>
            </a:ln>
          </p:spPr>
          <p:txBody>
            <a:bodyPr rtlCol="0" anchor="ctr"/>
            <a:lstStyle/>
            <a:p>
              <a:endParaRPr lang="en-US"/>
            </a:p>
          </p:txBody>
        </p:sp>
        <p:sp>
          <p:nvSpPr>
            <p:cNvPr id="47" name="Freeform 1060">
              <a:extLst>
                <a:ext uri="{FF2B5EF4-FFF2-40B4-BE49-F238E27FC236}">
                  <a16:creationId xmlns:a16="http://schemas.microsoft.com/office/drawing/2014/main" id="{F4B4339D-A18E-C5DE-EB39-A07547D59722}"/>
                </a:ext>
              </a:extLst>
            </p:cNvPr>
            <p:cNvSpPr/>
            <p:nvPr/>
          </p:nvSpPr>
          <p:spPr>
            <a:xfrm>
              <a:off x="9622093" y="3546488"/>
              <a:ext cx="1444" cy="541"/>
            </a:xfrm>
            <a:custGeom>
              <a:avLst/>
              <a:gdLst>
                <a:gd name="connsiteX0" fmla="*/ 0 w 1444"/>
                <a:gd name="connsiteY0" fmla="*/ 0 h 541"/>
                <a:gd name="connsiteX1" fmla="*/ 1444 w 1444"/>
                <a:gd name="connsiteY1" fmla="*/ 542 h 541"/>
                <a:gd name="connsiteX2" fmla="*/ 0 w 1444"/>
                <a:gd name="connsiteY2" fmla="*/ 0 h 541"/>
              </a:gdLst>
              <a:ahLst/>
              <a:cxnLst>
                <a:cxn ang="0">
                  <a:pos x="connsiteX0" y="connsiteY0"/>
                </a:cxn>
                <a:cxn ang="0">
                  <a:pos x="connsiteX1" y="connsiteY1"/>
                </a:cxn>
                <a:cxn ang="0">
                  <a:pos x="connsiteX2" y="connsiteY2"/>
                </a:cxn>
              </a:cxnLst>
              <a:rect l="l" t="t" r="r" b="b"/>
              <a:pathLst>
                <a:path w="1444" h="541">
                  <a:moveTo>
                    <a:pt x="0" y="0"/>
                  </a:moveTo>
                  <a:cubicBezTo>
                    <a:pt x="542" y="180"/>
                    <a:pt x="902" y="361"/>
                    <a:pt x="1444" y="542"/>
                  </a:cubicBezTo>
                  <a:cubicBezTo>
                    <a:pt x="1083" y="180"/>
                    <a:pt x="542" y="0"/>
                    <a:pt x="0" y="0"/>
                  </a:cubicBezTo>
                  <a:close/>
                </a:path>
              </a:pathLst>
            </a:custGeom>
            <a:solidFill>
              <a:srgbClr val="FFFFFF"/>
            </a:solidFill>
            <a:ln w="1804" cap="flat">
              <a:noFill/>
              <a:prstDash val="solid"/>
              <a:miter/>
            </a:ln>
          </p:spPr>
          <p:txBody>
            <a:bodyPr rtlCol="0" anchor="ctr"/>
            <a:lstStyle/>
            <a:p>
              <a:endParaRPr lang="en-US"/>
            </a:p>
          </p:txBody>
        </p:sp>
        <p:sp>
          <p:nvSpPr>
            <p:cNvPr id="48" name="Freeform 1061">
              <a:extLst>
                <a:ext uri="{FF2B5EF4-FFF2-40B4-BE49-F238E27FC236}">
                  <a16:creationId xmlns:a16="http://schemas.microsoft.com/office/drawing/2014/main" id="{48314E0E-4C58-DBD0-8837-E39122539B15}"/>
                </a:ext>
              </a:extLst>
            </p:cNvPr>
            <p:cNvSpPr/>
            <p:nvPr/>
          </p:nvSpPr>
          <p:spPr>
            <a:xfrm>
              <a:off x="9625162" y="3547390"/>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722" y="180"/>
                    <a:pt x="361" y="180"/>
                    <a:pt x="0" y="0"/>
                  </a:cubicBezTo>
                  <a:close/>
                </a:path>
              </a:pathLst>
            </a:custGeom>
            <a:solidFill>
              <a:srgbClr val="FFFFFF"/>
            </a:solidFill>
            <a:ln w="1804" cap="flat">
              <a:noFill/>
              <a:prstDash val="solid"/>
              <a:miter/>
            </a:ln>
          </p:spPr>
          <p:txBody>
            <a:bodyPr rtlCol="0" anchor="ctr"/>
            <a:lstStyle/>
            <a:p>
              <a:endParaRPr lang="en-US"/>
            </a:p>
          </p:txBody>
        </p:sp>
        <p:sp>
          <p:nvSpPr>
            <p:cNvPr id="49" name="Freeform 1062">
              <a:extLst>
                <a:ext uri="{FF2B5EF4-FFF2-40B4-BE49-F238E27FC236}">
                  <a16:creationId xmlns:a16="http://schemas.microsoft.com/office/drawing/2014/main" id="{5FDFA4C8-0536-18B1-29C7-EC0BABD2C4D7}"/>
                </a:ext>
              </a:extLst>
            </p:cNvPr>
            <p:cNvSpPr/>
            <p:nvPr/>
          </p:nvSpPr>
          <p:spPr>
            <a:xfrm>
              <a:off x="9126484" y="3852694"/>
              <a:ext cx="276704" cy="820532"/>
            </a:xfrm>
            <a:custGeom>
              <a:avLst/>
              <a:gdLst>
                <a:gd name="connsiteX0" fmla="*/ 228329 w 276704"/>
                <a:gd name="connsiteY0" fmla="*/ 1321 h 820532"/>
                <a:gd name="connsiteX1" fmla="*/ 214973 w 276704"/>
                <a:gd name="connsiteY1" fmla="*/ 26948 h 820532"/>
                <a:gd name="connsiteX2" fmla="*/ 231216 w 276704"/>
                <a:gd name="connsiteY2" fmla="*/ 102747 h 820532"/>
                <a:gd name="connsiteX3" fmla="*/ 253053 w 276704"/>
                <a:gd name="connsiteY3" fmla="*/ 145519 h 820532"/>
                <a:gd name="connsiteX4" fmla="*/ 241684 w 276704"/>
                <a:gd name="connsiteY4" fmla="*/ 221859 h 820532"/>
                <a:gd name="connsiteX5" fmla="*/ 168231 w 276704"/>
                <a:gd name="connsiteY5" fmla="*/ 275099 h 820532"/>
                <a:gd name="connsiteX6" fmla="*/ 93154 w 276704"/>
                <a:gd name="connsiteY6" fmla="*/ 258496 h 820532"/>
                <a:gd name="connsiteX7" fmla="*/ 48938 w 276704"/>
                <a:gd name="connsiteY7" fmla="*/ 157791 h 820532"/>
                <a:gd name="connsiteX8" fmla="*/ 50743 w 276704"/>
                <a:gd name="connsiteY8" fmla="*/ 90655 h 820532"/>
                <a:gd name="connsiteX9" fmla="*/ 42621 w 276704"/>
                <a:gd name="connsiteY9" fmla="*/ 43551 h 820532"/>
                <a:gd name="connsiteX10" fmla="*/ 26559 w 276704"/>
                <a:gd name="connsiteY10" fmla="*/ 27670 h 820532"/>
                <a:gd name="connsiteX11" fmla="*/ 390 w 276704"/>
                <a:gd name="connsiteY11" fmla="*/ 66472 h 820532"/>
                <a:gd name="connsiteX12" fmla="*/ 9595 w 276704"/>
                <a:gd name="connsiteY12" fmla="*/ 169883 h 820532"/>
                <a:gd name="connsiteX13" fmla="*/ 44968 w 276704"/>
                <a:gd name="connsiteY13" fmla="*/ 490946 h 820532"/>
                <a:gd name="connsiteX14" fmla="*/ 39734 w 276704"/>
                <a:gd name="connsiteY14" fmla="*/ 690550 h 820532"/>
                <a:gd name="connsiteX15" fmla="*/ 29807 w 276704"/>
                <a:gd name="connsiteY15" fmla="*/ 785660 h 820532"/>
                <a:gd name="connsiteX16" fmla="*/ 66083 w 276704"/>
                <a:gd name="connsiteY16" fmla="*/ 817964 h 820532"/>
                <a:gd name="connsiteX17" fmla="*/ 80882 w 276704"/>
                <a:gd name="connsiteY17" fmla="*/ 786742 h 820532"/>
                <a:gd name="connsiteX18" fmla="*/ 97846 w 276704"/>
                <a:gd name="connsiteY18" fmla="*/ 604644 h 820532"/>
                <a:gd name="connsiteX19" fmla="*/ 107411 w 276704"/>
                <a:gd name="connsiteY19" fmla="*/ 537869 h 820532"/>
                <a:gd name="connsiteX20" fmla="*/ 170938 w 276704"/>
                <a:gd name="connsiteY20" fmla="*/ 507189 h 820532"/>
                <a:gd name="connsiteX21" fmla="*/ 198911 w 276704"/>
                <a:gd name="connsiteY21" fmla="*/ 553751 h 820532"/>
                <a:gd name="connsiteX22" fmla="*/ 209920 w 276704"/>
                <a:gd name="connsiteY22" fmla="*/ 620165 h 820532"/>
                <a:gd name="connsiteX23" fmla="*/ 220929 w 276704"/>
                <a:gd name="connsiteY23" fmla="*/ 780065 h 820532"/>
                <a:gd name="connsiteX24" fmla="*/ 225261 w 276704"/>
                <a:gd name="connsiteY24" fmla="*/ 799195 h 820532"/>
                <a:gd name="connsiteX25" fmla="*/ 249625 w 276704"/>
                <a:gd name="connsiteY25" fmla="*/ 813994 h 820532"/>
                <a:gd name="connsiteX26" fmla="*/ 271281 w 276704"/>
                <a:gd name="connsiteY26" fmla="*/ 795586 h 820532"/>
                <a:gd name="connsiteX27" fmla="*/ 272545 w 276704"/>
                <a:gd name="connsiteY27" fmla="*/ 773207 h 820532"/>
                <a:gd name="connsiteX28" fmla="*/ 266950 w 276704"/>
                <a:gd name="connsiteY28" fmla="*/ 579197 h 820532"/>
                <a:gd name="connsiteX29" fmla="*/ 268755 w 276704"/>
                <a:gd name="connsiteY29" fmla="*/ 317691 h 820532"/>
                <a:gd name="connsiteX30" fmla="*/ 275613 w 276704"/>
                <a:gd name="connsiteY30" fmla="*/ 54380 h 820532"/>
                <a:gd name="connsiteX31" fmla="*/ 262077 w 276704"/>
                <a:gd name="connsiteY31" fmla="*/ 14676 h 820532"/>
                <a:gd name="connsiteX32" fmla="*/ 228329 w 276704"/>
                <a:gd name="connsiteY32" fmla="*/ 1321 h 82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76704" h="820532">
                  <a:moveTo>
                    <a:pt x="228329" y="1321"/>
                  </a:moveTo>
                  <a:cubicBezTo>
                    <a:pt x="216418" y="5833"/>
                    <a:pt x="214973" y="17202"/>
                    <a:pt x="214973" y="26948"/>
                  </a:cubicBezTo>
                  <a:cubicBezTo>
                    <a:pt x="215335" y="56726"/>
                    <a:pt x="209379" y="78203"/>
                    <a:pt x="231216" y="102747"/>
                  </a:cubicBezTo>
                  <a:cubicBezTo>
                    <a:pt x="239518" y="112131"/>
                    <a:pt x="251970" y="133066"/>
                    <a:pt x="253053" y="145519"/>
                  </a:cubicBezTo>
                  <a:cubicBezTo>
                    <a:pt x="255580" y="172410"/>
                    <a:pt x="254136" y="198579"/>
                    <a:pt x="241684" y="221859"/>
                  </a:cubicBezTo>
                  <a:cubicBezTo>
                    <a:pt x="225802" y="251638"/>
                    <a:pt x="205047" y="271670"/>
                    <a:pt x="168231" y="275099"/>
                  </a:cubicBezTo>
                  <a:cubicBezTo>
                    <a:pt x="143326" y="277445"/>
                    <a:pt x="113728" y="269505"/>
                    <a:pt x="93154" y="258496"/>
                  </a:cubicBezTo>
                  <a:cubicBezTo>
                    <a:pt x="63917" y="242795"/>
                    <a:pt x="37749" y="199300"/>
                    <a:pt x="48938" y="157791"/>
                  </a:cubicBezTo>
                  <a:cubicBezTo>
                    <a:pt x="54894" y="135774"/>
                    <a:pt x="53630" y="113214"/>
                    <a:pt x="50743" y="90655"/>
                  </a:cubicBezTo>
                  <a:cubicBezTo>
                    <a:pt x="48757" y="74954"/>
                    <a:pt x="46050" y="59072"/>
                    <a:pt x="42621" y="43551"/>
                  </a:cubicBezTo>
                  <a:cubicBezTo>
                    <a:pt x="40636" y="34708"/>
                    <a:pt x="35944" y="28753"/>
                    <a:pt x="26559" y="27670"/>
                  </a:cubicBezTo>
                  <a:cubicBezTo>
                    <a:pt x="1834" y="25324"/>
                    <a:pt x="932" y="57087"/>
                    <a:pt x="390" y="66472"/>
                  </a:cubicBezTo>
                  <a:cubicBezTo>
                    <a:pt x="-1415" y="101484"/>
                    <a:pt x="3278" y="135593"/>
                    <a:pt x="9595" y="169883"/>
                  </a:cubicBezTo>
                  <a:cubicBezTo>
                    <a:pt x="29086" y="276002"/>
                    <a:pt x="45328" y="382481"/>
                    <a:pt x="44968" y="490946"/>
                  </a:cubicBezTo>
                  <a:cubicBezTo>
                    <a:pt x="44787" y="557541"/>
                    <a:pt x="44606" y="624136"/>
                    <a:pt x="39734" y="690550"/>
                  </a:cubicBezTo>
                  <a:cubicBezTo>
                    <a:pt x="37387" y="722494"/>
                    <a:pt x="33417" y="754077"/>
                    <a:pt x="29807" y="785660"/>
                  </a:cubicBezTo>
                  <a:cubicBezTo>
                    <a:pt x="26920" y="811287"/>
                    <a:pt x="43163" y="826988"/>
                    <a:pt x="66083" y="817964"/>
                  </a:cubicBezTo>
                  <a:cubicBezTo>
                    <a:pt x="79077" y="812911"/>
                    <a:pt x="80701" y="798293"/>
                    <a:pt x="80882" y="786742"/>
                  </a:cubicBezTo>
                  <a:cubicBezTo>
                    <a:pt x="82145" y="725562"/>
                    <a:pt x="93695" y="665464"/>
                    <a:pt x="97846" y="604644"/>
                  </a:cubicBezTo>
                  <a:cubicBezTo>
                    <a:pt x="99470" y="582446"/>
                    <a:pt x="100734" y="559887"/>
                    <a:pt x="107411" y="537869"/>
                  </a:cubicBezTo>
                  <a:cubicBezTo>
                    <a:pt x="116435" y="508091"/>
                    <a:pt x="142964" y="495999"/>
                    <a:pt x="170938" y="507189"/>
                  </a:cubicBezTo>
                  <a:cubicBezTo>
                    <a:pt x="191512" y="515310"/>
                    <a:pt x="193316" y="534620"/>
                    <a:pt x="198911" y="553751"/>
                  </a:cubicBezTo>
                  <a:cubicBezTo>
                    <a:pt x="205228" y="575227"/>
                    <a:pt x="208477" y="597606"/>
                    <a:pt x="209920" y="620165"/>
                  </a:cubicBezTo>
                  <a:cubicBezTo>
                    <a:pt x="213349" y="673585"/>
                    <a:pt x="217139" y="726825"/>
                    <a:pt x="220929" y="780065"/>
                  </a:cubicBezTo>
                  <a:cubicBezTo>
                    <a:pt x="221470" y="786562"/>
                    <a:pt x="223456" y="792878"/>
                    <a:pt x="225261" y="799195"/>
                  </a:cubicBezTo>
                  <a:cubicBezTo>
                    <a:pt x="228870" y="811106"/>
                    <a:pt x="238615" y="814355"/>
                    <a:pt x="249625" y="813994"/>
                  </a:cubicBezTo>
                  <a:cubicBezTo>
                    <a:pt x="261355" y="813633"/>
                    <a:pt x="269115" y="807136"/>
                    <a:pt x="271281" y="795586"/>
                  </a:cubicBezTo>
                  <a:cubicBezTo>
                    <a:pt x="272545" y="788186"/>
                    <a:pt x="272364" y="780606"/>
                    <a:pt x="272545" y="773207"/>
                  </a:cubicBezTo>
                  <a:cubicBezTo>
                    <a:pt x="274710" y="708417"/>
                    <a:pt x="270198" y="643988"/>
                    <a:pt x="266950" y="579197"/>
                  </a:cubicBezTo>
                  <a:cubicBezTo>
                    <a:pt x="262619" y="492209"/>
                    <a:pt x="262619" y="404860"/>
                    <a:pt x="268755" y="317691"/>
                  </a:cubicBezTo>
                  <a:cubicBezTo>
                    <a:pt x="273086" y="257052"/>
                    <a:pt x="279222" y="74593"/>
                    <a:pt x="275613" y="54380"/>
                  </a:cubicBezTo>
                  <a:cubicBezTo>
                    <a:pt x="273267" y="40664"/>
                    <a:pt x="270198" y="26587"/>
                    <a:pt x="262077" y="14676"/>
                  </a:cubicBezTo>
                  <a:cubicBezTo>
                    <a:pt x="253956" y="3125"/>
                    <a:pt x="239698" y="-2830"/>
                    <a:pt x="228329" y="1321"/>
                  </a:cubicBezTo>
                  <a:close/>
                </a:path>
              </a:pathLst>
            </a:custGeom>
            <a:solidFill>
              <a:srgbClr val="FFFFFF"/>
            </a:solidFill>
            <a:ln w="1804" cap="flat">
              <a:noFill/>
              <a:prstDash val="solid"/>
              <a:miter/>
            </a:ln>
          </p:spPr>
          <p:txBody>
            <a:bodyPr rtlCol="0" anchor="ctr"/>
            <a:lstStyle/>
            <a:p>
              <a:endParaRPr lang="en-US"/>
            </a:p>
          </p:txBody>
        </p:sp>
        <p:sp>
          <p:nvSpPr>
            <p:cNvPr id="50" name="Freeform 1063">
              <a:extLst>
                <a:ext uri="{FF2B5EF4-FFF2-40B4-BE49-F238E27FC236}">
                  <a16:creationId xmlns:a16="http://schemas.microsoft.com/office/drawing/2014/main" id="{C919F3E6-B29D-E42A-DA56-886C6780B0E4}"/>
                </a:ext>
              </a:extLst>
            </p:cNvPr>
            <p:cNvSpPr/>
            <p:nvPr/>
          </p:nvSpPr>
          <p:spPr>
            <a:xfrm>
              <a:off x="8763304" y="4000462"/>
              <a:ext cx="186985" cy="190829"/>
            </a:xfrm>
            <a:custGeom>
              <a:avLst/>
              <a:gdLst>
                <a:gd name="connsiteX0" fmla="*/ 138339 w 186985"/>
                <a:gd name="connsiteY0" fmla="*/ 11287 h 190829"/>
                <a:gd name="connsiteX1" fmla="*/ 53155 w 186985"/>
                <a:gd name="connsiteY1" fmla="*/ 10565 h 190829"/>
                <a:gd name="connsiteX2" fmla="*/ 1179 w 186985"/>
                <a:gd name="connsiteY2" fmla="*/ 87988 h 190829"/>
                <a:gd name="connsiteX3" fmla="*/ 91235 w 186985"/>
                <a:gd name="connsiteY3" fmla="*/ 190678 h 190829"/>
                <a:gd name="connsiteX4" fmla="*/ 151152 w 186985"/>
                <a:gd name="connsiteY4" fmla="*/ 169563 h 190829"/>
                <a:gd name="connsiteX5" fmla="*/ 138339 w 186985"/>
                <a:gd name="connsiteY5" fmla="*/ 11287 h 19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85" h="190829">
                  <a:moveTo>
                    <a:pt x="138339" y="11287"/>
                  </a:moveTo>
                  <a:cubicBezTo>
                    <a:pt x="107117" y="-5497"/>
                    <a:pt x="80406" y="-1707"/>
                    <a:pt x="53155" y="10565"/>
                  </a:cubicBezTo>
                  <a:cubicBezTo>
                    <a:pt x="23016" y="24101"/>
                    <a:pt x="6773" y="53337"/>
                    <a:pt x="1179" y="87988"/>
                  </a:cubicBezTo>
                  <a:cubicBezTo>
                    <a:pt x="-8567" y="147906"/>
                    <a:pt x="43951" y="192122"/>
                    <a:pt x="91235" y="190678"/>
                  </a:cubicBezTo>
                  <a:cubicBezTo>
                    <a:pt x="113253" y="192122"/>
                    <a:pt x="132744" y="183098"/>
                    <a:pt x="151152" y="169563"/>
                  </a:cubicBezTo>
                  <a:cubicBezTo>
                    <a:pt x="204392" y="130039"/>
                    <a:pt x="196812" y="42509"/>
                    <a:pt x="138339" y="11287"/>
                  </a:cubicBezTo>
                  <a:close/>
                </a:path>
              </a:pathLst>
            </a:custGeom>
            <a:solidFill>
              <a:srgbClr val="FFFFFF"/>
            </a:solidFill>
            <a:ln w="1804" cap="flat">
              <a:noFill/>
              <a:prstDash val="solid"/>
              <a:miter/>
            </a:ln>
          </p:spPr>
          <p:txBody>
            <a:bodyPr rtlCol="0" anchor="ctr"/>
            <a:lstStyle/>
            <a:p>
              <a:endParaRPr lang="en-US"/>
            </a:p>
          </p:txBody>
        </p:sp>
        <p:sp>
          <p:nvSpPr>
            <p:cNvPr id="51" name="Freeform 1064">
              <a:extLst>
                <a:ext uri="{FF2B5EF4-FFF2-40B4-BE49-F238E27FC236}">
                  <a16:creationId xmlns:a16="http://schemas.microsoft.com/office/drawing/2014/main" id="{462AB5F6-EF47-9C91-7689-55A10C3A7F9C}"/>
                </a:ext>
              </a:extLst>
            </p:cNvPr>
            <p:cNvSpPr/>
            <p:nvPr/>
          </p:nvSpPr>
          <p:spPr>
            <a:xfrm>
              <a:off x="9188171" y="3937601"/>
              <a:ext cx="179815" cy="176735"/>
            </a:xfrm>
            <a:custGeom>
              <a:avLst/>
              <a:gdLst>
                <a:gd name="connsiteX0" fmla="*/ 17750 w 179815"/>
                <a:gd name="connsiteY0" fmla="*/ 36429 h 176735"/>
                <a:gd name="connsiteX1" fmla="*/ 84706 w 179815"/>
                <a:gd name="connsiteY1" fmla="*/ 176476 h 176735"/>
                <a:gd name="connsiteX2" fmla="*/ 179816 w 179815"/>
                <a:gd name="connsiteY2" fmla="*/ 74509 h 176735"/>
                <a:gd name="connsiteX3" fmla="*/ 137043 w 179815"/>
                <a:gd name="connsiteY3" fmla="*/ 9718 h 176735"/>
                <a:gd name="connsiteX4" fmla="*/ 17750 w 179815"/>
                <a:gd name="connsiteY4" fmla="*/ 36429 h 176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15" h="176735">
                  <a:moveTo>
                    <a:pt x="17750" y="36429"/>
                  </a:moveTo>
                  <a:cubicBezTo>
                    <a:pt x="-23939" y="96887"/>
                    <a:pt x="11614" y="168535"/>
                    <a:pt x="84706" y="176476"/>
                  </a:cubicBezTo>
                  <a:cubicBezTo>
                    <a:pt x="150940" y="180988"/>
                    <a:pt x="178011" y="125763"/>
                    <a:pt x="179816" y="74509"/>
                  </a:cubicBezTo>
                  <a:cubicBezTo>
                    <a:pt x="179454" y="59710"/>
                    <a:pt x="172597" y="31556"/>
                    <a:pt x="137043" y="9718"/>
                  </a:cubicBezTo>
                  <a:cubicBezTo>
                    <a:pt x="120259" y="-2193"/>
                    <a:pt x="49514" y="-11938"/>
                    <a:pt x="17750" y="36429"/>
                  </a:cubicBezTo>
                  <a:close/>
                </a:path>
              </a:pathLst>
            </a:custGeom>
            <a:solidFill>
              <a:srgbClr val="FFFFFF"/>
            </a:solidFill>
            <a:ln w="1804" cap="flat">
              <a:noFill/>
              <a:prstDash val="solid"/>
              <a:miter/>
            </a:ln>
          </p:spPr>
          <p:txBody>
            <a:bodyPr rtlCol="0" anchor="ctr"/>
            <a:lstStyle/>
            <a:p>
              <a:endParaRPr lang="en-US"/>
            </a:p>
          </p:txBody>
        </p:sp>
        <p:sp>
          <p:nvSpPr>
            <p:cNvPr id="52" name="Freeform 1065">
              <a:extLst>
                <a:ext uri="{FF2B5EF4-FFF2-40B4-BE49-F238E27FC236}">
                  <a16:creationId xmlns:a16="http://schemas.microsoft.com/office/drawing/2014/main" id="{495236B7-EDB5-D5E9-3363-2F51DB6AA9B2}"/>
                </a:ext>
              </a:extLst>
            </p:cNvPr>
            <p:cNvSpPr/>
            <p:nvPr/>
          </p:nvSpPr>
          <p:spPr>
            <a:xfrm>
              <a:off x="7953757" y="4027094"/>
              <a:ext cx="177832" cy="164712"/>
            </a:xfrm>
            <a:custGeom>
              <a:avLst/>
              <a:gdLst>
                <a:gd name="connsiteX0" fmla="*/ 76378 w 177832"/>
                <a:gd name="connsiteY0" fmla="*/ 163324 h 164712"/>
                <a:gd name="connsiteX1" fmla="*/ 127091 w 177832"/>
                <a:gd name="connsiteY1" fmla="*/ 147623 h 164712"/>
                <a:gd name="connsiteX2" fmla="*/ 177624 w 177832"/>
                <a:gd name="connsiteY2" fmla="*/ 96910 h 164712"/>
                <a:gd name="connsiteX3" fmla="*/ 140446 w 177832"/>
                <a:gd name="connsiteY3" fmla="*/ 13711 h 164712"/>
                <a:gd name="connsiteX4" fmla="*/ 41547 w 177832"/>
                <a:gd name="connsiteY4" fmla="*/ 13711 h 164712"/>
                <a:gd name="connsiteX5" fmla="*/ 2023 w 177832"/>
                <a:gd name="connsiteY5" fmla="*/ 115318 h 164712"/>
                <a:gd name="connsiteX6" fmla="*/ 76378 w 177832"/>
                <a:gd name="connsiteY6" fmla="*/ 163324 h 16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32" h="164712">
                  <a:moveTo>
                    <a:pt x="76378" y="163324"/>
                  </a:moveTo>
                  <a:cubicBezTo>
                    <a:pt x="93704" y="159534"/>
                    <a:pt x="111390" y="155383"/>
                    <a:pt x="127091" y="147623"/>
                  </a:cubicBezTo>
                  <a:cubicBezTo>
                    <a:pt x="152899" y="134809"/>
                    <a:pt x="180511" y="121274"/>
                    <a:pt x="177624" y="96910"/>
                  </a:cubicBezTo>
                  <a:cubicBezTo>
                    <a:pt x="175278" y="55220"/>
                    <a:pt x="169683" y="28149"/>
                    <a:pt x="140446" y="13711"/>
                  </a:cubicBezTo>
                  <a:cubicBezTo>
                    <a:pt x="107600" y="-2531"/>
                    <a:pt x="74032" y="-6502"/>
                    <a:pt x="41547" y="13711"/>
                  </a:cubicBezTo>
                  <a:cubicBezTo>
                    <a:pt x="11768" y="32119"/>
                    <a:pt x="-6279" y="81569"/>
                    <a:pt x="2023" y="115318"/>
                  </a:cubicBezTo>
                  <a:cubicBezTo>
                    <a:pt x="10325" y="148886"/>
                    <a:pt x="42630" y="170543"/>
                    <a:pt x="76378" y="163324"/>
                  </a:cubicBezTo>
                  <a:close/>
                </a:path>
              </a:pathLst>
            </a:custGeom>
            <a:solidFill>
              <a:srgbClr val="FFFFFF"/>
            </a:solidFill>
            <a:ln w="1804" cap="flat">
              <a:noFill/>
              <a:prstDash val="solid"/>
              <a:miter/>
            </a:ln>
          </p:spPr>
          <p:txBody>
            <a:bodyPr rtlCol="0" anchor="ctr"/>
            <a:lstStyle/>
            <a:p>
              <a:endParaRPr lang="en-US"/>
            </a:p>
          </p:txBody>
        </p:sp>
        <p:sp>
          <p:nvSpPr>
            <p:cNvPr id="53" name="Freeform 1066">
              <a:extLst>
                <a:ext uri="{FF2B5EF4-FFF2-40B4-BE49-F238E27FC236}">
                  <a16:creationId xmlns:a16="http://schemas.microsoft.com/office/drawing/2014/main" id="{F83C6C44-CB2C-0919-E253-C561DBB9F13A}"/>
                </a:ext>
              </a:extLst>
            </p:cNvPr>
            <p:cNvSpPr/>
            <p:nvPr/>
          </p:nvSpPr>
          <p:spPr>
            <a:xfrm>
              <a:off x="8575352" y="3959850"/>
              <a:ext cx="483133" cy="725156"/>
            </a:xfrm>
            <a:custGeom>
              <a:avLst/>
              <a:gdLst>
                <a:gd name="connsiteX0" fmla="*/ 461647 w 483133"/>
                <a:gd name="connsiteY0" fmla="*/ 103 h 725156"/>
                <a:gd name="connsiteX1" fmla="*/ 434756 w 483133"/>
                <a:gd name="connsiteY1" fmla="*/ 26813 h 725156"/>
                <a:gd name="connsiteX2" fmla="*/ 424830 w 483133"/>
                <a:gd name="connsiteY2" fmla="*/ 96115 h 725156"/>
                <a:gd name="connsiteX3" fmla="*/ 414362 w 483133"/>
                <a:gd name="connsiteY3" fmla="*/ 165597 h 725156"/>
                <a:gd name="connsiteX4" fmla="*/ 394149 w 483133"/>
                <a:gd name="connsiteY4" fmla="*/ 190863 h 725156"/>
                <a:gd name="connsiteX5" fmla="*/ 349933 w 483133"/>
                <a:gd name="connsiteY5" fmla="*/ 220461 h 725156"/>
                <a:gd name="connsiteX6" fmla="*/ 247424 w 483133"/>
                <a:gd name="connsiteY6" fmla="*/ 245005 h 725156"/>
                <a:gd name="connsiteX7" fmla="*/ 190936 w 483133"/>
                <a:gd name="connsiteY7" fmla="*/ 204940 h 725156"/>
                <a:gd name="connsiteX8" fmla="*/ 135892 w 483133"/>
                <a:gd name="connsiteY8" fmla="*/ 200970 h 725156"/>
                <a:gd name="connsiteX9" fmla="*/ 79403 w 483133"/>
                <a:gd name="connsiteY9" fmla="*/ 259083 h 725156"/>
                <a:gd name="connsiteX10" fmla="*/ 72726 w 483133"/>
                <a:gd name="connsiteY10" fmla="*/ 241938 h 725156"/>
                <a:gd name="connsiteX11" fmla="*/ 58107 w 483133"/>
                <a:gd name="connsiteY11" fmla="*/ 199526 h 725156"/>
                <a:gd name="connsiteX12" fmla="*/ 5770 w 483133"/>
                <a:gd name="connsiteY12" fmla="*/ 200970 h 725156"/>
                <a:gd name="connsiteX13" fmla="*/ 897 w 483133"/>
                <a:gd name="connsiteY13" fmla="*/ 230929 h 725156"/>
                <a:gd name="connsiteX14" fmla="*/ 48181 w 483133"/>
                <a:gd name="connsiteY14" fmla="*/ 371879 h 725156"/>
                <a:gd name="connsiteX15" fmla="*/ 73448 w 483133"/>
                <a:gd name="connsiteY15" fmla="*/ 383609 h 725156"/>
                <a:gd name="connsiteX16" fmla="*/ 101602 w 483133"/>
                <a:gd name="connsiteY16" fmla="*/ 358163 h 725156"/>
                <a:gd name="connsiteX17" fmla="*/ 148344 w 483133"/>
                <a:gd name="connsiteY17" fmla="*/ 240855 h 725156"/>
                <a:gd name="connsiteX18" fmla="*/ 158812 w 483133"/>
                <a:gd name="connsiteY18" fmla="*/ 233816 h 725156"/>
                <a:gd name="connsiteX19" fmla="*/ 160075 w 483133"/>
                <a:gd name="connsiteY19" fmla="*/ 245547 h 725156"/>
                <a:gd name="connsiteX20" fmla="*/ 145637 w 483133"/>
                <a:gd name="connsiteY20" fmla="*/ 276047 h 725156"/>
                <a:gd name="connsiteX21" fmla="*/ 91676 w 483133"/>
                <a:gd name="connsiteY21" fmla="*/ 446595 h 725156"/>
                <a:gd name="connsiteX22" fmla="*/ 69477 w 483133"/>
                <a:gd name="connsiteY22" fmla="*/ 602524 h 725156"/>
                <a:gd name="connsiteX23" fmla="*/ 66770 w 483133"/>
                <a:gd name="connsiteY23" fmla="*/ 692400 h 725156"/>
                <a:gd name="connsiteX24" fmla="*/ 96368 w 483133"/>
                <a:gd name="connsiteY24" fmla="*/ 725065 h 725156"/>
                <a:gd name="connsiteX25" fmla="*/ 126687 w 483133"/>
                <a:gd name="connsiteY25" fmla="*/ 690415 h 725156"/>
                <a:gd name="connsiteX26" fmla="*/ 154841 w 483133"/>
                <a:gd name="connsiteY26" fmla="*/ 477456 h 725156"/>
                <a:gd name="connsiteX27" fmla="*/ 191658 w 483133"/>
                <a:gd name="connsiteY27" fmla="*/ 451468 h 725156"/>
                <a:gd name="connsiteX28" fmla="*/ 223602 w 483133"/>
                <a:gd name="connsiteY28" fmla="*/ 467530 h 725156"/>
                <a:gd name="connsiteX29" fmla="*/ 240205 w 483133"/>
                <a:gd name="connsiteY29" fmla="*/ 574551 h 725156"/>
                <a:gd name="connsiteX30" fmla="*/ 251214 w 483133"/>
                <a:gd name="connsiteY30" fmla="*/ 677962 h 725156"/>
                <a:gd name="connsiteX31" fmla="*/ 257170 w 483133"/>
                <a:gd name="connsiteY31" fmla="*/ 701965 h 725156"/>
                <a:gd name="connsiteX32" fmla="*/ 300303 w 483133"/>
                <a:gd name="connsiteY32" fmla="*/ 720915 h 725156"/>
                <a:gd name="connsiteX33" fmla="*/ 308966 w 483133"/>
                <a:gd name="connsiteY33" fmla="*/ 688430 h 725156"/>
                <a:gd name="connsiteX34" fmla="*/ 302288 w 483133"/>
                <a:gd name="connsiteY34" fmla="*/ 649628 h 725156"/>
                <a:gd name="connsiteX35" fmla="*/ 294167 w 483133"/>
                <a:gd name="connsiteY35" fmla="*/ 459589 h 725156"/>
                <a:gd name="connsiteX36" fmla="*/ 299761 w 483133"/>
                <a:gd name="connsiteY36" fmla="*/ 420606 h 725156"/>
                <a:gd name="connsiteX37" fmla="*/ 330623 w 483133"/>
                <a:gd name="connsiteY37" fmla="*/ 306908 h 725156"/>
                <a:gd name="connsiteX38" fmla="*/ 340909 w 483133"/>
                <a:gd name="connsiteY38" fmla="*/ 302035 h 725156"/>
                <a:gd name="connsiteX39" fmla="*/ 362566 w 483133"/>
                <a:gd name="connsiteY39" fmla="*/ 300411 h 725156"/>
                <a:gd name="connsiteX40" fmla="*/ 438004 w 483133"/>
                <a:gd name="connsiteY40" fmla="*/ 232734 h 725156"/>
                <a:gd name="connsiteX41" fmla="*/ 472294 w 483133"/>
                <a:gd name="connsiteY41" fmla="*/ 155310 h 725156"/>
                <a:gd name="connsiteX42" fmla="*/ 477528 w 483133"/>
                <a:gd name="connsiteY42" fmla="*/ 104958 h 725156"/>
                <a:gd name="connsiteX43" fmla="*/ 483123 w 483133"/>
                <a:gd name="connsiteY43" fmla="*/ 32227 h 725156"/>
                <a:gd name="connsiteX44" fmla="*/ 461647 w 483133"/>
                <a:gd name="connsiteY44" fmla="*/ 103 h 72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3133" h="725156">
                  <a:moveTo>
                    <a:pt x="461647" y="103"/>
                  </a:moveTo>
                  <a:cubicBezTo>
                    <a:pt x="448472" y="-1160"/>
                    <a:pt x="439809" y="9307"/>
                    <a:pt x="434756" y="26813"/>
                  </a:cubicBezTo>
                  <a:cubicBezTo>
                    <a:pt x="428259" y="49372"/>
                    <a:pt x="425552" y="72653"/>
                    <a:pt x="424830" y="96115"/>
                  </a:cubicBezTo>
                  <a:cubicBezTo>
                    <a:pt x="424108" y="119757"/>
                    <a:pt x="421040" y="142858"/>
                    <a:pt x="414362" y="165597"/>
                  </a:cubicBezTo>
                  <a:cubicBezTo>
                    <a:pt x="411114" y="176967"/>
                    <a:pt x="405700" y="186171"/>
                    <a:pt x="394149" y="190863"/>
                  </a:cubicBezTo>
                  <a:cubicBezTo>
                    <a:pt x="377546" y="197721"/>
                    <a:pt x="364191" y="209633"/>
                    <a:pt x="349933" y="220461"/>
                  </a:cubicBezTo>
                  <a:cubicBezTo>
                    <a:pt x="319613" y="243381"/>
                    <a:pt x="286767" y="255654"/>
                    <a:pt x="247424" y="245005"/>
                  </a:cubicBezTo>
                  <a:cubicBezTo>
                    <a:pt x="222880" y="238328"/>
                    <a:pt x="207720" y="220822"/>
                    <a:pt x="190936" y="204940"/>
                  </a:cubicBezTo>
                  <a:cubicBezTo>
                    <a:pt x="170001" y="184908"/>
                    <a:pt x="160075" y="184006"/>
                    <a:pt x="135892" y="200970"/>
                  </a:cubicBezTo>
                  <a:cubicBezTo>
                    <a:pt x="113693" y="216491"/>
                    <a:pt x="97090" y="237426"/>
                    <a:pt x="79403" y="259083"/>
                  </a:cubicBezTo>
                  <a:cubicBezTo>
                    <a:pt x="73808" y="252947"/>
                    <a:pt x="73989" y="247352"/>
                    <a:pt x="72726" y="241938"/>
                  </a:cubicBezTo>
                  <a:cubicBezTo>
                    <a:pt x="69477" y="227319"/>
                    <a:pt x="66048" y="212520"/>
                    <a:pt x="58107" y="199526"/>
                  </a:cubicBezTo>
                  <a:cubicBezTo>
                    <a:pt x="43489" y="175343"/>
                    <a:pt x="19666" y="176065"/>
                    <a:pt x="5770" y="200970"/>
                  </a:cubicBezTo>
                  <a:cubicBezTo>
                    <a:pt x="536" y="210174"/>
                    <a:pt x="-1268" y="220281"/>
                    <a:pt x="897" y="230929"/>
                  </a:cubicBezTo>
                  <a:cubicBezTo>
                    <a:pt x="11184" y="279837"/>
                    <a:pt x="28690" y="326219"/>
                    <a:pt x="48181" y="371879"/>
                  </a:cubicBezTo>
                  <a:cubicBezTo>
                    <a:pt x="53235" y="383790"/>
                    <a:pt x="62078" y="386316"/>
                    <a:pt x="73448" y="383609"/>
                  </a:cubicBezTo>
                  <a:cubicBezTo>
                    <a:pt x="87344" y="380181"/>
                    <a:pt x="97631" y="375488"/>
                    <a:pt x="101602" y="358163"/>
                  </a:cubicBezTo>
                  <a:cubicBezTo>
                    <a:pt x="110986" y="316834"/>
                    <a:pt x="128131" y="278213"/>
                    <a:pt x="148344" y="240855"/>
                  </a:cubicBezTo>
                  <a:cubicBezTo>
                    <a:pt x="150690" y="236523"/>
                    <a:pt x="153758" y="231831"/>
                    <a:pt x="158812" y="233816"/>
                  </a:cubicBezTo>
                  <a:cubicBezTo>
                    <a:pt x="164948" y="236162"/>
                    <a:pt x="161880" y="241396"/>
                    <a:pt x="160075" y="245547"/>
                  </a:cubicBezTo>
                  <a:cubicBezTo>
                    <a:pt x="155382" y="255834"/>
                    <a:pt x="150871" y="266121"/>
                    <a:pt x="145637" y="276047"/>
                  </a:cubicBezTo>
                  <a:cubicBezTo>
                    <a:pt x="118024" y="329828"/>
                    <a:pt x="103947" y="388302"/>
                    <a:pt x="91676" y="446595"/>
                  </a:cubicBezTo>
                  <a:cubicBezTo>
                    <a:pt x="80847" y="497849"/>
                    <a:pt x="75252" y="550367"/>
                    <a:pt x="69477" y="602524"/>
                  </a:cubicBezTo>
                  <a:cubicBezTo>
                    <a:pt x="66048" y="632302"/>
                    <a:pt x="62800" y="662441"/>
                    <a:pt x="66770" y="692400"/>
                  </a:cubicBezTo>
                  <a:cubicBezTo>
                    <a:pt x="69657" y="714418"/>
                    <a:pt x="78681" y="726329"/>
                    <a:pt x="96368" y="725065"/>
                  </a:cubicBezTo>
                  <a:cubicBezTo>
                    <a:pt x="116220" y="723802"/>
                    <a:pt x="125243" y="709725"/>
                    <a:pt x="126687" y="690415"/>
                  </a:cubicBezTo>
                  <a:cubicBezTo>
                    <a:pt x="127229" y="683015"/>
                    <a:pt x="128492" y="533222"/>
                    <a:pt x="154841" y="477456"/>
                  </a:cubicBezTo>
                  <a:cubicBezTo>
                    <a:pt x="162963" y="459769"/>
                    <a:pt x="175235" y="453272"/>
                    <a:pt x="191658" y="451468"/>
                  </a:cubicBezTo>
                  <a:cubicBezTo>
                    <a:pt x="206637" y="449843"/>
                    <a:pt x="218368" y="457423"/>
                    <a:pt x="223602" y="467530"/>
                  </a:cubicBezTo>
                  <a:cubicBezTo>
                    <a:pt x="239844" y="498030"/>
                    <a:pt x="238762" y="540441"/>
                    <a:pt x="240205" y="574551"/>
                  </a:cubicBezTo>
                  <a:cubicBezTo>
                    <a:pt x="241649" y="609201"/>
                    <a:pt x="244176" y="643852"/>
                    <a:pt x="251214" y="677962"/>
                  </a:cubicBezTo>
                  <a:cubicBezTo>
                    <a:pt x="252838" y="686083"/>
                    <a:pt x="253380" y="694566"/>
                    <a:pt x="257170" y="701965"/>
                  </a:cubicBezTo>
                  <a:cubicBezTo>
                    <a:pt x="263667" y="715501"/>
                    <a:pt x="269081" y="726870"/>
                    <a:pt x="300303" y="720915"/>
                  </a:cubicBezTo>
                  <a:cubicBezTo>
                    <a:pt x="315282" y="715320"/>
                    <a:pt x="310229" y="698897"/>
                    <a:pt x="308966" y="688430"/>
                  </a:cubicBezTo>
                  <a:cubicBezTo>
                    <a:pt x="307522" y="675435"/>
                    <a:pt x="304273" y="662622"/>
                    <a:pt x="302288" y="649628"/>
                  </a:cubicBezTo>
                  <a:cubicBezTo>
                    <a:pt x="292904" y="586642"/>
                    <a:pt x="286407" y="523296"/>
                    <a:pt x="294167" y="459589"/>
                  </a:cubicBezTo>
                  <a:cubicBezTo>
                    <a:pt x="295791" y="446595"/>
                    <a:pt x="298498" y="433781"/>
                    <a:pt x="299761" y="420606"/>
                  </a:cubicBezTo>
                  <a:cubicBezTo>
                    <a:pt x="303552" y="381083"/>
                    <a:pt x="321057" y="345168"/>
                    <a:pt x="330623" y="306908"/>
                  </a:cubicBezTo>
                  <a:cubicBezTo>
                    <a:pt x="331886" y="301855"/>
                    <a:pt x="338202" y="297704"/>
                    <a:pt x="340909" y="302035"/>
                  </a:cubicBezTo>
                  <a:cubicBezTo>
                    <a:pt x="350114" y="315932"/>
                    <a:pt x="356791" y="305464"/>
                    <a:pt x="362566" y="300411"/>
                  </a:cubicBezTo>
                  <a:cubicBezTo>
                    <a:pt x="388013" y="278213"/>
                    <a:pt x="413640" y="256195"/>
                    <a:pt x="438004" y="232734"/>
                  </a:cubicBezTo>
                  <a:cubicBezTo>
                    <a:pt x="459661" y="211979"/>
                    <a:pt x="472114" y="186532"/>
                    <a:pt x="472294" y="155310"/>
                  </a:cubicBezTo>
                  <a:cubicBezTo>
                    <a:pt x="472475" y="138526"/>
                    <a:pt x="476085" y="121742"/>
                    <a:pt x="477528" y="104958"/>
                  </a:cubicBezTo>
                  <a:cubicBezTo>
                    <a:pt x="479874" y="80774"/>
                    <a:pt x="482942" y="56410"/>
                    <a:pt x="483123" y="32227"/>
                  </a:cubicBezTo>
                  <a:cubicBezTo>
                    <a:pt x="483484" y="14541"/>
                    <a:pt x="474280" y="1366"/>
                    <a:pt x="461647" y="103"/>
                  </a:cubicBezTo>
                  <a:close/>
                </a:path>
              </a:pathLst>
            </a:custGeom>
            <a:solidFill>
              <a:srgbClr val="FFFFFF"/>
            </a:solidFill>
            <a:ln w="1804" cap="flat">
              <a:noFill/>
              <a:prstDash val="solid"/>
              <a:miter/>
            </a:ln>
          </p:spPr>
          <p:txBody>
            <a:bodyPr rtlCol="0" anchor="ctr"/>
            <a:lstStyle/>
            <a:p>
              <a:endParaRPr lang="en-US"/>
            </a:p>
          </p:txBody>
        </p:sp>
        <p:sp>
          <p:nvSpPr>
            <p:cNvPr id="54" name="Freeform 1067">
              <a:extLst>
                <a:ext uri="{FF2B5EF4-FFF2-40B4-BE49-F238E27FC236}">
                  <a16:creationId xmlns:a16="http://schemas.microsoft.com/office/drawing/2014/main" id="{257B1A5E-943A-734D-3727-7AD7A2EADC76}"/>
                </a:ext>
              </a:extLst>
            </p:cNvPr>
            <p:cNvSpPr/>
            <p:nvPr/>
          </p:nvSpPr>
          <p:spPr>
            <a:xfrm>
              <a:off x="9471030" y="3651524"/>
              <a:ext cx="3255" cy="7222"/>
            </a:xfrm>
            <a:custGeom>
              <a:avLst/>
              <a:gdLst>
                <a:gd name="connsiteX0" fmla="*/ 3256 w 3255"/>
                <a:gd name="connsiteY0" fmla="*/ 0 h 7222"/>
                <a:gd name="connsiteX1" fmla="*/ 8 w 3255"/>
                <a:gd name="connsiteY1" fmla="*/ 7219 h 7222"/>
                <a:gd name="connsiteX2" fmla="*/ 3256 w 3255"/>
                <a:gd name="connsiteY2" fmla="*/ 0 h 7222"/>
              </a:gdLst>
              <a:ahLst/>
              <a:cxnLst>
                <a:cxn ang="0">
                  <a:pos x="connsiteX0" y="connsiteY0"/>
                </a:cxn>
                <a:cxn ang="0">
                  <a:pos x="connsiteX1" y="connsiteY1"/>
                </a:cxn>
                <a:cxn ang="0">
                  <a:pos x="connsiteX2" y="connsiteY2"/>
                </a:cxn>
              </a:cxnLst>
              <a:rect l="l" t="t" r="r" b="b"/>
              <a:pathLst>
                <a:path w="3255" h="7222">
                  <a:moveTo>
                    <a:pt x="3256" y="0"/>
                  </a:moveTo>
                  <a:cubicBezTo>
                    <a:pt x="2895" y="722"/>
                    <a:pt x="-173" y="7399"/>
                    <a:pt x="8" y="7219"/>
                  </a:cubicBezTo>
                  <a:cubicBezTo>
                    <a:pt x="1270" y="6677"/>
                    <a:pt x="2353" y="3429"/>
                    <a:pt x="3256" y="0"/>
                  </a:cubicBezTo>
                  <a:close/>
                </a:path>
              </a:pathLst>
            </a:custGeom>
            <a:solidFill>
              <a:srgbClr val="FFFFFF"/>
            </a:solidFill>
            <a:ln w="1804" cap="flat">
              <a:noFill/>
              <a:prstDash val="solid"/>
              <a:miter/>
            </a:ln>
          </p:spPr>
          <p:txBody>
            <a:bodyPr rtlCol="0" anchor="ctr"/>
            <a:lstStyle/>
            <a:p>
              <a:endParaRPr lang="en-US"/>
            </a:p>
          </p:txBody>
        </p:sp>
        <p:sp>
          <p:nvSpPr>
            <p:cNvPr id="55" name="Freeform 1068">
              <a:extLst>
                <a:ext uri="{FF2B5EF4-FFF2-40B4-BE49-F238E27FC236}">
                  <a16:creationId xmlns:a16="http://schemas.microsoft.com/office/drawing/2014/main" id="{489A5492-7AEB-7075-3FD8-5E88E947CB81}"/>
                </a:ext>
              </a:extLst>
            </p:cNvPr>
            <p:cNvSpPr/>
            <p:nvPr/>
          </p:nvSpPr>
          <p:spPr>
            <a:xfrm>
              <a:off x="8280452" y="3886139"/>
              <a:ext cx="838300" cy="384069"/>
            </a:xfrm>
            <a:custGeom>
              <a:avLst/>
              <a:gdLst>
                <a:gd name="connsiteX0" fmla="*/ 802386 w 838300"/>
                <a:gd name="connsiteY0" fmla="*/ 12272 h 384069"/>
                <a:gd name="connsiteX1" fmla="*/ 695546 w 838300"/>
                <a:gd name="connsiteY1" fmla="*/ 44758 h 384069"/>
                <a:gd name="connsiteX2" fmla="*/ 586720 w 838300"/>
                <a:gd name="connsiteY2" fmla="*/ 71829 h 384069"/>
                <a:gd name="connsiteX3" fmla="*/ 379536 w 838300"/>
                <a:gd name="connsiteY3" fmla="*/ 138062 h 384069"/>
                <a:gd name="connsiteX4" fmla="*/ 185166 w 838300"/>
                <a:gd name="connsiteY4" fmla="*/ 192926 h 384069"/>
                <a:gd name="connsiteX5" fmla="*/ 31403 w 838300"/>
                <a:gd name="connsiteY5" fmla="*/ 210252 h 384069"/>
                <a:gd name="connsiteX6" fmla="*/ 181 w 838300"/>
                <a:gd name="connsiteY6" fmla="*/ 205198 h 384069"/>
                <a:gd name="connsiteX7" fmla="*/ 0 w 838300"/>
                <a:gd name="connsiteY7" fmla="*/ 209891 h 384069"/>
                <a:gd name="connsiteX8" fmla="*/ 0 w 838300"/>
                <a:gd name="connsiteY8" fmla="*/ 210071 h 384069"/>
                <a:gd name="connsiteX9" fmla="*/ 0 w 838300"/>
                <a:gd name="connsiteY9" fmla="*/ 212057 h 384069"/>
                <a:gd name="connsiteX10" fmla="*/ 0 w 838300"/>
                <a:gd name="connsiteY10" fmla="*/ 212237 h 384069"/>
                <a:gd name="connsiteX11" fmla="*/ 0 w 838300"/>
                <a:gd name="connsiteY11" fmla="*/ 214403 h 384069"/>
                <a:gd name="connsiteX12" fmla="*/ 0 w 838300"/>
                <a:gd name="connsiteY12" fmla="*/ 214403 h 384069"/>
                <a:gd name="connsiteX13" fmla="*/ 181 w 838300"/>
                <a:gd name="connsiteY13" fmla="*/ 216388 h 384069"/>
                <a:gd name="connsiteX14" fmla="*/ 181 w 838300"/>
                <a:gd name="connsiteY14" fmla="*/ 216749 h 384069"/>
                <a:gd name="connsiteX15" fmla="*/ 722 w 838300"/>
                <a:gd name="connsiteY15" fmla="*/ 220900 h 384069"/>
                <a:gd name="connsiteX16" fmla="*/ 722 w 838300"/>
                <a:gd name="connsiteY16" fmla="*/ 221260 h 384069"/>
                <a:gd name="connsiteX17" fmla="*/ 1083 w 838300"/>
                <a:gd name="connsiteY17" fmla="*/ 223065 h 384069"/>
                <a:gd name="connsiteX18" fmla="*/ 1083 w 838300"/>
                <a:gd name="connsiteY18" fmla="*/ 223427 h 384069"/>
                <a:gd name="connsiteX19" fmla="*/ 1625 w 838300"/>
                <a:gd name="connsiteY19" fmla="*/ 225592 h 384069"/>
                <a:gd name="connsiteX20" fmla="*/ 1625 w 838300"/>
                <a:gd name="connsiteY20" fmla="*/ 225772 h 384069"/>
                <a:gd name="connsiteX21" fmla="*/ 2166 w 838300"/>
                <a:gd name="connsiteY21" fmla="*/ 227758 h 384069"/>
                <a:gd name="connsiteX22" fmla="*/ 2346 w 838300"/>
                <a:gd name="connsiteY22" fmla="*/ 228299 h 384069"/>
                <a:gd name="connsiteX23" fmla="*/ 3971 w 838300"/>
                <a:gd name="connsiteY23" fmla="*/ 233172 h 384069"/>
                <a:gd name="connsiteX24" fmla="*/ 4151 w 838300"/>
                <a:gd name="connsiteY24" fmla="*/ 233713 h 384069"/>
                <a:gd name="connsiteX25" fmla="*/ 5053 w 838300"/>
                <a:gd name="connsiteY25" fmla="*/ 235879 h 384069"/>
                <a:gd name="connsiteX26" fmla="*/ 5234 w 838300"/>
                <a:gd name="connsiteY26" fmla="*/ 236421 h 384069"/>
                <a:gd name="connsiteX27" fmla="*/ 6497 w 838300"/>
                <a:gd name="connsiteY27" fmla="*/ 239128 h 384069"/>
                <a:gd name="connsiteX28" fmla="*/ 6858 w 838300"/>
                <a:gd name="connsiteY28" fmla="*/ 239669 h 384069"/>
                <a:gd name="connsiteX29" fmla="*/ 7941 w 838300"/>
                <a:gd name="connsiteY29" fmla="*/ 242015 h 384069"/>
                <a:gd name="connsiteX30" fmla="*/ 8302 w 838300"/>
                <a:gd name="connsiteY30" fmla="*/ 242917 h 384069"/>
                <a:gd name="connsiteX31" fmla="*/ 9926 w 838300"/>
                <a:gd name="connsiteY31" fmla="*/ 245986 h 384069"/>
                <a:gd name="connsiteX32" fmla="*/ 51255 w 838300"/>
                <a:gd name="connsiteY32" fmla="*/ 353548 h 384069"/>
                <a:gd name="connsiteX33" fmla="*/ 121459 w 838300"/>
                <a:gd name="connsiteY33" fmla="*/ 376288 h 384069"/>
                <a:gd name="connsiteX34" fmla="*/ 162065 w 838300"/>
                <a:gd name="connsiteY34" fmla="*/ 356977 h 384069"/>
                <a:gd name="connsiteX35" fmla="*/ 262770 w 838300"/>
                <a:gd name="connsiteY35" fmla="*/ 313663 h 384069"/>
                <a:gd name="connsiteX36" fmla="*/ 279013 w 838300"/>
                <a:gd name="connsiteY36" fmla="*/ 287675 h 384069"/>
                <a:gd name="connsiteX37" fmla="*/ 351021 w 838300"/>
                <a:gd name="connsiteY37" fmla="*/ 242015 h 384069"/>
                <a:gd name="connsiteX38" fmla="*/ 373942 w 838300"/>
                <a:gd name="connsiteY38" fmla="*/ 259341 h 384069"/>
                <a:gd name="connsiteX39" fmla="*/ 447395 w 838300"/>
                <a:gd name="connsiteY39" fmla="*/ 224690 h 384069"/>
                <a:gd name="connsiteX40" fmla="*/ 468149 w 838300"/>
                <a:gd name="connsiteY40" fmla="*/ 199423 h 384069"/>
                <a:gd name="connsiteX41" fmla="*/ 516696 w 838300"/>
                <a:gd name="connsiteY41" fmla="*/ 118030 h 384069"/>
                <a:gd name="connsiteX42" fmla="*/ 638336 w 838300"/>
                <a:gd name="connsiteY42" fmla="*/ 113518 h 384069"/>
                <a:gd name="connsiteX43" fmla="*/ 670460 w 838300"/>
                <a:gd name="connsiteY43" fmla="*/ 122722 h 384069"/>
                <a:gd name="connsiteX44" fmla="*/ 696268 w 838300"/>
                <a:gd name="connsiteY44" fmla="*/ 111352 h 384069"/>
                <a:gd name="connsiteX45" fmla="*/ 717744 w 838300"/>
                <a:gd name="connsiteY45" fmla="*/ 88251 h 384069"/>
                <a:gd name="connsiteX46" fmla="*/ 777481 w 838300"/>
                <a:gd name="connsiteY46" fmla="*/ 64248 h 384069"/>
                <a:gd name="connsiteX47" fmla="*/ 822238 w 838300"/>
                <a:gd name="connsiteY47" fmla="*/ 58473 h 384069"/>
                <a:gd name="connsiteX48" fmla="*/ 830901 w 838300"/>
                <a:gd name="connsiteY48" fmla="*/ 28876 h 384069"/>
                <a:gd name="connsiteX49" fmla="*/ 832164 w 838300"/>
                <a:gd name="connsiteY49" fmla="*/ 17687 h 384069"/>
                <a:gd name="connsiteX50" fmla="*/ 833067 w 838300"/>
                <a:gd name="connsiteY50" fmla="*/ 13355 h 384069"/>
                <a:gd name="connsiteX51" fmla="*/ 833428 w 838300"/>
                <a:gd name="connsiteY51" fmla="*/ 12092 h 384069"/>
                <a:gd name="connsiteX52" fmla="*/ 834330 w 838300"/>
                <a:gd name="connsiteY52" fmla="*/ 9024 h 384069"/>
                <a:gd name="connsiteX53" fmla="*/ 834691 w 838300"/>
                <a:gd name="connsiteY53" fmla="*/ 7941 h 384069"/>
                <a:gd name="connsiteX54" fmla="*/ 836135 w 838300"/>
                <a:gd name="connsiteY54" fmla="*/ 4512 h 384069"/>
                <a:gd name="connsiteX55" fmla="*/ 836315 w 838300"/>
                <a:gd name="connsiteY55" fmla="*/ 3970 h 384069"/>
                <a:gd name="connsiteX56" fmla="*/ 838300 w 838300"/>
                <a:gd name="connsiteY56" fmla="*/ 0 h 384069"/>
                <a:gd name="connsiteX57" fmla="*/ 838300 w 838300"/>
                <a:gd name="connsiteY57" fmla="*/ 0 h 384069"/>
                <a:gd name="connsiteX58" fmla="*/ 802386 w 838300"/>
                <a:gd name="connsiteY58" fmla="*/ 12272 h 38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38300" h="384069">
                  <a:moveTo>
                    <a:pt x="802386" y="12272"/>
                  </a:moveTo>
                  <a:cubicBezTo>
                    <a:pt x="767013" y="23822"/>
                    <a:pt x="731460" y="34832"/>
                    <a:pt x="695546" y="44758"/>
                  </a:cubicBezTo>
                  <a:cubicBezTo>
                    <a:pt x="659451" y="54684"/>
                    <a:pt x="622815" y="62083"/>
                    <a:pt x="586720" y="71829"/>
                  </a:cubicBezTo>
                  <a:cubicBezTo>
                    <a:pt x="516696" y="90778"/>
                    <a:pt x="448297" y="115142"/>
                    <a:pt x="379536" y="138062"/>
                  </a:cubicBezTo>
                  <a:cubicBezTo>
                    <a:pt x="315468" y="159358"/>
                    <a:pt x="251039" y="177767"/>
                    <a:pt x="185166" y="192926"/>
                  </a:cubicBezTo>
                  <a:cubicBezTo>
                    <a:pt x="135536" y="204296"/>
                    <a:pt x="82657" y="215666"/>
                    <a:pt x="31403" y="210252"/>
                  </a:cubicBezTo>
                  <a:cubicBezTo>
                    <a:pt x="20935" y="209169"/>
                    <a:pt x="10287" y="207545"/>
                    <a:pt x="181" y="205198"/>
                  </a:cubicBezTo>
                  <a:cubicBezTo>
                    <a:pt x="0" y="206823"/>
                    <a:pt x="0" y="208447"/>
                    <a:pt x="0" y="209891"/>
                  </a:cubicBezTo>
                  <a:cubicBezTo>
                    <a:pt x="0" y="209891"/>
                    <a:pt x="0" y="210071"/>
                    <a:pt x="0" y="210071"/>
                  </a:cubicBezTo>
                  <a:cubicBezTo>
                    <a:pt x="0" y="210793"/>
                    <a:pt x="0" y="211334"/>
                    <a:pt x="0" y="212057"/>
                  </a:cubicBezTo>
                  <a:cubicBezTo>
                    <a:pt x="0" y="212057"/>
                    <a:pt x="0" y="212237"/>
                    <a:pt x="0" y="212237"/>
                  </a:cubicBezTo>
                  <a:cubicBezTo>
                    <a:pt x="0" y="212959"/>
                    <a:pt x="0" y="213681"/>
                    <a:pt x="0" y="214403"/>
                  </a:cubicBezTo>
                  <a:cubicBezTo>
                    <a:pt x="0" y="214403"/>
                    <a:pt x="0" y="214403"/>
                    <a:pt x="0" y="214403"/>
                  </a:cubicBezTo>
                  <a:cubicBezTo>
                    <a:pt x="0" y="215125"/>
                    <a:pt x="0" y="215666"/>
                    <a:pt x="181" y="216388"/>
                  </a:cubicBezTo>
                  <a:cubicBezTo>
                    <a:pt x="181" y="216568"/>
                    <a:pt x="181" y="216568"/>
                    <a:pt x="181" y="216749"/>
                  </a:cubicBezTo>
                  <a:cubicBezTo>
                    <a:pt x="361" y="218193"/>
                    <a:pt x="361" y="219456"/>
                    <a:pt x="722" y="220900"/>
                  </a:cubicBezTo>
                  <a:cubicBezTo>
                    <a:pt x="722" y="221080"/>
                    <a:pt x="722" y="221080"/>
                    <a:pt x="722" y="221260"/>
                  </a:cubicBezTo>
                  <a:cubicBezTo>
                    <a:pt x="902" y="221802"/>
                    <a:pt x="902" y="222524"/>
                    <a:pt x="1083" y="223065"/>
                  </a:cubicBezTo>
                  <a:cubicBezTo>
                    <a:pt x="1083" y="223246"/>
                    <a:pt x="1083" y="223246"/>
                    <a:pt x="1083" y="223427"/>
                  </a:cubicBezTo>
                  <a:cubicBezTo>
                    <a:pt x="1264" y="224148"/>
                    <a:pt x="1444" y="224870"/>
                    <a:pt x="1625" y="225592"/>
                  </a:cubicBezTo>
                  <a:cubicBezTo>
                    <a:pt x="1625" y="225592"/>
                    <a:pt x="1625" y="225772"/>
                    <a:pt x="1625" y="225772"/>
                  </a:cubicBezTo>
                  <a:cubicBezTo>
                    <a:pt x="1805" y="226494"/>
                    <a:pt x="1985" y="227036"/>
                    <a:pt x="2166" y="227758"/>
                  </a:cubicBezTo>
                  <a:cubicBezTo>
                    <a:pt x="2166" y="227938"/>
                    <a:pt x="2346" y="228119"/>
                    <a:pt x="2346" y="228299"/>
                  </a:cubicBezTo>
                  <a:cubicBezTo>
                    <a:pt x="2888" y="229743"/>
                    <a:pt x="3429" y="231367"/>
                    <a:pt x="3971" y="233172"/>
                  </a:cubicBezTo>
                  <a:cubicBezTo>
                    <a:pt x="3971" y="233353"/>
                    <a:pt x="4151" y="233533"/>
                    <a:pt x="4151" y="233713"/>
                  </a:cubicBezTo>
                  <a:cubicBezTo>
                    <a:pt x="4512" y="234435"/>
                    <a:pt x="4692" y="235157"/>
                    <a:pt x="5053" y="235879"/>
                  </a:cubicBezTo>
                  <a:cubicBezTo>
                    <a:pt x="5053" y="236060"/>
                    <a:pt x="5234" y="236240"/>
                    <a:pt x="5234" y="236421"/>
                  </a:cubicBezTo>
                  <a:cubicBezTo>
                    <a:pt x="5595" y="237323"/>
                    <a:pt x="5956" y="238225"/>
                    <a:pt x="6497" y="239128"/>
                  </a:cubicBezTo>
                  <a:cubicBezTo>
                    <a:pt x="6497" y="239308"/>
                    <a:pt x="6678" y="239488"/>
                    <a:pt x="6858" y="239669"/>
                  </a:cubicBezTo>
                  <a:cubicBezTo>
                    <a:pt x="7219" y="240391"/>
                    <a:pt x="7580" y="241293"/>
                    <a:pt x="7941" y="242015"/>
                  </a:cubicBezTo>
                  <a:cubicBezTo>
                    <a:pt x="8121" y="242376"/>
                    <a:pt x="8121" y="242556"/>
                    <a:pt x="8302" y="242917"/>
                  </a:cubicBezTo>
                  <a:cubicBezTo>
                    <a:pt x="8843" y="244000"/>
                    <a:pt x="9385" y="244903"/>
                    <a:pt x="9926" y="245986"/>
                  </a:cubicBezTo>
                  <a:cubicBezTo>
                    <a:pt x="27432" y="280276"/>
                    <a:pt x="33749" y="319078"/>
                    <a:pt x="51255" y="353548"/>
                  </a:cubicBezTo>
                  <a:cubicBezTo>
                    <a:pt x="66414" y="383326"/>
                    <a:pt x="91681" y="392169"/>
                    <a:pt x="121459" y="376288"/>
                  </a:cubicBezTo>
                  <a:cubicBezTo>
                    <a:pt x="134814" y="369249"/>
                    <a:pt x="148891" y="363835"/>
                    <a:pt x="162065" y="356977"/>
                  </a:cubicBezTo>
                  <a:cubicBezTo>
                    <a:pt x="194371" y="339832"/>
                    <a:pt x="231187" y="332974"/>
                    <a:pt x="262770" y="313663"/>
                  </a:cubicBezTo>
                  <a:cubicBezTo>
                    <a:pt x="273598" y="307166"/>
                    <a:pt x="278471" y="301030"/>
                    <a:pt x="279013" y="287675"/>
                  </a:cubicBezTo>
                  <a:cubicBezTo>
                    <a:pt x="280276" y="252843"/>
                    <a:pt x="319258" y="227397"/>
                    <a:pt x="351021" y="242015"/>
                  </a:cubicBezTo>
                  <a:cubicBezTo>
                    <a:pt x="364918" y="248512"/>
                    <a:pt x="361670" y="262950"/>
                    <a:pt x="373942" y="259341"/>
                  </a:cubicBezTo>
                  <a:cubicBezTo>
                    <a:pt x="393794" y="253566"/>
                    <a:pt x="424113" y="234435"/>
                    <a:pt x="447395" y="224690"/>
                  </a:cubicBezTo>
                  <a:cubicBezTo>
                    <a:pt x="463457" y="214764"/>
                    <a:pt x="467247" y="212959"/>
                    <a:pt x="468149" y="199423"/>
                  </a:cubicBezTo>
                  <a:cubicBezTo>
                    <a:pt x="470495" y="165675"/>
                    <a:pt x="488181" y="134272"/>
                    <a:pt x="516696" y="118030"/>
                  </a:cubicBezTo>
                  <a:cubicBezTo>
                    <a:pt x="556220" y="95651"/>
                    <a:pt x="597007" y="87891"/>
                    <a:pt x="638336" y="113518"/>
                  </a:cubicBezTo>
                  <a:cubicBezTo>
                    <a:pt x="648984" y="120195"/>
                    <a:pt x="659451" y="127595"/>
                    <a:pt x="670460" y="122722"/>
                  </a:cubicBezTo>
                  <a:cubicBezTo>
                    <a:pt x="679123" y="118932"/>
                    <a:pt x="687244" y="113879"/>
                    <a:pt x="696268" y="111352"/>
                  </a:cubicBezTo>
                  <a:cubicBezTo>
                    <a:pt x="708721" y="107923"/>
                    <a:pt x="713773" y="99982"/>
                    <a:pt x="717744" y="88251"/>
                  </a:cubicBezTo>
                  <a:cubicBezTo>
                    <a:pt x="727850" y="58473"/>
                    <a:pt x="748063" y="51074"/>
                    <a:pt x="777481" y="64248"/>
                  </a:cubicBezTo>
                  <a:cubicBezTo>
                    <a:pt x="795709" y="72370"/>
                    <a:pt x="806898" y="64248"/>
                    <a:pt x="822238" y="58473"/>
                  </a:cubicBezTo>
                  <a:cubicBezTo>
                    <a:pt x="837037" y="52879"/>
                    <a:pt x="828194" y="38802"/>
                    <a:pt x="830901" y="28876"/>
                  </a:cubicBezTo>
                  <a:cubicBezTo>
                    <a:pt x="831803" y="25266"/>
                    <a:pt x="831443" y="21476"/>
                    <a:pt x="832164" y="17687"/>
                  </a:cubicBezTo>
                  <a:cubicBezTo>
                    <a:pt x="832525" y="16243"/>
                    <a:pt x="832706" y="14799"/>
                    <a:pt x="833067" y="13355"/>
                  </a:cubicBezTo>
                  <a:cubicBezTo>
                    <a:pt x="833247" y="12994"/>
                    <a:pt x="833247" y="12633"/>
                    <a:pt x="833428" y="12092"/>
                  </a:cubicBezTo>
                  <a:cubicBezTo>
                    <a:pt x="833788" y="11009"/>
                    <a:pt x="833969" y="10106"/>
                    <a:pt x="834330" y="9024"/>
                  </a:cubicBezTo>
                  <a:cubicBezTo>
                    <a:pt x="834511" y="8663"/>
                    <a:pt x="834511" y="8302"/>
                    <a:pt x="834691" y="7941"/>
                  </a:cubicBezTo>
                  <a:cubicBezTo>
                    <a:pt x="835052" y="6858"/>
                    <a:pt x="835593" y="5594"/>
                    <a:pt x="836135" y="4512"/>
                  </a:cubicBezTo>
                  <a:cubicBezTo>
                    <a:pt x="836135" y="4331"/>
                    <a:pt x="836315" y="4151"/>
                    <a:pt x="836315" y="3970"/>
                  </a:cubicBezTo>
                  <a:cubicBezTo>
                    <a:pt x="836857" y="2707"/>
                    <a:pt x="837579" y="1263"/>
                    <a:pt x="838300" y="0"/>
                  </a:cubicBezTo>
                  <a:lnTo>
                    <a:pt x="838300" y="0"/>
                  </a:lnTo>
                  <a:cubicBezTo>
                    <a:pt x="826389" y="4331"/>
                    <a:pt x="814478" y="8302"/>
                    <a:pt x="802386" y="12272"/>
                  </a:cubicBezTo>
                  <a:close/>
                </a:path>
              </a:pathLst>
            </a:custGeom>
            <a:solidFill>
              <a:srgbClr val="FFFFFF"/>
            </a:solidFill>
            <a:ln w="1804" cap="flat">
              <a:noFill/>
              <a:prstDash val="solid"/>
              <a:miter/>
            </a:ln>
          </p:spPr>
          <p:txBody>
            <a:bodyPr rtlCol="0" anchor="ctr"/>
            <a:lstStyle/>
            <a:p>
              <a:endParaRPr lang="en-US"/>
            </a:p>
          </p:txBody>
        </p:sp>
        <p:sp>
          <p:nvSpPr>
            <p:cNvPr id="56" name="Freeform 1069">
              <a:extLst>
                <a:ext uri="{FF2B5EF4-FFF2-40B4-BE49-F238E27FC236}">
                  <a16:creationId xmlns:a16="http://schemas.microsoft.com/office/drawing/2014/main" id="{B4538AB6-B48D-6768-BEF2-2A9F00D84586}"/>
                </a:ext>
              </a:extLst>
            </p:cNvPr>
            <p:cNvSpPr/>
            <p:nvPr/>
          </p:nvSpPr>
          <p:spPr>
            <a:xfrm>
              <a:off x="9166759" y="3514003"/>
              <a:ext cx="513929" cy="388756"/>
            </a:xfrm>
            <a:custGeom>
              <a:avLst/>
              <a:gdLst>
                <a:gd name="connsiteX0" fmla="*/ 469412 w 513929"/>
                <a:gd name="connsiteY0" fmla="*/ 36817 h 388756"/>
                <a:gd name="connsiteX1" fmla="*/ 467246 w 513929"/>
                <a:gd name="connsiteY1" fmla="*/ 36095 h 388756"/>
                <a:gd name="connsiteX2" fmla="*/ 466344 w 513929"/>
                <a:gd name="connsiteY2" fmla="*/ 35734 h 388756"/>
                <a:gd name="connsiteX3" fmla="*/ 464900 w 513929"/>
                <a:gd name="connsiteY3" fmla="*/ 35192 h 388756"/>
                <a:gd name="connsiteX4" fmla="*/ 463817 w 513929"/>
                <a:gd name="connsiteY4" fmla="*/ 34832 h 388756"/>
                <a:gd name="connsiteX5" fmla="*/ 462374 w 513929"/>
                <a:gd name="connsiteY5" fmla="*/ 34470 h 388756"/>
                <a:gd name="connsiteX6" fmla="*/ 461110 w 513929"/>
                <a:gd name="connsiteY6" fmla="*/ 34110 h 388756"/>
                <a:gd name="connsiteX7" fmla="*/ 459486 w 513929"/>
                <a:gd name="connsiteY7" fmla="*/ 33568 h 388756"/>
                <a:gd name="connsiteX8" fmla="*/ 458223 w 513929"/>
                <a:gd name="connsiteY8" fmla="*/ 33207 h 388756"/>
                <a:gd name="connsiteX9" fmla="*/ 456598 w 513929"/>
                <a:gd name="connsiteY9" fmla="*/ 32666 h 388756"/>
                <a:gd name="connsiteX10" fmla="*/ 455155 w 513929"/>
                <a:gd name="connsiteY10" fmla="*/ 32124 h 388756"/>
                <a:gd name="connsiteX11" fmla="*/ 453711 w 513929"/>
                <a:gd name="connsiteY11" fmla="*/ 31763 h 388756"/>
                <a:gd name="connsiteX12" fmla="*/ 452087 w 513929"/>
                <a:gd name="connsiteY12" fmla="*/ 31222 h 388756"/>
                <a:gd name="connsiteX13" fmla="*/ 450823 w 513929"/>
                <a:gd name="connsiteY13" fmla="*/ 30861 h 388756"/>
                <a:gd name="connsiteX14" fmla="*/ 449018 w 513929"/>
                <a:gd name="connsiteY14" fmla="*/ 30320 h 388756"/>
                <a:gd name="connsiteX15" fmla="*/ 447755 w 513929"/>
                <a:gd name="connsiteY15" fmla="*/ 29959 h 388756"/>
                <a:gd name="connsiteX16" fmla="*/ 445770 w 513929"/>
                <a:gd name="connsiteY16" fmla="*/ 29417 h 388756"/>
                <a:gd name="connsiteX17" fmla="*/ 444506 w 513929"/>
                <a:gd name="connsiteY17" fmla="*/ 29056 h 388756"/>
                <a:gd name="connsiteX18" fmla="*/ 442161 w 513929"/>
                <a:gd name="connsiteY18" fmla="*/ 28335 h 388756"/>
                <a:gd name="connsiteX19" fmla="*/ 440897 w 513929"/>
                <a:gd name="connsiteY19" fmla="*/ 27973 h 388756"/>
                <a:gd name="connsiteX20" fmla="*/ 438551 w 513929"/>
                <a:gd name="connsiteY20" fmla="*/ 27251 h 388756"/>
                <a:gd name="connsiteX21" fmla="*/ 437468 w 513929"/>
                <a:gd name="connsiteY21" fmla="*/ 26891 h 388756"/>
                <a:gd name="connsiteX22" fmla="*/ 423933 w 513929"/>
                <a:gd name="connsiteY22" fmla="*/ 22740 h 388756"/>
                <a:gd name="connsiteX23" fmla="*/ 423391 w 513929"/>
                <a:gd name="connsiteY23" fmla="*/ 22559 h 388756"/>
                <a:gd name="connsiteX24" fmla="*/ 419963 w 513929"/>
                <a:gd name="connsiteY24" fmla="*/ 21476 h 388756"/>
                <a:gd name="connsiteX25" fmla="*/ 419240 w 513929"/>
                <a:gd name="connsiteY25" fmla="*/ 21296 h 388756"/>
                <a:gd name="connsiteX26" fmla="*/ 415811 w 513929"/>
                <a:gd name="connsiteY26" fmla="*/ 20213 h 388756"/>
                <a:gd name="connsiteX27" fmla="*/ 415089 w 513929"/>
                <a:gd name="connsiteY27" fmla="*/ 20033 h 388756"/>
                <a:gd name="connsiteX28" fmla="*/ 411480 w 513929"/>
                <a:gd name="connsiteY28" fmla="*/ 18950 h 388756"/>
                <a:gd name="connsiteX29" fmla="*/ 410939 w 513929"/>
                <a:gd name="connsiteY29" fmla="*/ 18769 h 388756"/>
                <a:gd name="connsiteX30" fmla="*/ 407329 w 513929"/>
                <a:gd name="connsiteY30" fmla="*/ 17687 h 388756"/>
                <a:gd name="connsiteX31" fmla="*/ 406607 w 513929"/>
                <a:gd name="connsiteY31" fmla="*/ 17506 h 388756"/>
                <a:gd name="connsiteX32" fmla="*/ 402818 w 513929"/>
                <a:gd name="connsiteY32" fmla="*/ 16423 h 388756"/>
                <a:gd name="connsiteX33" fmla="*/ 402818 w 513929"/>
                <a:gd name="connsiteY33" fmla="*/ 16423 h 388756"/>
                <a:gd name="connsiteX34" fmla="*/ 371595 w 513929"/>
                <a:gd name="connsiteY34" fmla="*/ 7039 h 388756"/>
                <a:gd name="connsiteX35" fmla="*/ 371235 w 513929"/>
                <a:gd name="connsiteY35" fmla="*/ 6858 h 388756"/>
                <a:gd name="connsiteX36" fmla="*/ 366903 w 513929"/>
                <a:gd name="connsiteY36" fmla="*/ 5595 h 388756"/>
                <a:gd name="connsiteX37" fmla="*/ 366542 w 513929"/>
                <a:gd name="connsiteY37" fmla="*/ 5414 h 388756"/>
                <a:gd name="connsiteX38" fmla="*/ 362211 w 513929"/>
                <a:gd name="connsiteY38" fmla="*/ 4151 h 388756"/>
                <a:gd name="connsiteX39" fmla="*/ 361850 w 513929"/>
                <a:gd name="connsiteY39" fmla="*/ 3971 h 388756"/>
                <a:gd name="connsiteX40" fmla="*/ 357699 w 513929"/>
                <a:gd name="connsiteY40" fmla="*/ 2707 h 388756"/>
                <a:gd name="connsiteX41" fmla="*/ 356797 w 513929"/>
                <a:gd name="connsiteY41" fmla="*/ 2527 h 388756"/>
                <a:gd name="connsiteX42" fmla="*/ 352826 w 513929"/>
                <a:gd name="connsiteY42" fmla="*/ 1263 h 388756"/>
                <a:gd name="connsiteX43" fmla="*/ 352104 w 513929"/>
                <a:gd name="connsiteY43" fmla="*/ 1083 h 388756"/>
                <a:gd name="connsiteX44" fmla="*/ 348134 w 513929"/>
                <a:gd name="connsiteY44" fmla="*/ 0 h 388756"/>
                <a:gd name="connsiteX45" fmla="*/ 347773 w 513929"/>
                <a:gd name="connsiteY45" fmla="*/ 0 h 388756"/>
                <a:gd name="connsiteX46" fmla="*/ 397403 w 513929"/>
                <a:gd name="connsiteY46" fmla="*/ 161704 h 388756"/>
                <a:gd name="connsiteX47" fmla="*/ 351743 w 513929"/>
                <a:gd name="connsiteY47" fmla="*/ 232631 h 388756"/>
                <a:gd name="connsiteX48" fmla="*/ 277388 w 513929"/>
                <a:gd name="connsiteY48" fmla="*/ 273959 h 388756"/>
                <a:gd name="connsiteX49" fmla="*/ 211154 w 513929"/>
                <a:gd name="connsiteY49" fmla="*/ 292368 h 388756"/>
                <a:gd name="connsiteX50" fmla="*/ 130843 w 513929"/>
                <a:gd name="connsiteY50" fmla="*/ 313663 h 388756"/>
                <a:gd name="connsiteX51" fmla="*/ 0 w 513929"/>
                <a:gd name="connsiteY51" fmla="*/ 356255 h 388756"/>
                <a:gd name="connsiteX52" fmla="*/ 12092 w 513929"/>
                <a:gd name="connsiteY52" fmla="*/ 370874 h 388756"/>
                <a:gd name="connsiteX53" fmla="*/ 13536 w 513929"/>
                <a:gd name="connsiteY53" fmla="*/ 373400 h 388756"/>
                <a:gd name="connsiteX54" fmla="*/ 33568 w 513929"/>
                <a:gd name="connsiteY54" fmla="*/ 386936 h 388756"/>
                <a:gd name="connsiteX55" fmla="*/ 172352 w 513929"/>
                <a:gd name="connsiteY55" fmla="*/ 327199 h 388756"/>
                <a:gd name="connsiteX56" fmla="*/ 206642 w 513929"/>
                <a:gd name="connsiteY56" fmla="*/ 319980 h 388756"/>
                <a:gd name="connsiteX57" fmla="*/ 301030 w 513929"/>
                <a:gd name="connsiteY57" fmla="*/ 291645 h 388756"/>
                <a:gd name="connsiteX58" fmla="*/ 318355 w 513929"/>
                <a:gd name="connsiteY58" fmla="*/ 338749 h 388756"/>
                <a:gd name="connsiteX59" fmla="*/ 352285 w 513929"/>
                <a:gd name="connsiteY59" fmla="*/ 342359 h 388756"/>
                <a:gd name="connsiteX60" fmla="*/ 497566 w 513929"/>
                <a:gd name="connsiteY60" fmla="*/ 115142 h 388756"/>
                <a:gd name="connsiteX61" fmla="*/ 469412 w 513929"/>
                <a:gd name="connsiteY61" fmla="*/ 36817 h 38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13929" h="388756">
                  <a:moveTo>
                    <a:pt x="469412" y="36817"/>
                  </a:moveTo>
                  <a:cubicBezTo>
                    <a:pt x="468691" y="36636"/>
                    <a:pt x="467968" y="36275"/>
                    <a:pt x="467246" y="36095"/>
                  </a:cubicBezTo>
                  <a:cubicBezTo>
                    <a:pt x="466886" y="36095"/>
                    <a:pt x="466705" y="35914"/>
                    <a:pt x="466344" y="35734"/>
                  </a:cubicBezTo>
                  <a:cubicBezTo>
                    <a:pt x="465803" y="35553"/>
                    <a:pt x="465441" y="35373"/>
                    <a:pt x="464900" y="35192"/>
                  </a:cubicBezTo>
                  <a:cubicBezTo>
                    <a:pt x="464539" y="35012"/>
                    <a:pt x="464179" y="35012"/>
                    <a:pt x="463817" y="34832"/>
                  </a:cubicBezTo>
                  <a:cubicBezTo>
                    <a:pt x="463276" y="34651"/>
                    <a:pt x="462915" y="34470"/>
                    <a:pt x="462374" y="34470"/>
                  </a:cubicBezTo>
                  <a:cubicBezTo>
                    <a:pt x="462013" y="34290"/>
                    <a:pt x="461651" y="34290"/>
                    <a:pt x="461110" y="34110"/>
                  </a:cubicBezTo>
                  <a:cubicBezTo>
                    <a:pt x="460569" y="33929"/>
                    <a:pt x="460027" y="33749"/>
                    <a:pt x="459486" y="33568"/>
                  </a:cubicBezTo>
                  <a:cubicBezTo>
                    <a:pt x="459125" y="33388"/>
                    <a:pt x="458764" y="33388"/>
                    <a:pt x="458223" y="33207"/>
                  </a:cubicBezTo>
                  <a:cubicBezTo>
                    <a:pt x="457681" y="33027"/>
                    <a:pt x="457139" y="32846"/>
                    <a:pt x="456598" y="32666"/>
                  </a:cubicBezTo>
                  <a:cubicBezTo>
                    <a:pt x="456057" y="32485"/>
                    <a:pt x="455696" y="32305"/>
                    <a:pt x="455155" y="32124"/>
                  </a:cubicBezTo>
                  <a:cubicBezTo>
                    <a:pt x="454613" y="31944"/>
                    <a:pt x="454253" y="31763"/>
                    <a:pt x="453711" y="31763"/>
                  </a:cubicBezTo>
                  <a:cubicBezTo>
                    <a:pt x="453170" y="31583"/>
                    <a:pt x="452628" y="31402"/>
                    <a:pt x="452087" y="31222"/>
                  </a:cubicBezTo>
                  <a:cubicBezTo>
                    <a:pt x="451725" y="31042"/>
                    <a:pt x="451184" y="30861"/>
                    <a:pt x="450823" y="30861"/>
                  </a:cubicBezTo>
                  <a:cubicBezTo>
                    <a:pt x="450282" y="30681"/>
                    <a:pt x="449560" y="30500"/>
                    <a:pt x="449018" y="30320"/>
                  </a:cubicBezTo>
                  <a:cubicBezTo>
                    <a:pt x="448658" y="30139"/>
                    <a:pt x="448116" y="29959"/>
                    <a:pt x="447755" y="29959"/>
                  </a:cubicBezTo>
                  <a:cubicBezTo>
                    <a:pt x="447034" y="29778"/>
                    <a:pt x="446492" y="29598"/>
                    <a:pt x="445770" y="29417"/>
                  </a:cubicBezTo>
                  <a:cubicBezTo>
                    <a:pt x="445409" y="29237"/>
                    <a:pt x="445048" y="29237"/>
                    <a:pt x="444506" y="29056"/>
                  </a:cubicBezTo>
                  <a:cubicBezTo>
                    <a:pt x="443785" y="28876"/>
                    <a:pt x="443063" y="28515"/>
                    <a:pt x="442161" y="28335"/>
                  </a:cubicBezTo>
                  <a:cubicBezTo>
                    <a:pt x="441799" y="28154"/>
                    <a:pt x="441439" y="28154"/>
                    <a:pt x="440897" y="27973"/>
                  </a:cubicBezTo>
                  <a:cubicBezTo>
                    <a:pt x="440175" y="27793"/>
                    <a:pt x="439453" y="27432"/>
                    <a:pt x="438551" y="27251"/>
                  </a:cubicBezTo>
                  <a:cubicBezTo>
                    <a:pt x="438190" y="27071"/>
                    <a:pt x="437829" y="27071"/>
                    <a:pt x="437468" y="26891"/>
                  </a:cubicBezTo>
                  <a:cubicBezTo>
                    <a:pt x="433137" y="25627"/>
                    <a:pt x="428625" y="24184"/>
                    <a:pt x="423933" y="22740"/>
                  </a:cubicBezTo>
                  <a:cubicBezTo>
                    <a:pt x="423752" y="22740"/>
                    <a:pt x="423572" y="22559"/>
                    <a:pt x="423391" y="22559"/>
                  </a:cubicBezTo>
                  <a:cubicBezTo>
                    <a:pt x="422308" y="22198"/>
                    <a:pt x="421225" y="21837"/>
                    <a:pt x="419963" y="21476"/>
                  </a:cubicBezTo>
                  <a:cubicBezTo>
                    <a:pt x="419782" y="21476"/>
                    <a:pt x="419421" y="21296"/>
                    <a:pt x="419240" y="21296"/>
                  </a:cubicBezTo>
                  <a:cubicBezTo>
                    <a:pt x="418158" y="20935"/>
                    <a:pt x="416894" y="20574"/>
                    <a:pt x="415811" y="20213"/>
                  </a:cubicBezTo>
                  <a:cubicBezTo>
                    <a:pt x="415631" y="20213"/>
                    <a:pt x="415270" y="20033"/>
                    <a:pt x="415089" y="20033"/>
                  </a:cubicBezTo>
                  <a:cubicBezTo>
                    <a:pt x="413826" y="19672"/>
                    <a:pt x="412744" y="19311"/>
                    <a:pt x="411480" y="18950"/>
                  </a:cubicBezTo>
                  <a:cubicBezTo>
                    <a:pt x="411299" y="18950"/>
                    <a:pt x="411119" y="18769"/>
                    <a:pt x="410939" y="18769"/>
                  </a:cubicBezTo>
                  <a:cubicBezTo>
                    <a:pt x="409675" y="18408"/>
                    <a:pt x="408412" y="18047"/>
                    <a:pt x="407329" y="17687"/>
                  </a:cubicBezTo>
                  <a:cubicBezTo>
                    <a:pt x="407149" y="17687"/>
                    <a:pt x="406968" y="17506"/>
                    <a:pt x="406607" y="17506"/>
                  </a:cubicBezTo>
                  <a:cubicBezTo>
                    <a:pt x="405344" y="17145"/>
                    <a:pt x="404080" y="16784"/>
                    <a:pt x="402818" y="16423"/>
                  </a:cubicBezTo>
                  <a:cubicBezTo>
                    <a:pt x="402818" y="16423"/>
                    <a:pt x="402818" y="16423"/>
                    <a:pt x="402818" y="16423"/>
                  </a:cubicBezTo>
                  <a:cubicBezTo>
                    <a:pt x="392892" y="13355"/>
                    <a:pt x="382424" y="10287"/>
                    <a:pt x="371595" y="7039"/>
                  </a:cubicBezTo>
                  <a:cubicBezTo>
                    <a:pt x="371414" y="7039"/>
                    <a:pt x="371414" y="7039"/>
                    <a:pt x="371235" y="6858"/>
                  </a:cubicBezTo>
                  <a:cubicBezTo>
                    <a:pt x="369790" y="6497"/>
                    <a:pt x="368347" y="5956"/>
                    <a:pt x="366903" y="5595"/>
                  </a:cubicBezTo>
                  <a:cubicBezTo>
                    <a:pt x="366723" y="5595"/>
                    <a:pt x="366723" y="5595"/>
                    <a:pt x="366542" y="5414"/>
                  </a:cubicBezTo>
                  <a:cubicBezTo>
                    <a:pt x="365098" y="5053"/>
                    <a:pt x="363654" y="4512"/>
                    <a:pt x="362211" y="4151"/>
                  </a:cubicBezTo>
                  <a:cubicBezTo>
                    <a:pt x="362030" y="4151"/>
                    <a:pt x="362030" y="4151"/>
                    <a:pt x="361850" y="3971"/>
                  </a:cubicBezTo>
                  <a:cubicBezTo>
                    <a:pt x="360406" y="3609"/>
                    <a:pt x="359143" y="3068"/>
                    <a:pt x="357699" y="2707"/>
                  </a:cubicBezTo>
                  <a:cubicBezTo>
                    <a:pt x="357338" y="2707"/>
                    <a:pt x="357157" y="2527"/>
                    <a:pt x="356797" y="2527"/>
                  </a:cubicBezTo>
                  <a:cubicBezTo>
                    <a:pt x="355533" y="2166"/>
                    <a:pt x="354090" y="1805"/>
                    <a:pt x="352826" y="1263"/>
                  </a:cubicBezTo>
                  <a:cubicBezTo>
                    <a:pt x="352645" y="1263"/>
                    <a:pt x="352285" y="1083"/>
                    <a:pt x="352104" y="1083"/>
                  </a:cubicBezTo>
                  <a:cubicBezTo>
                    <a:pt x="350841" y="722"/>
                    <a:pt x="349397" y="361"/>
                    <a:pt x="348134" y="0"/>
                  </a:cubicBezTo>
                  <a:cubicBezTo>
                    <a:pt x="347953" y="0"/>
                    <a:pt x="347953" y="0"/>
                    <a:pt x="347773" y="0"/>
                  </a:cubicBezTo>
                  <a:cubicBezTo>
                    <a:pt x="390726" y="43133"/>
                    <a:pt x="417616" y="96553"/>
                    <a:pt x="397403" y="161704"/>
                  </a:cubicBezTo>
                  <a:cubicBezTo>
                    <a:pt x="389101" y="188775"/>
                    <a:pt x="373581" y="214403"/>
                    <a:pt x="351743" y="232631"/>
                  </a:cubicBezTo>
                  <a:cubicBezTo>
                    <a:pt x="329364" y="251400"/>
                    <a:pt x="304820" y="263853"/>
                    <a:pt x="277388" y="273959"/>
                  </a:cubicBezTo>
                  <a:cubicBezTo>
                    <a:pt x="255911" y="281900"/>
                    <a:pt x="233533" y="287134"/>
                    <a:pt x="211154" y="292368"/>
                  </a:cubicBezTo>
                  <a:cubicBezTo>
                    <a:pt x="184083" y="298684"/>
                    <a:pt x="157553" y="305722"/>
                    <a:pt x="130843" y="313663"/>
                  </a:cubicBezTo>
                  <a:cubicBezTo>
                    <a:pt x="86989" y="326838"/>
                    <a:pt x="43494" y="341456"/>
                    <a:pt x="0" y="356255"/>
                  </a:cubicBezTo>
                  <a:cubicBezTo>
                    <a:pt x="4873" y="359865"/>
                    <a:pt x="8663" y="365098"/>
                    <a:pt x="12092" y="370874"/>
                  </a:cubicBezTo>
                  <a:cubicBezTo>
                    <a:pt x="12633" y="371776"/>
                    <a:pt x="12994" y="372498"/>
                    <a:pt x="13536" y="373400"/>
                  </a:cubicBezTo>
                  <a:cubicBezTo>
                    <a:pt x="21115" y="387296"/>
                    <a:pt x="20754" y="391628"/>
                    <a:pt x="33568" y="386936"/>
                  </a:cubicBezTo>
                  <a:cubicBezTo>
                    <a:pt x="49450" y="380980"/>
                    <a:pt x="152320" y="354450"/>
                    <a:pt x="172352" y="327199"/>
                  </a:cubicBezTo>
                  <a:cubicBezTo>
                    <a:pt x="173976" y="325033"/>
                    <a:pt x="202852" y="319800"/>
                    <a:pt x="206642" y="319980"/>
                  </a:cubicBezTo>
                  <a:cubicBezTo>
                    <a:pt x="248873" y="321784"/>
                    <a:pt x="299767" y="284426"/>
                    <a:pt x="301030" y="291645"/>
                  </a:cubicBezTo>
                  <a:cubicBezTo>
                    <a:pt x="303376" y="303737"/>
                    <a:pt x="312400" y="328101"/>
                    <a:pt x="318355" y="338749"/>
                  </a:cubicBezTo>
                  <a:cubicBezTo>
                    <a:pt x="330989" y="361128"/>
                    <a:pt x="335862" y="361669"/>
                    <a:pt x="352285" y="342359"/>
                  </a:cubicBezTo>
                  <a:cubicBezTo>
                    <a:pt x="357157" y="336584"/>
                    <a:pt x="449379" y="182279"/>
                    <a:pt x="497566" y="115142"/>
                  </a:cubicBezTo>
                  <a:cubicBezTo>
                    <a:pt x="532397" y="66775"/>
                    <a:pt x="506229" y="48908"/>
                    <a:pt x="469412" y="36817"/>
                  </a:cubicBezTo>
                  <a:close/>
                </a:path>
              </a:pathLst>
            </a:custGeom>
            <a:solidFill>
              <a:srgbClr val="FFFFFF"/>
            </a:solidFill>
            <a:ln w="1804" cap="flat">
              <a:noFill/>
              <a:prstDash val="solid"/>
              <a:miter/>
            </a:ln>
          </p:spPr>
          <p:txBody>
            <a:bodyPr rtlCol="0" anchor="ctr"/>
            <a:lstStyle/>
            <a:p>
              <a:endParaRPr lang="en-US"/>
            </a:p>
          </p:txBody>
        </p:sp>
        <p:sp>
          <p:nvSpPr>
            <p:cNvPr id="57" name="Freeform 1070">
              <a:extLst>
                <a:ext uri="{FF2B5EF4-FFF2-40B4-BE49-F238E27FC236}">
                  <a16:creationId xmlns:a16="http://schemas.microsoft.com/office/drawing/2014/main" id="{15E90A13-A95F-250C-E188-844C8B99F7DA}"/>
                </a:ext>
              </a:extLst>
            </p:cNvPr>
            <p:cNvSpPr/>
            <p:nvPr/>
          </p:nvSpPr>
          <p:spPr>
            <a:xfrm>
              <a:off x="7644081" y="3979129"/>
              <a:ext cx="638396" cy="706528"/>
            </a:xfrm>
            <a:custGeom>
              <a:avLst/>
              <a:gdLst>
                <a:gd name="connsiteX0" fmla="*/ 621753 w 638396"/>
                <a:gd name="connsiteY0" fmla="*/ 1579 h 706528"/>
                <a:gd name="connsiteX1" fmla="*/ 593780 w 638396"/>
                <a:gd name="connsiteY1" fmla="*/ 16558 h 706528"/>
                <a:gd name="connsiteX2" fmla="*/ 587282 w 638396"/>
                <a:gd name="connsiteY2" fmla="*/ 32620 h 706528"/>
                <a:gd name="connsiteX3" fmla="*/ 551549 w 638396"/>
                <a:gd name="connsiteY3" fmla="*/ 114916 h 706528"/>
                <a:gd name="connsiteX4" fmla="*/ 514551 w 638396"/>
                <a:gd name="connsiteY4" fmla="*/ 162923 h 706528"/>
                <a:gd name="connsiteX5" fmla="*/ 439475 w 638396"/>
                <a:gd name="connsiteY5" fmla="*/ 206958 h 706528"/>
                <a:gd name="connsiteX6" fmla="*/ 345989 w 638396"/>
                <a:gd name="connsiteY6" fmla="*/ 226810 h 706528"/>
                <a:gd name="connsiteX7" fmla="*/ 299066 w 638396"/>
                <a:gd name="connsiteY7" fmla="*/ 236555 h 706528"/>
                <a:gd name="connsiteX8" fmla="*/ 196557 w 638396"/>
                <a:gd name="connsiteY8" fmla="*/ 348449 h 706528"/>
                <a:gd name="connsiteX9" fmla="*/ 155048 w 638396"/>
                <a:gd name="connsiteY9" fmla="*/ 433633 h 706528"/>
                <a:gd name="connsiteX10" fmla="*/ 135016 w 638396"/>
                <a:gd name="connsiteY10" fmla="*/ 509612 h 706528"/>
                <a:gd name="connsiteX11" fmla="*/ 83039 w 638396"/>
                <a:gd name="connsiteY11" fmla="*/ 590284 h 706528"/>
                <a:gd name="connsiteX12" fmla="*/ 15362 w 638396"/>
                <a:gd name="connsiteY12" fmla="*/ 644426 h 706528"/>
                <a:gd name="connsiteX13" fmla="*/ 3631 w 638396"/>
                <a:gd name="connsiteY13" fmla="*/ 659947 h 706528"/>
                <a:gd name="connsiteX14" fmla="*/ 27995 w 638396"/>
                <a:gd name="connsiteY14" fmla="*/ 701997 h 706528"/>
                <a:gd name="connsiteX15" fmla="*/ 55066 w 638396"/>
                <a:gd name="connsiteY15" fmla="*/ 691169 h 706528"/>
                <a:gd name="connsiteX16" fmla="*/ 149092 w 638396"/>
                <a:gd name="connsiteY16" fmla="*/ 623852 h 706528"/>
                <a:gd name="connsiteX17" fmla="*/ 183563 w 638396"/>
                <a:gd name="connsiteY17" fmla="*/ 580899 h 706528"/>
                <a:gd name="connsiteX18" fmla="*/ 231208 w 638396"/>
                <a:gd name="connsiteY18" fmla="*/ 468825 h 706528"/>
                <a:gd name="connsiteX19" fmla="*/ 309353 w 638396"/>
                <a:gd name="connsiteY19" fmla="*/ 464133 h 706528"/>
                <a:gd name="connsiteX20" fmla="*/ 315309 w 638396"/>
                <a:gd name="connsiteY20" fmla="*/ 473698 h 706528"/>
                <a:gd name="connsiteX21" fmla="*/ 337507 w 638396"/>
                <a:gd name="connsiteY21" fmla="*/ 594976 h 706528"/>
                <a:gd name="connsiteX22" fmla="*/ 321445 w 638396"/>
                <a:gd name="connsiteY22" fmla="*/ 684672 h 706528"/>
                <a:gd name="connsiteX23" fmla="*/ 345087 w 638396"/>
                <a:gd name="connsiteY23" fmla="*/ 705968 h 706528"/>
                <a:gd name="connsiteX24" fmla="*/ 380099 w 638396"/>
                <a:gd name="connsiteY24" fmla="*/ 679980 h 706528"/>
                <a:gd name="connsiteX25" fmla="*/ 421608 w 638396"/>
                <a:gd name="connsiteY25" fmla="*/ 543361 h 706528"/>
                <a:gd name="connsiteX26" fmla="*/ 381001 w 638396"/>
                <a:gd name="connsiteY26" fmla="*/ 417932 h 706528"/>
                <a:gd name="connsiteX27" fmla="*/ 471599 w 638396"/>
                <a:gd name="connsiteY27" fmla="*/ 277162 h 706528"/>
                <a:gd name="connsiteX28" fmla="*/ 568153 w 638396"/>
                <a:gd name="connsiteY28" fmla="*/ 194325 h 706528"/>
                <a:gd name="connsiteX29" fmla="*/ 615256 w 638396"/>
                <a:gd name="connsiteY29" fmla="*/ 134227 h 706528"/>
                <a:gd name="connsiteX30" fmla="*/ 637635 w 638396"/>
                <a:gd name="connsiteY30" fmla="*/ 30815 h 706528"/>
                <a:gd name="connsiteX31" fmla="*/ 621753 w 638396"/>
                <a:gd name="connsiteY31" fmla="*/ 1579 h 7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8396" h="706528">
                  <a:moveTo>
                    <a:pt x="621753" y="1579"/>
                  </a:moveTo>
                  <a:cubicBezTo>
                    <a:pt x="607495" y="-4016"/>
                    <a:pt x="600818" y="6271"/>
                    <a:pt x="593780" y="16558"/>
                  </a:cubicBezTo>
                  <a:cubicBezTo>
                    <a:pt x="591073" y="20348"/>
                    <a:pt x="589448" y="28470"/>
                    <a:pt x="587282" y="32620"/>
                  </a:cubicBezTo>
                  <a:cubicBezTo>
                    <a:pt x="573747" y="59330"/>
                    <a:pt x="562016" y="86943"/>
                    <a:pt x="551549" y="114916"/>
                  </a:cubicBezTo>
                  <a:cubicBezTo>
                    <a:pt x="544149" y="134769"/>
                    <a:pt x="532599" y="150470"/>
                    <a:pt x="514551" y="162923"/>
                  </a:cubicBezTo>
                  <a:cubicBezTo>
                    <a:pt x="490007" y="179706"/>
                    <a:pt x="462756" y="192701"/>
                    <a:pt x="439475" y="206958"/>
                  </a:cubicBezTo>
                  <a:cubicBezTo>
                    <a:pt x="398868" y="226629"/>
                    <a:pt x="353208" y="231863"/>
                    <a:pt x="345989" y="226810"/>
                  </a:cubicBezTo>
                  <a:cubicBezTo>
                    <a:pt x="326498" y="213635"/>
                    <a:pt x="313143" y="223561"/>
                    <a:pt x="299066" y="236555"/>
                  </a:cubicBezTo>
                  <a:cubicBezTo>
                    <a:pt x="261708" y="271026"/>
                    <a:pt x="229945" y="310369"/>
                    <a:pt x="196557" y="348449"/>
                  </a:cubicBezTo>
                  <a:cubicBezTo>
                    <a:pt x="175442" y="372633"/>
                    <a:pt x="162448" y="401870"/>
                    <a:pt x="155048" y="433633"/>
                  </a:cubicBezTo>
                  <a:cubicBezTo>
                    <a:pt x="149092" y="459080"/>
                    <a:pt x="141873" y="484346"/>
                    <a:pt x="135016" y="509612"/>
                  </a:cubicBezTo>
                  <a:cubicBezTo>
                    <a:pt x="126353" y="542098"/>
                    <a:pt x="112095" y="570071"/>
                    <a:pt x="83039" y="590284"/>
                  </a:cubicBezTo>
                  <a:cubicBezTo>
                    <a:pt x="59397" y="606707"/>
                    <a:pt x="37921" y="626379"/>
                    <a:pt x="15362" y="644426"/>
                  </a:cubicBezTo>
                  <a:cubicBezTo>
                    <a:pt x="10128" y="648758"/>
                    <a:pt x="6518" y="653991"/>
                    <a:pt x="3631" y="659947"/>
                  </a:cubicBezTo>
                  <a:cubicBezTo>
                    <a:pt x="-6476" y="679980"/>
                    <a:pt x="5435" y="703261"/>
                    <a:pt x="27995" y="701997"/>
                  </a:cubicBezTo>
                  <a:cubicBezTo>
                    <a:pt x="37379" y="701456"/>
                    <a:pt x="46584" y="695500"/>
                    <a:pt x="55066" y="691169"/>
                  </a:cubicBezTo>
                  <a:cubicBezTo>
                    <a:pt x="89536" y="673843"/>
                    <a:pt x="119675" y="648036"/>
                    <a:pt x="149092" y="623852"/>
                  </a:cubicBezTo>
                  <a:cubicBezTo>
                    <a:pt x="162448" y="612843"/>
                    <a:pt x="175622" y="597323"/>
                    <a:pt x="183563" y="580899"/>
                  </a:cubicBezTo>
                  <a:cubicBezTo>
                    <a:pt x="201430" y="543902"/>
                    <a:pt x="210273" y="504559"/>
                    <a:pt x="231208" y="468825"/>
                  </a:cubicBezTo>
                  <a:cubicBezTo>
                    <a:pt x="252504" y="432731"/>
                    <a:pt x="283906" y="430384"/>
                    <a:pt x="309353" y="464133"/>
                  </a:cubicBezTo>
                  <a:cubicBezTo>
                    <a:pt x="311519" y="467201"/>
                    <a:pt x="313143" y="470630"/>
                    <a:pt x="315309" y="473698"/>
                  </a:cubicBezTo>
                  <a:cubicBezTo>
                    <a:pt x="343824" y="512861"/>
                    <a:pt x="354111" y="532713"/>
                    <a:pt x="337507" y="594976"/>
                  </a:cubicBezTo>
                  <a:cubicBezTo>
                    <a:pt x="328844" y="627642"/>
                    <a:pt x="326498" y="657059"/>
                    <a:pt x="321445" y="684672"/>
                  </a:cubicBezTo>
                  <a:cubicBezTo>
                    <a:pt x="318918" y="697846"/>
                    <a:pt x="330649" y="709216"/>
                    <a:pt x="345087" y="705968"/>
                  </a:cubicBezTo>
                  <a:cubicBezTo>
                    <a:pt x="371256" y="706329"/>
                    <a:pt x="371616" y="702900"/>
                    <a:pt x="380099" y="679980"/>
                  </a:cubicBezTo>
                  <a:cubicBezTo>
                    <a:pt x="389122" y="655435"/>
                    <a:pt x="416193" y="568988"/>
                    <a:pt x="421608" y="543361"/>
                  </a:cubicBezTo>
                  <a:cubicBezTo>
                    <a:pt x="429909" y="503296"/>
                    <a:pt x="385513" y="426053"/>
                    <a:pt x="381001" y="417932"/>
                  </a:cubicBezTo>
                  <a:cubicBezTo>
                    <a:pt x="377933" y="412517"/>
                    <a:pt x="449581" y="309467"/>
                    <a:pt x="471599" y="277162"/>
                  </a:cubicBezTo>
                  <a:cubicBezTo>
                    <a:pt x="475209" y="271748"/>
                    <a:pt x="538194" y="216703"/>
                    <a:pt x="568153" y="194325"/>
                  </a:cubicBezTo>
                  <a:cubicBezTo>
                    <a:pt x="586741" y="180248"/>
                    <a:pt x="606774" y="155704"/>
                    <a:pt x="615256" y="134227"/>
                  </a:cubicBezTo>
                  <a:cubicBezTo>
                    <a:pt x="618865" y="125203"/>
                    <a:pt x="631679" y="56984"/>
                    <a:pt x="637635" y="30815"/>
                  </a:cubicBezTo>
                  <a:cubicBezTo>
                    <a:pt x="640342" y="18182"/>
                    <a:pt x="636010" y="7174"/>
                    <a:pt x="621753" y="1579"/>
                  </a:cubicBezTo>
                  <a:close/>
                </a:path>
              </a:pathLst>
            </a:custGeom>
            <a:solidFill>
              <a:srgbClr val="FFFFFF"/>
            </a:solidFill>
            <a:ln w="1804" cap="flat">
              <a:noFill/>
              <a:prstDash val="solid"/>
              <a:miter/>
            </a:ln>
          </p:spPr>
          <p:txBody>
            <a:bodyPr rtlCol="0" anchor="ctr"/>
            <a:lstStyle/>
            <a:p>
              <a:endParaRPr lang="en-US"/>
            </a:p>
          </p:txBody>
        </p:sp>
        <p:sp>
          <p:nvSpPr>
            <p:cNvPr id="58" name="Freeform 1071">
              <a:extLst>
                <a:ext uri="{FF2B5EF4-FFF2-40B4-BE49-F238E27FC236}">
                  <a16:creationId xmlns:a16="http://schemas.microsoft.com/office/drawing/2014/main" id="{61FB4FFE-A083-5F4F-CE71-25EE82910828}"/>
                </a:ext>
              </a:extLst>
            </p:cNvPr>
            <p:cNvSpPr/>
            <p:nvPr/>
          </p:nvSpPr>
          <p:spPr>
            <a:xfrm>
              <a:off x="7623251" y="3456576"/>
              <a:ext cx="2073866" cy="1244353"/>
            </a:xfrm>
            <a:custGeom>
              <a:avLst/>
              <a:gdLst>
                <a:gd name="connsiteX0" fmla="*/ 2062369 w 2073866"/>
                <a:gd name="connsiteY0" fmla="*/ 105974 h 1244353"/>
                <a:gd name="connsiteX1" fmla="*/ 2020499 w 2073866"/>
                <a:gd name="connsiteY1" fmla="*/ 83776 h 1244353"/>
                <a:gd name="connsiteX2" fmla="*/ 1743112 w 2073866"/>
                <a:gd name="connsiteY2" fmla="*/ 1841 h 1244353"/>
                <a:gd name="connsiteX3" fmla="*/ 1711348 w 2073866"/>
                <a:gd name="connsiteY3" fmla="*/ 35048 h 1244353"/>
                <a:gd name="connsiteX4" fmla="*/ 1725245 w 2073866"/>
                <a:gd name="connsiteY4" fmla="*/ 86664 h 1244353"/>
                <a:gd name="connsiteX5" fmla="*/ 1706295 w 2073866"/>
                <a:gd name="connsiteY5" fmla="*/ 120593 h 1244353"/>
                <a:gd name="connsiteX6" fmla="*/ 1537913 w 2073866"/>
                <a:gd name="connsiteY6" fmla="*/ 166253 h 1244353"/>
                <a:gd name="connsiteX7" fmla="*/ 1084021 w 2073866"/>
                <a:gd name="connsiteY7" fmla="*/ 305759 h 1244353"/>
                <a:gd name="connsiteX8" fmla="*/ 745272 w 2073866"/>
                <a:gd name="connsiteY8" fmla="*/ 409892 h 1244353"/>
                <a:gd name="connsiteX9" fmla="*/ 661713 w 2073866"/>
                <a:gd name="connsiteY9" fmla="*/ 434256 h 1244353"/>
                <a:gd name="connsiteX10" fmla="*/ 620746 w 2073866"/>
                <a:gd name="connsiteY10" fmla="*/ 496700 h 1244353"/>
                <a:gd name="connsiteX11" fmla="*/ 618761 w 2073866"/>
                <a:gd name="connsiteY11" fmla="*/ 512040 h 1244353"/>
                <a:gd name="connsiteX12" fmla="*/ 596021 w 2073866"/>
                <a:gd name="connsiteY12" fmla="*/ 549579 h 1244353"/>
                <a:gd name="connsiteX13" fmla="*/ 554512 w 2073866"/>
                <a:gd name="connsiteY13" fmla="*/ 641801 h 1244353"/>
                <a:gd name="connsiteX14" fmla="*/ 520583 w 2073866"/>
                <a:gd name="connsiteY14" fmla="*/ 676993 h 1244353"/>
                <a:gd name="connsiteX15" fmla="*/ 516612 w 2073866"/>
                <a:gd name="connsiteY15" fmla="*/ 626641 h 1244353"/>
                <a:gd name="connsiteX16" fmla="*/ 370790 w 2073866"/>
                <a:gd name="connsiteY16" fmla="*/ 570513 h 1244353"/>
                <a:gd name="connsiteX17" fmla="*/ 326754 w 2073866"/>
                <a:gd name="connsiteY17" fmla="*/ 712907 h 1244353"/>
                <a:gd name="connsiteX18" fmla="*/ 322603 w 2073866"/>
                <a:gd name="connsiteY18" fmla="*/ 739437 h 1244353"/>
                <a:gd name="connsiteX19" fmla="*/ 216845 w 2073866"/>
                <a:gd name="connsiteY19" fmla="*/ 852414 h 1244353"/>
                <a:gd name="connsiteX20" fmla="*/ 160899 w 2073866"/>
                <a:gd name="connsiteY20" fmla="*/ 957449 h 1244353"/>
                <a:gd name="connsiteX21" fmla="*/ 151153 w 2073866"/>
                <a:gd name="connsiteY21" fmla="*/ 998417 h 1244353"/>
                <a:gd name="connsiteX22" fmla="*/ 82032 w 2073866"/>
                <a:gd name="connsiteY22" fmla="*/ 1112837 h 1244353"/>
                <a:gd name="connsiteX23" fmla="*/ 18866 w 2073866"/>
                <a:gd name="connsiteY23" fmla="*/ 1164272 h 1244353"/>
                <a:gd name="connsiteX24" fmla="*/ 638 w 2073866"/>
                <a:gd name="connsiteY24" fmla="*/ 1200186 h 1244353"/>
                <a:gd name="connsiteX25" fmla="*/ 35469 w 2073866"/>
                <a:gd name="connsiteY25" fmla="*/ 1237364 h 1244353"/>
                <a:gd name="connsiteX26" fmla="*/ 65789 w 2073866"/>
                <a:gd name="connsiteY26" fmla="*/ 1236642 h 1244353"/>
                <a:gd name="connsiteX27" fmla="*/ 107479 w 2073866"/>
                <a:gd name="connsiteY27" fmla="*/ 1213541 h 1244353"/>
                <a:gd name="connsiteX28" fmla="*/ 208002 w 2073866"/>
                <a:gd name="connsiteY28" fmla="*/ 1124027 h 1244353"/>
                <a:gd name="connsiteX29" fmla="*/ 269724 w 2073866"/>
                <a:gd name="connsiteY29" fmla="*/ 990476 h 1244353"/>
                <a:gd name="connsiteX30" fmla="*/ 309428 w 2073866"/>
                <a:gd name="connsiteY30" fmla="*/ 985423 h 1244353"/>
                <a:gd name="connsiteX31" fmla="*/ 349494 w 2073866"/>
                <a:gd name="connsiteY31" fmla="*/ 1112115 h 1244353"/>
                <a:gd name="connsiteX32" fmla="*/ 326213 w 2073866"/>
                <a:gd name="connsiteY32" fmla="*/ 1210834 h 1244353"/>
                <a:gd name="connsiteX33" fmla="*/ 361946 w 2073866"/>
                <a:gd name="connsiteY33" fmla="*/ 1242417 h 1244353"/>
                <a:gd name="connsiteX34" fmla="*/ 410855 w 2073866"/>
                <a:gd name="connsiteY34" fmla="*/ 1214083 h 1244353"/>
                <a:gd name="connsiteX35" fmla="*/ 452003 w 2073866"/>
                <a:gd name="connsiteY35" fmla="*/ 1085586 h 1244353"/>
                <a:gd name="connsiteX36" fmla="*/ 440813 w 2073866"/>
                <a:gd name="connsiteY36" fmla="*/ 990476 h 1244353"/>
                <a:gd name="connsiteX37" fmla="*/ 422585 w 2073866"/>
                <a:gd name="connsiteY37" fmla="*/ 955464 h 1244353"/>
                <a:gd name="connsiteX38" fmla="*/ 424029 w 2073866"/>
                <a:gd name="connsiteY38" fmla="*/ 927671 h 1244353"/>
                <a:gd name="connsiteX39" fmla="*/ 508672 w 2073866"/>
                <a:gd name="connsiteY39" fmla="*/ 801520 h 1244353"/>
                <a:gd name="connsiteX40" fmla="*/ 586095 w 2073866"/>
                <a:gd name="connsiteY40" fmla="*/ 733481 h 1244353"/>
                <a:gd name="connsiteX41" fmla="*/ 646193 w 2073866"/>
                <a:gd name="connsiteY41" fmla="*/ 673745 h 1244353"/>
                <a:gd name="connsiteX42" fmla="*/ 696725 w 2073866"/>
                <a:gd name="connsiteY42" fmla="*/ 798632 h 1244353"/>
                <a:gd name="connsiteX43" fmla="*/ 750326 w 2073866"/>
                <a:gd name="connsiteY43" fmla="*/ 831839 h 1244353"/>
                <a:gd name="connsiteX44" fmla="*/ 782450 w 2073866"/>
                <a:gd name="connsiteY44" fmla="*/ 822274 h 1244353"/>
                <a:gd name="connsiteX45" fmla="*/ 916722 w 2073866"/>
                <a:gd name="connsiteY45" fmla="*/ 764523 h 1244353"/>
                <a:gd name="connsiteX46" fmla="*/ 949208 w 2073866"/>
                <a:gd name="connsiteY46" fmla="*/ 780585 h 1244353"/>
                <a:gd name="connsiteX47" fmla="*/ 979166 w 2073866"/>
                <a:gd name="connsiteY47" fmla="*/ 865408 h 1244353"/>
                <a:gd name="connsiteX48" fmla="*/ 1040347 w 2073866"/>
                <a:gd name="connsiteY48" fmla="*/ 895908 h 1244353"/>
                <a:gd name="connsiteX49" fmla="*/ 1039084 w 2073866"/>
                <a:gd name="connsiteY49" fmla="*/ 917745 h 1244353"/>
                <a:gd name="connsiteX50" fmla="*/ 1002267 w 2073866"/>
                <a:gd name="connsiteY50" fmla="*/ 1159580 h 1244353"/>
                <a:gd name="connsiteX51" fmla="*/ 1005155 w 2073866"/>
                <a:gd name="connsiteY51" fmla="*/ 1212639 h 1244353"/>
                <a:gd name="connsiteX52" fmla="*/ 1026270 w 2073866"/>
                <a:gd name="connsiteY52" fmla="*/ 1240432 h 1244353"/>
                <a:gd name="connsiteX53" fmla="*/ 1087631 w 2073866"/>
                <a:gd name="connsiteY53" fmla="*/ 1215707 h 1244353"/>
                <a:gd name="connsiteX54" fmla="*/ 1108566 w 2073866"/>
                <a:gd name="connsiteY54" fmla="*/ 1017366 h 1244353"/>
                <a:gd name="connsiteX55" fmla="*/ 1129681 w 2073866"/>
                <a:gd name="connsiteY55" fmla="*/ 974955 h 1244353"/>
                <a:gd name="connsiteX56" fmla="*/ 1164332 w 2073866"/>
                <a:gd name="connsiteY56" fmla="*/ 979648 h 1244353"/>
                <a:gd name="connsiteX57" fmla="*/ 1177327 w 2073866"/>
                <a:gd name="connsiteY57" fmla="*/ 1049491 h 1244353"/>
                <a:gd name="connsiteX58" fmla="*/ 1182741 w 2073866"/>
                <a:gd name="connsiteY58" fmla="*/ 1145142 h 1244353"/>
                <a:gd name="connsiteX59" fmla="*/ 1193208 w 2073866"/>
                <a:gd name="connsiteY59" fmla="*/ 1211737 h 1244353"/>
                <a:gd name="connsiteX60" fmla="*/ 1241575 w 2073866"/>
                <a:gd name="connsiteY60" fmla="*/ 1238627 h 1244353"/>
                <a:gd name="connsiteX61" fmla="*/ 1274421 w 2073866"/>
                <a:gd name="connsiteY61" fmla="*/ 1193689 h 1244353"/>
                <a:gd name="connsiteX62" fmla="*/ 1254750 w 2073866"/>
                <a:gd name="connsiteY62" fmla="*/ 1032346 h 1244353"/>
                <a:gd name="connsiteX63" fmla="*/ 1283445 w 2073866"/>
                <a:gd name="connsiteY63" fmla="*/ 861076 h 1244353"/>
                <a:gd name="connsiteX64" fmla="*/ 1303117 w 2073866"/>
                <a:gd name="connsiteY64" fmla="*/ 831118 h 1244353"/>
                <a:gd name="connsiteX65" fmla="*/ 1388120 w 2073866"/>
                <a:gd name="connsiteY65" fmla="*/ 757845 h 1244353"/>
                <a:gd name="connsiteX66" fmla="*/ 1429809 w 2073866"/>
                <a:gd name="connsiteY66" fmla="*/ 712185 h 1244353"/>
                <a:gd name="connsiteX67" fmla="*/ 1438291 w 2073866"/>
                <a:gd name="connsiteY67" fmla="*/ 691972 h 1244353"/>
                <a:gd name="connsiteX68" fmla="*/ 1448398 w 2073866"/>
                <a:gd name="connsiteY68" fmla="*/ 543262 h 1244353"/>
                <a:gd name="connsiteX69" fmla="*/ 1474567 w 2073866"/>
                <a:gd name="connsiteY69" fmla="*/ 503558 h 1244353"/>
                <a:gd name="connsiteX70" fmla="*/ 1491531 w 2073866"/>
                <a:gd name="connsiteY70" fmla="*/ 512401 h 1244353"/>
                <a:gd name="connsiteX71" fmla="*/ 1508315 w 2073866"/>
                <a:gd name="connsiteY71" fmla="*/ 623573 h 1244353"/>
                <a:gd name="connsiteX72" fmla="*/ 1531957 w 2073866"/>
                <a:gd name="connsiteY72" fmla="*/ 819026 h 1244353"/>
                <a:gd name="connsiteX73" fmla="*/ 1533582 w 2073866"/>
                <a:gd name="connsiteY73" fmla="*/ 951313 h 1244353"/>
                <a:gd name="connsiteX74" fmla="*/ 1515534 w 2073866"/>
                <a:gd name="connsiteY74" fmla="*/ 1195133 h 1244353"/>
                <a:gd name="connsiteX75" fmla="*/ 1553614 w 2073866"/>
                <a:gd name="connsiteY75" fmla="*/ 1231408 h 1244353"/>
                <a:gd name="connsiteX76" fmla="*/ 1597650 w 2073866"/>
                <a:gd name="connsiteY76" fmla="*/ 1203074 h 1244353"/>
                <a:gd name="connsiteX77" fmla="*/ 1618585 w 2073866"/>
                <a:gd name="connsiteY77" fmla="*/ 979106 h 1244353"/>
                <a:gd name="connsiteX78" fmla="*/ 1629233 w 2073866"/>
                <a:gd name="connsiteY78" fmla="*/ 932544 h 1244353"/>
                <a:gd name="connsiteX79" fmla="*/ 1662620 w 2073866"/>
                <a:gd name="connsiteY79" fmla="*/ 914316 h 1244353"/>
                <a:gd name="connsiteX80" fmla="*/ 1684818 w 2073866"/>
                <a:gd name="connsiteY80" fmla="*/ 939763 h 1244353"/>
                <a:gd name="connsiteX81" fmla="*/ 1696189 w 2073866"/>
                <a:gd name="connsiteY81" fmla="*/ 977301 h 1244353"/>
                <a:gd name="connsiteX82" fmla="*/ 1708822 w 2073866"/>
                <a:gd name="connsiteY82" fmla="*/ 1190441 h 1244353"/>
                <a:gd name="connsiteX83" fmla="*/ 1738960 w 2073866"/>
                <a:gd name="connsiteY83" fmla="*/ 1224370 h 1244353"/>
                <a:gd name="connsiteX84" fmla="*/ 1794907 w 2073866"/>
                <a:gd name="connsiteY84" fmla="*/ 1177447 h 1244353"/>
                <a:gd name="connsiteX85" fmla="*/ 1788591 w 2073866"/>
                <a:gd name="connsiteY85" fmla="*/ 1049130 h 1244353"/>
                <a:gd name="connsiteX86" fmla="*/ 1793283 w 2073866"/>
                <a:gd name="connsiteY86" fmla="*/ 551564 h 1244353"/>
                <a:gd name="connsiteX87" fmla="*/ 1769641 w 2073866"/>
                <a:gd name="connsiteY87" fmla="*/ 393288 h 1244353"/>
                <a:gd name="connsiteX88" fmla="*/ 1818549 w 2073866"/>
                <a:gd name="connsiteY88" fmla="*/ 372534 h 1244353"/>
                <a:gd name="connsiteX89" fmla="*/ 1842372 w 2073866"/>
                <a:gd name="connsiteY89" fmla="*/ 383904 h 1244353"/>
                <a:gd name="connsiteX90" fmla="*/ 1862044 w 2073866"/>
                <a:gd name="connsiteY90" fmla="*/ 420720 h 1244353"/>
                <a:gd name="connsiteX91" fmla="*/ 1899041 w 2073866"/>
                <a:gd name="connsiteY91" fmla="*/ 418013 h 1244353"/>
                <a:gd name="connsiteX92" fmla="*/ 1975561 w 2073866"/>
                <a:gd name="connsiteY92" fmla="*/ 300164 h 1244353"/>
                <a:gd name="connsiteX93" fmla="*/ 2061648 w 2073866"/>
                <a:gd name="connsiteY93" fmla="*/ 161380 h 1244353"/>
                <a:gd name="connsiteX94" fmla="*/ 2070852 w 2073866"/>
                <a:gd name="connsiteY94" fmla="*/ 140986 h 1244353"/>
                <a:gd name="connsiteX95" fmla="*/ 2062369 w 2073866"/>
                <a:gd name="connsiteY95" fmla="*/ 105974 h 1244353"/>
                <a:gd name="connsiteX96" fmla="*/ 372053 w 2073866"/>
                <a:gd name="connsiteY96" fmla="*/ 584049 h 1244353"/>
                <a:gd name="connsiteX97" fmla="*/ 470952 w 2073866"/>
                <a:gd name="connsiteY97" fmla="*/ 584049 h 1244353"/>
                <a:gd name="connsiteX98" fmla="*/ 508130 w 2073866"/>
                <a:gd name="connsiteY98" fmla="*/ 667247 h 1244353"/>
                <a:gd name="connsiteX99" fmla="*/ 457598 w 2073866"/>
                <a:gd name="connsiteY99" fmla="*/ 717961 h 1244353"/>
                <a:gd name="connsiteX100" fmla="*/ 406884 w 2073866"/>
                <a:gd name="connsiteY100" fmla="*/ 733662 h 1244353"/>
                <a:gd name="connsiteX101" fmla="*/ 332529 w 2073866"/>
                <a:gd name="connsiteY101" fmla="*/ 685476 h 1244353"/>
                <a:gd name="connsiteX102" fmla="*/ 372053 w 2073866"/>
                <a:gd name="connsiteY102" fmla="*/ 584049 h 1244353"/>
                <a:gd name="connsiteX103" fmla="*/ 635906 w 2073866"/>
                <a:gd name="connsiteY103" fmla="*/ 656780 h 1244353"/>
                <a:gd name="connsiteX104" fmla="*/ 588802 w 2073866"/>
                <a:gd name="connsiteY104" fmla="*/ 716878 h 1244353"/>
                <a:gd name="connsiteX105" fmla="*/ 492248 w 2073866"/>
                <a:gd name="connsiteY105" fmla="*/ 799715 h 1244353"/>
                <a:gd name="connsiteX106" fmla="*/ 401651 w 2073866"/>
                <a:gd name="connsiteY106" fmla="*/ 940484 h 1244353"/>
                <a:gd name="connsiteX107" fmla="*/ 442257 w 2073866"/>
                <a:gd name="connsiteY107" fmla="*/ 1065914 h 1244353"/>
                <a:gd name="connsiteX108" fmla="*/ 400748 w 2073866"/>
                <a:gd name="connsiteY108" fmla="*/ 1202533 h 1244353"/>
                <a:gd name="connsiteX109" fmla="*/ 365736 w 2073866"/>
                <a:gd name="connsiteY109" fmla="*/ 1228521 h 1244353"/>
                <a:gd name="connsiteX110" fmla="*/ 342094 w 2073866"/>
                <a:gd name="connsiteY110" fmla="*/ 1207225 h 1244353"/>
                <a:gd name="connsiteX111" fmla="*/ 358156 w 2073866"/>
                <a:gd name="connsiteY111" fmla="*/ 1117529 h 1244353"/>
                <a:gd name="connsiteX112" fmla="*/ 335958 w 2073866"/>
                <a:gd name="connsiteY112" fmla="*/ 996251 h 1244353"/>
                <a:gd name="connsiteX113" fmla="*/ 330003 w 2073866"/>
                <a:gd name="connsiteY113" fmla="*/ 986686 h 1244353"/>
                <a:gd name="connsiteX114" fmla="*/ 251858 w 2073866"/>
                <a:gd name="connsiteY114" fmla="*/ 991378 h 1244353"/>
                <a:gd name="connsiteX115" fmla="*/ 204212 w 2073866"/>
                <a:gd name="connsiteY115" fmla="*/ 1103452 h 1244353"/>
                <a:gd name="connsiteX116" fmla="*/ 169742 w 2073866"/>
                <a:gd name="connsiteY116" fmla="*/ 1146405 h 1244353"/>
                <a:gd name="connsiteX117" fmla="*/ 75715 w 2073866"/>
                <a:gd name="connsiteY117" fmla="*/ 1213722 h 1244353"/>
                <a:gd name="connsiteX118" fmla="*/ 48644 w 2073866"/>
                <a:gd name="connsiteY118" fmla="*/ 1224550 h 1244353"/>
                <a:gd name="connsiteX119" fmla="*/ 24280 w 2073866"/>
                <a:gd name="connsiteY119" fmla="*/ 1182500 h 1244353"/>
                <a:gd name="connsiteX120" fmla="*/ 36011 w 2073866"/>
                <a:gd name="connsiteY120" fmla="*/ 1166979 h 1244353"/>
                <a:gd name="connsiteX121" fmla="*/ 103688 w 2073866"/>
                <a:gd name="connsiteY121" fmla="*/ 1112837 h 1244353"/>
                <a:gd name="connsiteX122" fmla="*/ 155665 w 2073866"/>
                <a:gd name="connsiteY122" fmla="*/ 1032165 h 1244353"/>
                <a:gd name="connsiteX123" fmla="*/ 175698 w 2073866"/>
                <a:gd name="connsiteY123" fmla="*/ 956186 h 1244353"/>
                <a:gd name="connsiteX124" fmla="*/ 217207 w 2073866"/>
                <a:gd name="connsiteY124" fmla="*/ 871002 h 1244353"/>
                <a:gd name="connsiteX125" fmla="*/ 319715 w 2073866"/>
                <a:gd name="connsiteY125" fmla="*/ 759108 h 1244353"/>
                <a:gd name="connsiteX126" fmla="*/ 366639 w 2073866"/>
                <a:gd name="connsiteY126" fmla="*/ 749363 h 1244353"/>
                <a:gd name="connsiteX127" fmla="*/ 460124 w 2073866"/>
                <a:gd name="connsiteY127" fmla="*/ 729511 h 1244353"/>
                <a:gd name="connsiteX128" fmla="*/ 535201 w 2073866"/>
                <a:gd name="connsiteY128" fmla="*/ 685476 h 1244353"/>
                <a:gd name="connsiteX129" fmla="*/ 572198 w 2073866"/>
                <a:gd name="connsiteY129" fmla="*/ 637469 h 1244353"/>
                <a:gd name="connsiteX130" fmla="*/ 607932 w 2073866"/>
                <a:gd name="connsiteY130" fmla="*/ 555173 h 1244353"/>
                <a:gd name="connsiteX131" fmla="*/ 614429 w 2073866"/>
                <a:gd name="connsiteY131" fmla="*/ 539111 h 1244353"/>
                <a:gd name="connsiteX132" fmla="*/ 642402 w 2073866"/>
                <a:gd name="connsiteY132" fmla="*/ 524132 h 1244353"/>
                <a:gd name="connsiteX133" fmla="*/ 658104 w 2073866"/>
                <a:gd name="connsiteY133" fmla="*/ 553368 h 1244353"/>
                <a:gd name="connsiteX134" fmla="*/ 635906 w 2073866"/>
                <a:gd name="connsiteY134" fmla="*/ 656780 h 1244353"/>
                <a:gd name="connsiteX135" fmla="*/ 1429629 w 2073866"/>
                <a:gd name="connsiteY135" fmla="*/ 608052 h 1244353"/>
                <a:gd name="connsiteX136" fmla="*/ 1424395 w 2073866"/>
                <a:gd name="connsiteY136" fmla="*/ 658404 h 1244353"/>
                <a:gd name="connsiteX137" fmla="*/ 1390105 w 2073866"/>
                <a:gd name="connsiteY137" fmla="*/ 735827 h 1244353"/>
                <a:gd name="connsiteX138" fmla="*/ 1314667 w 2073866"/>
                <a:gd name="connsiteY138" fmla="*/ 803505 h 1244353"/>
                <a:gd name="connsiteX139" fmla="*/ 1293010 w 2073866"/>
                <a:gd name="connsiteY139" fmla="*/ 805129 h 1244353"/>
                <a:gd name="connsiteX140" fmla="*/ 1282723 w 2073866"/>
                <a:gd name="connsiteY140" fmla="*/ 810002 h 1244353"/>
                <a:gd name="connsiteX141" fmla="*/ 1251862 w 2073866"/>
                <a:gd name="connsiteY141" fmla="*/ 923701 h 1244353"/>
                <a:gd name="connsiteX142" fmla="*/ 1246268 w 2073866"/>
                <a:gd name="connsiteY142" fmla="*/ 962683 h 1244353"/>
                <a:gd name="connsiteX143" fmla="*/ 1254389 w 2073866"/>
                <a:gd name="connsiteY143" fmla="*/ 1152722 h 1244353"/>
                <a:gd name="connsiteX144" fmla="*/ 1261066 w 2073866"/>
                <a:gd name="connsiteY144" fmla="*/ 1191524 h 1244353"/>
                <a:gd name="connsiteX145" fmla="*/ 1252403 w 2073866"/>
                <a:gd name="connsiteY145" fmla="*/ 1224009 h 1244353"/>
                <a:gd name="connsiteX146" fmla="*/ 1209270 w 2073866"/>
                <a:gd name="connsiteY146" fmla="*/ 1205059 h 1244353"/>
                <a:gd name="connsiteX147" fmla="*/ 1203315 w 2073866"/>
                <a:gd name="connsiteY147" fmla="*/ 1181056 h 1244353"/>
                <a:gd name="connsiteX148" fmla="*/ 1192306 w 2073866"/>
                <a:gd name="connsiteY148" fmla="*/ 1077645 h 1244353"/>
                <a:gd name="connsiteX149" fmla="*/ 1175702 w 2073866"/>
                <a:gd name="connsiteY149" fmla="*/ 970624 h 1244353"/>
                <a:gd name="connsiteX150" fmla="*/ 1143758 w 2073866"/>
                <a:gd name="connsiteY150" fmla="*/ 954562 h 1244353"/>
                <a:gd name="connsiteX151" fmla="*/ 1106942 w 2073866"/>
                <a:gd name="connsiteY151" fmla="*/ 980550 h 1244353"/>
                <a:gd name="connsiteX152" fmla="*/ 1078788 w 2073866"/>
                <a:gd name="connsiteY152" fmla="*/ 1193509 h 1244353"/>
                <a:gd name="connsiteX153" fmla="*/ 1048468 w 2073866"/>
                <a:gd name="connsiteY153" fmla="*/ 1228160 h 1244353"/>
                <a:gd name="connsiteX154" fmla="*/ 1018871 w 2073866"/>
                <a:gd name="connsiteY154" fmla="*/ 1195494 h 1244353"/>
                <a:gd name="connsiteX155" fmla="*/ 1021578 w 2073866"/>
                <a:gd name="connsiteY155" fmla="*/ 1105618 h 1244353"/>
                <a:gd name="connsiteX156" fmla="*/ 1043776 w 2073866"/>
                <a:gd name="connsiteY156" fmla="*/ 949689 h 1244353"/>
                <a:gd name="connsiteX157" fmla="*/ 1097738 w 2073866"/>
                <a:gd name="connsiteY157" fmla="*/ 779141 h 1244353"/>
                <a:gd name="connsiteX158" fmla="*/ 1112176 w 2073866"/>
                <a:gd name="connsiteY158" fmla="*/ 748641 h 1244353"/>
                <a:gd name="connsiteX159" fmla="*/ 1110912 w 2073866"/>
                <a:gd name="connsiteY159" fmla="*/ 736911 h 1244353"/>
                <a:gd name="connsiteX160" fmla="*/ 1100445 w 2073866"/>
                <a:gd name="connsiteY160" fmla="*/ 743949 h 1244353"/>
                <a:gd name="connsiteX161" fmla="*/ 1053702 w 2073866"/>
                <a:gd name="connsiteY161" fmla="*/ 861257 h 1244353"/>
                <a:gd name="connsiteX162" fmla="*/ 1025548 w 2073866"/>
                <a:gd name="connsiteY162" fmla="*/ 886704 h 1244353"/>
                <a:gd name="connsiteX163" fmla="*/ 1000282 w 2073866"/>
                <a:gd name="connsiteY163" fmla="*/ 874973 h 1244353"/>
                <a:gd name="connsiteX164" fmla="*/ 952998 w 2073866"/>
                <a:gd name="connsiteY164" fmla="*/ 734023 h 1244353"/>
                <a:gd name="connsiteX165" fmla="*/ 957870 w 2073866"/>
                <a:gd name="connsiteY165" fmla="*/ 704064 h 1244353"/>
                <a:gd name="connsiteX166" fmla="*/ 1010208 w 2073866"/>
                <a:gd name="connsiteY166" fmla="*/ 702621 h 1244353"/>
                <a:gd name="connsiteX167" fmla="*/ 1024826 w 2073866"/>
                <a:gd name="connsiteY167" fmla="*/ 745032 h 1244353"/>
                <a:gd name="connsiteX168" fmla="*/ 1031504 w 2073866"/>
                <a:gd name="connsiteY168" fmla="*/ 762177 h 1244353"/>
                <a:gd name="connsiteX169" fmla="*/ 1087992 w 2073866"/>
                <a:gd name="connsiteY169" fmla="*/ 704064 h 1244353"/>
                <a:gd name="connsiteX170" fmla="*/ 1143037 w 2073866"/>
                <a:gd name="connsiteY170" fmla="*/ 708035 h 1244353"/>
                <a:gd name="connsiteX171" fmla="*/ 1199525 w 2073866"/>
                <a:gd name="connsiteY171" fmla="*/ 748100 h 1244353"/>
                <a:gd name="connsiteX172" fmla="*/ 1302034 w 2073866"/>
                <a:gd name="connsiteY172" fmla="*/ 723555 h 1244353"/>
                <a:gd name="connsiteX173" fmla="*/ 1346250 w 2073866"/>
                <a:gd name="connsiteY173" fmla="*/ 693958 h 1244353"/>
                <a:gd name="connsiteX174" fmla="*/ 1366463 w 2073866"/>
                <a:gd name="connsiteY174" fmla="*/ 668691 h 1244353"/>
                <a:gd name="connsiteX175" fmla="*/ 1376930 w 2073866"/>
                <a:gd name="connsiteY175" fmla="*/ 599209 h 1244353"/>
                <a:gd name="connsiteX176" fmla="*/ 1386856 w 2073866"/>
                <a:gd name="connsiteY176" fmla="*/ 529907 h 1244353"/>
                <a:gd name="connsiteX177" fmla="*/ 1413747 w 2073866"/>
                <a:gd name="connsiteY177" fmla="*/ 503197 h 1244353"/>
                <a:gd name="connsiteX178" fmla="*/ 1435223 w 2073866"/>
                <a:gd name="connsiteY178" fmla="*/ 535141 h 1244353"/>
                <a:gd name="connsiteX179" fmla="*/ 1429629 w 2073866"/>
                <a:gd name="connsiteY179" fmla="*/ 608052 h 1244353"/>
                <a:gd name="connsiteX180" fmla="*/ 1045761 w 2073866"/>
                <a:gd name="connsiteY180" fmla="*/ 699191 h 1244353"/>
                <a:gd name="connsiteX181" fmla="*/ 1118492 w 2073866"/>
                <a:gd name="connsiteY181" fmla="*/ 668331 h 1244353"/>
                <a:gd name="connsiteX182" fmla="*/ 1124989 w 2073866"/>
                <a:gd name="connsiteY182" fmla="*/ 672662 h 1244353"/>
                <a:gd name="connsiteX183" fmla="*/ 1077164 w 2073866"/>
                <a:gd name="connsiteY183" fmla="*/ 694499 h 1244353"/>
                <a:gd name="connsiteX184" fmla="*/ 1037820 w 2073866"/>
                <a:gd name="connsiteY184" fmla="*/ 733842 h 1244353"/>
                <a:gd name="connsiteX185" fmla="*/ 1034572 w 2073866"/>
                <a:gd name="connsiteY185" fmla="*/ 723194 h 1244353"/>
                <a:gd name="connsiteX186" fmla="*/ 1045761 w 2073866"/>
                <a:gd name="connsiteY186" fmla="*/ 699191 h 1244353"/>
                <a:gd name="connsiteX187" fmla="*/ 1327661 w 2073866"/>
                <a:gd name="connsiteY187" fmla="*/ 586395 h 1244353"/>
                <a:gd name="connsiteX188" fmla="*/ 1334339 w 2073866"/>
                <a:gd name="connsiteY188" fmla="*/ 566724 h 1244353"/>
                <a:gd name="connsiteX189" fmla="*/ 1368809 w 2073866"/>
                <a:gd name="connsiteY189" fmla="*/ 552647 h 1244353"/>
                <a:gd name="connsiteX190" fmla="*/ 1352386 w 2073866"/>
                <a:gd name="connsiteY190" fmla="*/ 661292 h 1244353"/>
                <a:gd name="connsiteX191" fmla="*/ 1337768 w 2073866"/>
                <a:gd name="connsiteY191" fmla="*/ 676271 h 1244353"/>
                <a:gd name="connsiteX192" fmla="*/ 1339392 w 2073866"/>
                <a:gd name="connsiteY192" fmla="*/ 656961 h 1244353"/>
                <a:gd name="connsiteX193" fmla="*/ 1327661 w 2073866"/>
                <a:gd name="connsiteY193" fmla="*/ 586395 h 1244353"/>
                <a:gd name="connsiteX194" fmla="*/ 1291025 w 2073866"/>
                <a:gd name="connsiteY194" fmla="*/ 713449 h 1244353"/>
                <a:gd name="connsiteX195" fmla="*/ 1231108 w 2073866"/>
                <a:gd name="connsiteY195" fmla="*/ 734564 h 1244353"/>
                <a:gd name="connsiteX196" fmla="*/ 1141051 w 2073866"/>
                <a:gd name="connsiteY196" fmla="*/ 631874 h 1244353"/>
                <a:gd name="connsiteX197" fmla="*/ 1193028 w 2073866"/>
                <a:gd name="connsiteY197" fmla="*/ 554451 h 1244353"/>
                <a:gd name="connsiteX198" fmla="*/ 1278211 w 2073866"/>
                <a:gd name="connsiteY198" fmla="*/ 555173 h 1244353"/>
                <a:gd name="connsiteX199" fmla="*/ 1291025 w 2073866"/>
                <a:gd name="connsiteY199" fmla="*/ 713449 h 1244353"/>
                <a:gd name="connsiteX200" fmla="*/ 1779026 w 2073866"/>
                <a:gd name="connsiteY200" fmla="*/ 451040 h 1244353"/>
                <a:gd name="connsiteX201" fmla="*/ 1772168 w 2073866"/>
                <a:gd name="connsiteY201" fmla="*/ 714351 h 1244353"/>
                <a:gd name="connsiteX202" fmla="*/ 1770363 w 2073866"/>
                <a:gd name="connsiteY202" fmla="*/ 975857 h 1244353"/>
                <a:gd name="connsiteX203" fmla="*/ 1775957 w 2073866"/>
                <a:gd name="connsiteY203" fmla="*/ 1169867 h 1244353"/>
                <a:gd name="connsiteX204" fmla="*/ 1774695 w 2073866"/>
                <a:gd name="connsiteY204" fmla="*/ 1192245 h 1244353"/>
                <a:gd name="connsiteX205" fmla="*/ 1753038 w 2073866"/>
                <a:gd name="connsiteY205" fmla="*/ 1210654 h 1244353"/>
                <a:gd name="connsiteX206" fmla="*/ 1728674 w 2073866"/>
                <a:gd name="connsiteY206" fmla="*/ 1195855 h 1244353"/>
                <a:gd name="connsiteX207" fmla="*/ 1724343 w 2073866"/>
                <a:gd name="connsiteY207" fmla="*/ 1176725 h 1244353"/>
                <a:gd name="connsiteX208" fmla="*/ 1713334 w 2073866"/>
                <a:gd name="connsiteY208" fmla="*/ 1016825 h 1244353"/>
                <a:gd name="connsiteX209" fmla="*/ 1702324 w 2073866"/>
                <a:gd name="connsiteY209" fmla="*/ 950411 h 1244353"/>
                <a:gd name="connsiteX210" fmla="*/ 1674351 w 2073866"/>
                <a:gd name="connsiteY210" fmla="*/ 903849 h 1244353"/>
                <a:gd name="connsiteX211" fmla="*/ 1610824 w 2073866"/>
                <a:gd name="connsiteY211" fmla="*/ 934529 h 1244353"/>
                <a:gd name="connsiteX212" fmla="*/ 1601259 w 2073866"/>
                <a:gd name="connsiteY212" fmla="*/ 1001304 h 1244353"/>
                <a:gd name="connsiteX213" fmla="*/ 1584295 w 2073866"/>
                <a:gd name="connsiteY213" fmla="*/ 1183402 h 1244353"/>
                <a:gd name="connsiteX214" fmla="*/ 1569496 w 2073866"/>
                <a:gd name="connsiteY214" fmla="*/ 1214624 h 1244353"/>
                <a:gd name="connsiteX215" fmla="*/ 1533221 w 2073866"/>
                <a:gd name="connsiteY215" fmla="*/ 1182319 h 1244353"/>
                <a:gd name="connsiteX216" fmla="*/ 1543147 w 2073866"/>
                <a:gd name="connsiteY216" fmla="*/ 1087210 h 1244353"/>
                <a:gd name="connsiteX217" fmla="*/ 1548380 w 2073866"/>
                <a:gd name="connsiteY217" fmla="*/ 887606 h 1244353"/>
                <a:gd name="connsiteX218" fmla="*/ 1513008 w 2073866"/>
                <a:gd name="connsiteY218" fmla="*/ 566543 h 1244353"/>
                <a:gd name="connsiteX219" fmla="*/ 1503803 w 2073866"/>
                <a:gd name="connsiteY219" fmla="*/ 463132 h 1244353"/>
                <a:gd name="connsiteX220" fmla="*/ 1529972 w 2073866"/>
                <a:gd name="connsiteY220" fmla="*/ 424330 h 1244353"/>
                <a:gd name="connsiteX221" fmla="*/ 1546034 w 2073866"/>
                <a:gd name="connsiteY221" fmla="*/ 440211 h 1244353"/>
                <a:gd name="connsiteX222" fmla="*/ 1554155 w 2073866"/>
                <a:gd name="connsiteY222" fmla="*/ 487315 h 1244353"/>
                <a:gd name="connsiteX223" fmla="*/ 1552351 w 2073866"/>
                <a:gd name="connsiteY223" fmla="*/ 554451 h 1244353"/>
                <a:gd name="connsiteX224" fmla="*/ 1596567 w 2073866"/>
                <a:gd name="connsiteY224" fmla="*/ 655156 h 1244353"/>
                <a:gd name="connsiteX225" fmla="*/ 1671644 w 2073866"/>
                <a:gd name="connsiteY225" fmla="*/ 671759 h 1244353"/>
                <a:gd name="connsiteX226" fmla="*/ 1745097 w 2073866"/>
                <a:gd name="connsiteY226" fmla="*/ 618520 h 1244353"/>
                <a:gd name="connsiteX227" fmla="*/ 1756467 w 2073866"/>
                <a:gd name="connsiteY227" fmla="*/ 542179 h 1244353"/>
                <a:gd name="connsiteX228" fmla="*/ 1734629 w 2073866"/>
                <a:gd name="connsiteY228" fmla="*/ 499407 h 1244353"/>
                <a:gd name="connsiteX229" fmla="*/ 1718386 w 2073866"/>
                <a:gd name="connsiteY229" fmla="*/ 423608 h 1244353"/>
                <a:gd name="connsiteX230" fmla="*/ 1731741 w 2073866"/>
                <a:gd name="connsiteY230" fmla="*/ 397981 h 1244353"/>
                <a:gd name="connsiteX231" fmla="*/ 1765671 w 2073866"/>
                <a:gd name="connsiteY231" fmla="*/ 411877 h 1244353"/>
                <a:gd name="connsiteX232" fmla="*/ 1779026 w 2073866"/>
                <a:gd name="connsiteY232" fmla="*/ 451040 h 1244353"/>
                <a:gd name="connsiteX233" fmla="*/ 1704490 w 2073866"/>
                <a:gd name="connsiteY233" fmla="*/ 464756 h 1244353"/>
                <a:gd name="connsiteX234" fmla="*/ 1691135 w 2073866"/>
                <a:gd name="connsiteY234" fmla="*/ 469990 h 1244353"/>
                <a:gd name="connsiteX235" fmla="*/ 1571662 w 2073866"/>
                <a:gd name="connsiteY235" fmla="*/ 503919 h 1244353"/>
                <a:gd name="connsiteX236" fmla="*/ 1570579 w 2073866"/>
                <a:gd name="connsiteY236" fmla="*/ 463132 h 1244353"/>
                <a:gd name="connsiteX237" fmla="*/ 1668215 w 2073866"/>
                <a:gd name="connsiteY237" fmla="*/ 427398 h 1244353"/>
                <a:gd name="connsiteX238" fmla="*/ 1692398 w 2073866"/>
                <a:gd name="connsiteY238" fmla="*/ 421082 h 1244353"/>
                <a:gd name="connsiteX239" fmla="*/ 1703588 w 2073866"/>
                <a:gd name="connsiteY239" fmla="*/ 426676 h 1244353"/>
                <a:gd name="connsiteX240" fmla="*/ 1704490 w 2073866"/>
                <a:gd name="connsiteY240" fmla="*/ 464756 h 1244353"/>
                <a:gd name="connsiteX241" fmla="*/ 1744736 w 2073866"/>
                <a:gd name="connsiteY241" fmla="*/ 555534 h 1244353"/>
                <a:gd name="connsiteX242" fmla="*/ 1649626 w 2073866"/>
                <a:gd name="connsiteY242" fmla="*/ 657502 h 1244353"/>
                <a:gd name="connsiteX243" fmla="*/ 1582670 w 2073866"/>
                <a:gd name="connsiteY243" fmla="*/ 517454 h 1244353"/>
                <a:gd name="connsiteX244" fmla="*/ 1701963 w 2073866"/>
                <a:gd name="connsiteY244" fmla="*/ 490744 h 1244353"/>
                <a:gd name="connsiteX245" fmla="*/ 1744736 w 2073866"/>
                <a:gd name="connsiteY245" fmla="*/ 555534 h 1244353"/>
                <a:gd name="connsiteX246" fmla="*/ 2041254 w 2073866"/>
                <a:gd name="connsiteY246" fmla="*/ 172208 h 1244353"/>
                <a:gd name="connsiteX247" fmla="*/ 1895972 w 2073866"/>
                <a:gd name="connsiteY247" fmla="*/ 399425 h 1244353"/>
                <a:gd name="connsiteX248" fmla="*/ 1862044 w 2073866"/>
                <a:gd name="connsiteY248" fmla="*/ 395815 h 1244353"/>
                <a:gd name="connsiteX249" fmla="*/ 1844718 w 2073866"/>
                <a:gd name="connsiteY249" fmla="*/ 348711 h 1244353"/>
                <a:gd name="connsiteX250" fmla="*/ 1750331 w 2073866"/>
                <a:gd name="connsiteY250" fmla="*/ 377046 h 1244353"/>
                <a:gd name="connsiteX251" fmla="*/ 1716041 w 2073866"/>
                <a:gd name="connsiteY251" fmla="*/ 384265 h 1244353"/>
                <a:gd name="connsiteX252" fmla="*/ 1577256 w 2073866"/>
                <a:gd name="connsiteY252" fmla="*/ 444002 h 1244353"/>
                <a:gd name="connsiteX253" fmla="*/ 1557224 w 2073866"/>
                <a:gd name="connsiteY253" fmla="*/ 430466 h 1244353"/>
                <a:gd name="connsiteX254" fmla="*/ 1555780 w 2073866"/>
                <a:gd name="connsiteY254" fmla="*/ 427939 h 1244353"/>
                <a:gd name="connsiteX255" fmla="*/ 1543688 w 2073866"/>
                <a:gd name="connsiteY255" fmla="*/ 413321 h 1244353"/>
                <a:gd name="connsiteX256" fmla="*/ 1521490 w 2073866"/>
                <a:gd name="connsiteY256" fmla="*/ 408448 h 1244353"/>
                <a:gd name="connsiteX257" fmla="*/ 1495321 w 2073866"/>
                <a:gd name="connsiteY257" fmla="*/ 429564 h 1244353"/>
                <a:gd name="connsiteX258" fmla="*/ 1493336 w 2073866"/>
                <a:gd name="connsiteY258" fmla="*/ 433534 h 1244353"/>
                <a:gd name="connsiteX259" fmla="*/ 1493156 w 2073866"/>
                <a:gd name="connsiteY259" fmla="*/ 434076 h 1244353"/>
                <a:gd name="connsiteX260" fmla="*/ 1491712 w 2073866"/>
                <a:gd name="connsiteY260" fmla="*/ 437504 h 1244353"/>
                <a:gd name="connsiteX261" fmla="*/ 1491351 w 2073866"/>
                <a:gd name="connsiteY261" fmla="*/ 438587 h 1244353"/>
                <a:gd name="connsiteX262" fmla="*/ 1490449 w 2073866"/>
                <a:gd name="connsiteY262" fmla="*/ 441655 h 1244353"/>
                <a:gd name="connsiteX263" fmla="*/ 1490087 w 2073866"/>
                <a:gd name="connsiteY263" fmla="*/ 442919 h 1244353"/>
                <a:gd name="connsiteX264" fmla="*/ 1489185 w 2073866"/>
                <a:gd name="connsiteY264" fmla="*/ 447250 h 1244353"/>
                <a:gd name="connsiteX265" fmla="*/ 1487922 w 2073866"/>
                <a:gd name="connsiteY265" fmla="*/ 458440 h 1244353"/>
                <a:gd name="connsiteX266" fmla="*/ 1479259 w 2073866"/>
                <a:gd name="connsiteY266" fmla="*/ 488037 h 1244353"/>
                <a:gd name="connsiteX267" fmla="*/ 1434502 w 2073866"/>
                <a:gd name="connsiteY267" fmla="*/ 493812 h 1244353"/>
                <a:gd name="connsiteX268" fmla="*/ 1374765 w 2073866"/>
                <a:gd name="connsiteY268" fmla="*/ 517815 h 1244353"/>
                <a:gd name="connsiteX269" fmla="*/ 1353289 w 2073866"/>
                <a:gd name="connsiteY269" fmla="*/ 540916 h 1244353"/>
                <a:gd name="connsiteX270" fmla="*/ 1327481 w 2073866"/>
                <a:gd name="connsiteY270" fmla="*/ 552286 h 1244353"/>
                <a:gd name="connsiteX271" fmla="*/ 1295356 w 2073866"/>
                <a:gd name="connsiteY271" fmla="*/ 543082 h 1244353"/>
                <a:gd name="connsiteX272" fmla="*/ 1173717 w 2073866"/>
                <a:gd name="connsiteY272" fmla="*/ 547593 h 1244353"/>
                <a:gd name="connsiteX273" fmla="*/ 1125170 w 2073866"/>
                <a:gd name="connsiteY273" fmla="*/ 628987 h 1244353"/>
                <a:gd name="connsiteX274" fmla="*/ 1104415 w 2073866"/>
                <a:gd name="connsiteY274" fmla="*/ 654253 h 1244353"/>
                <a:gd name="connsiteX275" fmla="*/ 1030962 w 2073866"/>
                <a:gd name="connsiteY275" fmla="*/ 688904 h 1244353"/>
                <a:gd name="connsiteX276" fmla="*/ 1008042 w 2073866"/>
                <a:gd name="connsiteY276" fmla="*/ 671579 h 1244353"/>
                <a:gd name="connsiteX277" fmla="*/ 936033 w 2073866"/>
                <a:gd name="connsiteY277" fmla="*/ 717239 h 1244353"/>
                <a:gd name="connsiteX278" fmla="*/ 919790 w 2073866"/>
                <a:gd name="connsiteY278" fmla="*/ 743227 h 1244353"/>
                <a:gd name="connsiteX279" fmla="*/ 819086 w 2073866"/>
                <a:gd name="connsiteY279" fmla="*/ 786541 h 1244353"/>
                <a:gd name="connsiteX280" fmla="*/ 778480 w 2073866"/>
                <a:gd name="connsiteY280" fmla="*/ 805851 h 1244353"/>
                <a:gd name="connsiteX281" fmla="*/ 708275 w 2073866"/>
                <a:gd name="connsiteY281" fmla="*/ 783112 h 1244353"/>
                <a:gd name="connsiteX282" fmla="*/ 666947 w 2073866"/>
                <a:gd name="connsiteY282" fmla="*/ 675549 h 1244353"/>
                <a:gd name="connsiteX283" fmla="*/ 665322 w 2073866"/>
                <a:gd name="connsiteY283" fmla="*/ 672481 h 1244353"/>
                <a:gd name="connsiteX284" fmla="*/ 664962 w 2073866"/>
                <a:gd name="connsiteY284" fmla="*/ 671579 h 1244353"/>
                <a:gd name="connsiteX285" fmla="*/ 663879 w 2073866"/>
                <a:gd name="connsiteY285" fmla="*/ 669233 h 1244353"/>
                <a:gd name="connsiteX286" fmla="*/ 663518 w 2073866"/>
                <a:gd name="connsiteY286" fmla="*/ 668691 h 1244353"/>
                <a:gd name="connsiteX287" fmla="*/ 662255 w 2073866"/>
                <a:gd name="connsiteY287" fmla="*/ 665984 h 1244353"/>
                <a:gd name="connsiteX288" fmla="*/ 662074 w 2073866"/>
                <a:gd name="connsiteY288" fmla="*/ 665443 h 1244353"/>
                <a:gd name="connsiteX289" fmla="*/ 661172 w 2073866"/>
                <a:gd name="connsiteY289" fmla="*/ 663277 h 1244353"/>
                <a:gd name="connsiteX290" fmla="*/ 660991 w 2073866"/>
                <a:gd name="connsiteY290" fmla="*/ 662736 h 1244353"/>
                <a:gd name="connsiteX291" fmla="*/ 659367 w 2073866"/>
                <a:gd name="connsiteY291" fmla="*/ 657863 h 1244353"/>
                <a:gd name="connsiteX292" fmla="*/ 659187 w 2073866"/>
                <a:gd name="connsiteY292" fmla="*/ 657321 h 1244353"/>
                <a:gd name="connsiteX293" fmla="*/ 658645 w 2073866"/>
                <a:gd name="connsiteY293" fmla="*/ 655336 h 1244353"/>
                <a:gd name="connsiteX294" fmla="*/ 658645 w 2073866"/>
                <a:gd name="connsiteY294" fmla="*/ 655156 h 1244353"/>
                <a:gd name="connsiteX295" fmla="*/ 658104 w 2073866"/>
                <a:gd name="connsiteY295" fmla="*/ 652990 h 1244353"/>
                <a:gd name="connsiteX296" fmla="*/ 658104 w 2073866"/>
                <a:gd name="connsiteY296" fmla="*/ 652629 h 1244353"/>
                <a:gd name="connsiteX297" fmla="*/ 657743 w 2073866"/>
                <a:gd name="connsiteY297" fmla="*/ 650824 h 1244353"/>
                <a:gd name="connsiteX298" fmla="*/ 657743 w 2073866"/>
                <a:gd name="connsiteY298" fmla="*/ 650463 h 1244353"/>
                <a:gd name="connsiteX299" fmla="*/ 657201 w 2073866"/>
                <a:gd name="connsiteY299" fmla="*/ 646312 h 1244353"/>
                <a:gd name="connsiteX300" fmla="*/ 657201 w 2073866"/>
                <a:gd name="connsiteY300" fmla="*/ 645952 h 1244353"/>
                <a:gd name="connsiteX301" fmla="*/ 657021 w 2073866"/>
                <a:gd name="connsiteY301" fmla="*/ 643967 h 1244353"/>
                <a:gd name="connsiteX302" fmla="*/ 657021 w 2073866"/>
                <a:gd name="connsiteY302" fmla="*/ 643967 h 1244353"/>
                <a:gd name="connsiteX303" fmla="*/ 657021 w 2073866"/>
                <a:gd name="connsiteY303" fmla="*/ 641801 h 1244353"/>
                <a:gd name="connsiteX304" fmla="*/ 657021 w 2073866"/>
                <a:gd name="connsiteY304" fmla="*/ 641620 h 1244353"/>
                <a:gd name="connsiteX305" fmla="*/ 657021 w 2073866"/>
                <a:gd name="connsiteY305" fmla="*/ 639635 h 1244353"/>
                <a:gd name="connsiteX306" fmla="*/ 657021 w 2073866"/>
                <a:gd name="connsiteY306" fmla="*/ 639455 h 1244353"/>
                <a:gd name="connsiteX307" fmla="*/ 658465 w 2073866"/>
                <a:gd name="connsiteY307" fmla="*/ 613466 h 1244353"/>
                <a:gd name="connsiteX308" fmla="*/ 670917 w 2073866"/>
                <a:gd name="connsiteY308" fmla="*/ 553368 h 1244353"/>
                <a:gd name="connsiteX309" fmla="*/ 652509 w 2073866"/>
                <a:gd name="connsiteY309" fmla="*/ 510596 h 1244353"/>
                <a:gd name="connsiteX310" fmla="*/ 651065 w 2073866"/>
                <a:gd name="connsiteY310" fmla="*/ 459342 h 1244353"/>
                <a:gd name="connsiteX311" fmla="*/ 689326 w 2073866"/>
                <a:gd name="connsiteY311" fmla="*/ 442197 h 1244353"/>
                <a:gd name="connsiteX312" fmla="*/ 917625 w 2073866"/>
                <a:gd name="connsiteY312" fmla="*/ 372173 h 1244353"/>
                <a:gd name="connsiteX313" fmla="*/ 1511925 w 2073866"/>
                <a:gd name="connsiteY313" fmla="*/ 185202 h 1244353"/>
                <a:gd name="connsiteX314" fmla="*/ 1655582 w 2073866"/>
                <a:gd name="connsiteY314" fmla="*/ 146942 h 1244353"/>
                <a:gd name="connsiteX315" fmla="*/ 1726688 w 2073866"/>
                <a:gd name="connsiteY315" fmla="*/ 130880 h 1244353"/>
                <a:gd name="connsiteX316" fmla="*/ 1741488 w 2073866"/>
                <a:gd name="connsiteY316" fmla="*/ 102004 h 1244353"/>
                <a:gd name="connsiteX317" fmla="*/ 1723801 w 2073866"/>
                <a:gd name="connsiteY317" fmla="*/ 42809 h 1244353"/>
                <a:gd name="connsiteX318" fmla="*/ 1743653 w 2073866"/>
                <a:gd name="connsiteY318" fmla="*/ 16459 h 1244353"/>
                <a:gd name="connsiteX319" fmla="*/ 1891461 w 2073866"/>
                <a:gd name="connsiteY319" fmla="*/ 57246 h 1244353"/>
                <a:gd name="connsiteX320" fmla="*/ 1891822 w 2073866"/>
                <a:gd name="connsiteY320" fmla="*/ 57246 h 1244353"/>
                <a:gd name="connsiteX321" fmla="*/ 1895793 w 2073866"/>
                <a:gd name="connsiteY321" fmla="*/ 58329 h 1244353"/>
                <a:gd name="connsiteX322" fmla="*/ 1896514 w 2073866"/>
                <a:gd name="connsiteY322" fmla="*/ 58510 h 1244353"/>
                <a:gd name="connsiteX323" fmla="*/ 1900484 w 2073866"/>
                <a:gd name="connsiteY323" fmla="*/ 59773 h 1244353"/>
                <a:gd name="connsiteX324" fmla="*/ 1901387 w 2073866"/>
                <a:gd name="connsiteY324" fmla="*/ 59954 h 1244353"/>
                <a:gd name="connsiteX325" fmla="*/ 1905538 w 2073866"/>
                <a:gd name="connsiteY325" fmla="*/ 61217 h 1244353"/>
                <a:gd name="connsiteX326" fmla="*/ 1905898 w 2073866"/>
                <a:gd name="connsiteY326" fmla="*/ 61397 h 1244353"/>
                <a:gd name="connsiteX327" fmla="*/ 1910230 w 2073866"/>
                <a:gd name="connsiteY327" fmla="*/ 62661 h 1244353"/>
                <a:gd name="connsiteX328" fmla="*/ 1910591 w 2073866"/>
                <a:gd name="connsiteY328" fmla="*/ 62841 h 1244353"/>
                <a:gd name="connsiteX329" fmla="*/ 1914922 w 2073866"/>
                <a:gd name="connsiteY329" fmla="*/ 64104 h 1244353"/>
                <a:gd name="connsiteX330" fmla="*/ 1915283 w 2073866"/>
                <a:gd name="connsiteY330" fmla="*/ 64285 h 1244353"/>
                <a:gd name="connsiteX331" fmla="*/ 1946505 w 2073866"/>
                <a:gd name="connsiteY331" fmla="*/ 73669 h 1244353"/>
                <a:gd name="connsiteX332" fmla="*/ 1946505 w 2073866"/>
                <a:gd name="connsiteY332" fmla="*/ 73669 h 1244353"/>
                <a:gd name="connsiteX333" fmla="*/ 1950295 w 2073866"/>
                <a:gd name="connsiteY333" fmla="*/ 74752 h 1244353"/>
                <a:gd name="connsiteX334" fmla="*/ 1951017 w 2073866"/>
                <a:gd name="connsiteY334" fmla="*/ 74933 h 1244353"/>
                <a:gd name="connsiteX335" fmla="*/ 1954626 w 2073866"/>
                <a:gd name="connsiteY335" fmla="*/ 76016 h 1244353"/>
                <a:gd name="connsiteX336" fmla="*/ 1955168 w 2073866"/>
                <a:gd name="connsiteY336" fmla="*/ 76196 h 1244353"/>
                <a:gd name="connsiteX337" fmla="*/ 1958778 w 2073866"/>
                <a:gd name="connsiteY337" fmla="*/ 77279 h 1244353"/>
                <a:gd name="connsiteX338" fmla="*/ 1959499 w 2073866"/>
                <a:gd name="connsiteY338" fmla="*/ 77459 h 1244353"/>
                <a:gd name="connsiteX339" fmla="*/ 1962928 w 2073866"/>
                <a:gd name="connsiteY339" fmla="*/ 78542 h 1244353"/>
                <a:gd name="connsiteX340" fmla="*/ 1963650 w 2073866"/>
                <a:gd name="connsiteY340" fmla="*/ 78723 h 1244353"/>
                <a:gd name="connsiteX341" fmla="*/ 1967080 w 2073866"/>
                <a:gd name="connsiteY341" fmla="*/ 79806 h 1244353"/>
                <a:gd name="connsiteX342" fmla="*/ 1967621 w 2073866"/>
                <a:gd name="connsiteY342" fmla="*/ 79986 h 1244353"/>
                <a:gd name="connsiteX343" fmla="*/ 1981156 w 2073866"/>
                <a:gd name="connsiteY343" fmla="*/ 84137 h 1244353"/>
                <a:gd name="connsiteX344" fmla="*/ 1982239 w 2073866"/>
                <a:gd name="connsiteY344" fmla="*/ 84498 h 1244353"/>
                <a:gd name="connsiteX345" fmla="*/ 1984585 w 2073866"/>
                <a:gd name="connsiteY345" fmla="*/ 85220 h 1244353"/>
                <a:gd name="connsiteX346" fmla="*/ 1985849 w 2073866"/>
                <a:gd name="connsiteY346" fmla="*/ 85581 h 1244353"/>
                <a:gd name="connsiteX347" fmla="*/ 1988195 w 2073866"/>
                <a:gd name="connsiteY347" fmla="*/ 86303 h 1244353"/>
                <a:gd name="connsiteX348" fmla="*/ 1989458 w 2073866"/>
                <a:gd name="connsiteY348" fmla="*/ 86664 h 1244353"/>
                <a:gd name="connsiteX349" fmla="*/ 1991444 w 2073866"/>
                <a:gd name="connsiteY349" fmla="*/ 87205 h 1244353"/>
                <a:gd name="connsiteX350" fmla="*/ 1992706 w 2073866"/>
                <a:gd name="connsiteY350" fmla="*/ 87566 h 1244353"/>
                <a:gd name="connsiteX351" fmla="*/ 1994511 w 2073866"/>
                <a:gd name="connsiteY351" fmla="*/ 88107 h 1244353"/>
                <a:gd name="connsiteX352" fmla="*/ 1995775 w 2073866"/>
                <a:gd name="connsiteY352" fmla="*/ 88468 h 1244353"/>
                <a:gd name="connsiteX353" fmla="*/ 1997399 w 2073866"/>
                <a:gd name="connsiteY353" fmla="*/ 89010 h 1244353"/>
                <a:gd name="connsiteX354" fmla="*/ 1998842 w 2073866"/>
                <a:gd name="connsiteY354" fmla="*/ 89371 h 1244353"/>
                <a:gd name="connsiteX355" fmla="*/ 2000287 w 2073866"/>
                <a:gd name="connsiteY355" fmla="*/ 89912 h 1244353"/>
                <a:gd name="connsiteX356" fmla="*/ 2001911 w 2073866"/>
                <a:gd name="connsiteY356" fmla="*/ 90454 h 1244353"/>
                <a:gd name="connsiteX357" fmla="*/ 2003174 w 2073866"/>
                <a:gd name="connsiteY357" fmla="*/ 90814 h 1244353"/>
                <a:gd name="connsiteX358" fmla="*/ 2004799 w 2073866"/>
                <a:gd name="connsiteY358" fmla="*/ 91356 h 1244353"/>
                <a:gd name="connsiteX359" fmla="*/ 2006061 w 2073866"/>
                <a:gd name="connsiteY359" fmla="*/ 91717 h 1244353"/>
                <a:gd name="connsiteX360" fmla="*/ 2007506 w 2073866"/>
                <a:gd name="connsiteY360" fmla="*/ 92078 h 1244353"/>
                <a:gd name="connsiteX361" fmla="*/ 2008589 w 2073866"/>
                <a:gd name="connsiteY361" fmla="*/ 92439 h 1244353"/>
                <a:gd name="connsiteX362" fmla="*/ 2010032 w 2073866"/>
                <a:gd name="connsiteY362" fmla="*/ 92980 h 1244353"/>
                <a:gd name="connsiteX363" fmla="*/ 2010934 w 2073866"/>
                <a:gd name="connsiteY363" fmla="*/ 93341 h 1244353"/>
                <a:gd name="connsiteX364" fmla="*/ 2013100 w 2073866"/>
                <a:gd name="connsiteY364" fmla="*/ 94063 h 1244353"/>
                <a:gd name="connsiteX365" fmla="*/ 2041254 w 2073866"/>
                <a:gd name="connsiteY365" fmla="*/ 172208 h 124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2073866" h="1244353">
                  <a:moveTo>
                    <a:pt x="2062369" y="105974"/>
                  </a:moveTo>
                  <a:cubicBezTo>
                    <a:pt x="2049917" y="94965"/>
                    <a:pt x="2035660" y="88829"/>
                    <a:pt x="2020499" y="83776"/>
                  </a:cubicBezTo>
                  <a:cubicBezTo>
                    <a:pt x="1980435" y="70421"/>
                    <a:pt x="1795268" y="17181"/>
                    <a:pt x="1743112" y="1841"/>
                  </a:cubicBezTo>
                  <a:cubicBezTo>
                    <a:pt x="1718386" y="-5378"/>
                    <a:pt x="1706115" y="9240"/>
                    <a:pt x="1711348" y="35048"/>
                  </a:cubicBezTo>
                  <a:cubicBezTo>
                    <a:pt x="1714777" y="52374"/>
                    <a:pt x="1720913" y="69338"/>
                    <a:pt x="1725245" y="86664"/>
                  </a:cubicBezTo>
                  <a:cubicBezTo>
                    <a:pt x="1731381" y="111389"/>
                    <a:pt x="1729937" y="114096"/>
                    <a:pt x="1706295" y="120593"/>
                  </a:cubicBezTo>
                  <a:cubicBezTo>
                    <a:pt x="1650348" y="136113"/>
                    <a:pt x="1594401" y="152356"/>
                    <a:pt x="1537913" y="166253"/>
                  </a:cubicBezTo>
                  <a:cubicBezTo>
                    <a:pt x="1447676" y="188270"/>
                    <a:pt x="1147007" y="287170"/>
                    <a:pt x="1084021" y="305759"/>
                  </a:cubicBezTo>
                  <a:cubicBezTo>
                    <a:pt x="970684" y="339146"/>
                    <a:pt x="858249" y="375241"/>
                    <a:pt x="745272" y="409892"/>
                  </a:cubicBezTo>
                  <a:cubicBezTo>
                    <a:pt x="717480" y="418374"/>
                    <a:pt x="689145" y="424691"/>
                    <a:pt x="661713" y="434256"/>
                  </a:cubicBezTo>
                  <a:cubicBezTo>
                    <a:pt x="630852" y="444904"/>
                    <a:pt x="619302" y="463854"/>
                    <a:pt x="620746" y="496700"/>
                  </a:cubicBezTo>
                  <a:cubicBezTo>
                    <a:pt x="620926" y="502114"/>
                    <a:pt x="624897" y="508611"/>
                    <a:pt x="618761" y="512040"/>
                  </a:cubicBezTo>
                  <a:cubicBezTo>
                    <a:pt x="603781" y="520342"/>
                    <a:pt x="602157" y="536223"/>
                    <a:pt x="596021" y="549579"/>
                  </a:cubicBezTo>
                  <a:cubicBezTo>
                    <a:pt x="581944" y="580259"/>
                    <a:pt x="568589" y="611301"/>
                    <a:pt x="554512" y="641801"/>
                  </a:cubicBezTo>
                  <a:cubicBezTo>
                    <a:pt x="547474" y="656961"/>
                    <a:pt x="538269" y="670315"/>
                    <a:pt x="520583" y="676993"/>
                  </a:cubicBezTo>
                  <a:cubicBezTo>
                    <a:pt x="519139" y="658224"/>
                    <a:pt x="520402" y="641801"/>
                    <a:pt x="516612" y="626641"/>
                  </a:cubicBezTo>
                  <a:cubicBezTo>
                    <a:pt x="498565" y="554812"/>
                    <a:pt x="420600" y="545247"/>
                    <a:pt x="370790" y="570513"/>
                  </a:cubicBezTo>
                  <a:cubicBezTo>
                    <a:pt x="322242" y="595058"/>
                    <a:pt x="296615" y="662375"/>
                    <a:pt x="326754" y="712907"/>
                  </a:cubicBezTo>
                  <a:cubicBezTo>
                    <a:pt x="333432" y="724277"/>
                    <a:pt x="331627" y="731135"/>
                    <a:pt x="322603" y="739437"/>
                  </a:cubicBezTo>
                  <a:cubicBezTo>
                    <a:pt x="284523" y="774268"/>
                    <a:pt x="252579" y="815236"/>
                    <a:pt x="216845" y="852414"/>
                  </a:cubicBezTo>
                  <a:cubicBezTo>
                    <a:pt x="188511" y="882192"/>
                    <a:pt x="166674" y="915399"/>
                    <a:pt x="160899" y="957449"/>
                  </a:cubicBezTo>
                  <a:cubicBezTo>
                    <a:pt x="158914" y="971346"/>
                    <a:pt x="154402" y="984881"/>
                    <a:pt x="151153" y="998417"/>
                  </a:cubicBezTo>
                  <a:cubicBezTo>
                    <a:pt x="139964" y="1043716"/>
                    <a:pt x="124624" y="1085586"/>
                    <a:pt x="82032" y="1112837"/>
                  </a:cubicBezTo>
                  <a:cubicBezTo>
                    <a:pt x="59292" y="1127455"/>
                    <a:pt x="39440" y="1146586"/>
                    <a:pt x="18866" y="1164272"/>
                  </a:cubicBezTo>
                  <a:cubicBezTo>
                    <a:pt x="8218" y="1173476"/>
                    <a:pt x="-2791" y="1185026"/>
                    <a:pt x="638" y="1200186"/>
                  </a:cubicBezTo>
                  <a:cubicBezTo>
                    <a:pt x="4609" y="1218414"/>
                    <a:pt x="16339" y="1231950"/>
                    <a:pt x="35469" y="1237364"/>
                  </a:cubicBezTo>
                  <a:cubicBezTo>
                    <a:pt x="45757" y="1240251"/>
                    <a:pt x="55683" y="1240251"/>
                    <a:pt x="65789" y="1236642"/>
                  </a:cubicBezTo>
                  <a:cubicBezTo>
                    <a:pt x="80949" y="1231228"/>
                    <a:pt x="95206" y="1223648"/>
                    <a:pt x="107479" y="1213541"/>
                  </a:cubicBezTo>
                  <a:cubicBezTo>
                    <a:pt x="142129" y="1185026"/>
                    <a:pt x="178946" y="1159038"/>
                    <a:pt x="208002" y="1124027"/>
                  </a:cubicBezTo>
                  <a:cubicBezTo>
                    <a:pt x="213597" y="1117349"/>
                    <a:pt x="248790" y="1025849"/>
                    <a:pt x="269724" y="990476"/>
                  </a:cubicBezTo>
                  <a:cubicBezTo>
                    <a:pt x="278929" y="974774"/>
                    <a:pt x="296074" y="973511"/>
                    <a:pt x="309428" y="985423"/>
                  </a:cubicBezTo>
                  <a:cubicBezTo>
                    <a:pt x="346786" y="1019352"/>
                    <a:pt x="363390" y="1058695"/>
                    <a:pt x="349494" y="1112115"/>
                  </a:cubicBezTo>
                  <a:cubicBezTo>
                    <a:pt x="341011" y="1144781"/>
                    <a:pt x="333792" y="1177807"/>
                    <a:pt x="326213" y="1210834"/>
                  </a:cubicBezTo>
                  <a:cubicBezTo>
                    <a:pt x="321701" y="1230506"/>
                    <a:pt x="338485" y="1238808"/>
                    <a:pt x="361946" y="1242417"/>
                  </a:cubicBezTo>
                  <a:cubicBezTo>
                    <a:pt x="393890" y="1244222"/>
                    <a:pt x="405440" y="1229784"/>
                    <a:pt x="410855" y="1214083"/>
                  </a:cubicBezTo>
                  <a:cubicBezTo>
                    <a:pt x="425654" y="1171491"/>
                    <a:pt x="441355" y="1129260"/>
                    <a:pt x="452003" y="1085586"/>
                  </a:cubicBezTo>
                  <a:cubicBezTo>
                    <a:pt x="460124" y="1052559"/>
                    <a:pt x="458680" y="1020615"/>
                    <a:pt x="440813" y="990476"/>
                  </a:cubicBezTo>
                  <a:cubicBezTo>
                    <a:pt x="434136" y="979286"/>
                    <a:pt x="428902" y="967014"/>
                    <a:pt x="422585" y="955464"/>
                  </a:cubicBezTo>
                  <a:cubicBezTo>
                    <a:pt x="417171" y="945718"/>
                    <a:pt x="416810" y="938500"/>
                    <a:pt x="424029" y="927671"/>
                  </a:cubicBezTo>
                  <a:cubicBezTo>
                    <a:pt x="453988" y="882372"/>
                    <a:pt x="502716" y="806212"/>
                    <a:pt x="508672" y="801520"/>
                  </a:cubicBezTo>
                  <a:cubicBezTo>
                    <a:pt x="527441" y="787443"/>
                    <a:pt x="567867" y="748461"/>
                    <a:pt x="586095" y="733481"/>
                  </a:cubicBezTo>
                  <a:cubicBezTo>
                    <a:pt x="607932" y="715434"/>
                    <a:pt x="632116" y="699552"/>
                    <a:pt x="646193" y="673745"/>
                  </a:cubicBezTo>
                  <a:cubicBezTo>
                    <a:pt x="654133" y="680422"/>
                    <a:pt x="683911" y="765425"/>
                    <a:pt x="696725" y="798632"/>
                  </a:cubicBezTo>
                  <a:cubicBezTo>
                    <a:pt x="708095" y="828050"/>
                    <a:pt x="719645" y="834366"/>
                    <a:pt x="750326" y="831839"/>
                  </a:cubicBezTo>
                  <a:cubicBezTo>
                    <a:pt x="761876" y="830757"/>
                    <a:pt x="772343" y="827508"/>
                    <a:pt x="782450" y="822274"/>
                  </a:cubicBezTo>
                  <a:cubicBezTo>
                    <a:pt x="825764" y="799896"/>
                    <a:pt x="871243" y="782029"/>
                    <a:pt x="916722" y="764523"/>
                  </a:cubicBezTo>
                  <a:cubicBezTo>
                    <a:pt x="940545" y="755319"/>
                    <a:pt x="940545" y="755319"/>
                    <a:pt x="949208" y="780585"/>
                  </a:cubicBezTo>
                  <a:cubicBezTo>
                    <a:pt x="958954" y="808919"/>
                    <a:pt x="968338" y="837434"/>
                    <a:pt x="979166" y="865408"/>
                  </a:cubicBezTo>
                  <a:cubicBezTo>
                    <a:pt x="995770" y="907999"/>
                    <a:pt x="997033" y="908180"/>
                    <a:pt x="1040347" y="895908"/>
                  </a:cubicBezTo>
                  <a:cubicBezTo>
                    <a:pt x="1043956" y="903487"/>
                    <a:pt x="1040528" y="910526"/>
                    <a:pt x="1039084" y="917745"/>
                  </a:cubicBezTo>
                  <a:cubicBezTo>
                    <a:pt x="1023383" y="997875"/>
                    <a:pt x="1007501" y="1077825"/>
                    <a:pt x="1002267" y="1159580"/>
                  </a:cubicBezTo>
                  <a:cubicBezTo>
                    <a:pt x="1001184" y="1177627"/>
                    <a:pt x="1002267" y="1195133"/>
                    <a:pt x="1005155" y="1212639"/>
                  </a:cubicBezTo>
                  <a:cubicBezTo>
                    <a:pt x="1007320" y="1225994"/>
                    <a:pt x="1014720" y="1235920"/>
                    <a:pt x="1026270" y="1240432"/>
                  </a:cubicBezTo>
                  <a:cubicBezTo>
                    <a:pt x="1050995" y="1250178"/>
                    <a:pt x="1081314" y="1241695"/>
                    <a:pt x="1087631" y="1215707"/>
                  </a:cubicBezTo>
                  <a:cubicBezTo>
                    <a:pt x="1091060" y="1201810"/>
                    <a:pt x="1096474" y="1064831"/>
                    <a:pt x="1108566" y="1017366"/>
                  </a:cubicBezTo>
                  <a:cubicBezTo>
                    <a:pt x="1112176" y="1002929"/>
                    <a:pt x="1116507" y="984520"/>
                    <a:pt x="1129681" y="974955"/>
                  </a:cubicBezTo>
                  <a:cubicBezTo>
                    <a:pt x="1140510" y="967014"/>
                    <a:pt x="1159279" y="968097"/>
                    <a:pt x="1164332" y="979648"/>
                  </a:cubicBezTo>
                  <a:cubicBezTo>
                    <a:pt x="1173537" y="1000943"/>
                    <a:pt x="1176605" y="1024946"/>
                    <a:pt x="1177327" y="1049491"/>
                  </a:cubicBezTo>
                  <a:cubicBezTo>
                    <a:pt x="1178048" y="1081435"/>
                    <a:pt x="1180756" y="1113198"/>
                    <a:pt x="1182741" y="1145142"/>
                  </a:cubicBezTo>
                  <a:cubicBezTo>
                    <a:pt x="1184184" y="1167701"/>
                    <a:pt x="1187794" y="1189899"/>
                    <a:pt x="1193208" y="1211737"/>
                  </a:cubicBezTo>
                  <a:cubicBezTo>
                    <a:pt x="1197901" y="1230686"/>
                    <a:pt x="1215046" y="1238447"/>
                    <a:pt x="1241575" y="1238627"/>
                  </a:cubicBezTo>
                  <a:cubicBezTo>
                    <a:pt x="1263773" y="1238447"/>
                    <a:pt x="1282001" y="1226174"/>
                    <a:pt x="1274421" y="1193689"/>
                  </a:cubicBezTo>
                  <a:cubicBezTo>
                    <a:pt x="1270090" y="1158136"/>
                    <a:pt x="1259262" y="1082698"/>
                    <a:pt x="1254750" y="1032346"/>
                  </a:cubicBezTo>
                  <a:cubicBezTo>
                    <a:pt x="1255652" y="968819"/>
                    <a:pt x="1264676" y="916843"/>
                    <a:pt x="1283445" y="861076"/>
                  </a:cubicBezTo>
                  <a:cubicBezTo>
                    <a:pt x="1287596" y="848984"/>
                    <a:pt x="1293191" y="838697"/>
                    <a:pt x="1303117" y="831118"/>
                  </a:cubicBezTo>
                  <a:cubicBezTo>
                    <a:pt x="1332714" y="808198"/>
                    <a:pt x="1359966" y="782570"/>
                    <a:pt x="1388120" y="757845"/>
                  </a:cubicBezTo>
                  <a:cubicBezTo>
                    <a:pt x="1403821" y="744129"/>
                    <a:pt x="1417357" y="728789"/>
                    <a:pt x="1429809" y="712185"/>
                  </a:cubicBezTo>
                  <a:cubicBezTo>
                    <a:pt x="1434502" y="705869"/>
                    <a:pt x="1437750" y="699733"/>
                    <a:pt x="1438291" y="691972"/>
                  </a:cubicBezTo>
                  <a:cubicBezTo>
                    <a:pt x="1442082" y="642523"/>
                    <a:pt x="1448940" y="593073"/>
                    <a:pt x="1448398" y="543262"/>
                  </a:cubicBezTo>
                  <a:cubicBezTo>
                    <a:pt x="1448037" y="516913"/>
                    <a:pt x="1449842" y="514567"/>
                    <a:pt x="1474567" y="503558"/>
                  </a:cubicBezTo>
                  <a:cubicBezTo>
                    <a:pt x="1484854" y="499046"/>
                    <a:pt x="1490809" y="499948"/>
                    <a:pt x="1491531" y="512401"/>
                  </a:cubicBezTo>
                  <a:cubicBezTo>
                    <a:pt x="1493336" y="550120"/>
                    <a:pt x="1503443" y="586395"/>
                    <a:pt x="1508315" y="623573"/>
                  </a:cubicBezTo>
                  <a:cubicBezTo>
                    <a:pt x="1516978" y="688724"/>
                    <a:pt x="1529611" y="753153"/>
                    <a:pt x="1531957" y="819026"/>
                  </a:cubicBezTo>
                  <a:cubicBezTo>
                    <a:pt x="1533582" y="863061"/>
                    <a:pt x="1533582" y="907277"/>
                    <a:pt x="1533582" y="951313"/>
                  </a:cubicBezTo>
                  <a:cubicBezTo>
                    <a:pt x="1533401" y="1033068"/>
                    <a:pt x="1529611" y="1114461"/>
                    <a:pt x="1515534" y="1195133"/>
                  </a:cubicBezTo>
                  <a:cubicBezTo>
                    <a:pt x="1511383" y="1218775"/>
                    <a:pt x="1529791" y="1227979"/>
                    <a:pt x="1553614" y="1231408"/>
                  </a:cubicBezTo>
                  <a:cubicBezTo>
                    <a:pt x="1570940" y="1233935"/>
                    <a:pt x="1595845" y="1227979"/>
                    <a:pt x="1597650" y="1203074"/>
                  </a:cubicBezTo>
                  <a:cubicBezTo>
                    <a:pt x="1600357" y="1127816"/>
                    <a:pt x="1611366" y="1053642"/>
                    <a:pt x="1618585" y="979106"/>
                  </a:cubicBezTo>
                  <a:cubicBezTo>
                    <a:pt x="1620209" y="963224"/>
                    <a:pt x="1623097" y="947523"/>
                    <a:pt x="1629233" y="932544"/>
                  </a:cubicBezTo>
                  <a:cubicBezTo>
                    <a:pt x="1635910" y="916301"/>
                    <a:pt x="1646378" y="910526"/>
                    <a:pt x="1662620" y="914316"/>
                  </a:cubicBezTo>
                  <a:cubicBezTo>
                    <a:pt x="1675434" y="917204"/>
                    <a:pt x="1679044" y="928032"/>
                    <a:pt x="1684818" y="939763"/>
                  </a:cubicBezTo>
                  <a:cubicBezTo>
                    <a:pt x="1690594" y="951674"/>
                    <a:pt x="1694384" y="964127"/>
                    <a:pt x="1696189" y="977301"/>
                  </a:cubicBezTo>
                  <a:cubicBezTo>
                    <a:pt x="1705934" y="1048047"/>
                    <a:pt x="1707739" y="1119153"/>
                    <a:pt x="1708822" y="1190441"/>
                  </a:cubicBezTo>
                  <a:cubicBezTo>
                    <a:pt x="1709182" y="1209752"/>
                    <a:pt x="1721274" y="1217873"/>
                    <a:pt x="1738960" y="1224370"/>
                  </a:cubicBezTo>
                  <a:cubicBezTo>
                    <a:pt x="1769461" y="1235559"/>
                    <a:pt x="1795268" y="1211737"/>
                    <a:pt x="1794907" y="1177447"/>
                  </a:cubicBezTo>
                  <a:cubicBezTo>
                    <a:pt x="1794366" y="1135216"/>
                    <a:pt x="1790937" y="1091180"/>
                    <a:pt x="1788591" y="1049130"/>
                  </a:cubicBezTo>
                  <a:cubicBezTo>
                    <a:pt x="1782094" y="932183"/>
                    <a:pt x="1776860" y="721390"/>
                    <a:pt x="1793283" y="551564"/>
                  </a:cubicBezTo>
                  <a:cubicBezTo>
                    <a:pt x="1797434" y="502836"/>
                    <a:pt x="1796892" y="405561"/>
                    <a:pt x="1769641" y="393288"/>
                  </a:cubicBezTo>
                  <a:cubicBezTo>
                    <a:pt x="1787508" y="385528"/>
                    <a:pt x="1802849" y="378490"/>
                    <a:pt x="1818549" y="372534"/>
                  </a:cubicBezTo>
                  <a:cubicBezTo>
                    <a:pt x="1835514" y="366037"/>
                    <a:pt x="1837860" y="366939"/>
                    <a:pt x="1842372" y="383904"/>
                  </a:cubicBezTo>
                  <a:cubicBezTo>
                    <a:pt x="1846162" y="397981"/>
                    <a:pt x="1852839" y="409892"/>
                    <a:pt x="1862044" y="420720"/>
                  </a:cubicBezTo>
                  <a:cubicBezTo>
                    <a:pt x="1876120" y="437324"/>
                    <a:pt x="1886588" y="436061"/>
                    <a:pt x="1899041" y="418013"/>
                  </a:cubicBezTo>
                  <a:cubicBezTo>
                    <a:pt x="1925751" y="379392"/>
                    <a:pt x="1951739" y="340590"/>
                    <a:pt x="1975561" y="300164"/>
                  </a:cubicBezTo>
                  <a:cubicBezTo>
                    <a:pt x="2003174" y="253241"/>
                    <a:pt x="2031870" y="207040"/>
                    <a:pt x="2061648" y="161380"/>
                  </a:cubicBezTo>
                  <a:cubicBezTo>
                    <a:pt x="2065618" y="155244"/>
                    <a:pt x="2067784" y="147664"/>
                    <a:pt x="2070852" y="140986"/>
                  </a:cubicBezTo>
                  <a:cubicBezTo>
                    <a:pt x="2076807" y="127090"/>
                    <a:pt x="2073920" y="116261"/>
                    <a:pt x="2062369" y="105974"/>
                  </a:cubicBezTo>
                  <a:close/>
                  <a:moveTo>
                    <a:pt x="372053" y="584049"/>
                  </a:moveTo>
                  <a:cubicBezTo>
                    <a:pt x="404358" y="564017"/>
                    <a:pt x="438106" y="567806"/>
                    <a:pt x="470952" y="584049"/>
                  </a:cubicBezTo>
                  <a:cubicBezTo>
                    <a:pt x="500189" y="598667"/>
                    <a:pt x="505784" y="625739"/>
                    <a:pt x="508130" y="667247"/>
                  </a:cubicBezTo>
                  <a:cubicBezTo>
                    <a:pt x="510837" y="691611"/>
                    <a:pt x="483405" y="705147"/>
                    <a:pt x="457598" y="717961"/>
                  </a:cubicBezTo>
                  <a:cubicBezTo>
                    <a:pt x="441896" y="725721"/>
                    <a:pt x="424210" y="730052"/>
                    <a:pt x="406884" y="733662"/>
                  </a:cubicBezTo>
                  <a:cubicBezTo>
                    <a:pt x="373316" y="740881"/>
                    <a:pt x="341011" y="719404"/>
                    <a:pt x="332529" y="685476"/>
                  </a:cubicBezTo>
                  <a:cubicBezTo>
                    <a:pt x="324227" y="651907"/>
                    <a:pt x="342275" y="602458"/>
                    <a:pt x="372053" y="584049"/>
                  </a:cubicBezTo>
                  <a:close/>
                  <a:moveTo>
                    <a:pt x="635906" y="656780"/>
                  </a:moveTo>
                  <a:cubicBezTo>
                    <a:pt x="627243" y="678257"/>
                    <a:pt x="607391" y="702801"/>
                    <a:pt x="588802" y="716878"/>
                  </a:cubicBezTo>
                  <a:cubicBezTo>
                    <a:pt x="558843" y="739437"/>
                    <a:pt x="496039" y="794481"/>
                    <a:pt x="492248" y="799715"/>
                  </a:cubicBezTo>
                  <a:cubicBezTo>
                    <a:pt x="470231" y="832020"/>
                    <a:pt x="398583" y="935070"/>
                    <a:pt x="401651" y="940484"/>
                  </a:cubicBezTo>
                  <a:cubicBezTo>
                    <a:pt x="406163" y="948786"/>
                    <a:pt x="450559" y="1026029"/>
                    <a:pt x="442257" y="1065914"/>
                  </a:cubicBezTo>
                  <a:cubicBezTo>
                    <a:pt x="436843" y="1091541"/>
                    <a:pt x="409772" y="1177988"/>
                    <a:pt x="400748" y="1202533"/>
                  </a:cubicBezTo>
                  <a:cubicBezTo>
                    <a:pt x="392266" y="1225453"/>
                    <a:pt x="391905" y="1228882"/>
                    <a:pt x="365736" y="1228521"/>
                  </a:cubicBezTo>
                  <a:cubicBezTo>
                    <a:pt x="351479" y="1231589"/>
                    <a:pt x="339748" y="1220399"/>
                    <a:pt x="342094" y="1207225"/>
                  </a:cubicBezTo>
                  <a:cubicBezTo>
                    <a:pt x="347328" y="1179612"/>
                    <a:pt x="349674" y="1150195"/>
                    <a:pt x="358156" y="1117529"/>
                  </a:cubicBezTo>
                  <a:cubicBezTo>
                    <a:pt x="374760" y="1055266"/>
                    <a:pt x="364473" y="1035414"/>
                    <a:pt x="335958" y="996251"/>
                  </a:cubicBezTo>
                  <a:cubicBezTo>
                    <a:pt x="333792" y="993183"/>
                    <a:pt x="332168" y="989754"/>
                    <a:pt x="330003" y="986686"/>
                  </a:cubicBezTo>
                  <a:cubicBezTo>
                    <a:pt x="304556" y="952757"/>
                    <a:pt x="273154" y="955103"/>
                    <a:pt x="251858" y="991378"/>
                  </a:cubicBezTo>
                  <a:cubicBezTo>
                    <a:pt x="230742" y="1026932"/>
                    <a:pt x="222079" y="1066455"/>
                    <a:pt x="204212" y="1103452"/>
                  </a:cubicBezTo>
                  <a:cubicBezTo>
                    <a:pt x="196272" y="1119876"/>
                    <a:pt x="183278" y="1135396"/>
                    <a:pt x="169742" y="1146405"/>
                  </a:cubicBezTo>
                  <a:cubicBezTo>
                    <a:pt x="140144" y="1170588"/>
                    <a:pt x="110186" y="1196396"/>
                    <a:pt x="75715" y="1213722"/>
                  </a:cubicBezTo>
                  <a:cubicBezTo>
                    <a:pt x="67233" y="1218053"/>
                    <a:pt x="58209" y="1224009"/>
                    <a:pt x="48644" y="1224550"/>
                  </a:cubicBezTo>
                  <a:cubicBezTo>
                    <a:pt x="26085" y="1225814"/>
                    <a:pt x="14174" y="1202533"/>
                    <a:pt x="24280" y="1182500"/>
                  </a:cubicBezTo>
                  <a:cubicBezTo>
                    <a:pt x="27168" y="1176544"/>
                    <a:pt x="30777" y="1171311"/>
                    <a:pt x="36011" y="1166979"/>
                  </a:cubicBezTo>
                  <a:cubicBezTo>
                    <a:pt x="58570" y="1148932"/>
                    <a:pt x="80047" y="1129260"/>
                    <a:pt x="103688" y="1112837"/>
                  </a:cubicBezTo>
                  <a:cubicBezTo>
                    <a:pt x="132564" y="1092805"/>
                    <a:pt x="147002" y="1064650"/>
                    <a:pt x="155665" y="1032165"/>
                  </a:cubicBezTo>
                  <a:cubicBezTo>
                    <a:pt x="162342" y="1006899"/>
                    <a:pt x="169561" y="981633"/>
                    <a:pt x="175698" y="956186"/>
                  </a:cubicBezTo>
                  <a:cubicBezTo>
                    <a:pt x="183097" y="924603"/>
                    <a:pt x="196091" y="895186"/>
                    <a:pt x="217207" y="871002"/>
                  </a:cubicBezTo>
                  <a:cubicBezTo>
                    <a:pt x="250594" y="832922"/>
                    <a:pt x="282357" y="793579"/>
                    <a:pt x="319715" y="759108"/>
                  </a:cubicBezTo>
                  <a:cubicBezTo>
                    <a:pt x="333792" y="746114"/>
                    <a:pt x="347148" y="736188"/>
                    <a:pt x="366639" y="749363"/>
                  </a:cubicBezTo>
                  <a:cubicBezTo>
                    <a:pt x="373857" y="754236"/>
                    <a:pt x="419337" y="749182"/>
                    <a:pt x="460124" y="729511"/>
                  </a:cubicBezTo>
                  <a:cubicBezTo>
                    <a:pt x="483405" y="715254"/>
                    <a:pt x="510657" y="702440"/>
                    <a:pt x="535201" y="685476"/>
                  </a:cubicBezTo>
                  <a:cubicBezTo>
                    <a:pt x="553249" y="673023"/>
                    <a:pt x="564799" y="657321"/>
                    <a:pt x="572198" y="637469"/>
                  </a:cubicBezTo>
                  <a:cubicBezTo>
                    <a:pt x="582666" y="609315"/>
                    <a:pt x="594577" y="581883"/>
                    <a:pt x="607932" y="555173"/>
                  </a:cubicBezTo>
                  <a:cubicBezTo>
                    <a:pt x="610098" y="551023"/>
                    <a:pt x="611722" y="542901"/>
                    <a:pt x="614429" y="539111"/>
                  </a:cubicBezTo>
                  <a:cubicBezTo>
                    <a:pt x="621648" y="528644"/>
                    <a:pt x="628325" y="518537"/>
                    <a:pt x="642402" y="524132"/>
                  </a:cubicBezTo>
                  <a:cubicBezTo>
                    <a:pt x="656840" y="529727"/>
                    <a:pt x="661172" y="540735"/>
                    <a:pt x="658104" y="553368"/>
                  </a:cubicBezTo>
                  <a:cubicBezTo>
                    <a:pt x="652328" y="579537"/>
                    <a:pt x="639515" y="647576"/>
                    <a:pt x="635906" y="656780"/>
                  </a:cubicBezTo>
                  <a:close/>
                  <a:moveTo>
                    <a:pt x="1429629" y="608052"/>
                  </a:moveTo>
                  <a:cubicBezTo>
                    <a:pt x="1428004" y="624836"/>
                    <a:pt x="1424395" y="641620"/>
                    <a:pt x="1424395" y="658404"/>
                  </a:cubicBezTo>
                  <a:cubicBezTo>
                    <a:pt x="1424214" y="689626"/>
                    <a:pt x="1411762" y="715073"/>
                    <a:pt x="1390105" y="735827"/>
                  </a:cubicBezTo>
                  <a:cubicBezTo>
                    <a:pt x="1365741" y="759289"/>
                    <a:pt x="1340294" y="781307"/>
                    <a:pt x="1314667" y="803505"/>
                  </a:cubicBezTo>
                  <a:cubicBezTo>
                    <a:pt x="1308711" y="808558"/>
                    <a:pt x="1302034" y="819026"/>
                    <a:pt x="1293010" y="805129"/>
                  </a:cubicBezTo>
                  <a:cubicBezTo>
                    <a:pt x="1290123" y="800798"/>
                    <a:pt x="1283806" y="804949"/>
                    <a:pt x="1282723" y="810002"/>
                  </a:cubicBezTo>
                  <a:cubicBezTo>
                    <a:pt x="1273158" y="848082"/>
                    <a:pt x="1255652" y="884177"/>
                    <a:pt x="1251862" y="923701"/>
                  </a:cubicBezTo>
                  <a:cubicBezTo>
                    <a:pt x="1250599" y="936875"/>
                    <a:pt x="1247892" y="949689"/>
                    <a:pt x="1246268" y="962683"/>
                  </a:cubicBezTo>
                  <a:cubicBezTo>
                    <a:pt x="1238507" y="1026390"/>
                    <a:pt x="1245004" y="1089737"/>
                    <a:pt x="1254389" y="1152722"/>
                  </a:cubicBezTo>
                  <a:cubicBezTo>
                    <a:pt x="1256374" y="1165716"/>
                    <a:pt x="1259622" y="1178530"/>
                    <a:pt x="1261066" y="1191524"/>
                  </a:cubicBezTo>
                  <a:cubicBezTo>
                    <a:pt x="1262330" y="1202171"/>
                    <a:pt x="1267383" y="1218595"/>
                    <a:pt x="1252403" y="1224009"/>
                  </a:cubicBezTo>
                  <a:cubicBezTo>
                    <a:pt x="1221362" y="1229965"/>
                    <a:pt x="1215948" y="1218595"/>
                    <a:pt x="1209270" y="1205059"/>
                  </a:cubicBezTo>
                  <a:cubicBezTo>
                    <a:pt x="1205661" y="1197660"/>
                    <a:pt x="1205119" y="1189177"/>
                    <a:pt x="1203315" y="1181056"/>
                  </a:cubicBezTo>
                  <a:cubicBezTo>
                    <a:pt x="1196276" y="1146947"/>
                    <a:pt x="1193750" y="1112296"/>
                    <a:pt x="1192306" y="1077645"/>
                  </a:cubicBezTo>
                  <a:cubicBezTo>
                    <a:pt x="1190862" y="1043535"/>
                    <a:pt x="1191945" y="1001124"/>
                    <a:pt x="1175702" y="970624"/>
                  </a:cubicBezTo>
                  <a:cubicBezTo>
                    <a:pt x="1170288" y="960517"/>
                    <a:pt x="1158738" y="952937"/>
                    <a:pt x="1143758" y="954562"/>
                  </a:cubicBezTo>
                  <a:cubicBezTo>
                    <a:pt x="1127335" y="956366"/>
                    <a:pt x="1115063" y="963044"/>
                    <a:pt x="1106942" y="980550"/>
                  </a:cubicBezTo>
                  <a:cubicBezTo>
                    <a:pt x="1080593" y="1036316"/>
                    <a:pt x="1079510" y="1186109"/>
                    <a:pt x="1078788" y="1193509"/>
                  </a:cubicBezTo>
                  <a:cubicBezTo>
                    <a:pt x="1077164" y="1212820"/>
                    <a:pt x="1068140" y="1226897"/>
                    <a:pt x="1048468" y="1228160"/>
                  </a:cubicBezTo>
                  <a:cubicBezTo>
                    <a:pt x="1030782" y="1229423"/>
                    <a:pt x="1021939" y="1217512"/>
                    <a:pt x="1018871" y="1195494"/>
                  </a:cubicBezTo>
                  <a:cubicBezTo>
                    <a:pt x="1014900" y="1165536"/>
                    <a:pt x="1018149" y="1135396"/>
                    <a:pt x="1021578" y="1105618"/>
                  </a:cubicBezTo>
                  <a:cubicBezTo>
                    <a:pt x="1027534" y="1053461"/>
                    <a:pt x="1032948" y="1000943"/>
                    <a:pt x="1043776" y="949689"/>
                  </a:cubicBezTo>
                  <a:cubicBezTo>
                    <a:pt x="1056048" y="891396"/>
                    <a:pt x="1070125" y="832922"/>
                    <a:pt x="1097738" y="779141"/>
                  </a:cubicBezTo>
                  <a:cubicBezTo>
                    <a:pt x="1102971" y="769215"/>
                    <a:pt x="1107483" y="758928"/>
                    <a:pt x="1112176" y="748641"/>
                  </a:cubicBezTo>
                  <a:cubicBezTo>
                    <a:pt x="1113980" y="744490"/>
                    <a:pt x="1117048" y="739256"/>
                    <a:pt x="1110912" y="736911"/>
                  </a:cubicBezTo>
                  <a:cubicBezTo>
                    <a:pt x="1105678" y="734925"/>
                    <a:pt x="1102610" y="739798"/>
                    <a:pt x="1100445" y="743949"/>
                  </a:cubicBezTo>
                  <a:cubicBezTo>
                    <a:pt x="1080412" y="781307"/>
                    <a:pt x="1063087" y="819928"/>
                    <a:pt x="1053702" y="861257"/>
                  </a:cubicBezTo>
                  <a:cubicBezTo>
                    <a:pt x="1049731" y="878582"/>
                    <a:pt x="1039445" y="883455"/>
                    <a:pt x="1025548" y="886704"/>
                  </a:cubicBezTo>
                  <a:cubicBezTo>
                    <a:pt x="1014359" y="889411"/>
                    <a:pt x="1005335" y="886884"/>
                    <a:pt x="1000282" y="874973"/>
                  </a:cubicBezTo>
                  <a:cubicBezTo>
                    <a:pt x="980791" y="829132"/>
                    <a:pt x="963104" y="782751"/>
                    <a:pt x="952998" y="734023"/>
                  </a:cubicBezTo>
                  <a:cubicBezTo>
                    <a:pt x="950832" y="723375"/>
                    <a:pt x="952637" y="713268"/>
                    <a:pt x="957870" y="704064"/>
                  </a:cubicBezTo>
                  <a:cubicBezTo>
                    <a:pt x="971767" y="679159"/>
                    <a:pt x="995409" y="678437"/>
                    <a:pt x="1010208" y="702621"/>
                  </a:cubicBezTo>
                  <a:cubicBezTo>
                    <a:pt x="1018149" y="715615"/>
                    <a:pt x="1021578" y="730233"/>
                    <a:pt x="1024826" y="745032"/>
                  </a:cubicBezTo>
                  <a:cubicBezTo>
                    <a:pt x="1025909" y="750446"/>
                    <a:pt x="1025909" y="756040"/>
                    <a:pt x="1031504" y="762177"/>
                  </a:cubicBezTo>
                  <a:cubicBezTo>
                    <a:pt x="1049010" y="740520"/>
                    <a:pt x="1065794" y="719585"/>
                    <a:pt x="1087992" y="704064"/>
                  </a:cubicBezTo>
                  <a:cubicBezTo>
                    <a:pt x="1111995" y="687100"/>
                    <a:pt x="1122102" y="688183"/>
                    <a:pt x="1143037" y="708035"/>
                  </a:cubicBezTo>
                  <a:cubicBezTo>
                    <a:pt x="1159820" y="723916"/>
                    <a:pt x="1174980" y="741603"/>
                    <a:pt x="1199525" y="748100"/>
                  </a:cubicBezTo>
                  <a:cubicBezTo>
                    <a:pt x="1238868" y="758748"/>
                    <a:pt x="1271714" y="746475"/>
                    <a:pt x="1302034" y="723555"/>
                  </a:cubicBezTo>
                  <a:cubicBezTo>
                    <a:pt x="1316291" y="712727"/>
                    <a:pt x="1329646" y="700816"/>
                    <a:pt x="1346250" y="693958"/>
                  </a:cubicBezTo>
                  <a:cubicBezTo>
                    <a:pt x="1357800" y="689265"/>
                    <a:pt x="1363215" y="680061"/>
                    <a:pt x="1366463" y="668691"/>
                  </a:cubicBezTo>
                  <a:cubicBezTo>
                    <a:pt x="1373141" y="645952"/>
                    <a:pt x="1376209" y="622851"/>
                    <a:pt x="1376930" y="599209"/>
                  </a:cubicBezTo>
                  <a:cubicBezTo>
                    <a:pt x="1377652" y="575747"/>
                    <a:pt x="1380360" y="552466"/>
                    <a:pt x="1386856" y="529907"/>
                  </a:cubicBezTo>
                  <a:cubicBezTo>
                    <a:pt x="1391910" y="512401"/>
                    <a:pt x="1400573" y="501753"/>
                    <a:pt x="1413747" y="503197"/>
                  </a:cubicBezTo>
                  <a:cubicBezTo>
                    <a:pt x="1426380" y="504460"/>
                    <a:pt x="1435584" y="517635"/>
                    <a:pt x="1435223" y="535141"/>
                  </a:cubicBezTo>
                  <a:cubicBezTo>
                    <a:pt x="1435043" y="559685"/>
                    <a:pt x="1431975" y="583869"/>
                    <a:pt x="1429629" y="608052"/>
                  </a:cubicBezTo>
                  <a:close/>
                  <a:moveTo>
                    <a:pt x="1045761" y="699191"/>
                  </a:moveTo>
                  <a:cubicBezTo>
                    <a:pt x="1068862" y="686739"/>
                    <a:pt x="1094128" y="674827"/>
                    <a:pt x="1118492" y="668331"/>
                  </a:cubicBezTo>
                  <a:cubicBezTo>
                    <a:pt x="1119575" y="667969"/>
                    <a:pt x="1121199" y="670135"/>
                    <a:pt x="1124989" y="672662"/>
                  </a:cubicBezTo>
                  <a:cubicBezTo>
                    <a:pt x="1108385" y="680422"/>
                    <a:pt x="1091421" y="684392"/>
                    <a:pt x="1077164" y="694499"/>
                  </a:cubicBezTo>
                  <a:cubicBezTo>
                    <a:pt x="1062365" y="704966"/>
                    <a:pt x="1048288" y="719766"/>
                    <a:pt x="1037820" y="733842"/>
                  </a:cubicBezTo>
                  <a:cubicBezTo>
                    <a:pt x="1034933" y="729330"/>
                    <a:pt x="1036196" y="726443"/>
                    <a:pt x="1034572" y="723194"/>
                  </a:cubicBezTo>
                  <a:cubicBezTo>
                    <a:pt x="1027172" y="709117"/>
                    <a:pt x="1030241" y="706771"/>
                    <a:pt x="1045761" y="699191"/>
                  </a:cubicBezTo>
                  <a:close/>
                  <a:moveTo>
                    <a:pt x="1327661" y="586395"/>
                  </a:moveTo>
                  <a:cubicBezTo>
                    <a:pt x="1322427" y="576830"/>
                    <a:pt x="1323871" y="570694"/>
                    <a:pt x="1334339" y="566724"/>
                  </a:cubicBezTo>
                  <a:cubicBezTo>
                    <a:pt x="1344806" y="562753"/>
                    <a:pt x="1354913" y="558422"/>
                    <a:pt x="1368809" y="552647"/>
                  </a:cubicBezTo>
                  <a:cubicBezTo>
                    <a:pt x="1367185" y="591268"/>
                    <a:pt x="1361951" y="626641"/>
                    <a:pt x="1352386" y="661292"/>
                  </a:cubicBezTo>
                  <a:cubicBezTo>
                    <a:pt x="1350220" y="669052"/>
                    <a:pt x="1346070" y="674466"/>
                    <a:pt x="1337768" y="676271"/>
                  </a:cubicBezTo>
                  <a:cubicBezTo>
                    <a:pt x="1334700" y="669413"/>
                    <a:pt x="1338309" y="663277"/>
                    <a:pt x="1339392" y="656961"/>
                  </a:cubicBezTo>
                  <a:cubicBezTo>
                    <a:pt x="1344084" y="632055"/>
                    <a:pt x="1339572" y="608594"/>
                    <a:pt x="1327661" y="586395"/>
                  </a:cubicBezTo>
                  <a:close/>
                  <a:moveTo>
                    <a:pt x="1291025" y="713449"/>
                  </a:moveTo>
                  <a:cubicBezTo>
                    <a:pt x="1272616" y="726984"/>
                    <a:pt x="1253126" y="736008"/>
                    <a:pt x="1231108" y="734564"/>
                  </a:cubicBezTo>
                  <a:cubicBezTo>
                    <a:pt x="1184004" y="735827"/>
                    <a:pt x="1131486" y="691792"/>
                    <a:pt x="1141051" y="631874"/>
                  </a:cubicBezTo>
                  <a:cubicBezTo>
                    <a:pt x="1146646" y="597224"/>
                    <a:pt x="1162889" y="567987"/>
                    <a:pt x="1193028" y="554451"/>
                  </a:cubicBezTo>
                  <a:cubicBezTo>
                    <a:pt x="1220460" y="542179"/>
                    <a:pt x="1247170" y="538389"/>
                    <a:pt x="1278211" y="555173"/>
                  </a:cubicBezTo>
                  <a:cubicBezTo>
                    <a:pt x="1336865" y="586395"/>
                    <a:pt x="1344445" y="673925"/>
                    <a:pt x="1291025" y="713449"/>
                  </a:cubicBezTo>
                  <a:close/>
                  <a:moveTo>
                    <a:pt x="1779026" y="451040"/>
                  </a:moveTo>
                  <a:cubicBezTo>
                    <a:pt x="1782455" y="471253"/>
                    <a:pt x="1776319" y="653712"/>
                    <a:pt x="1772168" y="714351"/>
                  </a:cubicBezTo>
                  <a:cubicBezTo>
                    <a:pt x="1766031" y="801700"/>
                    <a:pt x="1766031" y="888869"/>
                    <a:pt x="1770363" y="975857"/>
                  </a:cubicBezTo>
                  <a:cubicBezTo>
                    <a:pt x="1773612" y="1040467"/>
                    <a:pt x="1777943" y="1105077"/>
                    <a:pt x="1775957" y="1169867"/>
                  </a:cubicBezTo>
                  <a:cubicBezTo>
                    <a:pt x="1775778" y="1177447"/>
                    <a:pt x="1775957" y="1185026"/>
                    <a:pt x="1774695" y="1192245"/>
                  </a:cubicBezTo>
                  <a:cubicBezTo>
                    <a:pt x="1772709" y="1203796"/>
                    <a:pt x="1764769" y="1210293"/>
                    <a:pt x="1753038" y="1210654"/>
                  </a:cubicBezTo>
                  <a:cubicBezTo>
                    <a:pt x="1742029" y="1211015"/>
                    <a:pt x="1732283" y="1207947"/>
                    <a:pt x="1728674" y="1195855"/>
                  </a:cubicBezTo>
                  <a:cubicBezTo>
                    <a:pt x="1726869" y="1189538"/>
                    <a:pt x="1724703" y="1183222"/>
                    <a:pt x="1724343" y="1176725"/>
                  </a:cubicBezTo>
                  <a:cubicBezTo>
                    <a:pt x="1720372" y="1123485"/>
                    <a:pt x="1716582" y="1070065"/>
                    <a:pt x="1713334" y="1016825"/>
                  </a:cubicBezTo>
                  <a:cubicBezTo>
                    <a:pt x="1711889" y="994266"/>
                    <a:pt x="1708641" y="971887"/>
                    <a:pt x="1702324" y="950411"/>
                  </a:cubicBezTo>
                  <a:cubicBezTo>
                    <a:pt x="1696730" y="931281"/>
                    <a:pt x="1694925" y="911970"/>
                    <a:pt x="1674351" y="903849"/>
                  </a:cubicBezTo>
                  <a:cubicBezTo>
                    <a:pt x="1646378" y="892840"/>
                    <a:pt x="1619848" y="904931"/>
                    <a:pt x="1610824" y="934529"/>
                  </a:cubicBezTo>
                  <a:cubicBezTo>
                    <a:pt x="1604147" y="956366"/>
                    <a:pt x="1602883" y="978925"/>
                    <a:pt x="1601259" y="1001304"/>
                  </a:cubicBezTo>
                  <a:cubicBezTo>
                    <a:pt x="1597108" y="1062124"/>
                    <a:pt x="1585558" y="1122222"/>
                    <a:pt x="1584295" y="1183402"/>
                  </a:cubicBezTo>
                  <a:cubicBezTo>
                    <a:pt x="1584114" y="1194952"/>
                    <a:pt x="1582490" y="1209571"/>
                    <a:pt x="1569496" y="1214624"/>
                  </a:cubicBezTo>
                  <a:cubicBezTo>
                    <a:pt x="1546576" y="1223467"/>
                    <a:pt x="1530333" y="1207947"/>
                    <a:pt x="1533221" y="1182319"/>
                  </a:cubicBezTo>
                  <a:cubicBezTo>
                    <a:pt x="1536830" y="1150556"/>
                    <a:pt x="1540801" y="1118973"/>
                    <a:pt x="1543147" y="1087210"/>
                  </a:cubicBezTo>
                  <a:cubicBezTo>
                    <a:pt x="1548019" y="1020795"/>
                    <a:pt x="1548200" y="954201"/>
                    <a:pt x="1548380" y="887606"/>
                  </a:cubicBezTo>
                  <a:cubicBezTo>
                    <a:pt x="1548561" y="779141"/>
                    <a:pt x="1532499" y="672662"/>
                    <a:pt x="1513008" y="566543"/>
                  </a:cubicBezTo>
                  <a:cubicBezTo>
                    <a:pt x="1506691" y="532253"/>
                    <a:pt x="1501999" y="497963"/>
                    <a:pt x="1503803" y="463132"/>
                  </a:cubicBezTo>
                  <a:cubicBezTo>
                    <a:pt x="1504345" y="453747"/>
                    <a:pt x="1505247" y="421984"/>
                    <a:pt x="1529972" y="424330"/>
                  </a:cubicBezTo>
                  <a:cubicBezTo>
                    <a:pt x="1539176" y="425413"/>
                    <a:pt x="1544049" y="431368"/>
                    <a:pt x="1546034" y="440211"/>
                  </a:cubicBezTo>
                  <a:cubicBezTo>
                    <a:pt x="1549463" y="455732"/>
                    <a:pt x="1552170" y="471434"/>
                    <a:pt x="1554155" y="487315"/>
                  </a:cubicBezTo>
                  <a:cubicBezTo>
                    <a:pt x="1557043" y="509694"/>
                    <a:pt x="1558306" y="532434"/>
                    <a:pt x="1552351" y="554451"/>
                  </a:cubicBezTo>
                  <a:cubicBezTo>
                    <a:pt x="1540981" y="595960"/>
                    <a:pt x="1567150" y="639455"/>
                    <a:pt x="1596567" y="655156"/>
                  </a:cubicBezTo>
                  <a:cubicBezTo>
                    <a:pt x="1617141" y="666164"/>
                    <a:pt x="1646739" y="674106"/>
                    <a:pt x="1671644" y="671759"/>
                  </a:cubicBezTo>
                  <a:cubicBezTo>
                    <a:pt x="1708460" y="668331"/>
                    <a:pt x="1729215" y="648298"/>
                    <a:pt x="1745097" y="618520"/>
                  </a:cubicBezTo>
                  <a:cubicBezTo>
                    <a:pt x="1757550" y="595239"/>
                    <a:pt x="1758993" y="569070"/>
                    <a:pt x="1756467" y="542179"/>
                  </a:cubicBezTo>
                  <a:cubicBezTo>
                    <a:pt x="1755384" y="529727"/>
                    <a:pt x="1742931" y="508972"/>
                    <a:pt x="1734629" y="499407"/>
                  </a:cubicBezTo>
                  <a:cubicBezTo>
                    <a:pt x="1712792" y="474862"/>
                    <a:pt x="1718567" y="453386"/>
                    <a:pt x="1718386" y="423608"/>
                  </a:cubicBezTo>
                  <a:cubicBezTo>
                    <a:pt x="1718206" y="413863"/>
                    <a:pt x="1719831" y="402312"/>
                    <a:pt x="1731741" y="397981"/>
                  </a:cubicBezTo>
                  <a:cubicBezTo>
                    <a:pt x="1743112" y="393649"/>
                    <a:pt x="1757369" y="399786"/>
                    <a:pt x="1765671" y="411877"/>
                  </a:cubicBezTo>
                  <a:cubicBezTo>
                    <a:pt x="1773612" y="423247"/>
                    <a:pt x="1776860" y="437324"/>
                    <a:pt x="1779026" y="451040"/>
                  </a:cubicBezTo>
                  <a:close/>
                  <a:moveTo>
                    <a:pt x="1704490" y="464756"/>
                  </a:moveTo>
                  <a:cubicBezTo>
                    <a:pt x="1703949" y="471975"/>
                    <a:pt x="1696008" y="472155"/>
                    <a:pt x="1691135" y="469990"/>
                  </a:cubicBezTo>
                  <a:cubicBezTo>
                    <a:pt x="1644754" y="457176"/>
                    <a:pt x="1598371" y="478833"/>
                    <a:pt x="1571662" y="503919"/>
                  </a:cubicBezTo>
                  <a:cubicBezTo>
                    <a:pt x="1562638" y="474141"/>
                    <a:pt x="1562638" y="466200"/>
                    <a:pt x="1570579" y="463132"/>
                  </a:cubicBezTo>
                  <a:cubicBezTo>
                    <a:pt x="1596026" y="454289"/>
                    <a:pt x="1642949" y="437144"/>
                    <a:pt x="1668215" y="427398"/>
                  </a:cubicBezTo>
                  <a:cubicBezTo>
                    <a:pt x="1676156" y="424330"/>
                    <a:pt x="1683916" y="421442"/>
                    <a:pt x="1692398" y="421082"/>
                  </a:cubicBezTo>
                  <a:cubicBezTo>
                    <a:pt x="1697272" y="420901"/>
                    <a:pt x="1703046" y="421082"/>
                    <a:pt x="1703588" y="426676"/>
                  </a:cubicBezTo>
                  <a:cubicBezTo>
                    <a:pt x="1704851" y="439129"/>
                    <a:pt x="1705393" y="452123"/>
                    <a:pt x="1704490" y="464756"/>
                  </a:cubicBezTo>
                  <a:close/>
                  <a:moveTo>
                    <a:pt x="1744736" y="555534"/>
                  </a:moveTo>
                  <a:cubicBezTo>
                    <a:pt x="1742750" y="606789"/>
                    <a:pt x="1715860" y="662014"/>
                    <a:pt x="1649626" y="657502"/>
                  </a:cubicBezTo>
                  <a:cubicBezTo>
                    <a:pt x="1576534" y="649561"/>
                    <a:pt x="1540801" y="577913"/>
                    <a:pt x="1582670" y="517454"/>
                  </a:cubicBezTo>
                  <a:cubicBezTo>
                    <a:pt x="1614614" y="469087"/>
                    <a:pt x="1685179" y="478833"/>
                    <a:pt x="1701963" y="490744"/>
                  </a:cubicBezTo>
                  <a:cubicBezTo>
                    <a:pt x="1737517" y="512582"/>
                    <a:pt x="1744555" y="540735"/>
                    <a:pt x="1744736" y="555534"/>
                  </a:cubicBezTo>
                  <a:close/>
                  <a:moveTo>
                    <a:pt x="2041254" y="172208"/>
                  </a:moveTo>
                  <a:cubicBezTo>
                    <a:pt x="1993068" y="239344"/>
                    <a:pt x="1900846" y="393649"/>
                    <a:pt x="1895972" y="399425"/>
                  </a:cubicBezTo>
                  <a:cubicBezTo>
                    <a:pt x="1879550" y="418735"/>
                    <a:pt x="1874677" y="418194"/>
                    <a:pt x="1862044" y="395815"/>
                  </a:cubicBezTo>
                  <a:cubicBezTo>
                    <a:pt x="1856088" y="385167"/>
                    <a:pt x="1847065" y="360803"/>
                    <a:pt x="1844718" y="348711"/>
                  </a:cubicBezTo>
                  <a:cubicBezTo>
                    <a:pt x="1843275" y="341492"/>
                    <a:pt x="1792381" y="378850"/>
                    <a:pt x="1750331" y="377046"/>
                  </a:cubicBezTo>
                  <a:cubicBezTo>
                    <a:pt x="1746721" y="376865"/>
                    <a:pt x="1717665" y="382099"/>
                    <a:pt x="1716041" y="384265"/>
                  </a:cubicBezTo>
                  <a:cubicBezTo>
                    <a:pt x="1695827" y="411516"/>
                    <a:pt x="1592957" y="438046"/>
                    <a:pt x="1577256" y="444002"/>
                  </a:cubicBezTo>
                  <a:cubicBezTo>
                    <a:pt x="1564443" y="448874"/>
                    <a:pt x="1564984" y="444543"/>
                    <a:pt x="1557224" y="430466"/>
                  </a:cubicBezTo>
                  <a:cubicBezTo>
                    <a:pt x="1556682" y="429564"/>
                    <a:pt x="1556321" y="428842"/>
                    <a:pt x="1555780" y="427939"/>
                  </a:cubicBezTo>
                  <a:cubicBezTo>
                    <a:pt x="1552531" y="422345"/>
                    <a:pt x="1548561" y="417111"/>
                    <a:pt x="1543688" y="413321"/>
                  </a:cubicBezTo>
                  <a:cubicBezTo>
                    <a:pt x="1537913" y="408989"/>
                    <a:pt x="1530874" y="406644"/>
                    <a:pt x="1521490" y="408448"/>
                  </a:cubicBezTo>
                  <a:cubicBezTo>
                    <a:pt x="1511203" y="410253"/>
                    <a:pt x="1501638" y="418374"/>
                    <a:pt x="1495321" y="429564"/>
                  </a:cubicBezTo>
                  <a:cubicBezTo>
                    <a:pt x="1494599" y="430827"/>
                    <a:pt x="1493877" y="432090"/>
                    <a:pt x="1493336" y="433534"/>
                  </a:cubicBezTo>
                  <a:cubicBezTo>
                    <a:pt x="1493336" y="433715"/>
                    <a:pt x="1493156" y="433895"/>
                    <a:pt x="1493156" y="434076"/>
                  </a:cubicBezTo>
                  <a:cubicBezTo>
                    <a:pt x="1492614" y="435158"/>
                    <a:pt x="1492253" y="436241"/>
                    <a:pt x="1491712" y="437504"/>
                  </a:cubicBezTo>
                  <a:cubicBezTo>
                    <a:pt x="1491531" y="437865"/>
                    <a:pt x="1491531" y="438227"/>
                    <a:pt x="1491351" y="438587"/>
                  </a:cubicBezTo>
                  <a:cubicBezTo>
                    <a:pt x="1490990" y="439670"/>
                    <a:pt x="1490629" y="440572"/>
                    <a:pt x="1490449" y="441655"/>
                  </a:cubicBezTo>
                  <a:cubicBezTo>
                    <a:pt x="1490268" y="442016"/>
                    <a:pt x="1490268" y="442377"/>
                    <a:pt x="1490087" y="442919"/>
                  </a:cubicBezTo>
                  <a:cubicBezTo>
                    <a:pt x="1489726" y="444362"/>
                    <a:pt x="1489366" y="445806"/>
                    <a:pt x="1489185" y="447250"/>
                  </a:cubicBezTo>
                  <a:cubicBezTo>
                    <a:pt x="1488463" y="450860"/>
                    <a:pt x="1488824" y="454830"/>
                    <a:pt x="1487922" y="458440"/>
                  </a:cubicBezTo>
                  <a:cubicBezTo>
                    <a:pt x="1485215" y="468366"/>
                    <a:pt x="1494058" y="482443"/>
                    <a:pt x="1479259" y="488037"/>
                  </a:cubicBezTo>
                  <a:cubicBezTo>
                    <a:pt x="1463919" y="493812"/>
                    <a:pt x="1452729" y="501933"/>
                    <a:pt x="1434502" y="493812"/>
                  </a:cubicBezTo>
                  <a:cubicBezTo>
                    <a:pt x="1405084" y="480638"/>
                    <a:pt x="1384871" y="488218"/>
                    <a:pt x="1374765" y="517815"/>
                  </a:cubicBezTo>
                  <a:cubicBezTo>
                    <a:pt x="1370794" y="529546"/>
                    <a:pt x="1365741" y="537487"/>
                    <a:pt x="1353289" y="540916"/>
                  </a:cubicBezTo>
                  <a:cubicBezTo>
                    <a:pt x="1344265" y="543262"/>
                    <a:pt x="1336144" y="548496"/>
                    <a:pt x="1327481" y="552286"/>
                  </a:cubicBezTo>
                  <a:cubicBezTo>
                    <a:pt x="1316472" y="557159"/>
                    <a:pt x="1306185" y="549759"/>
                    <a:pt x="1295356" y="543082"/>
                  </a:cubicBezTo>
                  <a:cubicBezTo>
                    <a:pt x="1253847" y="517635"/>
                    <a:pt x="1213060" y="525215"/>
                    <a:pt x="1173717" y="547593"/>
                  </a:cubicBezTo>
                  <a:cubicBezTo>
                    <a:pt x="1145202" y="563836"/>
                    <a:pt x="1127516" y="595239"/>
                    <a:pt x="1125170" y="628987"/>
                  </a:cubicBezTo>
                  <a:cubicBezTo>
                    <a:pt x="1124267" y="642523"/>
                    <a:pt x="1120477" y="644327"/>
                    <a:pt x="1104415" y="654253"/>
                  </a:cubicBezTo>
                  <a:cubicBezTo>
                    <a:pt x="1081134" y="663999"/>
                    <a:pt x="1050814" y="683129"/>
                    <a:pt x="1030962" y="688904"/>
                  </a:cubicBezTo>
                  <a:cubicBezTo>
                    <a:pt x="1018690" y="692514"/>
                    <a:pt x="1021939" y="678076"/>
                    <a:pt x="1008042" y="671579"/>
                  </a:cubicBezTo>
                  <a:cubicBezTo>
                    <a:pt x="976279" y="656961"/>
                    <a:pt x="937297" y="682407"/>
                    <a:pt x="936033" y="717239"/>
                  </a:cubicBezTo>
                  <a:cubicBezTo>
                    <a:pt x="935492" y="730594"/>
                    <a:pt x="930619" y="736549"/>
                    <a:pt x="919790" y="743227"/>
                  </a:cubicBezTo>
                  <a:cubicBezTo>
                    <a:pt x="888207" y="762538"/>
                    <a:pt x="851572" y="769396"/>
                    <a:pt x="819086" y="786541"/>
                  </a:cubicBezTo>
                  <a:cubicBezTo>
                    <a:pt x="805912" y="793579"/>
                    <a:pt x="791835" y="798813"/>
                    <a:pt x="778480" y="805851"/>
                  </a:cubicBezTo>
                  <a:cubicBezTo>
                    <a:pt x="748882" y="821552"/>
                    <a:pt x="723616" y="812890"/>
                    <a:pt x="708275" y="783112"/>
                  </a:cubicBezTo>
                  <a:cubicBezTo>
                    <a:pt x="690769" y="748641"/>
                    <a:pt x="684453" y="709839"/>
                    <a:pt x="666947" y="675549"/>
                  </a:cubicBezTo>
                  <a:cubicBezTo>
                    <a:pt x="666406" y="674466"/>
                    <a:pt x="665864" y="673383"/>
                    <a:pt x="665322" y="672481"/>
                  </a:cubicBezTo>
                  <a:cubicBezTo>
                    <a:pt x="665142" y="672120"/>
                    <a:pt x="665142" y="671940"/>
                    <a:pt x="664962" y="671579"/>
                  </a:cubicBezTo>
                  <a:cubicBezTo>
                    <a:pt x="664601" y="670676"/>
                    <a:pt x="664240" y="669955"/>
                    <a:pt x="663879" y="669233"/>
                  </a:cubicBezTo>
                  <a:cubicBezTo>
                    <a:pt x="663879" y="669052"/>
                    <a:pt x="663698" y="668872"/>
                    <a:pt x="663518" y="668691"/>
                  </a:cubicBezTo>
                  <a:cubicBezTo>
                    <a:pt x="663157" y="667789"/>
                    <a:pt x="662615" y="666887"/>
                    <a:pt x="662255" y="665984"/>
                  </a:cubicBezTo>
                  <a:cubicBezTo>
                    <a:pt x="662255" y="665804"/>
                    <a:pt x="662074" y="665623"/>
                    <a:pt x="662074" y="665443"/>
                  </a:cubicBezTo>
                  <a:cubicBezTo>
                    <a:pt x="661713" y="664721"/>
                    <a:pt x="661533" y="663999"/>
                    <a:pt x="661172" y="663277"/>
                  </a:cubicBezTo>
                  <a:cubicBezTo>
                    <a:pt x="661172" y="663097"/>
                    <a:pt x="660991" y="662916"/>
                    <a:pt x="660991" y="662736"/>
                  </a:cubicBezTo>
                  <a:cubicBezTo>
                    <a:pt x="660270" y="661112"/>
                    <a:pt x="659728" y="659487"/>
                    <a:pt x="659367" y="657863"/>
                  </a:cubicBezTo>
                  <a:cubicBezTo>
                    <a:pt x="659367" y="657682"/>
                    <a:pt x="659187" y="657502"/>
                    <a:pt x="659187" y="657321"/>
                  </a:cubicBezTo>
                  <a:cubicBezTo>
                    <a:pt x="659006" y="656600"/>
                    <a:pt x="658826" y="656058"/>
                    <a:pt x="658645" y="655336"/>
                  </a:cubicBezTo>
                  <a:cubicBezTo>
                    <a:pt x="658645" y="655336"/>
                    <a:pt x="658645" y="655156"/>
                    <a:pt x="658645" y="655156"/>
                  </a:cubicBezTo>
                  <a:cubicBezTo>
                    <a:pt x="658465" y="654434"/>
                    <a:pt x="658284" y="653712"/>
                    <a:pt x="658104" y="652990"/>
                  </a:cubicBezTo>
                  <a:cubicBezTo>
                    <a:pt x="658104" y="652810"/>
                    <a:pt x="658104" y="652810"/>
                    <a:pt x="658104" y="652629"/>
                  </a:cubicBezTo>
                  <a:cubicBezTo>
                    <a:pt x="657923" y="652088"/>
                    <a:pt x="657923" y="651366"/>
                    <a:pt x="657743" y="650824"/>
                  </a:cubicBezTo>
                  <a:cubicBezTo>
                    <a:pt x="657743" y="650644"/>
                    <a:pt x="657743" y="650644"/>
                    <a:pt x="657743" y="650463"/>
                  </a:cubicBezTo>
                  <a:cubicBezTo>
                    <a:pt x="657562" y="649019"/>
                    <a:pt x="657382" y="647756"/>
                    <a:pt x="657201" y="646312"/>
                  </a:cubicBezTo>
                  <a:cubicBezTo>
                    <a:pt x="657201" y="646132"/>
                    <a:pt x="657201" y="646132"/>
                    <a:pt x="657201" y="645952"/>
                  </a:cubicBezTo>
                  <a:cubicBezTo>
                    <a:pt x="657201" y="645230"/>
                    <a:pt x="657201" y="644688"/>
                    <a:pt x="657021" y="643967"/>
                  </a:cubicBezTo>
                  <a:cubicBezTo>
                    <a:pt x="657021" y="643967"/>
                    <a:pt x="657021" y="643967"/>
                    <a:pt x="657021" y="643967"/>
                  </a:cubicBezTo>
                  <a:cubicBezTo>
                    <a:pt x="657021" y="643244"/>
                    <a:pt x="657021" y="642523"/>
                    <a:pt x="657021" y="641801"/>
                  </a:cubicBezTo>
                  <a:cubicBezTo>
                    <a:pt x="657021" y="641801"/>
                    <a:pt x="657021" y="641620"/>
                    <a:pt x="657021" y="641620"/>
                  </a:cubicBezTo>
                  <a:cubicBezTo>
                    <a:pt x="657021" y="640898"/>
                    <a:pt x="657021" y="640357"/>
                    <a:pt x="657021" y="639635"/>
                  </a:cubicBezTo>
                  <a:cubicBezTo>
                    <a:pt x="657021" y="639635"/>
                    <a:pt x="657021" y="639455"/>
                    <a:pt x="657021" y="639455"/>
                  </a:cubicBezTo>
                  <a:cubicBezTo>
                    <a:pt x="657201" y="632777"/>
                    <a:pt x="658104" y="625017"/>
                    <a:pt x="658465" y="613466"/>
                  </a:cubicBezTo>
                  <a:cubicBezTo>
                    <a:pt x="662255" y="595600"/>
                    <a:pt x="667489" y="566182"/>
                    <a:pt x="670917" y="553368"/>
                  </a:cubicBezTo>
                  <a:cubicBezTo>
                    <a:pt x="675971" y="534058"/>
                    <a:pt x="668571" y="521064"/>
                    <a:pt x="652509" y="510596"/>
                  </a:cubicBezTo>
                  <a:cubicBezTo>
                    <a:pt x="630852" y="496339"/>
                    <a:pt x="630672" y="475945"/>
                    <a:pt x="651065" y="459342"/>
                  </a:cubicBezTo>
                  <a:cubicBezTo>
                    <a:pt x="662255" y="450138"/>
                    <a:pt x="675971" y="445987"/>
                    <a:pt x="689326" y="442197"/>
                  </a:cubicBezTo>
                  <a:cubicBezTo>
                    <a:pt x="765847" y="420179"/>
                    <a:pt x="840563" y="392747"/>
                    <a:pt x="917625" y="372173"/>
                  </a:cubicBezTo>
                  <a:cubicBezTo>
                    <a:pt x="962743" y="360081"/>
                    <a:pt x="1494780" y="189534"/>
                    <a:pt x="1511925" y="185202"/>
                  </a:cubicBezTo>
                  <a:cubicBezTo>
                    <a:pt x="1560111" y="173291"/>
                    <a:pt x="1607034" y="157048"/>
                    <a:pt x="1655582" y="146942"/>
                  </a:cubicBezTo>
                  <a:cubicBezTo>
                    <a:pt x="1679404" y="142069"/>
                    <a:pt x="1702866" y="136113"/>
                    <a:pt x="1726688" y="130880"/>
                  </a:cubicBezTo>
                  <a:cubicBezTo>
                    <a:pt x="1745097" y="126909"/>
                    <a:pt x="1747984" y="120051"/>
                    <a:pt x="1741488" y="102004"/>
                  </a:cubicBezTo>
                  <a:cubicBezTo>
                    <a:pt x="1734448" y="82693"/>
                    <a:pt x="1728312" y="62841"/>
                    <a:pt x="1723801" y="42809"/>
                  </a:cubicBezTo>
                  <a:cubicBezTo>
                    <a:pt x="1719469" y="23678"/>
                    <a:pt x="1725605" y="12850"/>
                    <a:pt x="1743653" y="16459"/>
                  </a:cubicBezTo>
                  <a:cubicBezTo>
                    <a:pt x="1767476" y="21332"/>
                    <a:pt x="1831002" y="39379"/>
                    <a:pt x="1891461" y="57246"/>
                  </a:cubicBezTo>
                  <a:cubicBezTo>
                    <a:pt x="1891641" y="57246"/>
                    <a:pt x="1891641" y="57246"/>
                    <a:pt x="1891822" y="57246"/>
                  </a:cubicBezTo>
                  <a:cubicBezTo>
                    <a:pt x="1893085" y="57607"/>
                    <a:pt x="1894529" y="57968"/>
                    <a:pt x="1895793" y="58329"/>
                  </a:cubicBezTo>
                  <a:cubicBezTo>
                    <a:pt x="1895972" y="58329"/>
                    <a:pt x="1896334" y="58510"/>
                    <a:pt x="1896514" y="58510"/>
                  </a:cubicBezTo>
                  <a:cubicBezTo>
                    <a:pt x="1897777" y="58871"/>
                    <a:pt x="1899221" y="59232"/>
                    <a:pt x="1900484" y="59773"/>
                  </a:cubicBezTo>
                  <a:cubicBezTo>
                    <a:pt x="1900846" y="59773"/>
                    <a:pt x="1901026" y="59954"/>
                    <a:pt x="1901387" y="59954"/>
                  </a:cubicBezTo>
                  <a:cubicBezTo>
                    <a:pt x="1902831" y="60314"/>
                    <a:pt x="1904094" y="60856"/>
                    <a:pt x="1905538" y="61217"/>
                  </a:cubicBezTo>
                  <a:cubicBezTo>
                    <a:pt x="1905719" y="61217"/>
                    <a:pt x="1905719" y="61217"/>
                    <a:pt x="1905898" y="61397"/>
                  </a:cubicBezTo>
                  <a:cubicBezTo>
                    <a:pt x="1907343" y="61758"/>
                    <a:pt x="1908786" y="62300"/>
                    <a:pt x="1910230" y="62661"/>
                  </a:cubicBezTo>
                  <a:cubicBezTo>
                    <a:pt x="1910410" y="62661"/>
                    <a:pt x="1910410" y="62661"/>
                    <a:pt x="1910591" y="62841"/>
                  </a:cubicBezTo>
                  <a:cubicBezTo>
                    <a:pt x="1912035" y="63202"/>
                    <a:pt x="1913479" y="63743"/>
                    <a:pt x="1914922" y="64104"/>
                  </a:cubicBezTo>
                  <a:cubicBezTo>
                    <a:pt x="1915103" y="64104"/>
                    <a:pt x="1915103" y="64104"/>
                    <a:pt x="1915283" y="64285"/>
                  </a:cubicBezTo>
                  <a:cubicBezTo>
                    <a:pt x="1926112" y="67533"/>
                    <a:pt x="1936579" y="70602"/>
                    <a:pt x="1946505" y="73669"/>
                  </a:cubicBezTo>
                  <a:cubicBezTo>
                    <a:pt x="1946505" y="73669"/>
                    <a:pt x="1946505" y="73669"/>
                    <a:pt x="1946505" y="73669"/>
                  </a:cubicBezTo>
                  <a:cubicBezTo>
                    <a:pt x="1947769" y="74031"/>
                    <a:pt x="1949032" y="74391"/>
                    <a:pt x="1950295" y="74752"/>
                  </a:cubicBezTo>
                  <a:cubicBezTo>
                    <a:pt x="1950476" y="74752"/>
                    <a:pt x="1950656" y="74933"/>
                    <a:pt x="1951017" y="74933"/>
                  </a:cubicBezTo>
                  <a:cubicBezTo>
                    <a:pt x="1952281" y="75294"/>
                    <a:pt x="1953544" y="75655"/>
                    <a:pt x="1954626" y="76016"/>
                  </a:cubicBezTo>
                  <a:cubicBezTo>
                    <a:pt x="1954807" y="76016"/>
                    <a:pt x="1954988" y="76196"/>
                    <a:pt x="1955168" y="76196"/>
                  </a:cubicBezTo>
                  <a:cubicBezTo>
                    <a:pt x="1956431" y="76557"/>
                    <a:pt x="1957514" y="76918"/>
                    <a:pt x="1958778" y="77279"/>
                  </a:cubicBezTo>
                  <a:cubicBezTo>
                    <a:pt x="1958958" y="77279"/>
                    <a:pt x="1959319" y="77459"/>
                    <a:pt x="1959499" y="77459"/>
                  </a:cubicBezTo>
                  <a:cubicBezTo>
                    <a:pt x="1960582" y="77820"/>
                    <a:pt x="1961845" y="78181"/>
                    <a:pt x="1962928" y="78542"/>
                  </a:cubicBezTo>
                  <a:cubicBezTo>
                    <a:pt x="1963109" y="78542"/>
                    <a:pt x="1963470" y="78723"/>
                    <a:pt x="1963650" y="78723"/>
                  </a:cubicBezTo>
                  <a:cubicBezTo>
                    <a:pt x="1964733" y="79084"/>
                    <a:pt x="1965816" y="79445"/>
                    <a:pt x="1967080" y="79806"/>
                  </a:cubicBezTo>
                  <a:cubicBezTo>
                    <a:pt x="1967259" y="79806"/>
                    <a:pt x="1967440" y="79986"/>
                    <a:pt x="1967621" y="79986"/>
                  </a:cubicBezTo>
                  <a:cubicBezTo>
                    <a:pt x="1972313" y="81430"/>
                    <a:pt x="1976825" y="82874"/>
                    <a:pt x="1981156" y="84137"/>
                  </a:cubicBezTo>
                  <a:cubicBezTo>
                    <a:pt x="1981518" y="84317"/>
                    <a:pt x="1981878" y="84317"/>
                    <a:pt x="1982239" y="84498"/>
                  </a:cubicBezTo>
                  <a:cubicBezTo>
                    <a:pt x="1982961" y="84678"/>
                    <a:pt x="1983863" y="85039"/>
                    <a:pt x="1984585" y="85220"/>
                  </a:cubicBezTo>
                  <a:cubicBezTo>
                    <a:pt x="1984946" y="85400"/>
                    <a:pt x="1985307" y="85400"/>
                    <a:pt x="1985849" y="85581"/>
                  </a:cubicBezTo>
                  <a:cubicBezTo>
                    <a:pt x="1986571" y="85761"/>
                    <a:pt x="1987292" y="86122"/>
                    <a:pt x="1988195" y="86303"/>
                  </a:cubicBezTo>
                  <a:cubicBezTo>
                    <a:pt x="1988556" y="86483"/>
                    <a:pt x="1988916" y="86483"/>
                    <a:pt x="1989458" y="86664"/>
                  </a:cubicBezTo>
                  <a:cubicBezTo>
                    <a:pt x="1990180" y="86844"/>
                    <a:pt x="1990721" y="87025"/>
                    <a:pt x="1991444" y="87205"/>
                  </a:cubicBezTo>
                  <a:cubicBezTo>
                    <a:pt x="1991985" y="87385"/>
                    <a:pt x="1992346" y="87566"/>
                    <a:pt x="1992706" y="87566"/>
                  </a:cubicBezTo>
                  <a:cubicBezTo>
                    <a:pt x="1993248" y="87747"/>
                    <a:pt x="1993970" y="87927"/>
                    <a:pt x="1994511" y="88107"/>
                  </a:cubicBezTo>
                  <a:cubicBezTo>
                    <a:pt x="1995053" y="88288"/>
                    <a:pt x="1995414" y="88468"/>
                    <a:pt x="1995775" y="88468"/>
                  </a:cubicBezTo>
                  <a:cubicBezTo>
                    <a:pt x="1996316" y="88649"/>
                    <a:pt x="1996858" y="88829"/>
                    <a:pt x="1997399" y="89010"/>
                  </a:cubicBezTo>
                  <a:cubicBezTo>
                    <a:pt x="1997940" y="89190"/>
                    <a:pt x="1998301" y="89371"/>
                    <a:pt x="1998842" y="89371"/>
                  </a:cubicBezTo>
                  <a:cubicBezTo>
                    <a:pt x="1999384" y="89551"/>
                    <a:pt x="1999745" y="89732"/>
                    <a:pt x="2000287" y="89912"/>
                  </a:cubicBezTo>
                  <a:cubicBezTo>
                    <a:pt x="2000828" y="90093"/>
                    <a:pt x="2001370" y="90273"/>
                    <a:pt x="2001911" y="90454"/>
                  </a:cubicBezTo>
                  <a:cubicBezTo>
                    <a:pt x="2002272" y="90634"/>
                    <a:pt x="2002632" y="90634"/>
                    <a:pt x="2003174" y="90814"/>
                  </a:cubicBezTo>
                  <a:cubicBezTo>
                    <a:pt x="2003716" y="90995"/>
                    <a:pt x="2004257" y="91176"/>
                    <a:pt x="2004799" y="91356"/>
                  </a:cubicBezTo>
                  <a:cubicBezTo>
                    <a:pt x="2005159" y="91536"/>
                    <a:pt x="2005520" y="91536"/>
                    <a:pt x="2006061" y="91717"/>
                  </a:cubicBezTo>
                  <a:cubicBezTo>
                    <a:pt x="2006603" y="91897"/>
                    <a:pt x="2006964" y="92078"/>
                    <a:pt x="2007506" y="92078"/>
                  </a:cubicBezTo>
                  <a:cubicBezTo>
                    <a:pt x="2007866" y="92258"/>
                    <a:pt x="2008227" y="92258"/>
                    <a:pt x="2008589" y="92439"/>
                  </a:cubicBezTo>
                  <a:cubicBezTo>
                    <a:pt x="2009130" y="92619"/>
                    <a:pt x="2009671" y="92800"/>
                    <a:pt x="2010032" y="92980"/>
                  </a:cubicBezTo>
                  <a:cubicBezTo>
                    <a:pt x="2010393" y="93161"/>
                    <a:pt x="2010573" y="93161"/>
                    <a:pt x="2010934" y="93341"/>
                  </a:cubicBezTo>
                  <a:cubicBezTo>
                    <a:pt x="2011656" y="93522"/>
                    <a:pt x="2012378" y="93883"/>
                    <a:pt x="2013100" y="94063"/>
                  </a:cubicBezTo>
                  <a:cubicBezTo>
                    <a:pt x="2049736" y="106335"/>
                    <a:pt x="2075905" y="124202"/>
                    <a:pt x="2041254" y="172208"/>
                  </a:cubicBezTo>
                  <a:close/>
                </a:path>
              </a:pathLst>
            </a:custGeom>
            <a:solidFill>
              <a:srgbClr val="000000"/>
            </a:solidFill>
            <a:ln w="1804" cap="flat">
              <a:noFill/>
              <a:prstDash val="solid"/>
              <a:miter/>
            </a:ln>
          </p:spPr>
          <p:txBody>
            <a:bodyPr rtlCol="0" anchor="ctr"/>
            <a:lstStyle/>
            <a:p>
              <a:endParaRPr lang="en-US"/>
            </a:p>
          </p:txBody>
        </p:sp>
        <p:sp>
          <p:nvSpPr>
            <p:cNvPr id="59" name="Freeform 1072">
              <a:extLst>
                <a:ext uri="{FF2B5EF4-FFF2-40B4-BE49-F238E27FC236}">
                  <a16:creationId xmlns:a16="http://schemas.microsoft.com/office/drawing/2014/main" id="{65C9E0AB-E64E-8E0F-C2E0-27AC7D0CD166}"/>
                </a:ext>
              </a:extLst>
            </p:cNvPr>
            <p:cNvSpPr/>
            <p:nvPr/>
          </p:nvSpPr>
          <p:spPr>
            <a:xfrm>
              <a:off x="7696100" y="4256396"/>
              <a:ext cx="66841" cy="201122"/>
            </a:xfrm>
            <a:custGeom>
              <a:avLst/>
              <a:gdLst>
                <a:gd name="connsiteX0" fmla="*/ 29576 w 66841"/>
                <a:gd name="connsiteY0" fmla="*/ 176759 h 201122"/>
                <a:gd name="connsiteX1" fmla="*/ 34629 w 66841"/>
                <a:gd name="connsiteY1" fmla="*/ 59090 h 201122"/>
                <a:gd name="connsiteX2" fmla="*/ 59174 w 66841"/>
                <a:gd name="connsiteY2" fmla="*/ 21732 h 201122"/>
                <a:gd name="connsiteX3" fmla="*/ 63325 w 66841"/>
                <a:gd name="connsiteY3" fmla="*/ 2963 h 201122"/>
                <a:gd name="connsiteX4" fmla="*/ 45999 w 66841"/>
                <a:gd name="connsiteY4" fmla="*/ 10001 h 201122"/>
                <a:gd name="connsiteX5" fmla="*/ 17484 w 66841"/>
                <a:gd name="connsiteY5" fmla="*/ 54759 h 201122"/>
                <a:gd name="connsiteX6" fmla="*/ 28313 w 66841"/>
                <a:gd name="connsiteY6" fmla="*/ 201123 h 201122"/>
                <a:gd name="connsiteX7" fmla="*/ 29576 w 66841"/>
                <a:gd name="connsiteY7" fmla="*/ 176759 h 20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1" h="201122">
                  <a:moveTo>
                    <a:pt x="29576" y="176759"/>
                  </a:moveTo>
                  <a:cubicBezTo>
                    <a:pt x="9543" y="136694"/>
                    <a:pt x="13153" y="97350"/>
                    <a:pt x="34629" y="59090"/>
                  </a:cubicBezTo>
                  <a:cubicBezTo>
                    <a:pt x="42029" y="46096"/>
                    <a:pt x="50691" y="34004"/>
                    <a:pt x="59174" y="21732"/>
                  </a:cubicBezTo>
                  <a:cubicBezTo>
                    <a:pt x="63144" y="15776"/>
                    <a:pt x="71627" y="10362"/>
                    <a:pt x="63325" y="2963"/>
                  </a:cubicBezTo>
                  <a:cubicBezTo>
                    <a:pt x="54662" y="-4617"/>
                    <a:pt x="49970" y="4046"/>
                    <a:pt x="45999" y="10001"/>
                  </a:cubicBezTo>
                  <a:cubicBezTo>
                    <a:pt x="36254" y="24800"/>
                    <a:pt x="25425" y="39058"/>
                    <a:pt x="17484" y="54759"/>
                  </a:cubicBezTo>
                  <a:cubicBezTo>
                    <a:pt x="-7060" y="104389"/>
                    <a:pt x="-7782" y="153117"/>
                    <a:pt x="28313" y="201123"/>
                  </a:cubicBezTo>
                  <a:cubicBezTo>
                    <a:pt x="38239" y="191197"/>
                    <a:pt x="33366" y="184159"/>
                    <a:pt x="29576" y="176759"/>
                  </a:cubicBezTo>
                  <a:close/>
                </a:path>
              </a:pathLst>
            </a:custGeom>
            <a:solidFill>
              <a:srgbClr val="000000"/>
            </a:solidFill>
            <a:ln w="1804" cap="flat">
              <a:noFill/>
              <a:prstDash val="solid"/>
              <a:miter/>
            </a:ln>
          </p:spPr>
          <p:txBody>
            <a:bodyPr rtlCol="0" anchor="ctr"/>
            <a:lstStyle/>
            <a:p>
              <a:endParaRPr lang="en-US"/>
            </a:p>
          </p:txBody>
        </p:sp>
        <p:sp>
          <p:nvSpPr>
            <p:cNvPr id="60" name="Freeform 1073">
              <a:extLst>
                <a:ext uri="{FF2B5EF4-FFF2-40B4-BE49-F238E27FC236}">
                  <a16:creationId xmlns:a16="http://schemas.microsoft.com/office/drawing/2014/main" id="{E67A9A7F-AAD9-AA7A-807A-871F56735BC8}"/>
                </a:ext>
              </a:extLst>
            </p:cNvPr>
            <p:cNvSpPr/>
            <p:nvPr/>
          </p:nvSpPr>
          <p:spPr>
            <a:xfrm>
              <a:off x="8521132" y="4422090"/>
              <a:ext cx="36329" cy="167206"/>
            </a:xfrm>
            <a:custGeom>
              <a:avLst/>
              <a:gdLst>
                <a:gd name="connsiteX0" fmla="*/ 27143 w 36329"/>
                <a:gd name="connsiteY0" fmla="*/ 1139 h 167206"/>
                <a:gd name="connsiteX1" fmla="*/ 14690 w 36329"/>
                <a:gd name="connsiteY1" fmla="*/ 8538 h 167206"/>
                <a:gd name="connsiteX2" fmla="*/ 72 w 36329"/>
                <a:gd name="connsiteY2" fmla="*/ 79464 h 167206"/>
                <a:gd name="connsiteX3" fmla="*/ 21007 w 36329"/>
                <a:gd name="connsiteY3" fmla="*/ 160678 h 167206"/>
                <a:gd name="connsiteX4" fmla="*/ 28948 w 36329"/>
                <a:gd name="connsiteY4" fmla="*/ 167174 h 167206"/>
                <a:gd name="connsiteX5" fmla="*/ 35986 w 36329"/>
                <a:gd name="connsiteY5" fmla="*/ 156887 h 167206"/>
                <a:gd name="connsiteX6" fmla="*/ 23353 w 36329"/>
                <a:gd name="connsiteY6" fmla="*/ 116822 h 167206"/>
                <a:gd name="connsiteX7" fmla="*/ 27323 w 36329"/>
                <a:gd name="connsiteY7" fmla="*/ 13231 h 167206"/>
                <a:gd name="connsiteX8" fmla="*/ 27143 w 36329"/>
                <a:gd name="connsiteY8" fmla="*/ 1139 h 16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29" h="167206">
                  <a:moveTo>
                    <a:pt x="27143" y="1139"/>
                  </a:moveTo>
                  <a:cubicBezTo>
                    <a:pt x="20104" y="-2651"/>
                    <a:pt x="17217" y="3846"/>
                    <a:pt x="14690" y="8538"/>
                  </a:cubicBezTo>
                  <a:cubicBezTo>
                    <a:pt x="3501" y="30917"/>
                    <a:pt x="1155" y="55100"/>
                    <a:pt x="72" y="79464"/>
                  </a:cubicBezTo>
                  <a:cubicBezTo>
                    <a:pt x="-1191" y="108701"/>
                    <a:pt x="14510" y="133426"/>
                    <a:pt x="21007" y="160678"/>
                  </a:cubicBezTo>
                  <a:cubicBezTo>
                    <a:pt x="21909" y="164829"/>
                    <a:pt x="25158" y="167536"/>
                    <a:pt x="28948" y="167174"/>
                  </a:cubicBezTo>
                  <a:cubicBezTo>
                    <a:pt x="34181" y="166453"/>
                    <a:pt x="37430" y="161941"/>
                    <a:pt x="35986" y="156887"/>
                  </a:cubicBezTo>
                  <a:cubicBezTo>
                    <a:pt x="32196" y="143352"/>
                    <a:pt x="27504" y="130177"/>
                    <a:pt x="23353" y="116822"/>
                  </a:cubicBezTo>
                  <a:cubicBezTo>
                    <a:pt x="12344" y="81811"/>
                    <a:pt x="9457" y="47159"/>
                    <a:pt x="27323" y="13231"/>
                  </a:cubicBezTo>
                  <a:cubicBezTo>
                    <a:pt x="29489" y="9080"/>
                    <a:pt x="32737" y="4207"/>
                    <a:pt x="27143" y="1139"/>
                  </a:cubicBezTo>
                  <a:close/>
                </a:path>
              </a:pathLst>
            </a:custGeom>
            <a:solidFill>
              <a:srgbClr val="000000"/>
            </a:solidFill>
            <a:ln w="1804" cap="flat">
              <a:noFill/>
              <a:prstDash val="solid"/>
              <a:miter/>
            </a:ln>
          </p:spPr>
          <p:txBody>
            <a:bodyPr rtlCol="0" anchor="ctr"/>
            <a:lstStyle/>
            <a:p>
              <a:endParaRPr lang="en-US"/>
            </a:p>
          </p:txBody>
        </p:sp>
        <p:sp>
          <p:nvSpPr>
            <p:cNvPr id="61" name="Freeform 1074">
              <a:extLst>
                <a:ext uri="{FF2B5EF4-FFF2-40B4-BE49-F238E27FC236}">
                  <a16:creationId xmlns:a16="http://schemas.microsoft.com/office/drawing/2014/main" id="{1EC336A0-AF9A-A559-7B87-79C0FF3CCE55}"/>
                </a:ext>
              </a:extLst>
            </p:cNvPr>
            <p:cNvSpPr/>
            <p:nvPr/>
          </p:nvSpPr>
          <p:spPr>
            <a:xfrm>
              <a:off x="7451356" y="4685886"/>
              <a:ext cx="143837" cy="19372"/>
            </a:xfrm>
            <a:custGeom>
              <a:avLst/>
              <a:gdLst>
                <a:gd name="connsiteX0" fmla="*/ 0 w 143837"/>
                <a:gd name="connsiteY0" fmla="*/ 13107 h 19372"/>
                <a:gd name="connsiteX1" fmla="*/ 143837 w 143837"/>
                <a:gd name="connsiteY1" fmla="*/ 13288 h 19372"/>
                <a:gd name="connsiteX2" fmla="*/ 0 w 143837"/>
                <a:gd name="connsiteY2" fmla="*/ 13107 h 19372"/>
              </a:gdLst>
              <a:ahLst/>
              <a:cxnLst>
                <a:cxn ang="0">
                  <a:pos x="connsiteX0" y="connsiteY0"/>
                </a:cxn>
                <a:cxn ang="0">
                  <a:pos x="connsiteX1" y="connsiteY1"/>
                </a:cxn>
                <a:cxn ang="0">
                  <a:pos x="connsiteX2" y="connsiteY2"/>
                </a:cxn>
              </a:cxnLst>
              <a:rect l="l" t="t" r="r" b="b"/>
              <a:pathLst>
                <a:path w="143837" h="19372">
                  <a:moveTo>
                    <a:pt x="0" y="13107"/>
                  </a:moveTo>
                  <a:cubicBezTo>
                    <a:pt x="49089" y="23935"/>
                    <a:pt x="94207" y="18521"/>
                    <a:pt x="143837" y="13288"/>
                  </a:cubicBezTo>
                  <a:cubicBezTo>
                    <a:pt x="116225" y="-4399"/>
                    <a:pt x="26530" y="-4399"/>
                    <a:pt x="0" y="13107"/>
                  </a:cubicBezTo>
                  <a:close/>
                </a:path>
              </a:pathLst>
            </a:custGeom>
            <a:solidFill>
              <a:srgbClr val="000000"/>
            </a:solidFill>
            <a:ln w="1804" cap="flat">
              <a:noFill/>
              <a:prstDash val="solid"/>
              <a:miter/>
            </a:ln>
          </p:spPr>
          <p:txBody>
            <a:bodyPr rtlCol="0" anchor="ctr"/>
            <a:lstStyle/>
            <a:p>
              <a:endParaRPr lang="en-US"/>
            </a:p>
          </p:txBody>
        </p:sp>
        <p:sp>
          <p:nvSpPr>
            <p:cNvPr id="62" name="Freeform 1075">
              <a:extLst>
                <a:ext uri="{FF2B5EF4-FFF2-40B4-BE49-F238E27FC236}">
                  <a16:creationId xmlns:a16="http://schemas.microsoft.com/office/drawing/2014/main" id="{845149F9-5371-F28C-1BCC-D898BC3EE9F0}"/>
                </a:ext>
              </a:extLst>
            </p:cNvPr>
            <p:cNvSpPr/>
            <p:nvPr/>
          </p:nvSpPr>
          <p:spPr>
            <a:xfrm>
              <a:off x="9202945" y="3368393"/>
              <a:ext cx="116201" cy="131893"/>
            </a:xfrm>
            <a:custGeom>
              <a:avLst/>
              <a:gdLst>
                <a:gd name="connsiteX0" fmla="*/ 1713 w 116201"/>
                <a:gd name="connsiteY0" fmla="*/ 131893 h 131893"/>
                <a:gd name="connsiteX1" fmla="*/ 13804 w 116201"/>
                <a:gd name="connsiteY1" fmla="*/ 91467 h 131893"/>
                <a:gd name="connsiteX2" fmla="*/ 43763 w 116201"/>
                <a:gd name="connsiteY2" fmla="*/ 42198 h 131893"/>
                <a:gd name="connsiteX3" fmla="*/ 110358 w 116201"/>
                <a:gd name="connsiteY3" fmla="*/ 7908 h 131893"/>
                <a:gd name="connsiteX4" fmla="*/ 115773 w 116201"/>
                <a:gd name="connsiteY4" fmla="*/ 508 h 131893"/>
                <a:gd name="connsiteX5" fmla="*/ 1713 w 116201"/>
                <a:gd name="connsiteY5" fmla="*/ 131893 h 13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201" h="131893">
                  <a:moveTo>
                    <a:pt x="1713" y="131893"/>
                  </a:moveTo>
                  <a:cubicBezTo>
                    <a:pt x="12902" y="119260"/>
                    <a:pt x="10737" y="104281"/>
                    <a:pt x="13804" y="91467"/>
                  </a:cubicBezTo>
                  <a:cubicBezTo>
                    <a:pt x="18497" y="71254"/>
                    <a:pt x="27160" y="54109"/>
                    <a:pt x="43763" y="42198"/>
                  </a:cubicBezTo>
                  <a:cubicBezTo>
                    <a:pt x="64157" y="27580"/>
                    <a:pt x="83648" y="10796"/>
                    <a:pt x="110358" y="7908"/>
                  </a:cubicBezTo>
                  <a:cubicBezTo>
                    <a:pt x="114148" y="7547"/>
                    <a:pt x="117397" y="5562"/>
                    <a:pt x="115773" y="508"/>
                  </a:cubicBezTo>
                  <a:cubicBezTo>
                    <a:pt x="51884" y="-6710"/>
                    <a:pt x="-11281" y="64216"/>
                    <a:pt x="1713" y="131893"/>
                  </a:cubicBezTo>
                  <a:close/>
                </a:path>
              </a:pathLst>
            </a:custGeom>
            <a:solidFill>
              <a:srgbClr val="000000"/>
            </a:solidFill>
            <a:ln w="1804" cap="flat">
              <a:noFill/>
              <a:prstDash val="solid"/>
              <a:miter/>
            </a:ln>
          </p:spPr>
          <p:txBody>
            <a:bodyPr rtlCol="0" anchor="ctr"/>
            <a:lstStyle/>
            <a:p>
              <a:endParaRPr lang="en-US"/>
            </a:p>
          </p:txBody>
        </p:sp>
        <p:sp>
          <p:nvSpPr>
            <p:cNvPr id="63" name="Freeform 1076">
              <a:extLst>
                <a:ext uri="{FF2B5EF4-FFF2-40B4-BE49-F238E27FC236}">
                  <a16:creationId xmlns:a16="http://schemas.microsoft.com/office/drawing/2014/main" id="{E102C5F1-D44F-58D1-093D-7393C2887C31}"/>
                </a:ext>
              </a:extLst>
            </p:cNvPr>
            <p:cNvSpPr/>
            <p:nvPr/>
          </p:nvSpPr>
          <p:spPr>
            <a:xfrm>
              <a:off x="9418689" y="4666463"/>
              <a:ext cx="153233" cy="21613"/>
            </a:xfrm>
            <a:custGeom>
              <a:avLst/>
              <a:gdLst>
                <a:gd name="connsiteX0" fmla="*/ 124538 w 153233"/>
                <a:gd name="connsiteY0" fmla="*/ 6903 h 21613"/>
                <a:gd name="connsiteX1" fmla="*/ 21307 w 153233"/>
                <a:gd name="connsiteY1" fmla="*/ 225 h 21613"/>
                <a:gd name="connsiteX2" fmla="*/ 4704 w 153233"/>
                <a:gd name="connsiteY2" fmla="*/ 767 h 21613"/>
                <a:gd name="connsiteX3" fmla="*/ 11 w 153233"/>
                <a:gd name="connsiteY3" fmla="*/ 6903 h 21613"/>
                <a:gd name="connsiteX4" fmla="*/ 3802 w 153233"/>
                <a:gd name="connsiteY4" fmla="*/ 13400 h 21613"/>
                <a:gd name="connsiteX5" fmla="*/ 16976 w 153233"/>
                <a:gd name="connsiteY5" fmla="*/ 16829 h 21613"/>
                <a:gd name="connsiteX6" fmla="*/ 86819 w 153233"/>
                <a:gd name="connsiteY6" fmla="*/ 21160 h 21613"/>
                <a:gd name="connsiteX7" fmla="*/ 153233 w 153233"/>
                <a:gd name="connsiteY7" fmla="*/ 13761 h 21613"/>
                <a:gd name="connsiteX8" fmla="*/ 124538 w 153233"/>
                <a:gd name="connsiteY8" fmla="*/ 6903 h 2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233" h="21613">
                  <a:moveTo>
                    <a:pt x="124538" y="6903"/>
                  </a:moveTo>
                  <a:cubicBezTo>
                    <a:pt x="89887" y="8708"/>
                    <a:pt x="55778" y="2030"/>
                    <a:pt x="21307" y="225"/>
                  </a:cubicBezTo>
                  <a:cubicBezTo>
                    <a:pt x="15712" y="-135"/>
                    <a:pt x="10118" y="-135"/>
                    <a:pt x="4704" y="767"/>
                  </a:cubicBezTo>
                  <a:cubicBezTo>
                    <a:pt x="2719" y="1128"/>
                    <a:pt x="192" y="4557"/>
                    <a:pt x="11" y="6903"/>
                  </a:cubicBezTo>
                  <a:cubicBezTo>
                    <a:pt x="-169" y="9068"/>
                    <a:pt x="1816" y="12498"/>
                    <a:pt x="3802" y="13400"/>
                  </a:cubicBezTo>
                  <a:cubicBezTo>
                    <a:pt x="7952" y="15205"/>
                    <a:pt x="12464" y="16468"/>
                    <a:pt x="16976" y="16829"/>
                  </a:cubicBezTo>
                  <a:cubicBezTo>
                    <a:pt x="40257" y="18634"/>
                    <a:pt x="63538" y="20980"/>
                    <a:pt x="86819" y="21160"/>
                  </a:cubicBezTo>
                  <a:cubicBezTo>
                    <a:pt x="107032" y="21341"/>
                    <a:pt x="127786" y="24048"/>
                    <a:pt x="153233" y="13761"/>
                  </a:cubicBezTo>
                  <a:cubicBezTo>
                    <a:pt x="140420" y="10512"/>
                    <a:pt x="132479" y="6542"/>
                    <a:pt x="124538" y="6903"/>
                  </a:cubicBezTo>
                  <a:close/>
                </a:path>
              </a:pathLst>
            </a:custGeom>
            <a:solidFill>
              <a:srgbClr val="000000"/>
            </a:solidFill>
            <a:ln w="1804" cap="flat">
              <a:noFill/>
              <a:prstDash val="solid"/>
              <a:miter/>
            </a:ln>
          </p:spPr>
          <p:txBody>
            <a:bodyPr rtlCol="0" anchor="ctr"/>
            <a:lstStyle/>
            <a:p>
              <a:endParaRPr lang="en-US"/>
            </a:p>
          </p:txBody>
        </p:sp>
        <p:sp>
          <p:nvSpPr>
            <p:cNvPr id="3072" name="Freeform 1077">
              <a:extLst>
                <a:ext uri="{FF2B5EF4-FFF2-40B4-BE49-F238E27FC236}">
                  <a16:creationId xmlns:a16="http://schemas.microsoft.com/office/drawing/2014/main" id="{5364D75B-521C-7F7F-2B4D-F05515EB2D03}"/>
                </a:ext>
              </a:extLst>
            </p:cNvPr>
            <p:cNvSpPr/>
            <p:nvPr/>
          </p:nvSpPr>
          <p:spPr>
            <a:xfrm>
              <a:off x="9477981" y="3985151"/>
              <a:ext cx="41300" cy="137408"/>
            </a:xfrm>
            <a:custGeom>
              <a:avLst/>
              <a:gdLst>
                <a:gd name="connsiteX0" fmla="*/ 636 w 41300"/>
                <a:gd name="connsiteY0" fmla="*/ 137409 h 137408"/>
                <a:gd name="connsiteX1" fmla="*/ 37273 w 41300"/>
                <a:gd name="connsiteY1" fmla="*/ 7287 h 137408"/>
                <a:gd name="connsiteX2" fmla="*/ 27166 w 41300"/>
                <a:gd name="connsiteY2" fmla="*/ 68 h 137408"/>
                <a:gd name="connsiteX3" fmla="*/ 21030 w 41300"/>
                <a:gd name="connsiteY3" fmla="*/ 8009 h 137408"/>
                <a:gd name="connsiteX4" fmla="*/ 21571 w 41300"/>
                <a:gd name="connsiteY4" fmla="*/ 19199 h 137408"/>
                <a:gd name="connsiteX5" fmla="*/ 276 w 41300"/>
                <a:gd name="connsiteY5" fmla="*/ 129107 h 137408"/>
                <a:gd name="connsiteX6" fmla="*/ 636 w 41300"/>
                <a:gd name="connsiteY6" fmla="*/ 137409 h 13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00" h="137408">
                  <a:moveTo>
                    <a:pt x="636" y="137409"/>
                  </a:moveTo>
                  <a:cubicBezTo>
                    <a:pt x="32761" y="107450"/>
                    <a:pt x="49545" y="45909"/>
                    <a:pt x="37273" y="7287"/>
                  </a:cubicBezTo>
                  <a:cubicBezTo>
                    <a:pt x="35649" y="2234"/>
                    <a:pt x="32580" y="-473"/>
                    <a:pt x="27166" y="68"/>
                  </a:cubicBezTo>
                  <a:cubicBezTo>
                    <a:pt x="22474" y="610"/>
                    <a:pt x="21391" y="4219"/>
                    <a:pt x="21030" y="8009"/>
                  </a:cubicBezTo>
                  <a:cubicBezTo>
                    <a:pt x="20669" y="11619"/>
                    <a:pt x="21211" y="15408"/>
                    <a:pt x="21571" y="19199"/>
                  </a:cubicBezTo>
                  <a:cubicBezTo>
                    <a:pt x="25903" y="58000"/>
                    <a:pt x="24098" y="95719"/>
                    <a:pt x="276" y="129107"/>
                  </a:cubicBezTo>
                  <a:cubicBezTo>
                    <a:pt x="-446" y="130009"/>
                    <a:pt x="456" y="132356"/>
                    <a:pt x="636" y="137409"/>
                  </a:cubicBezTo>
                  <a:close/>
                </a:path>
              </a:pathLst>
            </a:custGeom>
            <a:solidFill>
              <a:srgbClr val="000000"/>
            </a:solidFill>
            <a:ln w="1804" cap="flat">
              <a:noFill/>
              <a:prstDash val="solid"/>
              <a:miter/>
            </a:ln>
          </p:spPr>
          <p:txBody>
            <a:bodyPr rtlCol="0" anchor="ctr"/>
            <a:lstStyle/>
            <a:p>
              <a:endParaRPr lang="en-US"/>
            </a:p>
          </p:txBody>
        </p:sp>
        <p:sp>
          <p:nvSpPr>
            <p:cNvPr id="3073" name="Freeform 1078">
              <a:extLst>
                <a:ext uri="{FF2B5EF4-FFF2-40B4-BE49-F238E27FC236}">
                  <a16:creationId xmlns:a16="http://schemas.microsoft.com/office/drawing/2014/main" id="{3904BC07-0F9A-69BF-07F4-A52612BD07DB}"/>
                </a:ext>
              </a:extLst>
            </p:cNvPr>
            <p:cNvSpPr/>
            <p:nvPr/>
          </p:nvSpPr>
          <p:spPr>
            <a:xfrm>
              <a:off x="8489080" y="4676434"/>
              <a:ext cx="131565" cy="24564"/>
            </a:xfrm>
            <a:custGeom>
              <a:avLst/>
              <a:gdLst>
                <a:gd name="connsiteX0" fmla="*/ 0 w 131565"/>
                <a:gd name="connsiteY0" fmla="*/ 9565 h 24564"/>
                <a:gd name="connsiteX1" fmla="*/ 6136 w 131565"/>
                <a:gd name="connsiteY1" fmla="*/ 17687 h 24564"/>
                <a:gd name="connsiteX2" fmla="*/ 22559 w 131565"/>
                <a:gd name="connsiteY2" fmla="*/ 19311 h 24564"/>
                <a:gd name="connsiteX3" fmla="*/ 86447 w 131565"/>
                <a:gd name="connsiteY3" fmla="*/ 21296 h 24564"/>
                <a:gd name="connsiteX4" fmla="*/ 131565 w 131565"/>
                <a:gd name="connsiteY4" fmla="*/ 21296 h 24564"/>
                <a:gd name="connsiteX5" fmla="*/ 7941 w 131565"/>
                <a:gd name="connsiteY5" fmla="*/ 0 h 24564"/>
                <a:gd name="connsiteX6" fmla="*/ 0 w 131565"/>
                <a:gd name="connsiteY6" fmla="*/ 9565 h 2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565" h="24564">
                  <a:moveTo>
                    <a:pt x="0" y="9565"/>
                  </a:moveTo>
                  <a:cubicBezTo>
                    <a:pt x="0" y="13716"/>
                    <a:pt x="2346" y="16965"/>
                    <a:pt x="6136" y="17687"/>
                  </a:cubicBezTo>
                  <a:cubicBezTo>
                    <a:pt x="11550" y="18950"/>
                    <a:pt x="17145" y="19852"/>
                    <a:pt x="22559" y="19311"/>
                  </a:cubicBezTo>
                  <a:cubicBezTo>
                    <a:pt x="44035" y="17145"/>
                    <a:pt x="65151" y="19311"/>
                    <a:pt x="86447" y="21296"/>
                  </a:cubicBezTo>
                  <a:cubicBezTo>
                    <a:pt x="100163" y="22559"/>
                    <a:pt x="114781" y="27973"/>
                    <a:pt x="131565" y="21296"/>
                  </a:cubicBezTo>
                  <a:cubicBezTo>
                    <a:pt x="91139" y="-2346"/>
                    <a:pt x="49269" y="722"/>
                    <a:pt x="7941" y="0"/>
                  </a:cubicBezTo>
                  <a:cubicBezTo>
                    <a:pt x="3068" y="0"/>
                    <a:pt x="0" y="3970"/>
                    <a:pt x="0" y="9565"/>
                  </a:cubicBezTo>
                  <a:close/>
                </a:path>
              </a:pathLst>
            </a:custGeom>
            <a:solidFill>
              <a:srgbClr val="000000"/>
            </a:solidFill>
            <a:ln w="1804" cap="flat">
              <a:noFill/>
              <a:prstDash val="solid"/>
              <a:miter/>
            </a:ln>
          </p:spPr>
          <p:txBody>
            <a:bodyPr rtlCol="0" anchor="ctr"/>
            <a:lstStyle/>
            <a:p>
              <a:endParaRPr lang="en-US"/>
            </a:p>
          </p:txBody>
        </p:sp>
        <p:sp>
          <p:nvSpPr>
            <p:cNvPr id="3075" name="Freeform 1079">
              <a:extLst>
                <a:ext uri="{FF2B5EF4-FFF2-40B4-BE49-F238E27FC236}">
                  <a16:creationId xmlns:a16="http://schemas.microsoft.com/office/drawing/2014/main" id="{833C37CB-BA0F-4FAE-C30E-25DDD5554484}"/>
                </a:ext>
              </a:extLst>
            </p:cNvPr>
            <p:cNvSpPr/>
            <p:nvPr/>
          </p:nvSpPr>
          <p:spPr>
            <a:xfrm>
              <a:off x="8065508" y="4663686"/>
              <a:ext cx="132519" cy="21858"/>
            </a:xfrm>
            <a:custGeom>
              <a:avLst/>
              <a:gdLst>
                <a:gd name="connsiteX0" fmla="*/ 132287 w 132519"/>
                <a:gd name="connsiteY0" fmla="*/ 17259 h 21858"/>
                <a:gd name="connsiteX1" fmla="*/ 123985 w 132519"/>
                <a:gd name="connsiteY1" fmla="*/ 8055 h 21858"/>
                <a:gd name="connsiteX2" fmla="*/ 74536 w 132519"/>
                <a:gd name="connsiteY2" fmla="*/ 295 h 21858"/>
                <a:gd name="connsiteX3" fmla="*/ 12994 w 132519"/>
                <a:gd name="connsiteY3" fmla="*/ 3182 h 21858"/>
                <a:gd name="connsiteX4" fmla="*/ 0 w 132519"/>
                <a:gd name="connsiteY4" fmla="*/ 10942 h 21858"/>
                <a:gd name="connsiteX5" fmla="*/ 15160 w 132519"/>
                <a:gd name="connsiteY5" fmla="*/ 18342 h 21858"/>
                <a:gd name="connsiteX6" fmla="*/ 120737 w 132519"/>
                <a:gd name="connsiteY6" fmla="*/ 20688 h 21858"/>
                <a:gd name="connsiteX7" fmla="*/ 132287 w 132519"/>
                <a:gd name="connsiteY7" fmla="*/ 17259 h 2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19" h="21858">
                  <a:moveTo>
                    <a:pt x="132287" y="17259"/>
                  </a:moveTo>
                  <a:cubicBezTo>
                    <a:pt x="133731" y="11303"/>
                    <a:pt x="128136" y="10221"/>
                    <a:pt x="123985" y="8055"/>
                  </a:cubicBezTo>
                  <a:cubicBezTo>
                    <a:pt x="108284" y="114"/>
                    <a:pt x="91319" y="1377"/>
                    <a:pt x="74536" y="295"/>
                  </a:cubicBezTo>
                  <a:cubicBezTo>
                    <a:pt x="53781" y="-1149"/>
                    <a:pt x="33568" y="3182"/>
                    <a:pt x="12994" y="3182"/>
                  </a:cubicBezTo>
                  <a:cubicBezTo>
                    <a:pt x="7399" y="3182"/>
                    <a:pt x="0" y="4265"/>
                    <a:pt x="0" y="10942"/>
                  </a:cubicBezTo>
                  <a:cubicBezTo>
                    <a:pt x="180" y="20147"/>
                    <a:pt x="9024" y="19605"/>
                    <a:pt x="15160" y="18342"/>
                  </a:cubicBezTo>
                  <a:cubicBezTo>
                    <a:pt x="50713" y="10582"/>
                    <a:pt x="85544" y="20869"/>
                    <a:pt x="120737" y="20688"/>
                  </a:cubicBezTo>
                  <a:cubicBezTo>
                    <a:pt x="125429" y="21952"/>
                    <a:pt x="130843" y="23576"/>
                    <a:pt x="132287" y="17259"/>
                  </a:cubicBezTo>
                  <a:close/>
                </a:path>
              </a:pathLst>
            </a:custGeom>
            <a:solidFill>
              <a:srgbClr val="000000"/>
            </a:solidFill>
            <a:ln w="1804" cap="flat">
              <a:noFill/>
              <a:prstDash val="solid"/>
              <a:miter/>
            </a:ln>
          </p:spPr>
          <p:txBody>
            <a:bodyPr rtlCol="0" anchor="ctr"/>
            <a:lstStyle/>
            <a:p>
              <a:endParaRPr lang="en-US"/>
            </a:p>
          </p:txBody>
        </p:sp>
        <p:sp>
          <p:nvSpPr>
            <p:cNvPr id="3076" name="Freeform 1080">
              <a:extLst>
                <a:ext uri="{FF2B5EF4-FFF2-40B4-BE49-F238E27FC236}">
                  <a16:creationId xmlns:a16="http://schemas.microsoft.com/office/drawing/2014/main" id="{412B7F42-F796-33D6-D88B-F89AF0281419}"/>
                </a:ext>
              </a:extLst>
            </p:cNvPr>
            <p:cNvSpPr/>
            <p:nvPr/>
          </p:nvSpPr>
          <p:spPr>
            <a:xfrm>
              <a:off x="8930146" y="4672286"/>
              <a:ext cx="98910" cy="16431"/>
            </a:xfrm>
            <a:custGeom>
              <a:avLst/>
              <a:gdLst>
                <a:gd name="connsiteX0" fmla="*/ 6869 w 98910"/>
                <a:gd name="connsiteY0" fmla="*/ 15156 h 16431"/>
                <a:gd name="connsiteX1" fmla="*/ 98911 w 98910"/>
                <a:gd name="connsiteY1" fmla="*/ 14976 h 16431"/>
                <a:gd name="connsiteX2" fmla="*/ 70396 w 98910"/>
                <a:gd name="connsiteY2" fmla="*/ 2703 h 16431"/>
                <a:gd name="connsiteX3" fmla="*/ 6148 w 98910"/>
                <a:gd name="connsiteY3" fmla="*/ 358 h 16431"/>
                <a:gd name="connsiteX4" fmla="*/ 11 w 98910"/>
                <a:gd name="connsiteY4" fmla="*/ 7576 h 16431"/>
                <a:gd name="connsiteX5" fmla="*/ 6869 w 98910"/>
                <a:gd name="connsiteY5" fmla="*/ 15156 h 1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10" h="16431">
                  <a:moveTo>
                    <a:pt x="6869" y="15156"/>
                  </a:moveTo>
                  <a:cubicBezTo>
                    <a:pt x="36287" y="15336"/>
                    <a:pt x="65704" y="18044"/>
                    <a:pt x="98911" y="14976"/>
                  </a:cubicBezTo>
                  <a:cubicBezTo>
                    <a:pt x="88263" y="6493"/>
                    <a:pt x="79059" y="5410"/>
                    <a:pt x="70396" y="2703"/>
                  </a:cubicBezTo>
                  <a:cubicBezTo>
                    <a:pt x="49100" y="-3974"/>
                    <a:pt x="27444" y="4328"/>
                    <a:pt x="6148" y="358"/>
                  </a:cubicBezTo>
                  <a:cubicBezTo>
                    <a:pt x="1816" y="-365"/>
                    <a:pt x="-169" y="3245"/>
                    <a:pt x="11" y="7576"/>
                  </a:cubicBezTo>
                  <a:cubicBezTo>
                    <a:pt x="553" y="11908"/>
                    <a:pt x="3260" y="15156"/>
                    <a:pt x="6869" y="15156"/>
                  </a:cubicBezTo>
                  <a:close/>
                </a:path>
              </a:pathLst>
            </a:custGeom>
            <a:solidFill>
              <a:srgbClr val="000000"/>
            </a:solidFill>
            <a:ln w="1804" cap="flat">
              <a:noFill/>
              <a:prstDash val="solid"/>
              <a:miter/>
            </a:ln>
          </p:spPr>
          <p:txBody>
            <a:bodyPr rtlCol="0" anchor="ctr"/>
            <a:lstStyle/>
            <a:p>
              <a:endParaRPr lang="en-US"/>
            </a:p>
          </p:txBody>
        </p:sp>
      </p:grpSp>
    </p:spTree>
    <p:extLst>
      <p:ext uri="{BB962C8B-B14F-4D97-AF65-F5344CB8AC3E}">
        <p14:creationId xmlns:p14="http://schemas.microsoft.com/office/powerpoint/2010/main" val="2261496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What is Credit Card Processing and How Does it Work? | Square">
            <a:extLst>
              <a:ext uri="{FF2B5EF4-FFF2-40B4-BE49-F238E27FC236}">
                <a16:creationId xmlns:a16="http://schemas.microsoft.com/office/drawing/2014/main" id="{AECBB8F8-F4BE-5CAC-9597-D189051D7B2D}"/>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4417" b="9641"/>
          <a:stretch/>
        </p:blipFill>
        <p:spPr bwMode="auto">
          <a:xfrm>
            <a:off x="4846623" y="0"/>
            <a:ext cx="6351159" cy="3673389"/>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A7143EDA-1F9D-1828-613F-AC9B7815B564}"/>
              </a:ext>
            </a:extLst>
          </p:cNvPr>
          <p:cNvSpPr>
            <a:spLocks noGrp="1"/>
          </p:cNvSpPr>
          <p:nvPr>
            <p:ph type="body" sz="quarter" idx="13"/>
          </p:nvPr>
        </p:nvSpPr>
        <p:spPr/>
        <p:txBody>
          <a:bodyPr/>
          <a:lstStyle/>
          <a:p>
            <a:endParaRPr lang="en-IE" dirty="0"/>
          </a:p>
        </p:txBody>
      </p:sp>
      <p:sp>
        <p:nvSpPr>
          <p:cNvPr id="3" name="Text Placeholder 2">
            <a:extLst>
              <a:ext uri="{FF2B5EF4-FFF2-40B4-BE49-F238E27FC236}">
                <a16:creationId xmlns:a16="http://schemas.microsoft.com/office/drawing/2014/main" id="{E3ADC4F7-C978-FFBF-133F-74E39E99D54C}"/>
              </a:ext>
            </a:extLst>
          </p:cNvPr>
          <p:cNvSpPr>
            <a:spLocks noGrp="1"/>
          </p:cNvSpPr>
          <p:nvPr>
            <p:ph type="body" sz="quarter" idx="14"/>
          </p:nvPr>
        </p:nvSpPr>
        <p:spPr>
          <a:xfrm>
            <a:off x="195100" y="3917570"/>
            <a:ext cx="11520084" cy="2189496"/>
          </a:xfrm>
          <a:noFill/>
        </p:spPr>
        <p:txBody>
          <a:bodyPr/>
          <a:lstStyle/>
          <a:p>
            <a:r>
              <a:rPr lang="en-GB" b="0" i="0" dirty="0">
                <a:solidFill>
                  <a:srgbClr val="003A50"/>
                </a:solidFill>
                <a:effectLst/>
                <a:hlinkClick r:id="rId3"/>
              </a:rPr>
              <a:t>Square </a:t>
            </a:r>
            <a:r>
              <a:rPr lang="en-GB" b="0" i="0" dirty="0">
                <a:solidFill>
                  <a:srgbClr val="003A50"/>
                </a:solidFill>
                <a:effectLst/>
              </a:rPr>
              <a:t>helpt verkopers van elke grootte om hun bedrijf efficiënt en papierloos te starten, te runnen en te laten groeien. Accepteer betalingen op elke gewenste manier. Of u nu online of persoonlijk betaalt, u kunt snel en veilig betaald worden met verschillende hardware en software voor het verwerken van creditcards, Apple Pay en Android Pay, inclusief aanraakvrije opties. </a:t>
            </a:r>
            <a:r>
              <a:rPr lang="en-GB" i="0" dirty="0">
                <a:solidFill>
                  <a:srgbClr val="003A50"/>
                </a:solidFill>
                <a:effectLst/>
              </a:rPr>
              <a:t>Verbind je Square-account met Xero om je dagelijkse verkooptransacties automatisch te synchroniseren en Square als betaalservice te gebruiken. Bespaar tijd - geen handmatige gegevensinvoer meer.</a:t>
            </a:r>
            <a:endParaRPr lang="en-IE" dirty="0">
              <a:solidFill>
                <a:srgbClr val="003A50"/>
              </a:solidFill>
            </a:endParaRPr>
          </a:p>
        </p:txBody>
      </p:sp>
      <p:sp>
        <p:nvSpPr>
          <p:cNvPr id="5" name="Text Placeholder 7">
            <a:extLst>
              <a:ext uri="{FF2B5EF4-FFF2-40B4-BE49-F238E27FC236}">
                <a16:creationId xmlns:a16="http://schemas.microsoft.com/office/drawing/2014/main" id="{0D929503-590C-0A1A-6AB7-AB5B473ECC58}"/>
              </a:ext>
            </a:extLst>
          </p:cNvPr>
          <p:cNvSpPr txBox="1">
            <a:spLocks/>
          </p:cNvSpPr>
          <p:nvPr/>
        </p:nvSpPr>
        <p:spPr>
          <a:xfrm>
            <a:off x="7391" y="-12292"/>
            <a:ext cx="5826059" cy="3715023"/>
          </a:xfrm>
          <a:prstGeom prst="rect">
            <a:avLst/>
          </a:prstGeom>
          <a:solidFill>
            <a:srgbClr val="0095D7"/>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a:buNone/>
              <a:defRPr lang="en-US" sz="3600" b="1" kern="1200" dirty="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lvl="1" indent="0">
              <a:buFont typeface="Arial"/>
              <a:buNone/>
            </a:pPr>
            <a:endParaRPr lang="en-GB" sz="2800" b="1" u="sng" dirty="0">
              <a:solidFill>
                <a:schemeClr val="bg1"/>
              </a:solidFill>
              <a:hlinkClick r:id="rId4">
                <a:extLst>
                  <a:ext uri="{A12FA001-AC4F-418D-AE19-62706E023703}">
                    <ahyp:hlinkClr xmlns:ahyp="http://schemas.microsoft.com/office/drawing/2018/hyperlinkcolor" val="tx"/>
                  </a:ext>
                </a:extLst>
              </a:hlinkClick>
            </a:endParaRPr>
          </a:p>
          <a:p>
            <a:pPr marL="457200" lvl="1" indent="0">
              <a:buFont typeface="Arial"/>
              <a:buNone/>
            </a:pPr>
            <a:r>
              <a:rPr lang="en-GB" sz="2800" b="1" u="sng" dirty="0">
                <a:solidFill>
                  <a:schemeClr val="bg1"/>
                </a:solidFill>
                <a:hlinkClick r:id="rId4">
                  <a:extLst>
                    <a:ext uri="{A12FA001-AC4F-418D-AE19-62706E023703}">
                      <ahyp:hlinkClr xmlns:ahyp="http://schemas.microsoft.com/office/drawing/2018/hyperlinkcolor" val="tx"/>
                    </a:ext>
                  </a:extLst>
                </a:hlinkClick>
              </a:rPr>
              <a:t>Square </a:t>
            </a:r>
            <a:r>
              <a:rPr lang="en-GB" sz="2800" b="1" u="sng" dirty="0">
                <a:solidFill>
                  <a:schemeClr val="bg1"/>
                </a:solidFill>
              </a:rPr>
              <a:t>App </a:t>
            </a:r>
            <a:r>
              <a:rPr lang="en-GB" dirty="0">
                <a:solidFill>
                  <a:schemeClr val="bg1"/>
                </a:solidFill>
              </a:rPr>
              <a:t>kan u helpen papierloos te werken en uw bedrijf efficiënter te maken</a:t>
            </a:r>
            <a:r>
              <a:rPr lang="en-GB" i="0" dirty="0">
                <a:solidFill>
                  <a:schemeClr val="bg1"/>
                </a:solidFill>
                <a:effectLst/>
              </a:rPr>
              <a:t>. Naast betalingen biedt </a:t>
            </a:r>
            <a:r>
              <a:rPr lang="en-GB" i="0" dirty="0">
                <a:solidFill>
                  <a:schemeClr val="bg1"/>
                </a:solidFill>
                <a:effectLst/>
                <a:hlinkClick r:id="rId5">
                  <a:extLst>
                    <a:ext uri="{A12FA001-AC4F-418D-AE19-62706E023703}">
                      <ahyp:hlinkClr xmlns:ahyp="http://schemas.microsoft.com/office/drawing/2018/hyperlinkcolor" val="tx"/>
                    </a:ext>
                  </a:extLst>
                </a:hlinkClick>
              </a:rPr>
              <a:t>Square </a:t>
            </a:r>
            <a:r>
              <a:rPr lang="en-GB" i="0" dirty="0">
                <a:solidFill>
                  <a:schemeClr val="bg1"/>
                </a:solidFill>
                <a:effectLst/>
              </a:rPr>
              <a:t>een reeks tools om elke klus te klaren, zoals point-of-sale, eCommerce, afhalen en bezorgen, online planning, marketing en nog veel meer. </a:t>
            </a:r>
          </a:p>
        </p:txBody>
      </p:sp>
      <p:pic>
        <p:nvPicPr>
          <p:cNvPr id="4100" name="Picture 4" descr="Square | Solutions For Your Small, Medium &amp; Large Business">
            <a:extLst>
              <a:ext uri="{FF2B5EF4-FFF2-40B4-BE49-F238E27FC236}">
                <a16:creationId xmlns:a16="http://schemas.microsoft.com/office/drawing/2014/main" id="{91A8E190-84B8-10B6-DEBE-0687EDE0C96A}"/>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6804" y="-343751"/>
            <a:ext cx="4440971" cy="177467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E28B399-5D68-8BF2-54EB-F0D3FA5D97C8}"/>
              </a:ext>
            </a:extLst>
          </p:cNvPr>
          <p:cNvSpPr/>
          <p:nvPr/>
        </p:nvSpPr>
        <p:spPr>
          <a:xfrm>
            <a:off x="10031240" y="-29342"/>
            <a:ext cx="2160759" cy="3702731"/>
          </a:xfrm>
          <a:prstGeom prst="rect">
            <a:avLst/>
          </a:prstGeom>
          <a:solidFill>
            <a:srgbClr val="009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Rectangle 5">
            <a:extLst>
              <a:ext uri="{FF2B5EF4-FFF2-40B4-BE49-F238E27FC236}">
                <a16:creationId xmlns:a16="http://schemas.microsoft.com/office/drawing/2014/main" id="{FE5958E1-77F4-86DD-6B6A-DF1C419943D2}"/>
              </a:ext>
            </a:extLst>
          </p:cNvPr>
          <p:cNvSpPr/>
          <p:nvPr/>
        </p:nvSpPr>
        <p:spPr>
          <a:xfrm>
            <a:off x="10059591" y="708139"/>
            <a:ext cx="2122001" cy="878877"/>
          </a:xfrm>
          <a:prstGeom prst="rect">
            <a:avLst/>
          </a:prstGeom>
          <a:solidFill>
            <a:srgbClr val="009E01"/>
          </a:solidFill>
          <a:ln>
            <a:solidFill>
              <a:srgbClr val="00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t>Milieuvriendelijke </a:t>
            </a:r>
            <a:r>
              <a:rPr lang="en-IE" sz="2400" dirty="0"/>
              <a:t>tool voor papierloze betaling</a:t>
            </a:r>
          </a:p>
        </p:txBody>
      </p:sp>
      <p:pic>
        <p:nvPicPr>
          <p:cNvPr id="7" name="Graphic 6" descr="Recycle with solid fill">
            <a:extLst>
              <a:ext uri="{FF2B5EF4-FFF2-40B4-BE49-F238E27FC236}">
                <a16:creationId xmlns:a16="http://schemas.microsoft.com/office/drawing/2014/main" id="{DCC4A74B-C1AD-981F-DF40-0DE94E0AB9B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15932" y="2165241"/>
            <a:ext cx="1391373" cy="1391373"/>
          </a:xfrm>
          <a:prstGeom prst="rect">
            <a:avLst/>
          </a:prstGeom>
        </p:spPr>
      </p:pic>
    </p:spTree>
    <p:extLst>
      <p:ext uri="{BB962C8B-B14F-4D97-AF65-F5344CB8AC3E}">
        <p14:creationId xmlns:p14="http://schemas.microsoft.com/office/powerpoint/2010/main" val="18056427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D113441E-AAB9-AAEF-D3EE-1F7B7F3D18E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838"/>
          <a:stretch/>
        </p:blipFill>
        <p:spPr>
          <a:xfrm>
            <a:off x="6014362" y="1"/>
            <a:ext cx="4073927" cy="2548134"/>
          </a:xfrm>
          <a:prstGeom prst="rect">
            <a:avLst/>
          </a:prstGeom>
        </p:spPr>
      </p:pic>
      <p:sp>
        <p:nvSpPr>
          <p:cNvPr id="8" name="Text Placeholder 7">
            <a:extLst>
              <a:ext uri="{FF2B5EF4-FFF2-40B4-BE49-F238E27FC236}">
                <a16:creationId xmlns:a16="http://schemas.microsoft.com/office/drawing/2014/main" id="{42B6C440-F015-DB05-D9EC-C4D4CE20A44E}"/>
              </a:ext>
            </a:extLst>
          </p:cNvPr>
          <p:cNvSpPr>
            <a:spLocks noGrp="1"/>
          </p:cNvSpPr>
          <p:nvPr>
            <p:ph type="body" sz="quarter" idx="13"/>
          </p:nvPr>
        </p:nvSpPr>
        <p:spPr>
          <a:xfrm>
            <a:off x="7391" y="-12289"/>
            <a:ext cx="6006971" cy="3644047"/>
          </a:xfrm>
          <a:solidFill>
            <a:srgbClr val="01545D"/>
          </a:solidFill>
        </p:spPr>
        <p:txBody>
          <a:bodyPr anchor="ctr">
            <a:noAutofit/>
          </a:bodyPr>
          <a:lstStyle/>
          <a:p>
            <a:pPr marL="457200" lvl="1" indent="0">
              <a:lnSpc>
                <a:spcPct val="100000"/>
              </a:lnSpc>
              <a:spcBef>
                <a:spcPts val="0"/>
              </a:spcBef>
              <a:buNone/>
            </a:pPr>
            <a:r>
              <a:rPr lang="en-GB" sz="2800" b="1" i="0" u="sng" dirty="0">
                <a:solidFill>
                  <a:schemeClr val="bg1"/>
                </a:solidFill>
                <a:effectLst/>
                <a:hlinkClick r:id="rId4">
                  <a:extLst>
                    <a:ext uri="{A12FA001-AC4F-418D-AE19-62706E023703}">
                      <ahyp:hlinkClr xmlns:ahyp="http://schemas.microsoft.com/office/drawing/2018/hyperlinkcolor" val="tx"/>
                    </a:ext>
                  </a:extLst>
                </a:hlinkClick>
              </a:rPr>
              <a:t>Sustain Analytics</a:t>
            </a:r>
            <a:r>
              <a:rPr lang="en-GB" sz="2800" b="1" u="sng" dirty="0">
                <a:solidFill>
                  <a:schemeClr val="bg1"/>
                </a:solidFill>
                <a:hlinkClick r:id="rId4">
                  <a:extLst>
                    <a:ext uri="{A12FA001-AC4F-418D-AE19-62706E023703}">
                      <ahyp:hlinkClr xmlns:ahyp="http://schemas.microsoft.com/office/drawing/2018/hyperlinkcolor" val="tx"/>
                    </a:ext>
                  </a:extLst>
                </a:hlinkClick>
              </a:rPr>
              <a:t>, Europa </a:t>
            </a:r>
            <a:r>
              <a:rPr lang="en-GB" sz="2200" b="0" i="0" dirty="0">
                <a:solidFill>
                  <a:schemeClr val="bg1"/>
                </a:solidFill>
                <a:effectLst/>
              </a:rPr>
              <a:t>Meet de CSR- en ESG-impact van activiteiten en producten. Het Corporate Impact Report van Morningstar Sustainalytics </a:t>
            </a:r>
            <a:r>
              <a:rPr lang="en-GB" sz="2200" b="1" i="0" dirty="0">
                <a:solidFill>
                  <a:schemeClr val="bg1"/>
                </a:solidFill>
                <a:effectLst/>
              </a:rPr>
              <a:t>berekent de sociale, economische en milieu-impact van een bedrijf</a:t>
            </a:r>
            <a:r>
              <a:rPr lang="en-GB" sz="2200" b="0" i="0" dirty="0">
                <a:solidFill>
                  <a:schemeClr val="bg1"/>
                </a:solidFill>
                <a:effectLst/>
              </a:rPr>
              <a:t>, waarbij de nadruk ligt op de materiële kwesties die het meest relevant zijn voor de sector en regio.</a:t>
            </a:r>
          </a:p>
          <a:p>
            <a:pPr marL="457200" lvl="1" indent="0">
              <a:lnSpc>
                <a:spcPct val="100000"/>
              </a:lnSpc>
              <a:spcBef>
                <a:spcPts val="0"/>
              </a:spcBef>
              <a:buNone/>
            </a:pPr>
            <a:endParaRPr lang="en-IE" dirty="0">
              <a:solidFill>
                <a:schemeClr val="bg1"/>
              </a:solidFill>
            </a:endParaRPr>
          </a:p>
        </p:txBody>
      </p:sp>
      <p:sp>
        <p:nvSpPr>
          <p:cNvPr id="9" name="Text Placeholder 8">
            <a:extLst>
              <a:ext uri="{FF2B5EF4-FFF2-40B4-BE49-F238E27FC236}">
                <a16:creationId xmlns:a16="http://schemas.microsoft.com/office/drawing/2014/main" id="{C703A2E0-3CB4-BA59-EE0C-DD1D77BB00C5}"/>
              </a:ext>
            </a:extLst>
          </p:cNvPr>
          <p:cNvSpPr>
            <a:spLocks noGrp="1"/>
          </p:cNvSpPr>
          <p:nvPr>
            <p:ph type="body" sz="quarter" idx="14"/>
          </p:nvPr>
        </p:nvSpPr>
        <p:spPr>
          <a:xfrm>
            <a:off x="226337" y="3962627"/>
            <a:ext cx="11954007" cy="2895373"/>
          </a:xfrm>
          <a:solidFill>
            <a:schemeClr val="bg1"/>
          </a:solidFill>
        </p:spPr>
        <p:txBody>
          <a:bodyPr/>
          <a:lstStyle/>
          <a:p>
            <a:pPr algn="l"/>
            <a:r>
              <a:rPr lang="en-GB" sz="2000" b="0" i="0" dirty="0">
                <a:solidFill>
                  <a:srgbClr val="212529"/>
                </a:solidFill>
                <a:effectLst/>
                <a:hlinkClick r:id="rId4"/>
              </a:rPr>
              <a:t>Sustain Analytics </a:t>
            </a:r>
            <a:r>
              <a:rPr lang="en-GB" sz="2000" b="0" i="0" dirty="0">
                <a:solidFill>
                  <a:srgbClr val="212529"/>
                </a:solidFill>
                <a:effectLst/>
              </a:rPr>
              <a:t>beoordeelt de CSR-impact van de activiteiten en producten van een bedrijf, met inbegrip van CSR-</a:t>
            </a:r>
            <a:r>
              <a:rPr lang="en-GB" sz="2000" b="0" i="0" dirty="0" err="1">
                <a:solidFill>
                  <a:srgbClr val="212529"/>
                </a:solidFill>
                <a:effectLst/>
              </a:rPr>
              <a:t>programma's</a:t>
            </a:r>
            <a:r>
              <a:rPr lang="en-GB" sz="2000" b="0" i="0" dirty="0">
                <a:solidFill>
                  <a:srgbClr val="212529"/>
                </a:solidFill>
                <a:effectLst/>
              </a:rPr>
              <a:t>, uitgaven aan de toeleveringsketen en activiteiten, waardoor betere inzichten worden verkregen om de interne besluitvorming te sturen en de reputatie bij collega's, investeerders en klanten te verbeteren. Er wordt bijvoorbeeld gekeken naar </a:t>
            </a:r>
            <a:r>
              <a:rPr lang="en-GB" sz="2000" b="0" i="0" dirty="0">
                <a:solidFill>
                  <a:srgbClr val="212529"/>
                </a:solidFill>
                <a:effectLst/>
                <a:hlinkClick r:id="rId5"/>
              </a:rPr>
              <a:t>materiële engagementkwesties (MEI's) </a:t>
            </a:r>
            <a:r>
              <a:rPr lang="en-GB" sz="2000" b="0" i="0" dirty="0">
                <a:solidFill>
                  <a:srgbClr val="212529"/>
                </a:solidFill>
                <a:effectLst/>
              </a:rPr>
              <a:t>die relevant zijn voor het type bedrijf en de locatie. Hoe voorkom je Greenwashing, hoe wek je het vertrouwen van belanghebbenden door transparante datagestuurde rapportage, hoe beoordeel je je toeleveringsketen, communiceer je </a:t>
            </a:r>
            <a:r>
              <a:rPr lang="en-GB" sz="2000" b="0" i="0" dirty="0" err="1">
                <a:solidFill>
                  <a:srgbClr val="212529"/>
                </a:solidFill>
                <a:effectLst/>
              </a:rPr>
              <a:t>je</a:t>
            </a:r>
            <a:r>
              <a:rPr lang="en-GB" sz="2000" b="0" i="0" dirty="0">
                <a:solidFill>
                  <a:srgbClr val="212529"/>
                </a:solidFill>
                <a:effectLst/>
              </a:rPr>
              <a:t> CSR-</a:t>
            </a:r>
            <a:r>
              <a:rPr lang="en-GB" sz="2000" b="0" i="0" dirty="0" err="1">
                <a:solidFill>
                  <a:srgbClr val="212529"/>
                </a:solidFill>
                <a:effectLst/>
              </a:rPr>
              <a:t>prestaties</a:t>
            </a:r>
            <a:r>
              <a:rPr lang="en-GB" sz="2000" b="0" i="0" dirty="0">
                <a:solidFill>
                  <a:srgbClr val="212529"/>
                </a:solidFill>
                <a:effectLst/>
              </a:rPr>
              <a:t> en biedt een Sustainable </a:t>
            </a:r>
            <a:r>
              <a:rPr lang="en-GB" sz="2000" dirty="0">
                <a:solidFill>
                  <a:srgbClr val="212529"/>
                </a:solidFill>
              </a:rPr>
              <a:t>Impact Framework met </a:t>
            </a:r>
            <a:r>
              <a:rPr lang="en-GB" sz="2000" b="0" i="0" dirty="0">
                <a:solidFill>
                  <a:srgbClr val="212529"/>
                </a:solidFill>
                <a:effectLst/>
              </a:rPr>
              <a:t>bevindingen die zijn gekoppeld aan de SDG's. </a:t>
            </a:r>
            <a:endParaRPr lang="en-GB" sz="2000" b="0" i="0" dirty="0">
              <a:solidFill>
                <a:srgbClr val="0A0A0A"/>
              </a:solidFill>
              <a:effectLst/>
            </a:endParaRPr>
          </a:p>
        </p:txBody>
      </p:sp>
      <p:sp>
        <p:nvSpPr>
          <p:cNvPr id="4" name="TextBox 3">
            <a:extLst>
              <a:ext uri="{FF2B5EF4-FFF2-40B4-BE49-F238E27FC236}">
                <a16:creationId xmlns:a16="http://schemas.microsoft.com/office/drawing/2014/main" id="{27CFC6A2-5B8C-2C3E-8F31-F4D9E31B94E6}"/>
              </a:ext>
            </a:extLst>
          </p:cNvPr>
          <p:cNvSpPr txBox="1"/>
          <p:nvPr/>
        </p:nvSpPr>
        <p:spPr>
          <a:xfrm>
            <a:off x="6014362" y="2815178"/>
            <a:ext cx="3998770" cy="646331"/>
          </a:xfrm>
          <a:prstGeom prst="rect">
            <a:avLst/>
          </a:prstGeom>
          <a:noFill/>
        </p:spPr>
        <p:txBody>
          <a:bodyPr wrap="square" rtlCol="0">
            <a:spAutoFit/>
          </a:bodyPr>
          <a:lstStyle/>
          <a:p>
            <a:pPr algn="ctr"/>
            <a:r>
              <a:rPr lang="en-IE" dirty="0">
                <a:hlinkClick r:id="rId2"/>
              </a:rPr>
              <a:t>Link naar Seminar ESG </a:t>
            </a:r>
            <a:r>
              <a:rPr lang="en-IE" dirty="0" err="1">
                <a:hlinkClick r:id="rId2"/>
              </a:rPr>
              <a:t>en</a:t>
            </a:r>
            <a:r>
              <a:rPr lang="en-IE" dirty="0">
                <a:hlinkClick r:id="rId2"/>
              </a:rPr>
              <a:t> CSR digitale integratie </a:t>
            </a:r>
            <a:endParaRPr lang="en-IE" dirty="0"/>
          </a:p>
        </p:txBody>
      </p:sp>
      <p:sp>
        <p:nvSpPr>
          <p:cNvPr id="2" name="Rectangle 1">
            <a:extLst>
              <a:ext uri="{FF2B5EF4-FFF2-40B4-BE49-F238E27FC236}">
                <a16:creationId xmlns:a16="http://schemas.microsoft.com/office/drawing/2014/main" id="{42CDF5EF-B6B9-D64B-ACDE-86C5A0F2F07D}"/>
              </a:ext>
            </a:extLst>
          </p:cNvPr>
          <p:cNvSpPr/>
          <p:nvPr/>
        </p:nvSpPr>
        <p:spPr>
          <a:xfrm>
            <a:off x="10019585" y="-47268"/>
            <a:ext cx="2160759" cy="3673389"/>
          </a:xfrm>
          <a:prstGeom prst="rect">
            <a:avLst/>
          </a:prstGeom>
          <a:solidFill>
            <a:srgbClr val="33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4AF636AE-0516-733F-3658-737126573643}"/>
              </a:ext>
            </a:extLst>
          </p:cNvPr>
          <p:cNvSpPr/>
          <p:nvPr/>
        </p:nvSpPr>
        <p:spPr>
          <a:xfrm>
            <a:off x="10050618" y="809028"/>
            <a:ext cx="2122001" cy="878877"/>
          </a:xfrm>
          <a:prstGeom prst="rect">
            <a:avLst/>
          </a:prstGeom>
          <a:solidFill>
            <a:srgbClr val="3333CC"/>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t>Marktplaats</a:t>
            </a:r>
          </a:p>
          <a:p>
            <a:pPr algn="ctr"/>
            <a:r>
              <a:rPr lang="en-IE" sz="2300" dirty="0"/>
              <a:t>Tool voor betrokkenheid van belanghebbenden en duurzaamheid in de toeleveringsketen</a:t>
            </a:r>
          </a:p>
        </p:txBody>
      </p:sp>
      <p:grpSp>
        <p:nvGrpSpPr>
          <p:cNvPr id="67" name="Graphic 4">
            <a:extLst>
              <a:ext uri="{FF2B5EF4-FFF2-40B4-BE49-F238E27FC236}">
                <a16:creationId xmlns:a16="http://schemas.microsoft.com/office/drawing/2014/main" id="{CAA1539F-DCED-BC21-1053-D4BA010058BF}"/>
              </a:ext>
            </a:extLst>
          </p:cNvPr>
          <p:cNvGrpSpPr/>
          <p:nvPr/>
        </p:nvGrpSpPr>
        <p:grpSpPr>
          <a:xfrm>
            <a:off x="10330030" y="2253995"/>
            <a:ext cx="1547423" cy="1287317"/>
            <a:chOff x="3751306" y="3417856"/>
            <a:chExt cx="1547423" cy="1287317"/>
          </a:xfrm>
        </p:grpSpPr>
        <p:sp>
          <p:nvSpPr>
            <p:cNvPr id="68" name="Freeform 546">
              <a:extLst>
                <a:ext uri="{FF2B5EF4-FFF2-40B4-BE49-F238E27FC236}">
                  <a16:creationId xmlns:a16="http://schemas.microsoft.com/office/drawing/2014/main" id="{2CE41DD9-58D1-0644-901E-7AF57FB35993}"/>
                </a:ext>
              </a:extLst>
            </p:cNvPr>
            <p:cNvSpPr/>
            <p:nvPr/>
          </p:nvSpPr>
          <p:spPr>
            <a:xfrm>
              <a:off x="3854696" y="4642504"/>
              <a:ext cx="1263" cy="10287"/>
            </a:xfrm>
            <a:custGeom>
              <a:avLst/>
              <a:gdLst>
                <a:gd name="connsiteX0" fmla="*/ 1263 w 1263"/>
                <a:gd name="connsiteY0" fmla="*/ 10287 h 10287"/>
                <a:gd name="connsiteX1" fmla="*/ 0 w 1263"/>
                <a:gd name="connsiteY1" fmla="*/ 0 h 10287"/>
                <a:gd name="connsiteX2" fmla="*/ 1263 w 1263"/>
                <a:gd name="connsiteY2" fmla="*/ 10287 h 10287"/>
              </a:gdLst>
              <a:ahLst/>
              <a:cxnLst>
                <a:cxn ang="0">
                  <a:pos x="connsiteX0" y="connsiteY0"/>
                </a:cxn>
                <a:cxn ang="0">
                  <a:pos x="connsiteX1" y="connsiteY1"/>
                </a:cxn>
                <a:cxn ang="0">
                  <a:pos x="connsiteX2" y="connsiteY2"/>
                </a:cxn>
              </a:cxnLst>
              <a:rect l="l" t="t" r="r" b="b"/>
              <a:pathLst>
                <a:path w="1263" h="10287">
                  <a:moveTo>
                    <a:pt x="1263" y="10287"/>
                  </a:moveTo>
                  <a:cubicBezTo>
                    <a:pt x="902" y="6858"/>
                    <a:pt x="361" y="3429"/>
                    <a:pt x="0" y="0"/>
                  </a:cubicBezTo>
                  <a:cubicBezTo>
                    <a:pt x="361" y="3609"/>
                    <a:pt x="722" y="7039"/>
                    <a:pt x="1263" y="10287"/>
                  </a:cubicBezTo>
                  <a:close/>
                </a:path>
              </a:pathLst>
            </a:custGeom>
            <a:solidFill>
              <a:srgbClr val="FFFFFF"/>
            </a:solidFill>
            <a:ln w="1804" cap="flat">
              <a:noFill/>
              <a:prstDash val="solid"/>
              <a:miter/>
            </a:ln>
          </p:spPr>
          <p:txBody>
            <a:bodyPr rtlCol="0" anchor="ctr"/>
            <a:lstStyle/>
            <a:p>
              <a:endParaRPr lang="en-US"/>
            </a:p>
          </p:txBody>
        </p:sp>
        <p:sp>
          <p:nvSpPr>
            <p:cNvPr id="69" name="Freeform 547">
              <a:extLst>
                <a:ext uri="{FF2B5EF4-FFF2-40B4-BE49-F238E27FC236}">
                  <a16:creationId xmlns:a16="http://schemas.microsoft.com/office/drawing/2014/main" id="{CEF0035A-A416-CF86-A432-10560F87ED72}"/>
                </a:ext>
              </a:extLst>
            </p:cNvPr>
            <p:cNvSpPr/>
            <p:nvPr/>
          </p:nvSpPr>
          <p:spPr>
            <a:xfrm>
              <a:off x="3851711" y="4443831"/>
              <a:ext cx="291002" cy="195673"/>
            </a:xfrm>
            <a:custGeom>
              <a:avLst/>
              <a:gdLst>
                <a:gd name="connsiteX0" fmla="*/ 39080 w 291002"/>
                <a:gd name="connsiteY0" fmla="*/ 190552 h 195673"/>
                <a:gd name="connsiteX1" fmla="*/ 143575 w 291002"/>
                <a:gd name="connsiteY1" fmla="*/ 193079 h 195673"/>
                <a:gd name="connsiteX2" fmla="*/ 222803 w 291002"/>
                <a:gd name="connsiteY2" fmla="*/ 171603 h 195673"/>
                <a:gd name="connsiteX3" fmla="*/ 274599 w 291002"/>
                <a:gd name="connsiteY3" fmla="*/ 118544 h 195673"/>
                <a:gd name="connsiteX4" fmla="*/ 290480 w 291002"/>
                <a:gd name="connsiteY4" fmla="*/ 42203 h 195673"/>
                <a:gd name="connsiteX5" fmla="*/ 287593 w 291002"/>
                <a:gd name="connsiteY5" fmla="*/ 20366 h 195673"/>
                <a:gd name="connsiteX6" fmla="*/ 283261 w 291002"/>
                <a:gd name="connsiteY6" fmla="*/ 18741 h 195673"/>
                <a:gd name="connsiteX7" fmla="*/ 236158 w 291002"/>
                <a:gd name="connsiteY7" fmla="*/ 9898 h 195673"/>
                <a:gd name="connsiteX8" fmla="*/ 32042 w 291002"/>
                <a:gd name="connsiteY8" fmla="*/ 6469 h 195673"/>
                <a:gd name="connsiteX9" fmla="*/ 2625 w 291002"/>
                <a:gd name="connsiteY9" fmla="*/ 36789 h 195673"/>
                <a:gd name="connsiteX10" fmla="*/ 1903 w 291002"/>
                <a:gd name="connsiteY10" fmla="*/ 186763 h 195673"/>
                <a:gd name="connsiteX11" fmla="*/ 1001 w 291002"/>
                <a:gd name="connsiteY11" fmla="*/ 174851 h 195673"/>
                <a:gd name="connsiteX12" fmla="*/ 39080 w 291002"/>
                <a:gd name="connsiteY12" fmla="*/ 190552 h 19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002" h="195673">
                  <a:moveTo>
                    <a:pt x="39080" y="190552"/>
                  </a:moveTo>
                  <a:cubicBezTo>
                    <a:pt x="73912" y="198133"/>
                    <a:pt x="108382" y="195786"/>
                    <a:pt x="143575" y="193079"/>
                  </a:cubicBezTo>
                  <a:cubicBezTo>
                    <a:pt x="171909" y="190914"/>
                    <a:pt x="198078" y="185860"/>
                    <a:pt x="222803" y="171603"/>
                  </a:cubicBezTo>
                  <a:cubicBezTo>
                    <a:pt x="243557" y="159692"/>
                    <a:pt x="264131" y="140200"/>
                    <a:pt x="274599" y="118544"/>
                  </a:cubicBezTo>
                  <a:cubicBezTo>
                    <a:pt x="286149" y="94721"/>
                    <a:pt x="293007" y="68913"/>
                    <a:pt x="290480" y="42203"/>
                  </a:cubicBezTo>
                  <a:cubicBezTo>
                    <a:pt x="289758" y="34984"/>
                    <a:pt x="288856" y="27765"/>
                    <a:pt x="287593" y="20366"/>
                  </a:cubicBezTo>
                  <a:cubicBezTo>
                    <a:pt x="286149" y="19825"/>
                    <a:pt x="284886" y="19283"/>
                    <a:pt x="283261" y="18741"/>
                  </a:cubicBezTo>
                  <a:cubicBezTo>
                    <a:pt x="267921" y="13869"/>
                    <a:pt x="251498" y="14049"/>
                    <a:pt x="236158" y="9898"/>
                  </a:cubicBezTo>
                  <a:cubicBezTo>
                    <a:pt x="168300" y="-8149"/>
                    <a:pt x="100081" y="3401"/>
                    <a:pt x="32042" y="6469"/>
                  </a:cubicBezTo>
                  <a:cubicBezTo>
                    <a:pt x="10024" y="7372"/>
                    <a:pt x="3347" y="14952"/>
                    <a:pt x="2625" y="36789"/>
                  </a:cubicBezTo>
                  <a:cubicBezTo>
                    <a:pt x="1181" y="86780"/>
                    <a:pt x="-2067" y="136772"/>
                    <a:pt x="1903" y="186763"/>
                  </a:cubicBezTo>
                  <a:cubicBezTo>
                    <a:pt x="1542" y="182792"/>
                    <a:pt x="1361" y="178822"/>
                    <a:pt x="1001" y="174851"/>
                  </a:cubicBezTo>
                  <a:cubicBezTo>
                    <a:pt x="12551" y="182070"/>
                    <a:pt x="25725" y="187665"/>
                    <a:pt x="39080" y="190552"/>
                  </a:cubicBezTo>
                  <a:close/>
                </a:path>
              </a:pathLst>
            </a:custGeom>
            <a:solidFill>
              <a:srgbClr val="FFFFFF"/>
            </a:solidFill>
            <a:ln w="1804" cap="flat">
              <a:noFill/>
              <a:prstDash val="solid"/>
              <a:miter/>
            </a:ln>
          </p:spPr>
          <p:txBody>
            <a:bodyPr rtlCol="0" anchor="ctr"/>
            <a:lstStyle/>
            <a:p>
              <a:endParaRPr lang="en-US"/>
            </a:p>
          </p:txBody>
        </p:sp>
        <p:sp>
          <p:nvSpPr>
            <p:cNvPr id="70" name="Freeform 548">
              <a:extLst>
                <a:ext uri="{FF2B5EF4-FFF2-40B4-BE49-F238E27FC236}">
                  <a16:creationId xmlns:a16="http://schemas.microsoft.com/office/drawing/2014/main" id="{4C254E41-50E0-DE88-83E1-8DA0AAD4BC72}"/>
                </a:ext>
              </a:extLst>
            </p:cNvPr>
            <p:cNvSpPr/>
            <p:nvPr/>
          </p:nvSpPr>
          <p:spPr>
            <a:xfrm>
              <a:off x="4155185" y="4482966"/>
              <a:ext cx="180" cy="902"/>
            </a:xfrm>
            <a:custGeom>
              <a:avLst/>
              <a:gdLst>
                <a:gd name="connsiteX0" fmla="*/ 0 w 180"/>
                <a:gd name="connsiteY0" fmla="*/ 0 h 902"/>
                <a:gd name="connsiteX1" fmla="*/ 180 w 180"/>
                <a:gd name="connsiteY1" fmla="*/ 902 h 902"/>
                <a:gd name="connsiteX2" fmla="*/ 0 w 180"/>
                <a:gd name="connsiteY2" fmla="*/ 0 h 902"/>
              </a:gdLst>
              <a:ahLst/>
              <a:cxnLst>
                <a:cxn ang="0">
                  <a:pos x="connsiteX0" y="connsiteY0"/>
                </a:cxn>
                <a:cxn ang="0">
                  <a:pos x="connsiteX1" y="connsiteY1"/>
                </a:cxn>
                <a:cxn ang="0">
                  <a:pos x="connsiteX2" y="connsiteY2"/>
                </a:cxn>
              </a:cxnLst>
              <a:rect l="l" t="t" r="r" b="b"/>
              <a:pathLst>
                <a:path w="180" h="902">
                  <a:moveTo>
                    <a:pt x="0" y="0"/>
                  </a:moveTo>
                  <a:cubicBezTo>
                    <a:pt x="0" y="361"/>
                    <a:pt x="180" y="542"/>
                    <a:pt x="180" y="902"/>
                  </a:cubicBezTo>
                  <a:cubicBezTo>
                    <a:pt x="180" y="542"/>
                    <a:pt x="180" y="181"/>
                    <a:pt x="0" y="0"/>
                  </a:cubicBezTo>
                  <a:close/>
                </a:path>
              </a:pathLst>
            </a:custGeom>
            <a:solidFill>
              <a:srgbClr val="FFFFFF"/>
            </a:solidFill>
            <a:ln w="1804" cap="flat">
              <a:noFill/>
              <a:prstDash val="solid"/>
              <a:miter/>
            </a:ln>
          </p:spPr>
          <p:txBody>
            <a:bodyPr rtlCol="0" anchor="ctr"/>
            <a:lstStyle/>
            <a:p>
              <a:endParaRPr lang="en-US"/>
            </a:p>
          </p:txBody>
        </p:sp>
        <p:sp>
          <p:nvSpPr>
            <p:cNvPr id="71" name="Freeform 549">
              <a:extLst>
                <a:ext uri="{FF2B5EF4-FFF2-40B4-BE49-F238E27FC236}">
                  <a16:creationId xmlns:a16="http://schemas.microsoft.com/office/drawing/2014/main" id="{E7EA9756-8568-F1DF-59E5-C889340116C7}"/>
                </a:ext>
              </a:extLst>
            </p:cNvPr>
            <p:cNvSpPr/>
            <p:nvPr/>
          </p:nvSpPr>
          <p:spPr>
            <a:xfrm>
              <a:off x="3856140" y="4654777"/>
              <a:ext cx="1804" cy="11911"/>
            </a:xfrm>
            <a:custGeom>
              <a:avLst/>
              <a:gdLst>
                <a:gd name="connsiteX0" fmla="*/ 1805 w 1804"/>
                <a:gd name="connsiteY0" fmla="*/ 11911 h 11911"/>
                <a:gd name="connsiteX1" fmla="*/ 0 w 1804"/>
                <a:gd name="connsiteY1" fmla="*/ 0 h 11911"/>
                <a:gd name="connsiteX2" fmla="*/ 1805 w 1804"/>
                <a:gd name="connsiteY2" fmla="*/ 11911 h 11911"/>
              </a:gdLst>
              <a:ahLst/>
              <a:cxnLst>
                <a:cxn ang="0">
                  <a:pos x="connsiteX0" y="connsiteY0"/>
                </a:cxn>
                <a:cxn ang="0">
                  <a:pos x="connsiteX1" y="connsiteY1"/>
                </a:cxn>
                <a:cxn ang="0">
                  <a:pos x="connsiteX2" y="connsiteY2"/>
                </a:cxn>
              </a:cxnLst>
              <a:rect l="l" t="t" r="r" b="b"/>
              <a:pathLst>
                <a:path w="1804" h="11911">
                  <a:moveTo>
                    <a:pt x="1805" y="11911"/>
                  </a:moveTo>
                  <a:cubicBezTo>
                    <a:pt x="1083" y="7941"/>
                    <a:pt x="541" y="3970"/>
                    <a:pt x="0" y="0"/>
                  </a:cubicBezTo>
                  <a:cubicBezTo>
                    <a:pt x="541" y="3970"/>
                    <a:pt x="1083" y="7941"/>
                    <a:pt x="1805" y="11911"/>
                  </a:cubicBezTo>
                  <a:close/>
                </a:path>
              </a:pathLst>
            </a:custGeom>
            <a:solidFill>
              <a:srgbClr val="FFFFFF"/>
            </a:solidFill>
            <a:ln w="1804" cap="flat">
              <a:noFill/>
              <a:prstDash val="solid"/>
              <a:miter/>
            </a:ln>
          </p:spPr>
          <p:txBody>
            <a:bodyPr rtlCol="0" anchor="ctr"/>
            <a:lstStyle/>
            <a:p>
              <a:endParaRPr lang="en-US"/>
            </a:p>
          </p:txBody>
        </p:sp>
        <p:sp>
          <p:nvSpPr>
            <p:cNvPr id="72" name="Freeform 550">
              <a:extLst>
                <a:ext uri="{FF2B5EF4-FFF2-40B4-BE49-F238E27FC236}">
                  <a16:creationId xmlns:a16="http://schemas.microsoft.com/office/drawing/2014/main" id="{A9F242B3-289A-8425-3660-92F1C6A0ECD9}"/>
                </a:ext>
              </a:extLst>
            </p:cNvPr>
            <p:cNvSpPr/>
            <p:nvPr/>
          </p:nvSpPr>
          <p:spPr>
            <a:xfrm>
              <a:off x="4143093" y="4465821"/>
              <a:ext cx="1263" cy="721"/>
            </a:xfrm>
            <a:custGeom>
              <a:avLst/>
              <a:gdLst>
                <a:gd name="connsiteX0" fmla="*/ 0 w 1263"/>
                <a:gd name="connsiteY0" fmla="*/ 0 h 721"/>
                <a:gd name="connsiteX1" fmla="*/ 1263 w 1263"/>
                <a:gd name="connsiteY1" fmla="*/ 722 h 721"/>
                <a:gd name="connsiteX2" fmla="*/ 0 w 1263"/>
                <a:gd name="connsiteY2" fmla="*/ 0 h 721"/>
              </a:gdLst>
              <a:ahLst/>
              <a:cxnLst>
                <a:cxn ang="0">
                  <a:pos x="connsiteX0" y="connsiteY0"/>
                </a:cxn>
                <a:cxn ang="0">
                  <a:pos x="connsiteX1" y="connsiteY1"/>
                </a:cxn>
                <a:cxn ang="0">
                  <a:pos x="connsiteX2" y="connsiteY2"/>
                </a:cxn>
              </a:cxnLst>
              <a:rect l="l" t="t" r="r" b="b"/>
              <a:pathLst>
                <a:path w="1263" h="721">
                  <a:moveTo>
                    <a:pt x="0" y="0"/>
                  </a:moveTo>
                  <a:cubicBezTo>
                    <a:pt x="361" y="181"/>
                    <a:pt x="722" y="542"/>
                    <a:pt x="1263" y="722"/>
                  </a:cubicBezTo>
                  <a:cubicBezTo>
                    <a:pt x="902" y="542"/>
                    <a:pt x="361" y="361"/>
                    <a:pt x="0" y="0"/>
                  </a:cubicBezTo>
                  <a:close/>
                </a:path>
              </a:pathLst>
            </a:custGeom>
            <a:solidFill>
              <a:srgbClr val="FFFFFF"/>
            </a:solidFill>
            <a:ln w="1804" cap="flat">
              <a:noFill/>
              <a:prstDash val="solid"/>
              <a:miter/>
            </a:ln>
          </p:spPr>
          <p:txBody>
            <a:bodyPr rtlCol="0" anchor="ctr"/>
            <a:lstStyle/>
            <a:p>
              <a:endParaRPr lang="en-US"/>
            </a:p>
          </p:txBody>
        </p:sp>
        <p:sp>
          <p:nvSpPr>
            <p:cNvPr id="73" name="Freeform 551">
              <a:extLst>
                <a:ext uri="{FF2B5EF4-FFF2-40B4-BE49-F238E27FC236}">
                  <a16:creationId xmlns:a16="http://schemas.microsoft.com/office/drawing/2014/main" id="{62F45F1E-B685-34A5-55FF-83E4A26806C6}"/>
                </a:ext>
              </a:extLst>
            </p:cNvPr>
            <p:cNvSpPr/>
            <p:nvPr/>
          </p:nvSpPr>
          <p:spPr>
            <a:xfrm>
              <a:off x="4141289" y="4464918"/>
              <a:ext cx="1263" cy="721"/>
            </a:xfrm>
            <a:custGeom>
              <a:avLst/>
              <a:gdLst>
                <a:gd name="connsiteX0" fmla="*/ 0 w 1263"/>
                <a:gd name="connsiteY0" fmla="*/ 0 h 721"/>
                <a:gd name="connsiteX1" fmla="*/ 1263 w 1263"/>
                <a:gd name="connsiteY1" fmla="*/ 722 h 721"/>
                <a:gd name="connsiteX2" fmla="*/ 0 w 1263"/>
                <a:gd name="connsiteY2" fmla="*/ 0 h 721"/>
              </a:gdLst>
              <a:ahLst/>
              <a:cxnLst>
                <a:cxn ang="0">
                  <a:pos x="connsiteX0" y="connsiteY0"/>
                </a:cxn>
                <a:cxn ang="0">
                  <a:pos x="connsiteX1" y="connsiteY1"/>
                </a:cxn>
                <a:cxn ang="0">
                  <a:pos x="connsiteX2" y="connsiteY2"/>
                </a:cxn>
              </a:cxnLst>
              <a:rect l="l" t="t" r="r" b="b"/>
              <a:pathLst>
                <a:path w="1263" h="721">
                  <a:moveTo>
                    <a:pt x="0" y="0"/>
                  </a:moveTo>
                  <a:cubicBezTo>
                    <a:pt x="541" y="181"/>
                    <a:pt x="902" y="542"/>
                    <a:pt x="1263" y="722"/>
                  </a:cubicBezTo>
                  <a:cubicBezTo>
                    <a:pt x="902" y="361"/>
                    <a:pt x="361" y="181"/>
                    <a:pt x="0" y="0"/>
                  </a:cubicBezTo>
                  <a:close/>
                </a:path>
              </a:pathLst>
            </a:custGeom>
            <a:solidFill>
              <a:srgbClr val="FFFFFF"/>
            </a:solidFill>
            <a:ln w="1804" cap="flat">
              <a:noFill/>
              <a:prstDash val="solid"/>
              <a:miter/>
            </a:ln>
          </p:spPr>
          <p:txBody>
            <a:bodyPr rtlCol="0" anchor="ctr"/>
            <a:lstStyle/>
            <a:p>
              <a:endParaRPr lang="en-US"/>
            </a:p>
          </p:txBody>
        </p:sp>
        <p:sp>
          <p:nvSpPr>
            <p:cNvPr id="74" name="Freeform 552">
              <a:extLst>
                <a:ext uri="{FF2B5EF4-FFF2-40B4-BE49-F238E27FC236}">
                  <a16:creationId xmlns:a16="http://schemas.microsoft.com/office/drawing/2014/main" id="{978C4504-7166-F976-0AED-8C9F87EB2C79}"/>
                </a:ext>
              </a:extLst>
            </p:cNvPr>
            <p:cNvSpPr/>
            <p:nvPr/>
          </p:nvSpPr>
          <p:spPr>
            <a:xfrm>
              <a:off x="3853614" y="4630413"/>
              <a:ext cx="1082" cy="11189"/>
            </a:xfrm>
            <a:custGeom>
              <a:avLst/>
              <a:gdLst>
                <a:gd name="connsiteX0" fmla="*/ 1083 w 1082"/>
                <a:gd name="connsiteY0" fmla="*/ 11189 h 11189"/>
                <a:gd name="connsiteX1" fmla="*/ 0 w 1082"/>
                <a:gd name="connsiteY1" fmla="*/ 0 h 11189"/>
                <a:gd name="connsiteX2" fmla="*/ 1083 w 1082"/>
                <a:gd name="connsiteY2" fmla="*/ 11189 h 11189"/>
              </a:gdLst>
              <a:ahLst/>
              <a:cxnLst>
                <a:cxn ang="0">
                  <a:pos x="connsiteX0" y="connsiteY0"/>
                </a:cxn>
                <a:cxn ang="0">
                  <a:pos x="connsiteX1" y="connsiteY1"/>
                </a:cxn>
                <a:cxn ang="0">
                  <a:pos x="connsiteX2" y="connsiteY2"/>
                </a:cxn>
              </a:cxnLst>
              <a:rect l="l" t="t" r="r" b="b"/>
              <a:pathLst>
                <a:path w="1082" h="11189">
                  <a:moveTo>
                    <a:pt x="1083" y="11189"/>
                  </a:moveTo>
                  <a:cubicBezTo>
                    <a:pt x="722" y="7400"/>
                    <a:pt x="361" y="3790"/>
                    <a:pt x="0" y="0"/>
                  </a:cubicBezTo>
                  <a:cubicBezTo>
                    <a:pt x="361" y="3790"/>
                    <a:pt x="722" y="7400"/>
                    <a:pt x="1083" y="11189"/>
                  </a:cubicBezTo>
                  <a:close/>
                </a:path>
              </a:pathLst>
            </a:custGeom>
            <a:solidFill>
              <a:srgbClr val="FFFFFF"/>
            </a:solidFill>
            <a:ln w="1804" cap="flat">
              <a:noFill/>
              <a:prstDash val="solid"/>
              <a:miter/>
            </a:ln>
          </p:spPr>
          <p:txBody>
            <a:bodyPr rtlCol="0" anchor="ctr"/>
            <a:lstStyle/>
            <a:p>
              <a:endParaRPr lang="en-US"/>
            </a:p>
          </p:txBody>
        </p:sp>
        <p:sp>
          <p:nvSpPr>
            <p:cNvPr id="75" name="Freeform 553">
              <a:extLst>
                <a:ext uri="{FF2B5EF4-FFF2-40B4-BE49-F238E27FC236}">
                  <a16:creationId xmlns:a16="http://schemas.microsoft.com/office/drawing/2014/main" id="{F4E0FB1B-15FA-70DC-0B23-6456DB89496F}"/>
                </a:ext>
              </a:extLst>
            </p:cNvPr>
            <p:cNvSpPr/>
            <p:nvPr/>
          </p:nvSpPr>
          <p:spPr>
            <a:xfrm>
              <a:off x="4139123" y="4464016"/>
              <a:ext cx="1624" cy="721"/>
            </a:xfrm>
            <a:custGeom>
              <a:avLst/>
              <a:gdLst>
                <a:gd name="connsiteX0" fmla="*/ 0 w 1624"/>
                <a:gd name="connsiteY0" fmla="*/ 0 h 721"/>
                <a:gd name="connsiteX1" fmla="*/ 1624 w 1624"/>
                <a:gd name="connsiteY1" fmla="*/ 722 h 721"/>
                <a:gd name="connsiteX2" fmla="*/ 0 w 1624"/>
                <a:gd name="connsiteY2" fmla="*/ 0 h 721"/>
              </a:gdLst>
              <a:ahLst/>
              <a:cxnLst>
                <a:cxn ang="0">
                  <a:pos x="connsiteX0" y="connsiteY0"/>
                </a:cxn>
                <a:cxn ang="0">
                  <a:pos x="connsiteX1" y="connsiteY1"/>
                </a:cxn>
                <a:cxn ang="0">
                  <a:pos x="connsiteX2" y="connsiteY2"/>
                </a:cxn>
              </a:cxnLst>
              <a:rect l="l" t="t" r="r" b="b"/>
              <a:pathLst>
                <a:path w="1624" h="721">
                  <a:moveTo>
                    <a:pt x="0" y="0"/>
                  </a:moveTo>
                  <a:cubicBezTo>
                    <a:pt x="542" y="181"/>
                    <a:pt x="1083" y="542"/>
                    <a:pt x="1624" y="722"/>
                  </a:cubicBezTo>
                  <a:cubicBezTo>
                    <a:pt x="1083" y="361"/>
                    <a:pt x="542" y="181"/>
                    <a:pt x="0" y="0"/>
                  </a:cubicBezTo>
                  <a:close/>
                </a:path>
              </a:pathLst>
            </a:custGeom>
            <a:solidFill>
              <a:srgbClr val="FFFFFF"/>
            </a:solidFill>
            <a:ln w="1804" cap="flat">
              <a:noFill/>
              <a:prstDash val="solid"/>
              <a:miter/>
            </a:ln>
          </p:spPr>
          <p:txBody>
            <a:bodyPr rtlCol="0" anchor="ctr"/>
            <a:lstStyle/>
            <a:p>
              <a:endParaRPr lang="en-US"/>
            </a:p>
          </p:txBody>
        </p:sp>
        <p:sp>
          <p:nvSpPr>
            <p:cNvPr id="76" name="Freeform 554">
              <a:extLst>
                <a:ext uri="{FF2B5EF4-FFF2-40B4-BE49-F238E27FC236}">
                  <a16:creationId xmlns:a16="http://schemas.microsoft.com/office/drawing/2014/main" id="{ADDD6810-2475-98D6-6996-82D16F5B28DC}"/>
                </a:ext>
              </a:extLst>
            </p:cNvPr>
            <p:cNvSpPr/>
            <p:nvPr/>
          </p:nvSpPr>
          <p:spPr>
            <a:xfrm>
              <a:off x="4155727" y="4485492"/>
              <a:ext cx="180" cy="902"/>
            </a:xfrm>
            <a:custGeom>
              <a:avLst/>
              <a:gdLst>
                <a:gd name="connsiteX0" fmla="*/ 0 w 180"/>
                <a:gd name="connsiteY0" fmla="*/ 0 h 902"/>
                <a:gd name="connsiteX1" fmla="*/ 180 w 180"/>
                <a:gd name="connsiteY1" fmla="*/ 902 h 902"/>
                <a:gd name="connsiteX2" fmla="*/ 0 w 180"/>
                <a:gd name="connsiteY2" fmla="*/ 0 h 902"/>
              </a:gdLst>
              <a:ahLst/>
              <a:cxnLst>
                <a:cxn ang="0">
                  <a:pos x="connsiteX0" y="connsiteY0"/>
                </a:cxn>
                <a:cxn ang="0">
                  <a:pos x="connsiteX1" y="connsiteY1"/>
                </a:cxn>
                <a:cxn ang="0">
                  <a:pos x="connsiteX2" y="connsiteY2"/>
                </a:cxn>
              </a:cxnLst>
              <a:rect l="l" t="t" r="r" b="b"/>
              <a:pathLst>
                <a:path w="180" h="902">
                  <a:moveTo>
                    <a:pt x="0" y="0"/>
                  </a:moveTo>
                  <a:cubicBezTo>
                    <a:pt x="0" y="361"/>
                    <a:pt x="0" y="542"/>
                    <a:pt x="180" y="902"/>
                  </a:cubicBezTo>
                  <a:cubicBezTo>
                    <a:pt x="0" y="542"/>
                    <a:pt x="0" y="181"/>
                    <a:pt x="0" y="0"/>
                  </a:cubicBezTo>
                  <a:close/>
                </a:path>
              </a:pathLst>
            </a:custGeom>
            <a:solidFill>
              <a:srgbClr val="FFFFFF"/>
            </a:solidFill>
            <a:ln w="1804" cap="flat">
              <a:noFill/>
              <a:prstDash val="solid"/>
              <a:miter/>
            </a:ln>
          </p:spPr>
          <p:txBody>
            <a:bodyPr rtlCol="0" anchor="ctr"/>
            <a:lstStyle/>
            <a:p>
              <a:endParaRPr lang="en-US"/>
            </a:p>
          </p:txBody>
        </p:sp>
        <p:sp>
          <p:nvSpPr>
            <p:cNvPr id="77" name="Freeform 555">
              <a:extLst>
                <a:ext uri="{FF2B5EF4-FFF2-40B4-BE49-F238E27FC236}">
                  <a16:creationId xmlns:a16="http://schemas.microsoft.com/office/drawing/2014/main" id="{D1613459-7AA4-78BC-F9DC-B6ADBA006131}"/>
                </a:ext>
              </a:extLst>
            </p:cNvPr>
            <p:cNvSpPr/>
            <p:nvPr/>
          </p:nvSpPr>
          <p:spPr>
            <a:xfrm>
              <a:off x="4146522" y="4468167"/>
              <a:ext cx="1082" cy="721"/>
            </a:xfrm>
            <a:custGeom>
              <a:avLst/>
              <a:gdLst>
                <a:gd name="connsiteX0" fmla="*/ 0 w 1082"/>
                <a:gd name="connsiteY0" fmla="*/ 0 h 721"/>
                <a:gd name="connsiteX1" fmla="*/ 1083 w 1082"/>
                <a:gd name="connsiteY1" fmla="*/ 722 h 721"/>
                <a:gd name="connsiteX2" fmla="*/ 0 w 1082"/>
                <a:gd name="connsiteY2" fmla="*/ 0 h 721"/>
              </a:gdLst>
              <a:ahLst/>
              <a:cxnLst>
                <a:cxn ang="0">
                  <a:pos x="connsiteX0" y="connsiteY0"/>
                </a:cxn>
                <a:cxn ang="0">
                  <a:pos x="connsiteX1" y="connsiteY1"/>
                </a:cxn>
                <a:cxn ang="0">
                  <a:pos x="connsiteX2" y="connsiteY2"/>
                </a:cxn>
              </a:cxnLst>
              <a:rect l="l" t="t" r="r" b="b"/>
              <a:pathLst>
                <a:path w="1082" h="721">
                  <a:moveTo>
                    <a:pt x="0" y="0"/>
                  </a:moveTo>
                  <a:cubicBezTo>
                    <a:pt x="361" y="180"/>
                    <a:pt x="722" y="542"/>
                    <a:pt x="1083" y="722"/>
                  </a:cubicBezTo>
                  <a:cubicBezTo>
                    <a:pt x="541" y="542"/>
                    <a:pt x="361" y="180"/>
                    <a:pt x="0" y="0"/>
                  </a:cubicBezTo>
                  <a:close/>
                </a:path>
              </a:pathLst>
            </a:custGeom>
            <a:solidFill>
              <a:srgbClr val="FFFFFF"/>
            </a:solidFill>
            <a:ln w="1804" cap="flat">
              <a:noFill/>
              <a:prstDash val="solid"/>
              <a:miter/>
            </a:ln>
          </p:spPr>
          <p:txBody>
            <a:bodyPr rtlCol="0" anchor="ctr"/>
            <a:lstStyle/>
            <a:p>
              <a:endParaRPr lang="en-US"/>
            </a:p>
          </p:txBody>
        </p:sp>
        <p:sp>
          <p:nvSpPr>
            <p:cNvPr id="78" name="Freeform 556">
              <a:extLst>
                <a:ext uri="{FF2B5EF4-FFF2-40B4-BE49-F238E27FC236}">
                  <a16:creationId xmlns:a16="http://schemas.microsoft.com/office/drawing/2014/main" id="{50BDF423-D603-FECE-1EF4-3B981E1DE800}"/>
                </a:ext>
              </a:extLst>
            </p:cNvPr>
            <p:cNvSpPr/>
            <p:nvPr/>
          </p:nvSpPr>
          <p:spPr>
            <a:xfrm>
              <a:off x="4149229" y="4470513"/>
              <a:ext cx="1624" cy="1984"/>
            </a:xfrm>
            <a:custGeom>
              <a:avLst/>
              <a:gdLst>
                <a:gd name="connsiteX0" fmla="*/ 0 w 1624"/>
                <a:gd name="connsiteY0" fmla="*/ 0 h 1984"/>
                <a:gd name="connsiteX1" fmla="*/ 1624 w 1624"/>
                <a:gd name="connsiteY1" fmla="*/ 1985 h 1984"/>
                <a:gd name="connsiteX2" fmla="*/ 0 w 1624"/>
                <a:gd name="connsiteY2" fmla="*/ 0 h 1984"/>
              </a:gdLst>
              <a:ahLst/>
              <a:cxnLst>
                <a:cxn ang="0">
                  <a:pos x="connsiteX0" y="connsiteY0"/>
                </a:cxn>
                <a:cxn ang="0">
                  <a:pos x="connsiteX1" y="connsiteY1"/>
                </a:cxn>
                <a:cxn ang="0">
                  <a:pos x="connsiteX2" y="connsiteY2"/>
                </a:cxn>
              </a:cxnLst>
              <a:rect l="l" t="t" r="r" b="b"/>
              <a:pathLst>
                <a:path w="1624" h="1984">
                  <a:moveTo>
                    <a:pt x="0" y="0"/>
                  </a:moveTo>
                  <a:cubicBezTo>
                    <a:pt x="541" y="722"/>
                    <a:pt x="1263" y="1263"/>
                    <a:pt x="1624" y="1985"/>
                  </a:cubicBezTo>
                  <a:cubicBezTo>
                    <a:pt x="1263" y="1443"/>
                    <a:pt x="541" y="722"/>
                    <a:pt x="0" y="0"/>
                  </a:cubicBezTo>
                  <a:close/>
                </a:path>
              </a:pathLst>
            </a:custGeom>
            <a:solidFill>
              <a:srgbClr val="FFFFFF"/>
            </a:solidFill>
            <a:ln w="1804" cap="flat">
              <a:noFill/>
              <a:prstDash val="solid"/>
              <a:miter/>
            </a:ln>
          </p:spPr>
          <p:txBody>
            <a:bodyPr rtlCol="0" anchor="ctr"/>
            <a:lstStyle/>
            <a:p>
              <a:endParaRPr lang="en-US"/>
            </a:p>
          </p:txBody>
        </p:sp>
        <p:sp>
          <p:nvSpPr>
            <p:cNvPr id="79" name="Freeform 557">
              <a:extLst>
                <a:ext uri="{FF2B5EF4-FFF2-40B4-BE49-F238E27FC236}">
                  <a16:creationId xmlns:a16="http://schemas.microsoft.com/office/drawing/2014/main" id="{C143C0AC-7A56-0887-1534-3D2DA66154F4}"/>
                </a:ext>
              </a:extLst>
            </p:cNvPr>
            <p:cNvSpPr/>
            <p:nvPr/>
          </p:nvSpPr>
          <p:spPr>
            <a:xfrm>
              <a:off x="4151215" y="4473040"/>
              <a:ext cx="541" cy="902"/>
            </a:xfrm>
            <a:custGeom>
              <a:avLst/>
              <a:gdLst>
                <a:gd name="connsiteX0" fmla="*/ 0 w 541"/>
                <a:gd name="connsiteY0" fmla="*/ 0 h 902"/>
                <a:gd name="connsiteX1" fmla="*/ 541 w 541"/>
                <a:gd name="connsiteY1" fmla="*/ 902 h 902"/>
                <a:gd name="connsiteX2" fmla="*/ 0 w 541"/>
                <a:gd name="connsiteY2" fmla="*/ 0 h 902"/>
              </a:gdLst>
              <a:ahLst/>
              <a:cxnLst>
                <a:cxn ang="0">
                  <a:pos x="connsiteX0" y="connsiteY0"/>
                </a:cxn>
                <a:cxn ang="0">
                  <a:pos x="connsiteX1" y="connsiteY1"/>
                </a:cxn>
                <a:cxn ang="0">
                  <a:pos x="connsiteX2" y="connsiteY2"/>
                </a:cxn>
              </a:cxnLst>
              <a:rect l="l" t="t" r="r" b="b"/>
              <a:pathLst>
                <a:path w="541" h="902">
                  <a:moveTo>
                    <a:pt x="0" y="0"/>
                  </a:moveTo>
                  <a:cubicBezTo>
                    <a:pt x="180" y="361"/>
                    <a:pt x="361" y="542"/>
                    <a:pt x="541" y="902"/>
                  </a:cubicBezTo>
                  <a:cubicBezTo>
                    <a:pt x="361" y="542"/>
                    <a:pt x="180" y="361"/>
                    <a:pt x="0" y="0"/>
                  </a:cubicBezTo>
                  <a:close/>
                </a:path>
              </a:pathLst>
            </a:custGeom>
            <a:solidFill>
              <a:srgbClr val="FFFFFF"/>
            </a:solidFill>
            <a:ln w="1804" cap="flat">
              <a:noFill/>
              <a:prstDash val="solid"/>
              <a:miter/>
            </a:ln>
          </p:spPr>
          <p:txBody>
            <a:bodyPr rtlCol="0" anchor="ctr"/>
            <a:lstStyle/>
            <a:p>
              <a:endParaRPr lang="en-US"/>
            </a:p>
          </p:txBody>
        </p:sp>
        <p:sp>
          <p:nvSpPr>
            <p:cNvPr id="80" name="Freeform 558">
              <a:extLst>
                <a:ext uri="{FF2B5EF4-FFF2-40B4-BE49-F238E27FC236}">
                  <a16:creationId xmlns:a16="http://schemas.microsoft.com/office/drawing/2014/main" id="{7DA11D03-A63E-675D-8515-337EA6822B26}"/>
                </a:ext>
              </a:extLst>
            </p:cNvPr>
            <p:cNvSpPr/>
            <p:nvPr/>
          </p:nvSpPr>
          <p:spPr>
            <a:xfrm>
              <a:off x="4147966" y="4469250"/>
              <a:ext cx="902" cy="902"/>
            </a:xfrm>
            <a:custGeom>
              <a:avLst/>
              <a:gdLst>
                <a:gd name="connsiteX0" fmla="*/ 0 w 902"/>
                <a:gd name="connsiteY0" fmla="*/ 0 h 902"/>
                <a:gd name="connsiteX1" fmla="*/ 902 w 902"/>
                <a:gd name="connsiteY1" fmla="*/ 902 h 902"/>
                <a:gd name="connsiteX2" fmla="*/ 0 w 902"/>
                <a:gd name="connsiteY2" fmla="*/ 0 h 902"/>
              </a:gdLst>
              <a:ahLst/>
              <a:cxnLst>
                <a:cxn ang="0">
                  <a:pos x="connsiteX0" y="connsiteY0"/>
                </a:cxn>
                <a:cxn ang="0">
                  <a:pos x="connsiteX1" y="connsiteY1"/>
                </a:cxn>
                <a:cxn ang="0">
                  <a:pos x="connsiteX2" y="connsiteY2"/>
                </a:cxn>
              </a:cxnLst>
              <a:rect l="l" t="t" r="r" b="b"/>
              <a:pathLst>
                <a:path w="902" h="902">
                  <a:moveTo>
                    <a:pt x="0" y="0"/>
                  </a:moveTo>
                  <a:cubicBezTo>
                    <a:pt x="361" y="361"/>
                    <a:pt x="722" y="542"/>
                    <a:pt x="902" y="902"/>
                  </a:cubicBezTo>
                  <a:cubicBezTo>
                    <a:pt x="542" y="722"/>
                    <a:pt x="361" y="361"/>
                    <a:pt x="0" y="0"/>
                  </a:cubicBezTo>
                  <a:close/>
                </a:path>
              </a:pathLst>
            </a:custGeom>
            <a:solidFill>
              <a:srgbClr val="FFFFFF"/>
            </a:solidFill>
            <a:ln w="1804" cap="flat">
              <a:noFill/>
              <a:prstDash val="solid"/>
              <a:miter/>
            </a:ln>
          </p:spPr>
          <p:txBody>
            <a:bodyPr rtlCol="0" anchor="ctr"/>
            <a:lstStyle/>
            <a:p>
              <a:endParaRPr lang="en-US"/>
            </a:p>
          </p:txBody>
        </p:sp>
        <p:sp>
          <p:nvSpPr>
            <p:cNvPr id="81" name="Freeform 559">
              <a:extLst>
                <a:ext uri="{FF2B5EF4-FFF2-40B4-BE49-F238E27FC236}">
                  <a16:creationId xmlns:a16="http://schemas.microsoft.com/office/drawing/2014/main" id="{9B02BE75-431F-BC24-A1B9-DBD634326CBE}"/>
                </a:ext>
              </a:extLst>
            </p:cNvPr>
            <p:cNvSpPr/>
            <p:nvPr/>
          </p:nvSpPr>
          <p:spPr>
            <a:xfrm>
              <a:off x="4153200" y="4476469"/>
              <a:ext cx="360" cy="902"/>
            </a:xfrm>
            <a:custGeom>
              <a:avLst/>
              <a:gdLst>
                <a:gd name="connsiteX0" fmla="*/ 0 w 360"/>
                <a:gd name="connsiteY0" fmla="*/ 0 h 902"/>
                <a:gd name="connsiteX1" fmla="*/ 361 w 360"/>
                <a:gd name="connsiteY1" fmla="*/ 902 h 902"/>
                <a:gd name="connsiteX2" fmla="*/ 0 w 360"/>
                <a:gd name="connsiteY2" fmla="*/ 0 h 902"/>
              </a:gdLst>
              <a:ahLst/>
              <a:cxnLst>
                <a:cxn ang="0">
                  <a:pos x="connsiteX0" y="connsiteY0"/>
                </a:cxn>
                <a:cxn ang="0">
                  <a:pos x="connsiteX1" y="connsiteY1"/>
                </a:cxn>
                <a:cxn ang="0">
                  <a:pos x="connsiteX2" y="connsiteY2"/>
                </a:cxn>
              </a:cxnLst>
              <a:rect l="l" t="t" r="r" b="b"/>
              <a:pathLst>
                <a:path w="360" h="902">
                  <a:moveTo>
                    <a:pt x="0" y="0"/>
                  </a:moveTo>
                  <a:cubicBezTo>
                    <a:pt x="180" y="361"/>
                    <a:pt x="180" y="542"/>
                    <a:pt x="361" y="902"/>
                  </a:cubicBezTo>
                  <a:cubicBezTo>
                    <a:pt x="361" y="722"/>
                    <a:pt x="180" y="361"/>
                    <a:pt x="0" y="0"/>
                  </a:cubicBezTo>
                  <a:close/>
                </a:path>
              </a:pathLst>
            </a:custGeom>
            <a:solidFill>
              <a:srgbClr val="FFFFFF"/>
            </a:solidFill>
            <a:ln w="1804" cap="flat">
              <a:noFill/>
              <a:prstDash val="solid"/>
              <a:miter/>
            </a:ln>
          </p:spPr>
          <p:txBody>
            <a:bodyPr rtlCol="0" anchor="ctr"/>
            <a:lstStyle/>
            <a:p>
              <a:endParaRPr lang="en-US"/>
            </a:p>
          </p:txBody>
        </p:sp>
        <p:sp>
          <p:nvSpPr>
            <p:cNvPr id="82" name="Freeform 560">
              <a:extLst>
                <a:ext uri="{FF2B5EF4-FFF2-40B4-BE49-F238E27FC236}">
                  <a16:creationId xmlns:a16="http://schemas.microsoft.com/office/drawing/2014/main" id="{6B341F7A-2BE1-0F93-69D8-4AD42D522951}"/>
                </a:ext>
              </a:extLst>
            </p:cNvPr>
            <p:cNvSpPr/>
            <p:nvPr/>
          </p:nvSpPr>
          <p:spPr>
            <a:xfrm>
              <a:off x="4152297" y="4474664"/>
              <a:ext cx="541" cy="902"/>
            </a:xfrm>
            <a:custGeom>
              <a:avLst/>
              <a:gdLst>
                <a:gd name="connsiteX0" fmla="*/ 0 w 541"/>
                <a:gd name="connsiteY0" fmla="*/ 0 h 902"/>
                <a:gd name="connsiteX1" fmla="*/ 542 w 541"/>
                <a:gd name="connsiteY1" fmla="*/ 902 h 902"/>
                <a:gd name="connsiteX2" fmla="*/ 0 w 541"/>
                <a:gd name="connsiteY2" fmla="*/ 0 h 902"/>
              </a:gdLst>
              <a:ahLst/>
              <a:cxnLst>
                <a:cxn ang="0">
                  <a:pos x="connsiteX0" y="connsiteY0"/>
                </a:cxn>
                <a:cxn ang="0">
                  <a:pos x="connsiteX1" y="connsiteY1"/>
                </a:cxn>
                <a:cxn ang="0">
                  <a:pos x="connsiteX2" y="connsiteY2"/>
                </a:cxn>
              </a:cxnLst>
              <a:rect l="l" t="t" r="r" b="b"/>
              <a:pathLst>
                <a:path w="541" h="902">
                  <a:moveTo>
                    <a:pt x="0" y="0"/>
                  </a:moveTo>
                  <a:cubicBezTo>
                    <a:pt x="180" y="361"/>
                    <a:pt x="361" y="542"/>
                    <a:pt x="542" y="902"/>
                  </a:cubicBezTo>
                  <a:cubicBezTo>
                    <a:pt x="361" y="722"/>
                    <a:pt x="180" y="361"/>
                    <a:pt x="0" y="0"/>
                  </a:cubicBezTo>
                  <a:close/>
                </a:path>
              </a:pathLst>
            </a:custGeom>
            <a:solidFill>
              <a:srgbClr val="FFFFFF"/>
            </a:solidFill>
            <a:ln w="1804" cap="flat">
              <a:noFill/>
              <a:prstDash val="solid"/>
              <a:miter/>
            </a:ln>
          </p:spPr>
          <p:txBody>
            <a:bodyPr rtlCol="0" anchor="ctr"/>
            <a:lstStyle/>
            <a:p>
              <a:endParaRPr lang="en-US"/>
            </a:p>
          </p:txBody>
        </p:sp>
        <p:sp>
          <p:nvSpPr>
            <p:cNvPr id="83" name="Freeform 561">
              <a:extLst>
                <a:ext uri="{FF2B5EF4-FFF2-40B4-BE49-F238E27FC236}">
                  <a16:creationId xmlns:a16="http://schemas.microsoft.com/office/drawing/2014/main" id="{8CD8BF2E-5AC3-CF71-37AB-EE996185FE43}"/>
                </a:ext>
              </a:extLst>
            </p:cNvPr>
            <p:cNvSpPr/>
            <p:nvPr/>
          </p:nvSpPr>
          <p:spPr>
            <a:xfrm>
              <a:off x="4144898" y="4466904"/>
              <a:ext cx="1082" cy="721"/>
            </a:xfrm>
            <a:custGeom>
              <a:avLst/>
              <a:gdLst>
                <a:gd name="connsiteX0" fmla="*/ 0 w 1082"/>
                <a:gd name="connsiteY0" fmla="*/ 0 h 721"/>
                <a:gd name="connsiteX1" fmla="*/ 1083 w 1082"/>
                <a:gd name="connsiteY1" fmla="*/ 722 h 721"/>
                <a:gd name="connsiteX2" fmla="*/ 0 w 1082"/>
                <a:gd name="connsiteY2" fmla="*/ 0 h 721"/>
              </a:gdLst>
              <a:ahLst/>
              <a:cxnLst>
                <a:cxn ang="0">
                  <a:pos x="connsiteX0" y="connsiteY0"/>
                </a:cxn>
                <a:cxn ang="0">
                  <a:pos x="connsiteX1" y="connsiteY1"/>
                </a:cxn>
                <a:cxn ang="0">
                  <a:pos x="connsiteX2" y="connsiteY2"/>
                </a:cxn>
              </a:cxnLst>
              <a:rect l="l" t="t" r="r" b="b"/>
              <a:pathLst>
                <a:path w="1082" h="721">
                  <a:moveTo>
                    <a:pt x="0" y="0"/>
                  </a:moveTo>
                  <a:cubicBezTo>
                    <a:pt x="361" y="180"/>
                    <a:pt x="722" y="541"/>
                    <a:pt x="1083" y="722"/>
                  </a:cubicBezTo>
                  <a:cubicBezTo>
                    <a:pt x="722" y="541"/>
                    <a:pt x="361" y="361"/>
                    <a:pt x="0" y="0"/>
                  </a:cubicBezTo>
                  <a:close/>
                </a:path>
              </a:pathLst>
            </a:custGeom>
            <a:solidFill>
              <a:srgbClr val="FFFFFF"/>
            </a:solidFill>
            <a:ln w="1804" cap="flat">
              <a:noFill/>
              <a:prstDash val="solid"/>
              <a:miter/>
            </a:ln>
          </p:spPr>
          <p:txBody>
            <a:bodyPr rtlCol="0" anchor="ctr"/>
            <a:lstStyle/>
            <a:p>
              <a:endParaRPr lang="en-US"/>
            </a:p>
          </p:txBody>
        </p:sp>
        <p:sp>
          <p:nvSpPr>
            <p:cNvPr id="84" name="Freeform 562">
              <a:extLst>
                <a:ext uri="{FF2B5EF4-FFF2-40B4-BE49-F238E27FC236}">
                  <a16:creationId xmlns:a16="http://schemas.microsoft.com/office/drawing/2014/main" id="{1BB31558-3013-A78A-1193-AEF7ECCE0009}"/>
                </a:ext>
              </a:extLst>
            </p:cNvPr>
            <p:cNvSpPr/>
            <p:nvPr/>
          </p:nvSpPr>
          <p:spPr>
            <a:xfrm>
              <a:off x="4154644" y="4480620"/>
              <a:ext cx="180" cy="902"/>
            </a:xfrm>
            <a:custGeom>
              <a:avLst/>
              <a:gdLst>
                <a:gd name="connsiteX0" fmla="*/ 0 w 180"/>
                <a:gd name="connsiteY0" fmla="*/ 0 h 902"/>
                <a:gd name="connsiteX1" fmla="*/ 180 w 180"/>
                <a:gd name="connsiteY1" fmla="*/ 902 h 902"/>
                <a:gd name="connsiteX2" fmla="*/ 0 w 180"/>
                <a:gd name="connsiteY2" fmla="*/ 0 h 902"/>
              </a:gdLst>
              <a:ahLst/>
              <a:cxnLst>
                <a:cxn ang="0">
                  <a:pos x="connsiteX0" y="connsiteY0"/>
                </a:cxn>
                <a:cxn ang="0">
                  <a:pos x="connsiteX1" y="connsiteY1"/>
                </a:cxn>
                <a:cxn ang="0">
                  <a:pos x="connsiteX2" y="connsiteY2"/>
                </a:cxn>
              </a:cxnLst>
              <a:rect l="l" t="t" r="r" b="b"/>
              <a:pathLst>
                <a:path w="180" h="902">
                  <a:moveTo>
                    <a:pt x="0" y="0"/>
                  </a:moveTo>
                  <a:cubicBezTo>
                    <a:pt x="0" y="361"/>
                    <a:pt x="180" y="722"/>
                    <a:pt x="180" y="902"/>
                  </a:cubicBezTo>
                  <a:cubicBezTo>
                    <a:pt x="180" y="542"/>
                    <a:pt x="180" y="361"/>
                    <a:pt x="0" y="0"/>
                  </a:cubicBezTo>
                  <a:close/>
                </a:path>
              </a:pathLst>
            </a:custGeom>
            <a:solidFill>
              <a:srgbClr val="FFFFFF"/>
            </a:solidFill>
            <a:ln w="1804" cap="flat">
              <a:noFill/>
              <a:prstDash val="solid"/>
              <a:miter/>
            </a:ln>
          </p:spPr>
          <p:txBody>
            <a:bodyPr rtlCol="0" anchor="ctr"/>
            <a:lstStyle/>
            <a:p>
              <a:endParaRPr lang="en-US"/>
            </a:p>
          </p:txBody>
        </p:sp>
        <p:sp>
          <p:nvSpPr>
            <p:cNvPr id="85" name="Freeform 563">
              <a:extLst>
                <a:ext uri="{FF2B5EF4-FFF2-40B4-BE49-F238E27FC236}">
                  <a16:creationId xmlns:a16="http://schemas.microsoft.com/office/drawing/2014/main" id="{C5EBBCD1-AFB4-F06D-0F45-F12950A680AF}"/>
                </a:ext>
              </a:extLst>
            </p:cNvPr>
            <p:cNvSpPr/>
            <p:nvPr/>
          </p:nvSpPr>
          <p:spPr>
            <a:xfrm>
              <a:off x="4154102" y="4478454"/>
              <a:ext cx="360" cy="902"/>
            </a:xfrm>
            <a:custGeom>
              <a:avLst/>
              <a:gdLst>
                <a:gd name="connsiteX0" fmla="*/ 0 w 360"/>
                <a:gd name="connsiteY0" fmla="*/ 0 h 902"/>
                <a:gd name="connsiteX1" fmla="*/ 361 w 360"/>
                <a:gd name="connsiteY1" fmla="*/ 902 h 902"/>
                <a:gd name="connsiteX2" fmla="*/ 0 w 360"/>
                <a:gd name="connsiteY2" fmla="*/ 0 h 902"/>
              </a:gdLst>
              <a:ahLst/>
              <a:cxnLst>
                <a:cxn ang="0">
                  <a:pos x="connsiteX0" y="connsiteY0"/>
                </a:cxn>
                <a:cxn ang="0">
                  <a:pos x="connsiteX1" y="connsiteY1"/>
                </a:cxn>
                <a:cxn ang="0">
                  <a:pos x="connsiteX2" y="connsiteY2"/>
                </a:cxn>
              </a:cxnLst>
              <a:rect l="l" t="t" r="r" b="b"/>
              <a:pathLst>
                <a:path w="360" h="902">
                  <a:moveTo>
                    <a:pt x="0" y="0"/>
                  </a:moveTo>
                  <a:cubicBezTo>
                    <a:pt x="180" y="361"/>
                    <a:pt x="180" y="722"/>
                    <a:pt x="361" y="902"/>
                  </a:cubicBezTo>
                  <a:cubicBezTo>
                    <a:pt x="180" y="722"/>
                    <a:pt x="0" y="361"/>
                    <a:pt x="0" y="0"/>
                  </a:cubicBezTo>
                  <a:close/>
                </a:path>
              </a:pathLst>
            </a:custGeom>
            <a:solidFill>
              <a:srgbClr val="FFFFFF"/>
            </a:solidFill>
            <a:ln w="1804" cap="flat">
              <a:noFill/>
              <a:prstDash val="solid"/>
              <a:miter/>
            </a:ln>
          </p:spPr>
          <p:txBody>
            <a:bodyPr rtlCol="0" anchor="ctr"/>
            <a:lstStyle/>
            <a:p>
              <a:endParaRPr lang="en-US"/>
            </a:p>
          </p:txBody>
        </p:sp>
        <p:sp>
          <p:nvSpPr>
            <p:cNvPr id="86" name="Freeform 564">
              <a:extLst>
                <a:ext uri="{FF2B5EF4-FFF2-40B4-BE49-F238E27FC236}">
                  <a16:creationId xmlns:a16="http://schemas.microsoft.com/office/drawing/2014/main" id="{73637D99-92E2-2CBE-A023-DB56837D46F0}"/>
                </a:ext>
              </a:extLst>
            </p:cNvPr>
            <p:cNvSpPr/>
            <p:nvPr/>
          </p:nvSpPr>
          <p:spPr>
            <a:xfrm>
              <a:off x="4661233" y="4479898"/>
              <a:ext cx="180" cy="4511"/>
            </a:xfrm>
            <a:custGeom>
              <a:avLst/>
              <a:gdLst>
                <a:gd name="connsiteX0" fmla="*/ 180 w 180"/>
                <a:gd name="connsiteY0" fmla="*/ 0 h 4511"/>
                <a:gd name="connsiteX1" fmla="*/ 0 w 180"/>
                <a:gd name="connsiteY1" fmla="*/ 4512 h 4511"/>
                <a:gd name="connsiteX2" fmla="*/ 180 w 180"/>
                <a:gd name="connsiteY2" fmla="*/ 0 h 4511"/>
              </a:gdLst>
              <a:ahLst/>
              <a:cxnLst>
                <a:cxn ang="0">
                  <a:pos x="connsiteX0" y="connsiteY0"/>
                </a:cxn>
                <a:cxn ang="0">
                  <a:pos x="connsiteX1" y="connsiteY1"/>
                </a:cxn>
                <a:cxn ang="0">
                  <a:pos x="connsiteX2" y="connsiteY2"/>
                </a:cxn>
              </a:cxnLst>
              <a:rect l="l" t="t" r="r" b="b"/>
              <a:pathLst>
                <a:path w="180" h="4511">
                  <a:moveTo>
                    <a:pt x="180" y="0"/>
                  </a:moveTo>
                  <a:cubicBezTo>
                    <a:pt x="180" y="1624"/>
                    <a:pt x="180" y="3068"/>
                    <a:pt x="0" y="4512"/>
                  </a:cubicBezTo>
                  <a:cubicBezTo>
                    <a:pt x="180" y="3068"/>
                    <a:pt x="180" y="1444"/>
                    <a:pt x="180" y="0"/>
                  </a:cubicBezTo>
                  <a:close/>
                </a:path>
              </a:pathLst>
            </a:custGeom>
            <a:solidFill>
              <a:srgbClr val="FFFFFF"/>
            </a:solidFill>
            <a:ln w="1804" cap="flat">
              <a:noFill/>
              <a:prstDash val="solid"/>
              <a:miter/>
            </a:ln>
          </p:spPr>
          <p:txBody>
            <a:bodyPr rtlCol="0" anchor="ctr"/>
            <a:lstStyle/>
            <a:p>
              <a:endParaRPr lang="en-US"/>
            </a:p>
          </p:txBody>
        </p:sp>
        <p:sp>
          <p:nvSpPr>
            <p:cNvPr id="87" name="Freeform 565">
              <a:extLst>
                <a:ext uri="{FF2B5EF4-FFF2-40B4-BE49-F238E27FC236}">
                  <a16:creationId xmlns:a16="http://schemas.microsoft.com/office/drawing/2014/main" id="{FBAC2EE6-EA05-DD3E-90DA-5265244CD665}"/>
                </a:ext>
              </a:extLst>
            </p:cNvPr>
            <p:cNvSpPr/>
            <p:nvPr/>
          </p:nvSpPr>
          <p:spPr>
            <a:xfrm>
              <a:off x="4660150" y="4529889"/>
              <a:ext cx="180" cy="4692"/>
            </a:xfrm>
            <a:custGeom>
              <a:avLst/>
              <a:gdLst>
                <a:gd name="connsiteX0" fmla="*/ 180 w 180"/>
                <a:gd name="connsiteY0" fmla="*/ 0 h 4692"/>
                <a:gd name="connsiteX1" fmla="*/ 0 w 180"/>
                <a:gd name="connsiteY1" fmla="*/ 4692 h 4692"/>
                <a:gd name="connsiteX2" fmla="*/ 180 w 180"/>
                <a:gd name="connsiteY2" fmla="*/ 0 h 4692"/>
              </a:gdLst>
              <a:ahLst/>
              <a:cxnLst>
                <a:cxn ang="0">
                  <a:pos x="connsiteX0" y="connsiteY0"/>
                </a:cxn>
                <a:cxn ang="0">
                  <a:pos x="connsiteX1" y="connsiteY1"/>
                </a:cxn>
                <a:cxn ang="0">
                  <a:pos x="connsiteX2" y="connsiteY2"/>
                </a:cxn>
              </a:cxnLst>
              <a:rect l="l" t="t" r="r" b="b"/>
              <a:pathLst>
                <a:path w="180" h="4692">
                  <a:moveTo>
                    <a:pt x="180" y="0"/>
                  </a:moveTo>
                  <a:cubicBezTo>
                    <a:pt x="180" y="1624"/>
                    <a:pt x="180" y="3249"/>
                    <a:pt x="0" y="4692"/>
                  </a:cubicBezTo>
                  <a:cubicBezTo>
                    <a:pt x="180" y="3249"/>
                    <a:pt x="180" y="1624"/>
                    <a:pt x="180" y="0"/>
                  </a:cubicBezTo>
                  <a:close/>
                </a:path>
              </a:pathLst>
            </a:custGeom>
            <a:solidFill>
              <a:srgbClr val="FFFFFF"/>
            </a:solidFill>
            <a:ln w="1804" cap="flat">
              <a:noFill/>
              <a:prstDash val="solid"/>
              <a:miter/>
            </a:ln>
          </p:spPr>
          <p:txBody>
            <a:bodyPr rtlCol="0" anchor="ctr"/>
            <a:lstStyle/>
            <a:p>
              <a:endParaRPr lang="en-US"/>
            </a:p>
          </p:txBody>
        </p:sp>
        <p:sp>
          <p:nvSpPr>
            <p:cNvPr id="88" name="Freeform 566">
              <a:extLst>
                <a:ext uri="{FF2B5EF4-FFF2-40B4-BE49-F238E27FC236}">
                  <a16:creationId xmlns:a16="http://schemas.microsoft.com/office/drawing/2014/main" id="{F8B105F0-966C-83C2-AB27-FDF30E3DED22}"/>
                </a:ext>
              </a:extLst>
            </p:cNvPr>
            <p:cNvSpPr/>
            <p:nvPr/>
          </p:nvSpPr>
          <p:spPr>
            <a:xfrm>
              <a:off x="4660150" y="4541800"/>
              <a:ext cx="1804" cy="3067"/>
            </a:xfrm>
            <a:custGeom>
              <a:avLst/>
              <a:gdLst>
                <a:gd name="connsiteX0" fmla="*/ 0 w 1804"/>
                <a:gd name="connsiteY0" fmla="*/ 0 h 3067"/>
                <a:gd name="connsiteX1" fmla="*/ 0 w 1804"/>
                <a:gd name="connsiteY1" fmla="*/ 3068 h 3067"/>
                <a:gd name="connsiteX2" fmla="*/ 0 w 1804"/>
                <a:gd name="connsiteY2" fmla="*/ 0 h 3067"/>
              </a:gdLst>
              <a:ahLst/>
              <a:cxnLst>
                <a:cxn ang="0">
                  <a:pos x="connsiteX0" y="connsiteY0"/>
                </a:cxn>
                <a:cxn ang="0">
                  <a:pos x="connsiteX1" y="connsiteY1"/>
                </a:cxn>
                <a:cxn ang="0">
                  <a:pos x="connsiteX2" y="connsiteY2"/>
                </a:cxn>
              </a:cxnLst>
              <a:rect l="l" t="t" r="r" b="b"/>
              <a:pathLst>
                <a:path w="1804" h="3067">
                  <a:moveTo>
                    <a:pt x="0" y="0"/>
                  </a:moveTo>
                  <a:cubicBezTo>
                    <a:pt x="0" y="1083"/>
                    <a:pt x="0" y="1985"/>
                    <a:pt x="0" y="3068"/>
                  </a:cubicBezTo>
                  <a:cubicBezTo>
                    <a:pt x="0" y="1985"/>
                    <a:pt x="0" y="1083"/>
                    <a:pt x="0" y="0"/>
                  </a:cubicBezTo>
                  <a:close/>
                </a:path>
              </a:pathLst>
            </a:custGeom>
            <a:solidFill>
              <a:srgbClr val="FFFFFF"/>
            </a:solidFill>
            <a:ln w="1804" cap="flat">
              <a:noFill/>
              <a:prstDash val="solid"/>
              <a:miter/>
            </a:ln>
          </p:spPr>
          <p:txBody>
            <a:bodyPr rtlCol="0" anchor="ctr"/>
            <a:lstStyle/>
            <a:p>
              <a:endParaRPr lang="en-US"/>
            </a:p>
          </p:txBody>
        </p:sp>
        <p:sp>
          <p:nvSpPr>
            <p:cNvPr id="89" name="Freeform 567">
              <a:extLst>
                <a:ext uri="{FF2B5EF4-FFF2-40B4-BE49-F238E27FC236}">
                  <a16:creationId xmlns:a16="http://schemas.microsoft.com/office/drawing/2014/main" id="{F8403202-B5F8-D87A-9F20-4247A9730B08}"/>
                </a:ext>
              </a:extLst>
            </p:cNvPr>
            <p:cNvSpPr/>
            <p:nvPr/>
          </p:nvSpPr>
          <p:spPr>
            <a:xfrm>
              <a:off x="4660511" y="4525196"/>
              <a:ext cx="1804" cy="3609"/>
            </a:xfrm>
            <a:custGeom>
              <a:avLst/>
              <a:gdLst>
                <a:gd name="connsiteX0" fmla="*/ 0 w 1804"/>
                <a:gd name="connsiteY0" fmla="*/ 0 h 3609"/>
                <a:gd name="connsiteX1" fmla="*/ 0 w 1804"/>
                <a:gd name="connsiteY1" fmla="*/ 3609 h 3609"/>
                <a:gd name="connsiteX2" fmla="*/ 0 w 1804"/>
                <a:gd name="connsiteY2" fmla="*/ 0 h 3609"/>
              </a:gdLst>
              <a:ahLst/>
              <a:cxnLst>
                <a:cxn ang="0">
                  <a:pos x="connsiteX0" y="connsiteY0"/>
                </a:cxn>
                <a:cxn ang="0">
                  <a:pos x="connsiteX1" y="connsiteY1"/>
                </a:cxn>
                <a:cxn ang="0">
                  <a:pos x="connsiteX2" y="connsiteY2"/>
                </a:cxn>
              </a:cxnLst>
              <a:rect l="l" t="t" r="r" b="b"/>
              <a:pathLst>
                <a:path w="1804" h="3609">
                  <a:moveTo>
                    <a:pt x="0" y="0"/>
                  </a:moveTo>
                  <a:cubicBezTo>
                    <a:pt x="0" y="1264"/>
                    <a:pt x="0" y="2527"/>
                    <a:pt x="0" y="3609"/>
                  </a:cubicBezTo>
                  <a:cubicBezTo>
                    <a:pt x="0" y="2527"/>
                    <a:pt x="0" y="1264"/>
                    <a:pt x="0" y="0"/>
                  </a:cubicBezTo>
                  <a:close/>
                </a:path>
              </a:pathLst>
            </a:custGeom>
            <a:solidFill>
              <a:srgbClr val="FFFFFF"/>
            </a:solidFill>
            <a:ln w="1804" cap="flat">
              <a:noFill/>
              <a:prstDash val="solid"/>
              <a:miter/>
            </a:ln>
          </p:spPr>
          <p:txBody>
            <a:bodyPr rtlCol="0" anchor="ctr"/>
            <a:lstStyle/>
            <a:p>
              <a:endParaRPr lang="en-US"/>
            </a:p>
          </p:txBody>
        </p:sp>
        <p:sp>
          <p:nvSpPr>
            <p:cNvPr id="90" name="Freeform 568">
              <a:extLst>
                <a:ext uri="{FF2B5EF4-FFF2-40B4-BE49-F238E27FC236}">
                  <a16:creationId xmlns:a16="http://schemas.microsoft.com/office/drawing/2014/main" id="{67145D22-D3A7-A273-11ED-70F41142539B}"/>
                </a:ext>
              </a:extLst>
            </p:cNvPr>
            <p:cNvSpPr/>
            <p:nvPr/>
          </p:nvSpPr>
          <p:spPr>
            <a:xfrm>
              <a:off x="4345585" y="4614892"/>
              <a:ext cx="1804" cy="902"/>
            </a:xfrm>
            <a:custGeom>
              <a:avLst/>
              <a:gdLst>
                <a:gd name="connsiteX0" fmla="*/ 0 w 1804"/>
                <a:gd name="connsiteY0" fmla="*/ 902 h 902"/>
                <a:gd name="connsiteX1" fmla="*/ 0 w 1804"/>
                <a:gd name="connsiteY1" fmla="*/ 0 h 902"/>
                <a:gd name="connsiteX2" fmla="*/ 0 w 1804"/>
                <a:gd name="connsiteY2" fmla="*/ 902 h 902"/>
              </a:gdLst>
              <a:ahLst/>
              <a:cxnLst>
                <a:cxn ang="0">
                  <a:pos x="connsiteX0" y="connsiteY0"/>
                </a:cxn>
                <a:cxn ang="0">
                  <a:pos x="connsiteX1" y="connsiteY1"/>
                </a:cxn>
                <a:cxn ang="0">
                  <a:pos x="connsiteX2" y="connsiteY2"/>
                </a:cxn>
              </a:cxnLst>
              <a:rect l="l" t="t" r="r" b="b"/>
              <a:pathLst>
                <a:path w="1804" h="902">
                  <a:moveTo>
                    <a:pt x="0" y="902"/>
                  </a:moveTo>
                  <a:cubicBezTo>
                    <a:pt x="0" y="541"/>
                    <a:pt x="0" y="361"/>
                    <a:pt x="0" y="0"/>
                  </a:cubicBezTo>
                  <a:cubicBezTo>
                    <a:pt x="0" y="361"/>
                    <a:pt x="0" y="722"/>
                    <a:pt x="0" y="902"/>
                  </a:cubicBezTo>
                  <a:close/>
                </a:path>
              </a:pathLst>
            </a:custGeom>
            <a:solidFill>
              <a:srgbClr val="FFFFFF"/>
            </a:solidFill>
            <a:ln w="1804" cap="flat">
              <a:noFill/>
              <a:prstDash val="solid"/>
              <a:miter/>
            </a:ln>
          </p:spPr>
          <p:txBody>
            <a:bodyPr rtlCol="0" anchor="ctr"/>
            <a:lstStyle/>
            <a:p>
              <a:endParaRPr lang="en-US"/>
            </a:p>
          </p:txBody>
        </p:sp>
        <p:sp>
          <p:nvSpPr>
            <p:cNvPr id="91" name="Freeform 569">
              <a:extLst>
                <a:ext uri="{FF2B5EF4-FFF2-40B4-BE49-F238E27FC236}">
                  <a16:creationId xmlns:a16="http://schemas.microsoft.com/office/drawing/2014/main" id="{BC0B563B-7254-795E-690A-768276EE7CC1}"/>
                </a:ext>
              </a:extLst>
            </p:cNvPr>
            <p:cNvSpPr/>
            <p:nvPr/>
          </p:nvSpPr>
          <p:spPr>
            <a:xfrm>
              <a:off x="4659789" y="4546492"/>
              <a:ext cx="180" cy="4331"/>
            </a:xfrm>
            <a:custGeom>
              <a:avLst/>
              <a:gdLst>
                <a:gd name="connsiteX0" fmla="*/ 181 w 180"/>
                <a:gd name="connsiteY0" fmla="*/ 0 h 4331"/>
                <a:gd name="connsiteX1" fmla="*/ 0 w 180"/>
                <a:gd name="connsiteY1" fmla="*/ 4332 h 4331"/>
                <a:gd name="connsiteX2" fmla="*/ 181 w 180"/>
                <a:gd name="connsiteY2" fmla="*/ 0 h 4331"/>
              </a:gdLst>
              <a:ahLst/>
              <a:cxnLst>
                <a:cxn ang="0">
                  <a:pos x="connsiteX0" y="connsiteY0"/>
                </a:cxn>
                <a:cxn ang="0">
                  <a:pos x="connsiteX1" y="connsiteY1"/>
                </a:cxn>
                <a:cxn ang="0">
                  <a:pos x="connsiteX2" y="connsiteY2"/>
                </a:cxn>
              </a:cxnLst>
              <a:rect l="l" t="t" r="r" b="b"/>
              <a:pathLst>
                <a:path w="180" h="4331">
                  <a:moveTo>
                    <a:pt x="181" y="0"/>
                  </a:moveTo>
                  <a:cubicBezTo>
                    <a:pt x="181" y="1444"/>
                    <a:pt x="181" y="2888"/>
                    <a:pt x="0" y="4332"/>
                  </a:cubicBezTo>
                  <a:cubicBezTo>
                    <a:pt x="181" y="2888"/>
                    <a:pt x="181" y="1444"/>
                    <a:pt x="181" y="0"/>
                  </a:cubicBezTo>
                  <a:close/>
                </a:path>
              </a:pathLst>
            </a:custGeom>
            <a:solidFill>
              <a:srgbClr val="FFFFFF"/>
            </a:solidFill>
            <a:ln w="1804" cap="flat">
              <a:noFill/>
              <a:prstDash val="solid"/>
              <a:miter/>
            </a:ln>
          </p:spPr>
          <p:txBody>
            <a:bodyPr rtlCol="0" anchor="ctr"/>
            <a:lstStyle/>
            <a:p>
              <a:endParaRPr lang="en-US"/>
            </a:p>
          </p:txBody>
        </p:sp>
        <p:sp>
          <p:nvSpPr>
            <p:cNvPr id="92" name="Freeform 570">
              <a:extLst>
                <a:ext uri="{FF2B5EF4-FFF2-40B4-BE49-F238E27FC236}">
                  <a16:creationId xmlns:a16="http://schemas.microsoft.com/office/drawing/2014/main" id="{FE7709EF-147E-088C-E6CE-6D392E4D67B6}"/>
                </a:ext>
              </a:extLst>
            </p:cNvPr>
            <p:cNvSpPr/>
            <p:nvPr/>
          </p:nvSpPr>
          <p:spPr>
            <a:xfrm>
              <a:off x="4345810" y="4618502"/>
              <a:ext cx="135" cy="360"/>
            </a:xfrm>
            <a:custGeom>
              <a:avLst/>
              <a:gdLst>
                <a:gd name="connsiteX0" fmla="*/ 135 w 135"/>
                <a:gd name="connsiteY0" fmla="*/ 361 h 360"/>
                <a:gd name="connsiteX1" fmla="*/ 135 w 135"/>
                <a:gd name="connsiteY1" fmla="*/ 0 h 360"/>
                <a:gd name="connsiteX2" fmla="*/ 135 w 135"/>
                <a:gd name="connsiteY2" fmla="*/ 361 h 360"/>
              </a:gdLst>
              <a:ahLst/>
              <a:cxnLst>
                <a:cxn ang="0">
                  <a:pos x="connsiteX0" y="connsiteY0"/>
                </a:cxn>
                <a:cxn ang="0">
                  <a:pos x="connsiteX1" y="connsiteY1"/>
                </a:cxn>
                <a:cxn ang="0">
                  <a:pos x="connsiteX2" y="connsiteY2"/>
                </a:cxn>
              </a:cxnLst>
              <a:rect l="l" t="t" r="r" b="b"/>
              <a:pathLst>
                <a:path w="135" h="360">
                  <a:moveTo>
                    <a:pt x="135" y="361"/>
                  </a:moveTo>
                  <a:cubicBezTo>
                    <a:pt x="135" y="180"/>
                    <a:pt x="135" y="180"/>
                    <a:pt x="135" y="0"/>
                  </a:cubicBezTo>
                  <a:cubicBezTo>
                    <a:pt x="-45" y="180"/>
                    <a:pt x="-45" y="180"/>
                    <a:pt x="135" y="361"/>
                  </a:cubicBezTo>
                  <a:close/>
                </a:path>
              </a:pathLst>
            </a:custGeom>
            <a:solidFill>
              <a:srgbClr val="FFFFFF"/>
            </a:solidFill>
            <a:ln w="1804" cap="flat">
              <a:noFill/>
              <a:prstDash val="solid"/>
              <a:miter/>
            </a:ln>
          </p:spPr>
          <p:txBody>
            <a:bodyPr rtlCol="0" anchor="ctr"/>
            <a:lstStyle/>
            <a:p>
              <a:endParaRPr lang="en-US"/>
            </a:p>
          </p:txBody>
        </p:sp>
        <p:sp>
          <p:nvSpPr>
            <p:cNvPr id="93" name="Freeform 571">
              <a:extLst>
                <a:ext uri="{FF2B5EF4-FFF2-40B4-BE49-F238E27FC236}">
                  <a16:creationId xmlns:a16="http://schemas.microsoft.com/office/drawing/2014/main" id="{C84D4EAA-8C90-9FD0-039C-273864162FC8}"/>
                </a:ext>
              </a:extLst>
            </p:cNvPr>
            <p:cNvSpPr/>
            <p:nvPr/>
          </p:nvSpPr>
          <p:spPr>
            <a:xfrm>
              <a:off x="4660612" y="4519061"/>
              <a:ext cx="80" cy="3428"/>
            </a:xfrm>
            <a:custGeom>
              <a:avLst/>
              <a:gdLst>
                <a:gd name="connsiteX0" fmla="*/ 80 w 80"/>
                <a:gd name="connsiteY0" fmla="*/ 0 h 3428"/>
                <a:gd name="connsiteX1" fmla="*/ 80 w 80"/>
                <a:gd name="connsiteY1" fmla="*/ 3429 h 3428"/>
                <a:gd name="connsiteX2" fmla="*/ 80 w 80"/>
                <a:gd name="connsiteY2" fmla="*/ 0 h 3428"/>
              </a:gdLst>
              <a:ahLst/>
              <a:cxnLst>
                <a:cxn ang="0">
                  <a:pos x="connsiteX0" y="connsiteY0"/>
                </a:cxn>
                <a:cxn ang="0">
                  <a:pos x="connsiteX1" y="connsiteY1"/>
                </a:cxn>
                <a:cxn ang="0">
                  <a:pos x="connsiteX2" y="connsiteY2"/>
                </a:cxn>
              </a:cxnLst>
              <a:rect l="l" t="t" r="r" b="b"/>
              <a:pathLst>
                <a:path w="80" h="3428">
                  <a:moveTo>
                    <a:pt x="80" y="0"/>
                  </a:moveTo>
                  <a:cubicBezTo>
                    <a:pt x="80" y="1083"/>
                    <a:pt x="80" y="2346"/>
                    <a:pt x="80" y="3429"/>
                  </a:cubicBezTo>
                  <a:cubicBezTo>
                    <a:pt x="-100" y="2166"/>
                    <a:pt x="80" y="1083"/>
                    <a:pt x="80" y="0"/>
                  </a:cubicBezTo>
                  <a:close/>
                </a:path>
              </a:pathLst>
            </a:custGeom>
            <a:solidFill>
              <a:srgbClr val="FFFFFF"/>
            </a:solidFill>
            <a:ln w="1804" cap="flat">
              <a:noFill/>
              <a:prstDash val="solid"/>
              <a:miter/>
            </a:ln>
          </p:spPr>
          <p:txBody>
            <a:bodyPr rtlCol="0" anchor="ctr"/>
            <a:lstStyle/>
            <a:p>
              <a:endParaRPr lang="en-US"/>
            </a:p>
          </p:txBody>
        </p:sp>
        <p:sp>
          <p:nvSpPr>
            <p:cNvPr id="94" name="Freeform 572">
              <a:extLst>
                <a:ext uri="{FF2B5EF4-FFF2-40B4-BE49-F238E27FC236}">
                  <a16:creationId xmlns:a16="http://schemas.microsoft.com/office/drawing/2014/main" id="{02D05D75-485A-3C38-3D80-CC28E83FFCA5}"/>
                </a:ext>
              </a:extLst>
            </p:cNvPr>
            <p:cNvSpPr/>
            <p:nvPr/>
          </p:nvSpPr>
          <p:spPr>
            <a:xfrm>
              <a:off x="4660150" y="4537108"/>
              <a:ext cx="1804" cy="2526"/>
            </a:xfrm>
            <a:custGeom>
              <a:avLst/>
              <a:gdLst>
                <a:gd name="connsiteX0" fmla="*/ 0 w 1804"/>
                <a:gd name="connsiteY0" fmla="*/ 0 h 2526"/>
                <a:gd name="connsiteX1" fmla="*/ 0 w 1804"/>
                <a:gd name="connsiteY1" fmla="*/ 2526 h 2526"/>
                <a:gd name="connsiteX2" fmla="*/ 0 w 1804"/>
                <a:gd name="connsiteY2" fmla="*/ 0 h 2526"/>
              </a:gdLst>
              <a:ahLst/>
              <a:cxnLst>
                <a:cxn ang="0">
                  <a:pos x="connsiteX0" y="connsiteY0"/>
                </a:cxn>
                <a:cxn ang="0">
                  <a:pos x="connsiteX1" y="connsiteY1"/>
                </a:cxn>
                <a:cxn ang="0">
                  <a:pos x="connsiteX2" y="connsiteY2"/>
                </a:cxn>
              </a:cxnLst>
              <a:rect l="l" t="t" r="r" b="b"/>
              <a:pathLst>
                <a:path w="1804" h="2526">
                  <a:moveTo>
                    <a:pt x="0" y="0"/>
                  </a:moveTo>
                  <a:cubicBezTo>
                    <a:pt x="0" y="902"/>
                    <a:pt x="0" y="1624"/>
                    <a:pt x="0" y="2526"/>
                  </a:cubicBezTo>
                  <a:cubicBezTo>
                    <a:pt x="0" y="1805"/>
                    <a:pt x="0" y="902"/>
                    <a:pt x="0" y="0"/>
                  </a:cubicBezTo>
                  <a:close/>
                </a:path>
              </a:pathLst>
            </a:custGeom>
            <a:solidFill>
              <a:srgbClr val="FFFFFF"/>
            </a:solidFill>
            <a:ln w="1804" cap="flat">
              <a:noFill/>
              <a:prstDash val="solid"/>
              <a:miter/>
            </a:ln>
          </p:spPr>
          <p:txBody>
            <a:bodyPr rtlCol="0" anchor="ctr"/>
            <a:lstStyle/>
            <a:p>
              <a:endParaRPr lang="en-US"/>
            </a:p>
          </p:txBody>
        </p:sp>
        <p:sp>
          <p:nvSpPr>
            <p:cNvPr id="95" name="Freeform 573">
              <a:extLst>
                <a:ext uri="{FF2B5EF4-FFF2-40B4-BE49-F238E27FC236}">
                  <a16:creationId xmlns:a16="http://schemas.microsoft.com/office/drawing/2014/main" id="{28F61522-7ABA-9BF2-360C-5D9A0C672908}"/>
                </a:ext>
              </a:extLst>
            </p:cNvPr>
            <p:cNvSpPr/>
            <p:nvPr/>
          </p:nvSpPr>
          <p:spPr>
            <a:xfrm>
              <a:off x="4661053" y="4493975"/>
              <a:ext cx="180" cy="4331"/>
            </a:xfrm>
            <a:custGeom>
              <a:avLst/>
              <a:gdLst>
                <a:gd name="connsiteX0" fmla="*/ 180 w 180"/>
                <a:gd name="connsiteY0" fmla="*/ 0 h 4331"/>
                <a:gd name="connsiteX1" fmla="*/ 0 w 180"/>
                <a:gd name="connsiteY1" fmla="*/ 4331 h 4331"/>
                <a:gd name="connsiteX2" fmla="*/ 180 w 180"/>
                <a:gd name="connsiteY2" fmla="*/ 0 h 4331"/>
              </a:gdLst>
              <a:ahLst/>
              <a:cxnLst>
                <a:cxn ang="0">
                  <a:pos x="connsiteX0" y="connsiteY0"/>
                </a:cxn>
                <a:cxn ang="0">
                  <a:pos x="connsiteX1" y="connsiteY1"/>
                </a:cxn>
                <a:cxn ang="0">
                  <a:pos x="connsiteX2" y="connsiteY2"/>
                </a:cxn>
              </a:cxnLst>
              <a:rect l="l" t="t" r="r" b="b"/>
              <a:pathLst>
                <a:path w="180" h="4331">
                  <a:moveTo>
                    <a:pt x="180" y="0"/>
                  </a:moveTo>
                  <a:cubicBezTo>
                    <a:pt x="180" y="1443"/>
                    <a:pt x="180" y="2887"/>
                    <a:pt x="0" y="4331"/>
                  </a:cubicBezTo>
                  <a:cubicBezTo>
                    <a:pt x="0" y="2887"/>
                    <a:pt x="0" y="1443"/>
                    <a:pt x="180" y="0"/>
                  </a:cubicBezTo>
                  <a:close/>
                </a:path>
              </a:pathLst>
            </a:custGeom>
            <a:solidFill>
              <a:srgbClr val="FFFFFF"/>
            </a:solidFill>
            <a:ln w="1804" cap="flat">
              <a:noFill/>
              <a:prstDash val="solid"/>
              <a:miter/>
            </a:ln>
          </p:spPr>
          <p:txBody>
            <a:bodyPr rtlCol="0" anchor="ctr"/>
            <a:lstStyle/>
            <a:p>
              <a:endParaRPr lang="en-US"/>
            </a:p>
          </p:txBody>
        </p:sp>
        <p:sp>
          <p:nvSpPr>
            <p:cNvPr id="96" name="Freeform 574">
              <a:extLst>
                <a:ext uri="{FF2B5EF4-FFF2-40B4-BE49-F238E27FC236}">
                  <a16:creationId xmlns:a16="http://schemas.microsoft.com/office/drawing/2014/main" id="{834734DE-A27F-9ED2-F8E8-58EE1EF6F1BB}"/>
                </a:ext>
              </a:extLst>
            </p:cNvPr>
            <p:cNvSpPr/>
            <p:nvPr/>
          </p:nvSpPr>
          <p:spPr>
            <a:xfrm>
              <a:off x="4662316" y="4431170"/>
              <a:ext cx="180" cy="13174"/>
            </a:xfrm>
            <a:custGeom>
              <a:avLst/>
              <a:gdLst>
                <a:gd name="connsiteX0" fmla="*/ 180 w 180"/>
                <a:gd name="connsiteY0" fmla="*/ 0 h 13174"/>
                <a:gd name="connsiteX1" fmla="*/ 0 w 180"/>
                <a:gd name="connsiteY1" fmla="*/ 13175 h 13174"/>
                <a:gd name="connsiteX2" fmla="*/ 180 w 180"/>
                <a:gd name="connsiteY2" fmla="*/ 0 h 13174"/>
              </a:gdLst>
              <a:ahLst/>
              <a:cxnLst>
                <a:cxn ang="0">
                  <a:pos x="connsiteX0" y="connsiteY0"/>
                </a:cxn>
                <a:cxn ang="0">
                  <a:pos x="connsiteX1" y="connsiteY1"/>
                </a:cxn>
                <a:cxn ang="0">
                  <a:pos x="connsiteX2" y="connsiteY2"/>
                </a:cxn>
              </a:cxnLst>
              <a:rect l="l" t="t" r="r" b="b"/>
              <a:pathLst>
                <a:path w="180" h="13174">
                  <a:moveTo>
                    <a:pt x="180" y="0"/>
                  </a:moveTo>
                  <a:cubicBezTo>
                    <a:pt x="180" y="4331"/>
                    <a:pt x="0" y="8663"/>
                    <a:pt x="0" y="13175"/>
                  </a:cubicBezTo>
                  <a:cubicBezTo>
                    <a:pt x="0" y="8843"/>
                    <a:pt x="0" y="4512"/>
                    <a:pt x="180" y="0"/>
                  </a:cubicBezTo>
                  <a:close/>
                </a:path>
              </a:pathLst>
            </a:custGeom>
            <a:solidFill>
              <a:srgbClr val="FFFFFF"/>
            </a:solidFill>
            <a:ln w="1804" cap="flat">
              <a:noFill/>
              <a:prstDash val="solid"/>
              <a:miter/>
            </a:ln>
          </p:spPr>
          <p:txBody>
            <a:bodyPr rtlCol="0" anchor="ctr"/>
            <a:lstStyle/>
            <a:p>
              <a:endParaRPr lang="en-US"/>
            </a:p>
          </p:txBody>
        </p:sp>
        <p:sp>
          <p:nvSpPr>
            <p:cNvPr id="97" name="Freeform 575">
              <a:extLst>
                <a:ext uri="{FF2B5EF4-FFF2-40B4-BE49-F238E27FC236}">
                  <a16:creationId xmlns:a16="http://schemas.microsoft.com/office/drawing/2014/main" id="{BE64005A-A65C-80A4-2F68-54B8FEA0C517}"/>
                </a:ext>
              </a:extLst>
            </p:cNvPr>
            <p:cNvSpPr/>
            <p:nvPr/>
          </p:nvSpPr>
          <p:spPr>
            <a:xfrm>
              <a:off x="4659789" y="4552268"/>
              <a:ext cx="1804" cy="2707"/>
            </a:xfrm>
            <a:custGeom>
              <a:avLst/>
              <a:gdLst>
                <a:gd name="connsiteX0" fmla="*/ 0 w 1804"/>
                <a:gd name="connsiteY0" fmla="*/ 0 h 2707"/>
                <a:gd name="connsiteX1" fmla="*/ 0 w 1804"/>
                <a:gd name="connsiteY1" fmla="*/ 2707 h 2707"/>
                <a:gd name="connsiteX2" fmla="*/ 0 w 1804"/>
                <a:gd name="connsiteY2" fmla="*/ 0 h 2707"/>
              </a:gdLst>
              <a:ahLst/>
              <a:cxnLst>
                <a:cxn ang="0">
                  <a:pos x="connsiteX0" y="connsiteY0"/>
                </a:cxn>
                <a:cxn ang="0">
                  <a:pos x="connsiteX1" y="connsiteY1"/>
                </a:cxn>
                <a:cxn ang="0">
                  <a:pos x="connsiteX2" y="connsiteY2"/>
                </a:cxn>
              </a:cxnLst>
              <a:rect l="l" t="t" r="r" b="b"/>
              <a:pathLst>
                <a:path w="1804" h="2707">
                  <a:moveTo>
                    <a:pt x="0" y="0"/>
                  </a:moveTo>
                  <a:cubicBezTo>
                    <a:pt x="0" y="902"/>
                    <a:pt x="0" y="1805"/>
                    <a:pt x="0" y="2707"/>
                  </a:cubicBezTo>
                  <a:cubicBezTo>
                    <a:pt x="0" y="1985"/>
                    <a:pt x="0" y="1083"/>
                    <a:pt x="0" y="0"/>
                  </a:cubicBezTo>
                  <a:close/>
                </a:path>
              </a:pathLst>
            </a:custGeom>
            <a:solidFill>
              <a:srgbClr val="FFFFFF"/>
            </a:solidFill>
            <a:ln w="1804" cap="flat">
              <a:noFill/>
              <a:prstDash val="solid"/>
              <a:miter/>
            </a:ln>
          </p:spPr>
          <p:txBody>
            <a:bodyPr rtlCol="0" anchor="ctr"/>
            <a:lstStyle/>
            <a:p>
              <a:endParaRPr lang="en-US"/>
            </a:p>
          </p:txBody>
        </p:sp>
        <p:sp>
          <p:nvSpPr>
            <p:cNvPr id="98" name="Freeform 576">
              <a:extLst>
                <a:ext uri="{FF2B5EF4-FFF2-40B4-BE49-F238E27FC236}">
                  <a16:creationId xmlns:a16="http://schemas.microsoft.com/office/drawing/2014/main" id="{E68CF447-F045-66C1-740E-512BBA67930B}"/>
                </a:ext>
              </a:extLst>
            </p:cNvPr>
            <p:cNvSpPr/>
            <p:nvPr/>
          </p:nvSpPr>
          <p:spPr>
            <a:xfrm>
              <a:off x="4660872" y="4499750"/>
              <a:ext cx="180" cy="4331"/>
            </a:xfrm>
            <a:custGeom>
              <a:avLst/>
              <a:gdLst>
                <a:gd name="connsiteX0" fmla="*/ 180 w 180"/>
                <a:gd name="connsiteY0" fmla="*/ 0 h 4331"/>
                <a:gd name="connsiteX1" fmla="*/ 0 w 180"/>
                <a:gd name="connsiteY1" fmla="*/ 4331 h 4331"/>
                <a:gd name="connsiteX2" fmla="*/ 180 w 180"/>
                <a:gd name="connsiteY2" fmla="*/ 0 h 4331"/>
              </a:gdLst>
              <a:ahLst/>
              <a:cxnLst>
                <a:cxn ang="0">
                  <a:pos x="connsiteX0" y="connsiteY0"/>
                </a:cxn>
                <a:cxn ang="0">
                  <a:pos x="connsiteX1" y="connsiteY1"/>
                </a:cxn>
                <a:cxn ang="0">
                  <a:pos x="connsiteX2" y="connsiteY2"/>
                </a:cxn>
              </a:cxnLst>
              <a:rect l="l" t="t" r="r" b="b"/>
              <a:pathLst>
                <a:path w="180" h="4331">
                  <a:moveTo>
                    <a:pt x="180" y="0"/>
                  </a:moveTo>
                  <a:cubicBezTo>
                    <a:pt x="180" y="1444"/>
                    <a:pt x="180" y="2887"/>
                    <a:pt x="0" y="4331"/>
                  </a:cubicBezTo>
                  <a:cubicBezTo>
                    <a:pt x="180" y="2887"/>
                    <a:pt x="180" y="1444"/>
                    <a:pt x="180" y="0"/>
                  </a:cubicBezTo>
                  <a:close/>
                </a:path>
              </a:pathLst>
            </a:custGeom>
            <a:solidFill>
              <a:srgbClr val="FFFFFF"/>
            </a:solidFill>
            <a:ln w="1804" cap="flat">
              <a:noFill/>
              <a:prstDash val="solid"/>
              <a:miter/>
            </a:ln>
          </p:spPr>
          <p:txBody>
            <a:bodyPr rtlCol="0" anchor="ctr"/>
            <a:lstStyle/>
            <a:p>
              <a:endParaRPr lang="en-US"/>
            </a:p>
          </p:txBody>
        </p:sp>
        <p:sp>
          <p:nvSpPr>
            <p:cNvPr id="99" name="Freeform 577">
              <a:extLst>
                <a:ext uri="{FF2B5EF4-FFF2-40B4-BE49-F238E27FC236}">
                  <a16:creationId xmlns:a16="http://schemas.microsoft.com/office/drawing/2014/main" id="{37EDC467-1974-7048-59CA-C2C00AE2AC7C}"/>
                </a:ext>
              </a:extLst>
            </p:cNvPr>
            <p:cNvSpPr/>
            <p:nvPr/>
          </p:nvSpPr>
          <p:spPr>
            <a:xfrm>
              <a:off x="4659789" y="4556779"/>
              <a:ext cx="1804" cy="2526"/>
            </a:xfrm>
            <a:custGeom>
              <a:avLst/>
              <a:gdLst>
                <a:gd name="connsiteX0" fmla="*/ 0 w 1804"/>
                <a:gd name="connsiteY0" fmla="*/ 0 h 2526"/>
                <a:gd name="connsiteX1" fmla="*/ 0 w 1804"/>
                <a:gd name="connsiteY1" fmla="*/ 2527 h 2526"/>
                <a:gd name="connsiteX2" fmla="*/ 0 w 1804"/>
                <a:gd name="connsiteY2" fmla="*/ 0 h 2526"/>
              </a:gdLst>
              <a:ahLst/>
              <a:cxnLst>
                <a:cxn ang="0">
                  <a:pos x="connsiteX0" y="connsiteY0"/>
                </a:cxn>
                <a:cxn ang="0">
                  <a:pos x="connsiteX1" y="connsiteY1"/>
                </a:cxn>
                <a:cxn ang="0">
                  <a:pos x="connsiteX2" y="connsiteY2"/>
                </a:cxn>
              </a:cxnLst>
              <a:rect l="l" t="t" r="r" b="b"/>
              <a:pathLst>
                <a:path w="1804" h="2526">
                  <a:moveTo>
                    <a:pt x="0" y="0"/>
                  </a:moveTo>
                  <a:cubicBezTo>
                    <a:pt x="0" y="902"/>
                    <a:pt x="0" y="1625"/>
                    <a:pt x="0" y="2527"/>
                  </a:cubicBezTo>
                  <a:cubicBezTo>
                    <a:pt x="0" y="1625"/>
                    <a:pt x="0" y="722"/>
                    <a:pt x="0" y="0"/>
                  </a:cubicBezTo>
                  <a:close/>
                </a:path>
              </a:pathLst>
            </a:custGeom>
            <a:solidFill>
              <a:srgbClr val="FFFFFF"/>
            </a:solidFill>
            <a:ln w="1804" cap="flat">
              <a:noFill/>
              <a:prstDash val="solid"/>
              <a:miter/>
            </a:ln>
          </p:spPr>
          <p:txBody>
            <a:bodyPr rtlCol="0" anchor="ctr"/>
            <a:lstStyle/>
            <a:p>
              <a:endParaRPr lang="en-US"/>
            </a:p>
          </p:txBody>
        </p:sp>
        <p:sp>
          <p:nvSpPr>
            <p:cNvPr id="100" name="Freeform 578">
              <a:extLst>
                <a:ext uri="{FF2B5EF4-FFF2-40B4-BE49-F238E27FC236}">
                  <a16:creationId xmlns:a16="http://schemas.microsoft.com/office/drawing/2014/main" id="{7A257B49-5D74-8C02-3E8E-B5D16942251F}"/>
                </a:ext>
              </a:extLst>
            </p:cNvPr>
            <p:cNvSpPr/>
            <p:nvPr/>
          </p:nvSpPr>
          <p:spPr>
            <a:xfrm>
              <a:off x="4659429" y="4560930"/>
              <a:ext cx="180" cy="3609"/>
            </a:xfrm>
            <a:custGeom>
              <a:avLst/>
              <a:gdLst>
                <a:gd name="connsiteX0" fmla="*/ 180 w 180"/>
                <a:gd name="connsiteY0" fmla="*/ 0 h 3609"/>
                <a:gd name="connsiteX1" fmla="*/ 0 w 180"/>
                <a:gd name="connsiteY1" fmla="*/ 3609 h 3609"/>
                <a:gd name="connsiteX2" fmla="*/ 180 w 180"/>
                <a:gd name="connsiteY2" fmla="*/ 0 h 3609"/>
              </a:gdLst>
              <a:ahLst/>
              <a:cxnLst>
                <a:cxn ang="0">
                  <a:pos x="connsiteX0" y="connsiteY0"/>
                </a:cxn>
                <a:cxn ang="0">
                  <a:pos x="connsiteX1" y="connsiteY1"/>
                </a:cxn>
                <a:cxn ang="0">
                  <a:pos x="connsiteX2" y="connsiteY2"/>
                </a:cxn>
              </a:cxnLst>
              <a:rect l="l" t="t" r="r" b="b"/>
              <a:pathLst>
                <a:path w="180" h="3609">
                  <a:moveTo>
                    <a:pt x="180" y="0"/>
                  </a:moveTo>
                  <a:cubicBezTo>
                    <a:pt x="180" y="1263"/>
                    <a:pt x="180" y="2527"/>
                    <a:pt x="0" y="3609"/>
                  </a:cubicBezTo>
                  <a:cubicBezTo>
                    <a:pt x="180" y="2346"/>
                    <a:pt x="180" y="1263"/>
                    <a:pt x="180" y="0"/>
                  </a:cubicBezTo>
                  <a:close/>
                </a:path>
              </a:pathLst>
            </a:custGeom>
            <a:solidFill>
              <a:srgbClr val="FFFFFF"/>
            </a:solidFill>
            <a:ln w="1804" cap="flat">
              <a:noFill/>
              <a:prstDash val="solid"/>
              <a:miter/>
            </a:ln>
          </p:spPr>
          <p:txBody>
            <a:bodyPr rtlCol="0" anchor="ctr"/>
            <a:lstStyle/>
            <a:p>
              <a:endParaRPr lang="en-US"/>
            </a:p>
          </p:txBody>
        </p:sp>
        <p:sp>
          <p:nvSpPr>
            <p:cNvPr id="101" name="Freeform 579">
              <a:extLst>
                <a:ext uri="{FF2B5EF4-FFF2-40B4-BE49-F238E27FC236}">
                  <a16:creationId xmlns:a16="http://schemas.microsoft.com/office/drawing/2014/main" id="{24CC86A5-8B24-1CFB-83FB-C5B91288DCDA}"/>
                </a:ext>
              </a:extLst>
            </p:cNvPr>
            <p:cNvSpPr/>
            <p:nvPr/>
          </p:nvSpPr>
          <p:spPr>
            <a:xfrm>
              <a:off x="4346126" y="4621028"/>
              <a:ext cx="1804" cy="721"/>
            </a:xfrm>
            <a:custGeom>
              <a:avLst/>
              <a:gdLst>
                <a:gd name="connsiteX0" fmla="*/ 0 w 1804"/>
                <a:gd name="connsiteY0" fmla="*/ 722 h 721"/>
                <a:gd name="connsiteX1" fmla="*/ 0 w 1804"/>
                <a:gd name="connsiteY1" fmla="*/ 0 h 721"/>
                <a:gd name="connsiteX2" fmla="*/ 0 w 1804"/>
                <a:gd name="connsiteY2" fmla="*/ 722 h 721"/>
              </a:gdLst>
              <a:ahLst/>
              <a:cxnLst>
                <a:cxn ang="0">
                  <a:pos x="connsiteX0" y="connsiteY0"/>
                </a:cxn>
                <a:cxn ang="0">
                  <a:pos x="connsiteX1" y="connsiteY1"/>
                </a:cxn>
                <a:cxn ang="0">
                  <a:pos x="connsiteX2" y="connsiteY2"/>
                </a:cxn>
              </a:cxnLst>
              <a:rect l="l" t="t" r="r" b="b"/>
              <a:pathLst>
                <a:path w="1804" h="721">
                  <a:moveTo>
                    <a:pt x="0" y="722"/>
                  </a:moveTo>
                  <a:cubicBezTo>
                    <a:pt x="0" y="542"/>
                    <a:pt x="0" y="361"/>
                    <a:pt x="0" y="0"/>
                  </a:cubicBezTo>
                  <a:cubicBezTo>
                    <a:pt x="0" y="361"/>
                    <a:pt x="0" y="542"/>
                    <a:pt x="0" y="722"/>
                  </a:cubicBezTo>
                  <a:close/>
                </a:path>
              </a:pathLst>
            </a:custGeom>
            <a:solidFill>
              <a:srgbClr val="FFFFFF"/>
            </a:solidFill>
            <a:ln w="1804" cap="flat">
              <a:noFill/>
              <a:prstDash val="solid"/>
              <a:miter/>
            </a:ln>
          </p:spPr>
          <p:txBody>
            <a:bodyPr rtlCol="0" anchor="ctr"/>
            <a:lstStyle/>
            <a:p>
              <a:endParaRPr lang="en-US"/>
            </a:p>
          </p:txBody>
        </p:sp>
        <p:sp>
          <p:nvSpPr>
            <p:cNvPr id="102" name="Freeform 580">
              <a:extLst>
                <a:ext uri="{FF2B5EF4-FFF2-40B4-BE49-F238E27FC236}">
                  <a16:creationId xmlns:a16="http://schemas.microsoft.com/office/drawing/2014/main" id="{6CA4CD07-0578-F7B2-0340-E2629A03AF20}"/>
                </a:ext>
              </a:extLst>
            </p:cNvPr>
            <p:cNvSpPr/>
            <p:nvPr/>
          </p:nvSpPr>
          <p:spPr>
            <a:xfrm>
              <a:off x="4661594" y="4466904"/>
              <a:ext cx="180" cy="5414"/>
            </a:xfrm>
            <a:custGeom>
              <a:avLst/>
              <a:gdLst>
                <a:gd name="connsiteX0" fmla="*/ 181 w 180"/>
                <a:gd name="connsiteY0" fmla="*/ 0 h 5414"/>
                <a:gd name="connsiteX1" fmla="*/ 0 w 180"/>
                <a:gd name="connsiteY1" fmla="*/ 5414 h 5414"/>
                <a:gd name="connsiteX2" fmla="*/ 181 w 180"/>
                <a:gd name="connsiteY2" fmla="*/ 0 h 5414"/>
              </a:gdLst>
              <a:ahLst/>
              <a:cxnLst>
                <a:cxn ang="0">
                  <a:pos x="connsiteX0" y="connsiteY0"/>
                </a:cxn>
                <a:cxn ang="0">
                  <a:pos x="connsiteX1" y="connsiteY1"/>
                </a:cxn>
                <a:cxn ang="0">
                  <a:pos x="connsiteX2" y="connsiteY2"/>
                </a:cxn>
              </a:cxnLst>
              <a:rect l="l" t="t" r="r" b="b"/>
              <a:pathLst>
                <a:path w="180" h="5414">
                  <a:moveTo>
                    <a:pt x="181" y="0"/>
                  </a:moveTo>
                  <a:cubicBezTo>
                    <a:pt x="181" y="1805"/>
                    <a:pt x="181" y="3609"/>
                    <a:pt x="0" y="5414"/>
                  </a:cubicBezTo>
                  <a:cubicBezTo>
                    <a:pt x="0" y="3609"/>
                    <a:pt x="181" y="1805"/>
                    <a:pt x="181" y="0"/>
                  </a:cubicBezTo>
                  <a:close/>
                </a:path>
              </a:pathLst>
            </a:custGeom>
            <a:solidFill>
              <a:srgbClr val="FFFFFF"/>
            </a:solidFill>
            <a:ln w="1804" cap="flat">
              <a:noFill/>
              <a:prstDash val="solid"/>
              <a:miter/>
            </a:ln>
          </p:spPr>
          <p:txBody>
            <a:bodyPr rtlCol="0" anchor="ctr"/>
            <a:lstStyle/>
            <a:p>
              <a:endParaRPr lang="en-US"/>
            </a:p>
          </p:txBody>
        </p:sp>
        <p:sp>
          <p:nvSpPr>
            <p:cNvPr id="103" name="Freeform 581">
              <a:extLst>
                <a:ext uri="{FF2B5EF4-FFF2-40B4-BE49-F238E27FC236}">
                  <a16:creationId xmlns:a16="http://schemas.microsoft.com/office/drawing/2014/main" id="{224C8990-9E36-78FA-946A-F9E7D0024E8B}"/>
                </a:ext>
              </a:extLst>
            </p:cNvPr>
            <p:cNvSpPr/>
            <p:nvPr/>
          </p:nvSpPr>
          <p:spPr>
            <a:xfrm>
              <a:off x="4343239" y="4587460"/>
              <a:ext cx="180" cy="1804"/>
            </a:xfrm>
            <a:custGeom>
              <a:avLst/>
              <a:gdLst>
                <a:gd name="connsiteX0" fmla="*/ 180 w 180"/>
                <a:gd name="connsiteY0" fmla="*/ 1805 h 1804"/>
                <a:gd name="connsiteX1" fmla="*/ 0 w 180"/>
                <a:gd name="connsiteY1" fmla="*/ 0 h 1804"/>
                <a:gd name="connsiteX2" fmla="*/ 180 w 180"/>
                <a:gd name="connsiteY2" fmla="*/ 1805 h 1804"/>
              </a:gdLst>
              <a:ahLst/>
              <a:cxnLst>
                <a:cxn ang="0">
                  <a:pos x="connsiteX0" y="connsiteY0"/>
                </a:cxn>
                <a:cxn ang="0">
                  <a:pos x="connsiteX1" y="connsiteY1"/>
                </a:cxn>
                <a:cxn ang="0">
                  <a:pos x="connsiteX2" y="connsiteY2"/>
                </a:cxn>
              </a:cxnLst>
              <a:rect l="l" t="t" r="r" b="b"/>
              <a:pathLst>
                <a:path w="180" h="1804">
                  <a:moveTo>
                    <a:pt x="180" y="1805"/>
                  </a:moveTo>
                  <a:cubicBezTo>
                    <a:pt x="180" y="1264"/>
                    <a:pt x="180" y="542"/>
                    <a:pt x="0" y="0"/>
                  </a:cubicBezTo>
                  <a:cubicBezTo>
                    <a:pt x="180" y="542"/>
                    <a:pt x="180" y="1264"/>
                    <a:pt x="180" y="1805"/>
                  </a:cubicBezTo>
                  <a:close/>
                </a:path>
              </a:pathLst>
            </a:custGeom>
            <a:solidFill>
              <a:srgbClr val="FFFFFF"/>
            </a:solidFill>
            <a:ln w="1804" cap="flat">
              <a:noFill/>
              <a:prstDash val="solid"/>
              <a:miter/>
            </a:ln>
          </p:spPr>
          <p:txBody>
            <a:bodyPr rtlCol="0" anchor="ctr"/>
            <a:lstStyle/>
            <a:p>
              <a:endParaRPr lang="en-US"/>
            </a:p>
          </p:txBody>
        </p:sp>
        <p:sp>
          <p:nvSpPr>
            <p:cNvPr id="104" name="Freeform 582">
              <a:extLst>
                <a:ext uri="{FF2B5EF4-FFF2-40B4-BE49-F238E27FC236}">
                  <a16:creationId xmlns:a16="http://schemas.microsoft.com/office/drawing/2014/main" id="{167FCFCC-A79A-06F0-3C3F-9688BD5EF737}"/>
                </a:ext>
              </a:extLst>
            </p:cNvPr>
            <p:cNvSpPr/>
            <p:nvPr/>
          </p:nvSpPr>
          <p:spPr>
            <a:xfrm>
              <a:off x="4343600" y="4591431"/>
              <a:ext cx="180" cy="1624"/>
            </a:xfrm>
            <a:custGeom>
              <a:avLst/>
              <a:gdLst>
                <a:gd name="connsiteX0" fmla="*/ 180 w 180"/>
                <a:gd name="connsiteY0" fmla="*/ 1624 h 1624"/>
                <a:gd name="connsiteX1" fmla="*/ 0 w 180"/>
                <a:gd name="connsiteY1" fmla="*/ 0 h 1624"/>
                <a:gd name="connsiteX2" fmla="*/ 180 w 180"/>
                <a:gd name="connsiteY2" fmla="*/ 1624 h 1624"/>
              </a:gdLst>
              <a:ahLst/>
              <a:cxnLst>
                <a:cxn ang="0">
                  <a:pos x="connsiteX0" y="connsiteY0"/>
                </a:cxn>
                <a:cxn ang="0">
                  <a:pos x="connsiteX1" y="connsiteY1"/>
                </a:cxn>
                <a:cxn ang="0">
                  <a:pos x="connsiteX2" y="connsiteY2"/>
                </a:cxn>
              </a:cxnLst>
              <a:rect l="l" t="t" r="r" b="b"/>
              <a:pathLst>
                <a:path w="180" h="1624">
                  <a:moveTo>
                    <a:pt x="180" y="1624"/>
                  </a:moveTo>
                  <a:cubicBezTo>
                    <a:pt x="180" y="1083"/>
                    <a:pt x="180" y="541"/>
                    <a:pt x="0" y="0"/>
                  </a:cubicBezTo>
                  <a:cubicBezTo>
                    <a:pt x="0" y="541"/>
                    <a:pt x="0" y="1083"/>
                    <a:pt x="180" y="1624"/>
                  </a:cubicBezTo>
                  <a:close/>
                </a:path>
              </a:pathLst>
            </a:custGeom>
            <a:solidFill>
              <a:srgbClr val="FFFFFF"/>
            </a:solidFill>
            <a:ln w="1804" cap="flat">
              <a:noFill/>
              <a:prstDash val="solid"/>
              <a:miter/>
            </a:ln>
          </p:spPr>
          <p:txBody>
            <a:bodyPr rtlCol="0" anchor="ctr"/>
            <a:lstStyle/>
            <a:p>
              <a:endParaRPr lang="en-US"/>
            </a:p>
          </p:txBody>
        </p:sp>
        <p:sp>
          <p:nvSpPr>
            <p:cNvPr id="105" name="Freeform 583">
              <a:extLst>
                <a:ext uri="{FF2B5EF4-FFF2-40B4-BE49-F238E27FC236}">
                  <a16:creationId xmlns:a16="http://schemas.microsoft.com/office/drawing/2014/main" id="{F86962DF-8E74-F23C-6F4C-CD92C3E03C69}"/>
                </a:ext>
              </a:extLst>
            </p:cNvPr>
            <p:cNvSpPr/>
            <p:nvPr/>
          </p:nvSpPr>
          <p:spPr>
            <a:xfrm>
              <a:off x="4344141" y="4600093"/>
              <a:ext cx="180" cy="1443"/>
            </a:xfrm>
            <a:custGeom>
              <a:avLst/>
              <a:gdLst>
                <a:gd name="connsiteX0" fmla="*/ 180 w 180"/>
                <a:gd name="connsiteY0" fmla="*/ 1444 h 1443"/>
                <a:gd name="connsiteX1" fmla="*/ 0 w 180"/>
                <a:gd name="connsiteY1" fmla="*/ 0 h 1443"/>
                <a:gd name="connsiteX2" fmla="*/ 180 w 180"/>
                <a:gd name="connsiteY2" fmla="*/ 1444 h 1443"/>
              </a:gdLst>
              <a:ahLst/>
              <a:cxnLst>
                <a:cxn ang="0">
                  <a:pos x="connsiteX0" y="connsiteY0"/>
                </a:cxn>
                <a:cxn ang="0">
                  <a:pos x="connsiteX1" y="connsiteY1"/>
                </a:cxn>
                <a:cxn ang="0">
                  <a:pos x="connsiteX2" y="connsiteY2"/>
                </a:cxn>
              </a:cxnLst>
              <a:rect l="l" t="t" r="r" b="b"/>
              <a:pathLst>
                <a:path w="180" h="1443">
                  <a:moveTo>
                    <a:pt x="180" y="1444"/>
                  </a:moveTo>
                  <a:cubicBezTo>
                    <a:pt x="180" y="902"/>
                    <a:pt x="180" y="542"/>
                    <a:pt x="0" y="0"/>
                  </a:cubicBezTo>
                  <a:cubicBezTo>
                    <a:pt x="180" y="361"/>
                    <a:pt x="180" y="902"/>
                    <a:pt x="180" y="1444"/>
                  </a:cubicBezTo>
                  <a:close/>
                </a:path>
              </a:pathLst>
            </a:custGeom>
            <a:solidFill>
              <a:srgbClr val="FFFFFF"/>
            </a:solidFill>
            <a:ln w="1804" cap="flat">
              <a:noFill/>
              <a:prstDash val="solid"/>
              <a:miter/>
            </a:ln>
          </p:spPr>
          <p:txBody>
            <a:bodyPr rtlCol="0" anchor="ctr"/>
            <a:lstStyle/>
            <a:p>
              <a:endParaRPr lang="en-US"/>
            </a:p>
          </p:txBody>
        </p:sp>
        <p:sp>
          <p:nvSpPr>
            <p:cNvPr id="106" name="Freeform 584">
              <a:extLst>
                <a:ext uri="{FF2B5EF4-FFF2-40B4-BE49-F238E27FC236}">
                  <a16:creationId xmlns:a16="http://schemas.microsoft.com/office/drawing/2014/main" id="{7F7C3D64-8B20-E3F2-68D7-84115756B9F3}"/>
                </a:ext>
              </a:extLst>
            </p:cNvPr>
            <p:cNvSpPr/>
            <p:nvPr/>
          </p:nvSpPr>
          <p:spPr>
            <a:xfrm>
              <a:off x="4343960" y="4596303"/>
              <a:ext cx="180" cy="1624"/>
            </a:xfrm>
            <a:custGeom>
              <a:avLst/>
              <a:gdLst>
                <a:gd name="connsiteX0" fmla="*/ 181 w 180"/>
                <a:gd name="connsiteY0" fmla="*/ 1624 h 1624"/>
                <a:gd name="connsiteX1" fmla="*/ 0 w 180"/>
                <a:gd name="connsiteY1" fmla="*/ 0 h 1624"/>
                <a:gd name="connsiteX2" fmla="*/ 181 w 180"/>
                <a:gd name="connsiteY2" fmla="*/ 1624 h 1624"/>
              </a:gdLst>
              <a:ahLst/>
              <a:cxnLst>
                <a:cxn ang="0">
                  <a:pos x="connsiteX0" y="connsiteY0"/>
                </a:cxn>
                <a:cxn ang="0">
                  <a:pos x="connsiteX1" y="connsiteY1"/>
                </a:cxn>
                <a:cxn ang="0">
                  <a:pos x="connsiteX2" y="connsiteY2"/>
                </a:cxn>
              </a:cxnLst>
              <a:rect l="l" t="t" r="r" b="b"/>
              <a:pathLst>
                <a:path w="180" h="1624">
                  <a:moveTo>
                    <a:pt x="181" y="1624"/>
                  </a:moveTo>
                  <a:cubicBezTo>
                    <a:pt x="181" y="1083"/>
                    <a:pt x="181" y="542"/>
                    <a:pt x="0" y="0"/>
                  </a:cubicBezTo>
                  <a:cubicBezTo>
                    <a:pt x="0" y="542"/>
                    <a:pt x="0" y="1083"/>
                    <a:pt x="181" y="1624"/>
                  </a:cubicBezTo>
                  <a:close/>
                </a:path>
              </a:pathLst>
            </a:custGeom>
            <a:solidFill>
              <a:srgbClr val="FFFFFF"/>
            </a:solidFill>
            <a:ln w="1804" cap="flat">
              <a:noFill/>
              <a:prstDash val="solid"/>
              <a:miter/>
            </a:ln>
          </p:spPr>
          <p:txBody>
            <a:bodyPr rtlCol="0" anchor="ctr"/>
            <a:lstStyle/>
            <a:p>
              <a:endParaRPr lang="en-US"/>
            </a:p>
          </p:txBody>
        </p:sp>
        <p:sp>
          <p:nvSpPr>
            <p:cNvPr id="107" name="Freeform 585">
              <a:extLst>
                <a:ext uri="{FF2B5EF4-FFF2-40B4-BE49-F238E27FC236}">
                  <a16:creationId xmlns:a16="http://schemas.microsoft.com/office/drawing/2014/main" id="{425C2312-4B90-931B-D030-CACC232AC77D}"/>
                </a:ext>
              </a:extLst>
            </p:cNvPr>
            <p:cNvSpPr/>
            <p:nvPr/>
          </p:nvSpPr>
          <p:spPr>
            <a:xfrm>
              <a:off x="4661775" y="4458783"/>
              <a:ext cx="180" cy="5052"/>
            </a:xfrm>
            <a:custGeom>
              <a:avLst/>
              <a:gdLst>
                <a:gd name="connsiteX0" fmla="*/ 180 w 180"/>
                <a:gd name="connsiteY0" fmla="*/ 0 h 5052"/>
                <a:gd name="connsiteX1" fmla="*/ 0 w 180"/>
                <a:gd name="connsiteY1" fmla="*/ 5053 h 5052"/>
                <a:gd name="connsiteX2" fmla="*/ 180 w 180"/>
                <a:gd name="connsiteY2" fmla="*/ 0 h 5052"/>
              </a:gdLst>
              <a:ahLst/>
              <a:cxnLst>
                <a:cxn ang="0">
                  <a:pos x="connsiteX0" y="connsiteY0"/>
                </a:cxn>
                <a:cxn ang="0">
                  <a:pos x="connsiteX1" y="connsiteY1"/>
                </a:cxn>
                <a:cxn ang="0">
                  <a:pos x="connsiteX2" y="connsiteY2"/>
                </a:cxn>
              </a:cxnLst>
              <a:rect l="l" t="t" r="r" b="b"/>
              <a:pathLst>
                <a:path w="180" h="5052">
                  <a:moveTo>
                    <a:pt x="180" y="0"/>
                  </a:moveTo>
                  <a:cubicBezTo>
                    <a:pt x="180" y="1624"/>
                    <a:pt x="180" y="3248"/>
                    <a:pt x="0" y="5053"/>
                  </a:cubicBezTo>
                  <a:cubicBezTo>
                    <a:pt x="0" y="3248"/>
                    <a:pt x="0" y="1624"/>
                    <a:pt x="180" y="0"/>
                  </a:cubicBezTo>
                  <a:close/>
                </a:path>
              </a:pathLst>
            </a:custGeom>
            <a:solidFill>
              <a:srgbClr val="FFFFFF"/>
            </a:solidFill>
            <a:ln w="1804" cap="flat">
              <a:noFill/>
              <a:prstDash val="solid"/>
              <a:miter/>
            </a:ln>
          </p:spPr>
          <p:txBody>
            <a:bodyPr rtlCol="0" anchor="ctr"/>
            <a:lstStyle/>
            <a:p>
              <a:endParaRPr lang="en-US"/>
            </a:p>
          </p:txBody>
        </p:sp>
        <p:sp>
          <p:nvSpPr>
            <p:cNvPr id="108" name="Freeform 586">
              <a:extLst>
                <a:ext uri="{FF2B5EF4-FFF2-40B4-BE49-F238E27FC236}">
                  <a16:creationId xmlns:a16="http://schemas.microsoft.com/office/drawing/2014/main" id="{4A42CBDE-F912-A53E-9E37-B45F94F35786}"/>
                </a:ext>
              </a:extLst>
            </p:cNvPr>
            <p:cNvSpPr/>
            <p:nvPr/>
          </p:nvSpPr>
          <p:spPr>
            <a:xfrm>
              <a:off x="4661414" y="4472498"/>
              <a:ext cx="180" cy="5594"/>
            </a:xfrm>
            <a:custGeom>
              <a:avLst/>
              <a:gdLst>
                <a:gd name="connsiteX0" fmla="*/ 180 w 180"/>
                <a:gd name="connsiteY0" fmla="*/ 0 h 5594"/>
                <a:gd name="connsiteX1" fmla="*/ 0 w 180"/>
                <a:gd name="connsiteY1" fmla="*/ 5595 h 5594"/>
                <a:gd name="connsiteX2" fmla="*/ 180 w 180"/>
                <a:gd name="connsiteY2" fmla="*/ 0 h 5594"/>
              </a:gdLst>
              <a:ahLst/>
              <a:cxnLst>
                <a:cxn ang="0">
                  <a:pos x="connsiteX0" y="connsiteY0"/>
                </a:cxn>
                <a:cxn ang="0">
                  <a:pos x="connsiteX1" y="connsiteY1"/>
                </a:cxn>
                <a:cxn ang="0">
                  <a:pos x="connsiteX2" y="connsiteY2"/>
                </a:cxn>
              </a:cxnLst>
              <a:rect l="l" t="t" r="r" b="b"/>
              <a:pathLst>
                <a:path w="180" h="5594">
                  <a:moveTo>
                    <a:pt x="180" y="0"/>
                  </a:moveTo>
                  <a:cubicBezTo>
                    <a:pt x="180" y="1805"/>
                    <a:pt x="180" y="3609"/>
                    <a:pt x="0" y="5595"/>
                  </a:cubicBezTo>
                  <a:cubicBezTo>
                    <a:pt x="180" y="3609"/>
                    <a:pt x="180" y="1805"/>
                    <a:pt x="180" y="0"/>
                  </a:cubicBezTo>
                  <a:close/>
                </a:path>
              </a:pathLst>
            </a:custGeom>
            <a:solidFill>
              <a:srgbClr val="FFFFFF"/>
            </a:solidFill>
            <a:ln w="1804" cap="flat">
              <a:noFill/>
              <a:prstDash val="solid"/>
              <a:miter/>
            </a:ln>
          </p:spPr>
          <p:txBody>
            <a:bodyPr rtlCol="0" anchor="ctr"/>
            <a:lstStyle/>
            <a:p>
              <a:endParaRPr lang="en-US"/>
            </a:p>
          </p:txBody>
        </p:sp>
        <p:sp>
          <p:nvSpPr>
            <p:cNvPr id="109" name="Freeform 587">
              <a:extLst>
                <a:ext uri="{FF2B5EF4-FFF2-40B4-BE49-F238E27FC236}">
                  <a16:creationId xmlns:a16="http://schemas.microsoft.com/office/drawing/2014/main" id="{0D3C66FE-37DD-F922-E3A4-9E4BB3D9DB90}"/>
                </a:ext>
              </a:extLst>
            </p:cNvPr>
            <p:cNvSpPr/>
            <p:nvPr/>
          </p:nvSpPr>
          <p:spPr>
            <a:xfrm>
              <a:off x="4334409" y="4252832"/>
              <a:ext cx="330614" cy="363490"/>
            </a:xfrm>
            <a:custGeom>
              <a:avLst/>
              <a:gdLst>
                <a:gd name="connsiteX0" fmla="*/ 318884 w 330614"/>
                <a:gd name="connsiteY0" fmla="*/ 11941 h 363490"/>
                <a:gd name="connsiteX1" fmla="*/ 271058 w 330614"/>
                <a:gd name="connsiteY1" fmla="*/ 6527 h 363490"/>
                <a:gd name="connsiteX2" fmla="*/ 199771 w 330614"/>
                <a:gd name="connsiteY2" fmla="*/ 1113 h 363490"/>
                <a:gd name="connsiteX3" fmla="*/ 151043 w 330614"/>
                <a:gd name="connsiteY3" fmla="*/ 390 h 363490"/>
                <a:gd name="connsiteX4" fmla="*/ 60265 w 330614"/>
                <a:gd name="connsiteY4" fmla="*/ 4902 h 363490"/>
                <a:gd name="connsiteX5" fmla="*/ 36081 w 330614"/>
                <a:gd name="connsiteY5" fmla="*/ 5444 h 363490"/>
                <a:gd name="connsiteX6" fmla="*/ 167 w 330614"/>
                <a:gd name="connsiteY6" fmla="*/ 44065 h 363490"/>
                <a:gd name="connsiteX7" fmla="*/ 8830 w 330614"/>
                <a:gd name="connsiteY7" fmla="*/ 331740 h 363490"/>
                <a:gd name="connsiteX8" fmla="*/ 8830 w 330614"/>
                <a:gd name="connsiteY8" fmla="*/ 331018 h 363490"/>
                <a:gd name="connsiteX9" fmla="*/ 36984 w 330614"/>
                <a:gd name="connsiteY9" fmla="*/ 344374 h 363490"/>
                <a:gd name="connsiteX10" fmla="*/ 187679 w 330614"/>
                <a:gd name="connsiteY10" fmla="*/ 358270 h 363490"/>
                <a:gd name="connsiteX11" fmla="*/ 265644 w 330614"/>
                <a:gd name="connsiteY11" fmla="*/ 314776 h 363490"/>
                <a:gd name="connsiteX12" fmla="*/ 309860 w 330614"/>
                <a:gd name="connsiteY12" fmla="*/ 243128 h 363490"/>
                <a:gd name="connsiteX13" fmla="*/ 322673 w 330614"/>
                <a:gd name="connsiteY13" fmla="*/ 172743 h 363490"/>
                <a:gd name="connsiteX14" fmla="*/ 329532 w 330614"/>
                <a:gd name="connsiteY14" fmla="*/ 110299 h 363490"/>
                <a:gd name="connsiteX15" fmla="*/ 328268 w 330614"/>
                <a:gd name="connsiteY15" fmla="*/ 176713 h 363490"/>
                <a:gd name="connsiteX16" fmla="*/ 330614 w 330614"/>
                <a:gd name="connsiteY16" fmla="*/ 37207 h 363490"/>
                <a:gd name="connsiteX17" fmla="*/ 318884 w 330614"/>
                <a:gd name="connsiteY17" fmla="*/ 11941 h 36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0614" h="363490">
                  <a:moveTo>
                    <a:pt x="318884" y="11941"/>
                  </a:moveTo>
                  <a:cubicBezTo>
                    <a:pt x="304085" y="4722"/>
                    <a:pt x="289105" y="-2136"/>
                    <a:pt x="271058" y="6527"/>
                  </a:cubicBezTo>
                  <a:cubicBezTo>
                    <a:pt x="256981" y="13384"/>
                    <a:pt x="219984" y="10677"/>
                    <a:pt x="199771" y="1113"/>
                  </a:cubicBezTo>
                  <a:cubicBezTo>
                    <a:pt x="193996" y="-1594"/>
                    <a:pt x="167827" y="1654"/>
                    <a:pt x="151043" y="390"/>
                  </a:cubicBezTo>
                  <a:cubicBezTo>
                    <a:pt x="107007" y="-2858"/>
                    <a:pt x="105383" y="21686"/>
                    <a:pt x="60265" y="4902"/>
                  </a:cubicBezTo>
                  <a:cubicBezTo>
                    <a:pt x="57919" y="4000"/>
                    <a:pt x="38788" y="5083"/>
                    <a:pt x="36081" y="5444"/>
                  </a:cubicBezTo>
                  <a:cubicBezTo>
                    <a:pt x="6844" y="9053"/>
                    <a:pt x="889" y="14107"/>
                    <a:pt x="167" y="44065"/>
                  </a:cubicBezTo>
                  <a:cubicBezTo>
                    <a:pt x="-916" y="89906"/>
                    <a:pt x="3416" y="248722"/>
                    <a:pt x="8830" y="331740"/>
                  </a:cubicBezTo>
                  <a:cubicBezTo>
                    <a:pt x="8830" y="331560"/>
                    <a:pt x="8830" y="331199"/>
                    <a:pt x="8830" y="331018"/>
                  </a:cubicBezTo>
                  <a:cubicBezTo>
                    <a:pt x="17673" y="336252"/>
                    <a:pt x="27238" y="340583"/>
                    <a:pt x="36984" y="344374"/>
                  </a:cubicBezTo>
                  <a:cubicBezTo>
                    <a:pt x="83907" y="362782"/>
                    <a:pt x="138229" y="368918"/>
                    <a:pt x="187679" y="358270"/>
                  </a:cubicBezTo>
                  <a:cubicBezTo>
                    <a:pt x="217096" y="351953"/>
                    <a:pt x="243987" y="335350"/>
                    <a:pt x="265644" y="314776"/>
                  </a:cubicBezTo>
                  <a:cubicBezTo>
                    <a:pt x="286759" y="294923"/>
                    <a:pt x="300114" y="270018"/>
                    <a:pt x="309860" y="243128"/>
                  </a:cubicBezTo>
                  <a:cubicBezTo>
                    <a:pt x="317801" y="220749"/>
                    <a:pt x="319966" y="196024"/>
                    <a:pt x="322673" y="172743"/>
                  </a:cubicBezTo>
                  <a:cubicBezTo>
                    <a:pt x="325020" y="151988"/>
                    <a:pt x="327546" y="131234"/>
                    <a:pt x="329532" y="110299"/>
                  </a:cubicBezTo>
                  <a:cubicBezTo>
                    <a:pt x="329171" y="130692"/>
                    <a:pt x="328810" y="153613"/>
                    <a:pt x="328268" y="176713"/>
                  </a:cubicBezTo>
                  <a:cubicBezTo>
                    <a:pt x="329532" y="112465"/>
                    <a:pt x="330614" y="50562"/>
                    <a:pt x="330614" y="37207"/>
                  </a:cubicBezTo>
                  <a:cubicBezTo>
                    <a:pt x="330614" y="26920"/>
                    <a:pt x="328449" y="16633"/>
                    <a:pt x="318884" y="11941"/>
                  </a:cubicBezTo>
                  <a:close/>
                </a:path>
              </a:pathLst>
            </a:custGeom>
            <a:solidFill>
              <a:srgbClr val="FFFFFF"/>
            </a:solidFill>
            <a:ln w="1804" cap="flat">
              <a:noFill/>
              <a:prstDash val="solid"/>
              <a:miter/>
            </a:ln>
          </p:spPr>
          <p:txBody>
            <a:bodyPr rtlCol="0" anchor="ctr"/>
            <a:lstStyle/>
            <a:p>
              <a:endParaRPr lang="en-US"/>
            </a:p>
          </p:txBody>
        </p:sp>
        <p:sp>
          <p:nvSpPr>
            <p:cNvPr id="110" name="Freeform 588">
              <a:extLst>
                <a:ext uri="{FF2B5EF4-FFF2-40B4-BE49-F238E27FC236}">
                  <a16:creationId xmlns:a16="http://schemas.microsoft.com/office/drawing/2014/main" id="{39F01B2E-5385-DB6B-36B7-52A1FF983DE7}"/>
                </a:ext>
              </a:extLst>
            </p:cNvPr>
            <p:cNvSpPr/>
            <p:nvPr/>
          </p:nvSpPr>
          <p:spPr>
            <a:xfrm>
              <a:off x="4661775" y="4452105"/>
              <a:ext cx="180" cy="5414"/>
            </a:xfrm>
            <a:custGeom>
              <a:avLst/>
              <a:gdLst>
                <a:gd name="connsiteX0" fmla="*/ 180 w 180"/>
                <a:gd name="connsiteY0" fmla="*/ 0 h 5414"/>
                <a:gd name="connsiteX1" fmla="*/ 0 w 180"/>
                <a:gd name="connsiteY1" fmla="*/ 5414 h 5414"/>
                <a:gd name="connsiteX2" fmla="*/ 180 w 180"/>
                <a:gd name="connsiteY2" fmla="*/ 0 h 5414"/>
              </a:gdLst>
              <a:ahLst/>
              <a:cxnLst>
                <a:cxn ang="0">
                  <a:pos x="connsiteX0" y="connsiteY0"/>
                </a:cxn>
                <a:cxn ang="0">
                  <a:pos x="connsiteX1" y="connsiteY1"/>
                </a:cxn>
                <a:cxn ang="0">
                  <a:pos x="connsiteX2" y="connsiteY2"/>
                </a:cxn>
              </a:cxnLst>
              <a:rect l="l" t="t" r="r" b="b"/>
              <a:pathLst>
                <a:path w="180" h="5414">
                  <a:moveTo>
                    <a:pt x="180" y="0"/>
                  </a:moveTo>
                  <a:cubicBezTo>
                    <a:pt x="180" y="1805"/>
                    <a:pt x="180" y="3609"/>
                    <a:pt x="0" y="5414"/>
                  </a:cubicBezTo>
                  <a:cubicBezTo>
                    <a:pt x="180" y="3609"/>
                    <a:pt x="180" y="1805"/>
                    <a:pt x="180" y="0"/>
                  </a:cubicBezTo>
                  <a:close/>
                </a:path>
              </a:pathLst>
            </a:custGeom>
            <a:solidFill>
              <a:srgbClr val="FFFFFF"/>
            </a:solidFill>
            <a:ln w="1804" cap="flat">
              <a:noFill/>
              <a:prstDash val="solid"/>
              <a:miter/>
            </a:ln>
          </p:spPr>
          <p:txBody>
            <a:bodyPr rtlCol="0" anchor="ctr"/>
            <a:lstStyle/>
            <a:p>
              <a:endParaRPr lang="en-US"/>
            </a:p>
          </p:txBody>
        </p:sp>
        <p:sp>
          <p:nvSpPr>
            <p:cNvPr id="111" name="Freeform 589">
              <a:extLst>
                <a:ext uri="{FF2B5EF4-FFF2-40B4-BE49-F238E27FC236}">
                  <a16:creationId xmlns:a16="http://schemas.microsoft.com/office/drawing/2014/main" id="{27B6B99F-CC2A-AF65-814A-B87D1B005869}"/>
                </a:ext>
              </a:extLst>
            </p:cNvPr>
            <p:cNvSpPr/>
            <p:nvPr/>
          </p:nvSpPr>
          <p:spPr>
            <a:xfrm>
              <a:off x="4660692" y="4506247"/>
              <a:ext cx="180" cy="10828"/>
            </a:xfrm>
            <a:custGeom>
              <a:avLst/>
              <a:gdLst>
                <a:gd name="connsiteX0" fmla="*/ 181 w 180"/>
                <a:gd name="connsiteY0" fmla="*/ 0 h 10828"/>
                <a:gd name="connsiteX1" fmla="*/ 0 w 180"/>
                <a:gd name="connsiteY1" fmla="*/ 10828 h 10828"/>
                <a:gd name="connsiteX2" fmla="*/ 181 w 180"/>
                <a:gd name="connsiteY2" fmla="*/ 0 h 10828"/>
              </a:gdLst>
              <a:ahLst/>
              <a:cxnLst>
                <a:cxn ang="0">
                  <a:pos x="connsiteX0" y="connsiteY0"/>
                </a:cxn>
                <a:cxn ang="0">
                  <a:pos x="connsiteX1" y="connsiteY1"/>
                </a:cxn>
                <a:cxn ang="0">
                  <a:pos x="connsiteX2" y="connsiteY2"/>
                </a:cxn>
              </a:cxnLst>
              <a:rect l="l" t="t" r="r" b="b"/>
              <a:pathLst>
                <a:path w="180" h="10828">
                  <a:moveTo>
                    <a:pt x="181" y="0"/>
                  </a:moveTo>
                  <a:cubicBezTo>
                    <a:pt x="181" y="3609"/>
                    <a:pt x="0" y="7400"/>
                    <a:pt x="0" y="10828"/>
                  </a:cubicBezTo>
                  <a:cubicBezTo>
                    <a:pt x="0" y="7400"/>
                    <a:pt x="181" y="3790"/>
                    <a:pt x="181" y="0"/>
                  </a:cubicBezTo>
                  <a:close/>
                </a:path>
              </a:pathLst>
            </a:custGeom>
            <a:solidFill>
              <a:srgbClr val="FFFFFF"/>
            </a:solidFill>
            <a:ln w="1804" cap="flat">
              <a:noFill/>
              <a:prstDash val="solid"/>
              <a:miter/>
            </a:ln>
          </p:spPr>
          <p:txBody>
            <a:bodyPr rtlCol="0" anchor="ctr"/>
            <a:lstStyle/>
            <a:p>
              <a:endParaRPr lang="en-US"/>
            </a:p>
          </p:txBody>
        </p:sp>
        <p:sp>
          <p:nvSpPr>
            <p:cNvPr id="112" name="Freeform 590">
              <a:extLst>
                <a:ext uri="{FF2B5EF4-FFF2-40B4-BE49-F238E27FC236}">
                  <a16:creationId xmlns:a16="http://schemas.microsoft.com/office/drawing/2014/main" id="{E90B636F-4B2C-5D88-D87E-95798F83E00F}"/>
                </a:ext>
              </a:extLst>
            </p:cNvPr>
            <p:cNvSpPr/>
            <p:nvPr/>
          </p:nvSpPr>
          <p:spPr>
            <a:xfrm>
              <a:off x="4344682" y="4604605"/>
              <a:ext cx="1804" cy="1083"/>
            </a:xfrm>
            <a:custGeom>
              <a:avLst/>
              <a:gdLst>
                <a:gd name="connsiteX0" fmla="*/ 0 w 1804"/>
                <a:gd name="connsiteY0" fmla="*/ 1083 h 1083"/>
                <a:gd name="connsiteX1" fmla="*/ 0 w 1804"/>
                <a:gd name="connsiteY1" fmla="*/ 0 h 1083"/>
                <a:gd name="connsiteX2" fmla="*/ 0 w 1804"/>
                <a:gd name="connsiteY2" fmla="*/ 1083 h 1083"/>
              </a:gdLst>
              <a:ahLst/>
              <a:cxnLst>
                <a:cxn ang="0">
                  <a:pos x="connsiteX0" y="connsiteY0"/>
                </a:cxn>
                <a:cxn ang="0">
                  <a:pos x="connsiteX1" y="connsiteY1"/>
                </a:cxn>
                <a:cxn ang="0">
                  <a:pos x="connsiteX2" y="connsiteY2"/>
                </a:cxn>
              </a:cxnLst>
              <a:rect l="l" t="t" r="r" b="b"/>
              <a:pathLst>
                <a:path w="1804" h="1083">
                  <a:moveTo>
                    <a:pt x="0" y="1083"/>
                  </a:moveTo>
                  <a:cubicBezTo>
                    <a:pt x="0" y="722"/>
                    <a:pt x="0" y="361"/>
                    <a:pt x="0" y="0"/>
                  </a:cubicBezTo>
                  <a:cubicBezTo>
                    <a:pt x="0" y="361"/>
                    <a:pt x="0" y="722"/>
                    <a:pt x="0" y="1083"/>
                  </a:cubicBezTo>
                  <a:close/>
                </a:path>
              </a:pathLst>
            </a:custGeom>
            <a:solidFill>
              <a:srgbClr val="FFFFFF"/>
            </a:solidFill>
            <a:ln w="1804" cap="flat">
              <a:noFill/>
              <a:prstDash val="solid"/>
              <a:miter/>
            </a:ln>
          </p:spPr>
          <p:txBody>
            <a:bodyPr rtlCol="0" anchor="ctr"/>
            <a:lstStyle/>
            <a:p>
              <a:endParaRPr lang="en-US"/>
            </a:p>
          </p:txBody>
        </p:sp>
        <p:sp>
          <p:nvSpPr>
            <p:cNvPr id="113" name="Freeform 591">
              <a:extLst>
                <a:ext uri="{FF2B5EF4-FFF2-40B4-BE49-F238E27FC236}">
                  <a16:creationId xmlns:a16="http://schemas.microsoft.com/office/drawing/2014/main" id="{69C5F689-EDB0-823E-1C86-7023D5996C71}"/>
                </a:ext>
              </a:extLst>
            </p:cNvPr>
            <p:cNvSpPr/>
            <p:nvPr/>
          </p:nvSpPr>
          <p:spPr>
            <a:xfrm>
              <a:off x="4661233" y="4486395"/>
              <a:ext cx="180" cy="5594"/>
            </a:xfrm>
            <a:custGeom>
              <a:avLst/>
              <a:gdLst>
                <a:gd name="connsiteX0" fmla="*/ 180 w 180"/>
                <a:gd name="connsiteY0" fmla="*/ 0 h 5594"/>
                <a:gd name="connsiteX1" fmla="*/ 0 w 180"/>
                <a:gd name="connsiteY1" fmla="*/ 5595 h 5594"/>
                <a:gd name="connsiteX2" fmla="*/ 180 w 180"/>
                <a:gd name="connsiteY2" fmla="*/ 0 h 5594"/>
              </a:gdLst>
              <a:ahLst/>
              <a:cxnLst>
                <a:cxn ang="0">
                  <a:pos x="connsiteX0" y="connsiteY0"/>
                </a:cxn>
                <a:cxn ang="0">
                  <a:pos x="connsiteX1" y="connsiteY1"/>
                </a:cxn>
                <a:cxn ang="0">
                  <a:pos x="connsiteX2" y="connsiteY2"/>
                </a:cxn>
              </a:cxnLst>
              <a:rect l="l" t="t" r="r" b="b"/>
              <a:pathLst>
                <a:path w="180" h="5594">
                  <a:moveTo>
                    <a:pt x="180" y="0"/>
                  </a:moveTo>
                  <a:cubicBezTo>
                    <a:pt x="180" y="1985"/>
                    <a:pt x="180" y="3790"/>
                    <a:pt x="0" y="5595"/>
                  </a:cubicBezTo>
                  <a:cubicBezTo>
                    <a:pt x="0" y="3790"/>
                    <a:pt x="0" y="1805"/>
                    <a:pt x="180" y="0"/>
                  </a:cubicBezTo>
                  <a:close/>
                </a:path>
              </a:pathLst>
            </a:custGeom>
            <a:solidFill>
              <a:srgbClr val="FFFFFF"/>
            </a:solidFill>
            <a:ln w="1804" cap="flat">
              <a:noFill/>
              <a:prstDash val="solid"/>
              <a:miter/>
            </a:ln>
          </p:spPr>
          <p:txBody>
            <a:bodyPr rtlCol="0" anchor="ctr"/>
            <a:lstStyle/>
            <a:p>
              <a:endParaRPr lang="en-US"/>
            </a:p>
          </p:txBody>
        </p:sp>
        <p:sp>
          <p:nvSpPr>
            <p:cNvPr id="114" name="Freeform 592">
              <a:extLst>
                <a:ext uri="{FF2B5EF4-FFF2-40B4-BE49-F238E27FC236}">
                  <a16:creationId xmlns:a16="http://schemas.microsoft.com/office/drawing/2014/main" id="{F36E7ED5-2477-7EC1-C8C2-095B12CF300D}"/>
                </a:ext>
              </a:extLst>
            </p:cNvPr>
            <p:cNvSpPr/>
            <p:nvPr/>
          </p:nvSpPr>
          <p:spPr>
            <a:xfrm>
              <a:off x="4661955" y="4444705"/>
              <a:ext cx="180" cy="6496"/>
            </a:xfrm>
            <a:custGeom>
              <a:avLst/>
              <a:gdLst>
                <a:gd name="connsiteX0" fmla="*/ 180 w 180"/>
                <a:gd name="connsiteY0" fmla="*/ 0 h 6496"/>
                <a:gd name="connsiteX1" fmla="*/ 0 w 180"/>
                <a:gd name="connsiteY1" fmla="*/ 6497 h 6496"/>
                <a:gd name="connsiteX2" fmla="*/ 180 w 180"/>
                <a:gd name="connsiteY2" fmla="*/ 0 h 6496"/>
              </a:gdLst>
              <a:ahLst/>
              <a:cxnLst>
                <a:cxn ang="0">
                  <a:pos x="connsiteX0" y="connsiteY0"/>
                </a:cxn>
                <a:cxn ang="0">
                  <a:pos x="connsiteX1" y="connsiteY1"/>
                </a:cxn>
                <a:cxn ang="0">
                  <a:pos x="connsiteX2" y="connsiteY2"/>
                </a:cxn>
              </a:cxnLst>
              <a:rect l="l" t="t" r="r" b="b"/>
              <a:pathLst>
                <a:path w="180" h="6496">
                  <a:moveTo>
                    <a:pt x="180" y="0"/>
                  </a:moveTo>
                  <a:cubicBezTo>
                    <a:pt x="180" y="2166"/>
                    <a:pt x="180" y="4331"/>
                    <a:pt x="0" y="6497"/>
                  </a:cubicBezTo>
                  <a:cubicBezTo>
                    <a:pt x="180" y="4151"/>
                    <a:pt x="180" y="1985"/>
                    <a:pt x="180" y="0"/>
                  </a:cubicBezTo>
                  <a:close/>
                </a:path>
              </a:pathLst>
            </a:custGeom>
            <a:solidFill>
              <a:srgbClr val="FFFFFF"/>
            </a:solidFill>
            <a:ln w="1804" cap="flat">
              <a:noFill/>
              <a:prstDash val="solid"/>
              <a:miter/>
            </a:ln>
          </p:spPr>
          <p:txBody>
            <a:bodyPr rtlCol="0" anchor="ctr"/>
            <a:lstStyle/>
            <a:p>
              <a:endParaRPr lang="en-US"/>
            </a:p>
          </p:txBody>
        </p:sp>
        <p:sp>
          <p:nvSpPr>
            <p:cNvPr id="115" name="Freeform 593">
              <a:extLst>
                <a:ext uri="{FF2B5EF4-FFF2-40B4-BE49-F238E27FC236}">
                  <a16:creationId xmlns:a16="http://schemas.microsoft.com/office/drawing/2014/main" id="{A309367B-482E-CA1B-FE0B-0C2512D14755}"/>
                </a:ext>
              </a:extLst>
            </p:cNvPr>
            <p:cNvSpPr/>
            <p:nvPr/>
          </p:nvSpPr>
          <p:spPr>
            <a:xfrm>
              <a:off x="4344682" y="4608034"/>
              <a:ext cx="180" cy="1082"/>
            </a:xfrm>
            <a:custGeom>
              <a:avLst/>
              <a:gdLst>
                <a:gd name="connsiteX0" fmla="*/ 180 w 180"/>
                <a:gd name="connsiteY0" fmla="*/ 1083 h 1082"/>
                <a:gd name="connsiteX1" fmla="*/ 0 w 180"/>
                <a:gd name="connsiteY1" fmla="*/ 0 h 1082"/>
                <a:gd name="connsiteX2" fmla="*/ 180 w 180"/>
                <a:gd name="connsiteY2" fmla="*/ 1083 h 1082"/>
              </a:gdLst>
              <a:ahLst/>
              <a:cxnLst>
                <a:cxn ang="0">
                  <a:pos x="connsiteX0" y="connsiteY0"/>
                </a:cxn>
                <a:cxn ang="0">
                  <a:pos x="connsiteX1" y="connsiteY1"/>
                </a:cxn>
                <a:cxn ang="0">
                  <a:pos x="connsiteX2" y="connsiteY2"/>
                </a:cxn>
              </a:cxnLst>
              <a:rect l="l" t="t" r="r" b="b"/>
              <a:pathLst>
                <a:path w="180" h="1082">
                  <a:moveTo>
                    <a:pt x="180" y="1083"/>
                  </a:moveTo>
                  <a:cubicBezTo>
                    <a:pt x="180" y="722"/>
                    <a:pt x="180" y="361"/>
                    <a:pt x="0" y="0"/>
                  </a:cubicBezTo>
                  <a:cubicBezTo>
                    <a:pt x="180" y="361"/>
                    <a:pt x="180" y="722"/>
                    <a:pt x="180" y="1083"/>
                  </a:cubicBezTo>
                  <a:close/>
                </a:path>
              </a:pathLst>
            </a:custGeom>
            <a:solidFill>
              <a:srgbClr val="FFFFFF"/>
            </a:solidFill>
            <a:ln w="1804" cap="flat">
              <a:noFill/>
              <a:prstDash val="solid"/>
              <a:miter/>
            </a:ln>
          </p:spPr>
          <p:txBody>
            <a:bodyPr rtlCol="0" anchor="ctr"/>
            <a:lstStyle/>
            <a:p>
              <a:endParaRPr lang="en-US"/>
            </a:p>
          </p:txBody>
        </p:sp>
        <p:sp>
          <p:nvSpPr>
            <p:cNvPr id="116" name="Freeform 594">
              <a:extLst>
                <a:ext uri="{FF2B5EF4-FFF2-40B4-BE49-F238E27FC236}">
                  <a16:creationId xmlns:a16="http://schemas.microsoft.com/office/drawing/2014/main" id="{4EB3A44A-B330-1B4D-8A04-C37FBD06494B}"/>
                </a:ext>
              </a:extLst>
            </p:cNvPr>
            <p:cNvSpPr/>
            <p:nvPr/>
          </p:nvSpPr>
          <p:spPr>
            <a:xfrm>
              <a:off x="4345224" y="4612005"/>
              <a:ext cx="1804" cy="721"/>
            </a:xfrm>
            <a:custGeom>
              <a:avLst/>
              <a:gdLst>
                <a:gd name="connsiteX0" fmla="*/ 0 w 1804"/>
                <a:gd name="connsiteY0" fmla="*/ 722 h 721"/>
                <a:gd name="connsiteX1" fmla="*/ 0 w 1804"/>
                <a:gd name="connsiteY1" fmla="*/ 0 h 721"/>
                <a:gd name="connsiteX2" fmla="*/ 0 w 1804"/>
                <a:gd name="connsiteY2" fmla="*/ 722 h 721"/>
              </a:gdLst>
              <a:ahLst/>
              <a:cxnLst>
                <a:cxn ang="0">
                  <a:pos x="connsiteX0" y="connsiteY0"/>
                </a:cxn>
                <a:cxn ang="0">
                  <a:pos x="connsiteX1" y="connsiteY1"/>
                </a:cxn>
                <a:cxn ang="0">
                  <a:pos x="connsiteX2" y="connsiteY2"/>
                </a:cxn>
              </a:cxnLst>
              <a:rect l="l" t="t" r="r" b="b"/>
              <a:pathLst>
                <a:path w="1804" h="721">
                  <a:moveTo>
                    <a:pt x="0" y="722"/>
                  </a:moveTo>
                  <a:cubicBezTo>
                    <a:pt x="0" y="542"/>
                    <a:pt x="0" y="181"/>
                    <a:pt x="0" y="0"/>
                  </a:cubicBezTo>
                  <a:cubicBezTo>
                    <a:pt x="0" y="181"/>
                    <a:pt x="0" y="542"/>
                    <a:pt x="0" y="722"/>
                  </a:cubicBezTo>
                  <a:close/>
                </a:path>
              </a:pathLst>
            </a:custGeom>
            <a:solidFill>
              <a:srgbClr val="FFFFFF"/>
            </a:solidFill>
            <a:ln w="1804" cap="flat">
              <a:noFill/>
              <a:prstDash val="solid"/>
              <a:miter/>
            </a:ln>
          </p:spPr>
          <p:txBody>
            <a:bodyPr rtlCol="0" anchor="ctr"/>
            <a:lstStyle/>
            <a:p>
              <a:endParaRPr lang="en-US"/>
            </a:p>
          </p:txBody>
        </p:sp>
        <p:sp>
          <p:nvSpPr>
            <p:cNvPr id="117" name="Freeform 595">
              <a:extLst>
                <a:ext uri="{FF2B5EF4-FFF2-40B4-BE49-F238E27FC236}">
                  <a16:creationId xmlns:a16="http://schemas.microsoft.com/office/drawing/2014/main" id="{48D85C90-396E-56B3-0E9A-D9A1655A8F74}"/>
                </a:ext>
              </a:extLst>
            </p:cNvPr>
            <p:cNvSpPr/>
            <p:nvPr/>
          </p:nvSpPr>
          <p:spPr>
            <a:xfrm>
              <a:off x="5066397" y="3911947"/>
              <a:ext cx="902" cy="3609"/>
            </a:xfrm>
            <a:custGeom>
              <a:avLst/>
              <a:gdLst>
                <a:gd name="connsiteX0" fmla="*/ 902 w 902"/>
                <a:gd name="connsiteY0" fmla="*/ 0 h 3609"/>
                <a:gd name="connsiteX1" fmla="*/ 0 w 902"/>
                <a:gd name="connsiteY1" fmla="*/ 3609 h 3609"/>
                <a:gd name="connsiteX2" fmla="*/ 902 w 902"/>
                <a:gd name="connsiteY2" fmla="*/ 0 h 3609"/>
              </a:gdLst>
              <a:ahLst/>
              <a:cxnLst>
                <a:cxn ang="0">
                  <a:pos x="connsiteX0" y="connsiteY0"/>
                </a:cxn>
                <a:cxn ang="0">
                  <a:pos x="connsiteX1" y="connsiteY1"/>
                </a:cxn>
                <a:cxn ang="0">
                  <a:pos x="connsiteX2" y="connsiteY2"/>
                </a:cxn>
              </a:cxnLst>
              <a:rect l="l" t="t" r="r" b="b"/>
              <a:pathLst>
                <a:path w="902" h="3609">
                  <a:moveTo>
                    <a:pt x="902" y="0"/>
                  </a:moveTo>
                  <a:cubicBezTo>
                    <a:pt x="542" y="1263"/>
                    <a:pt x="180" y="2346"/>
                    <a:pt x="0" y="3609"/>
                  </a:cubicBezTo>
                  <a:cubicBezTo>
                    <a:pt x="361" y="2526"/>
                    <a:pt x="722" y="1263"/>
                    <a:pt x="902" y="0"/>
                  </a:cubicBezTo>
                  <a:close/>
                </a:path>
              </a:pathLst>
            </a:custGeom>
            <a:solidFill>
              <a:srgbClr val="FFFFFF"/>
            </a:solidFill>
            <a:ln w="1804" cap="flat">
              <a:noFill/>
              <a:prstDash val="solid"/>
              <a:miter/>
            </a:ln>
          </p:spPr>
          <p:txBody>
            <a:bodyPr rtlCol="0" anchor="ctr"/>
            <a:lstStyle/>
            <a:p>
              <a:endParaRPr lang="en-US"/>
            </a:p>
          </p:txBody>
        </p:sp>
        <p:sp>
          <p:nvSpPr>
            <p:cNvPr id="118" name="Freeform 596">
              <a:extLst>
                <a:ext uri="{FF2B5EF4-FFF2-40B4-BE49-F238E27FC236}">
                  <a16:creationId xmlns:a16="http://schemas.microsoft.com/office/drawing/2014/main" id="{8342EFBC-529B-E049-D6B5-C0ED5E9325BF}"/>
                </a:ext>
              </a:extLst>
            </p:cNvPr>
            <p:cNvSpPr/>
            <p:nvPr/>
          </p:nvSpPr>
          <p:spPr>
            <a:xfrm>
              <a:off x="5158980" y="3918083"/>
              <a:ext cx="721" cy="2707"/>
            </a:xfrm>
            <a:custGeom>
              <a:avLst/>
              <a:gdLst>
                <a:gd name="connsiteX0" fmla="*/ 0 w 721"/>
                <a:gd name="connsiteY0" fmla="*/ 2707 h 2707"/>
                <a:gd name="connsiteX1" fmla="*/ 722 w 721"/>
                <a:gd name="connsiteY1" fmla="*/ 0 h 2707"/>
                <a:gd name="connsiteX2" fmla="*/ 0 w 721"/>
                <a:gd name="connsiteY2" fmla="*/ 2707 h 2707"/>
              </a:gdLst>
              <a:ahLst/>
              <a:cxnLst>
                <a:cxn ang="0">
                  <a:pos x="connsiteX0" y="connsiteY0"/>
                </a:cxn>
                <a:cxn ang="0">
                  <a:pos x="connsiteX1" y="connsiteY1"/>
                </a:cxn>
                <a:cxn ang="0">
                  <a:pos x="connsiteX2" y="connsiteY2"/>
                </a:cxn>
              </a:cxnLst>
              <a:rect l="l" t="t" r="r" b="b"/>
              <a:pathLst>
                <a:path w="721" h="2707">
                  <a:moveTo>
                    <a:pt x="0" y="2707"/>
                  </a:moveTo>
                  <a:cubicBezTo>
                    <a:pt x="180" y="1805"/>
                    <a:pt x="541" y="902"/>
                    <a:pt x="722" y="0"/>
                  </a:cubicBezTo>
                  <a:cubicBezTo>
                    <a:pt x="541" y="902"/>
                    <a:pt x="180" y="1805"/>
                    <a:pt x="0" y="2707"/>
                  </a:cubicBezTo>
                  <a:close/>
                </a:path>
              </a:pathLst>
            </a:custGeom>
            <a:solidFill>
              <a:srgbClr val="FFFFFF"/>
            </a:solidFill>
            <a:ln w="1804" cap="flat">
              <a:noFill/>
              <a:prstDash val="solid"/>
              <a:miter/>
            </a:ln>
          </p:spPr>
          <p:txBody>
            <a:bodyPr rtlCol="0" anchor="ctr"/>
            <a:lstStyle/>
            <a:p>
              <a:endParaRPr lang="en-US"/>
            </a:p>
          </p:txBody>
        </p:sp>
        <p:sp>
          <p:nvSpPr>
            <p:cNvPr id="119" name="Freeform 597">
              <a:extLst>
                <a:ext uri="{FF2B5EF4-FFF2-40B4-BE49-F238E27FC236}">
                  <a16:creationId xmlns:a16="http://schemas.microsoft.com/office/drawing/2014/main" id="{3C5FDA4F-6CB8-7EB8-D602-E825D26D6449}"/>
                </a:ext>
              </a:extLst>
            </p:cNvPr>
            <p:cNvSpPr/>
            <p:nvPr/>
          </p:nvSpPr>
          <p:spPr>
            <a:xfrm>
              <a:off x="5138045" y="3984317"/>
              <a:ext cx="180" cy="360"/>
            </a:xfrm>
            <a:custGeom>
              <a:avLst/>
              <a:gdLst>
                <a:gd name="connsiteX0" fmla="*/ 0 w 180"/>
                <a:gd name="connsiteY0" fmla="*/ 361 h 360"/>
                <a:gd name="connsiteX1" fmla="*/ 181 w 180"/>
                <a:gd name="connsiteY1" fmla="*/ 0 h 360"/>
                <a:gd name="connsiteX2" fmla="*/ 0 w 180"/>
                <a:gd name="connsiteY2" fmla="*/ 361 h 360"/>
              </a:gdLst>
              <a:ahLst/>
              <a:cxnLst>
                <a:cxn ang="0">
                  <a:pos x="connsiteX0" y="connsiteY0"/>
                </a:cxn>
                <a:cxn ang="0">
                  <a:pos x="connsiteX1" y="connsiteY1"/>
                </a:cxn>
                <a:cxn ang="0">
                  <a:pos x="connsiteX2" y="connsiteY2"/>
                </a:cxn>
              </a:cxnLst>
              <a:rect l="l" t="t" r="r" b="b"/>
              <a:pathLst>
                <a:path w="180" h="360">
                  <a:moveTo>
                    <a:pt x="0" y="361"/>
                  </a:moveTo>
                  <a:cubicBezTo>
                    <a:pt x="0" y="181"/>
                    <a:pt x="0" y="181"/>
                    <a:pt x="181" y="0"/>
                  </a:cubicBezTo>
                  <a:cubicBezTo>
                    <a:pt x="181" y="181"/>
                    <a:pt x="181" y="361"/>
                    <a:pt x="0" y="361"/>
                  </a:cubicBezTo>
                  <a:close/>
                </a:path>
              </a:pathLst>
            </a:custGeom>
            <a:solidFill>
              <a:srgbClr val="FFFFFF"/>
            </a:solidFill>
            <a:ln w="1804" cap="flat">
              <a:noFill/>
              <a:prstDash val="solid"/>
              <a:miter/>
            </a:ln>
          </p:spPr>
          <p:txBody>
            <a:bodyPr rtlCol="0" anchor="ctr"/>
            <a:lstStyle/>
            <a:p>
              <a:endParaRPr lang="en-US"/>
            </a:p>
          </p:txBody>
        </p:sp>
        <p:sp>
          <p:nvSpPr>
            <p:cNvPr id="120" name="Freeform 598">
              <a:extLst>
                <a:ext uri="{FF2B5EF4-FFF2-40B4-BE49-F238E27FC236}">
                  <a16:creationId xmlns:a16="http://schemas.microsoft.com/office/drawing/2014/main" id="{000640AD-5921-CCC5-90C5-49199CC59D07}"/>
                </a:ext>
              </a:extLst>
            </p:cNvPr>
            <p:cNvSpPr/>
            <p:nvPr/>
          </p:nvSpPr>
          <p:spPr>
            <a:xfrm>
              <a:off x="5000885" y="3861595"/>
              <a:ext cx="2526" cy="1263"/>
            </a:xfrm>
            <a:custGeom>
              <a:avLst/>
              <a:gdLst>
                <a:gd name="connsiteX0" fmla="*/ 0 w 2526"/>
                <a:gd name="connsiteY0" fmla="*/ 1263 h 1263"/>
                <a:gd name="connsiteX1" fmla="*/ 2527 w 2526"/>
                <a:gd name="connsiteY1" fmla="*/ 0 h 1263"/>
                <a:gd name="connsiteX2" fmla="*/ 0 w 2526"/>
                <a:gd name="connsiteY2" fmla="*/ 1263 h 1263"/>
              </a:gdLst>
              <a:ahLst/>
              <a:cxnLst>
                <a:cxn ang="0">
                  <a:pos x="connsiteX0" y="connsiteY0"/>
                </a:cxn>
                <a:cxn ang="0">
                  <a:pos x="connsiteX1" y="connsiteY1"/>
                </a:cxn>
                <a:cxn ang="0">
                  <a:pos x="connsiteX2" y="connsiteY2"/>
                </a:cxn>
              </a:cxnLst>
              <a:rect l="l" t="t" r="r" b="b"/>
              <a:pathLst>
                <a:path w="2526" h="1263">
                  <a:moveTo>
                    <a:pt x="0" y="1263"/>
                  </a:moveTo>
                  <a:cubicBezTo>
                    <a:pt x="722" y="902"/>
                    <a:pt x="1624" y="542"/>
                    <a:pt x="2527" y="0"/>
                  </a:cubicBezTo>
                  <a:cubicBezTo>
                    <a:pt x="1624" y="542"/>
                    <a:pt x="722" y="902"/>
                    <a:pt x="0" y="1263"/>
                  </a:cubicBezTo>
                  <a:close/>
                </a:path>
              </a:pathLst>
            </a:custGeom>
            <a:solidFill>
              <a:srgbClr val="FFFFFF"/>
            </a:solidFill>
            <a:ln w="1804" cap="flat">
              <a:noFill/>
              <a:prstDash val="solid"/>
              <a:miter/>
            </a:ln>
          </p:spPr>
          <p:txBody>
            <a:bodyPr rtlCol="0" anchor="ctr"/>
            <a:lstStyle/>
            <a:p>
              <a:endParaRPr lang="en-US"/>
            </a:p>
          </p:txBody>
        </p:sp>
        <p:sp>
          <p:nvSpPr>
            <p:cNvPr id="121" name="Freeform 599">
              <a:extLst>
                <a:ext uri="{FF2B5EF4-FFF2-40B4-BE49-F238E27FC236}">
                  <a16:creationId xmlns:a16="http://schemas.microsoft.com/office/drawing/2014/main" id="{BB891B31-B32F-4DF2-FD03-275A1562AD0A}"/>
                </a:ext>
              </a:extLst>
            </p:cNvPr>
            <p:cNvSpPr/>
            <p:nvPr/>
          </p:nvSpPr>
          <p:spPr>
            <a:xfrm>
              <a:off x="5004855" y="3859610"/>
              <a:ext cx="2346" cy="1263"/>
            </a:xfrm>
            <a:custGeom>
              <a:avLst/>
              <a:gdLst>
                <a:gd name="connsiteX0" fmla="*/ 0 w 2346"/>
                <a:gd name="connsiteY0" fmla="*/ 1263 h 1263"/>
                <a:gd name="connsiteX1" fmla="*/ 2346 w 2346"/>
                <a:gd name="connsiteY1" fmla="*/ 0 h 1263"/>
                <a:gd name="connsiteX2" fmla="*/ 0 w 2346"/>
                <a:gd name="connsiteY2" fmla="*/ 1263 h 1263"/>
              </a:gdLst>
              <a:ahLst/>
              <a:cxnLst>
                <a:cxn ang="0">
                  <a:pos x="connsiteX0" y="connsiteY0"/>
                </a:cxn>
                <a:cxn ang="0">
                  <a:pos x="connsiteX1" y="connsiteY1"/>
                </a:cxn>
                <a:cxn ang="0">
                  <a:pos x="connsiteX2" y="connsiteY2"/>
                </a:cxn>
              </a:cxnLst>
              <a:rect l="l" t="t" r="r" b="b"/>
              <a:pathLst>
                <a:path w="2346" h="1263">
                  <a:moveTo>
                    <a:pt x="0" y="1263"/>
                  </a:moveTo>
                  <a:cubicBezTo>
                    <a:pt x="722" y="902"/>
                    <a:pt x="1624" y="541"/>
                    <a:pt x="2346" y="0"/>
                  </a:cubicBezTo>
                  <a:cubicBezTo>
                    <a:pt x="1624" y="541"/>
                    <a:pt x="722" y="902"/>
                    <a:pt x="0" y="1263"/>
                  </a:cubicBezTo>
                  <a:close/>
                </a:path>
              </a:pathLst>
            </a:custGeom>
            <a:solidFill>
              <a:srgbClr val="FFFFFF"/>
            </a:solidFill>
            <a:ln w="1804" cap="flat">
              <a:noFill/>
              <a:prstDash val="solid"/>
              <a:miter/>
            </a:ln>
          </p:spPr>
          <p:txBody>
            <a:bodyPr rtlCol="0" anchor="ctr"/>
            <a:lstStyle/>
            <a:p>
              <a:endParaRPr lang="en-US"/>
            </a:p>
          </p:txBody>
        </p:sp>
        <p:sp>
          <p:nvSpPr>
            <p:cNvPr id="122" name="Freeform 600">
              <a:extLst>
                <a:ext uri="{FF2B5EF4-FFF2-40B4-BE49-F238E27FC236}">
                  <a16:creationId xmlns:a16="http://schemas.microsoft.com/office/drawing/2014/main" id="{3D21AE9C-FEFE-4F88-AC3C-FC236D581426}"/>
                </a:ext>
              </a:extLst>
            </p:cNvPr>
            <p:cNvSpPr/>
            <p:nvPr/>
          </p:nvSpPr>
          <p:spPr>
            <a:xfrm>
              <a:off x="5009187" y="3857805"/>
              <a:ext cx="2165" cy="1082"/>
            </a:xfrm>
            <a:custGeom>
              <a:avLst/>
              <a:gdLst>
                <a:gd name="connsiteX0" fmla="*/ 0 w 2165"/>
                <a:gd name="connsiteY0" fmla="*/ 1083 h 1082"/>
                <a:gd name="connsiteX1" fmla="*/ 2166 w 2165"/>
                <a:gd name="connsiteY1" fmla="*/ 0 h 1082"/>
                <a:gd name="connsiteX2" fmla="*/ 0 w 2165"/>
                <a:gd name="connsiteY2" fmla="*/ 1083 h 1082"/>
              </a:gdLst>
              <a:ahLst/>
              <a:cxnLst>
                <a:cxn ang="0">
                  <a:pos x="connsiteX0" y="connsiteY0"/>
                </a:cxn>
                <a:cxn ang="0">
                  <a:pos x="connsiteX1" y="connsiteY1"/>
                </a:cxn>
                <a:cxn ang="0">
                  <a:pos x="connsiteX2" y="connsiteY2"/>
                </a:cxn>
              </a:cxnLst>
              <a:rect l="l" t="t" r="r" b="b"/>
              <a:pathLst>
                <a:path w="2165" h="1082">
                  <a:moveTo>
                    <a:pt x="0" y="1083"/>
                  </a:moveTo>
                  <a:cubicBezTo>
                    <a:pt x="722" y="722"/>
                    <a:pt x="1444" y="361"/>
                    <a:pt x="2166" y="0"/>
                  </a:cubicBezTo>
                  <a:cubicBezTo>
                    <a:pt x="1624" y="361"/>
                    <a:pt x="902" y="722"/>
                    <a:pt x="0" y="1083"/>
                  </a:cubicBezTo>
                  <a:close/>
                </a:path>
              </a:pathLst>
            </a:custGeom>
            <a:solidFill>
              <a:srgbClr val="FFFFFF"/>
            </a:solidFill>
            <a:ln w="1804" cap="flat">
              <a:noFill/>
              <a:prstDash val="solid"/>
              <a:miter/>
            </a:ln>
          </p:spPr>
          <p:txBody>
            <a:bodyPr rtlCol="0" anchor="ctr"/>
            <a:lstStyle/>
            <a:p>
              <a:endParaRPr lang="en-US"/>
            </a:p>
          </p:txBody>
        </p:sp>
        <p:sp>
          <p:nvSpPr>
            <p:cNvPr id="123" name="Freeform 601">
              <a:extLst>
                <a:ext uri="{FF2B5EF4-FFF2-40B4-BE49-F238E27FC236}">
                  <a16:creationId xmlns:a16="http://schemas.microsoft.com/office/drawing/2014/main" id="{EB31068B-3ED4-10AB-7351-D26C352185C1}"/>
                </a:ext>
              </a:extLst>
            </p:cNvPr>
            <p:cNvSpPr/>
            <p:nvPr/>
          </p:nvSpPr>
          <p:spPr>
            <a:xfrm>
              <a:off x="5142918" y="3971323"/>
              <a:ext cx="180" cy="541"/>
            </a:xfrm>
            <a:custGeom>
              <a:avLst/>
              <a:gdLst>
                <a:gd name="connsiteX0" fmla="*/ 0 w 180"/>
                <a:gd name="connsiteY0" fmla="*/ 542 h 541"/>
                <a:gd name="connsiteX1" fmla="*/ 180 w 180"/>
                <a:gd name="connsiteY1" fmla="*/ 0 h 541"/>
                <a:gd name="connsiteX2" fmla="*/ 0 w 180"/>
                <a:gd name="connsiteY2" fmla="*/ 542 h 541"/>
              </a:gdLst>
              <a:ahLst/>
              <a:cxnLst>
                <a:cxn ang="0">
                  <a:pos x="connsiteX0" y="connsiteY0"/>
                </a:cxn>
                <a:cxn ang="0">
                  <a:pos x="connsiteX1" y="connsiteY1"/>
                </a:cxn>
                <a:cxn ang="0">
                  <a:pos x="connsiteX2" y="connsiteY2"/>
                </a:cxn>
              </a:cxnLst>
              <a:rect l="l" t="t" r="r" b="b"/>
              <a:pathLst>
                <a:path w="180" h="541">
                  <a:moveTo>
                    <a:pt x="0" y="542"/>
                  </a:moveTo>
                  <a:cubicBezTo>
                    <a:pt x="0" y="361"/>
                    <a:pt x="180" y="181"/>
                    <a:pt x="180" y="0"/>
                  </a:cubicBezTo>
                  <a:cubicBezTo>
                    <a:pt x="180" y="181"/>
                    <a:pt x="180" y="361"/>
                    <a:pt x="0" y="542"/>
                  </a:cubicBezTo>
                  <a:close/>
                </a:path>
              </a:pathLst>
            </a:custGeom>
            <a:solidFill>
              <a:srgbClr val="FFFFFF"/>
            </a:solidFill>
            <a:ln w="1804" cap="flat">
              <a:noFill/>
              <a:prstDash val="solid"/>
              <a:miter/>
            </a:ln>
          </p:spPr>
          <p:txBody>
            <a:bodyPr rtlCol="0" anchor="ctr"/>
            <a:lstStyle/>
            <a:p>
              <a:endParaRPr lang="en-US"/>
            </a:p>
          </p:txBody>
        </p:sp>
        <p:sp>
          <p:nvSpPr>
            <p:cNvPr id="124" name="Freeform 602">
              <a:extLst>
                <a:ext uri="{FF2B5EF4-FFF2-40B4-BE49-F238E27FC236}">
                  <a16:creationId xmlns:a16="http://schemas.microsoft.com/office/drawing/2014/main" id="{235E9F8B-4B0A-4443-E5DE-C841F486C5E4}"/>
                </a:ext>
              </a:extLst>
            </p:cNvPr>
            <p:cNvSpPr/>
            <p:nvPr/>
          </p:nvSpPr>
          <p:spPr>
            <a:xfrm>
              <a:off x="5155551" y="3932521"/>
              <a:ext cx="360" cy="902"/>
            </a:xfrm>
            <a:custGeom>
              <a:avLst/>
              <a:gdLst>
                <a:gd name="connsiteX0" fmla="*/ 0 w 360"/>
                <a:gd name="connsiteY0" fmla="*/ 902 h 902"/>
                <a:gd name="connsiteX1" fmla="*/ 361 w 360"/>
                <a:gd name="connsiteY1" fmla="*/ 0 h 902"/>
                <a:gd name="connsiteX2" fmla="*/ 0 w 360"/>
                <a:gd name="connsiteY2" fmla="*/ 902 h 902"/>
              </a:gdLst>
              <a:ahLst/>
              <a:cxnLst>
                <a:cxn ang="0">
                  <a:pos x="connsiteX0" y="connsiteY0"/>
                </a:cxn>
                <a:cxn ang="0">
                  <a:pos x="connsiteX1" y="connsiteY1"/>
                </a:cxn>
                <a:cxn ang="0">
                  <a:pos x="connsiteX2" y="connsiteY2"/>
                </a:cxn>
              </a:cxnLst>
              <a:rect l="l" t="t" r="r" b="b"/>
              <a:pathLst>
                <a:path w="360" h="902">
                  <a:moveTo>
                    <a:pt x="0" y="902"/>
                  </a:moveTo>
                  <a:cubicBezTo>
                    <a:pt x="180" y="542"/>
                    <a:pt x="180" y="181"/>
                    <a:pt x="361" y="0"/>
                  </a:cubicBezTo>
                  <a:cubicBezTo>
                    <a:pt x="180" y="361"/>
                    <a:pt x="0" y="542"/>
                    <a:pt x="0" y="902"/>
                  </a:cubicBezTo>
                  <a:close/>
                </a:path>
              </a:pathLst>
            </a:custGeom>
            <a:solidFill>
              <a:srgbClr val="FFFFFF"/>
            </a:solidFill>
            <a:ln w="1804" cap="flat">
              <a:noFill/>
              <a:prstDash val="solid"/>
              <a:miter/>
            </a:ln>
          </p:spPr>
          <p:txBody>
            <a:bodyPr rtlCol="0" anchor="ctr"/>
            <a:lstStyle/>
            <a:p>
              <a:endParaRPr lang="en-US"/>
            </a:p>
          </p:txBody>
        </p:sp>
        <p:sp>
          <p:nvSpPr>
            <p:cNvPr id="125" name="Freeform 603">
              <a:extLst>
                <a:ext uri="{FF2B5EF4-FFF2-40B4-BE49-F238E27FC236}">
                  <a16:creationId xmlns:a16="http://schemas.microsoft.com/office/drawing/2014/main" id="{4C2E7FBB-B63D-AEAB-2907-14D0E06B3E50}"/>
                </a:ext>
              </a:extLst>
            </p:cNvPr>
            <p:cNvSpPr/>
            <p:nvPr/>
          </p:nvSpPr>
          <p:spPr>
            <a:xfrm>
              <a:off x="5151580" y="3944793"/>
              <a:ext cx="541" cy="1804"/>
            </a:xfrm>
            <a:custGeom>
              <a:avLst/>
              <a:gdLst>
                <a:gd name="connsiteX0" fmla="*/ 0 w 541"/>
                <a:gd name="connsiteY0" fmla="*/ 1805 h 1804"/>
                <a:gd name="connsiteX1" fmla="*/ 542 w 541"/>
                <a:gd name="connsiteY1" fmla="*/ 0 h 1804"/>
                <a:gd name="connsiteX2" fmla="*/ 0 w 541"/>
                <a:gd name="connsiteY2" fmla="*/ 1805 h 1804"/>
              </a:gdLst>
              <a:ahLst/>
              <a:cxnLst>
                <a:cxn ang="0">
                  <a:pos x="connsiteX0" y="connsiteY0"/>
                </a:cxn>
                <a:cxn ang="0">
                  <a:pos x="connsiteX1" y="connsiteY1"/>
                </a:cxn>
                <a:cxn ang="0">
                  <a:pos x="connsiteX2" y="connsiteY2"/>
                </a:cxn>
              </a:cxnLst>
              <a:rect l="l" t="t" r="r" b="b"/>
              <a:pathLst>
                <a:path w="541" h="1804">
                  <a:moveTo>
                    <a:pt x="0" y="1805"/>
                  </a:moveTo>
                  <a:cubicBezTo>
                    <a:pt x="181" y="1263"/>
                    <a:pt x="361" y="542"/>
                    <a:pt x="542" y="0"/>
                  </a:cubicBezTo>
                  <a:cubicBezTo>
                    <a:pt x="361" y="542"/>
                    <a:pt x="181" y="1263"/>
                    <a:pt x="0" y="1805"/>
                  </a:cubicBezTo>
                  <a:close/>
                </a:path>
              </a:pathLst>
            </a:custGeom>
            <a:solidFill>
              <a:srgbClr val="FFFFFF"/>
            </a:solidFill>
            <a:ln w="1804" cap="flat">
              <a:noFill/>
              <a:prstDash val="solid"/>
              <a:miter/>
            </a:ln>
          </p:spPr>
          <p:txBody>
            <a:bodyPr rtlCol="0" anchor="ctr"/>
            <a:lstStyle/>
            <a:p>
              <a:endParaRPr lang="en-US"/>
            </a:p>
          </p:txBody>
        </p:sp>
        <p:sp>
          <p:nvSpPr>
            <p:cNvPr id="126" name="Freeform 604">
              <a:extLst>
                <a:ext uri="{FF2B5EF4-FFF2-40B4-BE49-F238E27FC236}">
                  <a16:creationId xmlns:a16="http://schemas.microsoft.com/office/drawing/2014/main" id="{D3DA77ED-CF1B-4E1C-293C-673CE891CDF1}"/>
                </a:ext>
              </a:extLst>
            </p:cNvPr>
            <p:cNvSpPr/>
            <p:nvPr/>
          </p:nvSpPr>
          <p:spPr>
            <a:xfrm>
              <a:off x="5147429" y="3958690"/>
              <a:ext cx="360" cy="721"/>
            </a:xfrm>
            <a:custGeom>
              <a:avLst/>
              <a:gdLst>
                <a:gd name="connsiteX0" fmla="*/ 0 w 360"/>
                <a:gd name="connsiteY0" fmla="*/ 722 h 721"/>
                <a:gd name="connsiteX1" fmla="*/ 361 w 360"/>
                <a:gd name="connsiteY1" fmla="*/ 0 h 721"/>
                <a:gd name="connsiteX2" fmla="*/ 0 w 360"/>
                <a:gd name="connsiteY2" fmla="*/ 722 h 721"/>
              </a:gdLst>
              <a:ahLst/>
              <a:cxnLst>
                <a:cxn ang="0">
                  <a:pos x="connsiteX0" y="connsiteY0"/>
                </a:cxn>
                <a:cxn ang="0">
                  <a:pos x="connsiteX1" y="connsiteY1"/>
                </a:cxn>
                <a:cxn ang="0">
                  <a:pos x="connsiteX2" y="connsiteY2"/>
                </a:cxn>
              </a:cxnLst>
              <a:rect l="l" t="t" r="r" b="b"/>
              <a:pathLst>
                <a:path w="360" h="721">
                  <a:moveTo>
                    <a:pt x="0" y="722"/>
                  </a:moveTo>
                  <a:cubicBezTo>
                    <a:pt x="180" y="542"/>
                    <a:pt x="180" y="181"/>
                    <a:pt x="361" y="0"/>
                  </a:cubicBezTo>
                  <a:cubicBezTo>
                    <a:pt x="180" y="181"/>
                    <a:pt x="0" y="361"/>
                    <a:pt x="0" y="722"/>
                  </a:cubicBezTo>
                  <a:close/>
                </a:path>
              </a:pathLst>
            </a:custGeom>
            <a:solidFill>
              <a:srgbClr val="FFFFFF"/>
            </a:solidFill>
            <a:ln w="1804" cap="flat">
              <a:noFill/>
              <a:prstDash val="solid"/>
              <a:miter/>
            </a:ln>
          </p:spPr>
          <p:txBody>
            <a:bodyPr rtlCol="0" anchor="ctr"/>
            <a:lstStyle/>
            <a:p>
              <a:endParaRPr lang="en-US"/>
            </a:p>
          </p:txBody>
        </p:sp>
        <p:sp>
          <p:nvSpPr>
            <p:cNvPr id="127" name="Freeform 605">
              <a:extLst>
                <a:ext uri="{FF2B5EF4-FFF2-40B4-BE49-F238E27FC236}">
                  <a16:creationId xmlns:a16="http://schemas.microsoft.com/office/drawing/2014/main" id="{92305651-D3AE-9ECE-931E-AF6D0C11844B}"/>
                </a:ext>
              </a:extLst>
            </p:cNvPr>
            <p:cNvSpPr/>
            <p:nvPr/>
          </p:nvSpPr>
          <p:spPr>
            <a:xfrm>
              <a:off x="4993846" y="3865204"/>
              <a:ext cx="2346" cy="1263"/>
            </a:xfrm>
            <a:custGeom>
              <a:avLst/>
              <a:gdLst>
                <a:gd name="connsiteX0" fmla="*/ 0 w 2346"/>
                <a:gd name="connsiteY0" fmla="*/ 1263 h 1263"/>
                <a:gd name="connsiteX1" fmla="*/ 2346 w 2346"/>
                <a:gd name="connsiteY1" fmla="*/ 0 h 1263"/>
                <a:gd name="connsiteX2" fmla="*/ 0 w 2346"/>
                <a:gd name="connsiteY2" fmla="*/ 1263 h 1263"/>
              </a:gdLst>
              <a:ahLst/>
              <a:cxnLst>
                <a:cxn ang="0">
                  <a:pos x="connsiteX0" y="connsiteY0"/>
                </a:cxn>
                <a:cxn ang="0">
                  <a:pos x="connsiteX1" y="connsiteY1"/>
                </a:cxn>
                <a:cxn ang="0">
                  <a:pos x="connsiteX2" y="connsiteY2"/>
                </a:cxn>
              </a:cxnLst>
              <a:rect l="l" t="t" r="r" b="b"/>
              <a:pathLst>
                <a:path w="2346" h="1263">
                  <a:moveTo>
                    <a:pt x="0" y="1263"/>
                  </a:moveTo>
                  <a:cubicBezTo>
                    <a:pt x="722" y="902"/>
                    <a:pt x="1624" y="361"/>
                    <a:pt x="2346" y="0"/>
                  </a:cubicBezTo>
                  <a:cubicBezTo>
                    <a:pt x="1444" y="542"/>
                    <a:pt x="722" y="902"/>
                    <a:pt x="0" y="1263"/>
                  </a:cubicBezTo>
                  <a:close/>
                </a:path>
              </a:pathLst>
            </a:custGeom>
            <a:solidFill>
              <a:srgbClr val="FFFFFF"/>
            </a:solidFill>
            <a:ln w="1804" cap="flat">
              <a:noFill/>
              <a:prstDash val="solid"/>
              <a:miter/>
            </a:ln>
          </p:spPr>
          <p:txBody>
            <a:bodyPr rtlCol="0" anchor="ctr"/>
            <a:lstStyle/>
            <a:p>
              <a:endParaRPr lang="en-US"/>
            </a:p>
          </p:txBody>
        </p:sp>
        <p:sp>
          <p:nvSpPr>
            <p:cNvPr id="128" name="Freeform 606">
              <a:extLst>
                <a:ext uri="{FF2B5EF4-FFF2-40B4-BE49-F238E27FC236}">
                  <a16:creationId xmlns:a16="http://schemas.microsoft.com/office/drawing/2014/main" id="{52F27082-1215-8B18-656E-24935EE636CA}"/>
                </a:ext>
              </a:extLst>
            </p:cNvPr>
            <p:cNvSpPr/>
            <p:nvPr/>
          </p:nvSpPr>
          <p:spPr>
            <a:xfrm>
              <a:off x="4975799" y="3877477"/>
              <a:ext cx="1263" cy="1263"/>
            </a:xfrm>
            <a:custGeom>
              <a:avLst/>
              <a:gdLst>
                <a:gd name="connsiteX0" fmla="*/ 0 w 1263"/>
                <a:gd name="connsiteY0" fmla="*/ 1263 h 1263"/>
                <a:gd name="connsiteX1" fmla="*/ 1263 w 1263"/>
                <a:gd name="connsiteY1" fmla="*/ 0 h 1263"/>
                <a:gd name="connsiteX2" fmla="*/ 0 w 1263"/>
                <a:gd name="connsiteY2" fmla="*/ 1263 h 1263"/>
              </a:gdLst>
              <a:ahLst/>
              <a:cxnLst>
                <a:cxn ang="0">
                  <a:pos x="connsiteX0" y="connsiteY0"/>
                </a:cxn>
                <a:cxn ang="0">
                  <a:pos x="connsiteX1" y="connsiteY1"/>
                </a:cxn>
                <a:cxn ang="0">
                  <a:pos x="connsiteX2" y="connsiteY2"/>
                </a:cxn>
              </a:cxnLst>
              <a:rect l="l" t="t" r="r" b="b"/>
              <a:pathLst>
                <a:path w="1263" h="1263">
                  <a:moveTo>
                    <a:pt x="0" y="1263"/>
                  </a:moveTo>
                  <a:cubicBezTo>
                    <a:pt x="361" y="902"/>
                    <a:pt x="902" y="361"/>
                    <a:pt x="1263" y="0"/>
                  </a:cubicBezTo>
                  <a:cubicBezTo>
                    <a:pt x="722" y="361"/>
                    <a:pt x="361" y="722"/>
                    <a:pt x="0" y="1263"/>
                  </a:cubicBezTo>
                  <a:close/>
                </a:path>
              </a:pathLst>
            </a:custGeom>
            <a:solidFill>
              <a:srgbClr val="FFFFFF"/>
            </a:solidFill>
            <a:ln w="1804" cap="flat">
              <a:noFill/>
              <a:prstDash val="solid"/>
              <a:miter/>
            </a:ln>
          </p:spPr>
          <p:txBody>
            <a:bodyPr rtlCol="0" anchor="ctr"/>
            <a:lstStyle/>
            <a:p>
              <a:endParaRPr lang="en-US"/>
            </a:p>
          </p:txBody>
        </p:sp>
        <p:sp>
          <p:nvSpPr>
            <p:cNvPr id="129" name="Freeform 607">
              <a:extLst>
                <a:ext uri="{FF2B5EF4-FFF2-40B4-BE49-F238E27FC236}">
                  <a16:creationId xmlns:a16="http://schemas.microsoft.com/office/drawing/2014/main" id="{4E330BE8-9084-E19C-7329-D36159195BA2}"/>
                </a:ext>
              </a:extLst>
            </p:cNvPr>
            <p:cNvSpPr/>
            <p:nvPr/>
          </p:nvSpPr>
          <p:spPr>
            <a:xfrm>
              <a:off x="4972911" y="3880545"/>
              <a:ext cx="1083" cy="1443"/>
            </a:xfrm>
            <a:custGeom>
              <a:avLst/>
              <a:gdLst>
                <a:gd name="connsiteX0" fmla="*/ 0 w 1083"/>
                <a:gd name="connsiteY0" fmla="*/ 1444 h 1443"/>
                <a:gd name="connsiteX1" fmla="*/ 1083 w 1083"/>
                <a:gd name="connsiteY1" fmla="*/ 0 h 1443"/>
                <a:gd name="connsiteX2" fmla="*/ 0 w 1083"/>
                <a:gd name="connsiteY2" fmla="*/ 1444 h 1443"/>
              </a:gdLst>
              <a:ahLst/>
              <a:cxnLst>
                <a:cxn ang="0">
                  <a:pos x="connsiteX0" y="connsiteY0"/>
                </a:cxn>
                <a:cxn ang="0">
                  <a:pos x="connsiteX1" y="connsiteY1"/>
                </a:cxn>
                <a:cxn ang="0">
                  <a:pos x="connsiteX2" y="connsiteY2"/>
                </a:cxn>
              </a:cxnLst>
              <a:rect l="l" t="t" r="r" b="b"/>
              <a:pathLst>
                <a:path w="1083" h="1443">
                  <a:moveTo>
                    <a:pt x="0" y="1444"/>
                  </a:moveTo>
                  <a:cubicBezTo>
                    <a:pt x="361" y="902"/>
                    <a:pt x="722" y="542"/>
                    <a:pt x="1083" y="0"/>
                  </a:cubicBezTo>
                  <a:cubicBezTo>
                    <a:pt x="722" y="361"/>
                    <a:pt x="361" y="902"/>
                    <a:pt x="0" y="1444"/>
                  </a:cubicBezTo>
                  <a:close/>
                </a:path>
              </a:pathLst>
            </a:custGeom>
            <a:solidFill>
              <a:srgbClr val="FFFFFF"/>
            </a:solidFill>
            <a:ln w="1804" cap="flat">
              <a:noFill/>
              <a:prstDash val="solid"/>
              <a:miter/>
            </a:ln>
          </p:spPr>
          <p:txBody>
            <a:bodyPr rtlCol="0" anchor="ctr"/>
            <a:lstStyle/>
            <a:p>
              <a:endParaRPr lang="en-US"/>
            </a:p>
          </p:txBody>
        </p:sp>
        <p:sp>
          <p:nvSpPr>
            <p:cNvPr id="130" name="Freeform 608">
              <a:extLst>
                <a:ext uri="{FF2B5EF4-FFF2-40B4-BE49-F238E27FC236}">
                  <a16:creationId xmlns:a16="http://schemas.microsoft.com/office/drawing/2014/main" id="{7248FB13-8A95-8C42-19C4-2908EF816FEE}"/>
                </a:ext>
              </a:extLst>
            </p:cNvPr>
            <p:cNvSpPr/>
            <p:nvPr/>
          </p:nvSpPr>
          <p:spPr>
            <a:xfrm>
              <a:off x="4974355" y="3878920"/>
              <a:ext cx="1263" cy="1263"/>
            </a:xfrm>
            <a:custGeom>
              <a:avLst/>
              <a:gdLst>
                <a:gd name="connsiteX0" fmla="*/ 0 w 1263"/>
                <a:gd name="connsiteY0" fmla="*/ 1263 h 1263"/>
                <a:gd name="connsiteX1" fmla="*/ 1263 w 1263"/>
                <a:gd name="connsiteY1" fmla="*/ 0 h 1263"/>
                <a:gd name="connsiteX2" fmla="*/ 0 w 1263"/>
                <a:gd name="connsiteY2" fmla="*/ 1263 h 1263"/>
              </a:gdLst>
              <a:ahLst/>
              <a:cxnLst>
                <a:cxn ang="0">
                  <a:pos x="connsiteX0" y="connsiteY0"/>
                </a:cxn>
                <a:cxn ang="0">
                  <a:pos x="connsiteX1" y="connsiteY1"/>
                </a:cxn>
                <a:cxn ang="0">
                  <a:pos x="connsiteX2" y="connsiteY2"/>
                </a:cxn>
              </a:cxnLst>
              <a:rect l="l" t="t" r="r" b="b"/>
              <a:pathLst>
                <a:path w="1263" h="1263">
                  <a:moveTo>
                    <a:pt x="0" y="1263"/>
                  </a:moveTo>
                  <a:cubicBezTo>
                    <a:pt x="361" y="722"/>
                    <a:pt x="722" y="361"/>
                    <a:pt x="1263" y="0"/>
                  </a:cubicBezTo>
                  <a:cubicBezTo>
                    <a:pt x="722" y="361"/>
                    <a:pt x="361" y="902"/>
                    <a:pt x="0" y="1263"/>
                  </a:cubicBezTo>
                  <a:close/>
                </a:path>
              </a:pathLst>
            </a:custGeom>
            <a:solidFill>
              <a:srgbClr val="FFFFFF"/>
            </a:solidFill>
            <a:ln w="1804" cap="flat">
              <a:noFill/>
              <a:prstDash val="solid"/>
              <a:miter/>
            </a:ln>
          </p:spPr>
          <p:txBody>
            <a:bodyPr rtlCol="0" anchor="ctr"/>
            <a:lstStyle/>
            <a:p>
              <a:endParaRPr lang="en-US"/>
            </a:p>
          </p:txBody>
        </p:sp>
        <p:sp>
          <p:nvSpPr>
            <p:cNvPr id="131" name="Freeform 609">
              <a:extLst>
                <a:ext uri="{FF2B5EF4-FFF2-40B4-BE49-F238E27FC236}">
                  <a16:creationId xmlns:a16="http://schemas.microsoft.com/office/drawing/2014/main" id="{881CB420-8A88-8C5B-7983-C426C23961F0}"/>
                </a:ext>
              </a:extLst>
            </p:cNvPr>
            <p:cNvSpPr/>
            <p:nvPr/>
          </p:nvSpPr>
          <p:spPr>
            <a:xfrm>
              <a:off x="4830463" y="3874045"/>
              <a:ext cx="320308" cy="743192"/>
            </a:xfrm>
            <a:custGeom>
              <a:avLst/>
              <a:gdLst>
                <a:gd name="connsiteX0" fmla="*/ 23877 w 320308"/>
                <a:gd name="connsiteY0" fmla="*/ 710166 h 743192"/>
                <a:gd name="connsiteX1" fmla="*/ 119889 w 320308"/>
                <a:gd name="connsiteY1" fmla="*/ 721536 h 743192"/>
                <a:gd name="connsiteX2" fmla="*/ 152735 w 320308"/>
                <a:gd name="connsiteY2" fmla="*/ 719190 h 743192"/>
                <a:gd name="connsiteX3" fmla="*/ 216082 w 320308"/>
                <a:gd name="connsiteY3" fmla="*/ 708542 h 743192"/>
                <a:gd name="connsiteX4" fmla="*/ 277262 w 320308"/>
                <a:gd name="connsiteY4" fmla="*/ 670823 h 743192"/>
                <a:gd name="connsiteX5" fmla="*/ 310650 w 320308"/>
                <a:gd name="connsiteY5" fmla="*/ 610725 h 743192"/>
                <a:gd name="connsiteX6" fmla="*/ 319132 w 320308"/>
                <a:gd name="connsiteY6" fmla="*/ 484935 h 743192"/>
                <a:gd name="connsiteX7" fmla="*/ 309748 w 320308"/>
                <a:gd name="connsiteY7" fmla="*/ 329005 h 743192"/>
                <a:gd name="connsiteX8" fmla="*/ 297295 w 320308"/>
                <a:gd name="connsiteY8" fmla="*/ 135718 h 743192"/>
                <a:gd name="connsiteX9" fmla="*/ 297295 w 320308"/>
                <a:gd name="connsiteY9" fmla="*/ 135718 h 743192"/>
                <a:gd name="connsiteX10" fmla="*/ 283940 w 320308"/>
                <a:gd name="connsiteY10" fmla="*/ 164414 h 743192"/>
                <a:gd name="connsiteX11" fmla="*/ 276540 w 320308"/>
                <a:gd name="connsiteY11" fmla="*/ 175423 h 743192"/>
                <a:gd name="connsiteX12" fmla="*/ 223842 w 320308"/>
                <a:gd name="connsiteY12" fmla="*/ 183544 h 743192"/>
                <a:gd name="connsiteX13" fmla="*/ 208141 w 320308"/>
                <a:gd name="connsiteY13" fmla="*/ 144922 h 743192"/>
                <a:gd name="connsiteX14" fmla="*/ 216984 w 320308"/>
                <a:gd name="connsiteY14" fmla="*/ 108828 h 743192"/>
                <a:gd name="connsiteX15" fmla="*/ 232505 w 320308"/>
                <a:gd name="connsiteY15" fmla="*/ 54144 h 743192"/>
                <a:gd name="connsiteX16" fmla="*/ 232505 w 320308"/>
                <a:gd name="connsiteY16" fmla="*/ 54144 h 743192"/>
                <a:gd name="connsiteX17" fmla="*/ 142448 w 320308"/>
                <a:gd name="connsiteY17" fmla="*/ 7943 h 743192"/>
                <a:gd name="connsiteX18" fmla="*/ 146419 w 320308"/>
                <a:gd name="connsiteY18" fmla="*/ 65514 h 743192"/>
                <a:gd name="connsiteX19" fmla="*/ 164466 w 320308"/>
                <a:gd name="connsiteY19" fmla="*/ 143479 h 743192"/>
                <a:gd name="connsiteX20" fmla="*/ 113934 w 320308"/>
                <a:gd name="connsiteY20" fmla="*/ 182822 h 743192"/>
                <a:gd name="connsiteX21" fmla="*/ 90111 w 320308"/>
                <a:gd name="connsiteY21" fmla="*/ 162429 h 743192"/>
                <a:gd name="connsiteX22" fmla="*/ 30374 w 320308"/>
                <a:gd name="connsiteY22" fmla="*/ 17688 h 743192"/>
                <a:gd name="connsiteX23" fmla="*/ 18463 w 320308"/>
                <a:gd name="connsiteY23" fmla="*/ 2 h 743192"/>
                <a:gd name="connsiteX24" fmla="*/ 6371 w 320308"/>
                <a:gd name="connsiteY24" fmla="*/ 17508 h 743192"/>
                <a:gd name="connsiteX25" fmla="*/ 5649 w 320308"/>
                <a:gd name="connsiteY25" fmla="*/ 22742 h 743192"/>
                <a:gd name="connsiteX26" fmla="*/ 416 w 320308"/>
                <a:gd name="connsiteY26" fmla="*/ 145284 h 743192"/>
                <a:gd name="connsiteX27" fmla="*/ 4567 w 320308"/>
                <a:gd name="connsiteY27" fmla="*/ 481506 h 743192"/>
                <a:gd name="connsiteX28" fmla="*/ 6732 w 320308"/>
                <a:gd name="connsiteY28" fmla="*/ 743193 h 743192"/>
                <a:gd name="connsiteX29" fmla="*/ 6191 w 320308"/>
                <a:gd name="connsiteY29" fmla="*/ 702947 h 743192"/>
                <a:gd name="connsiteX30" fmla="*/ 23877 w 320308"/>
                <a:gd name="connsiteY30" fmla="*/ 710166 h 74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20308" h="743192">
                  <a:moveTo>
                    <a:pt x="23877" y="710166"/>
                  </a:moveTo>
                  <a:cubicBezTo>
                    <a:pt x="53655" y="721356"/>
                    <a:pt x="88306" y="722619"/>
                    <a:pt x="119889" y="721536"/>
                  </a:cubicBezTo>
                  <a:cubicBezTo>
                    <a:pt x="130898" y="721175"/>
                    <a:pt x="141727" y="720092"/>
                    <a:pt x="152735" y="719190"/>
                  </a:cubicBezTo>
                  <a:cubicBezTo>
                    <a:pt x="173851" y="717385"/>
                    <a:pt x="196049" y="715941"/>
                    <a:pt x="216082" y="708542"/>
                  </a:cubicBezTo>
                  <a:cubicBezTo>
                    <a:pt x="238641" y="700420"/>
                    <a:pt x="261020" y="689231"/>
                    <a:pt x="277262" y="670823"/>
                  </a:cubicBezTo>
                  <a:cubicBezTo>
                    <a:pt x="293144" y="652776"/>
                    <a:pt x="303792" y="633826"/>
                    <a:pt x="310650" y="610725"/>
                  </a:cubicBezTo>
                  <a:cubicBezTo>
                    <a:pt x="322561" y="571021"/>
                    <a:pt x="320756" y="526083"/>
                    <a:pt x="319132" y="484935"/>
                  </a:cubicBezTo>
                  <a:cubicBezTo>
                    <a:pt x="317147" y="432959"/>
                    <a:pt x="311552" y="380982"/>
                    <a:pt x="309748" y="329005"/>
                  </a:cubicBezTo>
                  <a:cubicBezTo>
                    <a:pt x="307582" y="265659"/>
                    <a:pt x="318952" y="195275"/>
                    <a:pt x="297295" y="135718"/>
                  </a:cubicBezTo>
                  <a:cubicBezTo>
                    <a:pt x="297295" y="135718"/>
                    <a:pt x="297295" y="135718"/>
                    <a:pt x="297295" y="135718"/>
                  </a:cubicBezTo>
                  <a:cubicBezTo>
                    <a:pt x="292963" y="145284"/>
                    <a:pt x="288632" y="155029"/>
                    <a:pt x="283940" y="164414"/>
                  </a:cubicBezTo>
                  <a:cubicBezTo>
                    <a:pt x="281955" y="168384"/>
                    <a:pt x="279428" y="171993"/>
                    <a:pt x="276540" y="175423"/>
                  </a:cubicBezTo>
                  <a:cubicBezTo>
                    <a:pt x="263005" y="192026"/>
                    <a:pt x="246582" y="194553"/>
                    <a:pt x="223842" y="183544"/>
                  </a:cubicBezTo>
                  <a:cubicBezTo>
                    <a:pt x="205073" y="174520"/>
                    <a:pt x="203088" y="170189"/>
                    <a:pt x="208141" y="144922"/>
                  </a:cubicBezTo>
                  <a:cubicBezTo>
                    <a:pt x="210667" y="132831"/>
                    <a:pt x="213014" y="120378"/>
                    <a:pt x="216984" y="108828"/>
                  </a:cubicBezTo>
                  <a:cubicBezTo>
                    <a:pt x="223120" y="90780"/>
                    <a:pt x="227812" y="72372"/>
                    <a:pt x="232505" y="54144"/>
                  </a:cubicBezTo>
                  <a:lnTo>
                    <a:pt x="232505" y="54144"/>
                  </a:lnTo>
                  <a:cubicBezTo>
                    <a:pt x="205253" y="34292"/>
                    <a:pt x="173851" y="19493"/>
                    <a:pt x="142448" y="7943"/>
                  </a:cubicBezTo>
                  <a:cubicBezTo>
                    <a:pt x="134868" y="18591"/>
                    <a:pt x="138478" y="33029"/>
                    <a:pt x="146419" y="65514"/>
                  </a:cubicBezTo>
                  <a:cubicBezTo>
                    <a:pt x="152735" y="91502"/>
                    <a:pt x="159954" y="117310"/>
                    <a:pt x="164466" y="143479"/>
                  </a:cubicBezTo>
                  <a:cubicBezTo>
                    <a:pt x="169700" y="174159"/>
                    <a:pt x="143170" y="194012"/>
                    <a:pt x="113934" y="182822"/>
                  </a:cubicBezTo>
                  <a:cubicBezTo>
                    <a:pt x="103466" y="178851"/>
                    <a:pt x="96067" y="171813"/>
                    <a:pt x="90111" y="162429"/>
                  </a:cubicBezTo>
                  <a:cubicBezTo>
                    <a:pt x="61416" y="117851"/>
                    <a:pt x="46978" y="67319"/>
                    <a:pt x="30374" y="17688"/>
                  </a:cubicBezTo>
                  <a:cubicBezTo>
                    <a:pt x="27847" y="10289"/>
                    <a:pt x="29472" y="183"/>
                    <a:pt x="18463" y="2"/>
                  </a:cubicBezTo>
                  <a:cubicBezTo>
                    <a:pt x="7274" y="-178"/>
                    <a:pt x="8717" y="10289"/>
                    <a:pt x="6371" y="17508"/>
                  </a:cubicBezTo>
                  <a:cubicBezTo>
                    <a:pt x="5830" y="19132"/>
                    <a:pt x="5830" y="20937"/>
                    <a:pt x="5649" y="22742"/>
                  </a:cubicBezTo>
                  <a:cubicBezTo>
                    <a:pt x="2220" y="63529"/>
                    <a:pt x="-1209" y="104316"/>
                    <a:pt x="416" y="145284"/>
                  </a:cubicBezTo>
                  <a:cubicBezTo>
                    <a:pt x="4567" y="257358"/>
                    <a:pt x="4025" y="369432"/>
                    <a:pt x="4567" y="481506"/>
                  </a:cubicBezTo>
                  <a:cubicBezTo>
                    <a:pt x="4927" y="568675"/>
                    <a:pt x="5469" y="656024"/>
                    <a:pt x="6732" y="743193"/>
                  </a:cubicBezTo>
                  <a:cubicBezTo>
                    <a:pt x="6552" y="729838"/>
                    <a:pt x="6371" y="716302"/>
                    <a:pt x="6191" y="702947"/>
                  </a:cubicBezTo>
                  <a:cubicBezTo>
                    <a:pt x="11966" y="705474"/>
                    <a:pt x="17921" y="708000"/>
                    <a:pt x="23877" y="710166"/>
                  </a:cubicBezTo>
                  <a:close/>
                </a:path>
              </a:pathLst>
            </a:custGeom>
            <a:solidFill>
              <a:srgbClr val="FFFFFF"/>
            </a:solidFill>
            <a:ln w="1804" cap="flat">
              <a:noFill/>
              <a:prstDash val="solid"/>
              <a:miter/>
            </a:ln>
          </p:spPr>
          <p:txBody>
            <a:bodyPr rtlCol="0" anchor="ctr"/>
            <a:lstStyle/>
            <a:p>
              <a:endParaRPr lang="en-US"/>
            </a:p>
          </p:txBody>
        </p:sp>
        <p:sp>
          <p:nvSpPr>
            <p:cNvPr id="132" name="Freeform 610">
              <a:extLst>
                <a:ext uri="{FF2B5EF4-FFF2-40B4-BE49-F238E27FC236}">
                  <a16:creationId xmlns:a16="http://schemas.microsoft.com/office/drawing/2014/main" id="{A95714A4-D8F0-21EA-E8FE-19446481C9D4}"/>
                </a:ext>
              </a:extLst>
            </p:cNvPr>
            <p:cNvSpPr/>
            <p:nvPr/>
          </p:nvSpPr>
          <p:spPr>
            <a:xfrm>
              <a:off x="4977243" y="3875853"/>
              <a:ext cx="1624" cy="1263"/>
            </a:xfrm>
            <a:custGeom>
              <a:avLst/>
              <a:gdLst>
                <a:gd name="connsiteX0" fmla="*/ 0 w 1624"/>
                <a:gd name="connsiteY0" fmla="*/ 1263 h 1263"/>
                <a:gd name="connsiteX1" fmla="*/ 1624 w 1624"/>
                <a:gd name="connsiteY1" fmla="*/ 0 h 1263"/>
                <a:gd name="connsiteX2" fmla="*/ 0 w 1624"/>
                <a:gd name="connsiteY2" fmla="*/ 1263 h 1263"/>
              </a:gdLst>
              <a:ahLst/>
              <a:cxnLst>
                <a:cxn ang="0">
                  <a:pos x="connsiteX0" y="connsiteY0"/>
                </a:cxn>
                <a:cxn ang="0">
                  <a:pos x="connsiteX1" y="connsiteY1"/>
                </a:cxn>
                <a:cxn ang="0">
                  <a:pos x="connsiteX2" y="connsiteY2"/>
                </a:cxn>
              </a:cxnLst>
              <a:rect l="l" t="t" r="r" b="b"/>
              <a:pathLst>
                <a:path w="1624" h="1263">
                  <a:moveTo>
                    <a:pt x="0" y="1263"/>
                  </a:moveTo>
                  <a:cubicBezTo>
                    <a:pt x="542" y="902"/>
                    <a:pt x="1083" y="361"/>
                    <a:pt x="1624" y="0"/>
                  </a:cubicBezTo>
                  <a:cubicBezTo>
                    <a:pt x="1083" y="361"/>
                    <a:pt x="542" y="902"/>
                    <a:pt x="0" y="1263"/>
                  </a:cubicBezTo>
                  <a:close/>
                </a:path>
              </a:pathLst>
            </a:custGeom>
            <a:solidFill>
              <a:srgbClr val="FFFFFF"/>
            </a:solidFill>
            <a:ln w="1804" cap="flat">
              <a:noFill/>
              <a:prstDash val="solid"/>
              <a:miter/>
            </a:ln>
          </p:spPr>
          <p:txBody>
            <a:bodyPr rtlCol="0" anchor="ctr"/>
            <a:lstStyle/>
            <a:p>
              <a:endParaRPr lang="en-US"/>
            </a:p>
          </p:txBody>
        </p:sp>
        <p:sp>
          <p:nvSpPr>
            <p:cNvPr id="133" name="Freeform 611">
              <a:extLst>
                <a:ext uri="{FF2B5EF4-FFF2-40B4-BE49-F238E27FC236}">
                  <a16:creationId xmlns:a16="http://schemas.microsoft.com/office/drawing/2014/main" id="{ED10B364-CA46-221B-90C3-D5C50A8163DC}"/>
                </a:ext>
              </a:extLst>
            </p:cNvPr>
            <p:cNvSpPr/>
            <p:nvPr/>
          </p:nvSpPr>
          <p:spPr>
            <a:xfrm>
              <a:off x="4990598" y="3867009"/>
              <a:ext cx="2346" cy="1263"/>
            </a:xfrm>
            <a:custGeom>
              <a:avLst/>
              <a:gdLst>
                <a:gd name="connsiteX0" fmla="*/ 0 w 2346"/>
                <a:gd name="connsiteY0" fmla="*/ 1263 h 1263"/>
                <a:gd name="connsiteX1" fmla="*/ 2346 w 2346"/>
                <a:gd name="connsiteY1" fmla="*/ 0 h 1263"/>
                <a:gd name="connsiteX2" fmla="*/ 0 w 2346"/>
                <a:gd name="connsiteY2" fmla="*/ 1263 h 1263"/>
              </a:gdLst>
              <a:ahLst/>
              <a:cxnLst>
                <a:cxn ang="0">
                  <a:pos x="connsiteX0" y="connsiteY0"/>
                </a:cxn>
                <a:cxn ang="0">
                  <a:pos x="connsiteX1" y="connsiteY1"/>
                </a:cxn>
                <a:cxn ang="0">
                  <a:pos x="connsiteX2" y="connsiteY2"/>
                </a:cxn>
              </a:cxnLst>
              <a:rect l="l" t="t" r="r" b="b"/>
              <a:pathLst>
                <a:path w="2346" h="1263">
                  <a:moveTo>
                    <a:pt x="0" y="1263"/>
                  </a:moveTo>
                  <a:cubicBezTo>
                    <a:pt x="722" y="902"/>
                    <a:pt x="1624" y="361"/>
                    <a:pt x="2346" y="0"/>
                  </a:cubicBezTo>
                  <a:cubicBezTo>
                    <a:pt x="1624" y="361"/>
                    <a:pt x="722" y="722"/>
                    <a:pt x="0" y="1263"/>
                  </a:cubicBezTo>
                  <a:close/>
                </a:path>
              </a:pathLst>
            </a:custGeom>
            <a:solidFill>
              <a:srgbClr val="FFFFFF"/>
            </a:solidFill>
            <a:ln w="1804" cap="flat">
              <a:noFill/>
              <a:prstDash val="solid"/>
              <a:miter/>
            </a:ln>
          </p:spPr>
          <p:txBody>
            <a:bodyPr rtlCol="0" anchor="ctr"/>
            <a:lstStyle/>
            <a:p>
              <a:endParaRPr lang="en-US"/>
            </a:p>
          </p:txBody>
        </p:sp>
        <p:sp>
          <p:nvSpPr>
            <p:cNvPr id="134" name="Freeform 612">
              <a:extLst>
                <a:ext uri="{FF2B5EF4-FFF2-40B4-BE49-F238E27FC236}">
                  <a16:creationId xmlns:a16="http://schemas.microsoft.com/office/drawing/2014/main" id="{E0A00903-A63E-EC12-0B92-FE0A0BD7B042}"/>
                </a:ext>
              </a:extLst>
            </p:cNvPr>
            <p:cNvSpPr/>
            <p:nvPr/>
          </p:nvSpPr>
          <p:spPr>
            <a:xfrm>
              <a:off x="4997095" y="3863580"/>
              <a:ext cx="2526" cy="1263"/>
            </a:xfrm>
            <a:custGeom>
              <a:avLst/>
              <a:gdLst>
                <a:gd name="connsiteX0" fmla="*/ 0 w 2526"/>
                <a:gd name="connsiteY0" fmla="*/ 1263 h 1263"/>
                <a:gd name="connsiteX1" fmla="*/ 2527 w 2526"/>
                <a:gd name="connsiteY1" fmla="*/ 0 h 1263"/>
                <a:gd name="connsiteX2" fmla="*/ 0 w 2526"/>
                <a:gd name="connsiteY2" fmla="*/ 1263 h 1263"/>
              </a:gdLst>
              <a:ahLst/>
              <a:cxnLst>
                <a:cxn ang="0">
                  <a:pos x="connsiteX0" y="connsiteY0"/>
                </a:cxn>
                <a:cxn ang="0">
                  <a:pos x="connsiteX1" y="connsiteY1"/>
                </a:cxn>
                <a:cxn ang="0">
                  <a:pos x="connsiteX2" y="connsiteY2"/>
                </a:cxn>
              </a:cxnLst>
              <a:rect l="l" t="t" r="r" b="b"/>
              <a:pathLst>
                <a:path w="2526" h="1263">
                  <a:moveTo>
                    <a:pt x="0" y="1263"/>
                  </a:moveTo>
                  <a:cubicBezTo>
                    <a:pt x="722" y="902"/>
                    <a:pt x="1624" y="361"/>
                    <a:pt x="2527" y="0"/>
                  </a:cubicBezTo>
                  <a:cubicBezTo>
                    <a:pt x="1624" y="361"/>
                    <a:pt x="902" y="722"/>
                    <a:pt x="0" y="1263"/>
                  </a:cubicBezTo>
                  <a:close/>
                </a:path>
              </a:pathLst>
            </a:custGeom>
            <a:solidFill>
              <a:srgbClr val="FFFFFF"/>
            </a:solidFill>
            <a:ln w="1804" cap="flat">
              <a:noFill/>
              <a:prstDash val="solid"/>
              <a:miter/>
            </a:ln>
          </p:spPr>
          <p:txBody>
            <a:bodyPr rtlCol="0" anchor="ctr"/>
            <a:lstStyle/>
            <a:p>
              <a:endParaRPr lang="en-US"/>
            </a:p>
          </p:txBody>
        </p:sp>
        <p:sp>
          <p:nvSpPr>
            <p:cNvPr id="135" name="Freeform 613">
              <a:extLst>
                <a:ext uri="{FF2B5EF4-FFF2-40B4-BE49-F238E27FC236}">
                  <a16:creationId xmlns:a16="http://schemas.microsoft.com/office/drawing/2014/main" id="{967DD891-949E-DAB7-EF69-F8ED51D24DDA}"/>
                </a:ext>
              </a:extLst>
            </p:cNvPr>
            <p:cNvSpPr/>
            <p:nvPr/>
          </p:nvSpPr>
          <p:spPr>
            <a:xfrm>
              <a:off x="4979047" y="3868453"/>
              <a:ext cx="11189" cy="7218"/>
            </a:xfrm>
            <a:custGeom>
              <a:avLst/>
              <a:gdLst>
                <a:gd name="connsiteX0" fmla="*/ 0 w 11189"/>
                <a:gd name="connsiteY0" fmla="*/ 7219 h 7218"/>
                <a:gd name="connsiteX1" fmla="*/ 11190 w 11189"/>
                <a:gd name="connsiteY1" fmla="*/ 0 h 7218"/>
                <a:gd name="connsiteX2" fmla="*/ 0 w 11189"/>
                <a:gd name="connsiteY2" fmla="*/ 7219 h 7218"/>
              </a:gdLst>
              <a:ahLst/>
              <a:cxnLst>
                <a:cxn ang="0">
                  <a:pos x="connsiteX0" y="connsiteY0"/>
                </a:cxn>
                <a:cxn ang="0">
                  <a:pos x="connsiteX1" y="connsiteY1"/>
                </a:cxn>
                <a:cxn ang="0">
                  <a:pos x="connsiteX2" y="connsiteY2"/>
                </a:cxn>
              </a:cxnLst>
              <a:rect l="l" t="t" r="r" b="b"/>
              <a:pathLst>
                <a:path w="11189" h="7218">
                  <a:moveTo>
                    <a:pt x="0" y="7219"/>
                  </a:moveTo>
                  <a:cubicBezTo>
                    <a:pt x="3068" y="4873"/>
                    <a:pt x="6678" y="2526"/>
                    <a:pt x="11190" y="0"/>
                  </a:cubicBezTo>
                  <a:cubicBezTo>
                    <a:pt x="6678" y="2526"/>
                    <a:pt x="3068" y="4873"/>
                    <a:pt x="0" y="7219"/>
                  </a:cubicBezTo>
                  <a:close/>
                </a:path>
              </a:pathLst>
            </a:custGeom>
            <a:solidFill>
              <a:srgbClr val="FFFFFF"/>
            </a:solidFill>
            <a:ln w="1804" cap="flat">
              <a:noFill/>
              <a:prstDash val="solid"/>
              <a:miter/>
            </a:ln>
          </p:spPr>
          <p:txBody>
            <a:bodyPr rtlCol="0" anchor="ctr"/>
            <a:lstStyle/>
            <a:p>
              <a:endParaRPr lang="en-US"/>
            </a:p>
          </p:txBody>
        </p:sp>
        <p:sp>
          <p:nvSpPr>
            <p:cNvPr id="136" name="Freeform 614">
              <a:extLst>
                <a:ext uri="{FF2B5EF4-FFF2-40B4-BE49-F238E27FC236}">
                  <a16:creationId xmlns:a16="http://schemas.microsoft.com/office/drawing/2014/main" id="{E493C6D1-59AB-84C3-2796-686214DACDFE}"/>
                </a:ext>
              </a:extLst>
            </p:cNvPr>
            <p:cNvSpPr/>
            <p:nvPr/>
          </p:nvSpPr>
          <p:spPr>
            <a:xfrm>
              <a:off x="4841985" y="3611097"/>
              <a:ext cx="341687" cy="434414"/>
            </a:xfrm>
            <a:custGeom>
              <a:avLst/>
              <a:gdLst>
                <a:gd name="connsiteX0" fmla="*/ 444 w 341687"/>
                <a:gd name="connsiteY0" fmla="*/ 227758 h 434414"/>
                <a:gd name="connsiteX1" fmla="*/ 17048 w 341687"/>
                <a:gd name="connsiteY1" fmla="*/ 246166 h 434414"/>
                <a:gd name="connsiteX2" fmla="*/ 38163 w 341687"/>
                <a:gd name="connsiteY2" fmla="*/ 223426 h 434414"/>
                <a:gd name="connsiteX3" fmla="*/ 40870 w 341687"/>
                <a:gd name="connsiteY3" fmla="*/ 188595 h 434414"/>
                <a:gd name="connsiteX4" fmla="*/ 85267 w 341687"/>
                <a:gd name="connsiteY4" fmla="*/ 93846 h 434414"/>
                <a:gd name="connsiteX5" fmla="*/ 96817 w 341687"/>
                <a:gd name="connsiteY5" fmla="*/ 89876 h 434414"/>
                <a:gd name="connsiteX6" fmla="*/ 101510 w 341687"/>
                <a:gd name="connsiteY6" fmla="*/ 98358 h 434414"/>
                <a:gd name="connsiteX7" fmla="*/ 63790 w 341687"/>
                <a:gd name="connsiteY7" fmla="*/ 214042 h 434414"/>
                <a:gd name="connsiteX8" fmla="*/ 39787 w 341687"/>
                <a:gd name="connsiteY8" fmla="*/ 293450 h 434414"/>
                <a:gd name="connsiteX9" fmla="*/ 80214 w 341687"/>
                <a:gd name="connsiteY9" fmla="*/ 394876 h 434414"/>
                <a:gd name="connsiteX10" fmla="*/ 129663 w 341687"/>
                <a:gd name="connsiteY10" fmla="*/ 429166 h 434414"/>
                <a:gd name="connsiteX11" fmla="*/ 135800 w 341687"/>
                <a:gd name="connsiteY11" fmla="*/ 395237 h 434414"/>
                <a:gd name="connsiteX12" fmla="*/ 108728 w 341687"/>
                <a:gd name="connsiteY12" fmla="*/ 275944 h 434414"/>
                <a:gd name="connsiteX13" fmla="*/ 117752 w 341687"/>
                <a:gd name="connsiteY13" fmla="*/ 251761 h 434414"/>
                <a:gd name="connsiteX14" fmla="*/ 164856 w 341687"/>
                <a:gd name="connsiteY14" fmla="*/ 227036 h 434414"/>
                <a:gd name="connsiteX15" fmla="*/ 216110 w 341687"/>
                <a:gd name="connsiteY15" fmla="*/ 228480 h 434414"/>
                <a:gd name="connsiteX16" fmla="*/ 244445 w 341687"/>
                <a:gd name="connsiteY16" fmla="*/ 285510 h 434414"/>
                <a:gd name="connsiteX17" fmla="*/ 223329 w 341687"/>
                <a:gd name="connsiteY17" fmla="*/ 367986 h 434414"/>
                <a:gd name="connsiteX18" fmla="*/ 214125 w 341687"/>
                <a:gd name="connsiteY18" fmla="*/ 412382 h 434414"/>
                <a:gd name="connsiteX19" fmla="*/ 233616 w 341687"/>
                <a:gd name="connsiteY19" fmla="*/ 434400 h 434414"/>
                <a:gd name="connsiteX20" fmla="*/ 260326 w 341687"/>
                <a:gd name="connsiteY20" fmla="*/ 416353 h 434414"/>
                <a:gd name="connsiteX21" fmla="*/ 278013 w 341687"/>
                <a:gd name="connsiteY21" fmla="*/ 374663 h 434414"/>
                <a:gd name="connsiteX22" fmla="*/ 303279 w 341687"/>
                <a:gd name="connsiteY22" fmla="*/ 293450 h 434414"/>
                <a:gd name="connsiteX23" fmla="*/ 291548 w 341687"/>
                <a:gd name="connsiteY23" fmla="*/ 265296 h 434414"/>
                <a:gd name="connsiteX24" fmla="*/ 273320 w 341687"/>
                <a:gd name="connsiteY24" fmla="*/ 225412 h 434414"/>
                <a:gd name="connsiteX25" fmla="*/ 252205 w 341687"/>
                <a:gd name="connsiteY25" fmla="*/ 114962 h 434414"/>
                <a:gd name="connsiteX26" fmla="*/ 252205 w 341687"/>
                <a:gd name="connsiteY26" fmla="*/ 105036 h 434414"/>
                <a:gd name="connsiteX27" fmla="*/ 263936 w 341687"/>
                <a:gd name="connsiteY27" fmla="*/ 103772 h 434414"/>
                <a:gd name="connsiteX28" fmla="*/ 281803 w 341687"/>
                <a:gd name="connsiteY28" fmla="*/ 126331 h 434414"/>
                <a:gd name="connsiteX29" fmla="*/ 289563 w 341687"/>
                <a:gd name="connsiteY29" fmla="*/ 215125 h 434414"/>
                <a:gd name="connsiteX30" fmla="*/ 287758 w 341687"/>
                <a:gd name="connsiteY30" fmla="*/ 238947 h 434414"/>
                <a:gd name="connsiteX31" fmla="*/ 304362 w 341687"/>
                <a:gd name="connsiteY31" fmla="*/ 252302 h 434414"/>
                <a:gd name="connsiteX32" fmla="*/ 320424 w 341687"/>
                <a:gd name="connsiteY32" fmla="*/ 246346 h 434414"/>
                <a:gd name="connsiteX33" fmla="*/ 325477 w 341687"/>
                <a:gd name="connsiteY33" fmla="*/ 236962 h 434414"/>
                <a:gd name="connsiteX34" fmla="*/ 341540 w 341687"/>
                <a:gd name="connsiteY34" fmla="*/ 150876 h 434414"/>
                <a:gd name="connsiteX35" fmla="*/ 309415 w 341687"/>
                <a:gd name="connsiteY35" fmla="*/ 79589 h 434414"/>
                <a:gd name="connsiteX36" fmla="*/ 258882 w 341687"/>
                <a:gd name="connsiteY36" fmla="*/ 16603 h 434414"/>
                <a:gd name="connsiteX37" fmla="*/ 203658 w 341687"/>
                <a:gd name="connsiteY37" fmla="*/ 0 h 434414"/>
                <a:gd name="connsiteX38" fmla="*/ 134717 w 341687"/>
                <a:gd name="connsiteY38" fmla="*/ 1985 h 434414"/>
                <a:gd name="connsiteX39" fmla="*/ 41773 w 341687"/>
                <a:gd name="connsiteY39" fmla="*/ 61181 h 434414"/>
                <a:gd name="connsiteX40" fmla="*/ 444 w 341687"/>
                <a:gd name="connsiteY40" fmla="*/ 158276 h 434414"/>
                <a:gd name="connsiteX41" fmla="*/ 444 w 341687"/>
                <a:gd name="connsiteY41" fmla="*/ 227758 h 43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41687" h="434414">
                  <a:moveTo>
                    <a:pt x="444" y="227758"/>
                  </a:moveTo>
                  <a:cubicBezTo>
                    <a:pt x="1166" y="237323"/>
                    <a:pt x="7844" y="245444"/>
                    <a:pt x="17048" y="246166"/>
                  </a:cubicBezTo>
                  <a:cubicBezTo>
                    <a:pt x="27154" y="246888"/>
                    <a:pt x="35276" y="231908"/>
                    <a:pt x="38163" y="223426"/>
                  </a:cubicBezTo>
                  <a:cubicBezTo>
                    <a:pt x="39787" y="218554"/>
                    <a:pt x="41231" y="193829"/>
                    <a:pt x="40870" y="188595"/>
                  </a:cubicBezTo>
                  <a:cubicBezTo>
                    <a:pt x="37802" y="140769"/>
                    <a:pt x="53323" y="127234"/>
                    <a:pt x="85267" y="93846"/>
                  </a:cubicBezTo>
                  <a:cubicBezTo>
                    <a:pt x="88696" y="90237"/>
                    <a:pt x="92125" y="88432"/>
                    <a:pt x="96817" y="89876"/>
                  </a:cubicBezTo>
                  <a:cubicBezTo>
                    <a:pt x="100968" y="91139"/>
                    <a:pt x="102231" y="95110"/>
                    <a:pt x="101510" y="98358"/>
                  </a:cubicBezTo>
                  <a:cubicBezTo>
                    <a:pt x="93569" y="138243"/>
                    <a:pt x="99705" y="181556"/>
                    <a:pt x="63790" y="214042"/>
                  </a:cubicBezTo>
                  <a:cubicBezTo>
                    <a:pt x="42314" y="233533"/>
                    <a:pt x="27876" y="261326"/>
                    <a:pt x="39787" y="293450"/>
                  </a:cubicBezTo>
                  <a:cubicBezTo>
                    <a:pt x="52601" y="327560"/>
                    <a:pt x="66498" y="361308"/>
                    <a:pt x="80214" y="394876"/>
                  </a:cubicBezTo>
                  <a:cubicBezTo>
                    <a:pt x="83823" y="403900"/>
                    <a:pt x="98622" y="442341"/>
                    <a:pt x="129663" y="429166"/>
                  </a:cubicBezTo>
                  <a:cubicBezTo>
                    <a:pt x="144101" y="420684"/>
                    <a:pt x="138507" y="406066"/>
                    <a:pt x="135800" y="395237"/>
                  </a:cubicBezTo>
                  <a:cubicBezTo>
                    <a:pt x="125512" y="355714"/>
                    <a:pt x="117211" y="315829"/>
                    <a:pt x="108728" y="275944"/>
                  </a:cubicBezTo>
                  <a:cubicBezTo>
                    <a:pt x="106021" y="263672"/>
                    <a:pt x="108728" y="258077"/>
                    <a:pt x="117752" y="251761"/>
                  </a:cubicBezTo>
                  <a:cubicBezTo>
                    <a:pt x="132370" y="241293"/>
                    <a:pt x="150057" y="236601"/>
                    <a:pt x="164856" y="227036"/>
                  </a:cubicBezTo>
                  <a:cubicBezTo>
                    <a:pt x="183084" y="215305"/>
                    <a:pt x="199146" y="215125"/>
                    <a:pt x="216110" y="228480"/>
                  </a:cubicBezTo>
                  <a:cubicBezTo>
                    <a:pt x="234699" y="243098"/>
                    <a:pt x="252566" y="257175"/>
                    <a:pt x="244445" y="285510"/>
                  </a:cubicBezTo>
                  <a:cubicBezTo>
                    <a:pt x="236684" y="312761"/>
                    <a:pt x="230007" y="340373"/>
                    <a:pt x="223329" y="367986"/>
                  </a:cubicBezTo>
                  <a:cubicBezTo>
                    <a:pt x="219720" y="382604"/>
                    <a:pt x="216110" y="397403"/>
                    <a:pt x="214125" y="412382"/>
                  </a:cubicBezTo>
                  <a:cubicBezTo>
                    <a:pt x="212140" y="426459"/>
                    <a:pt x="219539" y="433859"/>
                    <a:pt x="233616" y="434400"/>
                  </a:cubicBezTo>
                  <a:cubicBezTo>
                    <a:pt x="246791" y="434761"/>
                    <a:pt x="255453" y="428084"/>
                    <a:pt x="260326" y="416353"/>
                  </a:cubicBezTo>
                  <a:cubicBezTo>
                    <a:pt x="266282" y="402456"/>
                    <a:pt x="271155" y="388018"/>
                    <a:pt x="278013" y="374663"/>
                  </a:cubicBezTo>
                  <a:cubicBezTo>
                    <a:pt x="291368" y="349036"/>
                    <a:pt x="296782" y="321063"/>
                    <a:pt x="303279" y="293450"/>
                  </a:cubicBezTo>
                  <a:cubicBezTo>
                    <a:pt x="305986" y="281539"/>
                    <a:pt x="305986" y="271613"/>
                    <a:pt x="291548" y="265296"/>
                  </a:cubicBezTo>
                  <a:cubicBezTo>
                    <a:pt x="274945" y="258077"/>
                    <a:pt x="270433" y="243820"/>
                    <a:pt x="273320" y="225412"/>
                  </a:cubicBezTo>
                  <a:cubicBezTo>
                    <a:pt x="279276" y="186429"/>
                    <a:pt x="283066" y="147266"/>
                    <a:pt x="252205" y="114962"/>
                  </a:cubicBezTo>
                  <a:cubicBezTo>
                    <a:pt x="249678" y="112255"/>
                    <a:pt x="250039" y="108104"/>
                    <a:pt x="252205" y="105036"/>
                  </a:cubicBezTo>
                  <a:cubicBezTo>
                    <a:pt x="255453" y="100704"/>
                    <a:pt x="259965" y="101246"/>
                    <a:pt x="263936" y="103772"/>
                  </a:cubicBezTo>
                  <a:cubicBezTo>
                    <a:pt x="272598" y="109006"/>
                    <a:pt x="278554" y="117127"/>
                    <a:pt x="281803" y="126331"/>
                  </a:cubicBezTo>
                  <a:cubicBezTo>
                    <a:pt x="291548" y="155207"/>
                    <a:pt x="297504" y="184264"/>
                    <a:pt x="289563" y="215125"/>
                  </a:cubicBezTo>
                  <a:cubicBezTo>
                    <a:pt x="287578" y="223065"/>
                    <a:pt x="286675" y="231006"/>
                    <a:pt x="287758" y="238947"/>
                  </a:cubicBezTo>
                  <a:cubicBezTo>
                    <a:pt x="288841" y="247249"/>
                    <a:pt x="297323" y="249956"/>
                    <a:pt x="304362" y="252302"/>
                  </a:cubicBezTo>
                  <a:cubicBezTo>
                    <a:pt x="311581" y="254648"/>
                    <a:pt x="316454" y="251580"/>
                    <a:pt x="320424" y="246346"/>
                  </a:cubicBezTo>
                  <a:cubicBezTo>
                    <a:pt x="322590" y="243639"/>
                    <a:pt x="324033" y="240210"/>
                    <a:pt x="325477" y="236962"/>
                  </a:cubicBezTo>
                  <a:cubicBezTo>
                    <a:pt x="336667" y="209349"/>
                    <a:pt x="336847" y="179752"/>
                    <a:pt x="341540" y="150876"/>
                  </a:cubicBezTo>
                  <a:cubicBezTo>
                    <a:pt x="343886" y="133550"/>
                    <a:pt x="317717" y="95110"/>
                    <a:pt x="309415" y="79589"/>
                  </a:cubicBezTo>
                  <a:cubicBezTo>
                    <a:pt x="293534" y="49811"/>
                    <a:pt x="274584" y="35012"/>
                    <a:pt x="258882" y="16603"/>
                  </a:cubicBezTo>
                  <a:cubicBezTo>
                    <a:pt x="249498" y="6136"/>
                    <a:pt x="218276" y="0"/>
                    <a:pt x="203658" y="0"/>
                  </a:cubicBezTo>
                  <a:cubicBezTo>
                    <a:pt x="184347" y="0"/>
                    <a:pt x="154027" y="1083"/>
                    <a:pt x="134717" y="1985"/>
                  </a:cubicBezTo>
                  <a:cubicBezTo>
                    <a:pt x="90140" y="3970"/>
                    <a:pt x="71912" y="33207"/>
                    <a:pt x="41773" y="61181"/>
                  </a:cubicBezTo>
                  <a:cubicBezTo>
                    <a:pt x="13077" y="87710"/>
                    <a:pt x="83" y="119835"/>
                    <a:pt x="444" y="158276"/>
                  </a:cubicBezTo>
                  <a:cubicBezTo>
                    <a:pt x="264" y="167479"/>
                    <a:pt x="-458" y="213681"/>
                    <a:pt x="444" y="227758"/>
                  </a:cubicBezTo>
                  <a:close/>
                </a:path>
              </a:pathLst>
            </a:custGeom>
            <a:solidFill>
              <a:srgbClr val="FFFFFF"/>
            </a:solidFill>
            <a:ln w="1804" cap="flat">
              <a:noFill/>
              <a:prstDash val="solid"/>
              <a:miter/>
            </a:ln>
          </p:spPr>
          <p:txBody>
            <a:bodyPr rtlCol="0" anchor="ctr"/>
            <a:lstStyle/>
            <a:p>
              <a:endParaRPr lang="en-US"/>
            </a:p>
          </p:txBody>
        </p:sp>
        <p:sp>
          <p:nvSpPr>
            <p:cNvPr id="137" name="Freeform 615">
              <a:extLst>
                <a:ext uri="{FF2B5EF4-FFF2-40B4-BE49-F238E27FC236}">
                  <a16:creationId xmlns:a16="http://schemas.microsoft.com/office/drawing/2014/main" id="{449FD12E-C1A8-8B27-C9FA-CA9934611601}"/>
                </a:ext>
              </a:extLst>
            </p:cNvPr>
            <p:cNvSpPr/>
            <p:nvPr/>
          </p:nvSpPr>
          <p:spPr>
            <a:xfrm>
              <a:off x="4321215" y="3772441"/>
              <a:ext cx="356626" cy="477183"/>
            </a:xfrm>
            <a:custGeom>
              <a:avLst/>
              <a:gdLst>
                <a:gd name="connsiteX0" fmla="*/ 86633 w 356626"/>
                <a:gd name="connsiteY0" fmla="*/ 251039 h 477183"/>
                <a:gd name="connsiteX1" fmla="*/ 91686 w 356626"/>
                <a:gd name="connsiteY1" fmla="*/ 229743 h 477183"/>
                <a:gd name="connsiteX2" fmla="*/ 75444 w 356626"/>
                <a:gd name="connsiteY2" fmla="*/ 189678 h 477183"/>
                <a:gd name="connsiteX3" fmla="*/ 65518 w 356626"/>
                <a:gd name="connsiteY3" fmla="*/ 149252 h 477183"/>
                <a:gd name="connsiteX4" fmla="*/ 86092 w 356626"/>
                <a:gd name="connsiteY4" fmla="*/ 123985 h 477183"/>
                <a:gd name="connsiteX5" fmla="*/ 98003 w 356626"/>
                <a:gd name="connsiteY5" fmla="*/ 142394 h 477183"/>
                <a:gd name="connsiteX6" fmla="*/ 91325 w 356626"/>
                <a:gd name="connsiteY6" fmla="*/ 177767 h 477183"/>
                <a:gd name="connsiteX7" fmla="*/ 95296 w 356626"/>
                <a:gd name="connsiteY7" fmla="*/ 204477 h 477183"/>
                <a:gd name="connsiteX8" fmla="*/ 101793 w 356626"/>
                <a:gd name="connsiteY8" fmla="*/ 221983 h 477183"/>
                <a:gd name="connsiteX9" fmla="*/ 91506 w 356626"/>
                <a:gd name="connsiteY9" fmla="*/ 265116 h 477183"/>
                <a:gd name="connsiteX10" fmla="*/ 82482 w 356626"/>
                <a:gd name="connsiteY10" fmla="*/ 289119 h 477183"/>
                <a:gd name="connsiteX11" fmla="*/ 77429 w 356626"/>
                <a:gd name="connsiteY11" fmla="*/ 401012 h 477183"/>
                <a:gd name="connsiteX12" fmla="*/ 77609 w 356626"/>
                <a:gd name="connsiteY12" fmla="*/ 449019 h 477183"/>
                <a:gd name="connsiteX13" fmla="*/ 108651 w 356626"/>
                <a:gd name="connsiteY13" fmla="*/ 477172 h 477183"/>
                <a:gd name="connsiteX14" fmla="*/ 137888 w 356626"/>
                <a:gd name="connsiteY14" fmla="*/ 449560 h 477183"/>
                <a:gd name="connsiteX15" fmla="*/ 145287 w 356626"/>
                <a:gd name="connsiteY15" fmla="*/ 383326 h 477183"/>
                <a:gd name="connsiteX16" fmla="*/ 162071 w 356626"/>
                <a:gd name="connsiteY16" fmla="*/ 270169 h 477183"/>
                <a:gd name="connsiteX17" fmla="*/ 187337 w 356626"/>
                <a:gd name="connsiteY17" fmla="*/ 252843 h 477183"/>
                <a:gd name="connsiteX18" fmla="*/ 207731 w 356626"/>
                <a:gd name="connsiteY18" fmla="*/ 268725 h 477183"/>
                <a:gd name="connsiteX19" fmla="*/ 210438 w 356626"/>
                <a:gd name="connsiteY19" fmla="*/ 281719 h 477183"/>
                <a:gd name="connsiteX20" fmla="*/ 226139 w 356626"/>
                <a:gd name="connsiteY20" fmla="*/ 424655 h 477183"/>
                <a:gd name="connsiteX21" fmla="*/ 229929 w 356626"/>
                <a:gd name="connsiteY21" fmla="*/ 453350 h 477183"/>
                <a:gd name="connsiteX22" fmla="*/ 266204 w 356626"/>
                <a:gd name="connsiteY22" fmla="*/ 474465 h 477183"/>
                <a:gd name="connsiteX23" fmla="*/ 283710 w 356626"/>
                <a:gd name="connsiteY23" fmla="*/ 445589 h 477183"/>
                <a:gd name="connsiteX24" fmla="*/ 271980 w 356626"/>
                <a:gd name="connsiteY24" fmla="*/ 275403 h 477183"/>
                <a:gd name="connsiteX25" fmla="*/ 264761 w 356626"/>
                <a:gd name="connsiteY25" fmla="*/ 250136 h 477183"/>
                <a:gd name="connsiteX26" fmla="*/ 258805 w 356626"/>
                <a:gd name="connsiteY26" fmla="*/ 201950 h 477183"/>
                <a:gd name="connsiteX27" fmla="*/ 257000 w 356626"/>
                <a:gd name="connsiteY27" fmla="*/ 142574 h 477183"/>
                <a:gd name="connsiteX28" fmla="*/ 263136 w 356626"/>
                <a:gd name="connsiteY28" fmla="*/ 112796 h 477183"/>
                <a:gd name="connsiteX29" fmla="*/ 284071 w 356626"/>
                <a:gd name="connsiteY29" fmla="*/ 125790 h 477183"/>
                <a:gd name="connsiteX30" fmla="*/ 282266 w 356626"/>
                <a:gd name="connsiteY30" fmla="*/ 191844 h 477183"/>
                <a:gd name="connsiteX31" fmla="*/ 266746 w 356626"/>
                <a:gd name="connsiteY31" fmla="*/ 216568 h 477183"/>
                <a:gd name="connsiteX32" fmla="*/ 274145 w 356626"/>
                <a:gd name="connsiteY32" fmla="*/ 240572 h 477183"/>
                <a:gd name="connsiteX33" fmla="*/ 298509 w 356626"/>
                <a:gd name="connsiteY33" fmla="*/ 234255 h 477183"/>
                <a:gd name="connsiteX34" fmla="*/ 353554 w 356626"/>
                <a:gd name="connsiteY34" fmla="*/ 156471 h 477183"/>
                <a:gd name="connsiteX35" fmla="*/ 349583 w 356626"/>
                <a:gd name="connsiteY35" fmla="*/ 122000 h 477183"/>
                <a:gd name="connsiteX36" fmla="*/ 222710 w 356626"/>
                <a:gd name="connsiteY36" fmla="*/ 0 h 477183"/>
                <a:gd name="connsiteX37" fmla="*/ 164959 w 356626"/>
                <a:gd name="connsiteY37" fmla="*/ 2346 h 477183"/>
                <a:gd name="connsiteX38" fmla="*/ 78331 w 356626"/>
                <a:gd name="connsiteY38" fmla="*/ 40065 h 477183"/>
                <a:gd name="connsiteX39" fmla="*/ 26896 w 356626"/>
                <a:gd name="connsiteY39" fmla="*/ 90417 h 477183"/>
                <a:gd name="connsiteX40" fmla="*/ 5420 w 356626"/>
                <a:gd name="connsiteY40" fmla="*/ 117308 h 477183"/>
                <a:gd name="connsiteX41" fmla="*/ 1630 w 356626"/>
                <a:gd name="connsiteY41" fmla="*/ 145462 h 477183"/>
                <a:gd name="connsiteX42" fmla="*/ 35559 w 356626"/>
                <a:gd name="connsiteY42" fmla="*/ 223427 h 477183"/>
                <a:gd name="connsiteX43" fmla="*/ 61728 w 356626"/>
                <a:gd name="connsiteY43" fmla="*/ 253385 h 477183"/>
                <a:gd name="connsiteX44" fmla="*/ 86633 w 356626"/>
                <a:gd name="connsiteY44" fmla="*/ 251039 h 47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56626" h="477183">
                  <a:moveTo>
                    <a:pt x="86633" y="251039"/>
                  </a:moveTo>
                  <a:cubicBezTo>
                    <a:pt x="94032" y="245624"/>
                    <a:pt x="93852" y="236601"/>
                    <a:pt x="91686" y="229743"/>
                  </a:cubicBezTo>
                  <a:cubicBezTo>
                    <a:pt x="87174" y="216208"/>
                    <a:pt x="81219" y="202672"/>
                    <a:pt x="75444" y="189678"/>
                  </a:cubicBezTo>
                  <a:cubicBezTo>
                    <a:pt x="68044" y="173796"/>
                    <a:pt x="66240" y="165855"/>
                    <a:pt x="65518" y="149252"/>
                  </a:cubicBezTo>
                  <a:cubicBezTo>
                    <a:pt x="64976" y="136618"/>
                    <a:pt x="73278" y="123444"/>
                    <a:pt x="86092" y="123985"/>
                  </a:cubicBezTo>
                  <a:cubicBezTo>
                    <a:pt x="99086" y="124527"/>
                    <a:pt x="99808" y="132648"/>
                    <a:pt x="98003" y="142394"/>
                  </a:cubicBezTo>
                  <a:cubicBezTo>
                    <a:pt x="96559" y="150154"/>
                    <a:pt x="92950" y="170006"/>
                    <a:pt x="91325" y="177767"/>
                  </a:cubicBezTo>
                  <a:cubicBezTo>
                    <a:pt x="88077" y="192385"/>
                    <a:pt x="89701" y="191844"/>
                    <a:pt x="95296" y="204477"/>
                  </a:cubicBezTo>
                  <a:cubicBezTo>
                    <a:pt x="97822" y="210071"/>
                    <a:pt x="100530" y="215846"/>
                    <a:pt x="101793" y="221983"/>
                  </a:cubicBezTo>
                  <a:cubicBezTo>
                    <a:pt x="105402" y="237864"/>
                    <a:pt x="108651" y="253746"/>
                    <a:pt x="91506" y="265116"/>
                  </a:cubicBezTo>
                  <a:cubicBezTo>
                    <a:pt x="83204" y="270530"/>
                    <a:pt x="82121" y="280276"/>
                    <a:pt x="82482" y="289119"/>
                  </a:cubicBezTo>
                  <a:cubicBezTo>
                    <a:pt x="83745" y="326657"/>
                    <a:pt x="77248" y="363654"/>
                    <a:pt x="77429" y="401012"/>
                  </a:cubicBezTo>
                  <a:cubicBezTo>
                    <a:pt x="77429" y="417074"/>
                    <a:pt x="76526" y="433137"/>
                    <a:pt x="77609" y="449019"/>
                  </a:cubicBezTo>
                  <a:cubicBezTo>
                    <a:pt x="79053" y="468871"/>
                    <a:pt x="89340" y="477533"/>
                    <a:pt x="108651" y="477172"/>
                  </a:cubicBezTo>
                  <a:cubicBezTo>
                    <a:pt x="126698" y="476811"/>
                    <a:pt x="135541" y="468871"/>
                    <a:pt x="137888" y="449560"/>
                  </a:cubicBezTo>
                  <a:cubicBezTo>
                    <a:pt x="140595" y="427542"/>
                    <a:pt x="142399" y="405344"/>
                    <a:pt x="145287" y="383326"/>
                  </a:cubicBezTo>
                  <a:cubicBezTo>
                    <a:pt x="150521" y="344705"/>
                    <a:pt x="149257" y="307527"/>
                    <a:pt x="162071" y="270169"/>
                  </a:cubicBezTo>
                  <a:cubicBezTo>
                    <a:pt x="164959" y="261867"/>
                    <a:pt x="174885" y="251219"/>
                    <a:pt x="187337" y="252843"/>
                  </a:cubicBezTo>
                  <a:cubicBezTo>
                    <a:pt x="197985" y="254287"/>
                    <a:pt x="204843" y="255912"/>
                    <a:pt x="207731" y="268725"/>
                  </a:cubicBezTo>
                  <a:cubicBezTo>
                    <a:pt x="208814" y="273057"/>
                    <a:pt x="209535" y="277388"/>
                    <a:pt x="210438" y="281719"/>
                  </a:cubicBezTo>
                  <a:cubicBezTo>
                    <a:pt x="219101" y="329004"/>
                    <a:pt x="220003" y="377190"/>
                    <a:pt x="226139" y="424655"/>
                  </a:cubicBezTo>
                  <a:cubicBezTo>
                    <a:pt x="227402" y="434400"/>
                    <a:pt x="226139" y="443965"/>
                    <a:pt x="229929" y="453350"/>
                  </a:cubicBezTo>
                  <a:cubicBezTo>
                    <a:pt x="237870" y="473021"/>
                    <a:pt x="242382" y="478616"/>
                    <a:pt x="266204" y="474465"/>
                  </a:cubicBezTo>
                  <a:cubicBezTo>
                    <a:pt x="284432" y="471217"/>
                    <a:pt x="284071" y="456238"/>
                    <a:pt x="283710" y="445589"/>
                  </a:cubicBezTo>
                  <a:cubicBezTo>
                    <a:pt x="281906" y="388740"/>
                    <a:pt x="270716" y="332613"/>
                    <a:pt x="271980" y="275403"/>
                  </a:cubicBezTo>
                  <a:cubicBezTo>
                    <a:pt x="272160" y="266920"/>
                    <a:pt x="269453" y="256994"/>
                    <a:pt x="264761" y="250136"/>
                  </a:cubicBezTo>
                  <a:cubicBezTo>
                    <a:pt x="253932" y="234616"/>
                    <a:pt x="253752" y="218734"/>
                    <a:pt x="258805" y="201950"/>
                  </a:cubicBezTo>
                  <a:cubicBezTo>
                    <a:pt x="263497" y="186790"/>
                    <a:pt x="256639" y="151959"/>
                    <a:pt x="257000" y="142574"/>
                  </a:cubicBezTo>
                  <a:cubicBezTo>
                    <a:pt x="257722" y="129039"/>
                    <a:pt x="253932" y="114420"/>
                    <a:pt x="263136" y="112796"/>
                  </a:cubicBezTo>
                  <a:cubicBezTo>
                    <a:pt x="272701" y="110991"/>
                    <a:pt x="280642" y="116947"/>
                    <a:pt x="284071" y="125790"/>
                  </a:cubicBezTo>
                  <a:cubicBezTo>
                    <a:pt x="292553" y="147808"/>
                    <a:pt x="297607" y="170367"/>
                    <a:pt x="282266" y="191844"/>
                  </a:cubicBezTo>
                  <a:cubicBezTo>
                    <a:pt x="276491" y="199965"/>
                    <a:pt x="268911" y="207003"/>
                    <a:pt x="266746" y="216568"/>
                  </a:cubicBezTo>
                  <a:cubicBezTo>
                    <a:pt x="264761" y="225051"/>
                    <a:pt x="265663" y="235157"/>
                    <a:pt x="274145" y="240572"/>
                  </a:cubicBezTo>
                  <a:cubicBezTo>
                    <a:pt x="283530" y="246707"/>
                    <a:pt x="293456" y="239849"/>
                    <a:pt x="298509" y="234255"/>
                  </a:cubicBezTo>
                  <a:cubicBezTo>
                    <a:pt x="319805" y="210432"/>
                    <a:pt x="341823" y="187332"/>
                    <a:pt x="353554" y="156471"/>
                  </a:cubicBezTo>
                  <a:cubicBezTo>
                    <a:pt x="358607" y="143116"/>
                    <a:pt x="357524" y="133190"/>
                    <a:pt x="349583" y="122000"/>
                  </a:cubicBezTo>
                  <a:cubicBezTo>
                    <a:pt x="322873" y="84823"/>
                    <a:pt x="255737" y="180"/>
                    <a:pt x="222710" y="0"/>
                  </a:cubicBezTo>
                  <a:cubicBezTo>
                    <a:pt x="211160" y="542"/>
                    <a:pt x="167485" y="2526"/>
                    <a:pt x="164959" y="2346"/>
                  </a:cubicBezTo>
                  <a:cubicBezTo>
                    <a:pt x="129225" y="-902"/>
                    <a:pt x="103056" y="16603"/>
                    <a:pt x="78331" y="40065"/>
                  </a:cubicBezTo>
                  <a:cubicBezTo>
                    <a:pt x="60825" y="56488"/>
                    <a:pt x="44402" y="74174"/>
                    <a:pt x="26896" y="90417"/>
                  </a:cubicBezTo>
                  <a:cubicBezTo>
                    <a:pt x="18233" y="98358"/>
                    <a:pt x="11736" y="107743"/>
                    <a:pt x="5420" y="117308"/>
                  </a:cubicBezTo>
                  <a:cubicBezTo>
                    <a:pt x="-175" y="125971"/>
                    <a:pt x="-1438" y="135175"/>
                    <a:pt x="1630" y="145462"/>
                  </a:cubicBezTo>
                  <a:cubicBezTo>
                    <a:pt x="9571" y="172894"/>
                    <a:pt x="20399" y="199243"/>
                    <a:pt x="35559" y="223427"/>
                  </a:cubicBezTo>
                  <a:cubicBezTo>
                    <a:pt x="42056" y="233894"/>
                    <a:pt x="51080" y="246707"/>
                    <a:pt x="61728" y="253385"/>
                  </a:cubicBezTo>
                  <a:cubicBezTo>
                    <a:pt x="69849" y="258980"/>
                    <a:pt x="78512" y="256994"/>
                    <a:pt x="86633" y="251039"/>
                  </a:cubicBezTo>
                  <a:close/>
                </a:path>
              </a:pathLst>
            </a:custGeom>
            <a:solidFill>
              <a:srgbClr val="FFFFFF"/>
            </a:solidFill>
            <a:ln w="1804" cap="flat">
              <a:noFill/>
              <a:prstDash val="solid"/>
              <a:miter/>
            </a:ln>
          </p:spPr>
          <p:txBody>
            <a:bodyPr rtlCol="0" anchor="ctr"/>
            <a:lstStyle/>
            <a:p>
              <a:endParaRPr lang="en-US"/>
            </a:p>
          </p:txBody>
        </p:sp>
        <p:sp>
          <p:nvSpPr>
            <p:cNvPr id="138" name="Freeform 616">
              <a:extLst>
                <a:ext uri="{FF2B5EF4-FFF2-40B4-BE49-F238E27FC236}">
                  <a16:creationId xmlns:a16="http://schemas.microsoft.com/office/drawing/2014/main" id="{5F7D6973-AF27-6D23-ADB3-4460190A01FA}"/>
                </a:ext>
              </a:extLst>
            </p:cNvPr>
            <p:cNvSpPr/>
            <p:nvPr/>
          </p:nvSpPr>
          <p:spPr>
            <a:xfrm>
              <a:off x="3852531" y="4464377"/>
              <a:ext cx="304897" cy="226253"/>
            </a:xfrm>
            <a:custGeom>
              <a:avLst/>
              <a:gdLst>
                <a:gd name="connsiteX0" fmla="*/ 303196 w 304897"/>
                <a:gd name="connsiteY0" fmla="*/ 21837 h 226253"/>
                <a:gd name="connsiteX1" fmla="*/ 303015 w 304897"/>
                <a:gd name="connsiteY1" fmla="*/ 20935 h 226253"/>
                <a:gd name="connsiteX2" fmla="*/ 302835 w 304897"/>
                <a:gd name="connsiteY2" fmla="*/ 19311 h 226253"/>
                <a:gd name="connsiteX3" fmla="*/ 302654 w 304897"/>
                <a:gd name="connsiteY3" fmla="*/ 18408 h 226253"/>
                <a:gd name="connsiteX4" fmla="*/ 302293 w 304897"/>
                <a:gd name="connsiteY4" fmla="*/ 17145 h 226253"/>
                <a:gd name="connsiteX5" fmla="*/ 302113 w 304897"/>
                <a:gd name="connsiteY5" fmla="*/ 16243 h 226253"/>
                <a:gd name="connsiteX6" fmla="*/ 301752 w 304897"/>
                <a:gd name="connsiteY6" fmla="*/ 15160 h 226253"/>
                <a:gd name="connsiteX7" fmla="*/ 301391 w 304897"/>
                <a:gd name="connsiteY7" fmla="*/ 14258 h 226253"/>
                <a:gd name="connsiteX8" fmla="*/ 301030 w 304897"/>
                <a:gd name="connsiteY8" fmla="*/ 13175 h 226253"/>
                <a:gd name="connsiteX9" fmla="*/ 300669 w 304897"/>
                <a:gd name="connsiteY9" fmla="*/ 12272 h 226253"/>
                <a:gd name="connsiteX10" fmla="*/ 300308 w 304897"/>
                <a:gd name="connsiteY10" fmla="*/ 11370 h 226253"/>
                <a:gd name="connsiteX11" fmla="*/ 299767 w 304897"/>
                <a:gd name="connsiteY11" fmla="*/ 10468 h 226253"/>
                <a:gd name="connsiteX12" fmla="*/ 299225 w 304897"/>
                <a:gd name="connsiteY12" fmla="*/ 9746 h 226253"/>
                <a:gd name="connsiteX13" fmla="*/ 298684 w 304897"/>
                <a:gd name="connsiteY13" fmla="*/ 8843 h 226253"/>
                <a:gd name="connsiteX14" fmla="*/ 298323 w 304897"/>
                <a:gd name="connsiteY14" fmla="*/ 8482 h 226253"/>
                <a:gd name="connsiteX15" fmla="*/ 296699 w 304897"/>
                <a:gd name="connsiteY15" fmla="*/ 6497 h 226253"/>
                <a:gd name="connsiteX16" fmla="*/ 296338 w 304897"/>
                <a:gd name="connsiteY16" fmla="*/ 6136 h 226253"/>
                <a:gd name="connsiteX17" fmla="*/ 295435 w 304897"/>
                <a:gd name="connsiteY17" fmla="*/ 5234 h 226253"/>
                <a:gd name="connsiteX18" fmla="*/ 294894 w 304897"/>
                <a:gd name="connsiteY18" fmla="*/ 4873 h 226253"/>
                <a:gd name="connsiteX19" fmla="*/ 293811 w 304897"/>
                <a:gd name="connsiteY19" fmla="*/ 4151 h 226253"/>
                <a:gd name="connsiteX20" fmla="*/ 293270 w 304897"/>
                <a:gd name="connsiteY20" fmla="*/ 3790 h 226253"/>
                <a:gd name="connsiteX21" fmla="*/ 292187 w 304897"/>
                <a:gd name="connsiteY21" fmla="*/ 3068 h 226253"/>
                <a:gd name="connsiteX22" fmla="*/ 291645 w 304897"/>
                <a:gd name="connsiteY22" fmla="*/ 2707 h 226253"/>
                <a:gd name="connsiteX23" fmla="*/ 290382 w 304897"/>
                <a:gd name="connsiteY23" fmla="*/ 1985 h 226253"/>
                <a:gd name="connsiteX24" fmla="*/ 289841 w 304897"/>
                <a:gd name="connsiteY24" fmla="*/ 1625 h 226253"/>
                <a:gd name="connsiteX25" fmla="*/ 288577 w 304897"/>
                <a:gd name="connsiteY25" fmla="*/ 902 h 226253"/>
                <a:gd name="connsiteX26" fmla="*/ 288216 w 304897"/>
                <a:gd name="connsiteY26" fmla="*/ 722 h 226253"/>
                <a:gd name="connsiteX27" fmla="*/ 286592 w 304897"/>
                <a:gd name="connsiteY27" fmla="*/ 0 h 226253"/>
                <a:gd name="connsiteX28" fmla="*/ 286592 w 304897"/>
                <a:gd name="connsiteY28" fmla="*/ 0 h 226253"/>
                <a:gd name="connsiteX29" fmla="*/ 289480 w 304897"/>
                <a:gd name="connsiteY29" fmla="*/ 21837 h 226253"/>
                <a:gd name="connsiteX30" fmla="*/ 273598 w 304897"/>
                <a:gd name="connsiteY30" fmla="*/ 98178 h 226253"/>
                <a:gd name="connsiteX31" fmla="*/ 221802 w 304897"/>
                <a:gd name="connsiteY31" fmla="*/ 151237 h 226253"/>
                <a:gd name="connsiteX32" fmla="*/ 142574 w 304897"/>
                <a:gd name="connsiteY32" fmla="*/ 172713 h 226253"/>
                <a:gd name="connsiteX33" fmla="*/ 38080 w 304897"/>
                <a:gd name="connsiteY33" fmla="*/ 170187 h 226253"/>
                <a:gd name="connsiteX34" fmla="*/ 0 w 304897"/>
                <a:gd name="connsiteY34" fmla="*/ 154125 h 226253"/>
                <a:gd name="connsiteX35" fmla="*/ 902 w 304897"/>
                <a:gd name="connsiteY35" fmla="*/ 166036 h 226253"/>
                <a:gd name="connsiteX36" fmla="*/ 902 w 304897"/>
                <a:gd name="connsiteY36" fmla="*/ 166216 h 226253"/>
                <a:gd name="connsiteX37" fmla="*/ 1985 w 304897"/>
                <a:gd name="connsiteY37" fmla="*/ 177406 h 226253"/>
                <a:gd name="connsiteX38" fmla="*/ 2166 w 304897"/>
                <a:gd name="connsiteY38" fmla="*/ 178489 h 226253"/>
                <a:gd name="connsiteX39" fmla="*/ 3429 w 304897"/>
                <a:gd name="connsiteY39" fmla="*/ 188776 h 226253"/>
                <a:gd name="connsiteX40" fmla="*/ 3609 w 304897"/>
                <a:gd name="connsiteY40" fmla="*/ 190761 h 226253"/>
                <a:gd name="connsiteX41" fmla="*/ 5414 w 304897"/>
                <a:gd name="connsiteY41" fmla="*/ 202672 h 226253"/>
                <a:gd name="connsiteX42" fmla="*/ 34470 w 304897"/>
                <a:gd name="connsiteY42" fmla="*/ 225231 h 226253"/>
                <a:gd name="connsiteX43" fmla="*/ 274140 w 304897"/>
                <a:gd name="connsiteY43" fmla="*/ 221261 h 226253"/>
                <a:gd name="connsiteX44" fmla="*/ 297962 w 304897"/>
                <a:gd name="connsiteY44" fmla="*/ 195272 h 226253"/>
                <a:gd name="connsiteX45" fmla="*/ 303557 w 304897"/>
                <a:gd name="connsiteY45" fmla="*/ 24905 h 226253"/>
                <a:gd name="connsiteX46" fmla="*/ 303196 w 304897"/>
                <a:gd name="connsiteY46" fmla="*/ 21837 h 22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04897" h="226253">
                  <a:moveTo>
                    <a:pt x="303196" y="21837"/>
                  </a:moveTo>
                  <a:cubicBezTo>
                    <a:pt x="303196" y="21477"/>
                    <a:pt x="303196" y="21296"/>
                    <a:pt x="303015" y="20935"/>
                  </a:cubicBezTo>
                  <a:cubicBezTo>
                    <a:pt x="303015" y="20394"/>
                    <a:pt x="302835" y="19852"/>
                    <a:pt x="302835" y="19311"/>
                  </a:cubicBezTo>
                  <a:cubicBezTo>
                    <a:pt x="302835" y="18950"/>
                    <a:pt x="302654" y="18589"/>
                    <a:pt x="302654" y="18408"/>
                  </a:cubicBezTo>
                  <a:cubicBezTo>
                    <a:pt x="302474" y="18047"/>
                    <a:pt x="302474" y="17506"/>
                    <a:pt x="302293" y="17145"/>
                  </a:cubicBezTo>
                  <a:cubicBezTo>
                    <a:pt x="302293" y="16784"/>
                    <a:pt x="302113" y="16423"/>
                    <a:pt x="302113" y="16243"/>
                  </a:cubicBezTo>
                  <a:cubicBezTo>
                    <a:pt x="301932" y="15882"/>
                    <a:pt x="301932" y="15521"/>
                    <a:pt x="301752" y="15160"/>
                  </a:cubicBezTo>
                  <a:cubicBezTo>
                    <a:pt x="301571" y="14799"/>
                    <a:pt x="301571" y="14438"/>
                    <a:pt x="301391" y="14258"/>
                  </a:cubicBezTo>
                  <a:cubicBezTo>
                    <a:pt x="301211" y="13896"/>
                    <a:pt x="301211" y="13536"/>
                    <a:pt x="301030" y="13175"/>
                  </a:cubicBezTo>
                  <a:cubicBezTo>
                    <a:pt x="300850" y="12814"/>
                    <a:pt x="300850" y="12633"/>
                    <a:pt x="300669" y="12272"/>
                  </a:cubicBezTo>
                  <a:cubicBezTo>
                    <a:pt x="300489" y="11911"/>
                    <a:pt x="300308" y="11731"/>
                    <a:pt x="300308" y="11370"/>
                  </a:cubicBezTo>
                  <a:cubicBezTo>
                    <a:pt x="300128" y="11009"/>
                    <a:pt x="299947" y="10828"/>
                    <a:pt x="299767" y="10468"/>
                  </a:cubicBezTo>
                  <a:cubicBezTo>
                    <a:pt x="299586" y="10287"/>
                    <a:pt x="299406" y="9926"/>
                    <a:pt x="299225" y="9746"/>
                  </a:cubicBezTo>
                  <a:cubicBezTo>
                    <a:pt x="299045" y="9385"/>
                    <a:pt x="298864" y="9204"/>
                    <a:pt x="298684" y="8843"/>
                  </a:cubicBezTo>
                  <a:cubicBezTo>
                    <a:pt x="298504" y="8663"/>
                    <a:pt x="298504" y="8663"/>
                    <a:pt x="298323" y="8482"/>
                  </a:cubicBezTo>
                  <a:cubicBezTo>
                    <a:pt x="297782" y="7760"/>
                    <a:pt x="297240" y="7039"/>
                    <a:pt x="296699" y="6497"/>
                  </a:cubicBezTo>
                  <a:cubicBezTo>
                    <a:pt x="296518" y="6317"/>
                    <a:pt x="296518" y="6317"/>
                    <a:pt x="296338" y="6136"/>
                  </a:cubicBezTo>
                  <a:cubicBezTo>
                    <a:pt x="295977" y="5775"/>
                    <a:pt x="295796" y="5595"/>
                    <a:pt x="295435" y="5234"/>
                  </a:cubicBezTo>
                  <a:cubicBezTo>
                    <a:pt x="295255" y="5053"/>
                    <a:pt x="295074" y="4873"/>
                    <a:pt x="294894" y="4873"/>
                  </a:cubicBezTo>
                  <a:cubicBezTo>
                    <a:pt x="294533" y="4512"/>
                    <a:pt x="294172" y="4332"/>
                    <a:pt x="293811" y="4151"/>
                  </a:cubicBezTo>
                  <a:cubicBezTo>
                    <a:pt x="293631" y="3970"/>
                    <a:pt x="293450" y="3790"/>
                    <a:pt x="293270" y="3790"/>
                  </a:cubicBezTo>
                  <a:cubicBezTo>
                    <a:pt x="292909" y="3609"/>
                    <a:pt x="292548" y="3249"/>
                    <a:pt x="292187" y="3068"/>
                  </a:cubicBezTo>
                  <a:cubicBezTo>
                    <a:pt x="292006" y="2888"/>
                    <a:pt x="291826" y="2888"/>
                    <a:pt x="291645" y="2707"/>
                  </a:cubicBezTo>
                  <a:cubicBezTo>
                    <a:pt x="291285" y="2527"/>
                    <a:pt x="290924" y="2166"/>
                    <a:pt x="290382" y="1985"/>
                  </a:cubicBezTo>
                  <a:cubicBezTo>
                    <a:pt x="290202" y="1805"/>
                    <a:pt x="290021" y="1805"/>
                    <a:pt x="289841" y="1625"/>
                  </a:cubicBezTo>
                  <a:cubicBezTo>
                    <a:pt x="289480" y="1444"/>
                    <a:pt x="288938" y="1083"/>
                    <a:pt x="288577" y="902"/>
                  </a:cubicBezTo>
                  <a:cubicBezTo>
                    <a:pt x="288397" y="902"/>
                    <a:pt x="288216" y="722"/>
                    <a:pt x="288216" y="722"/>
                  </a:cubicBezTo>
                  <a:cubicBezTo>
                    <a:pt x="287675" y="542"/>
                    <a:pt x="287134" y="181"/>
                    <a:pt x="286592" y="0"/>
                  </a:cubicBezTo>
                  <a:cubicBezTo>
                    <a:pt x="286592" y="0"/>
                    <a:pt x="286592" y="0"/>
                    <a:pt x="286592" y="0"/>
                  </a:cubicBezTo>
                  <a:cubicBezTo>
                    <a:pt x="287856" y="7219"/>
                    <a:pt x="288758" y="14619"/>
                    <a:pt x="289480" y="21837"/>
                  </a:cubicBezTo>
                  <a:cubicBezTo>
                    <a:pt x="292006" y="48548"/>
                    <a:pt x="285148" y="74355"/>
                    <a:pt x="273598" y="98178"/>
                  </a:cubicBezTo>
                  <a:cubicBezTo>
                    <a:pt x="263131" y="120015"/>
                    <a:pt x="242557" y="139506"/>
                    <a:pt x="221802" y="151237"/>
                  </a:cubicBezTo>
                  <a:cubicBezTo>
                    <a:pt x="196897" y="165494"/>
                    <a:pt x="170728" y="170728"/>
                    <a:pt x="142574" y="172713"/>
                  </a:cubicBezTo>
                  <a:cubicBezTo>
                    <a:pt x="107382" y="175420"/>
                    <a:pt x="72911" y="177767"/>
                    <a:pt x="38080" y="170187"/>
                  </a:cubicBezTo>
                  <a:cubicBezTo>
                    <a:pt x="24725" y="167299"/>
                    <a:pt x="11550" y="161705"/>
                    <a:pt x="0" y="154125"/>
                  </a:cubicBezTo>
                  <a:cubicBezTo>
                    <a:pt x="180" y="158095"/>
                    <a:pt x="541" y="162065"/>
                    <a:pt x="902" y="166036"/>
                  </a:cubicBezTo>
                  <a:cubicBezTo>
                    <a:pt x="902" y="166036"/>
                    <a:pt x="902" y="166036"/>
                    <a:pt x="902" y="166216"/>
                  </a:cubicBezTo>
                  <a:cubicBezTo>
                    <a:pt x="1263" y="170006"/>
                    <a:pt x="1624" y="173616"/>
                    <a:pt x="1985" y="177406"/>
                  </a:cubicBezTo>
                  <a:cubicBezTo>
                    <a:pt x="1985" y="177767"/>
                    <a:pt x="1985" y="178127"/>
                    <a:pt x="2166" y="178489"/>
                  </a:cubicBezTo>
                  <a:cubicBezTo>
                    <a:pt x="2527" y="181918"/>
                    <a:pt x="2888" y="185346"/>
                    <a:pt x="3429" y="188776"/>
                  </a:cubicBezTo>
                  <a:cubicBezTo>
                    <a:pt x="3429" y="189497"/>
                    <a:pt x="3609" y="190039"/>
                    <a:pt x="3609" y="190761"/>
                  </a:cubicBezTo>
                  <a:cubicBezTo>
                    <a:pt x="4151" y="194731"/>
                    <a:pt x="4692" y="198702"/>
                    <a:pt x="5414" y="202672"/>
                  </a:cubicBezTo>
                  <a:cubicBezTo>
                    <a:pt x="9204" y="226134"/>
                    <a:pt x="9926" y="228119"/>
                    <a:pt x="34470" y="225231"/>
                  </a:cubicBezTo>
                  <a:cubicBezTo>
                    <a:pt x="105758" y="226134"/>
                    <a:pt x="239488" y="221622"/>
                    <a:pt x="274140" y="221261"/>
                  </a:cubicBezTo>
                  <a:cubicBezTo>
                    <a:pt x="286773" y="221080"/>
                    <a:pt x="296518" y="210974"/>
                    <a:pt x="297962" y="195272"/>
                  </a:cubicBezTo>
                  <a:cubicBezTo>
                    <a:pt x="303376" y="138604"/>
                    <a:pt x="306986" y="81935"/>
                    <a:pt x="303557" y="24905"/>
                  </a:cubicBezTo>
                  <a:cubicBezTo>
                    <a:pt x="303376" y="23642"/>
                    <a:pt x="303376" y="22740"/>
                    <a:pt x="303196" y="21837"/>
                  </a:cubicBezTo>
                  <a:close/>
                </a:path>
              </a:pathLst>
            </a:custGeom>
            <a:solidFill>
              <a:srgbClr val="FFFFFF"/>
            </a:solidFill>
            <a:ln w="1804" cap="flat">
              <a:noFill/>
              <a:prstDash val="solid"/>
              <a:miter/>
            </a:ln>
          </p:spPr>
          <p:txBody>
            <a:bodyPr rtlCol="0" anchor="ctr"/>
            <a:lstStyle/>
            <a:p>
              <a:endParaRPr lang="en-US"/>
            </a:p>
          </p:txBody>
        </p:sp>
        <p:sp>
          <p:nvSpPr>
            <p:cNvPr id="139" name="Freeform 617">
              <a:extLst>
                <a:ext uri="{FF2B5EF4-FFF2-40B4-BE49-F238E27FC236}">
                  <a16:creationId xmlns:a16="http://schemas.microsoft.com/office/drawing/2014/main" id="{6AB6833C-A882-50FA-5781-0D8E8E383E46}"/>
                </a:ext>
              </a:extLst>
            </p:cNvPr>
            <p:cNvSpPr/>
            <p:nvPr/>
          </p:nvSpPr>
          <p:spPr>
            <a:xfrm>
              <a:off x="4942305" y="3432966"/>
              <a:ext cx="164939" cy="161202"/>
            </a:xfrm>
            <a:custGeom>
              <a:avLst/>
              <a:gdLst>
                <a:gd name="connsiteX0" fmla="*/ 164518 w 164939"/>
                <a:gd name="connsiteY0" fmla="*/ 85909 h 161202"/>
                <a:gd name="connsiteX1" fmla="*/ 89260 w 164939"/>
                <a:gd name="connsiteY1" fmla="*/ 4 h 161202"/>
                <a:gd name="connsiteX2" fmla="*/ 106 w 164939"/>
                <a:gd name="connsiteY2" fmla="*/ 82661 h 161202"/>
                <a:gd name="connsiteX3" fmla="*/ 89802 w 164939"/>
                <a:gd name="connsiteY3" fmla="*/ 161167 h 161202"/>
                <a:gd name="connsiteX4" fmla="*/ 164518 w 164939"/>
                <a:gd name="connsiteY4" fmla="*/ 85909 h 161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939" h="161202">
                  <a:moveTo>
                    <a:pt x="164518" y="85909"/>
                  </a:moveTo>
                  <a:cubicBezTo>
                    <a:pt x="169571" y="29421"/>
                    <a:pt x="128243" y="184"/>
                    <a:pt x="89260" y="4"/>
                  </a:cubicBezTo>
                  <a:cubicBezTo>
                    <a:pt x="47030" y="-357"/>
                    <a:pt x="2814" y="26533"/>
                    <a:pt x="106" y="82661"/>
                  </a:cubicBezTo>
                  <a:cubicBezTo>
                    <a:pt x="-2240" y="128501"/>
                    <a:pt x="34396" y="161889"/>
                    <a:pt x="89802" y="161167"/>
                  </a:cubicBezTo>
                  <a:cubicBezTo>
                    <a:pt x="130589" y="162430"/>
                    <a:pt x="163074" y="129764"/>
                    <a:pt x="164518" y="85909"/>
                  </a:cubicBezTo>
                  <a:close/>
                </a:path>
              </a:pathLst>
            </a:custGeom>
            <a:solidFill>
              <a:srgbClr val="FFFFFF"/>
            </a:solidFill>
            <a:ln w="1804" cap="flat">
              <a:noFill/>
              <a:prstDash val="solid"/>
              <a:miter/>
            </a:ln>
          </p:spPr>
          <p:txBody>
            <a:bodyPr rtlCol="0" anchor="ctr"/>
            <a:lstStyle/>
            <a:p>
              <a:endParaRPr lang="en-US"/>
            </a:p>
          </p:txBody>
        </p:sp>
        <p:sp>
          <p:nvSpPr>
            <p:cNvPr id="140" name="Freeform 618">
              <a:extLst>
                <a:ext uri="{FF2B5EF4-FFF2-40B4-BE49-F238E27FC236}">
                  <a16:creationId xmlns:a16="http://schemas.microsoft.com/office/drawing/2014/main" id="{499F6CA3-8598-C293-A0F3-F3D0F62FE992}"/>
                </a:ext>
              </a:extLst>
            </p:cNvPr>
            <p:cNvSpPr/>
            <p:nvPr/>
          </p:nvSpPr>
          <p:spPr>
            <a:xfrm>
              <a:off x="4343058" y="4362951"/>
              <a:ext cx="319799" cy="310886"/>
            </a:xfrm>
            <a:custGeom>
              <a:avLst/>
              <a:gdLst>
                <a:gd name="connsiteX0" fmla="*/ 313844 w 319799"/>
                <a:gd name="connsiteY0" fmla="*/ 62624 h 310886"/>
                <a:gd name="connsiteX1" fmla="*/ 301030 w 319799"/>
                <a:gd name="connsiteY1" fmla="*/ 133009 h 310886"/>
                <a:gd name="connsiteX2" fmla="*/ 256814 w 319799"/>
                <a:gd name="connsiteY2" fmla="*/ 204657 h 310886"/>
                <a:gd name="connsiteX3" fmla="*/ 178850 w 319799"/>
                <a:gd name="connsiteY3" fmla="*/ 248151 h 310886"/>
                <a:gd name="connsiteX4" fmla="*/ 28154 w 319799"/>
                <a:gd name="connsiteY4" fmla="*/ 234255 h 310886"/>
                <a:gd name="connsiteX5" fmla="*/ 0 w 319799"/>
                <a:gd name="connsiteY5" fmla="*/ 220900 h 310886"/>
                <a:gd name="connsiteX6" fmla="*/ 0 w 319799"/>
                <a:gd name="connsiteY6" fmla="*/ 221622 h 310886"/>
                <a:gd name="connsiteX7" fmla="*/ 181 w 319799"/>
                <a:gd name="connsiteY7" fmla="*/ 224329 h 310886"/>
                <a:gd name="connsiteX8" fmla="*/ 361 w 319799"/>
                <a:gd name="connsiteY8" fmla="*/ 226134 h 310886"/>
                <a:gd name="connsiteX9" fmla="*/ 542 w 319799"/>
                <a:gd name="connsiteY9" fmla="*/ 228299 h 310886"/>
                <a:gd name="connsiteX10" fmla="*/ 722 w 319799"/>
                <a:gd name="connsiteY10" fmla="*/ 229923 h 310886"/>
                <a:gd name="connsiteX11" fmla="*/ 902 w 319799"/>
                <a:gd name="connsiteY11" fmla="*/ 233172 h 310886"/>
                <a:gd name="connsiteX12" fmla="*/ 1083 w 319799"/>
                <a:gd name="connsiteY12" fmla="*/ 234796 h 310886"/>
                <a:gd name="connsiteX13" fmla="*/ 1263 w 319799"/>
                <a:gd name="connsiteY13" fmla="*/ 236962 h 310886"/>
                <a:gd name="connsiteX14" fmla="*/ 1444 w 319799"/>
                <a:gd name="connsiteY14" fmla="*/ 238406 h 310886"/>
                <a:gd name="connsiteX15" fmla="*/ 1624 w 319799"/>
                <a:gd name="connsiteY15" fmla="*/ 241474 h 310886"/>
                <a:gd name="connsiteX16" fmla="*/ 1624 w 319799"/>
                <a:gd name="connsiteY16" fmla="*/ 242556 h 310886"/>
                <a:gd name="connsiteX17" fmla="*/ 1805 w 319799"/>
                <a:gd name="connsiteY17" fmla="*/ 244903 h 310886"/>
                <a:gd name="connsiteX18" fmla="*/ 1985 w 319799"/>
                <a:gd name="connsiteY18" fmla="*/ 245986 h 310886"/>
                <a:gd name="connsiteX19" fmla="*/ 2166 w 319799"/>
                <a:gd name="connsiteY19" fmla="*/ 248873 h 310886"/>
                <a:gd name="connsiteX20" fmla="*/ 2166 w 319799"/>
                <a:gd name="connsiteY20" fmla="*/ 249595 h 310886"/>
                <a:gd name="connsiteX21" fmla="*/ 2346 w 319799"/>
                <a:gd name="connsiteY21" fmla="*/ 251941 h 310886"/>
                <a:gd name="connsiteX22" fmla="*/ 2346 w 319799"/>
                <a:gd name="connsiteY22" fmla="*/ 252844 h 310886"/>
                <a:gd name="connsiteX23" fmla="*/ 2527 w 319799"/>
                <a:gd name="connsiteY23" fmla="*/ 255551 h 310886"/>
                <a:gd name="connsiteX24" fmla="*/ 2527 w 319799"/>
                <a:gd name="connsiteY24" fmla="*/ 255912 h 310886"/>
                <a:gd name="connsiteX25" fmla="*/ 2707 w 319799"/>
                <a:gd name="connsiteY25" fmla="*/ 258258 h 310886"/>
                <a:gd name="connsiteX26" fmla="*/ 2707 w 319799"/>
                <a:gd name="connsiteY26" fmla="*/ 258980 h 310886"/>
                <a:gd name="connsiteX27" fmla="*/ 3068 w 319799"/>
                <a:gd name="connsiteY27" fmla="*/ 261326 h 310886"/>
                <a:gd name="connsiteX28" fmla="*/ 59015 w 319799"/>
                <a:gd name="connsiteY28" fmla="*/ 309512 h 310886"/>
                <a:gd name="connsiteX29" fmla="*/ 299406 w 319799"/>
                <a:gd name="connsiteY29" fmla="*/ 308610 h 310886"/>
                <a:gd name="connsiteX30" fmla="*/ 313483 w 319799"/>
                <a:gd name="connsiteY30" fmla="*/ 281720 h 310886"/>
                <a:gd name="connsiteX31" fmla="*/ 316010 w 319799"/>
                <a:gd name="connsiteY31" fmla="*/ 201770 h 310886"/>
                <a:gd name="connsiteX32" fmla="*/ 316190 w 319799"/>
                <a:gd name="connsiteY32" fmla="*/ 198160 h 310886"/>
                <a:gd name="connsiteX33" fmla="*/ 316190 w 319799"/>
                <a:gd name="connsiteY33" fmla="*/ 196536 h 310886"/>
                <a:gd name="connsiteX34" fmla="*/ 316190 w 319799"/>
                <a:gd name="connsiteY34" fmla="*/ 194009 h 310886"/>
                <a:gd name="connsiteX35" fmla="*/ 316190 w 319799"/>
                <a:gd name="connsiteY35" fmla="*/ 192385 h 310886"/>
                <a:gd name="connsiteX36" fmla="*/ 316190 w 319799"/>
                <a:gd name="connsiteY36" fmla="*/ 189678 h 310886"/>
                <a:gd name="connsiteX37" fmla="*/ 316190 w 319799"/>
                <a:gd name="connsiteY37" fmla="*/ 188053 h 310886"/>
                <a:gd name="connsiteX38" fmla="*/ 316370 w 319799"/>
                <a:gd name="connsiteY38" fmla="*/ 183722 h 310886"/>
                <a:gd name="connsiteX39" fmla="*/ 316370 w 319799"/>
                <a:gd name="connsiteY39" fmla="*/ 182098 h 310886"/>
                <a:gd name="connsiteX40" fmla="*/ 316370 w 319799"/>
                <a:gd name="connsiteY40" fmla="*/ 179030 h 310886"/>
                <a:gd name="connsiteX41" fmla="*/ 316370 w 319799"/>
                <a:gd name="connsiteY41" fmla="*/ 176864 h 310886"/>
                <a:gd name="connsiteX42" fmla="*/ 316370 w 319799"/>
                <a:gd name="connsiteY42" fmla="*/ 174338 h 310886"/>
                <a:gd name="connsiteX43" fmla="*/ 316370 w 319799"/>
                <a:gd name="connsiteY43" fmla="*/ 171811 h 310886"/>
                <a:gd name="connsiteX44" fmla="*/ 316551 w 319799"/>
                <a:gd name="connsiteY44" fmla="*/ 167119 h 310886"/>
                <a:gd name="connsiteX45" fmla="*/ 316551 w 319799"/>
                <a:gd name="connsiteY45" fmla="*/ 166036 h 310886"/>
                <a:gd name="connsiteX46" fmla="*/ 316551 w 319799"/>
                <a:gd name="connsiteY46" fmla="*/ 162426 h 310886"/>
                <a:gd name="connsiteX47" fmla="*/ 316551 w 319799"/>
                <a:gd name="connsiteY47" fmla="*/ 159719 h 310886"/>
                <a:gd name="connsiteX48" fmla="*/ 316551 w 319799"/>
                <a:gd name="connsiteY48" fmla="*/ 156290 h 310886"/>
                <a:gd name="connsiteX49" fmla="*/ 316551 w 319799"/>
                <a:gd name="connsiteY49" fmla="*/ 154305 h 310886"/>
                <a:gd name="connsiteX50" fmla="*/ 316731 w 319799"/>
                <a:gd name="connsiteY50" fmla="*/ 143477 h 310886"/>
                <a:gd name="connsiteX51" fmla="*/ 316731 w 319799"/>
                <a:gd name="connsiteY51" fmla="*/ 141311 h 310886"/>
                <a:gd name="connsiteX52" fmla="*/ 316912 w 319799"/>
                <a:gd name="connsiteY52" fmla="*/ 136979 h 310886"/>
                <a:gd name="connsiteX53" fmla="*/ 316912 w 319799"/>
                <a:gd name="connsiteY53" fmla="*/ 135536 h 310886"/>
                <a:gd name="connsiteX54" fmla="*/ 317092 w 319799"/>
                <a:gd name="connsiteY54" fmla="*/ 131204 h 310886"/>
                <a:gd name="connsiteX55" fmla="*/ 317092 w 319799"/>
                <a:gd name="connsiteY55" fmla="*/ 129219 h 310886"/>
                <a:gd name="connsiteX56" fmla="*/ 317273 w 319799"/>
                <a:gd name="connsiteY56" fmla="*/ 123624 h 310886"/>
                <a:gd name="connsiteX57" fmla="*/ 317273 w 319799"/>
                <a:gd name="connsiteY57" fmla="*/ 121820 h 310886"/>
                <a:gd name="connsiteX58" fmla="*/ 317453 w 319799"/>
                <a:gd name="connsiteY58" fmla="*/ 117308 h 310886"/>
                <a:gd name="connsiteX59" fmla="*/ 317453 w 319799"/>
                <a:gd name="connsiteY59" fmla="*/ 115323 h 310886"/>
                <a:gd name="connsiteX60" fmla="*/ 317634 w 319799"/>
                <a:gd name="connsiteY60" fmla="*/ 109728 h 310886"/>
                <a:gd name="connsiteX61" fmla="*/ 317634 w 319799"/>
                <a:gd name="connsiteY61" fmla="*/ 109367 h 310886"/>
                <a:gd name="connsiteX62" fmla="*/ 317814 w 319799"/>
                <a:gd name="connsiteY62" fmla="*/ 103953 h 310886"/>
                <a:gd name="connsiteX63" fmla="*/ 317814 w 319799"/>
                <a:gd name="connsiteY63" fmla="*/ 100885 h 310886"/>
                <a:gd name="connsiteX64" fmla="*/ 317995 w 319799"/>
                <a:gd name="connsiteY64" fmla="*/ 95832 h 310886"/>
                <a:gd name="connsiteX65" fmla="*/ 317995 w 319799"/>
                <a:gd name="connsiteY65" fmla="*/ 94568 h 310886"/>
                <a:gd name="connsiteX66" fmla="*/ 318175 w 319799"/>
                <a:gd name="connsiteY66" fmla="*/ 89154 h 310886"/>
                <a:gd name="connsiteX67" fmla="*/ 318175 w 319799"/>
                <a:gd name="connsiteY67" fmla="*/ 88071 h 310886"/>
                <a:gd name="connsiteX68" fmla="*/ 318356 w 319799"/>
                <a:gd name="connsiteY68" fmla="*/ 81574 h 310886"/>
                <a:gd name="connsiteX69" fmla="*/ 318356 w 319799"/>
                <a:gd name="connsiteY69" fmla="*/ 81213 h 310886"/>
                <a:gd name="connsiteX70" fmla="*/ 318536 w 319799"/>
                <a:gd name="connsiteY70" fmla="*/ 68038 h 310886"/>
                <a:gd name="connsiteX71" fmla="*/ 318536 w 319799"/>
                <a:gd name="connsiteY71" fmla="*/ 66414 h 310886"/>
                <a:gd name="connsiteX72" fmla="*/ 319800 w 319799"/>
                <a:gd name="connsiteY72" fmla="*/ 0 h 310886"/>
                <a:gd name="connsiteX73" fmla="*/ 313844 w 319799"/>
                <a:gd name="connsiteY73" fmla="*/ 62624 h 31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19799" h="310886">
                  <a:moveTo>
                    <a:pt x="313844" y="62624"/>
                  </a:moveTo>
                  <a:cubicBezTo>
                    <a:pt x="311137" y="86086"/>
                    <a:pt x="308971" y="110630"/>
                    <a:pt x="301030" y="133009"/>
                  </a:cubicBezTo>
                  <a:cubicBezTo>
                    <a:pt x="291465" y="159900"/>
                    <a:pt x="277929" y="184805"/>
                    <a:pt x="256814" y="204657"/>
                  </a:cubicBezTo>
                  <a:cubicBezTo>
                    <a:pt x="235157" y="225231"/>
                    <a:pt x="208267" y="241835"/>
                    <a:pt x="178850" y="248151"/>
                  </a:cubicBezTo>
                  <a:cubicBezTo>
                    <a:pt x="129400" y="258619"/>
                    <a:pt x="75077" y="252663"/>
                    <a:pt x="28154" y="234255"/>
                  </a:cubicBezTo>
                  <a:cubicBezTo>
                    <a:pt x="18408" y="230465"/>
                    <a:pt x="9024" y="226134"/>
                    <a:pt x="0" y="220900"/>
                  </a:cubicBezTo>
                  <a:cubicBezTo>
                    <a:pt x="0" y="221080"/>
                    <a:pt x="0" y="221441"/>
                    <a:pt x="0" y="221622"/>
                  </a:cubicBezTo>
                  <a:cubicBezTo>
                    <a:pt x="0" y="222524"/>
                    <a:pt x="181" y="223427"/>
                    <a:pt x="181" y="224329"/>
                  </a:cubicBezTo>
                  <a:cubicBezTo>
                    <a:pt x="181" y="224870"/>
                    <a:pt x="181" y="225592"/>
                    <a:pt x="361" y="226134"/>
                  </a:cubicBezTo>
                  <a:cubicBezTo>
                    <a:pt x="361" y="226855"/>
                    <a:pt x="542" y="227577"/>
                    <a:pt x="542" y="228299"/>
                  </a:cubicBezTo>
                  <a:cubicBezTo>
                    <a:pt x="542" y="228841"/>
                    <a:pt x="542" y="229382"/>
                    <a:pt x="722" y="229923"/>
                  </a:cubicBezTo>
                  <a:cubicBezTo>
                    <a:pt x="722" y="231006"/>
                    <a:pt x="902" y="232089"/>
                    <a:pt x="902" y="233172"/>
                  </a:cubicBezTo>
                  <a:cubicBezTo>
                    <a:pt x="902" y="233713"/>
                    <a:pt x="902" y="234255"/>
                    <a:pt x="1083" y="234796"/>
                  </a:cubicBezTo>
                  <a:cubicBezTo>
                    <a:pt x="1083" y="235518"/>
                    <a:pt x="1263" y="236240"/>
                    <a:pt x="1263" y="236962"/>
                  </a:cubicBezTo>
                  <a:cubicBezTo>
                    <a:pt x="1263" y="237504"/>
                    <a:pt x="1263" y="237864"/>
                    <a:pt x="1444" y="238406"/>
                  </a:cubicBezTo>
                  <a:cubicBezTo>
                    <a:pt x="1444" y="239488"/>
                    <a:pt x="1624" y="240572"/>
                    <a:pt x="1624" y="241474"/>
                  </a:cubicBezTo>
                  <a:cubicBezTo>
                    <a:pt x="1624" y="241835"/>
                    <a:pt x="1624" y="242196"/>
                    <a:pt x="1624" y="242556"/>
                  </a:cubicBezTo>
                  <a:cubicBezTo>
                    <a:pt x="1624" y="243279"/>
                    <a:pt x="1805" y="244181"/>
                    <a:pt x="1805" y="244903"/>
                  </a:cubicBezTo>
                  <a:cubicBezTo>
                    <a:pt x="1805" y="245264"/>
                    <a:pt x="1805" y="245625"/>
                    <a:pt x="1985" y="245986"/>
                  </a:cubicBezTo>
                  <a:cubicBezTo>
                    <a:pt x="1985" y="247068"/>
                    <a:pt x="2166" y="247971"/>
                    <a:pt x="2166" y="248873"/>
                  </a:cubicBezTo>
                  <a:cubicBezTo>
                    <a:pt x="2166" y="249054"/>
                    <a:pt x="2166" y="249415"/>
                    <a:pt x="2166" y="249595"/>
                  </a:cubicBezTo>
                  <a:cubicBezTo>
                    <a:pt x="2166" y="250317"/>
                    <a:pt x="2346" y="251219"/>
                    <a:pt x="2346" y="251941"/>
                  </a:cubicBezTo>
                  <a:cubicBezTo>
                    <a:pt x="2346" y="252302"/>
                    <a:pt x="2346" y="252483"/>
                    <a:pt x="2346" y="252844"/>
                  </a:cubicBezTo>
                  <a:cubicBezTo>
                    <a:pt x="2346" y="253746"/>
                    <a:pt x="2527" y="254649"/>
                    <a:pt x="2527" y="255551"/>
                  </a:cubicBezTo>
                  <a:cubicBezTo>
                    <a:pt x="2527" y="255731"/>
                    <a:pt x="2527" y="255731"/>
                    <a:pt x="2527" y="255912"/>
                  </a:cubicBezTo>
                  <a:cubicBezTo>
                    <a:pt x="2527" y="256633"/>
                    <a:pt x="2707" y="257356"/>
                    <a:pt x="2707" y="258258"/>
                  </a:cubicBezTo>
                  <a:cubicBezTo>
                    <a:pt x="2707" y="258438"/>
                    <a:pt x="2707" y="258619"/>
                    <a:pt x="2707" y="258980"/>
                  </a:cubicBezTo>
                  <a:cubicBezTo>
                    <a:pt x="2888" y="259701"/>
                    <a:pt x="2888" y="260604"/>
                    <a:pt x="3068" y="261326"/>
                  </a:cubicBezTo>
                  <a:cubicBezTo>
                    <a:pt x="8843" y="308069"/>
                    <a:pt x="-1624" y="314385"/>
                    <a:pt x="59015" y="309512"/>
                  </a:cubicBezTo>
                  <a:cubicBezTo>
                    <a:pt x="104314" y="305903"/>
                    <a:pt x="265838" y="309332"/>
                    <a:pt x="299406" y="308610"/>
                  </a:cubicBezTo>
                  <a:cubicBezTo>
                    <a:pt x="313483" y="308249"/>
                    <a:pt x="313483" y="294894"/>
                    <a:pt x="313483" y="281720"/>
                  </a:cubicBezTo>
                  <a:cubicBezTo>
                    <a:pt x="313483" y="255009"/>
                    <a:pt x="315468" y="228480"/>
                    <a:pt x="316010" y="201770"/>
                  </a:cubicBezTo>
                  <a:cubicBezTo>
                    <a:pt x="316010" y="200506"/>
                    <a:pt x="316010" y="199423"/>
                    <a:pt x="316190" y="198160"/>
                  </a:cubicBezTo>
                  <a:cubicBezTo>
                    <a:pt x="316190" y="197619"/>
                    <a:pt x="316190" y="197077"/>
                    <a:pt x="316190" y="196536"/>
                  </a:cubicBezTo>
                  <a:cubicBezTo>
                    <a:pt x="316190" y="195633"/>
                    <a:pt x="316190" y="194912"/>
                    <a:pt x="316190" y="194009"/>
                  </a:cubicBezTo>
                  <a:cubicBezTo>
                    <a:pt x="316190" y="193468"/>
                    <a:pt x="316190" y="192926"/>
                    <a:pt x="316190" y="192385"/>
                  </a:cubicBezTo>
                  <a:cubicBezTo>
                    <a:pt x="316190" y="191483"/>
                    <a:pt x="316190" y="190580"/>
                    <a:pt x="316190" y="189678"/>
                  </a:cubicBezTo>
                  <a:cubicBezTo>
                    <a:pt x="316190" y="189137"/>
                    <a:pt x="316190" y="188595"/>
                    <a:pt x="316190" y="188053"/>
                  </a:cubicBezTo>
                  <a:cubicBezTo>
                    <a:pt x="316190" y="186610"/>
                    <a:pt x="316190" y="185166"/>
                    <a:pt x="316370" y="183722"/>
                  </a:cubicBezTo>
                  <a:cubicBezTo>
                    <a:pt x="316370" y="183181"/>
                    <a:pt x="316370" y="182639"/>
                    <a:pt x="316370" y="182098"/>
                  </a:cubicBezTo>
                  <a:cubicBezTo>
                    <a:pt x="316370" y="181015"/>
                    <a:pt x="316370" y="180113"/>
                    <a:pt x="316370" y="179030"/>
                  </a:cubicBezTo>
                  <a:cubicBezTo>
                    <a:pt x="316370" y="178308"/>
                    <a:pt x="316370" y="177586"/>
                    <a:pt x="316370" y="176864"/>
                  </a:cubicBezTo>
                  <a:cubicBezTo>
                    <a:pt x="316370" y="175962"/>
                    <a:pt x="316370" y="175240"/>
                    <a:pt x="316370" y="174338"/>
                  </a:cubicBezTo>
                  <a:cubicBezTo>
                    <a:pt x="316370" y="173435"/>
                    <a:pt x="316370" y="172713"/>
                    <a:pt x="316370" y="171811"/>
                  </a:cubicBezTo>
                  <a:cubicBezTo>
                    <a:pt x="316370" y="170187"/>
                    <a:pt x="316370" y="168743"/>
                    <a:pt x="316551" y="167119"/>
                  </a:cubicBezTo>
                  <a:cubicBezTo>
                    <a:pt x="316551" y="166758"/>
                    <a:pt x="316551" y="166397"/>
                    <a:pt x="316551" y="166036"/>
                  </a:cubicBezTo>
                  <a:cubicBezTo>
                    <a:pt x="316551" y="164773"/>
                    <a:pt x="316551" y="163690"/>
                    <a:pt x="316551" y="162426"/>
                  </a:cubicBezTo>
                  <a:cubicBezTo>
                    <a:pt x="316551" y="161524"/>
                    <a:pt x="316551" y="160622"/>
                    <a:pt x="316551" y="159719"/>
                  </a:cubicBezTo>
                  <a:cubicBezTo>
                    <a:pt x="316551" y="158636"/>
                    <a:pt x="316551" y="157554"/>
                    <a:pt x="316551" y="156290"/>
                  </a:cubicBezTo>
                  <a:cubicBezTo>
                    <a:pt x="316551" y="155568"/>
                    <a:pt x="316551" y="155027"/>
                    <a:pt x="316551" y="154305"/>
                  </a:cubicBezTo>
                  <a:cubicBezTo>
                    <a:pt x="316551" y="150696"/>
                    <a:pt x="316731" y="147086"/>
                    <a:pt x="316731" y="143477"/>
                  </a:cubicBezTo>
                  <a:cubicBezTo>
                    <a:pt x="316731" y="142755"/>
                    <a:pt x="316731" y="142033"/>
                    <a:pt x="316731" y="141311"/>
                  </a:cubicBezTo>
                  <a:cubicBezTo>
                    <a:pt x="316731" y="139867"/>
                    <a:pt x="316731" y="138423"/>
                    <a:pt x="316912" y="136979"/>
                  </a:cubicBezTo>
                  <a:cubicBezTo>
                    <a:pt x="316912" y="136438"/>
                    <a:pt x="316912" y="136077"/>
                    <a:pt x="316912" y="135536"/>
                  </a:cubicBezTo>
                  <a:cubicBezTo>
                    <a:pt x="316912" y="134092"/>
                    <a:pt x="316912" y="132648"/>
                    <a:pt x="317092" y="131204"/>
                  </a:cubicBezTo>
                  <a:cubicBezTo>
                    <a:pt x="317092" y="130483"/>
                    <a:pt x="317092" y="129941"/>
                    <a:pt x="317092" y="129219"/>
                  </a:cubicBezTo>
                  <a:cubicBezTo>
                    <a:pt x="317092" y="127415"/>
                    <a:pt x="317092" y="125429"/>
                    <a:pt x="317273" y="123624"/>
                  </a:cubicBezTo>
                  <a:cubicBezTo>
                    <a:pt x="317273" y="123083"/>
                    <a:pt x="317273" y="122361"/>
                    <a:pt x="317273" y="121820"/>
                  </a:cubicBezTo>
                  <a:cubicBezTo>
                    <a:pt x="317273" y="120376"/>
                    <a:pt x="317273" y="118752"/>
                    <a:pt x="317453" y="117308"/>
                  </a:cubicBezTo>
                  <a:cubicBezTo>
                    <a:pt x="317453" y="116586"/>
                    <a:pt x="317453" y="116045"/>
                    <a:pt x="317453" y="115323"/>
                  </a:cubicBezTo>
                  <a:cubicBezTo>
                    <a:pt x="317453" y="113518"/>
                    <a:pt x="317453" y="111713"/>
                    <a:pt x="317634" y="109728"/>
                  </a:cubicBezTo>
                  <a:cubicBezTo>
                    <a:pt x="317634" y="109547"/>
                    <a:pt x="317634" y="109547"/>
                    <a:pt x="317634" y="109367"/>
                  </a:cubicBezTo>
                  <a:cubicBezTo>
                    <a:pt x="317634" y="107562"/>
                    <a:pt x="317634" y="105758"/>
                    <a:pt x="317814" y="103953"/>
                  </a:cubicBezTo>
                  <a:cubicBezTo>
                    <a:pt x="317814" y="102870"/>
                    <a:pt x="317814" y="101968"/>
                    <a:pt x="317814" y="100885"/>
                  </a:cubicBezTo>
                  <a:cubicBezTo>
                    <a:pt x="317814" y="99261"/>
                    <a:pt x="317814" y="97636"/>
                    <a:pt x="317995" y="95832"/>
                  </a:cubicBezTo>
                  <a:cubicBezTo>
                    <a:pt x="317995" y="95470"/>
                    <a:pt x="317995" y="94929"/>
                    <a:pt x="317995" y="94568"/>
                  </a:cubicBezTo>
                  <a:cubicBezTo>
                    <a:pt x="317995" y="92763"/>
                    <a:pt x="317995" y="90959"/>
                    <a:pt x="318175" y="89154"/>
                  </a:cubicBezTo>
                  <a:cubicBezTo>
                    <a:pt x="318175" y="88793"/>
                    <a:pt x="318175" y="88432"/>
                    <a:pt x="318175" y="88071"/>
                  </a:cubicBezTo>
                  <a:cubicBezTo>
                    <a:pt x="318175" y="85906"/>
                    <a:pt x="318175" y="83740"/>
                    <a:pt x="318356" y="81574"/>
                  </a:cubicBezTo>
                  <a:cubicBezTo>
                    <a:pt x="318356" y="81394"/>
                    <a:pt x="318356" y="81394"/>
                    <a:pt x="318356" y="81213"/>
                  </a:cubicBezTo>
                  <a:cubicBezTo>
                    <a:pt x="318356" y="76882"/>
                    <a:pt x="318536" y="72550"/>
                    <a:pt x="318536" y="68038"/>
                  </a:cubicBezTo>
                  <a:cubicBezTo>
                    <a:pt x="318536" y="67497"/>
                    <a:pt x="318536" y="66956"/>
                    <a:pt x="318536" y="66414"/>
                  </a:cubicBezTo>
                  <a:cubicBezTo>
                    <a:pt x="319078" y="43314"/>
                    <a:pt x="319438" y="20394"/>
                    <a:pt x="319800" y="0"/>
                  </a:cubicBezTo>
                  <a:cubicBezTo>
                    <a:pt x="318717" y="21115"/>
                    <a:pt x="316190" y="41870"/>
                    <a:pt x="313844" y="62624"/>
                  </a:cubicBezTo>
                  <a:close/>
                </a:path>
              </a:pathLst>
            </a:custGeom>
            <a:solidFill>
              <a:srgbClr val="FFFFFF"/>
            </a:solidFill>
            <a:ln w="1804" cap="flat">
              <a:noFill/>
              <a:prstDash val="solid"/>
              <a:miter/>
            </a:ln>
          </p:spPr>
          <p:txBody>
            <a:bodyPr rtlCol="0" anchor="ctr"/>
            <a:lstStyle/>
            <a:p>
              <a:endParaRPr lang="en-US"/>
            </a:p>
          </p:txBody>
        </p:sp>
        <p:sp>
          <p:nvSpPr>
            <p:cNvPr id="141" name="Freeform 619">
              <a:extLst>
                <a:ext uri="{FF2B5EF4-FFF2-40B4-BE49-F238E27FC236}">
                  <a16:creationId xmlns:a16="http://schemas.microsoft.com/office/drawing/2014/main" id="{4B59FBC0-33A0-BEB0-0599-58F2C16BD199}"/>
                </a:ext>
              </a:extLst>
            </p:cNvPr>
            <p:cNvSpPr/>
            <p:nvPr/>
          </p:nvSpPr>
          <p:spPr>
            <a:xfrm>
              <a:off x="3844685" y="3814005"/>
              <a:ext cx="260504" cy="617245"/>
            </a:xfrm>
            <a:custGeom>
              <a:avLst/>
              <a:gdLst>
                <a:gd name="connsiteX0" fmla="*/ 75884 w 260504"/>
                <a:gd name="connsiteY0" fmla="*/ 484336 h 617245"/>
                <a:gd name="connsiteX1" fmla="*/ 77689 w 260504"/>
                <a:gd name="connsiteY1" fmla="*/ 564105 h 617245"/>
                <a:gd name="connsiteX2" fmla="*/ 87795 w 260504"/>
                <a:gd name="connsiteY2" fmla="*/ 606336 h 617245"/>
                <a:gd name="connsiteX3" fmla="*/ 118476 w 260504"/>
                <a:gd name="connsiteY3" fmla="*/ 613194 h 617245"/>
                <a:gd name="connsiteX4" fmla="*/ 135260 w 260504"/>
                <a:gd name="connsiteY4" fmla="*/ 596771 h 617245"/>
                <a:gd name="connsiteX5" fmla="*/ 135801 w 260504"/>
                <a:gd name="connsiteY5" fmla="*/ 416117 h 617245"/>
                <a:gd name="connsiteX6" fmla="*/ 162150 w 260504"/>
                <a:gd name="connsiteY6" fmla="*/ 394821 h 617245"/>
                <a:gd name="connsiteX7" fmla="*/ 187417 w 260504"/>
                <a:gd name="connsiteY7" fmla="*/ 424960 h 617245"/>
                <a:gd name="connsiteX8" fmla="*/ 211600 w 260504"/>
                <a:gd name="connsiteY8" fmla="*/ 600922 h 617245"/>
                <a:gd name="connsiteX9" fmla="*/ 242642 w 260504"/>
                <a:gd name="connsiteY9" fmla="*/ 616804 h 617245"/>
                <a:gd name="connsiteX10" fmla="*/ 260328 w 260504"/>
                <a:gd name="connsiteY10" fmla="*/ 592801 h 617245"/>
                <a:gd name="connsiteX11" fmla="*/ 237588 w 260504"/>
                <a:gd name="connsiteY11" fmla="*/ 258564 h 617245"/>
                <a:gd name="connsiteX12" fmla="*/ 218639 w 260504"/>
                <a:gd name="connsiteY12" fmla="*/ 195217 h 617245"/>
                <a:gd name="connsiteX13" fmla="*/ 171174 w 260504"/>
                <a:gd name="connsiteY13" fmla="*/ 173199 h 617245"/>
                <a:gd name="connsiteX14" fmla="*/ 108730 w 260504"/>
                <a:gd name="connsiteY14" fmla="*/ 168507 h 617245"/>
                <a:gd name="connsiteX15" fmla="*/ 95736 w 260504"/>
                <a:gd name="connsiteY15" fmla="*/ 166883 h 617245"/>
                <a:gd name="connsiteX16" fmla="*/ 111076 w 260504"/>
                <a:gd name="connsiteY16" fmla="*/ 200270 h 617245"/>
                <a:gd name="connsiteX17" fmla="*/ 110535 w 260504"/>
                <a:gd name="connsiteY17" fmla="*/ 212362 h 617245"/>
                <a:gd name="connsiteX18" fmla="*/ 98804 w 260504"/>
                <a:gd name="connsiteY18" fmla="*/ 205685 h 617245"/>
                <a:gd name="connsiteX19" fmla="*/ 61988 w 260504"/>
                <a:gd name="connsiteY19" fmla="*/ 131871 h 617245"/>
                <a:gd name="connsiteX20" fmla="*/ 71733 w 260504"/>
                <a:gd name="connsiteY20" fmla="*/ 88557 h 617245"/>
                <a:gd name="connsiteX21" fmla="*/ 106204 w 260504"/>
                <a:gd name="connsiteY21" fmla="*/ 48131 h 617245"/>
                <a:gd name="connsiteX22" fmla="*/ 110715 w 260504"/>
                <a:gd name="connsiteY22" fmla="*/ 18172 h 617245"/>
                <a:gd name="connsiteX23" fmla="*/ 85630 w 260504"/>
                <a:gd name="connsiteY23" fmla="*/ 125 h 617245"/>
                <a:gd name="connsiteX24" fmla="*/ 56934 w 260504"/>
                <a:gd name="connsiteY24" fmla="*/ 20519 h 617245"/>
                <a:gd name="connsiteX25" fmla="*/ 15064 w 260504"/>
                <a:gd name="connsiteY25" fmla="*/ 75744 h 617245"/>
                <a:gd name="connsiteX26" fmla="*/ 7845 w 260504"/>
                <a:gd name="connsiteY26" fmla="*/ 151001 h 617245"/>
                <a:gd name="connsiteX27" fmla="*/ 50257 w 260504"/>
                <a:gd name="connsiteY27" fmla="*/ 245750 h 617245"/>
                <a:gd name="connsiteX28" fmla="*/ 73177 w 260504"/>
                <a:gd name="connsiteY28" fmla="*/ 319022 h 617245"/>
                <a:gd name="connsiteX29" fmla="*/ 75884 w 260504"/>
                <a:gd name="connsiteY29" fmla="*/ 484336 h 617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0504" h="617245">
                  <a:moveTo>
                    <a:pt x="75884" y="484336"/>
                  </a:moveTo>
                  <a:cubicBezTo>
                    <a:pt x="75343" y="511046"/>
                    <a:pt x="75704" y="537576"/>
                    <a:pt x="77689" y="564105"/>
                  </a:cubicBezTo>
                  <a:cubicBezTo>
                    <a:pt x="78952" y="579445"/>
                    <a:pt x="79855" y="592981"/>
                    <a:pt x="87795" y="606336"/>
                  </a:cubicBezTo>
                  <a:cubicBezTo>
                    <a:pt x="96458" y="621135"/>
                    <a:pt x="108189" y="612653"/>
                    <a:pt x="118476" y="613194"/>
                  </a:cubicBezTo>
                  <a:cubicBezTo>
                    <a:pt x="129124" y="613735"/>
                    <a:pt x="134538" y="605253"/>
                    <a:pt x="135260" y="596771"/>
                  </a:cubicBezTo>
                  <a:cubicBezTo>
                    <a:pt x="139230" y="546419"/>
                    <a:pt x="135260" y="425863"/>
                    <a:pt x="135801" y="416117"/>
                  </a:cubicBezTo>
                  <a:cubicBezTo>
                    <a:pt x="136523" y="405288"/>
                    <a:pt x="143562" y="396445"/>
                    <a:pt x="162150" y="394821"/>
                  </a:cubicBezTo>
                  <a:cubicBezTo>
                    <a:pt x="182363" y="396445"/>
                    <a:pt x="185792" y="418102"/>
                    <a:pt x="187417" y="424960"/>
                  </a:cubicBezTo>
                  <a:cubicBezTo>
                    <a:pt x="194816" y="455280"/>
                    <a:pt x="202035" y="573670"/>
                    <a:pt x="211600" y="600922"/>
                  </a:cubicBezTo>
                  <a:cubicBezTo>
                    <a:pt x="216653" y="615179"/>
                    <a:pt x="230189" y="618609"/>
                    <a:pt x="242642" y="616804"/>
                  </a:cubicBezTo>
                  <a:cubicBezTo>
                    <a:pt x="257982" y="614458"/>
                    <a:pt x="259606" y="607419"/>
                    <a:pt x="260328" y="592801"/>
                  </a:cubicBezTo>
                  <a:cubicBezTo>
                    <a:pt x="262494" y="546599"/>
                    <a:pt x="244086" y="323895"/>
                    <a:pt x="237588" y="258564"/>
                  </a:cubicBezTo>
                  <a:cubicBezTo>
                    <a:pt x="235423" y="236185"/>
                    <a:pt x="228384" y="215069"/>
                    <a:pt x="218639" y="195217"/>
                  </a:cubicBezTo>
                  <a:cubicBezTo>
                    <a:pt x="207269" y="171756"/>
                    <a:pt x="196982" y="167605"/>
                    <a:pt x="171174" y="173199"/>
                  </a:cubicBezTo>
                  <a:cubicBezTo>
                    <a:pt x="149698" y="177891"/>
                    <a:pt x="128943" y="178614"/>
                    <a:pt x="108730" y="168507"/>
                  </a:cubicBezTo>
                  <a:cubicBezTo>
                    <a:pt x="104940" y="166702"/>
                    <a:pt x="100970" y="163815"/>
                    <a:pt x="95736" y="166883"/>
                  </a:cubicBezTo>
                  <a:cubicBezTo>
                    <a:pt x="100789" y="178072"/>
                    <a:pt x="106204" y="189081"/>
                    <a:pt x="111076" y="200270"/>
                  </a:cubicBezTo>
                  <a:cubicBezTo>
                    <a:pt x="112701" y="204060"/>
                    <a:pt x="115227" y="209474"/>
                    <a:pt x="110535" y="212362"/>
                  </a:cubicBezTo>
                  <a:cubicBezTo>
                    <a:pt x="103857" y="216332"/>
                    <a:pt x="101150" y="210016"/>
                    <a:pt x="98804" y="205685"/>
                  </a:cubicBezTo>
                  <a:cubicBezTo>
                    <a:pt x="86352" y="181140"/>
                    <a:pt x="73538" y="156776"/>
                    <a:pt x="61988" y="131871"/>
                  </a:cubicBezTo>
                  <a:cubicBezTo>
                    <a:pt x="54588" y="115809"/>
                    <a:pt x="57837" y="100468"/>
                    <a:pt x="71733" y="88557"/>
                  </a:cubicBezTo>
                  <a:cubicBezTo>
                    <a:pt x="85449" y="76826"/>
                    <a:pt x="97360" y="63471"/>
                    <a:pt x="106204" y="48131"/>
                  </a:cubicBezTo>
                  <a:cubicBezTo>
                    <a:pt x="111257" y="39468"/>
                    <a:pt x="117573" y="29181"/>
                    <a:pt x="110715" y="18172"/>
                  </a:cubicBezTo>
                  <a:cubicBezTo>
                    <a:pt x="103677" y="6803"/>
                    <a:pt x="97000" y="1569"/>
                    <a:pt x="85630" y="125"/>
                  </a:cubicBezTo>
                  <a:cubicBezTo>
                    <a:pt x="73538" y="-1499"/>
                    <a:pt x="62168" y="13119"/>
                    <a:pt x="56934" y="20519"/>
                  </a:cubicBezTo>
                  <a:cubicBezTo>
                    <a:pt x="43760" y="39468"/>
                    <a:pt x="28961" y="57155"/>
                    <a:pt x="15064" y="75744"/>
                  </a:cubicBezTo>
                  <a:cubicBezTo>
                    <a:pt x="-2261" y="99025"/>
                    <a:pt x="-4607" y="124291"/>
                    <a:pt x="7845" y="151001"/>
                  </a:cubicBezTo>
                  <a:cubicBezTo>
                    <a:pt x="22464" y="182403"/>
                    <a:pt x="37804" y="213445"/>
                    <a:pt x="50257" y="245750"/>
                  </a:cubicBezTo>
                  <a:cubicBezTo>
                    <a:pt x="59461" y="269572"/>
                    <a:pt x="71553" y="292492"/>
                    <a:pt x="73177" y="319022"/>
                  </a:cubicBezTo>
                  <a:cubicBezTo>
                    <a:pt x="76967" y="374067"/>
                    <a:pt x="76967" y="429291"/>
                    <a:pt x="75884" y="484336"/>
                  </a:cubicBezTo>
                  <a:close/>
                </a:path>
              </a:pathLst>
            </a:custGeom>
            <a:solidFill>
              <a:srgbClr val="FFFFFF"/>
            </a:solidFill>
            <a:ln w="1804" cap="flat">
              <a:noFill/>
              <a:prstDash val="solid"/>
              <a:miter/>
            </a:ln>
          </p:spPr>
          <p:txBody>
            <a:bodyPr rtlCol="0" anchor="ctr"/>
            <a:lstStyle/>
            <a:p>
              <a:endParaRPr lang="en-US"/>
            </a:p>
          </p:txBody>
        </p:sp>
        <p:sp>
          <p:nvSpPr>
            <p:cNvPr id="142" name="Freeform 620">
              <a:extLst>
                <a:ext uri="{FF2B5EF4-FFF2-40B4-BE49-F238E27FC236}">
                  <a16:creationId xmlns:a16="http://schemas.microsoft.com/office/drawing/2014/main" id="{ACFA10B9-4B98-0A3E-F766-6A9EC462A194}"/>
                </a:ext>
              </a:extLst>
            </p:cNvPr>
            <p:cNvSpPr/>
            <p:nvPr/>
          </p:nvSpPr>
          <p:spPr>
            <a:xfrm>
              <a:off x="4413795" y="3591209"/>
              <a:ext cx="171279" cy="168498"/>
            </a:xfrm>
            <a:custGeom>
              <a:avLst/>
              <a:gdLst>
                <a:gd name="connsiteX0" fmla="*/ 81583 w 171279"/>
                <a:gd name="connsiteY0" fmla="*/ 168418 h 168498"/>
                <a:gd name="connsiteX1" fmla="*/ 171279 w 171279"/>
                <a:gd name="connsiteY1" fmla="*/ 88288 h 168498"/>
                <a:gd name="connsiteX2" fmla="*/ 85193 w 171279"/>
                <a:gd name="connsiteY2" fmla="*/ 36 h 168498"/>
                <a:gd name="connsiteX3" fmla="*/ 9 w 171279"/>
                <a:gd name="connsiteY3" fmla="*/ 89551 h 168498"/>
                <a:gd name="connsiteX4" fmla="*/ 81583 w 171279"/>
                <a:gd name="connsiteY4" fmla="*/ 168418 h 16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79" h="168498">
                  <a:moveTo>
                    <a:pt x="81583" y="168418"/>
                  </a:moveTo>
                  <a:cubicBezTo>
                    <a:pt x="139515" y="165350"/>
                    <a:pt x="167128" y="143513"/>
                    <a:pt x="171279" y="88288"/>
                  </a:cubicBezTo>
                  <a:cubicBezTo>
                    <a:pt x="171459" y="44613"/>
                    <a:pt x="141320" y="36"/>
                    <a:pt x="85193" y="36"/>
                  </a:cubicBezTo>
                  <a:cubicBezTo>
                    <a:pt x="37548" y="-1407"/>
                    <a:pt x="731" y="40282"/>
                    <a:pt x="9" y="89551"/>
                  </a:cubicBezTo>
                  <a:cubicBezTo>
                    <a:pt x="-713" y="128534"/>
                    <a:pt x="40616" y="170584"/>
                    <a:pt x="81583" y="168418"/>
                  </a:cubicBezTo>
                  <a:close/>
                </a:path>
              </a:pathLst>
            </a:custGeom>
            <a:solidFill>
              <a:srgbClr val="FFFFFF"/>
            </a:solidFill>
            <a:ln w="1804" cap="flat">
              <a:noFill/>
              <a:prstDash val="solid"/>
              <a:miter/>
            </a:ln>
          </p:spPr>
          <p:txBody>
            <a:bodyPr rtlCol="0" anchor="ctr"/>
            <a:lstStyle/>
            <a:p>
              <a:endParaRPr lang="en-US"/>
            </a:p>
          </p:txBody>
        </p:sp>
        <p:sp>
          <p:nvSpPr>
            <p:cNvPr id="143" name="Freeform 621">
              <a:extLst>
                <a:ext uri="{FF2B5EF4-FFF2-40B4-BE49-F238E27FC236}">
                  <a16:creationId xmlns:a16="http://schemas.microsoft.com/office/drawing/2014/main" id="{8C3CAC3A-F5AD-44F8-46A8-C9821BF66BB2}"/>
                </a:ext>
              </a:extLst>
            </p:cNvPr>
            <p:cNvSpPr/>
            <p:nvPr/>
          </p:nvSpPr>
          <p:spPr>
            <a:xfrm>
              <a:off x="4100682" y="4110107"/>
              <a:ext cx="19841" cy="110811"/>
            </a:xfrm>
            <a:custGeom>
              <a:avLst/>
              <a:gdLst>
                <a:gd name="connsiteX0" fmla="*/ 0 w 19841"/>
                <a:gd name="connsiteY0" fmla="*/ 0 h 110811"/>
                <a:gd name="connsiteX1" fmla="*/ 9385 w 19841"/>
                <a:gd name="connsiteY1" fmla="*/ 110811 h 110811"/>
                <a:gd name="connsiteX2" fmla="*/ 0 w 19841"/>
                <a:gd name="connsiteY2" fmla="*/ 0 h 110811"/>
              </a:gdLst>
              <a:ahLst/>
              <a:cxnLst>
                <a:cxn ang="0">
                  <a:pos x="connsiteX0" y="connsiteY0"/>
                </a:cxn>
                <a:cxn ang="0">
                  <a:pos x="connsiteX1" y="connsiteY1"/>
                </a:cxn>
                <a:cxn ang="0">
                  <a:pos x="connsiteX2" y="connsiteY2"/>
                </a:cxn>
              </a:cxnLst>
              <a:rect l="l" t="t" r="r" b="b"/>
              <a:pathLst>
                <a:path w="19841" h="110811">
                  <a:moveTo>
                    <a:pt x="0" y="0"/>
                  </a:moveTo>
                  <a:cubicBezTo>
                    <a:pt x="2888" y="41509"/>
                    <a:pt x="9565" y="74536"/>
                    <a:pt x="9385" y="110811"/>
                  </a:cubicBezTo>
                  <a:cubicBezTo>
                    <a:pt x="28334" y="110811"/>
                    <a:pt x="19311" y="34290"/>
                    <a:pt x="0" y="0"/>
                  </a:cubicBezTo>
                  <a:close/>
                </a:path>
              </a:pathLst>
            </a:custGeom>
            <a:solidFill>
              <a:srgbClr val="FFFFFF"/>
            </a:solidFill>
            <a:ln w="1804" cap="flat">
              <a:noFill/>
              <a:prstDash val="solid"/>
              <a:miter/>
            </a:ln>
          </p:spPr>
          <p:txBody>
            <a:bodyPr rtlCol="0" anchor="ctr"/>
            <a:lstStyle/>
            <a:p>
              <a:endParaRPr lang="en-US"/>
            </a:p>
          </p:txBody>
        </p:sp>
        <p:sp>
          <p:nvSpPr>
            <p:cNvPr id="144" name="Freeform 622">
              <a:extLst>
                <a:ext uri="{FF2B5EF4-FFF2-40B4-BE49-F238E27FC236}">
                  <a16:creationId xmlns:a16="http://schemas.microsoft.com/office/drawing/2014/main" id="{8B7EF489-F7BC-E756-6239-02761CA1605E}"/>
                </a:ext>
              </a:extLst>
            </p:cNvPr>
            <p:cNvSpPr/>
            <p:nvPr/>
          </p:nvSpPr>
          <p:spPr>
            <a:xfrm>
              <a:off x="3927951" y="3787566"/>
              <a:ext cx="155664" cy="187681"/>
            </a:xfrm>
            <a:custGeom>
              <a:avLst/>
              <a:gdLst>
                <a:gd name="connsiteX0" fmla="*/ 22758 w 155664"/>
                <a:gd name="connsiteY0" fmla="*/ 17901 h 187681"/>
                <a:gd name="connsiteX1" fmla="*/ 35210 w 155664"/>
                <a:gd name="connsiteY1" fmla="*/ 83954 h 187681"/>
                <a:gd name="connsiteX2" fmla="*/ 10305 w 155664"/>
                <a:gd name="connsiteY2" fmla="*/ 115176 h 187681"/>
                <a:gd name="connsiteX3" fmla="*/ 2364 w 155664"/>
                <a:gd name="connsiteY3" fmla="*/ 148564 h 187681"/>
                <a:gd name="connsiteX4" fmla="*/ 33406 w 155664"/>
                <a:gd name="connsiteY4" fmla="*/ 182313 h 187681"/>
                <a:gd name="connsiteX5" fmla="*/ 85382 w 155664"/>
                <a:gd name="connsiteY5" fmla="*/ 185200 h 187681"/>
                <a:gd name="connsiteX6" fmla="*/ 150353 w 155664"/>
                <a:gd name="connsiteY6" fmla="*/ 131780 h 187681"/>
                <a:gd name="connsiteX7" fmla="*/ 149089 w 155664"/>
                <a:gd name="connsiteY7" fmla="*/ 58327 h 187681"/>
                <a:gd name="connsiteX8" fmla="*/ 20592 w 155664"/>
                <a:gd name="connsiteY8" fmla="*/ 13209 h 187681"/>
                <a:gd name="connsiteX9" fmla="*/ 22758 w 155664"/>
                <a:gd name="connsiteY9" fmla="*/ 17901 h 18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664" h="187681">
                  <a:moveTo>
                    <a:pt x="22758" y="17901"/>
                  </a:moveTo>
                  <a:cubicBezTo>
                    <a:pt x="48565" y="38295"/>
                    <a:pt x="52355" y="57244"/>
                    <a:pt x="35210" y="83954"/>
                  </a:cubicBezTo>
                  <a:cubicBezTo>
                    <a:pt x="27991" y="95144"/>
                    <a:pt x="20772" y="106514"/>
                    <a:pt x="10305" y="115176"/>
                  </a:cubicBezTo>
                  <a:cubicBezTo>
                    <a:pt x="-1245" y="124561"/>
                    <a:pt x="-1787" y="135389"/>
                    <a:pt x="2364" y="148564"/>
                  </a:cubicBezTo>
                  <a:cubicBezTo>
                    <a:pt x="7418" y="165168"/>
                    <a:pt x="17344" y="174913"/>
                    <a:pt x="33406" y="182313"/>
                  </a:cubicBezTo>
                  <a:cubicBezTo>
                    <a:pt x="51092" y="190434"/>
                    <a:pt x="68057" y="187547"/>
                    <a:pt x="85382" y="185200"/>
                  </a:cubicBezTo>
                  <a:cubicBezTo>
                    <a:pt x="117506" y="180689"/>
                    <a:pt x="140246" y="162821"/>
                    <a:pt x="150353" y="131780"/>
                  </a:cubicBezTo>
                  <a:cubicBezTo>
                    <a:pt x="158474" y="106694"/>
                    <a:pt x="156669" y="82330"/>
                    <a:pt x="149089" y="58327"/>
                  </a:cubicBezTo>
                  <a:cubicBezTo>
                    <a:pt x="132125" y="4727"/>
                    <a:pt x="70583" y="-15848"/>
                    <a:pt x="20592" y="13209"/>
                  </a:cubicBezTo>
                  <a:cubicBezTo>
                    <a:pt x="21133" y="14833"/>
                    <a:pt x="21494" y="16999"/>
                    <a:pt x="22758" y="17901"/>
                  </a:cubicBezTo>
                  <a:close/>
                </a:path>
              </a:pathLst>
            </a:custGeom>
            <a:solidFill>
              <a:srgbClr val="FFFFFF"/>
            </a:solidFill>
            <a:ln w="1804" cap="flat">
              <a:noFill/>
              <a:prstDash val="solid"/>
              <a:miter/>
            </a:ln>
          </p:spPr>
          <p:txBody>
            <a:bodyPr rtlCol="0" anchor="ctr"/>
            <a:lstStyle/>
            <a:p>
              <a:endParaRPr lang="en-US"/>
            </a:p>
          </p:txBody>
        </p:sp>
        <p:sp>
          <p:nvSpPr>
            <p:cNvPr id="145" name="Freeform 623">
              <a:extLst>
                <a:ext uri="{FF2B5EF4-FFF2-40B4-BE49-F238E27FC236}">
                  <a16:creationId xmlns:a16="http://schemas.microsoft.com/office/drawing/2014/main" id="{0ACC94E3-64BA-1D94-3F61-D82537F4FF66}"/>
                </a:ext>
              </a:extLst>
            </p:cNvPr>
            <p:cNvSpPr/>
            <p:nvPr/>
          </p:nvSpPr>
          <p:spPr>
            <a:xfrm>
              <a:off x="4973092" y="3849948"/>
              <a:ext cx="99705" cy="78241"/>
            </a:xfrm>
            <a:custGeom>
              <a:avLst/>
              <a:gdLst>
                <a:gd name="connsiteX0" fmla="*/ 90056 w 99705"/>
                <a:gd name="connsiteY0" fmla="*/ 78242 h 78241"/>
                <a:gd name="connsiteX1" fmla="*/ 93305 w 99705"/>
                <a:gd name="connsiteY1" fmla="*/ 65789 h 78241"/>
                <a:gd name="connsiteX2" fmla="*/ 94207 w 99705"/>
                <a:gd name="connsiteY2" fmla="*/ 62179 h 78241"/>
                <a:gd name="connsiteX3" fmla="*/ 97997 w 99705"/>
                <a:gd name="connsiteY3" fmla="*/ 48463 h 78241"/>
                <a:gd name="connsiteX4" fmla="*/ 81574 w 99705"/>
                <a:gd name="connsiteY4" fmla="*/ 7676 h 78241"/>
                <a:gd name="connsiteX5" fmla="*/ 42772 w 99705"/>
                <a:gd name="connsiteY5" fmla="*/ 5871 h 78241"/>
                <a:gd name="connsiteX6" fmla="*/ 38441 w 99705"/>
                <a:gd name="connsiteY6" fmla="*/ 8037 h 78241"/>
                <a:gd name="connsiteX7" fmla="*/ 36275 w 99705"/>
                <a:gd name="connsiteY7" fmla="*/ 9120 h 78241"/>
                <a:gd name="connsiteX8" fmla="*/ 34290 w 99705"/>
                <a:gd name="connsiteY8" fmla="*/ 10022 h 78241"/>
                <a:gd name="connsiteX9" fmla="*/ 31944 w 99705"/>
                <a:gd name="connsiteY9" fmla="*/ 11286 h 78241"/>
                <a:gd name="connsiteX10" fmla="*/ 30319 w 99705"/>
                <a:gd name="connsiteY10" fmla="*/ 12007 h 78241"/>
                <a:gd name="connsiteX11" fmla="*/ 27793 w 99705"/>
                <a:gd name="connsiteY11" fmla="*/ 13271 h 78241"/>
                <a:gd name="connsiteX12" fmla="*/ 26530 w 99705"/>
                <a:gd name="connsiteY12" fmla="*/ 13812 h 78241"/>
                <a:gd name="connsiteX13" fmla="*/ 24003 w 99705"/>
                <a:gd name="connsiteY13" fmla="*/ 15076 h 78241"/>
                <a:gd name="connsiteX14" fmla="*/ 22920 w 99705"/>
                <a:gd name="connsiteY14" fmla="*/ 15617 h 78241"/>
                <a:gd name="connsiteX15" fmla="*/ 20574 w 99705"/>
                <a:gd name="connsiteY15" fmla="*/ 16881 h 78241"/>
                <a:gd name="connsiteX16" fmla="*/ 19852 w 99705"/>
                <a:gd name="connsiteY16" fmla="*/ 17241 h 78241"/>
                <a:gd name="connsiteX17" fmla="*/ 17506 w 99705"/>
                <a:gd name="connsiteY17" fmla="*/ 18505 h 78241"/>
                <a:gd name="connsiteX18" fmla="*/ 17145 w 99705"/>
                <a:gd name="connsiteY18" fmla="*/ 18685 h 78241"/>
                <a:gd name="connsiteX19" fmla="*/ 5955 w 99705"/>
                <a:gd name="connsiteY19" fmla="*/ 25904 h 78241"/>
                <a:gd name="connsiteX20" fmla="*/ 5775 w 99705"/>
                <a:gd name="connsiteY20" fmla="*/ 26084 h 78241"/>
                <a:gd name="connsiteX21" fmla="*/ 4151 w 99705"/>
                <a:gd name="connsiteY21" fmla="*/ 27348 h 78241"/>
                <a:gd name="connsiteX22" fmla="*/ 3970 w 99705"/>
                <a:gd name="connsiteY22" fmla="*/ 27528 h 78241"/>
                <a:gd name="connsiteX23" fmla="*/ 2707 w 99705"/>
                <a:gd name="connsiteY23" fmla="*/ 28792 h 78241"/>
                <a:gd name="connsiteX24" fmla="*/ 2526 w 99705"/>
                <a:gd name="connsiteY24" fmla="*/ 28972 h 78241"/>
                <a:gd name="connsiteX25" fmla="*/ 1263 w 99705"/>
                <a:gd name="connsiteY25" fmla="*/ 30235 h 78241"/>
                <a:gd name="connsiteX26" fmla="*/ 1083 w 99705"/>
                <a:gd name="connsiteY26" fmla="*/ 30416 h 78241"/>
                <a:gd name="connsiteX27" fmla="*/ 0 w 99705"/>
                <a:gd name="connsiteY27" fmla="*/ 31859 h 78241"/>
                <a:gd name="connsiteX28" fmla="*/ 0 w 99705"/>
                <a:gd name="connsiteY28" fmla="*/ 31859 h 78241"/>
                <a:gd name="connsiteX29" fmla="*/ 90056 w 99705"/>
                <a:gd name="connsiteY29" fmla="*/ 78242 h 78241"/>
                <a:gd name="connsiteX30" fmla="*/ 90056 w 99705"/>
                <a:gd name="connsiteY30" fmla="*/ 78242 h 78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9705" h="78241">
                  <a:moveTo>
                    <a:pt x="90056" y="78242"/>
                  </a:moveTo>
                  <a:cubicBezTo>
                    <a:pt x="91139" y="74091"/>
                    <a:pt x="92222" y="69940"/>
                    <a:pt x="93305" y="65789"/>
                  </a:cubicBezTo>
                  <a:cubicBezTo>
                    <a:pt x="93666" y="64525"/>
                    <a:pt x="94027" y="63442"/>
                    <a:pt x="94207" y="62179"/>
                  </a:cubicBezTo>
                  <a:cubicBezTo>
                    <a:pt x="95470" y="57667"/>
                    <a:pt x="96734" y="52975"/>
                    <a:pt x="97997" y="48463"/>
                  </a:cubicBezTo>
                  <a:cubicBezTo>
                    <a:pt x="103592" y="29152"/>
                    <a:pt x="94749" y="18865"/>
                    <a:pt x="81574" y="7676"/>
                  </a:cubicBezTo>
                  <a:cubicBezTo>
                    <a:pt x="68219" y="-3694"/>
                    <a:pt x="56669" y="-806"/>
                    <a:pt x="42772" y="5871"/>
                  </a:cubicBezTo>
                  <a:cubicBezTo>
                    <a:pt x="41328" y="6593"/>
                    <a:pt x="39885" y="7315"/>
                    <a:pt x="38441" y="8037"/>
                  </a:cubicBezTo>
                  <a:cubicBezTo>
                    <a:pt x="37719" y="8398"/>
                    <a:pt x="36997" y="8759"/>
                    <a:pt x="36275" y="9120"/>
                  </a:cubicBezTo>
                  <a:cubicBezTo>
                    <a:pt x="35553" y="9481"/>
                    <a:pt x="34831" y="9842"/>
                    <a:pt x="34290" y="10022"/>
                  </a:cubicBezTo>
                  <a:cubicBezTo>
                    <a:pt x="33388" y="10383"/>
                    <a:pt x="32666" y="10744"/>
                    <a:pt x="31944" y="11286"/>
                  </a:cubicBezTo>
                  <a:cubicBezTo>
                    <a:pt x="31402" y="11466"/>
                    <a:pt x="30861" y="11827"/>
                    <a:pt x="30319" y="12007"/>
                  </a:cubicBezTo>
                  <a:cubicBezTo>
                    <a:pt x="29417" y="12369"/>
                    <a:pt x="28695" y="12910"/>
                    <a:pt x="27793" y="13271"/>
                  </a:cubicBezTo>
                  <a:cubicBezTo>
                    <a:pt x="27432" y="13451"/>
                    <a:pt x="26890" y="13632"/>
                    <a:pt x="26530" y="13812"/>
                  </a:cubicBezTo>
                  <a:cubicBezTo>
                    <a:pt x="25627" y="14173"/>
                    <a:pt x="24905" y="14714"/>
                    <a:pt x="24003" y="15076"/>
                  </a:cubicBezTo>
                  <a:cubicBezTo>
                    <a:pt x="23642" y="15256"/>
                    <a:pt x="23281" y="15437"/>
                    <a:pt x="22920" y="15617"/>
                  </a:cubicBezTo>
                  <a:cubicBezTo>
                    <a:pt x="22018" y="15978"/>
                    <a:pt x="21296" y="16519"/>
                    <a:pt x="20574" y="16881"/>
                  </a:cubicBezTo>
                  <a:cubicBezTo>
                    <a:pt x="20393" y="17061"/>
                    <a:pt x="20033" y="17061"/>
                    <a:pt x="19852" y="17241"/>
                  </a:cubicBezTo>
                  <a:cubicBezTo>
                    <a:pt x="18950" y="17602"/>
                    <a:pt x="18228" y="18144"/>
                    <a:pt x="17506" y="18505"/>
                  </a:cubicBezTo>
                  <a:cubicBezTo>
                    <a:pt x="17325" y="18505"/>
                    <a:pt x="17325" y="18685"/>
                    <a:pt x="17145" y="18685"/>
                  </a:cubicBezTo>
                  <a:cubicBezTo>
                    <a:pt x="12633" y="21212"/>
                    <a:pt x="8843" y="23558"/>
                    <a:pt x="5955" y="25904"/>
                  </a:cubicBezTo>
                  <a:cubicBezTo>
                    <a:pt x="5955" y="25904"/>
                    <a:pt x="5775" y="26084"/>
                    <a:pt x="5775" y="26084"/>
                  </a:cubicBezTo>
                  <a:cubicBezTo>
                    <a:pt x="5234" y="26445"/>
                    <a:pt x="4692" y="26987"/>
                    <a:pt x="4151" y="27348"/>
                  </a:cubicBezTo>
                  <a:cubicBezTo>
                    <a:pt x="4151" y="27348"/>
                    <a:pt x="3970" y="27528"/>
                    <a:pt x="3970" y="27528"/>
                  </a:cubicBezTo>
                  <a:cubicBezTo>
                    <a:pt x="3429" y="27889"/>
                    <a:pt x="3068" y="28431"/>
                    <a:pt x="2707" y="28792"/>
                  </a:cubicBezTo>
                  <a:cubicBezTo>
                    <a:pt x="2707" y="28792"/>
                    <a:pt x="2526" y="28972"/>
                    <a:pt x="2526" y="28972"/>
                  </a:cubicBezTo>
                  <a:cubicBezTo>
                    <a:pt x="2166" y="29333"/>
                    <a:pt x="1624" y="29875"/>
                    <a:pt x="1263" y="30235"/>
                  </a:cubicBezTo>
                  <a:cubicBezTo>
                    <a:pt x="1263" y="30235"/>
                    <a:pt x="1083" y="30416"/>
                    <a:pt x="1083" y="30416"/>
                  </a:cubicBezTo>
                  <a:cubicBezTo>
                    <a:pt x="722" y="30957"/>
                    <a:pt x="361" y="31318"/>
                    <a:pt x="0" y="31859"/>
                  </a:cubicBezTo>
                  <a:cubicBezTo>
                    <a:pt x="0" y="31859"/>
                    <a:pt x="0" y="31859"/>
                    <a:pt x="0" y="31859"/>
                  </a:cubicBezTo>
                  <a:cubicBezTo>
                    <a:pt x="31222" y="43590"/>
                    <a:pt x="62624" y="58389"/>
                    <a:pt x="90056" y="78242"/>
                  </a:cubicBezTo>
                  <a:lnTo>
                    <a:pt x="90056" y="78242"/>
                  </a:lnTo>
                  <a:close/>
                </a:path>
              </a:pathLst>
            </a:custGeom>
            <a:solidFill>
              <a:srgbClr val="FFFFFF"/>
            </a:solidFill>
            <a:ln w="1804" cap="flat">
              <a:noFill/>
              <a:prstDash val="solid"/>
              <a:miter/>
            </a:ln>
          </p:spPr>
          <p:txBody>
            <a:bodyPr rtlCol="0" anchor="ctr"/>
            <a:lstStyle/>
            <a:p>
              <a:endParaRPr lang="en-US"/>
            </a:p>
          </p:txBody>
        </p:sp>
        <p:sp>
          <p:nvSpPr>
            <p:cNvPr id="146" name="Freeform 624">
              <a:extLst>
                <a:ext uri="{FF2B5EF4-FFF2-40B4-BE49-F238E27FC236}">
                  <a16:creationId xmlns:a16="http://schemas.microsoft.com/office/drawing/2014/main" id="{AF22FB35-58F2-932B-7A4F-DC7FF24C4BDC}"/>
                </a:ext>
              </a:extLst>
            </p:cNvPr>
            <p:cNvSpPr/>
            <p:nvPr/>
          </p:nvSpPr>
          <p:spPr>
            <a:xfrm>
              <a:off x="4836473" y="3877477"/>
              <a:ext cx="340945" cy="795848"/>
            </a:xfrm>
            <a:custGeom>
              <a:avLst/>
              <a:gdLst>
                <a:gd name="connsiteX0" fmla="*/ 331530 w 340945"/>
                <a:gd name="connsiteY0" fmla="*/ 0 h 795848"/>
                <a:gd name="connsiteX1" fmla="*/ 326116 w 340945"/>
                <a:gd name="connsiteY1" fmla="*/ 28695 h 795848"/>
                <a:gd name="connsiteX2" fmla="*/ 323228 w 340945"/>
                <a:gd name="connsiteY2" fmla="*/ 40607 h 795848"/>
                <a:gd name="connsiteX3" fmla="*/ 322507 w 340945"/>
                <a:gd name="connsiteY3" fmla="*/ 43314 h 795848"/>
                <a:gd name="connsiteX4" fmla="*/ 319258 w 340945"/>
                <a:gd name="connsiteY4" fmla="*/ 55044 h 795848"/>
                <a:gd name="connsiteX5" fmla="*/ 318897 w 340945"/>
                <a:gd name="connsiteY5" fmla="*/ 55947 h 795848"/>
                <a:gd name="connsiteX6" fmla="*/ 315468 w 340945"/>
                <a:gd name="connsiteY6" fmla="*/ 67136 h 795848"/>
                <a:gd name="connsiteX7" fmla="*/ 314927 w 340945"/>
                <a:gd name="connsiteY7" fmla="*/ 68941 h 795848"/>
                <a:gd name="connsiteX8" fmla="*/ 310956 w 340945"/>
                <a:gd name="connsiteY8" fmla="*/ 80852 h 795848"/>
                <a:gd name="connsiteX9" fmla="*/ 310595 w 340945"/>
                <a:gd name="connsiteY9" fmla="*/ 81574 h 795848"/>
                <a:gd name="connsiteX10" fmla="*/ 306444 w 340945"/>
                <a:gd name="connsiteY10" fmla="*/ 93485 h 795848"/>
                <a:gd name="connsiteX11" fmla="*/ 306264 w 340945"/>
                <a:gd name="connsiteY11" fmla="*/ 94027 h 795848"/>
                <a:gd name="connsiteX12" fmla="*/ 301571 w 340945"/>
                <a:gd name="connsiteY12" fmla="*/ 106479 h 795848"/>
                <a:gd name="connsiteX13" fmla="*/ 301391 w 340945"/>
                <a:gd name="connsiteY13" fmla="*/ 106840 h 795848"/>
                <a:gd name="connsiteX14" fmla="*/ 290924 w 340945"/>
                <a:gd name="connsiteY14" fmla="*/ 131926 h 795848"/>
                <a:gd name="connsiteX15" fmla="*/ 290924 w 340945"/>
                <a:gd name="connsiteY15" fmla="*/ 131926 h 795848"/>
                <a:gd name="connsiteX16" fmla="*/ 303376 w 340945"/>
                <a:gd name="connsiteY16" fmla="*/ 325214 h 795848"/>
                <a:gd name="connsiteX17" fmla="*/ 312761 w 340945"/>
                <a:gd name="connsiteY17" fmla="*/ 481143 h 795848"/>
                <a:gd name="connsiteX18" fmla="*/ 304279 w 340945"/>
                <a:gd name="connsiteY18" fmla="*/ 606933 h 795848"/>
                <a:gd name="connsiteX19" fmla="*/ 270891 w 340945"/>
                <a:gd name="connsiteY19" fmla="*/ 667031 h 795848"/>
                <a:gd name="connsiteX20" fmla="*/ 209711 w 340945"/>
                <a:gd name="connsiteY20" fmla="*/ 704750 h 795848"/>
                <a:gd name="connsiteX21" fmla="*/ 146364 w 340945"/>
                <a:gd name="connsiteY21" fmla="*/ 715398 h 795848"/>
                <a:gd name="connsiteX22" fmla="*/ 113518 w 340945"/>
                <a:gd name="connsiteY22" fmla="*/ 717744 h 795848"/>
                <a:gd name="connsiteX23" fmla="*/ 17506 w 340945"/>
                <a:gd name="connsiteY23" fmla="*/ 706374 h 795848"/>
                <a:gd name="connsiteX24" fmla="*/ 0 w 340945"/>
                <a:gd name="connsiteY24" fmla="*/ 699155 h 795848"/>
                <a:gd name="connsiteX25" fmla="*/ 542 w 340945"/>
                <a:gd name="connsiteY25" fmla="*/ 739401 h 795848"/>
                <a:gd name="connsiteX26" fmla="*/ 54684 w 340945"/>
                <a:gd name="connsiteY26" fmla="*/ 795347 h 795848"/>
                <a:gd name="connsiteX27" fmla="*/ 286773 w 340945"/>
                <a:gd name="connsiteY27" fmla="*/ 794626 h 795848"/>
                <a:gd name="connsiteX28" fmla="*/ 319438 w 340945"/>
                <a:gd name="connsiteY28" fmla="*/ 750590 h 795848"/>
                <a:gd name="connsiteX29" fmla="*/ 319438 w 340945"/>
                <a:gd name="connsiteY29" fmla="*/ 747883 h 795848"/>
                <a:gd name="connsiteX30" fmla="*/ 328462 w 340945"/>
                <a:gd name="connsiteY30" fmla="*/ 470495 h 795848"/>
                <a:gd name="connsiteX31" fmla="*/ 340734 w 340945"/>
                <a:gd name="connsiteY31" fmla="*/ 35734 h 795848"/>
                <a:gd name="connsiteX32" fmla="*/ 331530 w 340945"/>
                <a:gd name="connsiteY32" fmla="*/ 0 h 795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40945" h="795848">
                  <a:moveTo>
                    <a:pt x="331530" y="0"/>
                  </a:moveTo>
                  <a:cubicBezTo>
                    <a:pt x="323409" y="10828"/>
                    <a:pt x="328101" y="20213"/>
                    <a:pt x="326116" y="28695"/>
                  </a:cubicBezTo>
                  <a:cubicBezTo>
                    <a:pt x="325214" y="32666"/>
                    <a:pt x="324311" y="36636"/>
                    <a:pt x="323228" y="40607"/>
                  </a:cubicBezTo>
                  <a:cubicBezTo>
                    <a:pt x="323048" y="41509"/>
                    <a:pt x="322867" y="42411"/>
                    <a:pt x="322507" y="43314"/>
                  </a:cubicBezTo>
                  <a:cubicBezTo>
                    <a:pt x="321424" y="47284"/>
                    <a:pt x="320521" y="51254"/>
                    <a:pt x="319258" y="55044"/>
                  </a:cubicBezTo>
                  <a:cubicBezTo>
                    <a:pt x="319078" y="55405"/>
                    <a:pt x="319078" y="55766"/>
                    <a:pt x="318897" y="55947"/>
                  </a:cubicBezTo>
                  <a:cubicBezTo>
                    <a:pt x="317814" y="59737"/>
                    <a:pt x="316731" y="63527"/>
                    <a:pt x="315468" y="67136"/>
                  </a:cubicBezTo>
                  <a:cubicBezTo>
                    <a:pt x="315288" y="67678"/>
                    <a:pt x="315107" y="68399"/>
                    <a:pt x="314927" y="68941"/>
                  </a:cubicBezTo>
                  <a:cubicBezTo>
                    <a:pt x="313663" y="72911"/>
                    <a:pt x="312400" y="76882"/>
                    <a:pt x="310956" y="80852"/>
                  </a:cubicBezTo>
                  <a:cubicBezTo>
                    <a:pt x="310776" y="81033"/>
                    <a:pt x="310776" y="81394"/>
                    <a:pt x="310595" y="81574"/>
                  </a:cubicBezTo>
                  <a:cubicBezTo>
                    <a:pt x="309152" y="85544"/>
                    <a:pt x="307888" y="89515"/>
                    <a:pt x="306444" y="93485"/>
                  </a:cubicBezTo>
                  <a:cubicBezTo>
                    <a:pt x="306444" y="93666"/>
                    <a:pt x="306264" y="93846"/>
                    <a:pt x="306264" y="94027"/>
                  </a:cubicBezTo>
                  <a:cubicBezTo>
                    <a:pt x="304820" y="98178"/>
                    <a:pt x="303196" y="102328"/>
                    <a:pt x="301571" y="106479"/>
                  </a:cubicBezTo>
                  <a:cubicBezTo>
                    <a:pt x="301571" y="106660"/>
                    <a:pt x="301571" y="106660"/>
                    <a:pt x="301391" y="106840"/>
                  </a:cubicBezTo>
                  <a:cubicBezTo>
                    <a:pt x="298143" y="115323"/>
                    <a:pt x="294533" y="123624"/>
                    <a:pt x="290924" y="131926"/>
                  </a:cubicBezTo>
                  <a:cubicBezTo>
                    <a:pt x="290924" y="131926"/>
                    <a:pt x="290924" y="131926"/>
                    <a:pt x="290924" y="131926"/>
                  </a:cubicBezTo>
                  <a:cubicBezTo>
                    <a:pt x="312581" y="191663"/>
                    <a:pt x="301211" y="261867"/>
                    <a:pt x="303376" y="325214"/>
                  </a:cubicBezTo>
                  <a:cubicBezTo>
                    <a:pt x="305181" y="377371"/>
                    <a:pt x="310776" y="429167"/>
                    <a:pt x="312761" y="481143"/>
                  </a:cubicBezTo>
                  <a:cubicBezTo>
                    <a:pt x="314385" y="522110"/>
                    <a:pt x="316009" y="567048"/>
                    <a:pt x="304279" y="606933"/>
                  </a:cubicBezTo>
                  <a:cubicBezTo>
                    <a:pt x="297421" y="630034"/>
                    <a:pt x="286592" y="649164"/>
                    <a:pt x="270891" y="667031"/>
                  </a:cubicBezTo>
                  <a:cubicBezTo>
                    <a:pt x="254648" y="685439"/>
                    <a:pt x="232270" y="696628"/>
                    <a:pt x="209711" y="704750"/>
                  </a:cubicBezTo>
                  <a:cubicBezTo>
                    <a:pt x="189678" y="711969"/>
                    <a:pt x="167480" y="713593"/>
                    <a:pt x="146364" y="715398"/>
                  </a:cubicBezTo>
                  <a:cubicBezTo>
                    <a:pt x="135355" y="716300"/>
                    <a:pt x="124527" y="717383"/>
                    <a:pt x="113518" y="717744"/>
                  </a:cubicBezTo>
                  <a:cubicBezTo>
                    <a:pt x="81935" y="719007"/>
                    <a:pt x="47284" y="717564"/>
                    <a:pt x="17506" y="706374"/>
                  </a:cubicBezTo>
                  <a:cubicBezTo>
                    <a:pt x="11550" y="704208"/>
                    <a:pt x="5775" y="701682"/>
                    <a:pt x="0" y="699155"/>
                  </a:cubicBezTo>
                  <a:cubicBezTo>
                    <a:pt x="180" y="712510"/>
                    <a:pt x="361" y="726046"/>
                    <a:pt x="542" y="739401"/>
                  </a:cubicBezTo>
                  <a:cubicBezTo>
                    <a:pt x="1083" y="780368"/>
                    <a:pt x="13897" y="793001"/>
                    <a:pt x="54684" y="795347"/>
                  </a:cubicBezTo>
                  <a:cubicBezTo>
                    <a:pt x="70565" y="796250"/>
                    <a:pt x="273418" y="795889"/>
                    <a:pt x="286773" y="794626"/>
                  </a:cubicBezTo>
                  <a:cubicBezTo>
                    <a:pt x="321243" y="791377"/>
                    <a:pt x="317814" y="785602"/>
                    <a:pt x="319438" y="750590"/>
                  </a:cubicBezTo>
                  <a:cubicBezTo>
                    <a:pt x="319438" y="749688"/>
                    <a:pt x="319438" y="748785"/>
                    <a:pt x="319438" y="747883"/>
                  </a:cubicBezTo>
                  <a:cubicBezTo>
                    <a:pt x="322507" y="655480"/>
                    <a:pt x="325755" y="563078"/>
                    <a:pt x="328462" y="470495"/>
                  </a:cubicBezTo>
                  <a:cubicBezTo>
                    <a:pt x="330086" y="414368"/>
                    <a:pt x="342720" y="124888"/>
                    <a:pt x="340734" y="35734"/>
                  </a:cubicBezTo>
                  <a:cubicBezTo>
                    <a:pt x="340734" y="24545"/>
                    <a:pt x="338569" y="13536"/>
                    <a:pt x="331530" y="0"/>
                  </a:cubicBezTo>
                  <a:close/>
                </a:path>
              </a:pathLst>
            </a:custGeom>
            <a:solidFill>
              <a:srgbClr val="FFFFFF"/>
            </a:solidFill>
            <a:ln w="1804" cap="flat">
              <a:noFill/>
              <a:prstDash val="solid"/>
              <a:miter/>
            </a:ln>
          </p:spPr>
          <p:txBody>
            <a:bodyPr rtlCol="0" anchor="ctr"/>
            <a:lstStyle/>
            <a:p>
              <a:endParaRPr lang="en-US"/>
            </a:p>
          </p:txBody>
        </p:sp>
        <p:sp>
          <p:nvSpPr>
            <p:cNvPr id="147" name="Freeform 625">
              <a:extLst>
                <a:ext uri="{FF2B5EF4-FFF2-40B4-BE49-F238E27FC236}">
                  <a16:creationId xmlns:a16="http://schemas.microsoft.com/office/drawing/2014/main" id="{A07AC145-0CEC-F81C-FA10-349574B3D76E}"/>
                </a:ext>
              </a:extLst>
            </p:cNvPr>
            <p:cNvSpPr/>
            <p:nvPr/>
          </p:nvSpPr>
          <p:spPr>
            <a:xfrm>
              <a:off x="4816140" y="3417856"/>
              <a:ext cx="383929" cy="1272248"/>
            </a:xfrm>
            <a:custGeom>
              <a:avLst/>
              <a:gdLst>
                <a:gd name="connsiteX0" fmla="*/ 365760 w 383929"/>
                <a:gd name="connsiteY0" fmla="*/ 447890 h 1272248"/>
                <a:gd name="connsiteX1" fmla="*/ 366482 w 383929"/>
                <a:gd name="connsiteY1" fmla="*/ 435076 h 1272248"/>
                <a:gd name="connsiteX2" fmla="*/ 382003 w 383929"/>
                <a:gd name="connsiteY2" fmla="*/ 356751 h 1272248"/>
                <a:gd name="connsiteX3" fmla="*/ 375506 w 383929"/>
                <a:gd name="connsiteY3" fmla="*/ 308744 h 1272248"/>
                <a:gd name="connsiteX4" fmla="*/ 295736 w 383929"/>
                <a:gd name="connsiteY4" fmla="*/ 200641 h 1272248"/>
                <a:gd name="connsiteX5" fmla="*/ 266680 w 383929"/>
                <a:gd name="connsiteY5" fmla="*/ 183857 h 1272248"/>
                <a:gd name="connsiteX6" fmla="*/ 276967 w 383929"/>
                <a:gd name="connsiteY6" fmla="*/ 25040 h 1272248"/>
                <a:gd name="connsiteX7" fmla="*/ 141431 w 383929"/>
                <a:gd name="connsiteY7" fmla="*/ 28469 h 1272248"/>
                <a:gd name="connsiteX8" fmla="*/ 109488 w 383929"/>
                <a:gd name="connsiteY8" fmla="*/ 92176 h 1272248"/>
                <a:gd name="connsiteX9" fmla="*/ 151357 w 383929"/>
                <a:gd name="connsiteY9" fmla="*/ 179164 h 1272248"/>
                <a:gd name="connsiteX10" fmla="*/ 124647 w 383929"/>
                <a:gd name="connsiteY10" fmla="*/ 189271 h 1272248"/>
                <a:gd name="connsiteX11" fmla="*/ 32425 w 383929"/>
                <a:gd name="connsiteY11" fmla="*/ 271928 h 1272248"/>
                <a:gd name="connsiteX12" fmla="*/ 16363 w 383929"/>
                <a:gd name="connsiteY12" fmla="*/ 301887 h 1272248"/>
                <a:gd name="connsiteX13" fmla="*/ 8964 w 383929"/>
                <a:gd name="connsiteY13" fmla="*/ 359999 h 1272248"/>
                <a:gd name="connsiteX14" fmla="*/ 4632 w 383929"/>
                <a:gd name="connsiteY14" fmla="*/ 479112 h 1272248"/>
                <a:gd name="connsiteX15" fmla="*/ 1023 w 383929"/>
                <a:gd name="connsiteY15" fmla="*/ 636124 h 1272248"/>
                <a:gd name="connsiteX16" fmla="*/ 3369 w 383929"/>
                <a:gd name="connsiteY16" fmla="*/ 1052477 h 1272248"/>
                <a:gd name="connsiteX17" fmla="*/ 6437 w 383929"/>
                <a:gd name="connsiteY17" fmla="*/ 1223205 h 1272248"/>
                <a:gd name="connsiteX18" fmla="*/ 43073 w 383929"/>
                <a:gd name="connsiteY18" fmla="*/ 1265616 h 1272248"/>
                <a:gd name="connsiteX19" fmla="*/ 130422 w 383929"/>
                <a:gd name="connsiteY19" fmla="*/ 1271211 h 1272248"/>
                <a:gd name="connsiteX20" fmla="*/ 327319 w 383929"/>
                <a:gd name="connsiteY20" fmla="*/ 1269226 h 1272248"/>
                <a:gd name="connsiteX21" fmla="*/ 354029 w 383929"/>
                <a:gd name="connsiteY21" fmla="*/ 1232409 h 1272248"/>
                <a:gd name="connsiteX22" fmla="*/ 358361 w 383929"/>
                <a:gd name="connsiteY22" fmla="*/ 1139645 h 1272248"/>
                <a:gd name="connsiteX23" fmla="*/ 366663 w 383929"/>
                <a:gd name="connsiteY23" fmla="*/ 870379 h 1272248"/>
                <a:gd name="connsiteX24" fmla="*/ 378213 w 383929"/>
                <a:gd name="connsiteY24" fmla="*/ 561227 h 1272248"/>
                <a:gd name="connsiteX25" fmla="*/ 365760 w 383929"/>
                <a:gd name="connsiteY25" fmla="*/ 447890 h 1272248"/>
                <a:gd name="connsiteX26" fmla="*/ 126272 w 383929"/>
                <a:gd name="connsiteY26" fmla="*/ 97771 h 1272248"/>
                <a:gd name="connsiteX27" fmla="*/ 215425 w 383929"/>
                <a:gd name="connsiteY27" fmla="*/ 15114 h 1272248"/>
                <a:gd name="connsiteX28" fmla="*/ 290683 w 383929"/>
                <a:gd name="connsiteY28" fmla="*/ 101019 h 1272248"/>
                <a:gd name="connsiteX29" fmla="*/ 215967 w 383929"/>
                <a:gd name="connsiteY29" fmla="*/ 176277 h 1272248"/>
                <a:gd name="connsiteX30" fmla="*/ 126272 w 383929"/>
                <a:gd name="connsiteY30" fmla="*/ 97771 h 1272248"/>
                <a:gd name="connsiteX31" fmla="*/ 25928 w 383929"/>
                <a:gd name="connsiteY31" fmla="*/ 351878 h 1272248"/>
                <a:gd name="connsiteX32" fmla="*/ 67257 w 383929"/>
                <a:gd name="connsiteY32" fmla="*/ 254783 h 1272248"/>
                <a:gd name="connsiteX33" fmla="*/ 160201 w 383929"/>
                <a:gd name="connsiteY33" fmla="*/ 195587 h 1272248"/>
                <a:gd name="connsiteX34" fmla="*/ 229142 w 383929"/>
                <a:gd name="connsiteY34" fmla="*/ 193602 h 1272248"/>
                <a:gd name="connsiteX35" fmla="*/ 284367 w 383929"/>
                <a:gd name="connsiteY35" fmla="*/ 210206 h 1272248"/>
                <a:gd name="connsiteX36" fmla="*/ 334899 w 383929"/>
                <a:gd name="connsiteY36" fmla="*/ 273191 h 1272248"/>
                <a:gd name="connsiteX37" fmla="*/ 367023 w 383929"/>
                <a:gd name="connsiteY37" fmla="*/ 344478 h 1272248"/>
                <a:gd name="connsiteX38" fmla="*/ 350961 w 383929"/>
                <a:gd name="connsiteY38" fmla="*/ 430564 h 1272248"/>
                <a:gd name="connsiteX39" fmla="*/ 345908 w 383929"/>
                <a:gd name="connsiteY39" fmla="*/ 439949 h 1272248"/>
                <a:gd name="connsiteX40" fmla="*/ 329846 w 383929"/>
                <a:gd name="connsiteY40" fmla="*/ 445904 h 1272248"/>
                <a:gd name="connsiteX41" fmla="*/ 313242 w 383929"/>
                <a:gd name="connsiteY41" fmla="*/ 432549 h 1272248"/>
                <a:gd name="connsiteX42" fmla="*/ 315047 w 383929"/>
                <a:gd name="connsiteY42" fmla="*/ 408727 h 1272248"/>
                <a:gd name="connsiteX43" fmla="*/ 307287 w 383929"/>
                <a:gd name="connsiteY43" fmla="*/ 319934 h 1272248"/>
                <a:gd name="connsiteX44" fmla="*/ 289420 w 383929"/>
                <a:gd name="connsiteY44" fmla="*/ 297375 h 1272248"/>
                <a:gd name="connsiteX45" fmla="*/ 277689 w 383929"/>
                <a:gd name="connsiteY45" fmla="*/ 298638 h 1272248"/>
                <a:gd name="connsiteX46" fmla="*/ 277689 w 383929"/>
                <a:gd name="connsiteY46" fmla="*/ 308564 h 1272248"/>
                <a:gd name="connsiteX47" fmla="*/ 298804 w 383929"/>
                <a:gd name="connsiteY47" fmla="*/ 419014 h 1272248"/>
                <a:gd name="connsiteX48" fmla="*/ 317032 w 383929"/>
                <a:gd name="connsiteY48" fmla="*/ 458899 h 1272248"/>
                <a:gd name="connsiteX49" fmla="*/ 328763 w 383929"/>
                <a:gd name="connsiteY49" fmla="*/ 487052 h 1272248"/>
                <a:gd name="connsiteX50" fmla="*/ 303497 w 383929"/>
                <a:gd name="connsiteY50" fmla="*/ 568266 h 1272248"/>
                <a:gd name="connsiteX51" fmla="*/ 285810 w 383929"/>
                <a:gd name="connsiteY51" fmla="*/ 609955 h 1272248"/>
                <a:gd name="connsiteX52" fmla="*/ 259100 w 383929"/>
                <a:gd name="connsiteY52" fmla="*/ 628003 h 1272248"/>
                <a:gd name="connsiteX53" fmla="*/ 239609 w 383929"/>
                <a:gd name="connsiteY53" fmla="*/ 605985 h 1272248"/>
                <a:gd name="connsiteX54" fmla="*/ 248813 w 383929"/>
                <a:gd name="connsiteY54" fmla="*/ 561588 h 1272248"/>
                <a:gd name="connsiteX55" fmla="*/ 269929 w 383929"/>
                <a:gd name="connsiteY55" fmla="*/ 479112 h 1272248"/>
                <a:gd name="connsiteX56" fmla="*/ 241594 w 383929"/>
                <a:gd name="connsiteY56" fmla="*/ 422082 h 1272248"/>
                <a:gd name="connsiteX57" fmla="*/ 190340 w 383929"/>
                <a:gd name="connsiteY57" fmla="*/ 420638 h 1272248"/>
                <a:gd name="connsiteX58" fmla="*/ 143236 w 383929"/>
                <a:gd name="connsiteY58" fmla="*/ 445363 h 1272248"/>
                <a:gd name="connsiteX59" fmla="*/ 134212 w 383929"/>
                <a:gd name="connsiteY59" fmla="*/ 469547 h 1272248"/>
                <a:gd name="connsiteX60" fmla="*/ 161283 w 383929"/>
                <a:gd name="connsiteY60" fmla="*/ 588840 h 1272248"/>
                <a:gd name="connsiteX61" fmla="*/ 155147 w 383929"/>
                <a:gd name="connsiteY61" fmla="*/ 622769 h 1272248"/>
                <a:gd name="connsiteX62" fmla="*/ 105698 w 383929"/>
                <a:gd name="connsiteY62" fmla="*/ 588479 h 1272248"/>
                <a:gd name="connsiteX63" fmla="*/ 65271 w 383929"/>
                <a:gd name="connsiteY63" fmla="*/ 487052 h 1272248"/>
                <a:gd name="connsiteX64" fmla="*/ 89275 w 383929"/>
                <a:gd name="connsiteY64" fmla="*/ 407644 h 1272248"/>
                <a:gd name="connsiteX65" fmla="*/ 126993 w 383929"/>
                <a:gd name="connsiteY65" fmla="*/ 291961 h 1272248"/>
                <a:gd name="connsiteX66" fmla="*/ 122301 w 383929"/>
                <a:gd name="connsiteY66" fmla="*/ 283478 h 1272248"/>
                <a:gd name="connsiteX67" fmla="*/ 110751 w 383929"/>
                <a:gd name="connsiteY67" fmla="*/ 287449 h 1272248"/>
                <a:gd name="connsiteX68" fmla="*/ 66354 w 383929"/>
                <a:gd name="connsiteY68" fmla="*/ 382197 h 1272248"/>
                <a:gd name="connsiteX69" fmla="*/ 63647 w 383929"/>
                <a:gd name="connsiteY69" fmla="*/ 417029 h 1272248"/>
                <a:gd name="connsiteX70" fmla="*/ 42532 w 383929"/>
                <a:gd name="connsiteY70" fmla="*/ 439768 h 1272248"/>
                <a:gd name="connsiteX71" fmla="*/ 25928 w 383929"/>
                <a:gd name="connsiteY71" fmla="*/ 421360 h 1272248"/>
                <a:gd name="connsiteX72" fmla="*/ 25928 w 383929"/>
                <a:gd name="connsiteY72" fmla="*/ 351878 h 1272248"/>
                <a:gd name="connsiteX73" fmla="*/ 105878 w 383929"/>
                <a:gd name="connsiteY73" fmla="*/ 327153 h 1272248"/>
                <a:gd name="connsiteX74" fmla="*/ 84943 w 383929"/>
                <a:gd name="connsiteY74" fmla="*/ 388333 h 1272248"/>
                <a:gd name="connsiteX75" fmla="*/ 105878 w 383929"/>
                <a:gd name="connsiteY75" fmla="*/ 327153 h 1272248"/>
                <a:gd name="connsiteX76" fmla="*/ 348976 w 383929"/>
                <a:gd name="connsiteY76" fmla="*/ 930296 h 1272248"/>
                <a:gd name="connsiteX77" fmla="*/ 339952 w 383929"/>
                <a:gd name="connsiteY77" fmla="*/ 1207684 h 1272248"/>
                <a:gd name="connsiteX78" fmla="*/ 339952 w 383929"/>
                <a:gd name="connsiteY78" fmla="*/ 1210391 h 1272248"/>
                <a:gd name="connsiteX79" fmla="*/ 307287 w 383929"/>
                <a:gd name="connsiteY79" fmla="*/ 1254426 h 1272248"/>
                <a:gd name="connsiteX80" fmla="*/ 75198 w 383929"/>
                <a:gd name="connsiteY80" fmla="*/ 1255149 h 1272248"/>
                <a:gd name="connsiteX81" fmla="*/ 21055 w 383929"/>
                <a:gd name="connsiteY81" fmla="*/ 1199202 h 1272248"/>
                <a:gd name="connsiteX82" fmla="*/ 18890 w 383929"/>
                <a:gd name="connsiteY82" fmla="*/ 937515 h 1272248"/>
                <a:gd name="connsiteX83" fmla="*/ 14739 w 383929"/>
                <a:gd name="connsiteY83" fmla="*/ 601292 h 1272248"/>
                <a:gd name="connsiteX84" fmla="*/ 19973 w 383929"/>
                <a:gd name="connsiteY84" fmla="*/ 478751 h 1272248"/>
                <a:gd name="connsiteX85" fmla="*/ 20695 w 383929"/>
                <a:gd name="connsiteY85" fmla="*/ 473517 h 1272248"/>
                <a:gd name="connsiteX86" fmla="*/ 32786 w 383929"/>
                <a:gd name="connsiteY86" fmla="*/ 456011 h 1272248"/>
                <a:gd name="connsiteX87" fmla="*/ 44697 w 383929"/>
                <a:gd name="connsiteY87" fmla="*/ 473698 h 1272248"/>
                <a:gd name="connsiteX88" fmla="*/ 104434 w 383929"/>
                <a:gd name="connsiteY88" fmla="*/ 618437 h 1272248"/>
                <a:gd name="connsiteX89" fmla="*/ 128257 w 383929"/>
                <a:gd name="connsiteY89" fmla="*/ 638831 h 1272248"/>
                <a:gd name="connsiteX90" fmla="*/ 178789 w 383929"/>
                <a:gd name="connsiteY90" fmla="*/ 599488 h 1272248"/>
                <a:gd name="connsiteX91" fmla="*/ 160742 w 383929"/>
                <a:gd name="connsiteY91" fmla="*/ 521523 h 1272248"/>
                <a:gd name="connsiteX92" fmla="*/ 156772 w 383929"/>
                <a:gd name="connsiteY92" fmla="*/ 463952 h 1272248"/>
                <a:gd name="connsiteX93" fmla="*/ 156772 w 383929"/>
                <a:gd name="connsiteY93" fmla="*/ 463952 h 1272248"/>
                <a:gd name="connsiteX94" fmla="*/ 157855 w 383929"/>
                <a:gd name="connsiteY94" fmla="*/ 462508 h 1272248"/>
                <a:gd name="connsiteX95" fmla="*/ 158035 w 383929"/>
                <a:gd name="connsiteY95" fmla="*/ 462328 h 1272248"/>
                <a:gd name="connsiteX96" fmla="*/ 159298 w 383929"/>
                <a:gd name="connsiteY96" fmla="*/ 461064 h 1272248"/>
                <a:gd name="connsiteX97" fmla="*/ 159479 w 383929"/>
                <a:gd name="connsiteY97" fmla="*/ 460884 h 1272248"/>
                <a:gd name="connsiteX98" fmla="*/ 160742 w 383929"/>
                <a:gd name="connsiteY98" fmla="*/ 459621 h 1272248"/>
                <a:gd name="connsiteX99" fmla="*/ 160923 w 383929"/>
                <a:gd name="connsiteY99" fmla="*/ 459440 h 1272248"/>
                <a:gd name="connsiteX100" fmla="*/ 162547 w 383929"/>
                <a:gd name="connsiteY100" fmla="*/ 458177 h 1272248"/>
                <a:gd name="connsiteX101" fmla="*/ 162727 w 383929"/>
                <a:gd name="connsiteY101" fmla="*/ 457996 h 1272248"/>
                <a:gd name="connsiteX102" fmla="*/ 173917 w 383929"/>
                <a:gd name="connsiteY102" fmla="*/ 450777 h 1272248"/>
                <a:gd name="connsiteX103" fmla="*/ 174278 w 383929"/>
                <a:gd name="connsiteY103" fmla="*/ 450597 h 1272248"/>
                <a:gd name="connsiteX104" fmla="*/ 176624 w 383929"/>
                <a:gd name="connsiteY104" fmla="*/ 449334 h 1272248"/>
                <a:gd name="connsiteX105" fmla="*/ 177346 w 383929"/>
                <a:gd name="connsiteY105" fmla="*/ 448973 h 1272248"/>
                <a:gd name="connsiteX106" fmla="*/ 179692 w 383929"/>
                <a:gd name="connsiteY106" fmla="*/ 447709 h 1272248"/>
                <a:gd name="connsiteX107" fmla="*/ 180775 w 383929"/>
                <a:gd name="connsiteY107" fmla="*/ 447168 h 1272248"/>
                <a:gd name="connsiteX108" fmla="*/ 183301 w 383929"/>
                <a:gd name="connsiteY108" fmla="*/ 445904 h 1272248"/>
                <a:gd name="connsiteX109" fmla="*/ 184565 w 383929"/>
                <a:gd name="connsiteY109" fmla="*/ 445363 h 1272248"/>
                <a:gd name="connsiteX110" fmla="*/ 187091 w 383929"/>
                <a:gd name="connsiteY110" fmla="*/ 444100 h 1272248"/>
                <a:gd name="connsiteX111" fmla="*/ 188716 w 383929"/>
                <a:gd name="connsiteY111" fmla="*/ 443378 h 1272248"/>
                <a:gd name="connsiteX112" fmla="*/ 191062 w 383929"/>
                <a:gd name="connsiteY112" fmla="*/ 442115 h 1272248"/>
                <a:gd name="connsiteX113" fmla="*/ 193047 w 383929"/>
                <a:gd name="connsiteY113" fmla="*/ 441212 h 1272248"/>
                <a:gd name="connsiteX114" fmla="*/ 195213 w 383929"/>
                <a:gd name="connsiteY114" fmla="*/ 440129 h 1272248"/>
                <a:gd name="connsiteX115" fmla="*/ 199544 w 383929"/>
                <a:gd name="connsiteY115" fmla="*/ 437964 h 1272248"/>
                <a:gd name="connsiteX116" fmla="*/ 238346 w 383929"/>
                <a:gd name="connsiteY116" fmla="*/ 439768 h 1272248"/>
                <a:gd name="connsiteX117" fmla="*/ 254769 w 383929"/>
                <a:gd name="connsiteY117" fmla="*/ 480556 h 1272248"/>
                <a:gd name="connsiteX118" fmla="*/ 250979 w 383929"/>
                <a:gd name="connsiteY118" fmla="*/ 494271 h 1272248"/>
                <a:gd name="connsiteX119" fmla="*/ 250077 w 383929"/>
                <a:gd name="connsiteY119" fmla="*/ 497881 h 1272248"/>
                <a:gd name="connsiteX120" fmla="*/ 246828 w 383929"/>
                <a:gd name="connsiteY120" fmla="*/ 510334 h 1272248"/>
                <a:gd name="connsiteX121" fmla="*/ 231307 w 383929"/>
                <a:gd name="connsiteY121" fmla="*/ 565017 h 1272248"/>
                <a:gd name="connsiteX122" fmla="*/ 222464 w 383929"/>
                <a:gd name="connsiteY122" fmla="*/ 601112 h 1272248"/>
                <a:gd name="connsiteX123" fmla="*/ 238165 w 383929"/>
                <a:gd name="connsiteY123" fmla="*/ 639733 h 1272248"/>
                <a:gd name="connsiteX124" fmla="*/ 290864 w 383929"/>
                <a:gd name="connsiteY124" fmla="*/ 631612 h 1272248"/>
                <a:gd name="connsiteX125" fmla="*/ 298263 w 383929"/>
                <a:gd name="connsiteY125" fmla="*/ 620603 h 1272248"/>
                <a:gd name="connsiteX126" fmla="*/ 311618 w 383929"/>
                <a:gd name="connsiteY126" fmla="*/ 591908 h 1272248"/>
                <a:gd name="connsiteX127" fmla="*/ 322086 w 383929"/>
                <a:gd name="connsiteY127" fmla="*/ 566822 h 1272248"/>
                <a:gd name="connsiteX128" fmla="*/ 322266 w 383929"/>
                <a:gd name="connsiteY128" fmla="*/ 566461 h 1272248"/>
                <a:gd name="connsiteX129" fmla="*/ 326958 w 383929"/>
                <a:gd name="connsiteY129" fmla="*/ 554008 h 1272248"/>
                <a:gd name="connsiteX130" fmla="*/ 327139 w 383929"/>
                <a:gd name="connsiteY130" fmla="*/ 553467 h 1272248"/>
                <a:gd name="connsiteX131" fmla="*/ 331290 w 383929"/>
                <a:gd name="connsiteY131" fmla="*/ 541555 h 1272248"/>
                <a:gd name="connsiteX132" fmla="*/ 331651 w 383929"/>
                <a:gd name="connsiteY132" fmla="*/ 540834 h 1272248"/>
                <a:gd name="connsiteX133" fmla="*/ 335621 w 383929"/>
                <a:gd name="connsiteY133" fmla="*/ 528922 h 1272248"/>
                <a:gd name="connsiteX134" fmla="*/ 336162 w 383929"/>
                <a:gd name="connsiteY134" fmla="*/ 527118 h 1272248"/>
                <a:gd name="connsiteX135" fmla="*/ 339591 w 383929"/>
                <a:gd name="connsiteY135" fmla="*/ 515928 h 1272248"/>
                <a:gd name="connsiteX136" fmla="*/ 339952 w 383929"/>
                <a:gd name="connsiteY136" fmla="*/ 515026 h 1272248"/>
                <a:gd name="connsiteX137" fmla="*/ 343201 w 383929"/>
                <a:gd name="connsiteY137" fmla="*/ 503295 h 1272248"/>
                <a:gd name="connsiteX138" fmla="*/ 343923 w 383929"/>
                <a:gd name="connsiteY138" fmla="*/ 500588 h 1272248"/>
                <a:gd name="connsiteX139" fmla="*/ 346810 w 383929"/>
                <a:gd name="connsiteY139" fmla="*/ 488677 h 1272248"/>
                <a:gd name="connsiteX140" fmla="*/ 352225 w 383929"/>
                <a:gd name="connsiteY140" fmla="*/ 459981 h 1272248"/>
                <a:gd name="connsiteX141" fmla="*/ 361609 w 383929"/>
                <a:gd name="connsiteY141" fmla="*/ 496076 h 1272248"/>
                <a:gd name="connsiteX142" fmla="*/ 348976 w 383929"/>
                <a:gd name="connsiteY142" fmla="*/ 930296 h 127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383929" h="1272248">
                  <a:moveTo>
                    <a:pt x="365760" y="447890"/>
                  </a:moveTo>
                  <a:cubicBezTo>
                    <a:pt x="364136" y="444280"/>
                    <a:pt x="364858" y="438866"/>
                    <a:pt x="366482" y="435076"/>
                  </a:cubicBezTo>
                  <a:cubicBezTo>
                    <a:pt x="376228" y="409810"/>
                    <a:pt x="375325" y="382558"/>
                    <a:pt x="382003" y="356751"/>
                  </a:cubicBezTo>
                  <a:cubicBezTo>
                    <a:pt x="385612" y="342673"/>
                    <a:pt x="384529" y="321378"/>
                    <a:pt x="375506" y="308744"/>
                  </a:cubicBezTo>
                  <a:cubicBezTo>
                    <a:pt x="348435" y="270845"/>
                    <a:pt x="330207" y="229877"/>
                    <a:pt x="295736" y="200641"/>
                  </a:cubicBezTo>
                  <a:cubicBezTo>
                    <a:pt x="286352" y="192700"/>
                    <a:pt x="275523" y="191617"/>
                    <a:pt x="266680" y="183857"/>
                  </a:cubicBezTo>
                  <a:cubicBezTo>
                    <a:pt x="322988" y="132783"/>
                    <a:pt x="318657" y="62037"/>
                    <a:pt x="276967" y="25040"/>
                  </a:cubicBezTo>
                  <a:cubicBezTo>
                    <a:pt x="231849" y="-15025"/>
                    <a:pt x="175541" y="-1851"/>
                    <a:pt x="141431" y="28469"/>
                  </a:cubicBezTo>
                  <a:cubicBezTo>
                    <a:pt x="120677" y="46877"/>
                    <a:pt x="112917" y="65827"/>
                    <a:pt x="109488" y="92176"/>
                  </a:cubicBezTo>
                  <a:cubicBezTo>
                    <a:pt x="104615" y="129715"/>
                    <a:pt x="127896" y="156064"/>
                    <a:pt x="151357" y="179164"/>
                  </a:cubicBezTo>
                  <a:cubicBezTo>
                    <a:pt x="142153" y="185842"/>
                    <a:pt x="133130" y="187105"/>
                    <a:pt x="124647" y="189271"/>
                  </a:cubicBezTo>
                  <a:cubicBezTo>
                    <a:pt x="93606" y="196490"/>
                    <a:pt x="54263" y="249730"/>
                    <a:pt x="32425" y="271928"/>
                  </a:cubicBezTo>
                  <a:cubicBezTo>
                    <a:pt x="23943" y="280410"/>
                    <a:pt x="18168" y="290336"/>
                    <a:pt x="16363" y="301887"/>
                  </a:cubicBezTo>
                  <a:cubicBezTo>
                    <a:pt x="13295" y="321197"/>
                    <a:pt x="10047" y="340508"/>
                    <a:pt x="8964" y="359999"/>
                  </a:cubicBezTo>
                  <a:cubicBezTo>
                    <a:pt x="6798" y="399703"/>
                    <a:pt x="9505" y="439227"/>
                    <a:pt x="4632" y="479112"/>
                  </a:cubicBezTo>
                  <a:cubicBezTo>
                    <a:pt x="-1684" y="531088"/>
                    <a:pt x="-60" y="583606"/>
                    <a:pt x="1023" y="636124"/>
                  </a:cubicBezTo>
                  <a:cubicBezTo>
                    <a:pt x="3730" y="774908"/>
                    <a:pt x="2647" y="913693"/>
                    <a:pt x="3369" y="1052477"/>
                  </a:cubicBezTo>
                  <a:cubicBezTo>
                    <a:pt x="3730" y="1109326"/>
                    <a:pt x="4632" y="1166356"/>
                    <a:pt x="6437" y="1223205"/>
                  </a:cubicBezTo>
                  <a:cubicBezTo>
                    <a:pt x="7339" y="1254607"/>
                    <a:pt x="11851" y="1257856"/>
                    <a:pt x="43073" y="1265616"/>
                  </a:cubicBezTo>
                  <a:cubicBezTo>
                    <a:pt x="71949" y="1272835"/>
                    <a:pt x="101727" y="1273196"/>
                    <a:pt x="130422" y="1271211"/>
                  </a:cubicBezTo>
                  <a:cubicBezTo>
                    <a:pt x="195934" y="1266338"/>
                    <a:pt x="261807" y="1276805"/>
                    <a:pt x="327319" y="1269226"/>
                  </a:cubicBezTo>
                  <a:cubicBezTo>
                    <a:pt x="355654" y="1265977"/>
                    <a:pt x="356195" y="1261826"/>
                    <a:pt x="354029" y="1232409"/>
                  </a:cubicBezTo>
                  <a:cubicBezTo>
                    <a:pt x="354029" y="1231506"/>
                    <a:pt x="356015" y="1169604"/>
                    <a:pt x="358361" y="1139645"/>
                  </a:cubicBezTo>
                  <a:cubicBezTo>
                    <a:pt x="365038" y="1049950"/>
                    <a:pt x="363414" y="960074"/>
                    <a:pt x="366663" y="870379"/>
                  </a:cubicBezTo>
                  <a:cubicBezTo>
                    <a:pt x="368648" y="817139"/>
                    <a:pt x="381461" y="611218"/>
                    <a:pt x="378213" y="561227"/>
                  </a:cubicBezTo>
                  <a:cubicBezTo>
                    <a:pt x="375506" y="522967"/>
                    <a:pt x="382183" y="484165"/>
                    <a:pt x="365760" y="447890"/>
                  </a:cubicBezTo>
                  <a:close/>
                  <a:moveTo>
                    <a:pt x="126272" y="97771"/>
                  </a:moveTo>
                  <a:cubicBezTo>
                    <a:pt x="128979" y="41643"/>
                    <a:pt x="173195" y="14753"/>
                    <a:pt x="215425" y="15114"/>
                  </a:cubicBezTo>
                  <a:cubicBezTo>
                    <a:pt x="254227" y="15475"/>
                    <a:pt x="295736" y="44531"/>
                    <a:pt x="290683" y="101019"/>
                  </a:cubicBezTo>
                  <a:cubicBezTo>
                    <a:pt x="289239" y="144694"/>
                    <a:pt x="256754" y="177540"/>
                    <a:pt x="215967" y="176277"/>
                  </a:cubicBezTo>
                  <a:cubicBezTo>
                    <a:pt x="160562" y="176999"/>
                    <a:pt x="123925" y="143611"/>
                    <a:pt x="126272" y="97771"/>
                  </a:cubicBezTo>
                  <a:close/>
                  <a:moveTo>
                    <a:pt x="25928" y="351878"/>
                  </a:moveTo>
                  <a:cubicBezTo>
                    <a:pt x="25567" y="313437"/>
                    <a:pt x="38742" y="281312"/>
                    <a:pt x="67257" y="254783"/>
                  </a:cubicBezTo>
                  <a:cubicBezTo>
                    <a:pt x="97396" y="226809"/>
                    <a:pt x="115443" y="197573"/>
                    <a:pt x="160201" y="195587"/>
                  </a:cubicBezTo>
                  <a:cubicBezTo>
                    <a:pt x="179511" y="194685"/>
                    <a:pt x="209831" y="193602"/>
                    <a:pt x="229142" y="193602"/>
                  </a:cubicBezTo>
                  <a:cubicBezTo>
                    <a:pt x="243760" y="193602"/>
                    <a:pt x="274982" y="199738"/>
                    <a:pt x="284367" y="210206"/>
                  </a:cubicBezTo>
                  <a:cubicBezTo>
                    <a:pt x="300068" y="228614"/>
                    <a:pt x="318837" y="243413"/>
                    <a:pt x="334899" y="273191"/>
                  </a:cubicBezTo>
                  <a:cubicBezTo>
                    <a:pt x="343201" y="288712"/>
                    <a:pt x="369370" y="327153"/>
                    <a:pt x="367023" y="344478"/>
                  </a:cubicBezTo>
                  <a:cubicBezTo>
                    <a:pt x="362151" y="373354"/>
                    <a:pt x="362151" y="402952"/>
                    <a:pt x="350961" y="430564"/>
                  </a:cubicBezTo>
                  <a:cubicBezTo>
                    <a:pt x="349698" y="433813"/>
                    <a:pt x="348074" y="437061"/>
                    <a:pt x="345908" y="439949"/>
                  </a:cubicBezTo>
                  <a:cubicBezTo>
                    <a:pt x="341938" y="445183"/>
                    <a:pt x="337065" y="448251"/>
                    <a:pt x="329846" y="445904"/>
                  </a:cubicBezTo>
                  <a:cubicBezTo>
                    <a:pt x="322807" y="443559"/>
                    <a:pt x="314506" y="440671"/>
                    <a:pt x="313242" y="432549"/>
                  </a:cubicBezTo>
                  <a:cubicBezTo>
                    <a:pt x="312160" y="424609"/>
                    <a:pt x="313062" y="416668"/>
                    <a:pt x="315047" y="408727"/>
                  </a:cubicBezTo>
                  <a:cubicBezTo>
                    <a:pt x="323168" y="378047"/>
                    <a:pt x="317032" y="348810"/>
                    <a:pt x="307287" y="319934"/>
                  </a:cubicBezTo>
                  <a:cubicBezTo>
                    <a:pt x="304219" y="310549"/>
                    <a:pt x="298263" y="302608"/>
                    <a:pt x="289420" y="297375"/>
                  </a:cubicBezTo>
                  <a:cubicBezTo>
                    <a:pt x="285269" y="294848"/>
                    <a:pt x="280757" y="294306"/>
                    <a:pt x="277689" y="298638"/>
                  </a:cubicBezTo>
                  <a:cubicBezTo>
                    <a:pt x="275523" y="301706"/>
                    <a:pt x="275162" y="305857"/>
                    <a:pt x="277689" y="308564"/>
                  </a:cubicBezTo>
                  <a:cubicBezTo>
                    <a:pt x="308550" y="340869"/>
                    <a:pt x="304760" y="380031"/>
                    <a:pt x="298804" y="419014"/>
                  </a:cubicBezTo>
                  <a:cubicBezTo>
                    <a:pt x="295917" y="437422"/>
                    <a:pt x="300429" y="451680"/>
                    <a:pt x="317032" y="458899"/>
                  </a:cubicBezTo>
                  <a:cubicBezTo>
                    <a:pt x="331470" y="465215"/>
                    <a:pt x="331470" y="475322"/>
                    <a:pt x="328763" y="487052"/>
                  </a:cubicBezTo>
                  <a:cubicBezTo>
                    <a:pt x="322266" y="514665"/>
                    <a:pt x="316852" y="542638"/>
                    <a:pt x="303497" y="568266"/>
                  </a:cubicBezTo>
                  <a:cubicBezTo>
                    <a:pt x="296639" y="581621"/>
                    <a:pt x="291586" y="596059"/>
                    <a:pt x="285810" y="609955"/>
                  </a:cubicBezTo>
                  <a:cubicBezTo>
                    <a:pt x="280757" y="621686"/>
                    <a:pt x="272275" y="628544"/>
                    <a:pt x="259100" y="628003"/>
                  </a:cubicBezTo>
                  <a:cubicBezTo>
                    <a:pt x="244843" y="627461"/>
                    <a:pt x="237624" y="620061"/>
                    <a:pt x="239609" y="605985"/>
                  </a:cubicBezTo>
                  <a:cubicBezTo>
                    <a:pt x="241594" y="591005"/>
                    <a:pt x="245204" y="576387"/>
                    <a:pt x="248813" y="561588"/>
                  </a:cubicBezTo>
                  <a:cubicBezTo>
                    <a:pt x="255491" y="533976"/>
                    <a:pt x="262168" y="506363"/>
                    <a:pt x="269929" y="479112"/>
                  </a:cubicBezTo>
                  <a:cubicBezTo>
                    <a:pt x="278050" y="450777"/>
                    <a:pt x="260003" y="436700"/>
                    <a:pt x="241594" y="422082"/>
                  </a:cubicBezTo>
                  <a:cubicBezTo>
                    <a:pt x="224630" y="408727"/>
                    <a:pt x="208568" y="408727"/>
                    <a:pt x="190340" y="420638"/>
                  </a:cubicBezTo>
                  <a:cubicBezTo>
                    <a:pt x="175541" y="430203"/>
                    <a:pt x="157855" y="434896"/>
                    <a:pt x="143236" y="445363"/>
                  </a:cubicBezTo>
                  <a:cubicBezTo>
                    <a:pt x="134393" y="451680"/>
                    <a:pt x="131686" y="457274"/>
                    <a:pt x="134212" y="469547"/>
                  </a:cubicBezTo>
                  <a:cubicBezTo>
                    <a:pt x="142695" y="509431"/>
                    <a:pt x="151177" y="549316"/>
                    <a:pt x="161283" y="588840"/>
                  </a:cubicBezTo>
                  <a:cubicBezTo>
                    <a:pt x="164171" y="599668"/>
                    <a:pt x="169585" y="614286"/>
                    <a:pt x="155147" y="622769"/>
                  </a:cubicBezTo>
                  <a:cubicBezTo>
                    <a:pt x="124286" y="635943"/>
                    <a:pt x="109488" y="597502"/>
                    <a:pt x="105698" y="588479"/>
                  </a:cubicBezTo>
                  <a:cubicBezTo>
                    <a:pt x="91982" y="554730"/>
                    <a:pt x="78085" y="521162"/>
                    <a:pt x="65271" y="487052"/>
                  </a:cubicBezTo>
                  <a:cubicBezTo>
                    <a:pt x="53360" y="455109"/>
                    <a:pt x="67798" y="427135"/>
                    <a:pt x="89275" y="407644"/>
                  </a:cubicBezTo>
                  <a:cubicBezTo>
                    <a:pt x="125369" y="374979"/>
                    <a:pt x="119233" y="331845"/>
                    <a:pt x="126993" y="291961"/>
                  </a:cubicBezTo>
                  <a:cubicBezTo>
                    <a:pt x="127715" y="288712"/>
                    <a:pt x="126452" y="284742"/>
                    <a:pt x="122301" y="283478"/>
                  </a:cubicBezTo>
                  <a:cubicBezTo>
                    <a:pt x="117609" y="282035"/>
                    <a:pt x="114180" y="283839"/>
                    <a:pt x="110751" y="287449"/>
                  </a:cubicBezTo>
                  <a:cubicBezTo>
                    <a:pt x="78807" y="320836"/>
                    <a:pt x="63286" y="334372"/>
                    <a:pt x="66354" y="382197"/>
                  </a:cubicBezTo>
                  <a:cubicBezTo>
                    <a:pt x="66715" y="387431"/>
                    <a:pt x="65452" y="412156"/>
                    <a:pt x="63647" y="417029"/>
                  </a:cubicBezTo>
                  <a:cubicBezTo>
                    <a:pt x="60760" y="425511"/>
                    <a:pt x="52638" y="440490"/>
                    <a:pt x="42532" y="439768"/>
                  </a:cubicBezTo>
                  <a:cubicBezTo>
                    <a:pt x="33328" y="439047"/>
                    <a:pt x="26650" y="430925"/>
                    <a:pt x="25928" y="421360"/>
                  </a:cubicBezTo>
                  <a:cubicBezTo>
                    <a:pt x="25387" y="406922"/>
                    <a:pt x="26109" y="360721"/>
                    <a:pt x="25928" y="351878"/>
                  </a:cubicBezTo>
                  <a:close/>
                  <a:moveTo>
                    <a:pt x="105878" y="327153"/>
                  </a:moveTo>
                  <a:cubicBezTo>
                    <a:pt x="107322" y="349892"/>
                    <a:pt x="102449" y="371730"/>
                    <a:pt x="84943" y="388333"/>
                  </a:cubicBezTo>
                  <a:cubicBezTo>
                    <a:pt x="70866" y="354946"/>
                    <a:pt x="99020" y="318310"/>
                    <a:pt x="105878" y="327153"/>
                  </a:cubicBezTo>
                  <a:close/>
                  <a:moveTo>
                    <a:pt x="348976" y="930296"/>
                  </a:moveTo>
                  <a:cubicBezTo>
                    <a:pt x="346269" y="1022698"/>
                    <a:pt x="343021" y="1115101"/>
                    <a:pt x="339952" y="1207684"/>
                  </a:cubicBezTo>
                  <a:cubicBezTo>
                    <a:pt x="339952" y="1208586"/>
                    <a:pt x="339952" y="1209489"/>
                    <a:pt x="339952" y="1210391"/>
                  </a:cubicBezTo>
                  <a:cubicBezTo>
                    <a:pt x="338328" y="1245403"/>
                    <a:pt x="341757" y="1251178"/>
                    <a:pt x="307287" y="1254426"/>
                  </a:cubicBezTo>
                  <a:cubicBezTo>
                    <a:pt x="293932" y="1255690"/>
                    <a:pt x="91260" y="1256051"/>
                    <a:pt x="75198" y="1255149"/>
                  </a:cubicBezTo>
                  <a:cubicBezTo>
                    <a:pt x="34591" y="1252802"/>
                    <a:pt x="21597" y="1240169"/>
                    <a:pt x="21055" y="1199202"/>
                  </a:cubicBezTo>
                  <a:cubicBezTo>
                    <a:pt x="19792" y="1112033"/>
                    <a:pt x="19431" y="1024684"/>
                    <a:pt x="18890" y="937515"/>
                  </a:cubicBezTo>
                  <a:cubicBezTo>
                    <a:pt x="18348" y="825441"/>
                    <a:pt x="18890" y="713367"/>
                    <a:pt x="14739" y="601292"/>
                  </a:cubicBezTo>
                  <a:cubicBezTo>
                    <a:pt x="13115" y="560325"/>
                    <a:pt x="16724" y="519538"/>
                    <a:pt x="19973" y="478751"/>
                  </a:cubicBezTo>
                  <a:cubicBezTo>
                    <a:pt x="20153" y="476946"/>
                    <a:pt x="20153" y="475141"/>
                    <a:pt x="20695" y="473517"/>
                  </a:cubicBezTo>
                  <a:cubicBezTo>
                    <a:pt x="22860" y="466479"/>
                    <a:pt x="21416" y="455830"/>
                    <a:pt x="32786" y="456011"/>
                  </a:cubicBezTo>
                  <a:cubicBezTo>
                    <a:pt x="43795" y="456192"/>
                    <a:pt x="42171" y="466298"/>
                    <a:pt x="44697" y="473698"/>
                  </a:cubicBezTo>
                  <a:cubicBezTo>
                    <a:pt x="61301" y="523328"/>
                    <a:pt x="75739" y="573860"/>
                    <a:pt x="104434" y="618437"/>
                  </a:cubicBezTo>
                  <a:cubicBezTo>
                    <a:pt x="110390" y="627642"/>
                    <a:pt x="117789" y="634680"/>
                    <a:pt x="128257" y="638831"/>
                  </a:cubicBezTo>
                  <a:cubicBezTo>
                    <a:pt x="157493" y="650020"/>
                    <a:pt x="184023" y="630349"/>
                    <a:pt x="178789" y="599488"/>
                  </a:cubicBezTo>
                  <a:cubicBezTo>
                    <a:pt x="174278" y="573319"/>
                    <a:pt x="167059" y="547511"/>
                    <a:pt x="160742" y="521523"/>
                  </a:cubicBezTo>
                  <a:cubicBezTo>
                    <a:pt x="152801" y="489038"/>
                    <a:pt x="149192" y="474780"/>
                    <a:pt x="156772" y="463952"/>
                  </a:cubicBezTo>
                  <a:cubicBezTo>
                    <a:pt x="156772" y="463952"/>
                    <a:pt x="156772" y="463952"/>
                    <a:pt x="156772" y="463952"/>
                  </a:cubicBezTo>
                  <a:cubicBezTo>
                    <a:pt x="157133" y="463411"/>
                    <a:pt x="157493" y="463049"/>
                    <a:pt x="157855" y="462508"/>
                  </a:cubicBezTo>
                  <a:cubicBezTo>
                    <a:pt x="157855" y="462508"/>
                    <a:pt x="158035" y="462328"/>
                    <a:pt x="158035" y="462328"/>
                  </a:cubicBezTo>
                  <a:cubicBezTo>
                    <a:pt x="158396" y="461786"/>
                    <a:pt x="158757" y="461425"/>
                    <a:pt x="159298" y="461064"/>
                  </a:cubicBezTo>
                  <a:cubicBezTo>
                    <a:pt x="159298" y="461064"/>
                    <a:pt x="159479" y="460884"/>
                    <a:pt x="159479" y="460884"/>
                  </a:cubicBezTo>
                  <a:cubicBezTo>
                    <a:pt x="159840" y="460523"/>
                    <a:pt x="160381" y="459981"/>
                    <a:pt x="160742" y="459621"/>
                  </a:cubicBezTo>
                  <a:cubicBezTo>
                    <a:pt x="160742" y="459621"/>
                    <a:pt x="160923" y="459440"/>
                    <a:pt x="160923" y="459440"/>
                  </a:cubicBezTo>
                  <a:cubicBezTo>
                    <a:pt x="161464" y="459079"/>
                    <a:pt x="162005" y="458538"/>
                    <a:pt x="162547" y="458177"/>
                  </a:cubicBezTo>
                  <a:cubicBezTo>
                    <a:pt x="162547" y="458177"/>
                    <a:pt x="162727" y="457996"/>
                    <a:pt x="162727" y="457996"/>
                  </a:cubicBezTo>
                  <a:cubicBezTo>
                    <a:pt x="165795" y="455650"/>
                    <a:pt x="169405" y="453304"/>
                    <a:pt x="173917" y="450777"/>
                  </a:cubicBezTo>
                  <a:cubicBezTo>
                    <a:pt x="174097" y="450777"/>
                    <a:pt x="174097" y="450597"/>
                    <a:pt x="174278" y="450597"/>
                  </a:cubicBezTo>
                  <a:cubicBezTo>
                    <a:pt x="175000" y="450236"/>
                    <a:pt x="175902" y="449694"/>
                    <a:pt x="176624" y="449334"/>
                  </a:cubicBezTo>
                  <a:cubicBezTo>
                    <a:pt x="176804" y="449153"/>
                    <a:pt x="177165" y="449153"/>
                    <a:pt x="177346" y="448973"/>
                  </a:cubicBezTo>
                  <a:cubicBezTo>
                    <a:pt x="178068" y="448611"/>
                    <a:pt x="178970" y="448070"/>
                    <a:pt x="179692" y="447709"/>
                  </a:cubicBezTo>
                  <a:cubicBezTo>
                    <a:pt x="180053" y="447529"/>
                    <a:pt x="180414" y="447348"/>
                    <a:pt x="180775" y="447168"/>
                  </a:cubicBezTo>
                  <a:cubicBezTo>
                    <a:pt x="181497" y="446807"/>
                    <a:pt x="182399" y="446266"/>
                    <a:pt x="183301" y="445904"/>
                  </a:cubicBezTo>
                  <a:cubicBezTo>
                    <a:pt x="183662" y="445724"/>
                    <a:pt x="184204" y="445543"/>
                    <a:pt x="184565" y="445363"/>
                  </a:cubicBezTo>
                  <a:cubicBezTo>
                    <a:pt x="185286" y="445002"/>
                    <a:pt x="186189" y="444641"/>
                    <a:pt x="187091" y="444100"/>
                  </a:cubicBezTo>
                  <a:cubicBezTo>
                    <a:pt x="187633" y="443919"/>
                    <a:pt x="188174" y="443559"/>
                    <a:pt x="188716" y="443378"/>
                  </a:cubicBezTo>
                  <a:cubicBezTo>
                    <a:pt x="189437" y="443017"/>
                    <a:pt x="190340" y="442656"/>
                    <a:pt x="191062" y="442115"/>
                  </a:cubicBezTo>
                  <a:cubicBezTo>
                    <a:pt x="191783" y="441754"/>
                    <a:pt x="192325" y="441393"/>
                    <a:pt x="193047" y="441212"/>
                  </a:cubicBezTo>
                  <a:cubicBezTo>
                    <a:pt x="193769" y="440851"/>
                    <a:pt x="194491" y="440490"/>
                    <a:pt x="195213" y="440129"/>
                  </a:cubicBezTo>
                  <a:cubicBezTo>
                    <a:pt x="196656" y="439408"/>
                    <a:pt x="198100" y="438685"/>
                    <a:pt x="199544" y="437964"/>
                  </a:cubicBezTo>
                  <a:cubicBezTo>
                    <a:pt x="213440" y="431286"/>
                    <a:pt x="224991" y="428398"/>
                    <a:pt x="238346" y="439768"/>
                  </a:cubicBezTo>
                  <a:cubicBezTo>
                    <a:pt x="251520" y="450958"/>
                    <a:pt x="260363" y="461245"/>
                    <a:pt x="254769" y="480556"/>
                  </a:cubicBezTo>
                  <a:cubicBezTo>
                    <a:pt x="253506" y="485067"/>
                    <a:pt x="252242" y="489760"/>
                    <a:pt x="250979" y="494271"/>
                  </a:cubicBezTo>
                  <a:cubicBezTo>
                    <a:pt x="250618" y="495535"/>
                    <a:pt x="250257" y="496618"/>
                    <a:pt x="250077" y="497881"/>
                  </a:cubicBezTo>
                  <a:cubicBezTo>
                    <a:pt x="248994" y="502032"/>
                    <a:pt x="247911" y="506183"/>
                    <a:pt x="246828" y="510334"/>
                  </a:cubicBezTo>
                  <a:cubicBezTo>
                    <a:pt x="241955" y="528742"/>
                    <a:pt x="237263" y="547150"/>
                    <a:pt x="231307" y="565017"/>
                  </a:cubicBezTo>
                  <a:cubicBezTo>
                    <a:pt x="227337" y="576748"/>
                    <a:pt x="224810" y="589020"/>
                    <a:pt x="222464" y="601112"/>
                  </a:cubicBezTo>
                  <a:cubicBezTo>
                    <a:pt x="217411" y="626378"/>
                    <a:pt x="219396" y="630529"/>
                    <a:pt x="238165" y="639733"/>
                  </a:cubicBezTo>
                  <a:cubicBezTo>
                    <a:pt x="260905" y="650742"/>
                    <a:pt x="277148" y="648216"/>
                    <a:pt x="290864" y="631612"/>
                  </a:cubicBezTo>
                  <a:cubicBezTo>
                    <a:pt x="293571" y="628183"/>
                    <a:pt x="296278" y="624573"/>
                    <a:pt x="298263" y="620603"/>
                  </a:cubicBezTo>
                  <a:cubicBezTo>
                    <a:pt x="302955" y="611038"/>
                    <a:pt x="307467" y="601473"/>
                    <a:pt x="311618" y="591908"/>
                  </a:cubicBezTo>
                  <a:cubicBezTo>
                    <a:pt x="315228" y="583606"/>
                    <a:pt x="318657" y="575304"/>
                    <a:pt x="322086" y="566822"/>
                  </a:cubicBezTo>
                  <a:cubicBezTo>
                    <a:pt x="322086" y="566642"/>
                    <a:pt x="322086" y="566642"/>
                    <a:pt x="322266" y="566461"/>
                  </a:cubicBezTo>
                  <a:cubicBezTo>
                    <a:pt x="323890" y="562310"/>
                    <a:pt x="325514" y="558159"/>
                    <a:pt x="326958" y="554008"/>
                  </a:cubicBezTo>
                  <a:cubicBezTo>
                    <a:pt x="326958" y="553828"/>
                    <a:pt x="327139" y="553648"/>
                    <a:pt x="327139" y="553467"/>
                  </a:cubicBezTo>
                  <a:cubicBezTo>
                    <a:pt x="328583" y="549497"/>
                    <a:pt x="330026" y="545526"/>
                    <a:pt x="331290" y="541555"/>
                  </a:cubicBezTo>
                  <a:cubicBezTo>
                    <a:pt x="331470" y="541375"/>
                    <a:pt x="331470" y="541014"/>
                    <a:pt x="331651" y="540834"/>
                  </a:cubicBezTo>
                  <a:cubicBezTo>
                    <a:pt x="332914" y="536863"/>
                    <a:pt x="334358" y="532893"/>
                    <a:pt x="335621" y="528922"/>
                  </a:cubicBezTo>
                  <a:cubicBezTo>
                    <a:pt x="335802" y="528381"/>
                    <a:pt x="335982" y="527659"/>
                    <a:pt x="336162" y="527118"/>
                  </a:cubicBezTo>
                  <a:cubicBezTo>
                    <a:pt x="337245" y="523328"/>
                    <a:pt x="338509" y="519718"/>
                    <a:pt x="339591" y="515928"/>
                  </a:cubicBezTo>
                  <a:cubicBezTo>
                    <a:pt x="339772" y="515567"/>
                    <a:pt x="339772" y="515207"/>
                    <a:pt x="339952" y="515026"/>
                  </a:cubicBezTo>
                  <a:cubicBezTo>
                    <a:pt x="341035" y="511056"/>
                    <a:pt x="342118" y="507265"/>
                    <a:pt x="343201" y="503295"/>
                  </a:cubicBezTo>
                  <a:cubicBezTo>
                    <a:pt x="343381" y="502393"/>
                    <a:pt x="343742" y="501490"/>
                    <a:pt x="343923" y="500588"/>
                  </a:cubicBezTo>
                  <a:cubicBezTo>
                    <a:pt x="345006" y="496618"/>
                    <a:pt x="345908" y="492647"/>
                    <a:pt x="346810" y="488677"/>
                  </a:cubicBezTo>
                  <a:cubicBezTo>
                    <a:pt x="348796" y="480194"/>
                    <a:pt x="344103" y="470990"/>
                    <a:pt x="352225" y="459981"/>
                  </a:cubicBezTo>
                  <a:cubicBezTo>
                    <a:pt x="359263" y="473517"/>
                    <a:pt x="361429" y="484526"/>
                    <a:pt x="361609" y="496076"/>
                  </a:cubicBezTo>
                  <a:cubicBezTo>
                    <a:pt x="363414" y="584689"/>
                    <a:pt x="350600" y="874349"/>
                    <a:pt x="348976" y="930296"/>
                  </a:cubicBezTo>
                  <a:close/>
                </a:path>
              </a:pathLst>
            </a:custGeom>
            <a:solidFill>
              <a:srgbClr val="000000"/>
            </a:solidFill>
            <a:ln w="1804" cap="flat">
              <a:noFill/>
              <a:prstDash val="solid"/>
              <a:miter/>
            </a:ln>
          </p:spPr>
          <p:txBody>
            <a:bodyPr rtlCol="0" anchor="ctr"/>
            <a:lstStyle/>
            <a:p>
              <a:endParaRPr lang="en-US"/>
            </a:p>
          </p:txBody>
        </p:sp>
        <p:sp>
          <p:nvSpPr>
            <p:cNvPr id="148" name="Freeform 626">
              <a:extLst>
                <a:ext uri="{FF2B5EF4-FFF2-40B4-BE49-F238E27FC236}">
                  <a16:creationId xmlns:a16="http://schemas.microsoft.com/office/drawing/2014/main" id="{78972BB8-1DD9-595D-0494-36231BBA30EB}"/>
                </a:ext>
              </a:extLst>
            </p:cNvPr>
            <p:cNvSpPr/>
            <p:nvPr/>
          </p:nvSpPr>
          <p:spPr>
            <a:xfrm>
              <a:off x="4303464" y="3577838"/>
              <a:ext cx="390710" cy="1110067"/>
            </a:xfrm>
            <a:custGeom>
              <a:avLst/>
              <a:gdLst>
                <a:gd name="connsiteX0" fmla="*/ 348204 w 390710"/>
                <a:gd name="connsiteY0" fmla="*/ 667263 h 1110067"/>
                <a:gd name="connsiteX1" fmla="*/ 317885 w 390710"/>
                <a:gd name="connsiteY1" fmla="*/ 639831 h 1110067"/>
                <a:gd name="connsiteX2" fmla="*/ 315900 w 390710"/>
                <a:gd name="connsiteY2" fmla="*/ 617633 h 1110067"/>
                <a:gd name="connsiteX3" fmla="*/ 303808 w 390710"/>
                <a:gd name="connsiteY3" fmla="*/ 482278 h 1110067"/>
                <a:gd name="connsiteX4" fmla="*/ 310305 w 390710"/>
                <a:gd name="connsiteY4" fmla="*/ 454846 h 1110067"/>
                <a:gd name="connsiteX5" fmla="*/ 352536 w 390710"/>
                <a:gd name="connsiteY5" fmla="*/ 407020 h 1110067"/>
                <a:gd name="connsiteX6" fmla="*/ 387367 w 390710"/>
                <a:gd name="connsiteY6" fmla="*/ 347464 h 1110067"/>
                <a:gd name="connsiteX7" fmla="*/ 384119 w 390710"/>
                <a:gd name="connsiteY7" fmla="*/ 312452 h 1110067"/>
                <a:gd name="connsiteX8" fmla="*/ 320953 w 390710"/>
                <a:gd name="connsiteY8" fmla="*/ 237194 h 1110067"/>
                <a:gd name="connsiteX9" fmla="*/ 251470 w 390710"/>
                <a:gd name="connsiteY9" fmla="*/ 185399 h 1110067"/>
                <a:gd name="connsiteX10" fmla="*/ 269698 w 390710"/>
                <a:gd name="connsiteY10" fmla="*/ 32177 h 1110067"/>
                <a:gd name="connsiteX11" fmla="*/ 121529 w 390710"/>
                <a:gd name="connsiteY11" fmla="*/ 31455 h 1110067"/>
                <a:gd name="connsiteX12" fmla="*/ 143006 w 390710"/>
                <a:gd name="connsiteY12" fmla="*/ 187023 h 1110067"/>
                <a:gd name="connsiteX13" fmla="*/ 15952 w 390710"/>
                <a:gd name="connsiteY13" fmla="*/ 293141 h 1110067"/>
                <a:gd name="connsiteX14" fmla="*/ 4402 w 390710"/>
                <a:gd name="connsiteY14" fmla="*/ 351976 h 1110067"/>
                <a:gd name="connsiteX15" fmla="*/ 28946 w 390710"/>
                <a:gd name="connsiteY15" fmla="*/ 408103 h 1110067"/>
                <a:gd name="connsiteX16" fmla="*/ 78216 w 390710"/>
                <a:gd name="connsiteY16" fmla="*/ 462606 h 1110067"/>
                <a:gd name="connsiteX17" fmla="*/ 87239 w 390710"/>
                <a:gd name="connsiteY17" fmla="*/ 482278 h 1110067"/>
                <a:gd name="connsiteX18" fmla="*/ 78757 w 390710"/>
                <a:gd name="connsiteY18" fmla="*/ 652645 h 1110067"/>
                <a:gd name="connsiteX19" fmla="*/ 67207 w 390710"/>
                <a:gd name="connsiteY19" fmla="*/ 663654 h 1110067"/>
                <a:gd name="connsiteX20" fmla="*/ 32917 w 390710"/>
                <a:gd name="connsiteY20" fmla="*/ 668888 h 1110067"/>
                <a:gd name="connsiteX21" fmla="*/ 18298 w 390710"/>
                <a:gd name="connsiteY21" fmla="*/ 681521 h 1110067"/>
                <a:gd name="connsiteX22" fmla="*/ 17577 w 390710"/>
                <a:gd name="connsiteY22" fmla="*/ 825178 h 1110067"/>
                <a:gd name="connsiteX23" fmla="*/ 28224 w 390710"/>
                <a:gd name="connsiteY23" fmla="*/ 1070081 h 1110067"/>
                <a:gd name="connsiteX24" fmla="*/ 69192 w 390710"/>
                <a:gd name="connsiteY24" fmla="*/ 1108882 h 1110067"/>
                <a:gd name="connsiteX25" fmla="*/ 90488 w 390710"/>
                <a:gd name="connsiteY25" fmla="*/ 1109965 h 1110067"/>
                <a:gd name="connsiteX26" fmla="*/ 362281 w 390710"/>
                <a:gd name="connsiteY26" fmla="*/ 1109063 h 1110067"/>
                <a:gd name="connsiteX27" fmla="*/ 371125 w 390710"/>
                <a:gd name="connsiteY27" fmla="*/ 982371 h 1110067"/>
                <a:gd name="connsiteX28" fmla="*/ 377622 w 390710"/>
                <a:gd name="connsiteY28" fmla="*/ 707690 h 1110067"/>
                <a:gd name="connsiteX29" fmla="*/ 348204 w 390710"/>
                <a:gd name="connsiteY29" fmla="*/ 667263 h 1110067"/>
                <a:gd name="connsiteX30" fmla="*/ 110160 w 390710"/>
                <a:gd name="connsiteY30" fmla="*/ 102742 h 1110067"/>
                <a:gd name="connsiteX31" fmla="*/ 195343 w 390710"/>
                <a:gd name="connsiteY31" fmla="*/ 13227 h 1110067"/>
                <a:gd name="connsiteX32" fmla="*/ 281429 w 390710"/>
                <a:gd name="connsiteY32" fmla="*/ 101478 h 1110067"/>
                <a:gd name="connsiteX33" fmla="*/ 191734 w 390710"/>
                <a:gd name="connsiteY33" fmla="*/ 181609 h 1110067"/>
                <a:gd name="connsiteX34" fmla="*/ 110160 w 390710"/>
                <a:gd name="connsiteY34" fmla="*/ 102742 h 1110067"/>
                <a:gd name="connsiteX35" fmla="*/ 79479 w 390710"/>
                <a:gd name="connsiteY35" fmla="*/ 448349 h 1110067"/>
                <a:gd name="connsiteX36" fmla="*/ 53310 w 390710"/>
                <a:gd name="connsiteY36" fmla="*/ 418390 h 1110067"/>
                <a:gd name="connsiteX37" fmla="*/ 19381 w 390710"/>
                <a:gd name="connsiteY37" fmla="*/ 340426 h 1110067"/>
                <a:gd name="connsiteX38" fmla="*/ 23171 w 390710"/>
                <a:gd name="connsiteY38" fmla="*/ 312272 h 1110067"/>
                <a:gd name="connsiteX39" fmla="*/ 44648 w 390710"/>
                <a:gd name="connsiteY39" fmla="*/ 285381 h 1110067"/>
                <a:gd name="connsiteX40" fmla="*/ 96083 w 390710"/>
                <a:gd name="connsiteY40" fmla="*/ 235029 h 1110067"/>
                <a:gd name="connsiteX41" fmla="*/ 182710 w 390710"/>
                <a:gd name="connsiteY41" fmla="*/ 197310 h 1110067"/>
                <a:gd name="connsiteX42" fmla="*/ 240462 w 390710"/>
                <a:gd name="connsiteY42" fmla="*/ 194964 h 1110067"/>
                <a:gd name="connsiteX43" fmla="*/ 367335 w 390710"/>
                <a:gd name="connsiteY43" fmla="*/ 316964 h 1110067"/>
                <a:gd name="connsiteX44" fmla="*/ 371305 w 390710"/>
                <a:gd name="connsiteY44" fmla="*/ 351434 h 1110067"/>
                <a:gd name="connsiteX45" fmla="*/ 316260 w 390710"/>
                <a:gd name="connsiteY45" fmla="*/ 429219 h 1110067"/>
                <a:gd name="connsiteX46" fmla="*/ 291897 w 390710"/>
                <a:gd name="connsiteY46" fmla="*/ 435535 h 1110067"/>
                <a:gd name="connsiteX47" fmla="*/ 284497 w 390710"/>
                <a:gd name="connsiteY47" fmla="*/ 411532 h 1110067"/>
                <a:gd name="connsiteX48" fmla="*/ 300018 w 390710"/>
                <a:gd name="connsiteY48" fmla="*/ 386807 h 1110067"/>
                <a:gd name="connsiteX49" fmla="*/ 301823 w 390710"/>
                <a:gd name="connsiteY49" fmla="*/ 320754 h 1110067"/>
                <a:gd name="connsiteX50" fmla="*/ 280888 w 390710"/>
                <a:gd name="connsiteY50" fmla="*/ 307760 h 1110067"/>
                <a:gd name="connsiteX51" fmla="*/ 274752 w 390710"/>
                <a:gd name="connsiteY51" fmla="*/ 337538 h 1110067"/>
                <a:gd name="connsiteX52" fmla="*/ 276556 w 390710"/>
                <a:gd name="connsiteY52" fmla="*/ 396914 h 1110067"/>
                <a:gd name="connsiteX53" fmla="*/ 282512 w 390710"/>
                <a:gd name="connsiteY53" fmla="*/ 445100 h 1110067"/>
                <a:gd name="connsiteX54" fmla="*/ 289731 w 390710"/>
                <a:gd name="connsiteY54" fmla="*/ 470367 h 1110067"/>
                <a:gd name="connsiteX55" fmla="*/ 301462 w 390710"/>
                <a:gd name="connsiteY55" fmla="*/ 640553 h 1110067"/>
                <a:gd name="connsiteX56" fmla="*/ 283956 w 390710"/>
                <a:gd name="connsiteY56" fmla="*/ 669429 h 1110067"/>
                <a:gd name="connsiteX57" fmla="*/ 247680 w 390710"/>
                <a:gd name="connsiteY57" fmla="*/ 648314 h 1110067"/>
                <a:gd name="connsiteX58" fmla="*/ 243891 w 390710"/>
                <a:gd name="connsiteY58" fmla="*/ 619618 h 1110067"/>
                <a:gd name="connsiteX59" fmla="*/ 228189 w 390710"/>
                <a:gd name="connsiteY59" fmla="*/ 476683 h 1110067"/>
                <a:gd name="connsiteX60" fmla="*/ 225482 w 390710"/>
                <a:gd name="connsiteY60" fmla="*/ 463689 h 1110067"/>
                <a:gd name="connsiteX61" fmla="*/ 205089 w 390710"/>
                <a:gd name="connsiteY61" fmla="*/ 447808 h 1110067"/>
                <a:gd name="connsiteX62" fmla="*/ 179822 w 390710"/>
                <a:gd name="connsiteY62" fmla="*/ 465133 h 1110067"/>
                <a:gd name="connsiteX63" fmla="*/ 163038 w 390710"/>
                <a:gd name="connsiteY63" fmla="*/ 578290 h 1110067"/>
                <a:gd name="connsiteX64" fmla="*/ 155639 w 390710"/>
                <a:gd name="connsiteY64" fmla="*/ 644524 h 1110067"/>
                <a:gd name="connsiteX65" fmla="*/ 126402 w 390710"/>
                <a:gd name="connsiteY65" fmla="*/ 672136 h 1110067"/>
                <a:gd name="connsiteX66" fmla="*/ 95361 w 390710"/>
                <a:gd name="connsiteY66" fmla="*/ 643982 h 1110067"/>
                <a:gd name="connsiteX67" fmla="*/ 95180 w 390710"/>
                <a:gd name="connsiteY67" fmla="*/ 595976 h 1110067"/>
                <a:gd name="connsiteX68" fmla="*/ 100234 w 390710"/>
                <a:gd name="connsiteY68" fmla="*/ 484083 h 1110067"/>
                <a:gd name="connsiteX69" fmla="*/ 109257 w 390710"/>
                <a:gd name="connsiteY69" fmla="*/ 460079 h 1110067"/>
                <a:gd name="connsiteX70" fmla="*/ 119544 w 390710"/>
                <a:gd name="connsiteY70" fmla="*/ 416946 h 1110067"/>
                <a:gd name="connsiteX71" fmla="*/ 113047 w 390710"/>
                <a:gd name="connsiteY71" fmla="*/ 399441 h 1110067"/>
                <a:gd name="connsiteX72" fmla="*/ 109077 w 390710"/>
                <a:gd name="connsiteY72" fmla="*/ 372730 h 1110067"/>
                <a:gd name="connsiteX73" fmla="*/ 115754 w 390710"/>
                <a:gd name="connsiteY73" fmla="*/ 337357 h 1110067"/>
                <a:gd name="connsiteX74" fmla="*/ 103843 w 390710"/>
                <a:gd name="connsiteY74" fmla="*/ 318949 h 1110067"/>
                <a:gd name="connsiteX75" fmla="*/ 83269 w 390710"/>
                <a:gd name="connsiteY75" fmla="*/ 344215 h 1110067"/>
                <a:gd name="connsiteX76" fmla="*/ 93195 w 390710"/>
                <a:gd name="connsiteY76" fmla="*/ 384642 h 1110067"/>
                <a:gd name="connsiteX77" fmla="*/ 109438 w 390710"/>
                <a:gd name="connsiteY77" fmla="*/ 424707 h 1110067"/>
                <a:gd name="connsiteX78" fmla="*/ 104384 w 390710"/>
                <a:gd name="connsiteY78" fmla="*/ 446003 h 1110067"/>
                <a:gd name="connsiteX79" fmla="*/ 79479 w 390710"/>
                <a:gd name="connsiteY79" fmla="*/ 448349 h 1110067"/>
                <a:gd name="connsiteX80" fmla="*/ 288287 w 390710"/>
                <a:gd name="connsiteY80" fmla="*/ 327431 h 1110067"/>
                <a:gd name="connsiteX81" fmla="*/ 291536 w 390710"/>
                <a:gd name="connsiteY81" fmla="*/ 372550 h 1110067"/>
                <a:gd name="connsiteX82" fmla="*/ 288287 w 390710"/>
                <a:gd name="connsiteY82" fmla="*/ 327431 h 1110067"/>
                <a:gd name="connsiteX83" fmla="*/ 234325 w 390710"/>
                <a:gd name="connsiteY83" fmla="*/ 661308 h 1110067"/>
                <a:gd name="connsiteX84" fmla="*/ 167731 w 390710"/>
                <a:gd name="connsiteY84" fmla="*/ 661308 h 1110067"/>
                <a:gd name="connsiteX85" fmla="*/ 169355 w 390710"/>
                <a:gd name="connsiteY85" fmla="*/ 629184 h 1110067"/>
                <a:gd name="connsiteX86" fmla="*/ 190470 w 390710"/>
                <a:gd name="connsiteY86" fmla="*/ 490038 h 1110067"/>
                <a:gd name="connsiteX87" fmla="*/ 194802 w 390710"/>
                <a:gd name="connsiteY87" fmla="*/ 474698 h 1110067"/>
                <a:gd name="connsiteX88" fmla="*/ 203645 w 390710"/>
                <a:gd name="connsiteY88" fmla="*/ 466216 h 1110067"/>
                <a:gd name="connsiteX89" fmla="*/ 213751 w 390710"/>
                <a:gd name="connsiteY89" fmla="*/ 473976 h 1110067"/>
                <a:gd name="connsiteX90" fmla="*/ 222595 w 390710"/>
                <a:gd name="connsiteY90" fmla="*/ 518012 h 1110067"/>
                <a:gd name="connsiteX91" fmla="*/ 234325 w 390710"/>
                <a:gd name="connsiteY91" fmla="*/ 661308 h 1110067"/>
                <a:gd name="connsiteX92" fmla="*/ 99331 w 390710"/>
                <a:gd name="connsiteY92" fmla="*/ 369302 h 1110067"/>
                <a:gd name="connsiteX93" fmla="*/ 96985 w 390710"/>
                <a:gd name="connsiteY93" fmla="*/ 335192 h 1110067"/>
                <a:gd name="connsiteX94" fmla="*/ 99331 w 390710"/>
                <a:gd name="connsiteY94" fmla="*/ 369302 h 1110067"/>
                <a:gd name="connsiteX95" fmla="*/ 359033 w 390710"/>
                <a:gd name="connsiteY95" fmla="*/ 853332 h 1110067"/>
                <a:gd name="connsiteX96" fmla="*/ 358852 w 390710"/>
                <a:gd name="connsiteY96" fmla="*/ 866507 h 1110067"/>
                <a:gd name="connsiteX97" fmla="*/ 358852 w 390710"/>
                <a:gd name="connsiteY97" fmla="*/ 866867 h 1110067"/>
                <a:gd name="connsiteX98" fmla="*/ 358672 w 390710"/>
                <a:gd name="connsiteY98" fmla="*/ 873364 h 1110067"/>
                <a:gd name="connsiteX99" fmla="*/ 358672 w 390710"/>
                <a:gd name="connsiteY99" fmla="*/ 874447 h 1110067"/>
                <a:gd name="connsiteX100" fmla="*/ 358491 w 390710"/>
                <a:gd name="connsiteY100" fmla="*/ 879861 h 1110067"/>
                <a:gd name="connsiteX101" fmla="*/ 358491 w 390710"/>
                <a:gd name="connsiteY101" fmla="*/ 881125 h 1110067"/>
                <a:gd name="connsiteX102" fmla="*/ 358311 w 390710"/>
                <a:gd name="connsiteY102" fmla="*/ 886178 h 1110067"/>
                <a:gd name="connsiteX103" fmla="*/ 358311 w 390710"/>
                <a:gd name="connsiteY103" fmla="*/ 889246 h 1110067"/>
                <a:gd name="connsiteX104" fmla="*/ 358130 w 390710"/>
                <a:gd name="connsiteY104" fmla="*/ 894660 h 1110067"/>
                <a:gd name="connsiteX105" fmla="*/ 358130 w 390710"/>
                <a:gd name="connsiteY105" fmla="*/ 895021 h 1110067"/>
                <a:gd name="connsiteX106" fmla="*/ 357950 w 390710"/>
                <a:gd name="connsiteY106" fmla="*/ 900616 h 1110067"/>
                <a:gd name="connsiteX107" fmla="*/ 357950 w 390710"/>
                <a:gd name="connsiteY107" fmla="*/ 902601 h 1110067"/>
                <a:gd name="connsiteX108" fmla="*/ 357769 w 390710"/>
                <a:gd name="connsiteY108" fmla="*/ 907113 h 1110067"/>
                <a:gd name="connsiteX109" fmla="*/ 357769 w 390710"/>
                <a:gd name="connsiteY109" fmla="*/ 908918 h 1110067"/>
                <a:gd name="connsiteX110" fmla="*/ 357589 w 390710"/>
                <a:gd name="connsiteY110" fmla="*/ 914512 h 1110067"/>
                <a:gd name="connsiteX111" fmla="*/ 357589 w 390710"/>
                <a:gd name="connsiteY111" fmla="*/ 916498 h 1110067"/>
                <a:gd name="connsiteX112" fmla="*/ 357409 w 390710"/>
                <a:gd name="connsiteY112" fmla="*/ 920829 h 1110067"/>
                <a:gd name="connsiteX113" fmla="*/ 357409 w 390710"/>
                <a:gd name="connsiteY113" fmla="*/ 922273 h 1110067"/>
                <a:gd name="connsiteX114" fmla="*/ 357228 w 390710"/>
                <a:gd name="connsiteY114" fmla="*/ 926604 h 1110067"/>
                <a:gd name="connsiteX115" fmla="*/ 357228 w 390710"/>
                <a:gd name="connsiteY115" fmla="*/ 928770 h 1110067"/>
                <a:gd name="connsiteX116" fmla="*/ 357047 w 390710"/>
                <a:gd name="connsiteY116" fmla="*/ 939598 h 1110067"/>
                <a:gd name="connsiteX117" fmla="*/ 357047 w 390710"/>
                <a:gd name="connsiteY117" fmla="*/ 941583 h 1110067"/>
                <a:gd name="connsiteX118" fmla="*/ 357047 w 390710"/>
                <a:gd name="connsiteY118" fmla="*/ 945013 h 1110067"/>
                <a:gd name="connsiteX119" fmla="*/ 357047 w 390710"/>
                <a:gd name="connsiteY119" fmla="*/ 947720 h 1110067"/>
                <a:gd name="connsiteX120" fmla="*/ 357047 w 390710"/>
                <a:gd name="connsiteY120" fmla="*/ 951329 h 1110067"/>
                <a:gd name="connsiteX121" fmla="*/ 357047 w 390710"/>
                <a:gd name="connsiteY121" fmla="*/ 952412 h 1110067"/>
                <a:gd name="connsiteX122" fmla="*/ 356867 w 390710"/>
                <a:gd name="connsiteY122" fmla="*/ 957104 h 1110067"/>
                <a:gd name="connsiteX123" fmla="*/ 356867 w 390710"/>
                <a:gd name="connsiteY123" fmla="*/ 959631 h 1110067"/>
                <a:gd name="connsiteX124" fmla="*/ 356867 w 390710"/>
                <a:gd name="connsiteY124" fmla="*/ 962158 h 1110067"/>
                <a:gd name="connsiteX125" fmla="*/ 356867 w 390710"/>
                <a:gd name="connsiteY125" fmla="*/ 964323 h 1110067"/>
                <a:gd name="connsiteX126" fmla="*/ 356867 w 390710"/>
                <a:gd name="connsiteY126" fmla="*/ 967391 h 1110067"/>
                <a:gd name="connsiteX127" fmla="*/ 356867 w 390710"/>
                <a:gd name="connsiteY127" fmla="*/ 969015 h 1110067"/>
                <a:gd name="connsiteX128" fmla="*/ 356687 w 390710"/>
                <a:gd name="connsiteY128" fmla="*/ 973347 h 1110067"/>
                <a:gd name="connsiteX129" fmla="*/ 356687 w 390710"/>
                <a:gd name="connsiteY129" fmla="*/ 974971 h 1110067"/>
                <a:gd name="connsiteX130" fmla="*/ 356687 w 390710"/>
                <a:gd name="connsiteY130" fmla="*/ 977678 h 1110067"/>
                <a:gd name="connsiteX131" fmla="*/ 356687 w 390710"/>
                <a:gd name="connsiteY131" fmla="*/ 979303 h 1110067"/>
                <a:gd name="connsiteX132" fmla="*/ 356687 w 390710"/>
                <a:gd name="connsiteY132" fmla="*/ 981829 h 1110067"/>
                <a:gd name="connsiteX133" fmla="*/ 356687 w 390710"/>
                <a:gd name="connsiteY133" fmla="*/ 983453 h 1110067"/>
                <a:gd name="connsiteX134" fmla="*/ 356506 w 390710"/>
                <a:gd name="connsiteY134" fmla="*/ 987063 h 1110067"/>
                <a:gd name="connsiteX135" fmla="*/ 353980 w 390710"/>
                <a:gd name="connsiteY135" fmla="*/ 1067013 h 1110067"/>
                <a:gd name="connsiteX136" fmla="*/ 339902 w 390710"/>
                <a:gd name="connsiteY136" fmla="*/ 1093903 h 1110067"/>
                <a:gd name="connsiteX137" fmla="*/ 99512 w 390710"/>
                <a:gd name="connsiteY137" fmla="*/ 1094806 h 1110067"/>
                <a:gd name="connsiteX138" fmla="*/ 43565 w 390710"/>
                <a:gd name="connsiteY138" fmla="*/ 1046619 h 1110067"/>
                <a:gd name="connsiteX139" fmla="*/ 43204 w 390710"/>
                <a:gd name="connsiteY139" fmla="*/ 1044273 h 1110067"/>
                <a:gd name="connsiteX140" fmla="*/ 43204 w 390710"/>
                <a:gd name="connsiteY140" fmla="*/ 1043551 h 1110067"/>
                <a:gd name="connsiteX141" fmla="*/ 43023 w 390710"/>
                <a:gd name="connsiteY141" fmla="*/ 1041205 h 1110067"/>
                <a:gd name="connsiteX142" fmla="*/ 43023 w 390710"/>
                <a:gd name="connsiteY142" fmla="*/ 1040844 h 1110067"/>
                <a:gd name="connsiteX143" fmla="*/ 42843 w 390710"/>
                <a:gd name="connsiteY143" fmla="*/ 1038137 h 1110067"/>
                <a:gd name="connsiteX144" fmla="*/ 42843 w 390710"/>
                <a:gd name="connsiteY144" fmla="*/ 1037234 h 1110067"/>
                <a:gd name="connsiteX145" fmla="*/ 42662 w 390710"/>
                <a:gd name="connsiteY145" fmla="*/ 1034888 h 1110067"/>
                <a:gd name="connsiteX146" fmla="*/ 42662 w 390710"/>
                <a:gd name="connsiteY146" fmla="*/ 1034166 h 1110067"/>
                <a:gd name="connsiteX147" fmla="*/ 42482 w 390710"/>
                <a:gd name="connsiteY147" fmla="*/ 1031279 h 1110067"/>
                <a:gd name="connsiteX148" fmla="*/ 42301 w 390710"/>
                <a:gd name="connsiteY148" fmla="*/ 1030196 h 1110067"/>
                <a:gd name="connsiteX149" fmla="*/ 42121 w 390710"/>
                <a:gd name="connsiteY149" fmla="*/ 1027850 h 1110067"/>
                <a:gd name="connsiteX150" fmla="*/ 42121 w 390710"/>
                <a:gd name="connsiteY150" fmla="*/ 1026767 h 1110067"/>
                <a:gd name="connsiteX151" fmla="*/ 41940 w 390710"/>
                <a:gd name="connsiteY151" fmla="*/ 1023699 h 1110067"/>
                <a:gd name="connsiteX152" fmla="*/ 41760 w 390710"/>
                <a:gd name="connsiteY152" fmla="*/ 1022255 h 1110067"/>
                <a:gd name="connsiteX153" fmla="*/ 41580 w 390710"/>
                <a:gd name="connsiteY153" fmla="*/ 1020089 h 1110067"/>
                <a:gd name="connsiteX154" fmla="*/ 41399 w 390710"/>
                <a:gd name="connsiteY154" fmla="*/ 1018465 h 1110067"/>
                <a:gd name="connsiteX155" fmla="*/ 41219 w 390710"/>
                <a:gd name="connsiteY155" fmla="*/ 1015217 h 1110067"/>
                <a:gd name="connsiteX156" fmla="*/ 41038 w 390710"/>
                <a:gd name="connsiteY156" fmla="*/ 1013593 h 1110067"/>
                <a:gd name="connsiteX157" fmla="*/ 40858 w 390710"/>
                <a:gd name="connsiteY157" fmla="*/ 1011427 h 1110067"/>
                <a:gd name="connsiteX158" fmla="*/ 40677 w 390710"/>
                <a:gd name="connsiteY158" fmla="*/ 1009622 h 1110067"/>
                <a:gd name="connsiteX159" fmla="*/ 40497 w 390710"/>
                <a:gd name="connsiteY159" fmla="*/ 1006915 h 1110067"/>
                <a:gd name="connsiteX160" fmla="*/ 31834 w 390710"/>
                <a:gd name="connsiteY160" fmla="*/ 719240 h 1110067"/>
                <a:gd name="connsiteX161" fmla="*/ 67748 w 390710"/>
                <a:gd name="connsiteY161" fmla="*/ 680619 h 1110067"/>
                <a:gd name="connsiteX162" fmla="*/ 91932 w 390710"/>
                <a:gd name="connsiteY162" fmla="*/ 680077 h 1110067"/>
                <a:gd name="connsiteX163" fmla="*/ 182710 w 390710"/>
                <a:gd name="connsiteY163" fmla="*/ 675565 h 1110067"/>
                <a:gd name="connsiteX164" fmla="*/ 231438 w 390710"/>
                <a:gd name="connsiteY164" fmla="*/ 676287 h 1110067"/>
                <a:gd name="connsiteX165" fmla="*/ 302725 w 390710"/>
                <a:gd name="connsiteY165" fmla="*/ 681701 h 1110067"/>
                <a:gd name="connsiteX166" fmla="*/ 350550 w 390710"/>
                <a:gd name="connsiteY166" fmla="*/ 687115 h 1110067"/>
                <a:gd name="connsiteX167" fmla="*/ 362101 w 390710"/>
                <a:gd name="connsiteY167" fmla="*/ 712382 h 1110067"/>
                <a:gd name="connsiteX168" fmla="*/ 359755 w 390710"/>
                <a:gd name="connsiteY168" fmla="*/ 851888 h 1110067"/>
                <a:gd name="connsiteX169" fmla="*/ 359033 w 390710"/>
                <a:gd name="connsiteY169" fmla="*/ 853332 h 111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390710" h="1110067">
                  <a:moveTo>
                    <a:pt x="348204" y="667263"/>
                  </a:moveTo>
                  <a:cubicBezTo>
                    <a:pt x="329074" y="662030"/>
                    <a:pt x="317163" y="661127"/>
                    <a:pt x="317885" y="639831"/>
                  </a:cubicBezTo>
                  <a:cubicBezTo>
                    <a:pt x="318065" y="635500"/>
                    <a:pt x="316441" y="621965"/>
                    <a:pt x="315900" y="617633"/>
                  </a:cubicBezTo>
                  <a:cubicBezTo>
                    <a:pt x="310305" y="572695"/>
                    <a:pt x="305974" y="527577"/>
                    <a:pt x="303808" y="482278"/>
                  </a:cubicBezTo>
                  <a:cubicBezTo>
                    <a:pt x="303447" y="472893"/>
                    <a:pt x="302003" y="463328"/>
                    <a:pt x="310305" y="454846"/>
                  </a:cubicBezTo>
                  <a:cubicBezTo>
                    <a:pt x="325104" y="439686"/>
                    <a:pt x="338820" y="423263"/>
                    <a:pt x="352536" y="407020"/>
                  </a:cubicBezTo>
                  <a:cubicBezTo>
                    <a:pt x="367515" y="389334"/>
                    <a:pt x="378885" y="369482"/>
                    <a:pt x="387367" y="347464"/>
                  </a:cubicBezTo>
                  <a:cubicBezTo>
                    <a:pt x="392420" y="334470"/>
                    <a:pt x="392059" y="323461"/>
                    <a:pt x="384119" y="312452"/>
                  </a:cubicBezTo>
                  <a:cubicBezTo>
                    <a:pt x="364988" y="285742"/>
                    <a:pt x="344775" y="260115"/>
                    <a:pt x="320953" y="237194"/>
                  </a:cubicBezTo>
                  <a:cubicBezTo>
                    <a:pt x="301101" y="218064"/>
                    <a:pt x="278181" y="187925"/>
                    <a:pt x="251470" y="185399"/>
                  </a:cubicBezTo>
                  <a:cubicBezTo>
                    <a:pt x="308681" y="143709"/>
                    <a:pt x="311929" y="73866"/>
                    <a:pt x="269698" y="32177"/>
                  </a:cubicBezTo>
                  <a:cubicBezTo>
                    <a:pt x="224941" y="-12220"/>
                    <a:pt x="163399" y="-8971"/>
                    <a:pt x="121529" y="31455"/>
                  </a:cubicBezTo>
                  <a:cubicBezTo>
                    <a:pt x="102038" y="50224"/>
                    <a:pt x="60710" y="128910"/>
                    <a:pt x="143006" y="187023"/>
                  </a:cubicBezTo>
                  <a:cubicBezTo>
                    <a:pt x="98248" y="200919"/>
                    <a:pt x="22810" y="286284"/>
                    <a:pt x="15952" y="293141"/>
                  </a:cubicBezTo>
                  <a:cubicBezTo>
                    <a:pt x="-1012" y="310467"/>
                    <a:pt x="-3719" y="329778"/>
                    <a:pt x="4402" y="351976"/>
                  </a:cubicBezTo>
                  <a:cubicBezTo>
                    <a:pt x="11440" y="371286"/>
                    <a:pt x="19742" y="389875"/>
                    <a:pt x="28946" y="408103"/>
                  </a:cubicBezTo>
                  <a:cubicBezTo>
                    <a:pt x="40497" y="430663"/>
                    <a:pt x="55476" y="450695"/>
                    <a:pt x="78216" y="462606"/>
                  </a:cubicBezTo>
                  <a:cubicBezTo>
                    <a:pt x="87600" y="467479"/>
                    <a:pt x="87059" y="474156"/>
                    <a:pt x="87239" y="482278"/>
                  </a:cubicBezTo>
                  <a:cubicBezTo>
                    <a:pt x="88503" y="539308"/>
                    <a:pt x="76230" y="595615"/>
                    <a:pt x="78757" y="652645"/>
                  </a:cubicBezTo>
                  <a:cubicBezTo>
                    <a:pt x="79118" y="660767"/>
                    <a:pt x="74606" y="662932"/>
                    <a:pt x="67207" y="663654"/>
                  </a:cubicBezTo>
                  <a:cubicBezTo>
                    <a:pt x="55656" y="664737"/>
                    <a:pt x="44287" y="666902"/>
                    <a:pt x="32917" y="668888"/>
                  </a:cubicBezTo>
                  <a:cubicBezTo>
                    <a:pt x="25698" y="670151"/>
                    <a:pt x="19020" y="672317"/>
                    <a:pt x="18298" y="681521"/>
                  </a:cubicBezTo>
                  <a:cubicBezTo>
                    <a:pt x="16855" y="703719"/>
                    <a:pt x="17577" y="799370"/>
                    <a:pt x="17577" y="825178"/>
                  </a:cubicBezTo>
                  <a:cubicBezTo>
                    <a:pt x="17757" y="850083"/>
                    <a:pt x="25698" y="1013231"/>
                    <a:pt x="28224" y="1070081"/>
                  </a:cubicBezTo>
                  <a:cubicBezTo>
                    <a:pt x="29849" y="1104732"/>
                    <a:pt x="34180" y="1109605"/>
                    <a:pt x="69192" y="1108882"/>
                  </a:cubicBezTo>
                  <a:cubicBezTo>
                    <a:pt x="76230" y="1108702"/>
                    <a:pt x="83449" y="1110507"/>
                    <a:pt x="90488" y="1109965"/>
                  </a:cubicBezTo>
                  <a:cubicBezTo>
                    <a:pt x="177476" y="1103468"/>
                    <a:pt x="358852" y="1109965"/>
                    <a:pt x="362281" y="1109063"/>
                  </a:cubicBezTo>
                  <a:cubicBezTo>
                    <a:pt x="371305" y="1106356"/>
                    <a:pt x="371305" y="1009802"/>
                    <a:pt x="371125" y="982371"/>
                  </a:cubicBezTo>
                  <a:cubicBezTo>
                    <a:pt x="370222" y="890690"/>
                    <a:pt x="374554" y="799190"/>
                    <a:pt x="377622" y="707690"/>
                  </a:cubicBezTo>
                  <a:cubicBezTo>
                    <a:pt x="379065" y="676648"/>
                    <a:pt x="378163" y="675565"/>
                    <a:pt x="348204" y="667263"/>
                  </a:cubicBezTo>
                  <a:close/>
                  <a:moveTo>
                    <a:pt x="110160" y="102742"/>
                  </a:moveTo>
                  <a:cubicBezTo>
                    <a:pt x="110881" y="53472"/>
                    <a:pt x="147698" y="11783"/>
                    <a:pt x="195343" y="13227"/>
                  </a:cubicBezTo>
                  <a:cubicBezTo>
                    <a:pt x="251470" y="13227"/>
                    <a:pt x="281610" y="57804"/>
                    <a:pt x="281429" y="101478"/>
                  </a:cubicBezTo>
                  <a:cubicBezTo>
                    <a:pt x="277278" y="156703"/>
                    <a:pt x="249846" y="178540"/>
                    <a:pt x="191734" y="181609"/>
                  </a:cubicBezTo>
                  <a:cubicBezTo>
                    <a:pt x="150947" y="183955"/>
                    <a:pt x="109618" y="141905"/>
                    <a:pt x="110160" y="102742"/>
                  </a:cubicBezTo>
                  <a:close/>
                  <a:moveTo>
                    <a:pt x="79479" y="448349"/>
                  </a:moveTo>
                  <a:cubicBezTo>
                    <a:pt x="68831" y="441491"/>
                    <a:pt x="59988" y="428858"/>
                    <a:pt x="53310" y="418390"/>
                  </a:cubicBezTo>
                  <a:cubicBezTo>
                    <a:pt x="38151" y="394207"/>
                    <a:pt x="27503" y="367858"/>
                    <a:pt x="19381" y="340426"/>
                  </a:cubicBezTo>
                  <a:cubicBezTo>
                    <a:pt x="16494" y="330319"/>
                    <a:pt x="17577" y="320935"/>
                    <a:pt x="23171" y="312272"/>
                  </a:cubicBezTo>
                  <a:cubicBezTo>
                    <a:pt x="29488" y="302706"/>
                    <a:pt x="35985" y="293322"/>
                    <a:pt x="44648" y="285381"/>
                  </a:cubicBezTo>
                  <a:cubicBezTo>
                    <a:pt x="62334" y="269139"/>
                    <a:pt x="78757" y="251452"/>
                    <a:pt x="96083" y="235029"/>
                  </a:cubicBezTo>
                  <a:cubicBezTo>
                    <a:pt x="120807" y="211567"/>
                    <a:pt x="146976" y="194061"/>
                    <a:pt x="182710" y="197310"/>
                  </a:cubicBezTo>
                  <a:cubicBezTo>
                    <a:pt x="185417" y="197490"/>
                    <a:pt x="228911" y="195505"/>
                    <a:pt x="240462" y="194964"/>
                  </a:cubicBezTo>
                  <a:cubicBezTo>
                    <a:pt x="273488" y="194964"/>
                    <a:pt x="340624" y="279786"/>
                    <a:pt x="367335" y="316964"/>
                  </a:cubicBezTo>
                  <a:cubicBezTo>
                    <a:pt x="375275" y="328153"/>
                    <a:pt x="376358" y="338080"/>
                    <a:pt x="371305" y="351434"/>
                  </a:cubicBezTo>
                  <a:cubicBezTo>
                    <a:pt x="359574" y="382296"/>
                    <a:pt x="337556" y="405576"/>
                    <a:pt x="316260" y="429219"/>
                  </a:cubicBezTo>
                  <a:cubicBezTo>
                    <a:pt x="311207" y="434813"/>
                    <a:pt x="301281" y="441671"/>
                    <a:pt x="291897" y="435535"/>
                  </a:cubicBezTo>
                  <a:cubicBezTo>
                    <a:pt x="283414" y="430121"/>
                    <a:pt x="282512" y="420014"/>
                    <a:pt x="284497" y="411532"/>
                  </a:cubicBezTo>
                  <a:cubicBezTo>
                    <a:pt x="286663" y="401967"/>
                    <a:pt x="294243" y="394748"/>
                    <a:pt x="300018" y="386807"/>
                  </a:cubicBezTo>
                  <a:cubicBezTo>
                    <a:pt x="315539" y="365331"/>
                    <a:pt x="310485" y="342772"/>
                    <a:pt x="301823" y="320754"/>
                  </a:cubicBezTo>
                  <a:cubicBezTo>
                    <a:pt x="298394" y="311911"/>
                    <a:pt x="290453" y="305955"/>
                    <a:pt x="280888" y="307760"/>
                  </a:cubicBezTo>
                  <a:cubicBezTo>
                    <a:pt x="271503" y="309384"/>
                    <a:pt x="275473" y="324002"/>
                    <a:pt x="274752" y="337538"/>
                  </a:cubicBezTo>
                  <a:cubicBezTo>
                    <a:pt x="274210" y="346923"/>
                    <a:pt x="281249" y="381754"/>
                    <a:pt x="276556" y="396914"/>
                  </a:cubicBezTo>
                  <a:cubicBezTo>
                    <a:pt x="271322" y="413698"/>
                    <a:pt x="271684" y="429580"/>
                    <a:pt x="282512" y="445100"/>
                  </a:cubicBezTo>
                  <a:cubicBezTo>
                    <a:pt x="287204" y="451958"/>
                    <a:pt x="289911" y="461884"/>
                    <a:pt x="289731" y="470367"/>
                  </a:cubicBezTo>
                  <a:cubicBezTo>
                    <a:pt x="288287" y="527396"/>
                    <a:pt x="299657" y="583704"/>
                    <a:pt x="301462" y="640553"/>
                  </a:cubicBezTo>
                  <a:cubicBezTo>
                    <a:pt x="301823" y="651201"/>
                    <a:pt x="302003" y="666181"/>
                    <a:pt x="283956" y="669429"/>
                  </a:cubicBezTo>
                  <a:cubicBezTo>
                    <a:pt x="260133" y="673580"/>
                    <a:pt x="255621" y="667985"/>
                    <a:pt x="247680" y="648314"/>
                  </a:cubicBezTo>
                  <a:cubicBezTo>
                    <a:pt x="243891" y="638929"/>
                    <a:pt x="245154" y="629364"/>
                    <a:pt x="243891" y="619618"/>
                  </a:cubicBezTo>
                  <a:cubicBezTo>
                    <a:pt x="237754" y="571973"/>
                    <a:pt x="236852" y="523967"/>
                    <a:pt x="228189" y="476683"/>
                  </a:cubicBezTo>
                  <a:cubicBezTo>
                    <a:pt x="227467" y="472352"/>
                    <a:pt x="226565" y="468021"/>
                    <a:pt x="225482" y="463689"/>
                  </a:cubicBezTo>
                  <a:cubicBezTo>
                    <a:pt x="222595" y="451056"/>
                    <a:pt x="215737" y="449251"/>
                    <a:pt x="205089" y="447808"/>
                  </a:cubicBezTo>
                  <a:cubicBezTo>
                    <a:pt x="192816" y="446183"/>
                    <a:pt x="182710" y="456651"/>
                    <a:pt x="179822" y="465133"/>
                  </a:cubicBezTo>
                  <a:cubicBezTo>
                    <a:pt x="167009" y="502311"/>
                    <a:pt x="168092" y="539488"/>
                    <a:pt x="163038" y="578290"/>
                  </a:cubicBezTo>
                  <a:cubicBezTo>
                    <a:pt x="160151" y="600308"/>
                    <a:pt x="158346" y="622506"/>
                    <a:pt x="155639" y="644524"/>
                  </a:cubicBezTo>
                  <a:cubicBezTo>
                    <a:pt x="153112" y="663835"/>
                    <a:pt x="144450" y="671775"/>
                    <a:pt x="126402" y="672136"/>
                  </a:cubicBezTo>
                  <a:cubicBezTo>
                    <a:pt x="107091" y="672497"/>
                    <a:pt x="96624" y="663835"/>
                    <a:pt x="95361" y="643982"/>
                  </a:cubicBezTo>
                  <a:cubicBezTo>
                    <a:pt x="94278" y="628101"/>
                    <a:pt x="95180" y="612039"/>
                    <a:pt x="95180" y="595976"/>
                  </a:cubicBezTo>
                  <a:cubicBezTo>
                    <a:pt x="95000" y="558618"/>
                    <a:pt x="101497" y="521621"/>
                    <a:pt x="100234" y="484083"/>
                  </a:cubicBezTo>
                  <a:cubicBezTo>
                    <a:pt x="99872" y="475240"/>
                    <a:pt x="100955" y="465494"/>
                    <a:pt x="109257" y="460079"/>
                  </a:cubicBezTo>
                  <a:cubicBezTo>
                    <a:pt x="126402" y="448710"/>
                    <a:pt x="123154" y="432828"/>
                    <a:pt x="119544" y="416946"/>
                  </a:cubicBezTo>
                  <a:cubicBezTo>
                    <a:pt x="118281" y="410991"/>
                    <a:pt x="115574" y="405216"/>
                    <a:pt x="113047" y="399441"/>
                  </a:cubicBezTo>
                  <a:cubicBezTo>
                    <a:pt x="107452" y="386807"/>
                    <a:pt x="105828" y="387349"/>
                    <a:pt x="109077" y="372730"/>
                  </a:cubicBezTo>
                  <a:cubicBezTo>
                    <a:pt x="110701" y="365151"/>
                    <a:pt x="114310" y="345298"/>
                    <a:pt x="115754" y="337357"/>
                  </a:cubicBezTo>
                  <a:cubicBezTo>
                    <a:pt x="117559" y="327612"/>
                    <a:pt x="117017" y="319491"/>
                    <a:pt x="103843" y="318949"/>
                  </a:cubicBezTo>
                  <a:cubicBezTo>
                    <a:pt x="91029" y="318408"/>
                    <a:pt x="82727" y="331582"/>
                    <a:pt x="83269" y="344215"/>
                  </a:cubicBezTo>
                  <a:cubicBezTo>
                    <a:pt x="83991" y="360819"/>
                    <a:pt x="85976" y="368760"/>
                    <a:pt x="93195" y="384642"/>
                  </a:cubicBezTo>
                  <a:cubicBezTo>
                    <a:pt x="99151" y="397455"/>
                    <a:pt x="105106" y="411171"/>
                    <a:pt x="109438" y="424707"/>
                  </a:cubicBezTo>
                  <a:cubicBezTo>
                    <a:pt x="111603" y="431384"/>
                    <a:pt x="111784" y="440589"/>
                    <a:pt x="104384" y="446003"/>
                  </a:cubicBezTo>
                  <a:cubicBezTo>
                    <a:pt x="96263" y="451597"/>
                    <a:pt x="87600" y="453583"/>
                    <a:pt x="79479" y="448349"/>
                  </a:cubicBezTo>
                  <a:close/>
                  <a:moveTo>
                    <a:pt x="288287" y="327431"/>
                  </a:moveTo>
                  <a:cubicBezTo>
                    <a:pt x="295326" y="320212"/>
                    <a:pt x="301462" y="359556"/>
                    <a:pt x="291536" y="372550"/>
                  </a:cubicBezTo>
                  <a:cubicBezTo>
                    <a:pt x="288287" y="360819"/>
                    <a:pt x="289731" y="349630"/>
                    <a:pt x="288287" y="327431"/>
                  </a:cubicBezTo>
                  <a:close/>
                  <a:moveTo>
                    <a:pt x="234325" y="661308"/>
                  </a:moveTo>
                  <a:lnTo>
                    <a:pt x="167731" y="661308"/>
                  </a:lnTo>
                  <a:cubicBezTo>
                    <a:pt x="168272" y="649938"/>
                    <a:pt x="167911" y="639290"/>
                    <a:pt x="169355" y="629184"/>
                  </a:cubicBezTo>
                  <a:cubicBezTo>
                    <a:pt x="175491" y="582621"/>
                    <a:pt x="179822" y="535878"/>
                    <a:pt x="190470" y="490038"/>
                  </a:cubicBezTo>
                  <a:cubicBezTo>
                    <a:pt x="191734" y="484805"/>
                    <a:pt x="193177" y="479751"/>
                    <a:pt x="194802" y="474698"/>
                  </a:cubicBezTo>
                  <a:cubicBezTo>
                    <a:pt x="196245" y="470367"/>
                    <a:pt x="198231" y="466035"/>
                    <a:pt x="203645" y="466216"/>
                  </a:cubicBezTo>
                  <a:cubicBezTo>
                    <a:pt x="208337" y="466396"/>
                    <a:pt x="212127" y="469825"/>
                    <a:pt x="213751" y="473976"/>
                  </a:cubicBezTo>
                  <a:cubicBezTo>
                    <a:pt x="218985" y="488234"/>
                    <a:pt x="221512" y="502852"/>
                    <a:pt x="222595" y="518012"/>
                  </a:cubicBezTo>
                  <a:cubicBezTo>
                    <a:pt x="226024" y="565476"/>
                    <a:pt x="230355" y="613121"/>
                    <a:pt x="234325" y="661308"/>
                  </a:cubicBezTo>
                  <a:close/>
                  <a:moveTo>
                    <a:pt x="99331" y="369302"/>
                  </a:moveTo>
                  <a:cubicBezTo>
                    <a:pt x="98970" y="370384"/>
                    <a:pt x="92834" y="337899"/>
                    <a:pt x="96985" y="335192"/>
                  </a:cubicBezTo>
                  <a:cubicBezTo>
                    <a:pt x="109077" y="327431"/>
                    <a:pt x="105467" y="352157"/>
                    <a:pt x="99331" y="369302"/>
                  </a:cubicBezTo>
                  <a:close/>
                  <a:moveTo>
                    <a:pt x="359033" y="853332"/>
                  </a:moveTo>
                  <a:cubicBezTo>
                    <a:pt x="359033" y="857663"/>
                    <a:pt x="358852" y="861995"/>
                    <a:pt x="358852" y="866507"/>
                  </a:cubicBezTo>
                  <a:cubicBezTo>
                    <a:pt x="358852" y="866687"/>
                    <a:pt x="358852" y="866687"/>
                    <a:pt x="358852" y="866867"/>
                  </a:cubicBezTo>
                  <a:cubicBezTo>
                    <a:pt x="358852" y="869033"/>
                    <a:pt x="358852" y="871199"/>
                    <a:pt x="358672" y="873364"/>
                  </a:cubicBezTo>
                  <a:cubicBezTo>
                    <a:pt x="358672" y="873725"/>
                    <a:pt x="358672" y="874086"/>
                    <a:pt x="358672" y="874447"/>
                  </a:cubicBezTo>
                  <a:cubicBezTo>
                    <a:pt x="358672" y="876252"/>
                    <a:pt x="358672" y="878057"/>
                    <a:pt x="358491" y="879861"/>
                  </a:cubicBezTo>
                  <a:cubicBezTo>
                    <a:pt x="358491" y="880222"/>
                    <a:pt x="358491" y="880764"/>
                    <a:pt x="358491" y="881125"/>
                  </a:cubicBezTo>
                  <a:cubicBezTo>
                    <a:pt x="358491" y="882749"/>
                    <a:pt x="358491" y="884373"/>
                    <a:pt x="358311" y="886178"/>
                  </a:cubicBezTo>
                  <a:cubicBezTo>
                    <a:pt x="358311" y="887261"/>
                    <a:pt x="358311" y="888163"/>
                    <a:pt x="358311" y="889246"/>
                  </a:cubicBezTo>
                  <a:cubicBezTo>
                    <a:pt x="358311" y="891051"/>
                    <a:pt x="358311" y="892855"/>
                    <a:pt x="358130" y="894660"/>
                  </a:cubicBezTo>
                  <a:cubicBezTo>
                    <a:pt x="358130" y="894841"/>
                    <a:pt x="358130" y="894841"/>
                    <a:pt x="358130" y="895021"/>
                  </a:cubicBezTo>
                  <a:cubicBezTo>
                    <a:pt x="358130" y="896826"/>
                    <a:pt x="358130" y="898631"/>
                    <a:pt x="357950" y="900616"/>
                  </a:cubicBezTo>
                  <a:cubicBezTo>
                    <a:pt x="357950" y="901338"/>
                    <a:pt x="357950" y="901879"/>
                    <a:pt x="357950" y="902601"/>
                  </a:cubicBezTo>
                  <a:cubicBezTo>
                    <a:pt x="357950" y="904225"/>
                    <a:pt x="357950" y="905669"/>
                    <a:pt x="357769" y="907113"/>
                  </a:cubicBezTo>
                  <a:cubicBezTo>
                    <a:pt x="357769" y="907654"/>
                    <a:pt x="357769" y="908376"/>
                    <a:pt x="357769" y="908918"/>
                  </a:cubicBezTo>
                  <a:cubicBezTo>
                    <a:pt x="357769" y="910903"/>
                    <a:pt x="357769" y="912708"/>
                    <a:pt x="357589" y="914512"/>
                  </a:cubicBezTo>
                  <a:cubicBezTo>
                    <a:pt x="357589" y="915234"/>
                    <a:pt x="357589" y="915776"/>
                    <a:pt x="357589" y="916498"/>
                  </a:cubicBezTo>
                  <a:cubicBezTo>
                    <a:pt x="357589" y="917942"/>
                    <a:pt x="357589" y="919385"/>
                    <a:pt x="357409" y="920829"/>
                  </a:cubicBezTo>
                  <a:cubicBezTo>
                    <a:pt x="357409" y="921370"/>
                    <a:pt x="357409" y="921731"/>
                    <a:pt x="357409" y="922273"/>
                  </a:cubicBezTo>
                  <a:cubicBezTo>
                    <a:pt x="357409" y="923717"/>
                    <a:pt x="357409" y="925160"/>
                    <a:pt x="357228" y="926604"/>
                  </a:cubicBezTo>
                  <a:cubicBezTo>
                    <a:pt x="357228" y="927326"/>
                    <a:pt x="357228" y="928048"/>
                    <a:pt x="357228" y="928770"/>
                  </a:cubicBezTo>
                  <a:cubicBezTo>
                    <a:pt x="357228" y="932379"/>
                    <a:pt x="357047" y="936169"/>
                    <a:pt x="357047" y="939598"/>
                  </a:cubicBezTo>
                  <a:cubicBezTo>
                    <a:pt x="357047" y="940320"/>
                    <a:pt x="357047" y="940862"/>
                    <a:pt x="357047" y="941583"/>
                  </a:cubicBezTo>
                  <a:cubicBezTo>
                    <a:pt x="357047" y="942666"/>
                    <a:pt x="357047" y="943930"/>
                    <a:pt x="357047" y="945013"/>
                  </a:cubicBezTo>
                  <a:cubicBezTo>
                    <a:pt x="357047" y="945915"/>
                    <a:pt x="357047" y="946817"/>
                    <a:pt x="357047" y="947720"/>
                  </a:cubicBezTo>
                  <a:cubicBezTo>
                    <a:pt x="357047" y="948983"/>
                    <a:pt x="357047" y="950066"/>
                    <a:pt x="357047" y="951329"/>
                  </a:cubicBezTo>
                  <a:cubicBezTo>
                    <a:pt x="357047" y="951690"/>
                    <a:pt x="357047" y="952051"/>
                    <a:pt x="357047" y="952412"/>
                  </a:cubicBezTo>
                  <a:cubicBezTo>
                    <a:pt x="357047" y="954036"/>
                    <a:pt x="357047" y="955660"/>
                    <a:pt x="356867" y="957104"/>
                  </a:cubicBezTo>
                  <a:cubicBezTo>
                    <a:pt x="356867" y="958007"/>
                    <a:pt x="356867" y="958728"/>
                    <a:pt x="356867" y="959631"/>
                  </a:cubicBezTo>
                  <a:cubicBezTo>
                    <a:pt x="356867" y="960533"/>
                    <a:pt x="356867" y="961255"/>
                    <a:pt x="356867" y="962158"/>
                  </a:cubicBezTo>
                  <a:cubicBezTo>
                    <a:pt x="356867" y="962879"/>
                    <a:pt x="356867" y="963601"/>
                    <a:pt x="356867" y="964323"/>
                  </a:cubicBezTo>
                  <a:cubicBezTo>
                    <a:pt x="356867" y="965406"/>
                    <a:pt x="356867" y="966308"/>
                    <a:pt x="356867" y="967391"/>
                  </a:cubicBezTo>
                  <a:cubicBezTo>
                    <a:pt x="356867" y="967933"/>
                    <a:pt x="356867" y="968474"/>
                    <a:pt x="356867" y="969015"/>
                  </a:cubicBezTo>
                  <a:cubicBezTo>
                    <a:pt x="356867" y="970459"/>
                    <a:pt x="356867" y="971903"/>
                    <a:pt x="356687" y="973347"/>
                  </a:cubicBezTo>
                  <a:cubicBezTo>
                    <a:pt x="356687" y="973888"/>
                    <a:pt x="356687" y="974429"/>
                    <a:pt x="356687" y="974971"/>
                  </a:cubicBezTo>
                  <a:cubicBezTo>
                    <a:pt x="356687" y="975873"/>
                    <a:pt x="356687" y="976776"/>
                    <a:pt x="356687" y="977678"/>
                  </a:cubicBezTo>
                  <a:cubicBezTo>
                    <a:pt x="356687" y="978220"/>
                    <a:pt x="356687" y="978761"/>
                    <a:pt x="356687" y="979303"/>
                  </a:cubicBezTo>
                  <a:cubicBezTo>
                    <a:pt x="356687" y="980205"/>
                    <a:pt x="356687" y="980927"/>
                    <a:pt x="356687" y="981829"/>
                  </a:cubicBezTo>
                  <a:cubicBezTo>
                    <a:pt x="356687" y="982371"/>
                    <a:pt x="356687" y="982912"/>
                    <a:pt x="356687" y="983453"/>
                  </a:cubicBezTo>
                  <a:cubicBezTo>
                    <a:pt x="356687" y="984717"/>
                    <a:pt x="356687" y="985980"/>
                    <a:pt x="356506" y="987063"/>
                  </a:cubicBezTo>
                  <a:cubicBezTo>
                    <a:pt x="355784" y="1013773"/>
                    <a:pt x="353799" y="1040302"/>
                    <a:pt x="353980" y="1067013"/>
                  </a:cubicBezTo>
                  <a:cubicBezTo>
                    <a:pt x="353980" y="1080368"/>
                    <a:pt x="353980" y="1093723"/>
                    <a:pt x="339902" y="1093903"/>
                  </a:cubicBezTo>
                  <a:cubicBezTo>
                    <a:pt x="306154" y="1094625"/>
                    <a:pt x="144810" y="1091016"/>
                    <a:pt x="99512" y="1094806"/>
                  </a:cubicBezTo>
                  <a:cubicBezTo>
                    <a:pt x="38872" y="1099678"/>
                    <a:pt x="49340" y="1093362"/>
                    <a:pt x="43565" y="1046619"/>
                  </a:cubicBezTo>
                  <a:cubicBezTo>
                    <a:pt x="43384" y="1045897"/>
                    <a:pt x="43384" y="1045175"/>
                    <a:pt x="43204" y="1044273"/>
                  </a:cubicBezTo>
                  <a:cubicBezTo>
                    <a:pt x="43204" y="1044092"/>
                    <a:pt x="43204" y="1043912"/>
                    <a:pt x="43204" y="1043551"/>
                  </a:cubicBezTo>
                  <a:cubicBezTo>
                    <a:pt x="43204" y="1042829"/>
                    <a:pt x="43023" y="1042107"/>
                    <a:pt x="43023" y="1041205"/>
                  </a:cubicBezTo>
                  <a:cubicBezTo>
                    <a:pt x="43023" y="1041025"/>
                    <a:pt x="43023" y="1041025"/>
                    <a:pt x="43023" y="1040844"/>
                  </a:cubicBezTo>
                  <a:cubicBezTo>
                    <a:pt x="43023" y="1039941"/>
                    <a:pt x="42843" y="1039039"/>
                    <a:pt x="42843" y="1038137"/>
                  </a:cubicBezTo>
                  <a:cubicBezTo>
                    <a:pt x="42843" y="1037776"/>
                    <a:pt x="42843" y="1037595"/>
                    <a:pt x="42843" y="1037234"/>
                  </a:cubicBezTo>
                  <a:cubicBezTo>
                    <a:pt x="42843" y="1036513"/>
                    <a:pt x="42662" y="1035791"/>
                    <a:pt x="42662" y="1034888"/>
                  </a:cubicBezTo>
                  <a:cubicBezTo>
                    <a:pt x="42662" y="1034708"/>
                    <a:pt x="42662" y="1034347"/>
                    <a:pt x="42662" y="1034166"/>
                  </a:cubicBezTo>
                  <a:cubicBezTo>
                    <a:pt x="42662" y="1033264"/>
                    <a:pt x="42482" y="1032181"/>
                    <a:pt x="42482" y="1031279"/>
                  </a:cubicBezTo>
                  <a:cubicBezTo>
                    <a:pt x="42482" y="1030918"/>
                    <a:pt x="42482" y="1030557"/>
                    <a:pt x="42301" y="1030196"/>
                  </a:cubicBezTo>
                  <a:cubicBezTo>
                    <a:pt x="42301" y="1029474"/>
                    <a:pt x="42121" y="1028752"/>
                    <a:pt x="42121" y="1027850"/>
                  </a:cubicBezTo>
                  <a:cubicBezTo>
                    <a:pt x="42121" y="1027489"/>
                    <a:pt x="42121" y="1027128"/>
                    <a:pt x="42121" y="1026767"/>
                  </a:cubicBezTo>
                  <a:cubicBezTo>
                    <a:pt x="42121" y="1025684"/>
                    <a:pt x="41940" y="1024782"/>
                    <a:pt x="41940" y="1023699"/>
                  </a:cubicBezTo>
                  <a:cubicBezTo>
                    <a:pt x="41940" y="1023157"/>
                    <a:pt x="41940" y="1022796"/>
                    <a:pt x="41760" y="1022255"/>
                  </a:cubicBezTo>
                  <a:cubicBezTo>
                    <a:pt x="41760" y="1021533"/>
                    <a:pt x="41580" y="1020812"/>
                    <a:pt x="41580" y="1020089"/>
                  </a:cubicBezTo>
                  <a:cubicBezTo>
                    <a:pt x="41580" y="1019548"/>
                    <a:pt x="41580" y="1019007"/>
                    <a:pt x="41399" y="1018465"/>
                  </a:cubicBezTo>
                  <a:cubicBezTo>
                    <a:pt x="41399" y="1017382"/>
                    <a:pt x="41219" y="1016300"/>
                    <a:pt x="41219" y="1015217"/>
                  </a:cubicBezTo>
                  <a:cubicBezTo>
                    <a:pt x="41219" y="1014675"/>
                    <a:pt x="41219" y="1014134"/>
                    <a:pt x="41038" y="1013593"/>
                  </a:cubicBezTo>
                  <a:cubicBezTo>
                    <a:pt x="41038" y="1012870"/>
                    <a:pt x="40858" y="1012149"/>
                    <a:pt x="40858" y="1011427"/>
                  </a:cubicBezTo>
                  <a:cubicBezTo>
                    <a:pt x="40858" y="1010885"/>
                    <a:pt x="40858" y="1010163"/>
                    <a:pt x="40677" y="1009622"/>
                  </a:cubicBezTo>
                  <a:cubicBezTo>
                    <a:pt x="40677" y="1008719"/>
                    <a:pt x="40497" y="1007817"/>
                    <a:pt x="40497" y="1006915"/>
                  </a:cubicBezTo>
                  <a:cubicBezTo>
                    <a:pt x="35263" y="923897"/>
                    <a:pt x="30932" y="765080"/>
                    <a:pt x="31834" y="719240"/>
                  </a:cubicBezTo>
                  <a:cubicBezTo>
                    <a:pt x="32556" y="689281"/>
                    <a:pt x="38511" y="684228"/>
                    <a:pt x="67748" y="680619"/>
                  </a:cubicBezTo>
                  <a:cubicBezTo>
                    <a:pt x="70455" y="680257"/>
                    <a:pt x="89586" y="679175"/>
                    <a:pt x="91932" y="680077"/>
                  </a:cubicBezTo>
                  <a:cubicBezTo>
                    <a:pt x="137050" y="696861"/>
                    <a:pt x="138674" y="672317"/>
                    <a:pt x="182710" y="675565"/>
                  </a:cubicBezTo>
                  <a:cubicBezTo>
                    <a:pt x="199494" y="676829"/>
                    <a:pt x="225843" y="673580"/>
                    <a:pt x="231438" y="676287"/>
                  </a:cubicBezTo>
                  <a:cubicBezTo>
                    <a:pt x="251651" y="685852"/>
                    <a:pt x="288648" y="688559"/>
                    <a:pt x="302725" y="681701"/>
                  </a:cubicBezTo>
                  <a:cubicBezTo>
                    <a:pt x="320772" y="672858"/>
                    <a:pt x="335752" y="679896"/>
                    <a:pt x="350550" y="687115"/>
                  </a:cubicBezTo>
                  <a:cubicBezTo>
                    <a:pt x="360116" y="691808"/>
                    <a:pt x="362101" y="702095"/>
                    <a:pt x="362101" y="712382"/>
                  </a:cubicBezTo>
                  <a:cubicBezTo>
                    <a:pt x="362101" y="725737"/>
                    <a:pt x="361018" y="787639"/>
                    <a:pt x="359755" y="851888"/>
                  </a:cubicBezTo>
                  <a:cubicBezTo>
                    <a:pt x="359033" y="852249"/>
                    <a:pt x="359033" y="852790"/>
                    <a:pt x="359033" y="853332"/>
                  </a:cubicBezTo>
                  <a:close/>
                </a:path>
              </a:pathLst>
            </a:custGeom>
            <a:solidFill>
              <a:srgbClr val="000000"/>
            </a:solidFill>
            <a:ln w="1804" cap="flat">
              <a:noFill/>
              <a:prstDash val="solid"/>
              <a:miter/>
            </a:ln>
          </p:spPr>
          <p:txBody>
            <a:bodyPr rtlCol="0" anchor="ctr"/>
            <a:lstStyle/>
            <a:p>
              <a:endParaRPr lang="en-US"/>
            </a:p>
          </p:txBody>
        </p:sp>
        <p:sp>
          <p:nvSpPr>
            <p:cNvPr id="149" name="Freeform 627">
              <a:extLst>
                <a:ext uri="{FF2B5EF4-FFF2-40B4-BE49-F238E27FC236}">
                  <a16:creationId xmlns:a16="http://schemas.microsoft.com/office/drawing/2014/main" id="{838DD8D9-E243-CF16-4808-013253A96F65}"/>
                </a:ext>
              </a:extLst>
            </p:cNvPr>
            <p:cNvSpPr/>
            <p:nvPr/>
          </p:nvSpPr>
          <p:spPr>
            <a:xfrm>
              <a:off x="3827224" y="3771977"/>
              <a:ext cx="345207" cy="933196"/>
            </a:xfrm>
            <a:custGeom>
              <a:avLst/>
              <a:gdLst>
                <a:gd name="connsiteX0" fmla="*/ 305222 w 345207"/>
                <a:gd name="connsiteY0" fmla="*/ 673811 h 933196"/>
                <a:gd name="connsiteX1" fmla="*/ 283745 w 345207"/>
                <a:gd name="connsiteY1" fmla="*/ 665149 h 933196"/>
                <a:gd name="connsiteX2" fmla="*/ 294574 w 345207"/>
                <a:gd name="connsiteY2" fmla="*/ 638619 h 933196"/>
                <a:gd name="connsiteX3" fmla="*/ 285911 w 345207"/>
                <a:gd name="connsiteY3" fmla="*/ 492976 h 933196"/>
                <a:gd name="connsiteX4" fmla="*/ 294393 w 345207"/>
                <a:gd name="connsiteY4" fmla="*/ 469876 h 933196"/>
                <a:gd name="connsiteX5" fmla="*/ 307207 w 345207"/>
                <a:gd name="connsiteY5" fmla="*/ 412666 h 933196"/>
                <a:gd name="connsiteX6" fmla="*/ 276526 w 345207"/>
                <a:gd name="connsiteY6" fmla="*/ 305284 h 933196"/>
                <a:gd name="connsiteX7" fmla="*/ 227257 w 345207"/>
                <a:gd name="connsiteY7" fmla="*/ 200429 h 933196"/>
                <a:gd name="connsiteX8" fmla="*/ 266781 w 345207"/>
                <a:gd name="connsiteY8" fmla="*/ 148091 h 933196"/>
                <a:gd name="connsiteX9" fmla="*/ 259742 w 345207"/>
                <a:gd name="connsiteY9" fmla="*/ 58937 h 933196"/>
                <a:gd name="connsiteX10" fmla="*/ 196577 w 345207"/>
                <a:gd name="connsiteY10" fmla="*/ 2990 h 933196"/>
                <a:gd name="connsiteX11" fmla="*/ 63026 w 345207"/>
                <a:gd name="connsiteY11" fmla="*/ 52981 h 933196"/>
                <a:gd name="connsiteX12" fmla="*/ 21698 w 345207"/>
                <a:gd name="connsiteY12" fmla="*/ 105319 h 933196"/>
                <a:gd name="connsiteX13" fmla="*/ 10689 w 345207"/>
                <a:gd name="connsiteY13" fmla="*/ 202053 h 933196"/>
                <a:gd name="connsiteX14" fmla="*/ 49671 w 345207"/>
                <a:gd name="connsiteY14" fmla="*/ 280920 h 933196"/>
                <a:gd name="connsiteX15" fmla="*/ 79449 w 345207"/>
                <a:gd name="connsiteY15" fmla="*/ 420426 h 933196"/>
                <a:gd name="connsiteX16" fmla="*/ 87931 w 345207"/>
                <a:gd name="connsiteY16" fmla="*/ 657568 h 933196"/>
                <a:gd name="connsiteX17" fmla="*/ 45340 w 345207"/>
                <a:gd name="connsiteY17" fmla="*/ 662983 h 933196"/>
                <a:gd name="connsiteX18" fmla="*/ 12313 w 345207"/>
                <a:gd name="connsiteY18" fmla="*/ 691678 h 933196"/>
                <a:gd name="connsiteX19" fmla="*/ 9425 w 345207"/>
                <a:gd name="connsiteY19" fmla="*/ 718027 h 933196"/>
                <a:gd name="connsiteX20" fmla="*/ 10147 w 345207"/>
                <a:gd name="connsiteY20" fmla="*/ 848690 h 933196"/>
                <a:gd name="connsiteX21" fmla="*/ 16103 w 345207"/>
                <a:gd name="connsiteY21" fmla="*/ 906983 h 933196"/>
                <a:gd name="connsiteX22" fmla="*/ 46242 w 345207"/>
                <a:gd name="connsiteY22" fmla="*/ 932250 h 933196"/>
                <a:gd name="connsiteX23" fmla="*/ 317855 w 345207"/>
                <a:gd name="connsiteY23" fmla="*/ 929543 h 933196"/>
                <a:gd name="connsiteX24" fmla="*/ 340234 w 345207"/>
                <a:gd name="connsiteY24" fmla="*/ 907344 h 933196"/>
                <a:gd name="connsiteX25" fmla="*/ 341316 w 345207"/>
                <a:gd name="connsiteY25" fmla="*/ 849593 h 933196"/>
                <a:gd name="connsiteX26" fmla="*/ 343482 w 345207"/>
                <a:gd name="connsiteY26" fmla="*/ 724344 h 933196"/>
                <a:gd name="connsiteX27" fmla="*/ 305222 w 345207"/>
                <a:gd name="connsiteY27" fmla="*/ 673811 h 933196"/>
                <a:gd name="connsiteX28" fmla="*/ 282843 w 345207"/>
                <a:gd name="connsiteY28" fmla="*/ 448941 h 933196"/>
                <a:gd name="connsiteX29" fmla="*/ 273458 w 345207"/>
                <a:gd name="connsiteY29" fmla="*/ 338130 h 933196"/>
                <a:gd name="connsiteX30" fmla="*/ 282843 w 345207"/>
                <a:gd name="connsiteY30" fmla="*/ 448941 h 933196"/>
                <a:gd name="connsiteX31" fmla="*/ 249636 w 345207"/>
                <a:gd name="connsiteY31" fmla="*/ 73917 h 933196"/>
                <a:gd name="connsiteX32" fmla="*/ 250899 w 345207"/>
                <a:gd name="connsiteY32" fmla="*/ 147369 h 933196"/>
                <a:gd name="connsiteX33" fmla="*/ 185929 w 345207"/>
                <a:gd name="connsiteY33" fmla="*/ 200790 h 933196"/>
                <a:gd name="connsiteX34" fmla="*/ 133952 w 345207"/>
                <a:gd name="connsiteY34" fmla="*/ 197902 h 933196"/>
                <a:gd name="connsiteX35" fmla="*/ 102911 w 345207"/>
                <a:gd name="connsiteY35" fmla="*/ 164153 h 933196"/>
                <a:gd name="connsiteX36" fmla="*/ 110852 w 345207"/>
                <a:gd name="connsiteY36" fmla="*/ 130766 h 933196"/>
                <a:gd name="connsiteX37" fmla="*/ 135757 w 345207"/>
                <a:gd name="connsiteY37" fmla="*/ 99544 h 933196"/>
                <a:gd name="connsiteX38" fmla="*/ 123304 w 345207"/>
                <a:gd name="connsiteY38" fmla="*/ 33491 h 933196"/>
                <a:gd name="connsiteX39" fmla="*/ 121139 w 345207"/>
                <a:gd name="connsiteY39" fmla="*/ 28798 h 933196"/>
                <a:gd name="connsiteX40" fmla="*/ 249636 w 345207"/>
                <a:gd name="connsiteY40" fmla="*/ 73917 h 933196"/>
                <a:gd name="connsiteX41" fmla="*/ 67899 w 345207"/>
                <a:gd name="connsiteY41" fmla="*/ 287778 h 933196"/>
                <a:gd name="connsiteX42" fmla="*/ 25487 w 345207"/>
                <a:gd name="connsiteY42" fmla="*/ 193029 h 933196"/>
                <a:gd name="connsiteX43" fmla="*/ 32706 w 345207"/>
                <a:gd name="connsiteY43" fmla="*/ 117772 h 933196"/>
                <a:gd name="connsiteX44" fmla="*/ 74576 w 345207"/>
                <a:gd name="connsiteY44" fmla="*/ 62547 h 933196"/>
                <a:gd name="connsiteX45" fmla="*/ 103272 w 345207"/>
                <a:gd name="connsiteY45" fmla="*/ 42153 h 933196"/>
                <a:gd name="connsiteX46" fmla="*/ 128357 w 345207"/>
                <a:gd name="connsiteY46" fmla="*/ 60200 h 933196"/>
                <a:gd name="connsiteX47" fmla="*/ 123846 w 345207"/>
                <a:gd name="connsiteY47" fmla="*/ 90159 h 933196"/>
                <a:gd name="connsiteX48" fmla="*/ 89375 w 345207"/>
                <a:gd name="connsiteY48" fmla="*/ 130585 h 933196"/>
                <a:gd name="connsiteX49" fmla="*/ 79630 w 345207"/>
                <a:gd name="connsiteY49" fmla="*/ 173899 h 933196"/>
                <a:gd name="connsiteX50" fmla="*/ 116446 w 345207"/>
                <a:gd name="connsiteY50" fmla="*/ 247713 h 933196"/>
                <a:gd name="connsiteX51" fmla="*/ 128177 w 345207"/>
                <a:gd name="connsiteY51" fmla="*/ 254390 h 933196"/>
                <a:gd name="connsiteX52" fmla="*/ 128718 w 345207"/>
                <a:gd name="connsiteY52" fmla="*/ 242299 h 933196"/>
                <a:gd name="connsiteX53" fmla="*/ 113378 w 345207"/>
                <a:gd name="connsiteY53" fmla="*/ 208911 h 933196"/>
                <a:gd name="connsiteX54" fmla="*/ 126372 w 345207"/>
                <a:gd name="connsiteY54" fmla="*/ 210535 h 933196"/>
                <a:gd name="connsiteX55" fmla="*/ 188816 w 345207"/>
                <a:gd name="connsiteY55" fmla="*/ 215228 h 933196"/>
                <a:gd name="connsiteX56" fmla="*/ 236281 w 345207"/>
                <a:gd name="connsiteY56" fmla="*/ 237245 h 933196"/>
                <a:gd name="connsiteX57" fmla="*/ 255231 w 345207"/>
                <a:gd name="connsiteY57" fmla="*/ 300592 h 933196"/>
                <a:gd name="connsiteX58" fmla="*/ 277970 w 345207"/>
                <a:gd name="connsiteY58" fmla="*/ 634829 h 933196"/>
                <a:gd name="connsiteX59" fmla="*/ 260284 w 345207"/>
                <a:gd name="connsiteY59" fmla="*/ 658832 h 933196"/>
                <a:gd name="connsiteX60" fmla="*/ 229242 w 345207"/>
                <a:gd name="connsiteY60" fmla="*/ 642950 h 933196"/>
                <a:gd name="connsiteX61" fmla="*/ 205059 w 345207"/>
                <a:gd name="connsiteY61" fmla="*/ 466988 h 933196"/>
                <a:gd name="connsiteX62" fmla="*/ 179792 w 345207"/>
                <a:gd name="connsiteY62" fmla="*/ 436849 h 933196"/>
                <a:gd name="connsiteX63" fmla="*/ 153443 w 345207"/>
                <a:gd name="connsiteY63" fmla="*/ 458145 h 933196"/>
                <a:gd name="connsiteX64" fmla="*/ 152902 w 345207"/>
                <a:gd name="connsiteY64" fmla="*/ 638799 h 933196"/>
                <a:gd name="connsiteX65" fmla="*/ 136118 w 345207"/>
                <a:gd name="connsiteY65" fmla="*/ 655223 h 933196"/>
                <a:gd name="connsiteX66" fmla="*/ 105437 w 345207"/>
                <a:gd name="connsiteY66" fmla="*/ 648364 h 933196"/>
                <a:gd name="connsiteX67" fmla="*/ 95331 w 345207"/>
                <a:gd name="connsiteY67" fmla="*/ 606133 h 933196"/>
                <a:gd name="connsiteX68" fmla="*/ 93526 w 345207"/>
                <a:gd name="connsiteY68" fmla="*/ 526364 h 933196"/>
                <a:gd name="connsiteX69" fmla="*/ 91000 w 345207"/>
                <a:gd name="connsiteY69" fmla="*/ 361050 h 933196"/>
                <a:gd name="connsiteX70" fmla="*/ 67899 w 345207"/>
                <a:gd name="connsiteY70" fmla="*/ 287778 h 933196"/>
                <a:gd name="connsiteX71" fmla="*/ 169506 w 345207"/>
                <a:gd name="connsiteY71" fmla="*/ 558128 h 933196"/>
                <a:gd name="connsiteX72" fmla="*/ 169506 w 345207"/>
                <a:gd name="connsiteY72" fmla="*/ 469695 h 933196"/>
                <a:gd name="connsiteX73" fmla="*/ 174378 w 345207"/>
                <a:gd name="connsiteY73" fmla="*/ 458506 h 933196"/>
                <a:gd name="connsiteX74" fmla="*/ 189177 w 345207"/>
                <a:gd name="connsiteY74" fmla="*/ 463379 h 933196"/>
                <a:gd name="connsiteX75" fmla="*/ 214624 w 345207"/>
                <a:gd name="connsiteY75" fmla="*/ 644755 h 933196"/>
                <a:gd name="connsiteX76" fmla="*/ 203796 w 345207"/>
                <a:gd name="connsiteY76" fmla="*/ 659193 h 933196"/>
                <a:gd name="connsiteX77" fmla="*/ 190440 w 345207"/>
                <a:gd name="connsiteY77" fmla="*/ 659012 h 933196"/>
                <a:gd name="connsiteX78" fmla="*/ 168784 w 345207"/>
                <a:gd name="connsiteY78" fmla="*/ 637175 h 933196"/>
                <a:gd name="connsiteX79" fmla="*/ 169506 w 345207"/>
                <a:gd name="connsiteY79" fmla="*/ 558128 h 933196"/>
                <a:gd name="connsiteX80" fmla="*/ 323089 w 345207"/>
                <a:gd name="connsiteY80" fmla="*/ 887311 h 933196"/>
                <a:gd name="connsiteX81" fmla="*/ 299266 w 345207"/>
                <a:gd name="connsiteY81" fmla="*/ 913300 h 933196"/>
                <a:gd name="connsiteX82" fmla="*/ 59597 w 345207"/>
                <a:gd name="connsiteY82" fmla="*/ 917270 h 933196"/>
                <a:gd name="connsiteX83" fmla="*/ 30541 w 345207"/>
                <a:gd name="connsiteY83" fmla="*/ 894711 h 933196"/>
                <a:gd name="connsiteX84" fmla="*/ 28736 w 345207"/>
                <a:gd name="connsiteY84" fmla="*/ 882800 h 933196"/>
                <a:gd name="connsiteX85" fmla="*/ 28555 w 345207"/>
                <a:gd name="connsiteY85" fmla="*/ 880815 h 933196"/>
                <a:gd name="connsiteX86" fmla="*/ 27292 w 345207"/>
                <a:gd name="connsiteY86" fmla="*/ 870527 h 933196"/>
                <a:gd name="connsiteX87" fmla="*/ 27112 w 345207"/>
                <a:gd name="connsiteY87" fmla="*/ 869445 h 933196"/>
                <a:gd name="connsiteX88" fmla="*/ 26029 w 345207"/>
                <a:gd name="connsiteY88" fmla="*/ 858255 h 933196"/>
                <a:gd name="connsiteX89" fmla="*/ 26029 w 345207"/>
                <a:gd name="connsiteY89" fmla="*/ 858075 h 933196"/>
                <a:gd name="connsiteX90" fmla="*/ 26751 w 345207"/>
                <a:gd name="connsiteY90" fmla="*/ 708101 h 933196"/>
                <a:gd name="connsiteX91" fmla="*/ 56168 w 345207"/>
                <a:gd name="connsiteY91" fmla="*/ 677782 h 933196"/>
                <a:gd name="connsiteX92" fmla="*/ 260284 w 345207"/>
                <a:gd name="connsiteY92" fmla="*/ 681211 h 933196"/>
                <a:gd name="connsiteX93" fmla="*/ 307387 w 345207"/>
                <a:gd name="connsiteY93" fmla="*/ 690054 h 933196"/>
                <a:gd name="connsiteX94" fmla="*/ 311719 w 345207"/>
                <a:gd name="connsiteY94" fmla="*/ 691678 h 933196"/>
                <a:gd name="connsiteX95" fmla="*/ 311719 w 345207"/>
                <a:gd name="connsiteY95" fmla="*/ 691678 h 933196"/>
                <a:gd name="connsiteX96" fmla="*/ 313343 w 345207"/>
                <a:gd name="connsiteY96" fmla="*/ 692400 h 933196"/>
                <a:gd name="connsiteX97" fmla="*/ 313704 w 345207"/>
                <a:gd name="connsiteY97" fmla="*/ 692580 h 933196"/>
                <a:gd name="connsiteX98" fmla="*/ 314967 w 345207"/>
                <a:gd name="connsiteY98" fmla="*/ 693302 h 933196"/>
                <a:gd name="connsiteX99" fmla="*/ 315509 w 345207"/>
                <a:gd name="connsiteY99" fmla="*/ 693663 h 933196"/>
                <a:gd name="connsiteX100" fmla="*/ 316772 w 345207"/>
                <a:gd name="connsiteY100" fmla="*/ 694385 h 933196"/>
                <a:gd name="connsiteX101" fmla="*/ 317313 w 345207"/>
                <a:gd name="connsiteY101" fmla="*/ 694746 h 933196"/>
                <a:gd name="connsiteX102" fmla="*/ 318396 w 345207"/>
                <a:gd name="connsiteY102" fmla="*/ 695468 h 933196"/>
                <a:gd name="connsiteX103" fmla="*/ 318938 w 345207"/>
                <a:gd name="connsiteY103" fmla="*/ 695829 h 933196"/>
                <a:gd name="connsiteX104" fmla="*/ 320020 w 345207"/>
                <a:gd name="connsiteY104" fmla="*/ 696551 h 933196"/>
                <a:gd name="connsiteX105" fmla="*/ 320562 w 345207"/>
                <a:gd name="connsiteY105" fmla="*/ 696912 h 933196"/>
                <a:gd name="connsiteX106" fmla="*/ 321464 w 345207"/>
                <a:gd name="connsiteY106" fmla="*/ 697814 h 933196"/>
                <a:gd name="connsiteX107" fmla="*/ 321825 w 345207"/>
                <a:gd name="connsiteY107" fmla="*/ 698175 h 933196"/>
                <a:gd name="connsiteX108" fmla="*/ 323449 w 345207"/>
                <a:gd name="connsiteY108" fmla="*/ 700160 h 933196"/>
                <a:gd name="connsiteX109" fmla="*/ 323811 w 345207"/>
                <a:gd name="connsiteY109" fmla="*/ 700521 h 933196"/>
                <a:gd name="connsiteX110" fmla="*/ 324352 w 345207"/>
                <a:gd name="connsiteY110" fmla="*/ 701424 h 933196"/>
                <a:gd name="connsiteX111" fmla="*/ 324893 w 345207"/>
                <a:gd name="connsiteY111" fmla="*/ 702146 h 933196"/>
                <a:gd name="connsiteX112" fmla="*/ 325435 w 345207"/>
                <a:gd name="connsiteY112" fmla="*/ 703048 h 933196"/>
                <a:gd name="connsiteX113" fmla="*/ 325796 w 345207"/>
                <a:gd name="connsiteY113" fmla="*/ 703950 h 933196"/>
                <a:gd name="connsiteX114" fmla="*/ 326157 w 345207"/>
                <a:gd name="connsiteY114" fmla="*/ 704853 h 933196"/>
                <a:gd name="connsiteX115" fmla="*/ 326518 w 345207"/>
                <a:gd name="connsiteY115" fmla="*/ 705935 h 933196"/>
                <a:gd name="connsiteX116" fmla="*/ 326879 w 345207"/>
                <a:gd name="connsiteY116" fmla="*/ 706838 h 933196"/>
                <a:gd name="connsiteX117" fmla="*/ 327239 w 345207"/>
                <a:gd name="connsiteY117" fmla="*/ 707921 h 933196"/>
                <a:gd name="connsiteX118" fmla="*/ 327420 w 345207"/>
                <a:gd name="connsiteY118" fmla="*/ 708823 h 933196"/>
                <a:gd name="connsiteX119" fmla="*/ 327781 w 345207"/>
                <a:gd name="connsiteY119" fmla="*/ 710086 h 933196"/>
                <a:gd name="connsiteX120" fmla="*/ 327961 w 345207"/>
                <a:gd name="connsiteY120" fmla="*/ 710989 h 933196"/>
                <a:gd name="connsiteX121" fmla="*/ 328142 w 345207"/>
                <a:gd name="connsiteY121" fmla="*/ 712613 h 933196"/>
                <a:gd name="connsiteX122" fmla="*/ 328322 w 345207"/>
                <a:gd name="connsiteY122" fmla="*/ 713515 h 933196"/>
                <a:gd name="connsiteX123" fmla="*/ 328503 w 345207"/>
                <a:gd name="connsiteY123" fmla="*/ 716042 h 933196"/>
                <a:gd name="connsiteX124" fmla="*/ 323089 w 345207"/>
                <a:gd name="connsiteY124" fmla="*/ 887311 h 93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345207" h="933196">
                  <a:moveTo>
                    <a:pt x="305222" y="673811"/>
                  </a:moveTo>
                  <a:cubicBezTo>
                    <a:pt x="298725" y="671645"/>
                    <a:pt x="292408" y="668577"/>
                    <a:pt x="283745" y="665149"/>
                  </a:cubicBezTo>
                  <a:cubicBezTo>
                    <a:pt x="290603" y="657027"/>
                    <a:pt x="295296" y="648906"/>
                    <a:pt x="294574" y="638619"/>
                  </a:cubicBezTo>
                  <a:cubicBezTo>
                    <a:pt x="291145" y="590793"/>
                    <a:pt x="292228" y="553255"/>
                    <a:pt x="285911" y="492976"/>
                  </a:cubicBezTo>
                  <a:cubicBezTo>
                    <a:pt x="284467" y="484494"/>
                    <a:pt x="286633" y="477456"/>
                    <a:pt x="294393" y="469876"/>
                  </a:cubicBezTo>
                  <a:cubicBezTo>
                    <a:pt x="310636" y="453814"/>
                    <a:pt x="310275" y="433962"/>
                    <a:pt x="307207" y="412666"/>
                  </a:cubicBezTo>
                  <a:cubicBezTo>
                    <a:pt x="301793" y="375308"/>
                    <a:pt x="292589" y="339213"/>
                    <a:pt x="276526" y="305284"/>
                  </a:cubicBezTo>
                  <a:cubicBezTo>
                    <a:pt x="260103" y="270452"/>
                    <a:pt x="260825" y="227680"/>
                    <a:pt x="227257" y="200429"/>
                  </a:cubicBezTo>
                  <a:cubicBezTo>
                    <a:pt x="245485" y="185269"/>
                    <a:pt x="263352" y="170831"/>
                    <a:pt x="266781" y="148091"/>
                  </a:cubicBezTo>
                  <a:cubicBezTo>
                    <a:pt x="271473" y="117772"/>
                    <a:pt x="272556" y="87452"/>
                    <a:pt x="259742" y="58937"/>
                  </a:cubicBezTo>
                  <a:cubicBezTo>
                    <a:pt x="247831" y="32227"/>
                    <a:pt x="227979" y="9127"/>
                    <a:pt x="196577" y="2990"/>
                  </a:cubicBezTo>
                  <a:cubicBezTo>
                    <a:pt x="141893" y="-7657"/>
                    <a:pt x="97316" y="10390"/>
                    <a:pt x="63026" y="52981"/>
                  </a:cubicBezTo>
                  <a:cubicBezTo>
                    <a:pt x="49129" y="70307"/>
                    <a:pt x="36677" y="88715"/>
                    <a:pt x="21698" y="105319"/>
                  </a:cubicBezTo>
                  <a:cubicBezTo>
                    <a:pt x="-4832" y="134917"/>
                    <a:pt x="-5193" y="167763"/>
                    <a:pt x="10689" y="202053"/>
                  </a:cubicBezTo>
                  <a:cubicBezTo>
                    <a:pt x="23141" y="228582"/>
                    <a:pt x="36677" y="254571"/>
                    <a:pt x="49671" y="280920"/>
                  </a:cubicBezTo>
                  <a:cubicBezTo>
                    <a:pt x="71508" y="324956"/>
                    <a:pt x="78908" y="371698"/>
                    <a:pt x="79449" y="420426"/>
                  </a:cubicBezTo>
                  <a:cubicBezTo>
                    <a:pt x="80171" y="499293"/>
                    <a:pt x="71147" y="578341"/>
                    <a:pt x="87931" y="657568"/>
                  </a:cubicBezTo>
                  <a:cubicBezTo>
                    <a:pt x="73133" y="659554"/>
                    <a:pt x="59236" y="662983"/>
                    <a:pt x="45340" y="662983"/>
                  </a:cubicBezTo>
                  <a:cubicBezTo>
                    <a:pt x="25307" y="663163"/>
                    <a:pt x="17186" y="675796"/>
                    <a:pt x="12313" y="691678"/>
                  </a:cubicBezTo>
                  <a:cubicBezTo>
                    <a:pt x="9786" y="699980"/>
                    <a:pt x="9425" y="709184"/>
                    <a:pt x="9425" y="718027"/>
                  </a:cubicBezTo>
                  <a:cubicBezTo>
                    <a:pt x="9245" y="761521"/>
                    <a:pt x="8884" y="805196"/>
                    <a:pt x="10147" y="848690"/>
                  </a:cubicBezTo>
                  <a:cubicBezTo>
                    <a:pt x="10689" y="868181"/>
                    <a:pt x="11050" y="887853"/>
                    <a:pt x="16103" y="906983"/>
                  </a:cubicBezTo>
                  <a:cubicBezTo>
                    <a:pt x="22600" y="931167"/>
                    <a:pt x="22058" y="935498"/>
                    <a:pt x="46242" y="932250"/>
                  </a:cubicBezTo>
                  <a:cubicBezTo>
                    <a:pt x="70967" y="928820"/>
                    <a:pt x="253967" y="930625"/>
                    <a:pt x="317855" y="929543"/>
                  </a:cubicBezTo>
                  <a:cubicBezTo>
                    <a:pt x="333015" y="929362"/>
                    <a:pt x="341497" y="922865"/>
                    <a:pt x="340234" y="907344"/>
                  </a:cubicBezTo>
                  <a:cubicBezTo>
                    <a:pt x="338790" y="890379"/>
                    <a:pt x="340234" y="866377"/>
                    <a:pt x="341316" y="849593"/>
                  </a:cubicBezTo>
                  <a:cubicBezTo>
                    <a:pt x="344024" y="807903"/>
                    <a:pt x="347272" y="766214"/>
                    <a:pt x="343482" y="724344"/>
                  </a:cubicBezTo>
                  <a:cubicBezTo>
                    <a:pt x="340956" y="694205"/>
                    <a:pt x="347091" y="687708"/>
                    <a:pt x="305222" y="673811"/>
                  </a:cubicBezTo>
                  <a:close/>
                  <a:moveTo>
                    <a:pt x="282843" y="448941"/>
                  </a:moveTo>
                  <a:cubicBezTo>
                    <a:pt x="283023" y="412666"/>
                    <a:pt x="276346" y="379459"/>
                    <a:pt x="273458" y="338130"/>
                  </a:cubicBezTo>
                  <a:cubicBezTo>
                    <a:pt x="292769" y="372420"/>
                    <a:pt x="301793" y="448941"/>
                    <a:pt x="282843" y="448941"/>
                  </a:cubicBezTo>
                  <a:close/>
                  <a:moveTo>
                    <a:pt x="249636" y="73917"/>
                  </a:moveTo>
                  <a:cubicBezTo>
                    <a:pt x="257216" y="97920"/>
                    <a:pt x="259020" y="122284"/>
                    <a:pt x="250899" y="147369"/>
                  </a:cubicBezTo>
                  <a:cubicBezTo>
                    <a:pt x="240793" y="178411"/>
                    <a:pt x="218053" y="196278"/>
                    <a:pt x="185929" y="200790"/>
                  </a:cubicBezTo>
                  <a:cubicBezTo>
                    <a:pt x="168603" y="203136"/>
                    <a:pt x="151819" y="206023"/>
                    <a:pt x="133952" y="197902"/>
                  </a:cubicBezTo>
                  <a:cubicBezTo>
                    <a:pt x="117890" y="190503"/>
                    <a:pt x="107964" y="180938"/>
                    <a:pt x="102911" y="164153"/>
                  </a:cubicBezTo>
                  <a:cubicBezTo>
                    <a:pt x="98760" y="150799"/>
                    <a:pt x="99301" y="140150"/>
                    <a:pt x="110852" y="130766"/>
                  </a:cubicBezTo>
                  <a:cubicBezTo>
                    <a:pt x="121319" y="122284"/>
                    <a:pt x="128538" y="110733"/>
                    <a:pt x="135757" y="99544"/>
                  </a:cubicBezTo>
                  <a:cubicBezTo>
                    <a:pt x="153082" y="72834"/>
                    <a:pt x="149112" y="53884"/>
                    <a:pt x="123304" y="33491"/>
                  </a:cubicBezTo>
                  <a:cubicBezTo>
                    <a:pt x="122041" y="32588"/>
                    <a:pt x="121860" y="30422"/>
                    <a:pt x="121139" y="28798"/>
                  </a:cubicBezTo>
                  <a:cubicBezTo>
                    <a:pt x="171130" y="-78"/>
                    <a:pt x="232671" y="20496"/>
                    <a:pt x="249636" y="73917"/>
                  </a:cubicBezTo>
                  <a:close/>
                  <a:moveTo>
                    <a:pt x="67899" y="287778"/>
                  </a:moveTo>
                  <a:cubicBezTo>
                    <a:pt x="55446" y="255473"/>
                    <a:pt x="40106" y="224431"/>
                    <a:pt x="25487" y="193029"/>
                  </a:cubicBezTo>
                  <a:cubicBezTo>
                    <a:pt x="13035" y="166319"/>
                    <a:pt x="15381" y="140872"/>
                    <a:pt x="32706" y="117772"/>
                  </a:cubicBezTo>
                  <a:cubicBezTo>
                    <a:pt x="46422" y="99364"/>
                    <a:pt x="61402" y="81496"/>
                    <a:pt x="74576" y="62547"/>
                  </a:cubicBezTo>
                  <a:cubicBezTo>
                    <a:pt x="79810" y="54967"/>
                    <a:pt x="91180" y="40529"/>
                    <a:pt x="103272" y="42153"/>
                  </a:cubicBezTo>
                  <a:cubicBezTo>
                    <a:pt x="114642" y="43597"/>
                    <a:pt x="121319" y="48831"/>
                    <a:pt x="128357" y="60200"/>
                  </a:cubicBezTo>
                  <a:cubicBezTo>
                    <a:pt x="135216" y="71209"/>
                    <a:pt x="128899" y="81496"/>
                    <a:pt x="123846" y="90159"/>
                  </a:cubicBezTo>
                  <a:cubicBezTo>
                    <a:pt x="115002" y="105499"/>
                    <a:pt x="103091" y="118854"/>
                    <a:pt x="89375" y="130585"/>
                  </a:cubicBezTo>
                  <a:cubicBezTo>
                    <a:pt x="75479" y="142497"/>
                    <a:pt x="72230" y="157837"/>
                    <a:pt x="79630" y="173899"/>
                  </a:cubicBezTo>
                  <a:cubicBezTo>
                    <a:pt x="91000" y="198804"/>
                    <a:pt x="103994" y="223168"/>
                    <a:pt x="116446" y="247713"/>
                  </a:cubicBezTo>
                  <a:cubicBezTo>
                    <a:pt x="118612" y="252044"/>
                    <a:pt x="121499" y="258541"/>
                    <a:pt x="128177" y="254390"/>
                  </a:cubicBezTo>
                  <a:cubicBezTo>
                    <a:pt x="132869" y="251503"/>
                    <a:pt x="130343" y="246269"/>
                    <a:pt x="128718" y="242299"/>
                  </a:cubicBezTo>
                  <a:cubicBezTo>
                    <a:pt x="123846" y="231109"/>
                    <a:pt x="118612" y="219920"/>
                    <a:pt x="113378" y="208911"/>
                  </a:cubicBezTo>
                  <a:cubicBezTo>
                    <a:pt x="118612" y="205843"/>
                    <a:pt x="122582" y="208730"/>
                    <a:pt x="126372" y="210535"/>
                  </a:cubicBezTo>
                  <a:cubicBezTo>
                    <a:pt x="146585" y="220461"/>
                    <a:pt x="167340" y="219920"/>
                    <a:pt x="188816" y="215228"/>
                  </a:cubicBezTo>
                  <a:cubicBezTo>
                    <a:pt x="214624" y="209633"/>
                    <a:pt x="224911" y="213784"/>
                    <a:pt x="236281" y="237245"/>
                  </a:cubicBezTo>
                  <a:cubicBezTo>
                    <a:pt x="246026" y="257097"/>
                    <a:pt x="253065" y="278213"/>
                    <a:pt x="255231" y="300592"/>
                  </a:cubicBezTo>
                  <a:cubicBezTo>
                    <a:pt x="261728" y="365923"/>
                    <a:pt x="280136" y="588808"/>
                    <a:pt x="277970" y="634829"/>
                  </a:cubicBezTo>
                  <a:cubicBezTo>
                    <a:pt x="277248" y="649447"/>
                    <a:pt x="275624" y="656486"/>
                    <a:pt x="260284" y="658832"/>
                  </a:cubicBezTo>
                  <a:cubicBezTo>
                    <a:pt x="247831" y="660637"/>
                    <a:pt x="234295" y="657388"/>
                    <a:pt x="229242" y="642950"/>
                  </a:cubicBezTo>
                  <a:cubicBezTo>
                    <a:pt x="219677" y="615699"/>
                    <a:pt x="212639" y="497308"/>
                    <a:pt x="205059" y="466988"/>
                  </a:cubicBezTo>
                  <a:cubicBezTo>
                    <a:pt x="203434" y="460130"/>
                    <a:pt x="199825" y="438473"/>
                    <a:pt x="179792" y="436849"/>
                  </a:cubicBezTo>
                  <a:cubicBezTo>
                    <a:pt x="161204" y="438473"/>
                    <a:pt x="154165" y="447316"/>
                    <a:pt x="153443" y="458145"/>
                  </a:cubicBezTo>
                  <a:cubicBezTo>
                    <a:pt x="152902" y="467891"/>
                    <a:pt x="156872" y="588447"/>
                    <a:pt x="152902" y="638799"/>
                  </a:cubicBezTo>
                  <a:cubicBezTo>
                    <a:pt x="152180" y="647281"/>
                    <a:pt x="146766" y="655764"/>
                    <a:pt x="136118" y="655223"/>
                  </a:cubicBezTo>
                  <a:cubicBezTo>
                    <a:pt x="125831" y="654681"/>
                    <a:pt x="114100" y="663163"/>
                    <a:pt x="105437" y="648364"/>
                  </a:cubicBezTo>
                  <a:cubicBezTo>
                    <a:pt x="97497" y="635009"/>
                    <a:pt x="96594" y="621293"/>
                    <a:pt x="95331" y="606133"/>
                  </a:cubicBezTo>
                  <a:cubicBezTo>
                    <a:pt x="93346" y="579604"/>
                    <a:pt x="92985" y="553074"/>
                    <a:pt x="93526" y="526364"/>
                  </a:cubicBezTo>
                  <a:cubicBezTo>
                    <a:pt x="94609" y="471320"/>
                    <a:pt x="94428" y="416095"/>
                    <a:pt x="91000" y="361050"/>
                  </a:cubicBezTo>
                  <a:cubicBezTo>
                    <a:pt x="89014" y="334520"/>
                    <a:pt x="77103" y="311600"/>
                    <a:pt x="67899" y="287778"/>
                  </a:cubicBezTo>
                  <a:close/>
                  <a:moveTo>
                    <a:pt x="169506" y="558128"/>
                  </a:moveTo>
                  <a:cubicBezTo>
                    <a:pt x="169506" y="526545"/>
                    <a:pt x="169506" y="498210"/>
                    <a:pt x="169506" y="469695"/>
                  </a:cubicBezTo>
                  <a:cubicBezTo>
                    <a:pt x="169506" y="465364"/>
                    <a:pt x="169325" y="459950"/>
                    <a:pt x="174378" y="458506"/>
                  </a:cubicBezTo>
                  <a:cubicBezTo>
                    <a:pt x="181056" y="456521"/>
                    <a:pt x="187011" y="458506"/>
                    <a:pt x="189177" y="463379"/>
                  </a:cubicBezTo>
                  <a:cubicBezTo>
                    <a:pt x="199645" y="486480"/>
                    <a:pt x="205600" y="610284"/>
                    <a:pt x="214624" y="644755"/>
                  </a:cubicBezTo>
                  <a:cubicBezTo>
                    <a:pt x="217331" y="655403"/>
                    <a:pt x="215165" y="660095"/>
                    <a:pt x="203796" y="659193"/>
                  </a:cubicBezTo>
                  <a:cubicBezTo>
                    <a:pt x="199464" y="658832"/>
                    <a:pt x="194952" y="659373"/>
                    <a:pt x="190440" y="659012"/>
                  </a:cubicBezTo>
                  <a:cubicBezTo>
                    <a:pt x="171491" y="657749"/>
                    <a:pt x="169325" y="655764"/>
                    <a:pt x="168784" y="637175"/>
                  </a:cubicBezTo>
                  <a:cubicBezTo>
                    <a:pt x="167701" y="609743"/>
                    <a:pt x="172213" y="582311"/>
                    <a:pt x="169506" y="558128"/>
                  </a:cubicBezTo>
                  <a:close/>
                  <a:moveTo>
                    <a:pt x="323089" y="887311"/>
                  </a:moveTo>
                  <a:cubicBezTo>
                    <a:pt x="321645" y="903013"/>
                    <a:pt x="311899" y="913119"/>
                    <a:pt x="299266" y="913300"/>
                  </a:cubicBezTo>
                  <a:cubicBezTo>
                    <a:pt x="264615" y="913661"/>
                    <a:pt x="130884" y="918173"/>
                    <a:pt x="59597" y="917270"/>
                  </a:cubicBezTo>
                  <a:cubicBezTo>
                    <a:pt x="35053" y="920158"/>
                    <a:pt x="34331" y="918173"/>
                    <a:pt x="30541" y="894711"/>
                  </a:cubicBezTo>
                  <a:cubicBezTo>
                    <a:pt x="29819" y="890741"/>
                    <a:pt x="29277" y="886770"/>
                    <a:pt x="28736" y="882800"/>
                  </a:cubicBezTo>
                  <a:cubicBezTo>
                    <a:pt x="28736" y="882078"/>
                    <a:pt x="28555" y="881536"/>
                    <a:pt x="28555" y="880815"/>
                  </a:cubicBezTo>
                  <a:cubicBezTo>
                    <a:pt x="28195" y="877385"/>
                    <a:pt x="27653" y="873957"/>
                    <a:pt x="27292" y="870527"/>
                  </a:cubicBezTo>
                  <a:cubicBezTo>
                    <a:pt x="27292" y="870166"/>
                    <a:pt x="27292" y="869806"/>
                    <a:pt x="27112" y="869445"/>
                  </a:cubicBezTo>
                  <a:cubicBezTo>
                    <a:pt x="26751" y="865655"/>
                    <a:pt x="26390" y="862045"/>
                    <a:pt x="26029" y="858255"/>
                  </a:cubicBezTo>
                  <a:cubicBezTo>
                    <a:pt x="26029" y="858255"/>
                    <a:pt x="26029" y="858255"/>
                    <a:pt x="26029" y="858075"/>
                  </a:cubicBezTo>
                  <a:cubicBezTo>
                    <a:pt x="22058" y="808084"/>
                    <a:pt x="25127" y="758093"/>
                    <a:pt x="26751" y="708101"/>
                  </a:cubicBezTo>
                  <a:cubicBezTo>
                    <a:pt x="27473" y="686444"/>
                    <a:pt x="34150" y="678864"/>
                    <a:pt x="56168" y="677782"/>
                  </a:cubicBezTo>
                  <a:cubicBezTo>
                    <a:pt x="124206" y="674713"/>
                    <a:pt x="192426" y="663344"/>
                    <a:pt x="260284" y="681211"/>
                  </a:cubicBezTo>
                  <a:cubicBezTo>
                    <a:pt x="275624" y="685362"/>
                    <a:pt x="291867" y="685181"/>
                    <a:pt x="307387" y="690054"/>
                  </a:cubicBezTo>
                  <a:cubicBezTo>
                    <a:pt x="308831" y="690595"/>
                    <a:pt x="310275" y="691137"/>
                    <a:pt x="311719" y="691678"/>
                  </a:cubicBezTo>
                  <a:cubicBezTo>
                    <a:pt x="311719" y="691678"/>
                    <a:pt x="311719" y="691678"/>
                    <a:pt x="311719" y="691678"/>
                  </a:cubicBezTo>
                  <a:cubicBezTo>
                    <a:pt x="312260" y="691858"/>
                    <a:pt x="312801" y="692220"/>
                    <a:pt x="313343" y="692400"/>
                  </a:cubicBezTo>
                  <a:cubicBezTo>
                    <a:pt x="313523" y="692400"/>
                    <a:pt x="313704" y="692580"/>
                    <a:pt x="313704" y="692580"/>
                  </a:cubicBezTo>
                  <a:cubicBezTo>
                    <a:pt x="314245" y="692761"/>
                    <a:pt x="314606" y="693122"/>
                    <a:pt x="314967" y="693302"/>
                  </a:cubicBezTo>
                  <a:cubicBezTo>
                    <a:pt x="315148" y="693483"/>
                    <a:pt x="315328" y="693483"/>
                    <a:pt x="315509" y="693663"/>
                  </a:cubicBezTo>
                  <a:cubicBezTo>
                    <a:pt x="315870" y="693844"/>
                    <a:pt x="316231" y="694205"/>
                    <a:pt x="316772" y="694385"/>
                  </a:cubicBezTo>
                  <a:cubicBezTo>
                    <a:pt x="316952" y="694565"/>
                    <a:pt x="317133" y="694565"/>
                    <a:pt x="317313" y="694746"/>
                  </a:cubicBezTo>
                  <a:cubicBezTo>
                    <a:pt x="317674" y="694927"/>
                    <a:pt x="318035" y="695288"/>
                    <a:pt x="318396" y="695468"/>
                  </a:cubicBezTo>
                  <a:cubicBezTo>
                    <a:pt x="318577" y="695648"/>
                    <a:pt x="318757" y="695648"/>
                    <a:pt x="318938" y="695829"/>
                  </a:cubicBezTo>
                  <a:cubicBezTo>
                    <a:pt x="319299" y="696009"/>
                    <a:pt x="319660" y="696370"/>
                    <a:pt x="320020" y="696551"/>
                  </a:cubicBezTo>
                  <a:cubicBezTo>
                    <a:pt x="320201" y="696731"/>
                    <a:pt x="320382" y="696912"/>
                    <a:pt x="320562" y="696912"/>
                  </a:cubicBezTo>
                  <a:cubicBezTo>
                    <a:pt x="320923" y="697273"/>
                    <a:pt x="321284" y="697453"/>
                    <a:pt x="321464" y="697814"/>
                  </a:cubicBezTo>
                  <a:cubicBezTo>
                    <a:pt x="321645" y="697995"/>
                    <a:pt x="321645" y="697995"/>
                    <a:pt x="321825" y="698175"/>
                  </a:cubicBezTo>
                  <a:cubicBezTo>
                    <a:pt x="322367" y="698897"/>
                    <a:pt x="323089" y="699439"/>
                    <a:pt x="323449" y="700160"/>
                  </a:cubicBezTo>
                  <a:cubicBezTo>
                    <a:pt x="323630" y="700341"/>
                    <a:pt x="323630" y="700341"/>
                    <a:pt x="323811" y="700521"/>
                  </a:cubicBezTo>
                  <a:cubicBezTo>
                    <a:pt x="323991" y="700882"/>
                    <a:pt x="324171" y="701063"/>
                    <a:pt x="324352" y="701424"/>
                  </a:cubicBezTo>
                  <a:cubicBezTo>
                    <a:pt x="324532" y="701604"/>
                    <a:pt x="324713" y="701965"/>
                    <a:pt x="324893" y="702146"/>
                  </a:cubicBezTo>
                  <a:cubicBezTo>
                    <a:pt x="325074" y="702507"/>
                    <a:pt x="325254" y="702687"/>
                    <a:pt x="325435" y="703048"/>
                  </a:cubicBezTo>
                  <a:cubicBezTo>
                    <a:pt x="325615" y="703409"/>
                    <a:pt x="325796" y="703589"/>
                    <a:pt x="325796" y="703950"/>
                  </a:cubicBezTo>
                  <a:cubicBezTo>
                    <a:pt x="325976" y="704311"/>
                    <a:pt x="325976" y="704491"/>
                    <a:pt x="326157" y="704853"/>
                  </a:cubicBezTo>
                  <a:cubicBezTo>
                    <a:pt x="326337" y="705214"/>
                    <a:pt x="326518" y="705574"/>
                    <a:pt x="326518" y="705935"/>
                  </a:cubicBezTo>
                  <a:cubicBezTo>
                    <a:pt x="326698" y="706296"/>
                    <a:pt x="326698" y="706658"/>
                    <a:pt x="326879" y="706838"/>
                  </a:cubicBezTo>
                  <a:cubicBezTo>
                    <a:pt x="327059" y="707199"/>
                    <a:pt x="327059" y="707560"/>
                    <a:pt x="327239" y="707921"/>
                  </a:cubicBezTo>
                  <a:cubicBezTo>
                    <a:pt x="327239" y="708282"/>
                    <a:pt x="327420" y="708642"/>
                    <a:pt x="327420" y="708823"/>
                  </a:cubicBezTo>
                  <a:cubicBezTo>
                    <a:pt x="327600" y="709184"/>
                    <a:pt x="327600" y="709725"/>
                    <a:pt x="327781" y="710086"/>
                  </a:cubicBezTo>
                  <a:cubicBezTo>
                    <a:pt x="327781" y="710447"/>
                    <a:pt x="327961" y="710628"/>
                    <a:pt x="327961" y="710989"/>
                  </a:cubicBezTo>
                  <a:cubicBezTo>
                    <a:pt x="328142" y="711530"/>
                    <a:pt x="328142" y="712072"/>
                    <a:pt x="328142" y="712613"/>
                  </a:cubicBezTo>
                  <a:cubicBezTo>
                    <a:pt x="328142" y="712974"/>
                    <a:pt x="328142" y="713154"/>
                    <a:pt x="328322" y="713515"/>
                  </a:cubicBezTo>
                  <a:cubicBezTo>
                    <a:pt x="328503" y="714418"/>
                    <a:pt x="328503" y="715140"/>
                    <a:pt x="328503" y="716042"/>
                  </a:cubicBezTo>
                  <a:cubicBezTo>
                    <a:pt x="332293" y="773974"/>
                    <a:pt x="328503" y="830643"/>
                    <a:pt x="323089" y="887311"/>
                  </a:cubicBezTo>
                  <a:close/>
                </a:path>
              </a:pathLst>
            </a:custGeom>
            <a:solidFill>
              <a:srgbClr val="000000"/>
            </a:solidFill>
            <a:ln w="1804" cap="flat">
              <a:noFill/>
              <a:prstDash val="solid"/>
              <a:miter/>
            </a:ln>
          </p:spPr>
          <p:txBody>
            <a:bodyPr rtlCol="0" anchor="ctr"/>
            <a:lstStyle/>
            <a:p>
              <a:endParaRPr lang="en-US"/>
            </a:p>
          </p:txBody>
        </p:sp>
        <p:sp>
          <p:nvSpPr>
            <p:cNvPr id="150" name="Freeform 628">
              <a:extLst>
                <a:ext uri="{FF2B5EF4-FFF2-40B4-BE49-F238E27FC236}">
                  <a16:creationId xmlns:a16="http://schemas.microsoft.com/office/drawing/2014/main" id="{D7B4484C-19AB-F973-63FF-8EC0A8997A59}"/>
                </a:ext>
              </a:extLst>
            </p:cNvPr>
            <p:cNvSpPr/>
            <p:nvPr/>
          </p:nvSpPr>
          <p:spPr>
            <a:xfrm>
              <a:off x="3751306" y="3872522"/>
              <a:ext cx="51800" cy="185066"/>
            </a:xfrm>
            <a:custGeom>
              <a:avLst/>
              <a:gdLst>
                <a:gd name="connsiteX0" fmla="*/ 51595 w 51800"/>
                <a:gd name="connsiteY0" fmla="*/ 185067 h 185066"/>
                <a:gd name="connsiteX1" fmla="*/ 43112 w 51800"/>
                <a:gd name="connsiteY1" fmla="*/ 169727 h 185066"/>
                <a:gd name="connsiteX2" fmla="*/ 21636 w 51800"/>
                <a:gd name="connsiteY2" fmla="*/ 44297 h 185066"/>
                <a:gd name="connsiteX3" fmla="*/ 36976 w 51800"/>
                <a:gd name="connsiteY3" fmla="*/ 10549 h 185066"/>
                <a:gd name="connsiteX4" fmla="*/ 35893 w 51800"/>
                <a:gd name="connsiteY4" fmla="*/ 984 h 185066"/>
                <a:gd name="connsiteX5" fmla="*/ 26148 w 51800"/>
                <a:gd name="connsiteY5" fmla="*/ 2608 h 185066"/>
                <a:gd name="connsiteX6" fmla="*/ 7739 w 51800"/>
                <a:gd name="connsiteY6" fmla="*/ 34191 h 185066"/>
                <a:gd name="connsiteX7" fmla="*/ 51595 w 51800"/>
                <a:gd name="connsiteY7" fmla="*/ 185067 h 18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00" h="185066">
                  <a:moveTo>
                    <a:pt x="51595" y="185067"/>
                  </a:moveTo>
                  <a:cubicBezTo>
                    <a:pt x="53038" y="177487"/>
                    <a:pt x="46541" y="174239"/>
                    <a:pt x="43112" y="169727"/>
                  </a:cubicBezTo>
                  <a:cubicBezTo>
                    <a:pt x="14236" y="131647"/>
                    <a:pt x="7379" y="89957"/>
                    <a:pt x="21636" y="44297"/>
                  </a:cubicBezTo>
                  <a:cubicBezTo>
                    <a:pt x="25426" y="32386"/>
                    <a:pt x="31021" y="21377"/>
                    <a:pt x="36976" y="10549"/>
                  </a:cubicBezTo>
                  <a:cubicBezTo>
                    <a:pt x="38600" y="7481"/>
                    <a:pt x="39503" y="3330"/>
                    <a:pt x="35893" y="984"/>
                  </a:cubicBezTo>
                  <a:cubicBezTo>
                    <a:pt x="32825" y="-1002"/>
                    <a:pt x="29396" y="262"/>
                    <a:pt x="26148" y="2608"/>
                  </a:cubicBezTo>
                  <a:cubicBezTo>
                    <a:pt x="15861" y="10729"/>
                    <a:pt x="12251" y="22641"/>
                    <a:pt x="7739" y="34191"/>
                  </a:cubicBezTo>
                  <a:cubicBezTo>
                    <a:pt x="-9766" y="77865"/>
                    <a:pt x="1423" y="158537"/>
                    <a:pt x="51595" y="185067"/>
                  </a:cubicBezTo>
                  <a:close/>
                </a:path>
              </a:pathLst>
            </a:custGeom>
            <a:solidFill>
              <a:srgbClr val="000000"/>
            </a:solidFill>
            <a:ln w="1804" cap="flat">
              <a:noFill/>
              <a:prstDash val="solid"/>
              <a:miter/>
            </a:ln>
          </p:spPr>
          <p:txBody>
            <a:bodyPr rtlCol="0" anchor="ctr"/>
            <a:lstStyle/>
            <a:p>
              <a:endParaRPr lang="en-US"/>
            </a:p>
          </p:txBody>
        </p:sp>
        <p:sp>
          <p:nvSpPr>
            <p:cNvPr id="151" name="Freeform 629">
              <a:extLst>
                <a:ext uri="{FF2B5EF4-FFF2-40B4-BE49-F238E27FC236}">
                  <a16:creationId xmlns:a16="http://schemas.microsoft.com/office/drawing/2014/main" id="{2F9C9B07-566F-5052-24D6-E48D37C03E53}"/>
                </a:ext>
              </a:extLst>
            </p:cNvPr>
            <p:cNvSpPr/>
            <p:nvPr/>
          </p:nvSpPr>
          <p:spPr>
            <a:xfrm>
              <a:off x="5236943" y="3711995"/>
              <a:ext cx="31198" cy="125957"/>
            </a:xfrm>
            <a:custGeom>
              <a:avLst/>
              <a:gdLst>
                <a:gd name="connsiteX0" fmla="*/ 14980 w 31198"/>
                <a:gd name="connsiteY0" fmla="*/ 125958 h 125957"/>
                <a:gd name="connsiteX1" fmla="*/ 28877 w 31198"/>
                <a:gd name="connsiteY1" fmla="*/ 101413 h 125957"/>
                <a:gd name="connsiteX2" fmla="*/ 26170 w 31198"/>
                <a:gd name="connsiteY2" fmla="*/ 27599 h 125957"/>
                <a:gd name="connsiteX3" fmla="*/ 16063 w 31198"/>
                <a:gd name="connsiteY3" fmla="*/ 5943 h 125957"/>
                <a:gd name="connsiteX4" fmla="*/ 5235 w 31198"/>
                <a:gd name="connsiteY4" fmla="*/ 528 h 125957"/>
                <a:gd name="connsiteX5" fmla="*/ 2167 w 31198"/>
                <a:gd name="connsiteY5" fmla="*/ 13703 h 125957"/>
                <a:gd name="connsiteX6" fmla="*/ 16785 w 31198"/>
                <a:gd name="connsiteY6" fmla="*/ 88419 h 125957"/>
                <a:gd name="connsiteX7" fmla="*/ 14980 w 31198"/>
                <a:gd name="connsiteY7" fmla="*/ 125958 h 12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8" h="125957">
                  <a:moveTo>
                    <a:pt x="14980" y="125958"/>
                  </a:moveTo>
                  <a:cubicBezTo>
                    <a:pt x="24726" y="120002"/>
                    <a:pt x="27794" y="110617"/>
                    <a:pt x="28877" y="101413"/>
                  </a:cubicBezTo>
                  <a:cubicBezTo>
                    <a:pt x="31764" y="76688"/>
                    <a:pt x="33028" y="51963"/>
                    <a:pt x="26170" y="27599"/>
                  </a:cubicBezTo>
                  <a:cubicBezTo>
                    <a:pt x="24004" y="20019"/>
                    <a:pt x="19673" y="12981"/>
                    <a:pt x="16063" y="5943"/>
                  </a:cubicBezTo>
                  <a:cubicBezTo>
                    <a:pt x="13897" y="1792"/>
                    <a:pt x="10288" y="-1276"/>
                    <a:pt x="5235" y="528"/>
                  </a:cubicBezTo>
                  <a:cubicBezTo>
                    <a:pt x="-1623" y="3236"/>
                    <a:pt x="-721" y="9191"/>
                    <a:pt x="2167" y="13703"/>
                  </a:cubicBezTo>
                  <a:cubicBezTo>
                    <a:pt x="16605" y="36803"/>
                    <a:pt x="16244" y="62611"/>
                    <a:pt x="16785" y="88419"/>
                  </a:cubicBezTo>
                  <a:cubicBezTo>
                    <a:pt x="16966" y="101052"/>
                    <a:pt x="14259" y="113144"/>
                    <a:pt x="14980" y="125958"/>
                  </a:cubicBezTo>
                  <a:close/>
                </a:path>
              </a:pathLst>
            </a:custGeom>
            <a:solidFill>
              <a:srgbClr val="000000"/>
            </a:solidFill>
            <a:ln w="1804" cap="flat">
              <a:noFill/>
              <a:prstDash val="solid"/>
              <a:miter/>
            </a:ln>
          </p:spPr>
          <p:txBody>
            <a:bodyPr rtlCol="0" anchor="ctr"/>
            <a:lstStyle/>
            <a:p>
              <a:endParaRPr lang="en-US"/>
            </a:p>
          </p:txBody>
        </p:sp>
        <p:sp>
          <p:nvSpPr>
            <p:cNvPr id="152" name="Freeform 630">
              <a:extLst>
                <a:ext uri="{FF2B5EF4-FFF2-40B4-BE49-F238E27FC236}">
                  <a16:creationId xmlns:a16="http://schemas.microsoft.com/office/drawing/2014/main" id="{CFD8490B-BB59-C022-C87A-926C6C47E3AE}"/>
                </a:ext>
              </a:extLst>
            </p:cNvPr>
            <p:cNvSpPr/>
            <p:nvPr/>
          </p:nvSpPr>
          <p:spPr>
            <a:xfrm>
              <a:off x="5195238" y="4662602"/>
              <a:ext cx="103491" cy="22323"/>
            </a:xfrm>
            <a:custGeom>
              <a:avLst/>
              <a:gdLst>
                <a:gd name="connsiteX0" fmla="*/ 97653 w 103491"/>
                <a:gd name="connsiteY0" fmla="*/ 476 h 22323"/>
                <a:gd name="connsiteX1" fmla="*/ 5612 w 103491"/>
                <a:gd name="connsiteY1" fmla="*/ 6071 h 22323"/>
                <a:gd name="connsiteX2" fmla="*/ 3085 w 103491"/>
                <a:gd name="connsiteY2" fmla="*/ 17621 h 22323"/>
                <a:gd name="connsiteX3" fmla="*/ 18245 w 103491"/>
                <a:gd name="connsiteY3" fmla="*/ 22133 h 22323"/>
                <a:gd name="connsiteX4" fmla="*/ 90976 w 103491"/>
                <a:gd name="connsiteY4" fmla="*/ 15275 h 22323"/>
                <a:gd name="connsiteX5" fmla="*/ 98556 w 103491"/>
                <a:gd name="connsiteY5" fmla="*/ 13470 h 22323"/>
                <a:gd name="connsiteX6" fmla="*/ 103248 w 103491"/>
                <a:gd name="connsiteY6" fmla="*/ 5168 h 22323"/>
                <a:gd name="connsiteX7" fmla="*/ 97653 w 103491"/>
                <a:gd name="connsiteY7" fmla="*/ 476 h 22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491" h="22323">
                  <a:moveTo>
                    <a:pt x="97653" y="476"/>
                  </a:moveTo>
                  <a:cubicBezTo>
                    <a:pt x="66792" y="-1870"/>
                    <a:pt x="36473" y="5168"/>
                    <a:pt x="5612" y="6071"/>
                  </a:cubicBezTo>
                  <a:cubicBezTo>
                    <a:pt x="-1968" y="6251"/>
                    <a:pt x="-885" y="12749"/>
                    <a:pt x="3085" y="17621"/>
                  </a:cubicBezTo>
                  <a:cubicBezTo>
                    <a:pt x="6875" y="22313"/>
                    <a:pt x="12109" y="22675"/>
                    <a:pt x="18245" y="22133"/>
                  </a:cubicBezTo>
                  <a:cubicBezTo>
                    <a:pt x="41706" y="16177"/>
                    <a:pt x="66251" y="15636"/>
                    <a:pt x="90976" y="15275"/>
                  </a:cubicBezTo>
                  <a:cubicBezTo>
                    <a:pt x="93502" y="15275"/>
                    <a:pt x="96390" y="14733"/>
                    <a:pt x="98556" y="13470"/>
                  </a:cubicBezTo>
                  <a:cubicBezTo>
                    <a:pt x="101624" y="11846"/>
                    <a:pt x="104331" y="9680"/>
                    <a:pt x="103248" y="5168"/>
                  </a:cubicBezTo>
                  <a:cubicBezTo>
                    <a:pt x="102526" y="1920"/>
                    <a:pt x="100000" y="656"/>
                    <a:pt x="97653" y="476"/>
                  </a:cubicBezTo>
                  <a:close/>
                </a:path>
              </a:pathLst>
            </a:custGeom>
            <a:solidFill>
              <a:srgbClr val="000000"/>
            </a:solidFill>
            <a:ln w="1804" cap="flat">
              <a:noFill/>
              <a:prstDash val="solid"/>
              <a:miter/>
            </a:ln>
          </p:spPr>
          <p:txBody>
            <a:bodyPr rtlCol="0" anchor="ctr"/>
            <a:lstStyle/>
            <a:p>
              <a:endParaRPr lang="en-US"/>
            </a:p>
          </p:txBody>
        </p:sp>
        <p:sp>
          <p:nvSpPr>
            <p:cNvPr id="153" name="Freeform 631">
              <a:extLst>
                <a:ext uri="{FF2B5EF4-FFF2-40B4-BE49-F238E27FC236}">
                  <a16:creationId xmlns:a16="http://schemas.microsoft.com/office/drawing/2014/main" id="{5AF91B44-121B-6EC0-C438-C08A509F10E9}"/>
                </a:ext>
              </a:extLst>
            </p:cNvPr>
            <p:cNvSpPr/>
            <p:nvPr/>
          </p:nvSpPr>
          <p:spPr>
            <a:xfrm>
              <a:off x="4690109" y="4672599"/>
              <a:ext cx="95852" cy="17248"/>
            </a:xfrm>
            <a:custGeom>
              <a:avLst/>
              <a:gdLst>
                <a:gd name="connsiteX0" fmla="*/ 86267 w 95852"/>
                <a:gd name="connsiteY0" fmla="*/ 1669 h 17248"/>
                <a:gd name="connsiteX1" fmla="*/ 9565 w 95852"/>
                <a:gd name="connsiteY1" fmla="*/ 767 h 17248"/>
                <a:gd name="connsiteX2" fmla="*/ 0 w 95852"/>
                <a:gd name="connsiteY2" fmla="*/ 8708 h 17248"/>
                <a:gd name="connsiteX3" fmla="*/ 7941 w 95852"/>
                <a:gd name="connsiteY3" fmla="*/ 14844 h 17248"/>
                <a:gd name="connsiteX4" fmla="*/ 87169 w 95852"/>
                <a:gd name="connsiteY4" fmla="*/ 17190 h 17248"/>
                <a:gd name="connsiteX5" fmla="*/ 95831 w 95852"/>
                <a:gd name="connsiteY5" fmla="*/ 9430 h 17248"/>
                <a:gd name="connsiteX6" fmla="*/ 86267 w 95852"/>
                <a:gd name="connsiteY6" fmla="*/ 1669 h 1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852" h="17248">
                  <a:moveTo>
                    <a:pt x="86267" y="1669"/>
                  </a:moveTo>
                  <a:cubicBezTo>
                    <a:pt x="60639" y="-857"/>
                    <a:pt x="35192" y="45"/>
                    <a:pt x="9565" y="767"/>
                  </a:cubicBezTo>
                  <a:cubicBezTo>
                    <a:pt x="4873" y="948"/>
                    <a:pt x="1624" y="4015"/>
                    <a:pt x="0" y="8708"/>
                  </a:cubicBezTo>
                  <a:cubicBezTo>
                    <a:pt x="1263" y="12317"/>
                    <a:pt x="4331" y="14122"/>
                    <a:pt x="7941" y="14844"/>
                  </a:cubicBezTo>
                  <a:cubicBezTo>
                    <a:pt x="34290" y="19717"/>
                    <a:pt x="60820" y="13942"/>
                    <a:pt x="87169" y="17190"/>
                  </a:cubicBezTo>
                  <a:cubicBezTo>
                    <a:pt x="91861" y="17731"/>
                    <a:pt x="96193" y="14483"/>
                    <a:pt x="95831" y="9430"/>
                  </a:cubicBezTo>
                  <a:cubicBezTo>
                    <a:pt x="95471" y="4557"/>
                    <a:pt x="90959" y="2211"/>
                    <a:pt x="86267" y="1669"/>
                  </a:cubicBezTo>
                  <a:close/>
                </a:path>
              </a:pathLst>
            </a:custGeom>
            <a:solidFill>
              <a:srgbClr val="000000"/>
            </a:solidFill>
            <a:ln w="1804" cap="flat">
              <a:noFill/>
              <a:prstDash val="solid"/>
              <a:miter/>
            </a:ln>
          </p:spPr>
          <p:txBody>
            <a:bodyPr rtlCol="0" anchor="ctr"/>
            <a:lstStyle/>
            <a:p>
              <a:endParaRPr lang="en-US"/>
            </a:p>
          </p:txBody>
        </p:sp>
        <p:sp>
          <p:nvSpPr>
            <p:cNvPr id="154" name="Freeform 632">
              <a:extLst>
                <a:ext uri="{FF2B5EF4-FFF2-40B4-BE49-F238E27FC236}">
                  <a16:creationId xmlns:a16="http://schemas.microsoft.com/office/drawing/2014/main" id="{6AB21CF2-2060-D29D-6D05-BA57B88087C6}"/>
                </a:ext>
              </a:extLst>
            </p:cNvPr>
            <p:cNvSpPr/>
            <p:nvPr/>
          </p:nvSpPr>
          <p:spPr>
            <a:xfrm>
              <a:off x="4252957" y="3915376"/>
              <a:ext cx="26394" cy="86446"/>
            </a:xfrm>
            <a:custGeom>
              <a:avLst/>
              <a:gdLst>
                <a:gd name="connsiteX0" fmla="*/ 15385 w 26394"/>
                <a:gd name="connsiteY0" fmla="*/ 0 h 86446"/>
                <a:gd name="connsiteX1" fmla="*/ 45 w 26394"/>
                <a:gd name="connsiteY1" fmla="*/ 23281 h 86446"/>
                <a:gd name="connsiteX2" fmla="*/ 26394 w 26394"/>
                <a:gd name="connsiteY2" fmla="*/ 86447 h 86446"/>
                <a:gd name="connsiteX3" fmla="*/ 15385 w 26394"/>
                <a:gd name="connsiteY3" fmla="*/ 0 h 86446"/>
              </a:gdLst>
              <a:ahLst/>
              <a:cxnLst>
                <a:cxn ang="0">
                  <a:pos x="connsiteX0" y="connsiteY0"/>
                </a:cxn>
                <a:cxn ang="0">
                  <a:pos x="connsiteX1" y="connsiteY1"/>
                </a:cxn>
                <a:cxn ang="0">
                  <a:pos x="connsiteX2" y="connsiteY2"/>
                </a:cxn>
                <a:cxn ang="0">
                  <a:pos x="connsiteX3" y="connsiteY3"/>
                </a:cxn>
              </a:cxnLst>
              <a:rect l="l" t="t" r="r" b="b"/>
              <a:pathLst>
                <a:path w="26394" h="86446">
                  <a:moveTo>
                    <a:pt x="15385" y="0"/>
                  </a:moveTo>
                  <a:cubicBezTo>
                    <a:pt x="45" y="3790"/>
                    <a:pt x="225" y="13896"/>
                    <a:pt x="45" y="23281"/>
                  </a:cubicBezTo>
                  <a:cubicBezTo>
                    <a:pt x="-677" y="48186"/>
                    <a:pt x="7264" y="69663"/>
                    <a:pt x="26394" y="86447"/>
                  </a:cubicBezTo>
                  <a:cubicBezTo>
                    <a:pt x="17009" y="58654"/>
                    <a:pt x="8888" y="31222"/>
                    <a:pt x="15385" y="0"/>
                  </a:cubicBezTo>
                  <a:close/>
                </a:path>
              </a:pathLst>
            </a:custGeom>
            <a:solidFill>
              <a:srgbClr val="000000"/>
            </a:solidFill>
            <a:ln w="1804" cap="flat">
              <a:noFill/>
              <a:prstDash val="solid"/>
              <a:miter/>
            </a:ln>
          </p:spPr>
          <p:txBody>
            <a:bodyPr rtlCol="0" anchor="ctr"/>
            <a:lstStyle/>
            <a:p>
              <a:endParaRPr lang="en-US"/>
            </a:p>
          </p:txBody>
        </p:sp>
        <p:sp>
          <p:nvSpPr>
            <p:cNvPr id="155" name="Freeform 633">
              <a:extLst>
                <a:ext uri="{FF2B5EF4-FFF2-40B4-BE49-F238E27FC236}">
                  <a16:creationId xmlns:a16="http://schemas.microsoft.com/office/drawing/2014/main" id="{AD26A4A8-F1D7-3DB3-D71B-FEE95A354D1E}"/>
                </a:ext>
              </a:extLst>
            </p:cNvPr>
            <p:cNvSpPr/>
            <p:nvPr/>
          </p:nvSpPr>
          <p:spPr>
            <a:xfrm>
              <a:off x="4192302" y="4680026"/>
              <a:ext cx="64128" cy="14101"/>
            </a:xfrm>
            <a:custGeom>
              <a:avLst/>
              <a:gdLst>
                <a:gd name="connsiteX0" fmla="*/ 6016 w 64128"/>
                <a:gd name="connsiteY0" fmla="*/ 1461 h 14101"/>
                <a:gd name="connsiteX1" fmla="*/ 241 w 64128"/>
                <a:gd name="connsiteY1" fmla="*/ 8319 h 14101"/>
                <a:gd name="connsiteX2" fmla="*/ 6016 w 64128"/>
                <a:gd name="connsiteY2" fmla="*/ 13192 h 14101"/>
                <a:gd name="connsiteX3" fmla="*/ 64128 w 64128"/>
                <a:gd name="connsiteY3" fmla="*/ 3446 h 14101"/>
                <a:gd name="connsiteX4" fmla="*/ 6016 w 64128"/>
                <a:gd name="connsiteY4" fmla="*/ 1461 h 14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28" h="14101">
                  <a:moveTo>
                    <a:pt x="6016" y="1461"/>
                  </a:moveTo>
                  <a:cubicBezTo>
                    <a:pt x="2948" y="1822"/>
                    <a:pt x="-1023" y="4168"/>
                    <a:pt x="241" y="8319"/>
                  </a:cubicBezTo>
                  <a:cubicBezTo>
                    <a:pt x="963" y="10304"/>
                    <a:pt x="3850" y="13011"/>
                    <a:pt x="6016" y="13192"/>
                  </a:cubicBezTo>
                  <a:cubicBezTo>
                    <a:pt x="26048" y="14997"/>
                    <a:pt x="45901" y="15177"/>
                    <a:pt x="64128" y="3446"/>
                  </a:cubicBezTo>
                  <a:cubicBezTo>
                    <a:pt x="44457" y="-1246"/>
                    <a:pt x="25146" y="-344"/>
                    <a:pt x="6016" y="1461"/>
                  </a:cubicBezTo>
                  <a:close/>
                </a:path>
              </a:pathLst>
            </a:custGeom>
            <a:solidFill>
              <a:srgbClr val="000000"/>
            </a:solidFill>
            <a:ln w="1804" cap="flat">
              <a:noFill/>
              <a:prstDash val="solid"/>
              <a:miter/>
            </a:ln>
          </p:spPr>
          <p:txBody>
            <a:bodyPr rtlCol="0" anchor="ctr"/>
            <a:lstStyle/>
            <a:p>
              <a:endParaRPr lang="en-US"/>
            </a:p>
          </p:txBody>
        </p:sp>
        <p:sp>
          <p:nvSpPr>
            <p:cNvPr id="156" name="Freeform 634">
              <a:extLst>
                <a:ext uri="{FF2B5EF4-FFF2-40B4-BE49-F238E27FC236}">
                  <a16:creationId xmlns:a16="http://schemas.microsoft.com/office/drawing/2014/main" id="{50F923F9-E459-A1BD-1B1E-B0D2B7351EA2}"/>
                </a:ext>
              </a:extLst>
            </p:cNvPr>
            <p:cNvSpPr/>
            <p:nvPr/>
          </p:nvSpPr>
          <p:spPr>
            <a:xfrm>
              <a:off x="3773248" y="4687350"/>
              <a:ext cx="52572" cy="16588"/>
            </a:xfrm>
            <a:custGeom>
              <a:avLst/>
              <a:gdLst>
                <a:gd name="connsiteX0" fmla="*/ 54 w 52572"/>
                <a:gd name="connsiteY0" fmla="*/ 5687 h 16588"/>
                <a:gd name="connsiteX1" fmla="*/ 6551 w 52572"/>
                <a:gd name="connsiteY1" fmla="*/ 12906 h 16588"/>
                <a:gd name="connsiteX2" fmla="*/ 52572 w 52572"/>
                <a:gd name="connsiteY2" fmla="*/ 10740 h 16588"/>
                <a:gd name="connsiteX3" fmla="*/ 10161 w 52572"/>
                <a:gd name="connsiteY3" fmla="*/ 453 h 16588"/>
                <a:gd name="connsiteX4" fmla="*/ 54 w 52572"/>
                <a:gd name="connsiteY4" fmla="*/ 5687 h 16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72" h="16588">
                  <a:moveTo>
                    <a:pt x="54" y="5687"/>
                  </a:moveTo>
                  <a:cubicBezTo>
                    <a:pt x="-487" y="9116"/>
                    <a:pt x="3122" y="11462"/>
                    <a:pt x="6551" y="12906"/>
                  </a:cubicBezTo>
                  <a:cubicBezTo>
                    <a:pt x="21170" y="19222"/>
                    <a:pt x="35607" y="16696"/>
                    <a:pt x="52572" y="10740"/>
                  </a:cubicBezTo>
                  <a:cubicBezTo>
                    <a:pt x="38134" y="2980"/>
                    <a:pt x="23516" y="4063"/>
                    <a:pt x="10161" y="453"/>
                  </a:cubicBezTo>
                  <a:cubicBezTo>
                    <a:pt x="5649" y="-810"/>
                    <a:pt x="957" y="453"/>
                    <a:pt x="54" y="5687"/>
                  </a:cubicBezTo>
                  <a:close/>
                </a:path>
              </a:pathLst>
            </a:custGeom>
            <a:solidFill>
              <a:srgbClr val="000000"/>
            </a:solidFill>
            <a:ln w="1804" cap="flat">
              <a:noFill/>
              <a:prstDash val="solid"/>
              <a:miter/>
            </a:ln>
          </p:spPr>
          <p:txBody>
            <a:bodyPr rtlCol="0" anchor="ctr"/>
            <a:lstStyle/>
            <a:p>
              <a:endParaRPr lang="en-US"/>
            </a:p>
          </p:txBody>
        </p:sp>
      </p:grpSp>
    </p:spTree>
    <p:extLst>
      <p:ext uri="{BB962C8B-B14F-4D97-AF65-F5344CB8AC3E}">
        <p14:creationId xmlns:p14="http://schemas.microsoft.com/office/powerpoint/2010/main" val="29695593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Providing smart and sustainable business solutions to clients at home and  abroad | Business Post">
            <a:extLst>
              <a:ext uri="{FF2B5EF4-FFF2-40B4-BE49-F238E27FC236}">
                <a16:creationId xmlns:a16="http://schemas.microsoft.com/office/drawing/2014/main" id="{81000A7B-E112-8349-E46A-B91CFDB09384}"/>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2572"/>
          <a:stretch/>
        </p:blipFill>
        <p:spPr bwMode="auto">
          <a:xfrm>
            <a:off x="5483200" y="-38537"/>
            <a:ext cx="6256127" cy="3429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F873C5B-64D3-8CBE-3ABC-F96B8C186F19}"/>
              </a:ext>
            </a:extLst>
          </p:cNvPr>
          <p:cNvSpPr/>
          <p:nvPr/>
        </p:nvSpPr>
        <p:spPr>
          <a:xfrm>
            <a:off x="-9741" y="-45265"/>
            <a:ext cx="5957867" cy="3429000"/>
          </a:xfrm>
          <a:prstGeom prst="rect">
            <a:avLst/>
          </a:prstGeom>
          <a:solidFill>
            <a:srgbClr val="79C1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54511E35-CA46-57D8-F50B-026C7997E467}"/>
              </a:ext>
            </a:extLst>
          </p:cNvPr>
          <p:cNvSpPr>
            <a:spLocks noGrp="1"/>
          </p:cNvSpPr>
          <p:nvPr>
            <p:ph type="body" sz="quarter" idx="13"/>
          </p:nvPr>
        </p:nvSpPr>
        <p:spPr>
          <a:xfrm>
            <a:off x="217283" y="65696"/>
            <a:ext cx="5616163" cy="3318039"/>
          </a:xfrm>
          <a:solidFill>
            <a:srgbClr val="79C14F"/>
          </a:solidFill>
        </p:spPr>
        <p:txBody>
          <a:bodyPr>
            <a:normAutofit/>
          </a:bodyPr>
          <a:lstStyle/>
          <a:p>
            <a:r>
              <a:rPr lang="en-GB" sz="3200" i="0" u="none" strike="noStrike" dirty="0">
                <a:effectLst/>
                <a:hlinkClick r:id="rId3">
                  <a:extLst>
                    <a:ext uri="{A12FA001-AC4F-418D-AE19-62706E023703}">
                      <ahyp:hlinkClr xmlns:ahyp="http://schemas.microsoft.com/office/drawing/2018/hyperlinkcolor" val="tx"/>
                    </a:ext>
                  </a:extLst>
                </a:hlinkClick>
              </a:rPr>
              <a:t>Ibspartners </a:t>
            </a:r>
            <a:r>
              <a:rPr lang="en-GB" sz="3200" dirty="0">
                <a:hlinkClick r:id="rId3">
                  <a:extLst>
                    <a:ext uri="{A12FA001-AC4F-418D-AE19-62706E023703}">
                      <ahyp:hlinkClr xmlns:ahyp="http://schemas.microsoft.com/office/drawing/2018/hyperlinkcolor" val="tx"/>
                    </a:ext>
                  </a:extLst>
                </a:hlinkClick>
              </a:rPr>
              <a:t>Ireland is </a:t>
            </a:r>
            <a:r>
              <a:rPr lang="en-GB" sz="2400" b="0" dirty="0"/>
              <a:t>gespecialiseerd in het implementeren van digitale transformatie, duurzaamheid en het waarborgen van continue verbetering op het gebied van efficiënt gebruik van bedrijfsmiddelen en milieuprestaties. Ze bieden training, consultancy, programma's, advies en begeleiding.</a:t>
            </a:r>
            <a:endParaRPr lang="en-IE" sz="2400" dirty="0">
              <a:highlight>
                <a:srgbClr val="FFFF00"/>
              </a:highlight>
            </a:endParaRPr>
          </a:p>
        </p:txBody>
      </p:sp>
      <p:sp>
        <p:nvSpPr>
          <p:cNvPr id="3" name="Text Placeholder 2">
            <a:extLst>
              <a:ext uri="{FF2B5EF4-FFF2-40B4-BE49-F238E27FC236}">
                <a16:creationId xmlns:a16="http://schemas.microsoft.com/office/drawing/2014/main" id="{78FE4E6A-543E-5008-23A9-59CF7F394A90}"/>
              </a:ext>
            </a:extLst>
          </p:cNvPr>
          <p:cNvSpPr>
            <a:spLocks noGrp="1"/>
          </p:cNvSpPr>
          <p:nvPr>
            <p:ph type="body" sz="quarter" idx="14"/>
          </p:nvPr>
        </p:nvSpPr>
        <p:spPr>
          <a:xfrm>
            <a:off x="279785" y="3494696"/>
            <a:ext cx="11068936" cy="3129507"/>
          </a:xfrm>
          <a:noFill/>
        </p:spPr>
        <p:txBody>
          <a:bodyPr/>
          <a:lstStyle/>
          <a:p>
            <a:pPr algn="l"/>
            <a:r>
              <a:rPr lang="en-GB" sz="2200" dirty="0">
                <a:solidFill>
                  <a:srgbClr val="212529"/>
                </a:solidFill>
              </a:rPr>
              <a:t>Het Green Start Program van </a:t>
            </a:r>
            <a:r>
              <a:rPr lang="en-GB" sz="2200" dirty="0">
                <a:solidFill>
                  <a:srgbClr val="212529"/>
                </a:solidFill>
                <a:hlinkClick r:id="rId4"/>
              </a:rPr>
              <a:t>LBS Partners </a:t>
            </a:r>
            <a:r>
              <a:rPr lang="en-GB" sz="2200" dirty="0">
                <a:solidFill>
                  <a:srgbClr val="212529"/>
                </a:solidFill>
              </a:rPr>
              <a:t>helpt bedrijven bij het implementeren van </a:t>
            </a:r>
            <a:r>
              <a:rPr lang="en-GB" sz="2200" dirty="0" err="1">
                <a:solidFill>
                  <a:srgbClr val="212529"/>
                </a:solidFill>
              </a:rPr>
              <a:t>verschillende</a:t>
            </a:r>
            <a:r>
              <a:rPr lang="en-GB" sz="2200" dirty="0">
                <a:solidFill>
                  <a:srgbClr val="212529"/>
                </a:solidFill>
              </a:rPr>
              <a:t> CSR-</a:t>
            </a:r>
            <a:r>
              <a:rPr lang="en-GB" sz="2200" dirty="0" err="1">
                <a:solidFill>
                  <a:srgbClr val="212529"/>
                </a:solidFill>
              </a:rPr>
              <a:t>beheersystemen</a:t>
            </a:r>
            <a:r>
              <a:rPr lang="en-GB" sz="2200" dirty="0">
                <a:solidFill>
                  <a:srgbClr val="212529"/>
                </a:solidFill>
              </a:rPr>
              <a:t> op basis van "Plan, Do, Check, Act" voor voortdurende verbetering, zodat bedrijven een beter inzicht krijgen in de koolstof- of milieuvoetafdruk van hun producten of diensten. Ze helpen bij het ontwikkelen van een duurzame bedrijfsstrategie en het afstemmen op nationale/internationale kaders en best practices, zoals Origin Green, UN Environmental SDGs of CDP. Een levenscyclusanalyse maken om alle ecologische, sociale en economische effecten en voordelen in bedrijfsprocessen te evalueren, zodat ze kunnen werken aan duurzamere producten gedurende hun hele levenscyclus. Overstappen van bedrijven op Circulaire Economie-denken en bedrijfsmodellen met betrekking tot verschillende industrieën.</a:t>
            </a:r>
          </a:p>
        </p:txBody>
      </p:sp>
      <p:pic>
        <p:nvPicPr>
          <p:cNvPr id="3074" name="Picture 2">
            <a:extLst>
              <a:ext uri="{FF2B5EF4-FFF2-40B4-BE49-F238E27FC236}">
                <a16:creationId xmlns:a16="http://schemas.microsoft.com/office/drawing/2014/main" id="{52323D47-4A9A-12A2-099A-12B60836BB9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69192" y="6216042"/>
            <a:ext cx="1090612" cy="5762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F98C898-E22E-0A2E-2ECA-BB20E4EEB936}"/>
              </a:ext>
            </a:extLst>
          </p:cNvPr>
          <p:cNvSpPr/>
          <p:nvPr/>
        </p:nvSpPr>
        <p:spPr>
          <a:xfrm>
            <a:off x="10031240" y="-47448"/>
            <a:ext cx="2160759" cy="3429001"/>
          </a:xfrm>
          <a:prstGeom prst="rect">
            <a:avLst/>
          </a:prstGeom>
          <a:solidFill>
            <a:srgbClr val="009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C0662F6D-8062-F549-D5BD-A0F70554EA98}"/>
              </a:ext>
            </a:extLst>
          </p:cNvPr>
          <p:cNvSpPr/>
          <p:nvPr/>
        </p:nvSpPr>
        <p:spPr>
          <a:xfrm>
            <a:off x="10059591" y="708139"/>
            <a:ext cx="2122001" cy="878877"/>
          </a:xfrm>
          <a:prstGeom prst="rect">
            <a:avLst/>
          </a:prstGeom>
          <a:solidFill>
            <a:srgbClr val="009E01"/>
          </a:solidFill>
          <a:ln>
            <a:solidFill>
              <a:srgbClr val="00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Hulpmiddel </a:t>
            </a:r>
            <a:r>
              <a:rPr lang="en-IE" sz="2400" b="1" dirty="0"/>
              <a:t>voor </a:t>
            </a:r>
            <a:r>
              <a:rPr lang="en-IE" sz="2400" dirty="0"/>
              <a:t>efficiënt hulpbronnengebruik en milieuprestaties</a:t>
            </a:r>
          </a:p>
        </p:txBody>
      </p:sp>
      <p:pic>
        <p:nvPicPr>
          <p:cNvPr id="6" name="Graphic 5" descr="Recycle with solid fill">
            <a:extLst>
              <a:ext uri="{FF2B5EF4-FFF2-40B4-BE49-F238E27FC236}">
                <a16:creationId xmlns:a16="http://schemas.microsoft.com/office/drawing/2014/main" id="{8CD999A6-EA1C-99DC-EAA8-6AB346B555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15932" y="2051206"/>
            <a:ext cx="1391373" cy="1391373"/>
          </a:xfrm>
          <a:prstGeom prst="rect">
            <a:avLst/>
          </a:prstGeom>
        </p:spPr>
      </p:pic>
    </p:spTree>
    <p:extLst>
      <p:ext uri="{BB962C8B-B14F-4D97-AF65-F5344CB8AC3E}">
        <p14:creationId xmlns:p14="http://schemas.microsoft.com/office/powerpoint/2010/main" val="1135174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earingPoint expands practice by appointing 20 new Partners | BearingPoint  Ireland">
            <a:extLst>
              <a:ext uri="{FF2B5EF4-FFF2-40B4-BE49-F238E27FC236}">
                <a16:creationId xmlns:a16="http://schemas.microsoft.com/office/drawing/2014/main" id="{2381BA79-71F6-E861-7485-707EEB169A1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7560" r="2551" b="5969"/>
          <a:stretch/>
        </p:blipFill>
        <p:spPr bwMode="auto">
          <a:xfrm>
            <a:off x="5670336" y="14868"/>
            <a:ext cx="6514274" cy="3853539"/>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a:extLst>
              <a:ext uri="{FF2B5EF4-FFF2-40B4-BE49-F238E27FC236}">
                <a16:creationId xmlns:a16="http://schemas.microsoft.com/office/drawing/2014/main" id="{42B6C440-F015-DB05-D9EC-C4D4CE20A44E}"/>
              </a:ext>
            </a:extLst>
          </p:cNvPr>
          <p:cNvSpPr>
            <a:spLocks noGrp="1"/>
          </p:cNvSpPr>
          <p:nvPr>
            <p:ph type="body" sz="quarter" idx="13"/>
          </p:nvPr>
        </p:nvSpPr>
        <p:spPr>
          <a:xfrm>
            <a:off x="7391" y="14869"/>
            <a:ext cx="5826059" cy="3853539"/>
          </a:xfrm>
          <a:solidFill>
            <a:schemeClr val="tx1"/>
          </a:solidFill>
        </p:spPr>
        <p:txBody>
          <a:bodyPr anchor="ctr">
            <a:noAutofit/>
          </a:bodyPr>
          <a:lstStyle/>
          <a:p>
            <a:pPr marL="457200" lvl="1" indent="0">
              <a:lnSpc>
                <a:spcPct val="100000"/>
              </a:lnSpc>
              <a:spcBef>
                <a:spcPts val="0"/>
              </a:spcBef>
              <a:buNone/>
            </a:pPr>
            <a:r>
              <a:rPr lang="en-GB" sz="2800" b="1" i="0" u="sng" dirty="0">
                <a:solidFill>
                  <a:schemeClr val="bg1"/>
                </a:solidFill>
                <a:effectLst/>
              </a:rPr>
              <a:t>BearingPoint transformeert bedrijven voor een betere toekomst voor iedereen. </a:t>
            </a:r>
            <a:r>
              <a:rPr lang="en-GB" dirty="0">
                <a:solidFill>
                  <a:schemeClr val="bg1"/>
                </a:solidFill>
              </a:rPr>
              <a:t>Ze leveren geavanceerde digitale producten en diensten </a:t>
            </a:r>
            <a:r>
              <a:rPr lang="en-GB" sz="2400" b="0" i="0" dirty="0">
                <a:solidFill>
                  <a:schemeClr val="bg1"/>
                </a:solidFill>
                <a:effectLst/>
              </a:rPr>
              <a:t>die een echt concurrentievoordeel opleveren</a:t>
            </a:r>
            <a:r>
              <a:rPr lang="en-GB" dirty="0">
                <a:solidFill>
                  <a:schemeClr val="bg1"/>
                </a:solidFill>
              </a:rPr>
              <a:t>. Zo versterkt BearingPoint haar vermogen om klanten te ondersteunen bij alle aspecten van hun strategieën voor duurzame ontwikkeling, milieu en klimaatverandering. </a:t>
            </a:r>
            <a:endParaRPr lang="en-IE" dirty="0">
              <a:solidFill>
                <a:schemeClr val="bg1"/>
              </a:solidFill>
            </a:endParaRPr>
          </a:p>
        </p:txBody>
      </p:sp>
      <p:sp>
        <p:nvSpPr>
          <p:cNvPr id="9" name="Text Placeholder 8">
            <a:extLst>
              <a:ext uri="{FF2B5EF4-FFF2-40B4-BE49-F238E27FC236}">
                <a16:creationId xmlns:a16="http://schemas.microsoft.com/office/drawing/2014/main" id="{C703A2E0-3CB4-BA59-EE0C-DD1D77BB00C5}"/>
              </a:ext>
            </a:extLst>
          </p:cNvPr>
          <p:cNvSpPr>
            <a:spLocks noGrp="1"/>
          </p:cNvSpPr>
          <p:nvPr>
            <p:ph type="body" sz="quarter" idx="14"/>
          </p:nvPr>
        </p:nvSpPr>
        <p:spPr>
          <a:xfrm>
            <a:off x="226337" y="3996199"/>
            <a:ext cx="11965663" cy="2846932"/>
          </a:xfrm>
          <a:solidFill>
            <a:schemeClr val="bg1"/>
          </a:solidFill>
        </p:spPr>
        <p:txBody>
          <a:bodyPr/>
          <a:lstStyle/>
          <a:p>
            <a:pPr algn="l"/>
            <a:r>
              <a:rPr lang="en-GB" sz="2000" b="0" i="0" u="none" strike="noStrike" dirty="0">
                <a:effectLst/>
                <a:latin typeface="FS Albert"/>
                <a:hlinkClick r:id="rId3"/>
              </a:rPr>
              <a:t>BearingPoint</a:t>
            </a:r>
            <a:r>
              <a:rPr lang="en-GB" sz="2000" b="0" i="0" dirty="0">
                <a:solidFill>
                  <a:srgbClr val="222222"/>
                </a:solidFill>
                <a:effectLst/>
                <a:latin typeface="FS Albert"/>
              </a:rPr>
              <a:t>, met meer dan 1.000 werknemers in Frankrijk en 4.300 in Europa, heeft sinds 2010 een speciale praktijk voor duurzame ontwikkeling. </a:t>
            </a:r>
            <a:r>
              <a:rPr lang="en-GB" sz="2000" b="0" i="0" dirty="0">
                <a:solidFill>
                  <a:srgbClr val="0A0A0A"/>
                </a:solidFill>
                <a:effectLst/>
              </a:rPr>
              <a:t>Ze bieden meerdere diensten die kunnen helpen </a:t>
            </a:r>
            <a:r>
              <a:rPr lang="en-GB" sz="2000" b="0" i="0" dirty="0" err="1">
                <a:solidFill>
                  <a:srgbClr val="0A0A0A"/>
                </a:solidFill>
                <a:effectLst/>
              </a:rPr>
              <a:t>bij</a:t>
            </a:r>
            <a:r>
              <a:rPr lang="en-GB" sz="2000" b="0" i="0" dirty="0">
                <a:solidFill>
                  <a:srgbClr val="0A0A0A"/>
                </a:solidFill>
                <a:effectLst/>
              </a:rPr>
              <a:t> CSR-</a:t>
            </a:r>
            <a:r>
              <a:rPr lang="en-GB" sz="2000" b="0" i="0" dirty="0" err="1">
                <a:solidFill>
                  <a:srgbClr val="0A0A0A"/>
                </a:solidFill>
                <a:effectLst/>
              </a:rPr>
              <a:t>initiatieven</a:t>
            </a:r>
            <a:r>
              <a:rPr lang="en-GB" sz="2000" b="0" i="0" dirty="0">
                <a:solidFill>
                  <a:srgbClr val="0A0A0A"/>
                </a:solidFill>
                <a:effectLst/>
              </a:rPr>
              <a:t> van het MKB, zoals het helpen van bedrijven bij het optimaliseren van hun </a:t>
            </a:r>
            <a:r>
              <a:rPr lang="en-GB" sz="2000" b="0" i="0" dirty="0">
                <a:solidFill>
                  <a:srgbClr val="0A0A0A"/>
                </a:solidFill>
                <a:effectLst/>
                <a:hlinkClick r:id="rId4"/>
              </a:rPr>
              <a:t>duurzaamheid</a:t>
            </a:r>
            <a:r>
              <a:rPr lang="en-GB" sz="2000" b="0" i="0" dirty="0">
                <a:solidFill>
                  <a:srgbClr val="0A0A0A"/>
                </a:solidFill>
                <a:effectLst/>
              </a:rPr>
              <a:t>, </a:t>
            </a:r>
            <a:r>
              <a:rPr lang="en-GB" sz="2000" b="0" i="0" dirty="0">
                <a:solidFill>
                  <a:srgbClr val="222222"/>
                </a:solidFill>
                <a:effectLst/>
                <a:latin typeface="FS Albert"/>
              </a:rPr>
              <a:t>strategie, digitale verantwoordelijkheid en de berekening van koolstofemissies met hun emissiecalculatoroplossing. Ze gebruiken </a:t>
            </a:r>
            <a:r>
              <a:rPr lang="en-GB" sz="2000" b="0" i="0" dirty="0">
                <a:solidFill>
                  <a:srgbClr val="0A0A0A"/>
                </a:solidFill>
                <a:effectLst/>
                <a:hlinkClick r:id="rId5"/>
              </a:rPr>
              <a:t>AI om CO2-neutraliteit te bereiken </a:t>
            </a:r>
            <a:r>
              <a:rPr lang="en-GB" sz="2000" dirty="0">
                <a:solidFill>
                  <a:srgbClr val="0A0A0A"/>
                </a:solidFill>
              </a:rPr>
              <a:t>en </a:t>
            </a:r>
            <a:r>
              <a:rPr lang="en-GB" sz="2000" b="0" i="0" dirty="0">
                <a:solidFill>
                  <a:srgbClr val="0A0A0A"/>
                </a:solidFill>
                <a:effectLst/>
              </a:rPr>
              <a:t>transparantie te </a:t>
            </a:r>
            <a:r>
              <a:rPr lang="en-GB" sz="2000" dirty="0">
                <a:solidFill>
                  <a:srgbClr val="0A0A0A"/>
                </a:solidFill>
              </a:rPr>
              <a:t>bieden </a:t>
            </a:r>
            <a:r>
              <a:rPr lang="en-GB" sz="2000" b="0" i="0" dirty="0">
                <a:solidFill>
                  <a:srgbClr val="0A0A0A"/>
                </a:solidFill>
                <a:effectLst/>
              </a:rPr>
              <a:t>in </a:t>
            </a:r>
            <a:r>
              <a:rPr lang="en-GB" sz="2000" b="0" i="0" dirty="0">
                <a:solidFill>
                  <a:srgbClr val="0A0A0A"/>
                </a:solidFill>
                <a:effectLst/>
                <a:hlinkClick r:id="rId6"/>
              </a:rPr>
              <a:t>de toeleveringsketen en sourcing</a:t>
            </a:r>
            <a:r>
              <a:rPr lang="en-GB" sz="2000" b="0" i="0" dirty="0">
                <a:solidFill>
                  <a:srgbClr val="0A0A0A"/>
                </a:solidFill>
                <a:effectLst/>
              </a:rPr>
              <a:t>. </a:t>
            </a:r>
            <a:r>
              <a:rPr lang="en-GB" sz="2000" b="0" i="0" dirty="0">
                <a:solidFill>
                  <a:srgbClr val="0A0A0A"/>
                </a:solidFill>
                <a:effectLst/>
                <a:hlinkClick r:id="rId7"/>
              </a:rPr>
              <a:t>In 2022 hebben </a:t>
            </a:r>
            <a:r>
              <a:rPr lang="en-GB" sz="2000" b="0" i="0" dirty="0">
                <a:solidFill>
                  <a:srgbClr val="0A0A0A"/>
                </a:solidFill>
                <a:effectLst/>
              </a:rPr>
              <a:t>ze </a:t>
            </a:r>
            <a:r>
              <a:rPr lang="en-GB" sz="2000" b="0" i="0" dirty="0">
                <a:solidFill>
                  <a:srgbClr val="0A0A0A"/>
                </a:solidFill>
                <a:effectLst/>
                <a:hlinkClick r:id="rId7"/>
              </a:rPr>
              <a:t>I Care overgenomen </a:t>
            </a:r>
            <a:r>
              <a:rPr lang="en-GB" sz="2000" b="0" i="0" dirty="0">
                <a:solidFill>
                  <a:srgbClr val="0A0A0A"/>
                </a:solidFill>
                <a:effectLst/>
              </a:rPr>
              <a:t>om hen te helpen </a:t>
            </a:r>
            <a:r>
              <a:rPr lang="en-GB" sz="2000" b="0" i="0" dirty="0">
                <a:solidFill>
                  <a:srgbClr val="222222"/>
                </a:solidFill>
                <a:effectLst/>
                <a:latin typeface="FS Albert"/>
              </a:rPr>
              <a:t>bij de ontwikkeling van duurzaamheidsstrategieën en milieutransitieprogramma's. </a:t>
            </a:r>
            <a:r>
              <a:rPr lang="en-GB" sz="2000" b="0" i="0" dirty="0">
                <a:solidFill>
                  <a:srgbClr val="222222"/>
                </a:solidFill>
                <a:effectLst/>
                <a:latin typeface="FS Albert"/>
                <a:hlinkClick r:id="rId8"/>
              </a:rPr>
              <a:t>Bearing Point Ierland</a:t>
            </a:r>
            <a:r>
              <a:rPr lang="en-GB" sz="2000" b="0" i="0" dirty="0">
                <a:solidFill>
                  <a:srgbClr val="222222"/>
                </a:solidFill>
                <a:effectLst/>
                <a:latin typeface="FS Albert"/>
              </a:rPr>
              <a:t>. </a:t>
            </a:r>
            <a:endParaRPr lang="en-GB" sz="2000" b="0" i="0" dirty="0">
              <a:solidFill>
                <a:srgbClr val="0A0A0A"/>
              </a:solidFill>
              <a:effectLst/>
            </a:endParaRPr>
          </a:p>
        </p:txBody>
      </p:sp>
      <p:sp>
        <p:nvSpPr>
          <p:cNvPr id="2" name="Rectangle 1">
            <a:extLst>
              <a:ext uri="{FF2B5EF4-FFF2-40B4-BE49-F238E27FC236}">
                <a16:creationId xmlns:a16="http://schemas.microsoft.com/office/drawing/2014/main" id="{37C3A13C-44DC-A0BE-91CC-B340367260C3}"/>
              </a:ext>
            </a:extLst>
          </p:cNvPr>
          <p:cNvSpPr/>
          <p:nvPr/>
        </p:nvSpPr>
        <p:spPr>
          <a:xfrm>
            <a:off x="10031240" y="-47448"/>
            <a:ext cx="2160759" cy="3915855"/>
          </a:xfrm>
          <a:prstGeom prst="rect">
            <a:avLst/>
          </a:prstGeom>
          <a:solidFill>
            <a:srgbClr val="009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 name="Rectangle 2">
            <a:extLst>
              <a:ext uri="{FF2B5EF4-FFF2-40B4-BE49-F238E27FC236}">
                <a16:creationId xmlns:a16="http://schemas.microsoft.com/office/drawing/2014/main" id="{6F261DB6-4FE4-90E0-5782-2DA0533EC7FF}"/>
              </a:ext>
            </a:extLst>
          </p:cNvPr>
          <p:cNvSpPr/>
          <p:nvPr/>
        </p:nvSpPr>
        <p:spPr>
          <a:xfrm>
            <a:off x="10059591" y="708139"/>
            <a:ext cx="2122001" cy="878877"/>
          </a:xfrm>
          <a:prstGeom prst="rect">
            <a:avLst/>
          </a:prstGeom>
          <a:solidFill>
            <a:srgbClr val="009E01"/>
          </a:solidFill>
          <a:ln>
            <a:solidFill>
              <a:srgbClr val="00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Tool </a:t>
            </a:r>
            <a:r>
              <a:rPr lang="en-IE" sz="2400" b="1" dirty="0"/>
              <a:t>voor </a:t>
            </a:r>
            <a:r>
              <a:rPr lang="en-IE" sz="2400" dirty="0"/>
              <a:t>milieuduurzame toeleveringsketen en inkoop</a:t>
            </a:r>
          </a:p>
        </p:txBody>
      </p:sp>
      <p:pic>
        <p:nvPicPr>
          <p:cNvPr id="4" name="Graphic 3" descr="Recycle with solid fill">
            <a:extLst>
              <a:ext uri="{FF2B5EF4-FFF2-40B4-BE49-F238E27FC236}">
                <a16:creationId xmlns:a16="http://schemas.microsoft.com/office/drawing/2014/main" id="{365A78B5-9AB3-A18E-CF1E-36E701C8973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415932" y="2280287"/>
            <a:ext cx="1391373" cy="1391373"/>
          </a:xfrm>
          <a:prstGeom prst="rect">
            <a:avLst/>
          </a:prstGeom>
        </p:spPr>
      </p:pic>
    </p:spTree>
    <p:extLst>
      <p:ext uri="{BB962C8B-B14F-4D97-AF65-F5344CB8AC3E}">
        <p14:creationId xmlns:p14="http://schemas.microsoft.com/office/powerpoint/2010/main" val="92739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837CC619-22EC-CA2F-4D08-D292AB9DFA14}"/>
              </a:ext>
            </a:extLst>
          </p:cNvPr>
          <p:cNvSpPr>
            <a:spLocks noGrp="1"/>
          </p:cNvSpPr>
          <p:nvPr>
            <p:ph type="body" sz="quarter" idx="16"/>
          </p:nvPr>
        </p:nvSpPr>
        <p:spPr>
          <a:xfrm>
            <a:off x="589703" y="300319"/>
            <a:ext cx="4716425" cy="582221"/>
          </a:xfrm>
        </p:spPr>
        <p:txBody>
          <a:bodyPr>
            <a:normAutofit lnSpcReduction="10000"/>
          </a:bodyPr>
          <a:lstStyle/>
          <a:p>
            <a:r>
              <a:rPr lang="en-IE" dirty="0">
                <a:solidFill>
                  <a:srgbClr val="3AA091"/>
                </a:solidFill>
              </a:rPr>
              <a:t>Leerresultaten</a:t>
            </a:r>
          </a:p>
        </p:txBody>
      </p:sp>
      <p:sp>
        <p:nvSpPr>
          <p:cNvPr id="23" name="Text Placeholder 22">
            <a:extLst>
              <a:ext uri="{FF2B5EF4-FFF2-40B4-BE49-F238E27FC236}">
                <a16:creationId xmlns:a16="http://schemas.microsoft.com/office/drawing/2014/main" id="{C913A5E1-11E1-54FA-1243-CBA999D4E81D}"/>
              </a:ext>
            </a:extLst>
          </p:cNvPr>
          <p:cNvSpPr>
            <a:spLocks noGrp="1"/>
          </p:cNvSpPr>
          <p:nvPr>
            <p:ph type="body" sz="quarter" idx="18"/>
          </p:nvPr>
        </p:nvSpPr>
        <p:spPr>
          <a:xfrm>
            <a:off x="430306" y="907745"/>
            <a:ext cx="5395869" cy="5384995"/>
          </a:xfrm>
        </p:spPr>
        <p:txBody>
          <a:bodyPr>
            <a:noAutofit/>
          </a:bodyPr>
          <a:lstStyle/>
          <a:p>
            <a:pPr marL="342900" indent="-342900">
              <a:lnSpc>
                <a:spcPct val="100000"/>
              </a:lnSpc>
              <a:spcBef>
                <a:spcPts val="1200"/>
              </a:spcBef>
              <a:buFont typeface="Wingdings" panose="05000000000000000000" pitchFamily="2" charset="2"/>
              <a:buChar char="v"/>
            </a:pPr>
            <a:r>
              <a:rPr lang="en-IE" sz="2200" dirty="0">
                <a:solidFill>
                  <a:srgbClr val="4D4D4D"/>
                </a:solidFill>
              </a:rPr>
              <a:t>De gunstige verbanden </a:t>
            </a:r>
            <a:r>
              <a:rPr lang="en-IE" sz="2200" b="1" dirty="0">
                <a:solidFill>
                  <a:srgbClr val="3AA091"/>
                </a:solidFill>
              </a:rPr>
              <a:t>begrijpen </a:t>
            </a:r>
            <a:r>
              <a:rPr lang="en-IE" sz="2200" dirty="0">
                <a:solidFill>
                  <a:srgbClr val="4D4D4D"/>
                </a:solidFill>
              </a:rPr>
              <a:t>tussen digitale technologieën </a:t>
            </a:r>
            <a:r>
              <a:rPr lang="en-IE" sz="2200" dirty="0" err="1">
                <a:solidFill>
                  <a:srgbClr val="4D4D4D"/>
                </a:solidFill>
              </a:rPr>
              <a:t>en</a:t>
            </a:r>
            <a:r>
              <a:rPr lang="en-IE" sz="2200" dirty="0">
                <a:solidFill>
                  <a:srgbClr val="4D4D4D"/>
                </a:solidFill>
              </a:rPr>
              <a:t> CSR bij MKB-activiteiten en hoe dit tegelijkertijd de maatschappij, de economie en het milieu ten goede kan komen.</a:t>
            </a:r>
          </a:p>
          <a:p>
            <a:pPr marL="342900" indent="-342900">
              <a:lnSpc>
                <a:spcPct val="100000"/>
              </a:lnSpc>
              <a:spcBef>
                <a:spcPts val="1200"/>
              </a:spcBef>
              <a:buFont typeface="Wingdings" panose="05000000000000000000" pitchFamily="2" charset="2"/>
              <a:buChar char="v"/>
            </a:pPr>
            <a:r>
              <a:rPr lang="en-IE" sz="2200" b="1" dirty="0">
                <a:solidFill>
                  <a:srgbClr val="F27954"/>
                </a:solidFill>
              </a:rPr>
              <a:t>Leren </a:t>
            </a:r>
            <a:r>
              <a:rPr lang="en-IE" sz="2200" dirty="0">
                <a:solidFill>
                  <a:srgbClr val="4D4D4D"/>
                </a:solidFill>
              </a:rPr>
              <a:t>hoe de verschillende soorten en manieren van digitale technologieën kunnen worden geïmplementeerd ten voordele van uw bedrijf</a:t>
            </a:r>
          </a:p>
          <a:p>
            <a:pPr marL="342900" indent="-342900">
              <a:lnSpc>
                <a:spcPct val="100000"/>
              </a:lnSpc>
              <a:spcBef>
                <a:spcPts val="1200"/>
              </a:spcBef>
              <a:buFont typeface="Wingdings" panose="05000000000000000000" pitchFamily="2" charset="2"/>
              <a:buChar char="v"/>
            </a:pPr>
            <a:r>
              <a:rPr lang="en-IE" sz="2200" b="1" dirty="0">
                <a:solidFill>
                  <a:srgbClr val="916395"/>
                </a:solidFill>
              </a:rPr>
              <a:t>Toegang tot </a:t>
            </a:r>
            <a:r>
              <a:rPr lang="en-IE" sz="2200" dirty="0">
                <a:solidFill>
                  <a:srgbClr val="4D4D4D"/>
                </a:solidFill>
              </a:rPr>
              <a:t>12 snelle, betaalbare en toegankelijke digitale tools en technologieën die het spel veranderen en win-win maatregelen zijn voor het bereiken van CSR-ethos en MKB-bedrijfsactiviteiten. </a:t>
            </a:r>
          </a:p>
          <a:p>
            <a:pPr marL="342900" indent="-342900">
              <a:lnSpc>
                <a:spcPct val="100000"/>
              </a:lnSpc>
              <a:spcBef>
                <a:spcPts val="1200"/>
              </a:spcBef>
              <a:buFont typeface="Wingdings" panose="05000000000000000000" pitchFamily="2" charset="2"/>
              <a:buChar char="v"/>
            </a:pPr>
            <a:endParaRPr lang="en-IE" sz="2200" dirty="0"/>
          </a:p>
        </p:txBody>
      </p:sp>
      <p:pic>
        <p:nvPicPr>
          <p:cNvPr id="6" name="Picture Placeholder 5" descr="Two people sitting at a table with a computer&#10;&#10;Description automatically generated with medium confidence">
            <a:extLst>
              <a:ext uri="{FF2B5EF4-FFF2-40B4-BE49-F238E27FC236}">
                <a16:creationId xmlns:a16="http://schemas.microsoft.com/office/drawing/2014/main" id="{ADB56B42-454F-92E3-BC7A-2E668A225A8B}"/>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7614" b="7614"/>
          <a:stretch>
            <a:fillRect/>
          </a:stretch>
        </p:blipFill>
        <p:spPr/>
      </p:pic>
    </p:spTree>
    <p:extLst>
      <p:ext uri="{BB962C8B-B14F-4D97-AF65-F5344CB8AC3E}">
        <p14:creationId xmlns:p14="http://schemas.microsoft.com/office/powerpoint/2010/main" val="37097398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F873C5B-64D3-8CBE-3ABC-F96B8C186F19}"/>
              </a:ext>
            </a:extLst>
          </p:cNvPr>
          <p:cNvSpPr/>
          <p:nvPr/>
        </p:nvSpPr>
        <p:spPr>
          <a:xfrm>
            <a:off x="-9740" y="-45265"/>
            <a:ext cx="5721790" cy="3673388"/>
          </a:xfrm>
          <a:prstGeom prst="rect">
            <a:avLst/>
          </a:prstGeom>
          <a:solidFill>
            <a:srgbClr val="3E6C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7" name="Picture 6">
            <a:extLst>
              <a:ext uri="{FF2B5EF4-FFF2-40B4-BE49-F238E27FC236}">
                <a16:creationId xmlns:a16="http://schemas.microsoft.com/office/drawing/2014/main" id="{003DD14B-B506-349A-DC25-1E5C47897B3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8329"/>
          <a:stretch/>
        </p:blipFill>
        <p:spPr>
          <a:xfrm>
            <a:off x="5712051" y="330604"/>
            <a:ext cx="6479950" cy="2920009"/>
          </a:xfrm>
          <a:prstGeom prst="rect">
            <a:avLst/>
          </a:prstGeom>
        </p:spPr>
      </p:pic>
      <p:sp>
        <p:nvSpPr>
          <p:cNvPr id="2" name="Text Placeholder 1">
            <a:extLst>
              <a:ext uri="{FF2B5EF4-FFF2-40B4-BE49-F238E27FC236}">
                <a16:creationId xmlns:a16="http://schemas.microsoft.com/office/drawing/2014/main" id="{54511E35-CA46-57D8-F50B-026C7997E467}"/>
              </a:ext>
            </a:extLst>
          </p:cNvPr>
          <p:cNvSpPr>
            <a:spLocks noGrp="1"/>
          </p:cNvSpPr>
          <p:nvPr>
            <p:ph type="body" sz="quarter" idx="13"/>
          </p:nvPr>
        </p:nvSpPr>
        <p:spPr>
          <a:xfrm>
            <a:off x="217284" y="233797"/>
            <a:ext cx="4852656" cy="3031810"/>
          </a:xfrm>
          <a:solidFill>
            <a:srgbClr val="3E6CB3"/>
          </a:solidFill>
        </p:spPr>
        <p:txBody>
          <a:bodyPr>
            <a:normAutofit fontScale="92500" lnSpcReduction="20000"/>
          </a:bodyPr>
          <a:lstStyle/>
          <a:p>
            <a:r>
              <a:rPr lang="en-IE" dirty="0">
                <a:hlinkClick r:id="rId3">
                  <a:extLst>
                    <a:ext uri="{A12FA001-AC4F-418D-AE19-62706E023703}">
                      <ahyp:hlinkClr xmlns:ahyp="http://schemas.microsoft.com/office/drawing/2018/hyperlinkcolor" val="tx"/>
                    </a:ext>
                  </a:extLst>
                </a:hlinkClick>
              </a:rPr>
              <a:t>Optimy is een online platform </a:t>
            </a:r>
            <a:r>
              <a:rPr lang="en-IE" dirty="0" err="1">
                <a:hlinkClick r:id="rId3">
                  <a:extLst>
                    <a:ext uri="{A12FA001-AC4F-418D-AE19-62706E023703}">
                      <ahyp:hlinkClr xmlns:ahyp="http://schemas.microsoft.com/office/drawing/2018/hyperlinkcolor" val="tx"/>
                    </a:ext>
                  </a:extLst>
                </a:hlinkClick>
              </a:rPr>
              <a:t>dat</a:t>
            </a:r>
            <a:r>
              <a:rPr lang="en-IE" dirty="0">
                <a:hlinkClick r:id="rId3">
                  <a:extLst>
                    <a:ext uri="{A12FA001-AC4F-418D-AE19-62706E023703}">
                      <ahyp:hlinkClr xmlns:ahyp="http://schemas.microsoft.com/office/drawing/2018/hyperlinkcolor" val="tx"/>
                    </a:ext>
                  </a:extLst>
                </a:hlinkClick>
              </a:rPr>
              <a:t> CSR-</a:t>
            </a:r>
            <a:r>
              <a:rPr lang="en-IE" dirty="0" err="1">
                <a:hlinkClick r:id="rId3">
                  <a:extLst>
                    <a:ext uri="{A12FA001-AC4F-418D-AE19-62706E023703}">
                      <ahyp:hlinkClr xmlns:ahyp="http://schemas.microsoft.com/office/drawing/2018/hyperlinkcolor" val="tx"/>
                    </a:ext>
                  </a:extLst>
                </a:hlinkClick>
              </a:rPr>
              <a:t>initiatieven</a:t>
            </a:r>
            <a:r>
              <a:rPr lang="en-IE" dirty="0">
                <a:hlinkClick r:id="rId3">
                  <a:extLst>
                    <a:ext uri="{A12FA001-AC4F-418D-AE19-62706E023703}">
                      <ahyp:hlinkClr xmlns:ahyp="http://schemas.microsoft.com/office/drawing/2018/hyperlinkcolor" val="tx"/>
                    </a:ext>
                  </a:extLst>
                </a:hlinkClick>
              </a:rPr>
              <a:t> stroomlijnt en schaalbaar maakt</a:t>
            </a:r>
            <a:r>
              <a:rPr lang="en-IE" dirty="0"/>
              <a:t>. </a:t>
            </a:r>
            <a:r>
              <a:rPr lang="en-GB" sz="2600" b="0" i="0" dirty="0">
                <a:effectLst/>
              </a:rPr>
              <a:t>Het beheert alle </a:t>
            </a:r>
            <a:r>
              <a:rPr lang="en-GB" sz="2600" b="0" i="0" dirty="0" err="1">
                <a:effectLst/>
              </a:rPr>
              <a:t>soorten</a:t>
            </a:r>
            <a:r>
              <a:rPr lang="en-GB" sz="2600" b="0" i="0" dirty="0">
                <a:effectLst/>
              </a:rPr>
              <a:t> CSR-</a:t>
            </a:r>
            <a:r>
              <a:rPr lang="en-GB" sz="2600" b="0" i="0" dirty="0" err="1">
                <a:effectLst/>
              </a:rPr>
              <a:t>projecten</a:t>
            </a:r>
            <a:r>
              <a:rPr lang="en-GB" sz="2600" b="0" i="0" dirty="0">
                <a:effectLst/>
              </a:rPr>
              <a:t> zoals subsidies, sponsoring, vrijwilligerswerk, beurzen en andere hulpinitiatieven vanuit één platform</a:t>
            </a:r>
            <a:r>
              <a:rPr lang="en-IE" sz="2600" dirty="0"/>
              <a:t>. </a:t>
            </a:r>
          </a:p>
        </p:txBody>
      </p:sp>
      <p:sp>
        <p:nvSpPr>
          <p:cNvPr id="3" name="Text Placeholder 2">
            <a:extLst>
              <a:ext uri="{FF2B5EF4-FFF2-40B4-BE49-F238E27FC236}">
                <a16:creationId xmlns:a16="http://schemas.microsoft.com/office/drawing/2014/main" id="{78FE4E6A-543E-5008-23A9-59CF7F394A90}"/>
              </a:ext>
            </a:extLst>
          </p:cNvPr>
          <p:cNvSpPr>
            <a:spLocks noGrp="1"/>
          </p:cNvSpPr>
          <p:nvPr>
            <p:ph type="body" sz="quarter" idx="14"/>
          </p:nvPr>
        </p:nvSpPr>
        <p:spPr>
          <a:xfrm>
            <a:off x="290984" y="3733532"/>
            <a:ext cx="10842133" cy="1666055"/>
          </a:xfrm>
        </p:spPr>
        <p:txBody>
          <a:bodyPr/>
          <a:lstStyle/>
          <a:p>
            <a:r>
              <a:rPr lang="en-IE" sz="2000" dirty="0">
                <a:solidFill>
                  <a:srgbClr val="0A0A0A"/>
                </a:solidFill>
                <a:hlinkClick r:id="rId3"/>
              </a:rPr>
              <a:t>Optimy is </a:t>
            </a:r>
            <a:r>
              <a:rPr lang="en-IE" sz="2000" dirty="0">
                <a:solidFill>
                  <a:srgbClr val="0A0A0A"/>
                </a:solidFill>
              </a:rPr>
              <a:t>gevestigd in Brussel en stelt bedrijven in staat om hun sociale impact te vergroten met een efficiënt en schaalbaar platform. </a:t>
            </a:r>
            <a:r>
              <a:rPr lang="en-GB" sz="2000" b="0" i="0" dirty="0">
                <a:solidFill>
                  <a:srgbClr val="2A263F"/>
                </a:solidFill>
                <a:effectLst/>
                <a:latin typeface="Eudoxussans"/>
              </a:rPr>
              <a:t>Hun sociale impactstrategie richt zich op het hebben van een positieve impact op klanten, werknemers, gemeenschappen en het milieu door middel van langetermijnprojecten. </a:t>
            </a:r>
            <a:r>
              <a:rPr lang="en-GB" sz="2000" dirty="0">
                <a:solidFill>
                  <a:srgbClr val="2A263F"/>
                </a:solidFill>
                <a:latin typeface="Eudoxussans"/>
              </a:rPr>
              <a:t>Ze </a:t>
            </a:r>
            <a:r>
              <a:rPr lang="en-GB" sz="2000" b="0" i="0" dirty="0">
                <a:solidFill>
                  <a:srgbClr val="2A263F"/>
                </a:solidFill>
                <a:effectLst/>
                <a:latin typeface="Eudoxussans"/>
              </a:rPr>
              <a:t>geloven dat het ondersteunen van alle mensen en het bevorderen van inclusie in het bedrijfsleven en de samenleving de wereld een betere plek maakt. Ze zetten zich in voor het creëren van een diverse en inclusieve cultuur waarin werknemers zich gewaardeerd en gerespecteerd voelen en hun beste ideeën naar voren kunnen brengen.</a:t>
            </a:r>
            <a:endParaRPr lang="en-IE" sz="2000" dirty="0">
              <a:solidFill>
                <a:srgbClr val="0A0A0A"/>
              </a:solidFill>
            </a:endParaRPr>
          </a:p>
        </p:txBody>
      </p:sp>
      <p:sp>
        <p:nvSpPr>
          <p:cNvPr id="4" name="Rectangle 3">
            <a:extLst>
              <a:ext uri="{FF2B5EF4-FFF2-40B4-BE49-F238E27FC236}">
                <a16:creationId xmlns:a16="http://schemas.microsoft.com/office/drawing/2014/main" id="{F544F7BE-53F9-2D8D-6D79-9E0F1A0C8EC3}"/>
              </a:ext>
            </a:extLst>
          </p:cNvPr>
          <p:cNvSpPr/>
          <p:nvPr/>
        </p:nvSpPr>
        <p:spPr>
          <a:xfrm>
            <a:off x="10031240" y="-29342"/>
            <a:ext cx="2160759" cy="3673389"/>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0E11DA20-D491-DE94-DAFA-0C443F77CDBB}"/>
              </a:ext>
            </a:extLst>
          </p:cNvPr>
          <p:cNvSpPr/>
          <p:nvPr/>
        </p:nvSpPr>
        <p:spPr>
          <a:xfrm>
            <a:off x="10069998" y="628511"/>
            <a:ext cx="2122001" cy="878877"/>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300" dirty="0"/>
              <a:t>Hulpmiddel voor </a:t>
            </a:r>
            <a:r>
              <a:rPr lang="en-IE" sz="2400" b="1" dirty="0"/>
              <a:t>sociale </a:t>
            </a:r>
            <a:r>
              <a:rPr lang="en-IE" sz="2300" dirty="0"/>
              <a:t>werknemers en maatschappelijke integratie</a:t>
            </a:r>
          </a:p>
        </p:txBody>
      </p:sp>
      <p:grpSp>
        <p:nvGrpSpPr>
          <p:cNvPr id="6" name="Graphic 4">
            <a:extLst>
              <a:ext uri="{FF2B5EF4-FFF2-40B4-BE49-F238E27FC236}">
                <a16:creationId xmlns:a16="http://schemas.microsoft.com/office/drawing/2014/main" id="{EC7E6ACB-C8A3-3C8C-244F-49DCAB8A14CF}"/>
              </a:ext>
            </a:extLst>
          </p:cNvPr>
          <p:cNvGrpSpPr/>
          <p:nvPr/>
        </p:nvGrpSpPr>
        <p:grpSpPr>
          <a:xfrm>
            <a:off x="10031240" y="2059822"/>
            <a:ext cx="2056020" cy="1303893"/>
            <a:chOff x="7451356" y="3368393"/>
            <a:chExt cx="2245761" cy="1336865"/>
          </a:xfrm>
        </p:grpSpPr>
        <p:sp>
          <p:nvSpPr>
            <p:cNvPr id="9" name="Freeform 1023">
              <a:extLst>
                <a:ext uri="{FF2B5EF4-FFF2-40B4-BE49-F238E27FC236}">
                  <a16:creationId xmlns:a16="http://schemas.microsoft.com/office/drawing/2014/main" id="{7156D7D3-4D1C-CE1E-F71A-75CCAAA3B02D}"/>
                </a:ext>
              </a:extLst>
            </p:cNvPr>
            <p:cNvSpPr/>
            <p:nvPr/>
          </p:nvSpPr>
          <p:spPr>
            <a:xfrm>
              <a:off x="8281896" y="4112092"/>
              <a:ext cx="541" cy="1985"/>
            </a:xfrm>
            <a:custGeom>
              <a:avLst/>
              <a:gdLst>
                <a:gd name="connsiteX0" fmla="*/ 542 w 541"/>
                <a:gd name="connsiteY0" fmla="*/ 1985 h 1985"/>
                <a:gd name="connsiteX1" fmla="*/ 0 w 541"/>
                <a:gd name="connsiteY1" fmla="*/ 0 h 1985"/>
                <a:gd name="connsiteX2" fmla="*/ 542 w 541"/>
                <a:gd name="connsiteY2" fmla="*/ 1985 h 1985"/>
              </a:gdLst>
              <a:ahLst/>
              <a:cxnLst>
                <a:cxn ang="0">
                  <a:pos x="connsiteX0" y="connsiteY0"/>
                </a:cxn>
                <a:cxn ang="0">
                  <a:pos x="connsiteX1" y="connsiteY1"/>
                </a:cxn>
                <a:cxn ang="0">
                  <a:pos x="connsiteX2" y="connsiteY2"/>
                </a:cxn>
              </a:cxnLst>
              <a:rect l="l" t="t" r="r" b="b"/>
              <a:pathLst>
                <a:path w="541" h="1985">
                  <a:moveTo>
                    <a:pt x="542" y="1985"/>
                  </a:moveTo>
                  <a:cubicBezTo>
                    <a:pt x="361" y="1263"/>
                    <a:pt x="181" y="722"/>
                    <a:pt x="0" y="0"/>
                  </a:cubicBezTo>
                  <a:cubicBezTo>
                    <a:pt x="0" y="542"/>
                    <a:pt x="181" y="1263"/>
                    <a:pt x="542" y="1985"/>
                  </a:cubicBezTo>
                  <a:close/>
                </a:path>
              </a:pathLst>
            </a:custGeom>
            <a:solidFill>
              <a:srgbClr val="FFFFFF"/>
            </a:solidFill>
            <a:ln w="1804" cap="flat">
              <a:noFill/>
              <a:prstDash val="solid"/>
              <a:miter/>
            </a:ln>
          </p:spPr>
          <p:txBody>
            <a:bodyPr rtlCol="0" anchor="ctr"/>
            <a:lstStyle/>
            <a:p>
              <a:endParaRPr lang="en-US"/>
            </a:p>
          </p:txBody>
        </p:sp>
        <p:sp>
          <p:nvSpPr>
            <p:cNvPr id="10" name="Freeform 1024">
              <a:extLst>
                <a:ext uri="{FF2B5EF4-FFF2-40B4-BE49-F238E27FC236}">
                  <a16:creationId xmlns:a16="http://schemas.microsoft.com/office/drawing/2014/main" id="{EF58F156-E32F-857D-17D0-B3D5792F795A}"/>
                </a:ext>
              </a:extLst>
            </p:cNvPr>
            <p:cNvSpPr/>
            <p:nvPr/>
          </p:nvSpPr>
          <p:spPr>
            <a:xfrm>
              <a:off x="9179031" y="3884696"/>
              <a:ext cx="1443" cy="2526"/>
            </a:xfrm>
            <a:custGeom>
              <a:avLst/>
              <a:gdLst>
                <a:gd name="connsiteX0" fmla="*/ 1444 w 1443"/>
                <a:gd name="connsiteY0" fmla="*/ 2526 h 2526"/>
                <a:gd name="connsiteX1" fmla="*/ 0 w 1443"/>
                <a:gd name="connsiteY1" fmla="*/ 0 h 2526"/>
                <a:gd name="connsiteX2" fmla="*/ 1444 w 1443"/>
                <a:gd name="connsiteY2" fmla="*/ 2526 h 2526"/>
              </a:gdLst>
              <a:ahLst/>
              <a:cxnLst>
                <a:cxn ang="0">
                  <a:pos x="connsiteX0" y="connsiteY0"/>
                </a:cxn>
                <a:cxn ang="0">
                  <a:pos x="connsiteX1" y="connsiteY1"/>
                </a:cxn>
                <a:cxn ang="0">
                  <a:pos x="connsiteX2" y="connsiteY2"/>
                </a:cxn>
              </a:cxnLst>
              <a:rect l="l" t="t" r="r" b="b"/>
              <a:pathLst>
                <a:path w="1443" h="2526">
                  <a:moveTo>
                    <a:pt x="1444" y="2526"/>
                  </a:moveTo>
                  <a:cubicBezTo>
                    <a:pt x="902" y="1624"/>
                    <a:pt x="542" y="902"/>
                    <a:pt x="0" y="0"/>
                  </a:cubicBezTo>
                  <a:cubicBezTo>
                    <a:pt x="542" y="902"/>
                    <a:pt x="902" y="1624"/>
                    <a:pt x="1444" y="2526"/>
                  </a:cubicBezTo>
                  <a:close/>
                </a:path>
              </a:pathLst>
            </a:custGeom>
            <a:solidFill>
              <a:srgbClr val="FFFFFF"/>
            </a:solidFill>
            <a:ln w="1804" cap="flat">
              <a:noFill/>
              <a:prstDash val="solid"/>
              <a:miter/>
            </a:ln>
          </p:spPr>
          <p:txBody>
            <a:bodyPr rtlCol="0" anchor="ctr"/>
            <a:lstStyle/>
            <a:p>
              <a:endParaRPr lang="en-US"/>
            </a:p>
          </p:txBody>
        </p:sp>
        <p:sp>
          <p:nvSpPr>
            <p:cNvPr id="11" name="Freeform 1025">
              <a:extLst>
                <a:ext uri="{FF2B5EF4-FFF2-40B4-BE49-F238E27FC236}">
                  <a16:creationId xmlns:a16="http://schemas.microsoft.com/office/drawing/2014/main" id="{FEE19522-014A-CB25-0D0E-8F755825EC66}"/>
                </a:ext>
              </a:extLst>
            </p:cNvPr>
            <p:cNvSpPr/>
            <p:nvPr/>
          </p:nvSpPr>
          <p:spPr>
            <a:xfrm>
              <a:off x="9114782" y="3894261"/>
              <a:ext cx="360" cy="1082"/>
            </a:xfrm>
            <a:custGeom>
              <a:avLst/>
              <a:gdLst>
                <a:gd name="connsiteX0" fmla="*/ 361 w 360"/>
                <a:gd name="connsiteY0" fmla="*/ 0 h 1082"/>
                <a:gd name="connsiteX1" fmla="*/ 0 w 360"/>
                <a:gd name="connsiteY1" fmla="*/ 1083 h 1082"/>
                <a:gd name="connsiteX2" fmla="*/ 361 w 360"/>
                <a:gd name="connsiteY2" fmla="*/ 0 h 1082"/>
              </a:gdLst>
              <a:ahLst/>
              <a:cxnLst>
                <a:cxn ang="0">
                  <a:pos x="connsiteX0" y="connsiteY0"/>
                </a:cxn>
                <a:cxn ang="0">
                  <a:pos x="connsiteX1" y="connsiteY1"/>
                </a:cxn>
                <a:cxn ang="0">
                  <a:pos x="connsiteX2" y="connsiteY2"/>
                </a:cxn>
              </a:cxnLst>
              <a:rect l="l" t="t" r="r" b="b"/>
              <a:pathLst>
                <a:path w="360" h="1082">
                  <a:moveTo>
                    <a:pt x="361" y="0"/>
                  </a:moveTo>
                  <a:cubicBezTo>
                    <a:pt x="181" y="361"/>
                    <a:pt x="181" y="722"/>
                    <a:pt x="0" y="1083"/>
                  </a:cubicBezTo>
                  <a:cubicBezTo>
                    <a:pt x="181" y="722"/>
                    <a:pt x="181" y="361"/>
                    <a:pt x="361" y="0"/>
                  </a:cubicBezTo>
                  <a:close/>
                </a:path>
              </a:pathLst>
            </a:custGeom>
            <a:solidFill>
              <a:srgbClr val="FFFFFF"/>
            </a:solidFill>
            <a:ln w="1804" cap="flat">
              <a:noFill/>
              <a:prstDash val="solid"/>
              <a:miter/>
            </a:ln>
          </p:spPr>
          <p:txBody>
            <a:bodyPr rtlCol="0" anchor="ctr"/>
            <a:lstStyle/>
            <a:p>
              <a:endParaRPr lang="en-US"/>
            </a:p>
          </p:txBody>
        </p:sp>
        <p:sp>
          <p:nvSpPr>
            <p:cNvPr id="12" name="Freeform 1026">
              <a:extLst>
                <a:ext uri="{FF2B5EF4-FFF2-40B4-BE49-F238E27FC236}">
                  <a16:creationId xmlns:a16="http://schemas.microsoft.com/office/drawing/2014/main" id="{5D7A7349-B19A-FFD2-B9D2-10EC6C465290}"/>
                </a:ext>
              </a:extLst>
            </p:cNvPr>
            <p:cNvSpPr/>
            <p:nvPr/>
          </p:nvSpPr>
          <p:spPr>
            <a:xfrm>
              <a:off x="8280091" y="4100542"/>
              <a:ext cx="180" cy="1984"/>
            </a:xfrm>
            <a:custGeom>
              <a:avLst/>
              <a:gdLst>
                <a:gd name="connsiteX0" fmla="*/ 181 w 180"/>
                <a:gd name="connsiteY0" fmla="*/ 1985 h 1984"/>
                <a:gd name="connsiteX1" fmla="*/ 0 w 180"/>
                <a:gd name="connsiteY1" fmla="*/ 0 h 1984"/>
                <a:gd name="connsiteX2" fmla="*/ 181 w 180"/>
                <a:gd name="connsiteY2" fmla="*/ 1985 h 1984"/>
              </a:gdLst>
              <a:ahLst/>
              <a:cxnLst>
                <a:cxn ang="0">
                  <a:pos x="connsiteX0" y="connsiteY0"/>
                </a:cxn>
                <a:cxn ang="0">
                  <a:pos x="connsiteX1" y="connsiteY1"/>
                </a:cxn>
                <a:cxn ang="0">
                  <a:pos x="connsiteX2" y="connsiteY2"/>
                </a:cxn>
              </a:cxnLst>
              <a:rect l="l" t="t" r="r" b="b"/>
              <a:pathLst>
                <a:path w="180" h="1984">
                  <a:moveTo>
                    <a:pt x="181" y="1985"/>
                  </a:moveTo>
                  <a:cubicBezTo>
                    <a:pt x="181" y="1263"/>
                    <a:pt x="181" y="722"/>
                    <a:pt x="0" y="0"/>
                  </a:cubicBezTo>
                  <a:cubicBezTo>
                    <a:pt x="181" y="722"/>
                    <a:pt x="181" y="1443"/>
                    <a:pt x="181" y="1985"/>
                  </a:cubicBezTo>
                  <a:close/>
                </a:path>
              </a:pathLst>
            </a:custGeom>
            <a:solidFill>
              <a:srgbClr val="FFFFFF"/>
            </a:solidFill>
            <a:ln w="1804" cap="flat">
              <a:noFill/>
              <a:prstDash val="solid"/>
              <a:miter/>
            </a:ln>
          </p:spPr>
          <p:txBody>
            <a:bodyPr rtlCol="0" anchor="ctr"/>
            <a:lstStyle/>
            <a:p>
              <a:endParaRPr lang="en-US"/>
            </a:p>
          </p:txBody>
        </p:sp>
        <p:sp>
          <p:nvSpPr>
            <p:cNvPr id="13" name="Freeform 1027">
              <a:extLst>
                <a:ext uri="{FF2B5EF4-FFF2-40B4-BE49-F238E27FC236}">
                  <a16:creationId xmlns:a16="http://schemas.microsoft.com/office/drawing/2014/main" id="{35283627-D734-59EC-B3C0-2EEB67B15052}"/>
                </a:ext>
              </a:extLst>
            </p:cNvPr>
            <p:cNvSpPr/>
            <p:nvPr/>
          </p:nvSpPr>
          <p:spPr>
            <a:xfrm>
              <a:off x="9113519" y="3898412"/>
              <a:ext cx="360" cy="1263"/>
            </a:xfrm>
            <a:custGeom>
              <a:avLst/>
              <a:gdLst>
                <a:gd name="connsiteX0" fmla="*/ 361 w 360"/>
                <a:gd name="connsiteY0" fmla="*/ 0 h 1263"/>
                <a:gd name="connsiteX1" fmla="*/ 0 w 360"/>
                <a:gd name="connsiteY1" fmla="*/ 1263 h 1263"/>
                <a:gd name="connsiteX2" fmla="*/ 361 w 360"/>
                <a:gd name="connsiteY2" fmla="*/ 0 h 1263"/>
              </a:gdLst>
              <a:ahLst/>
              <a:cxnLst>
                <a:cxn ang="0">
                  <a:pos x="connsiteX0" y="connsiteY0"/>
                </a:cxn>
                <a:cxn ang="0">
                  <a:pos x="connsiteX1" y="connsiteY1"/>
                </a:cxn>
                <a:cxn ang="0">
                  <a:pos x="connsiteX2" y="connsiteY2"/>
                </a:cxn>
              </a:cxnLst>
              <a:rect l="l" t="t" r="r" b="b"/>
              <a:pathLst>
                <a:path w="360" h="1263">
                  <a:moveTo>
                    <a:pt x="361" y="0"/>
                  </a:moveTo>
                  <a:cubicBezTo>
                    <a:pt x="181" y="361"/>
                    <a:pt x="181" y="722"/>
                    <a:pt x="0" y="1263"/>
                  </a:cubicBezTo>
                  <a:cubicBezTo>
                    <a:pt x="0" y="902"/>
                    <a:pt x="181" y="361"/>
                    <a:pt x="361" y="0"/>
                  </a:cubicBezTo>
                  <a:close/>
                </a:path>
              </a:pathLst>
            </a:custGeom>
            <a:solidFill>
              <a:srgbClr val="FFFFFF"/>
            </a:solidFill>
            <a:ln w="1804" cap="flat">
              <a:noFill/>
              <a:prstDash val="solid"/>
              <a:miter/>
            </a:ln>
          </p:spPr>
          <p:txBody>
            <a:bodyPr rtlCol="0" anchor="ctr"/>
            <a:lstStyle/>
            <a:p>
              <a:endParaRPr lang="en-US"/>
            </a:p>
          </p:txBody>
        </p:sp>
        <p:sp>
          <p:nvSpPr>
            <p:cNvPr id="14" name="Freeform 1028">
              <a:extLst>
                <a:ext uri="{FF2B5EF4-FFF2-40B4-BE49-F238E27FC236}">
                  <a16:creationId xmlns:a16="http://schemas.microsoft.com/office/drawing/2014/main" id="{19BCC239-25E2-5837-599F-804D66735F3B}"/>
                </a:ext>
              </a:extLst>
            </p:cNvPr>
            <p:cNvSpPr/>
            <p:nvPr/>
          </p:nvSpPr>
          <p:spPr>
            <a:xfrm>
              <a:off x="8280091" y="4098376"/>
              <a:ext cx="1804" cy="2166"/>
            </a:xfrm>
            <a:custGeom>
              <a:avLst/>
              <a:gdLst>
                <a:gd name="connsiteX0" fmla="*/ 0 w 1804"/>
                <a:gd name="connsiteY0" fmla="*/ 2166 h 2166"/>
                <a:gd name="connsiteX1" fmla="*/ 0 w 1804"/>
                <a:gd name="connsiteY1" fmla="*/ 0 h 2166"/>
                <a:gd name="connsiteX2" fmla="*/ 0 w 1804"/>
                <a:gd name="connsiteY2" fmla="*/ 2166 h 2166"/>
              </a:gdLst>
              <a:ahLst/>
              <a:cxnLst>
                <a:cxn ang="0">
                  <a:pos x="connsiteX0" y="connsiteY0"/>
                </a:cxn>
                <a:cxn ang="0">
                  <a:pos x="connsiteX1" y="connsiteY1"/>
                </a:cxn>
                <a:cxn ang="0">
                  <a:pos x="connsiteX2" y="connsiteY2"/>
                </a:cxn>
              </a:cxnLst>
              <a:rect l="l" t="t" r="r" b="b"/>
              <a:pathLst>
                <a:path w="1804" h="2166">
                  <a:moveTo>
                    <a:pt x="0" y="2166"/>
                  </a:moveTo>
                  <a:cubicBezTo>
                    <a:pt x="0" y="1444"/>
                    <a:pt x="0" y="722"/>
                    <a:pt x="0" y="0"/>
                  </a:cubicBezTo>
                  <a:cubicBezTo>
                    <a:pt x="0" y="722"/>
                    <a:pt x="0" y="1444"/>
                    <a:pt x="0" y="2166"/>
                  </a:cubicBezTo>
                  <a:close/>
                </a:path>
              </a:pathLst>
            </a:custGeom>
            <a:solidFill>
              <a:srgbClr val="FFFFFF"/>
            </a:solidFill>
            <a:ln w="1804" cap="flat">
              <a:noFill/>
              <a:prstDash val="solid"/>
              <a:miter/>
            </a:ln>
          </p:spPr>
          <p:txBody>
            <a:bodyPr rtlCol="0" anchor="ctr"/>
            <a:lstStyle/>
            <a:p>
              <a:endParaRPr lang="en-US"/>
            </a:p>
          </p:txBody>
        </p:sp>
        <p:sp>
          <p:nvSpPr>
            <p:cNvPr id="15" name="Freeform 1029">
              <a:extLst>
                <a:ext uri="{FF2B5EF4-FFF2-40B4-BE49-F238E27FC236}">
                  <a16:creationId xmlns:a16="http://schemas.microsoft.com/office/drawing/2014/main" id="{13D7C304-2726-D376-48E8-7DD43FDD92D5}"/>
                </a:ext>
              </a:extLst>
            </p:cNvPr>
            <p:cNvSpPr/>
            <p:nvPr/>
          </p:nvSpPr>
          <p:spPr>
            <a:xfrm>
              <a:off x="9538715" y="3521041"/>
              <a:ext cx="31221" cy="9384"/>
            </a:xfrm>
            <a:custGeom>
              <a:avLst/>
              <a:gdLst>
                <a:gd name="connsiteX0" fmla="*/ 0 w 31221"/>
                <a:gd name="connsiteY0" fmla="*/ 0 h 9384"/>
                <a:gd name="connsiteX1" fmla="*/ 31222 w 31221"/>
                <a:gd name="connsiteY1" fmla="*/ 9385 h 9384"/>
                <a:gd name="connsiteX2" fmla="*/ 0 w 31221"/>
                <a:gd name="connsiteY2" fmla="*/ 0 h 9384"/>
              </a:gdLst>
              <a:ahLst/>
              <a:cxnLst>
                <a:cxn ang="0">
                  <a:pos x="connsiteX0" y="connsiteY0"/>
                </a:cxn>
                <a:cxn ang="0">
                  <a:pos x="connsiteX1" y="connsiteY1"/>
                </a:cxn>
                <a:cxn ang="0">
                  <a:pos x="connsiteX2" y="connsiteY2"/>
                </a:cxn>
              </a:cxnLst>
              <a:rect l="l" t="t" r="r" b="b"/>
              <a:pathLst>
                <a:path w="31221" h="9384">
                  <a:moveTo>
                    <a:pt x="0" y="0"/>
                  </a:moveTo>
                  <a:cubicBezTo>
                    <a:pt x="10828" y="3249"/>
                    <a:pt x="21296" y="6317"/>
                    <a:pt x="31222" y="9385"/>
                  </a:cubicBezTo>
                  <a:cubicBezTo>
                    <a:pt x="21296" y="6317"/>
                    <a:pt x="10828" y="3249"/>
                    <a:pt x="0" y="0"/>
                  </a:cubicBezTo>
                  <a:close/>
                </a:path>
              </a:pathLst>
            </a:custGeom>
            <a:solidFill>
              <a:srgbClr val="FFFFFF"/>
            </a:solidFill>
            <a:ln w="1804" cap="flat">
              <a:noFill/>
              <a:prstDash val="solid"/>
              <a:miter/>
            </a:ln>
          </p:spPr>
          <p:txBody>
            <a:bodyPr rtlCol="0" anchor="ctr"/>
            <a:lstStyle/>
            <a:p>
              <a:endParaRPr lang="en-US"/>
            </a:p>
          </p:txBody>
        </p:sp>
        <p:sp>
          <p:nvSpPr>
            <p:cNvPr id="16" name="Freeform 1030">
              <a:extLst>
                <a:ext uri="{FF2B5EF4-FFF2-40B4-BE49-F238E27FC236}">
                  <a16:creationId xmlns:a16="http://schemas.microsoft.com/office/drawing/2014/main" id="{31C9D91D-593B-34B0-5269-D282B81A5D5D}"/>
                </a:ext>
              </a:extLst>
            </p:cNvPr>
            <p:cNvSpPr/>
            <p:nvPr/>
          </p:nvSpPr>
          <p:spPr>
            <a:xfrm>
              <a:off x="8284423" y="4119853"/>
              <a:ext cx="902" cy="2165"/>
            </a:xfrm>
            <a:custGeom>
              <a:avLst/>
              <a:gdLst>
                <a:gd name="connsiteX0" fmla="*/ 902 w 902"/>
                <a:gd name="connsiteY0" fmla="*/ 2166 h 2165"/>
                <a:gd name="connsiteX1" fmla="*/ 0 w 902"/>
                <a:gd name="connsiteY1" fmla="*/ 0 h 2165"/>
                <a:gd name="connsiteX2" fmla="*/ 902 w 902"/>
                <a:gd name="connsiteY2" fmla="*/ 2166 h 2165"/>
              </a:gdLst>
              <a:ahLst/>
              <a:cxnLst>
                <a:cxn ang="0">
                  <a:pos x="connsiteX0" y="connsiteY0"/>
                </a:cxn>
                <a:cxn ang="0">
                  <a:pos x="connsiteX1" y="connsiteY1"/>
                </a:cxn>
                <a:cxn ang="0">
                  <a:pos x="connsiteX2" y="connsiteY2"/>
                </a:cxn>
              </a:cxnLst>
              <a:rect l="l" t="t" r="r" b="b"/>
              <a:pathLst>
                <a:path w="902" h="2165">
                  <a:moveTo>
                    <a:pt x="902" y="2166"/>
                  </a:moveTo>
                  <a:cubicBezTo>
                    <a:pt x="541" y="1444"/>
                    <a:pt x="361" y="722"/>
                    <a:pt x="0" y="0"/>
                  </a:cubicBezTo>
                  <a:cubicBezTo>
                    <a:pt x="180" y="722"/>
                    <a:pt x="541" y="1444"/>
                    <a:pt x="902" y="2166"/>
                  </a:cubicBezTo>
                  <a:close/>
                </a:path>
              </a:pathLst>
            </a:custGeom>
            <a:solidFill>
              <a:srgbClr val="FFFFFF"/>
            </a:solidFill>
            <a:ln w="1804" cap="flat">
              <a:noFill/>
              <a:prstDash val="solid"/>
              <a:miter/>
            </a:ln>
          </p:spPr>
          <p:txBody>
            <a:bodyPr rtlCol="0" anchor="ctr"/>
            <a:lstStyle/>
            <a:p>
              <a:endParaRPr lang="en-US"/>
            </a:p>
          </p:txBody>
        </p:sp>
        <p:sp>
          <p:nvSpPr>
            <p:cNvPr id="17" name="Freeform 1031">
              <a:extLst>
                <a:ext uri="{FF2B5EF4-FFF2-40B4-BE49-F238E27FC236}">
                  <a16:creationId xmlns:a16="http://schemas.microsoft.com/office/drawing/2014/main" id="{1CC57B6D-34EF-FE89-8853-3BBE74295B04}"/>
                </a:ext>
              </a:extLst>
            </p:cNvPr>
            <p:cNvSpPr/>
            <p:nvPr/>
          </p:nvSpPr>
          <p:spPr>
            <a:xfrm>
              <a:off x="8280091" y="4096211"/>
              <a:ext cx="1804" cy="1985"/>
            </a:xfrm>
            <a:custGeom>
              <a:avLst/>
              <a:gdLst>
                <a:gd name="connsiteX0" fmla="*/ 0 w 1804"/>
                <a:gd name="connsiteY0" fmla="*/ 1985 h 1985"/>
                <a:gd name="connsiteX1" fmla="*/ 0 w 1804"/>
                <a:gd name="connsiteY1" fmla="*/ 0 h 1985"/>
                <a:gd name="connsiteX2" fmla="*/ 0 w 1804"/>
                <a:gd name="connsiteY2" fmla="*/ 1985 h 1985"/>
              </a:gdLst>
              <a:ahLst/>
              <a:cxnLst>
                <a:cxn ang="0">
                  <a:pos x="connsiteX0" y="connsiteY0"/>
                </a:cxn>
                <a:cxn ang="0">
                  <a:pos x="connsiteX1" y="connsiteY1"/>
                </a:cxn>
                <a:cxn ang="0">
                  <a:pos x="connsiteX2" y="connsiteY2"/>
                </a:cxn>
              </a:cxnLst>
              <a:rect l="l" t="t" r="r" b="b"/>
              <a:pathLst>
                <a:path w="1804" h="1985">
                  <a:moveTo>
                    <a:pt x="0" y="1985"/>
                  </a:moveTo>
                  <a:cubicBezTo>
                    <a:pt x="0" y="1263"/>
                    <a:pt x="0" y="722"/>
                    <a:pt x="0" y="0"/>
                  </a:cubicBezTo>
                  <a:cubicBezTo>
                    <a:pt x="0" y="722"/>
                    <a:pt x="0" y="1444"/>
                    <a:pt x="0" y="1985"/>
                  </a:cubicBezTo>
                  <a:close/>
                </a:path>
              </a:pathLst>
            </a:custGeom>
            <a:solidFill>
              <a:srgbClr val="FFFFFF"/>
            </a:solidFill>
            <a:ln w="1804" cap="flat">
              <a:noFill/>
              <a:prstDash val="solid"/>
              <a:miter/>
            </a:ln>
          </p:spPr>
          <p:txBody>
            <a:bodyPr rtlCol="0" anchor="ctr"/>
            <a:lstStyle/>
            <a:p>
              <a:endParaRPr lang="en-US"/>
            </a:p>
          </p:txBody>
        </p:sp>
        <p:sp>
          <p:nvSpPr>
            <p:cNvPr id="18" name="Freeform 1032">
              <a:extLst>
                <a:ext uri="{FF2B5EF4-FFF2-40B4-BE49-F238E27FC236}">
                  <a16:creationId xmlns:a16="http://schemas.microsoft.com/office/drawing/2014/main" id="{050DB8AF-E828-001C-D6DD-700144FC6857}"/>
                </a:ext>
              </a:extLst>
            </p:cNvPr>
            <p:cNvSpPr/>
            <p:nvPr/>
          </p:nvSpPr>
          <p:spPr>
            <a:xfrm>
              <a:off x="8282618" y="4114439"/>
              <a:ext cx="1624" cy="4872"/>
            </a:xfrm>
            <a:custGeom>
              <a:avLst/>
              <a:gdLst>
                <a:gd name="connsiteX0" fmla="*/ 1624 w 1624"/>
                <a:gd name="connsiteY0" fmla="*/ 4873 h 4872"/>
                <a:gd name="connsiteX1" fmla="*/ 0 w 1624"/>
                <a:gd name="connsiteY1" fmla="*/ 0 h 4872"/>
                <a:gd name="connsiteX2" fmla="*/ 1624 w 1624"/>
                <a:gd name="connsiteY2" fmla="*/ 4873 h 4872"/>
              </a:gdLst>
              <a:ahLst/>
              <a:cxnLst>
                <a:cxn ang="0">
                  <a:pos x="connsiteX0" y="connsiteY0"/>
                </a:cxn>
                <a:cxn ang="0">
                  <a:pos x="connsiteX1" y="connsiteY1"/>
                </a:cxn>
                <a:cxn ang="0">
                  <a:pos x="connsiteX2" y="connsiteY2"/>
                </a:cxn>
              </a:cxnLst>
              <a:rect l="l" t="t" r="r" b="b"/>
              <a:pathLst>
                <a:path w="1624" h="4872">
                  <a:moveTo>
                    <a:pt x="1624" y="4873"/>
                  </a:moveTo>
                  <a:cubicBezTo>
                    <a:pt x="902" y="3249"/>
                    <a:pt x="361" y="1624"/>
                    <a:pt x="0" y="0"/>
                  </a:cubicBezTo>
                  <a:cubicBezTo>
                    <a:pt x="361" y="1624"/>
                    <a:pt x="902" y="3068"/>
                    <a:pt x="1624" y="4873"/>
                  </a:cubicBezTo>
                  <a:close/>
                </a:path>
              </a:pathLst>
            </a:custGeom>
            <a:solidFill>
              <a:srgbClr val="FFFFFF"/>
            </a:solidFill>
            <a:ln w="1804" cap="flat">
              <a:noFill/>
              <a:prstDash val="solid"/>
              <a:miter/>
            </a:ln>
          </p:spPr>
          <p:txBody>
            <a:bodyPr rtlCol="0" anchor="ctr"/>
            <a:lstStyle/>
            <a:p>
              <a:endParaRPr lang="en-US"/>
            </a:p>
          </p:txBody>
        </p:sp>
        <p:sp>
          <p:nvSpPr>
            <p:cNvPr id="19" name="Freeform 1033">
              <a:extLst>
                <a:ext uri="{FF2B5EF4-FFF2-40B4-BE49-F238E27FC236}">
                  <a16:creationId xmlns:a16="http://schemas.microsoft.com/office/drawing/2014/main" id="{8724B790-34EC-22B8-86F1-A3E30F80D39B}"/>
                </a:ext>
              </a:extLst>
            </p:cNvPr>
            <p:cNvSpPr/>
            <p:nvPr/>
          </p:nvSpPr>
          <p:spPr>
            <a:xfrm>
              <a:off x="8285506" y="4122560"/>
              <a:ext cx="1263" cy="2707"/>
            </a:xfrm>
            <a:custGeom>
              <a:avLst/>
              <a:gdLst>
                <a:gd name="connsiteX0" fmla="*/ 1263 w 1263"/>
                <a:gd name="connsiteY0" fmla="*/ 2707 h 2707"/>
                <a:gd name="connsiteX1" fmla="*/ 0 w 1263"/>
                <a:gd name="connsiteY1" fmla="*/ 0 h 2707"/>
                <a:gd name="connsiteX2" fmla="*/ 1263 w 1263"/>
                <a:gd name="connsiteY2" fmla="*/ 2707 h 2707"/>
              </a:gdLst>
              <a:ahLst/>
              <a:cxnLst>
                <a:cxn ang="0">
                  <a:pos x="connsiteX0" y="connsiteY0"/>
                </a:cxn>
                <a:cxn ang="0">
                  <a:pos x="connsiteX1" y="connsiteY1"/>
                </a:cxn>
                <a:cxn ang="0">
                  <a:pos x="connsiteX2" y="connsiteY2"/>
                </a:cxn>
              </a:cxnLst>
              <a:rect l="l" t="t" r="r" b="b"/>
              <a:pathLst>
                <a:path w="1263" h="2707">
                  <a:moveTo>
                    <a:pt x="1263" y="2707"/>
                  </a:moveTo>
                  <a:cubicBezTo>
                    <a:pt x="902" y="1805"/>
                    <a:pt x="361" y="902"/>
                    <a:pt x="0" y="0"/>
                  </a:cubicBezTo>
                  <a:cubicBezTo>
                    <a:pt x="361" y="902"/>
                    <a:pt x="722" y="1805"/>
                    <a:pt x="1263" y="2707"/>
                  </a:cubicBezTo>
                  <a:close/>
                </a:path>
              </a:pathLst>
            </a:custGeom>
            <a:solidFill>
              <a:srgbClr val="FFFFFF"/>
            </a:solidFill>
            <a:ln w="1804" cap="flat">
              <a:noFill/>
              <a:prstDash val="solid"/>
              <a:miter/>
            </a:ln>
          </p:spPr>
          <p:txBody>
            <a:bodyPr rtlCol="0" anchor="ctr"/>
            <a:lstStyle/>
            <a:p>
              <a:endParaRPr lang="en-US"/>
            </a:p>
          </p:txBody>
        </p:sp>
        <p:sp>
          <p:nvSpPr>
            <p:cNvPr id="20" name="Freeform 1034">
              <a:extLst>
                <a:ext uri="{FF2B5EF4-FFF2-40B4-BE49-F238E27FC236}">
                  <a16:creationId xmlns:a16="http://schemas.microsoft.com/office/drawing/2014/main" id="{7CB24492-7036-02B2-4F32-3CC10CB6E2A9}"/>
                </a:ext>
              </a:extLst>
            </p:cNvPr>
            <p:cNvSpPr/>
            <p:nvPr/>
          </p:nvSpPr>
          <p:spPr>
            <a:xfrm>
              <a:off x="8286949" y="4125989"/>
              <a:ext cx="1083" cy="2346"/>
            </a:xfrm>
            <a:custGeom>
              <a:avLst/>
              <a:gdLst>
                <a:gd name="connsiteX0" fmla="*/ 1083 w 1083"/>
                <a:gd name="connsiteY0" fmla="*/ 2346 h 2346"/>
                <a:gd name="connsiteX1" fmla="*/ 0 w 1083"/>
                <a:gd name="connsiteY1" fmla="*/ 0 h 2346"/>
                <a:gd name="connsiteX2" fmla="*/ 1083 w 1083"/>
                <a:gd name="connsiteY2" fmla="*/ 2346 h 2346"/>
              </a:gdLst>
              <a:ahLst/>
              <a:cxnLst>
                <a:cxn ang="0">
                  <a:pos x="connsiteX0" y="connsiteY0"/>
                </a:cxn>
                <a:cxn ang="0">
                  <a:pos x="connsiteX1" y="connsiteY1"/>
                </a:cxn>
                <a:cxn ang="0">
                  <a:pos x="connsiteX2" y="connsiteY2"/>
                </a:cxn>
              </a:cxnLst>
              <a:rect l="l" t="t" r="r" b="b"/>
              <a:pathLst>
                <a:path w="1083" h="2346">
                  <a:moveTo>
                    <a:pt x="1083" y="2346"/>
                  </a:moveTo>
                  <a:cubicBezTo>
                    <a:pt x="722" y="1444"/>
                    <a:pt x="361" y="722"/>
                    <a:pt x="0" y="0"/>
                  </a:cubicBezTo>
                  <a:cubicBezTo>
                    <a:pt x="361" y="722"/>
                    <a:pt x="722" y="1444"/>
                    <a:pt x="1083" y="2346"/>
                  </a:cubicBezTo>
                  <a:close/>
                </a:path>
              </a:pathLst>
            </a:custGeom>
            <a:solidFill>
              <a:srgbClr val="FFFFFF"/>
            </a:solidFill>
            <a:ln w="1804" cap="flat">
              <a:noFill/>
              <a:prstDash val="solid"/>
              <a:miter/>
            </a:ln>
          </p:spPr>
          <p:txBody>
            <a:bodyPr rtlCol="0" anchor="ctr"/>
            <a:lstStyle/>
            <a:p>
              <a:endParaRPr lang="en-US"/>
            </a:p>
          </p:txBody>
        </p:sp>
        <p:sp>
          <p:nvSpPr>
            <p:cNvPr id="21" name="Freeform 1035">
              <a:extLst>
                <a:ext uri="{FF2B5EF4-FFF2-40B4-BE49-F238E27FC236}">
                  <a16:creationId xmlns:a16="http://schemas.microsoft.com/office/drawing/2014/main" id="{7CB5BDE4-5736-801D-11A7-5F8E95A4BC0F}"/>
                </a:ext>
              </a:extLst>
            </p:cNvPr>
            <p:cNvSpPr/>
            <p:nvPr/>
          </p:nvSpPr>
          <p:spPr>
            <a:xfrm>
              <a:off x="8288393" y="4129237"/>
              <a:ext cx="1624" cy="3067"/>
            </a:xfrm>
            <a:custGeom>
              <a:avLst/>
              <a:gdLst>
                <a:gd name="connsiteX0" fmla="*/ 1624 w 1624"/>
                <a:gd name="connsiteY0" fmla="*/ 3068 h 3067"/>
                <a:gd name="connsiteX1" fmla="*/ 0 w 1624"/>
                <a:gd name="connsiteY1" fmla="*/ 0 h 3067"/>
                <a:gd name="connsiteX2" fmla="*/ 1624 w 1624"/>
                <a:gd name="connsiteY2" fmla="*/ 3068 h 3067"/>
              </a:gdLst>
              <a:ahLst/>
              <a:cxnLst>
                <a:cxn ang="0">
                  <a:pos x="connsiteX0" y="connsiteY0"/>
                </a:cxn>
                <a:cxn ang="0">
                  <a:pos x="connsiteX1" y="connsiteY1"/>
                </a:cxn>
                <a:cxn ang="0">
                  <a:pos x="connsiteX2" y="connsiteY2"/>
                </a:cxn>
              </a:cxnLst>
              <a:rect l="l" t="t" r="r" b="b"/>
              <a:pathLst>
                <a:path w="1624" h="3067">
                  <a:moveTo>
                    <a:pt x="1624" y="3068"/>
                  </a:moveTo>
                  <a:cubicBezTo>
                    <a:pt x="1083" y="1985"/>
                    <a:pt x="542" y="902"/>
                    <a:pt x="0" y="0"/>
                  </a:cubicBezTo>
                  <a:cubicBezTo>
                    <a:pt x="542" y="902"/>
                    <a:pt x="1083" y="1985"/>
                    <a:pt x="1624" y="3068"/>
                  </a:cubicBezTo>
                  <a:close/>
                </a:path>
              </a:pathLst>
            </a:custGeom>
            <a:solidFill>
              <a:srgbClr val="FFFFFF"/>
            </a:solidFill>
            <a:ln w="1804" cap="flat">
              <a:noFill/>
              <a:prstDash val="solid"/>
              <a:miter/>
            </a:ln>
          </p:spPr>
          <p:txBody>
            <a:bodyPr rtlCol="0" anchor="ctr"/>
            <a:lstStyle/>
            <a:p>
              <a:endParaRPr lang="en-US"/>
            </a:p>
          </p:txBody>
        </p:sp>
        <p:sp>
          <p:nvSpPr>
            <p:cNvPr id="22" name="Freeform 1036">
              <a:extLst>
                <a:ext uri="{FF2B5EF4-FFF2-40B4-BE49-F238E27FC236}">
                  <a16:creationId xmlns:a16="http://schemas.microsoft.com/office/drawing/2014/main" id="{3A1168A0-F575-2C52-2432-8E0603213AA2}"/>
                </a:ext>
              </a:extLst>
            </p:cNvPr>
            <p:cNvSpPr/>
            <p:nvPr/>
          </p:nvSpPr>
          <p:spPr>
            <a:xfrm>
              <a:off x="9116587" y="3890290"/>
              <a:ext cx="180" cy="541"/>
            </a:xfrm>
            <a:custGeom>
              <a:avLst/>
              <a:gdLst>
                <a:gd name="connsiteX0" fmla="*/ 181 w 180"/>
                <a:gd name="connsiteY0" fmla="*/ 0 h 541"/>
                <a:gd name="connsiteX1" fmla="*/ 0 w 180"/>
                <a:gd name="connsiteY1" fmla="*/ 541 h 541"/>
                <a:gd name="connsiteX2" fmla="*/ 181 w 180"/>
                <a:gd name="connsiteY2" fmla="*/ 0 h 541"/>
              </a:gdLst>
              <a:ahLst/>
              <a:cxnLst>
                <a:cxn ang="0">
                  <a:pos x="connsiteX0" y="connsiteY0"/>
                </a:cxn>
                <a:cxn ang="0">
                  <a:pos x="connsiteX1" y="connsiteY1"/>
                </a:cxn>
                <a:cxn ang="0">
                  <a:pos x="connsiteX2" y="connsiteY2"/>
                </a:cxn>
              </a:cxnLst>
              <a:rect l="l" t="t" r="r" b="b"/>
              <a:pathLst>
                <a:path w="180" h="541">
                  <a:moveTo>
                    <a:pt x="181" y="0"/>
                  </a:moveTo>
                  <a:cubicBezTo>
                    <a:pt x="181" y="180"/>
                    <a:pt x="0" y="361"/>
                    <a:pt x="0" y="541"/>
                  </a:cubicBezTo>
                  <a:cubicBezTo>
                    <a:pt x="0" y="361"/>
                    <a:pt x="181" y="180"/>
                    <a:pt x="181" y="0"/>
                  </a:cubicBezTo>
                  <a:close/>
                </a:path>
              </a:pathLst>
            </a:custGeom>
            <a:solidFill>
              <a:srgbClr val="FFFFFF"/>
            </a:solidFill>
            <a:ln w="1804" cap="flat">
              <a:noFill/>
              <a:prstDash val="solid"/>
              <a:miter/>
            </a:ln>
          </p:spPr>
          <p:txBody>
            <a:bodyPr rtlCol="0" anchor="ctr"/>
            <a:lstStyle/>
            <a:p>
              <a:endParaRPr lang="en-US"/>
            </a:p>
          </p:txBody>
        </p:sp>
        <p:sp>
          <p:nvSpPr>
            <p:cNvPr id="23" name="Freeform 1037">
              <a:extLst>
                <a:ext uri="{FF2B5EF4-FFF2-40B4-BE49-F238E27FC236}">
                  <a16:creationId xmlns:a16="http://schemas.microsoft.com/office/drawing/2014/main" id="{69627FDD-8AE9-8D0A-9476-4A961DB88D7F}"/>
                </a:ext>
              </a:extLst>
            </p:cNvPr>
            <p:cNvSpPr/>
            <p:nvPr/>
          </p:nvSpPr>
          <p:spPr>
            <a:xfrm>
              <a:off x="9608919" y="3542337"/>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0"/>
                    <a:pt x="1443" y="541"/>
                    <a:pt x="2346" y="722"/>
                  </a:cubicBezTo>
                  <a:cubicBezTo>
                    <a:pt x="1624" y="361"/>
                    <a:pt x="902" y="180"/>
                    <a:pt x="0" y="0"/>
                  </a:cubicBezTo>
                  <a:close/>
                </a:path>
              </a:pathLst>
            </a:custGeom>
            <a:solidFill>
              <a:srgbClr val="FFFFFF"/>
            </a:solidFill>
            <a:ln w="1804" cap="flat">
              <a:noFill/>
              <a:prstDash val="solid"/>
              <a:miter/>
            </a:ln>
          </p:spPr>
          <p:txBody>
            <a:bodyPr rtlCol="0" anchor="ctr"/>
            <a:lstStyle/>
            <a:p>
              <a:endParaRPr lang="en-US"/>
            </a:p>
          </p:txBody>
        </p:sp>
        <p:sp>
          <p:nvSpPr>
            <p:cNvPr id="24" name="Freeform 1038">
              <a:extLst>
                <a:ext uri="{FF2B5EF4-FFF2-40B4-BE49-F238E27FC236}">
                  <a16:creationId xmlns:a16="http://schemas.microsoft.com/office/drawing/2014/main" id="{D17650BC-7B85-1658-3929-07E3CA8ECB90}"/>
                </a:ext>
              </a:extLst>
            </p:cNvPr>
            <p:cNvSpPr/>
            <p:nvPr/>
          </p:nvSpPr>
          <p:spPr>
            <a:xfrm>
              <a:off x="9590872" y="3536742"/>
              <a:ext cx="13535" cy="4150"/>
            </a:xfrm>
            <a:custGeom>
              <a:avLst/>
              <a:gdLst>
                <a:gd name="connsiteX0" fmla="*/ 0 w 13535"/>
                <a:gd name="connsiteY0" fmla="*/ 0 h 4150"/>
                <a:gd name="connsiteX1" fmla="*/ 13536 w 13535"/>
                <a:gd name="connsiteY1" fmla="*/ 4151 h 4150"/>
                <a:gd name="connsiteX2" fmla="*/ 0 w 13535"/>
                <a:gd name="connsiteY2" fmla="*/ 0 h 4150"/>
              </a:gdLst>
              <a:ahLst/>
              <a:cxnLst>
                <a:cxn ang="0">
                  <a:pos x="connsiteX0" y="connsiteY0"/>
                </a:cxn>
                <a:cxn ang="0">
                  <a:pos x="connsiteX1" y="connsiteY1"/>
                </a:cxn>
                <a:cxn ang="0">
                  <a:pos x="connsiteX2" y="connsiteY2"/>
                </a:cxn>
              </a:cxnLst>
              <a:rect l="l" t="t" r="r" b="b"/>
              <a:pathLst>
                <a:path w="13535" h="4150">
                  <a:moveTo>
                    <a:pt x="0" y="0"/>
                  </a:moveTo>
                  <a:cubicBezTo>
                    <a:pt x="4692" y="1444"/>
                    <a:pt x="9204" y="2888"/>
                    <a:pt x="13536" y="4151"/>
                  </a:cubicBezTo>
                  <a:cubicBezTo>
                    <a:pt x="9385" y="2888"/>
                    <a:pt x="4873" y="1444"/>
                    <a:pt x="0" y="0"/>
                  </a:cubicBezTo>
                  <a:close/>
                </a:path>
              </a:pathLst>
            </a:custGeom>
            <a:solidFill>
              <a:srgbClr val="FFFFFF"/>
            </a:solidFill>
            <a:ln w="1804" cap="flat">
              <a:noFill/>
              <a:prstDash val="solid"/>
              <a:miter/>
            </a:ln>
          </p:spPr>
          <p:txBody>
            <a:bodyPr rtlCol="0" anchor="ctr"/>
            <a:lstStyle/>
            <a:p>
              <a:endParaRPr lang="en-US"/>
            </a:p>
          </p:txBody>
        </p:sp>
        <p:sp>
          <p:nvSpPr>
            <p:cNvPr id="25" name="Freeform 1039">
              <a:extLst>
                <a:ext uri="{FF2B5EF4-FFF2-40B4-BE49-F238E27FC236}">
                  <a16:creationId xmlns:a16="http://schemas.microsoft.com/office/drawing/2014/main" id="{ADB21296-69CB-ABF1-CACD-C37D630836FE}"/>
                </a:ext>
              </a:extLst>
            </p:cNvPr>
            <p:cNvSpPr/>
            <p:nvPr/>
          </p:nvSpPr>
          <p:spPr>
            <a:xfrm>
              <a:off x="9534023" y="3519597"/>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3" y="361"/>
                    <a:pt x="2888" y="902"/>
                    <a:pt x="4331" y="1263"/>
                  </a:cubicBezTo>
                  <a:cubicBezTo>
                    <a:pt x="2888" y="902"/>
                    <a:pt x="1443" y="542"/>
                    <a:pt x="0" y="0"/>
                  </a:cubicBezTo>
                  <a:close/>
                </a:path>
              </a:pathLst>
            </a:custGeom>
            <a:solidFill>
              <a:srgbClr val="FFFFFF"/>
            </a:solidFill>
            <a:ln w="1804" cap="flat">
              <a:noFill/>
              <a:prstDash val="solid"/>
              <a:miter/>
            </a:ln>
          </p:spPr>
          <p:txBody>
            <a:bodyPr rtlCol="0" anchor="ctr"/>
            <a:lstStyle/>
            <a:p>
              <a:endParaRPr lang="en-US"/>
            </a:p>
          </p:txBody>
        </p:sp>
        <p:sp>
          <p:nvSpPr>
            <p:cNvPr id="26" name="Freeform 1040">
              <a:extLst>
                <a:ext uri="{FF2B5EF4-FFF2-40B4-BE49-F238E27FC236}">
                  <a16:creationId xmlns:a16="http://schemas.microsoft.com/office/drawing/2014/main" id="{9227E648-916B-0B65-36E1-6764A6BCF412}"/>
                </a:ext>
              </a:extLst>
            </p:cNvPr>
            <p:cNvSpPr/>
            <p:nvPr/>
          </p:nvSpPr>
          <p:spPr>
            <a:xfrm>
              <a:off x="9605490" y="3541254"/>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1"/>
                    <a:pt x="1624" y="542"/>
                    <a:pt x="2346" y="722"/>
                  </a:cubicBezTo>
                  <a:cubicBezTo>
                    <a:pt x="1443" y="361"/>
                    <a:pt x="722" y="181"/>
                    <a:pt x="0" y="0"/>
                  </a:cubicBezTo>
                  <a:close/>
                </a:path>
              </a:pathLst>
            </a:custGeom>
            <a:solidFill>
              <a:srgbClr val="FFFFFF"/>
            </a:solidFill>
            <a:ln w="1804" cap="flat">
              <a:noFill/>
              <a:prstDash val="solid"/>
              <a:miter/>
            </a:ln>
          </p:spPr>
          <p:txBody>
            <a:bodyPr rtlCol="0" anchor="ctr"/>
            <a:lstStyle/>
            <a:p>
              <a:endParaRPr lang="en-US"/>
            </a:p>
          </p:txBody>
        </p:sp>
        <p:sp>
          <p:nvSpPr>
            <p:cNvPr id="27" name="Freeform 1041">
              <a:extLst>
                <a:ext uri="{FF2B5EF4-FFF2-40B4-BE49-F238E27FC236}">
                  <a16:creationId xmlns:a16="http://schemas.microsoft.com/office/drawing/2014/main" id="{E51087EB-EAFF-24D7-4BA9-1560D185B419}"/>
                </a:ext>
              </a:extLst>
            </p:cNvPr>
            <p:cNvSpPr/>
            <p:nvPr/>
          </p:nvSpPr>
          <p:spPr>
            <a:xfrm>
              <a:off x="9529330" y="3518154"/>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4" y="361"/>
                    <a:pt x="2888" y="902"/>
                    <a:pt x="4331" y="1263"/>
                  </a:cubicBezTo>
                  <a:cubicBezTo>
                    <a:pt x="2888" y="902"/>
                    <a:pt x="1444" y="541"/>
                    <a:pt x="0" y="0"/>
                  </a:cubicBezTo>
                  <a:close/>
                </a:path>
              </a:pathLst>
            </a:custGeom>
            <a:solidFill>
              <a:srgbClr val="FFFFFF"/>
            </a:solidFill>
            <a:ln w="1804" cap="flat">
              <a:noFill/>
              <a:prstDash val="solid"/>
              <a:miter/>
            </a:ln>
          </p:spPr>
          <p:txBody>
            <a:bodyPr rtlCol="0" anchor="ctr"/>
            <a:lstStyle/>
            <a:p>
              <a:endParaRPr lang="en-US"/>
            </a:p>
          </p:txBody>
        </p:sp>
        <p:sp>
          <p:nvSpPr>
            <p:cNvPr id="28" name="Freeform 1042">
              <a:extLst>
                <a:ext uri="{FF2B5EF4-FFF2-40B4-BE49-F238E27FC236}">
                  <a16:creationId xmlns:a16="http://schemas.microsoft.com/office/drawing/2014/main" id="{E2DC00D6-C434-E74D-B0B7-52C7730B2369}"/>
                </a:ext>
              </a:extLst>
            </p:cNvPr>
            <p:cNvSpPr/>
            <p:nvPr/>
          </p:nvSpPr>
          <p:spPr>
            <a:xfrm>
              <a:off x="9515073" y="3514003"/>
              <a:ext cx="3970" cy="1082"/>
            </a:xfrm>
            <a:custGeom>
              <a:avLst/>
              <a:gdLst>
                <a:gd name="connsiteX0" fmla="*/ 0 w 3970"/>
                <a:gd name="connsiteY0" fmla="*/ 0 h 1082"/>
                <a:gd name="connsiteX1" fmla="*/ 3971 w 3970"/>
                <a:gd name="connsiteY1" fmla="*/ 1083 h 1082"/>
                <a:gd name="connsiteX2" fmla="*/ 0 w 3970"/>
                <a:gd name="connsiteY2" fmla="*/ 0 h 1082"/>
              </a:gdLst>
              <a:ahLst/>
              <a:cxnLst>
                <a:cxn ang="0">
                  <a:pos x="connsiteX0" y="connsiteY0"/>
                </a:cxn>
                <a:cxn ang="0">
                  <a:pos x="connsiteX1" y="connsiteY1"/>
                </a:cxn>
                <a:cxn ang="0">
                  <a:pos x="connsiteX2" y="connsiteY2"/>
                </a:cxn>
              </a:cxnLst>
              <a:rect l="l" t="t" r="r" b="b"/>
              <a:pathLst>
                <a:path w="3970" h="1082">
                  <a:moveTo>
                    <a:pt x="0" y="0"/>
                  </a:moveTo>
                  <a:cubicBezTo>
                    <a:pt x="1264" y="361"/>
                    <a:pt x="2707" y="722"/>
                    <a:pt x="3971" y="1083"/>
                  </a:cubicBezTo>
                  <a:cubicBezTo>
                    <a:pt x="2707" y="722"/>
                    <a:pt x="1264" y="361"/>
                    <a:pt x="0" y="0"/>
                  </a:cubicBezTo>
                  <a:close/>
                </a:path>
              </a:pathLst>
            </a:custGeom>
            <a:solidFill>
              <a:srgbClr val="FFFFFF"/>
            </a:solidFill>
            <a:ln w="1804" cap="flat">
              <a:noFill/>
              <a:prstDash val="solid"/>
              <a:miter/>
            </a:ln>
          </p:spPr>
          <p:txBody>
            <a:bodyPr rtlCol="0" anchor="ctr"/>
            <a:lstStyle/>
            <a:p>
              <a:endParaRPr lang="en-US"/>
            </a:p>
          </p:txBody>
        </p:sp>
        <p:sp>
          <p:nvSpPr>
            <p:cNvPr id="29" name="Freeform 1043">
              <a:extLst>
                <a:ext uri="{FF2B5EF4-FFF2-40B4-BE49-F238E27FC236}">
                  <a16:creationId xmlns:a16="http://schemas.microsoft.com/office/drawing/2014/main" id="{3610721C-6B16-0BCF-602F-E76FA2FF5CC8}"/>
                </a:ext>
              </a:extLst>
            </p:cNvPr>
            <p:cNvSpPr/>
            <p:nvPr/>
          </p:nvSpPr>
          <p:spPr>
            <a:xfrm>
              <a:off x="9612529" y="3543420"/>
              <a:ext cx="1985" cy="541"/>
            </a:xfrm>
            <a:custGeom>
              <a:avLst/>
              <a:gdLst>
                <a:gd name="connsiteX0" fmla="*/ 0 w 1985"/>
                <a:gd name="connsiteY0" fmla="*/ 0 h 541"/>
                <a:gd name="connsiteX1" fmla="*/ 1985 w 1985"/>
                <a:gd name="connsiteY1" fmla="*/ 541 h 541"/>
                <a:gd name="connsiteX2" fmla="*/ 0 w 1985"/>
                <a:gd name="connsiteY2" fmla="*/ 0 h 541"/>
              </a:gdLst>
              <a:ahLst/>
              <a:cxnLst>
                <a:cxn ang="0">
                  <a:pos x="connsiteX0" y="connsiteY0"/>
                </a:cxn>
                <a:cxn ang="0">
                  <a:pos x="connsiteX1" y="connsiteY1"/>
                </a:cxn>
                <a:cxn ang="0">
                  <a:pos x="connsiteX2" y="connsiteY2"/>
                </a:cxn>
              </a:cxnLst>
              <a:rect l="l" t="t" r="r" b="b"/>
              <a:pathLst>
                <a:path w="1985" h="541">
                  <a:moveTo>
                    <a:pt x="0" y="0"/>
                  </a:moveTo>
                  <a:cubicBezTo>
                    <a:pt x="722" y="180"/>
                    <a:pt x="1264" y="361"/>
                    <a:pt x="1985" y="541"/>
                  </a:cubicBezTo>
                  <a:cubicBezTo>
                    <a:pt x="1264" y="361"/>
                    <a:pt x="541" y="180"/>
                    <a:pt x="0" y="0"/>
                  </a:cubicBezTo>
                  <a:close/>
                </a:path>
              </a:pathLst>
            </a:custGeom>
            <a:solidFill>
              <a:srgbClr val="FFFFFF"/>
            </a:solidFill>
            <a:ln w="1804" cap="flat">
              <a:noFill/>
              <a:prstDash val="solid"/>
              <a:miter/>
            </a:ln>
          </p:spPr>
          <p:txBody>
            <a:bodyPr rtlCol="0" anchor="ctr"/>
            <a:lstStyle/>
            <a:p>
              <a:endParaRPr lang="en-US"/>
            </a:p>
          </p:txBody>
        </p:sp>
        <p:sp>
          <p:nvSpPr>
            <p:cNvPr id="30" name="Freeform 1044">
              <a:extLst>
                <a:ext uri="{FF2B5EF4-FFF2-40B4-BE49-F238E27FC236}">
                  <a16:creationId xmlns:a16="http://schemas.microsoft.com/office/drawing/2014/main" id="{394C2700-B9E8-F27D-A364-55E6A15BB180}"/>
                </a:ext>
              </a:extLst>
            </p:cNvPr>
            <p:cNvSpPr/>
            <p:nvPr/>
          </p:nvSpPr>
          <p:spPr>
            <a:xfrm>
              <a:off x="9519765" y="3515446"/>
              <a:ext cx="3969" cy="1263"/>
            </a:xfrm>
            <a:custGeom>
              <a:avLst/>
              <a:gdLst>
                <a:gd name="connsiteX0" fmla="*/ 0 w 3969"/>
                <a:gd name="connsiteY0" fmla="*/ 0 h 1263"/>
                <a:gd name="connsiteX1" fmla="*/ 3970 w 3969"/>
                <a:gd name="connsiteY1" fmla="*/ 1263 h 1263"/>
                <a:gd name="connsiteX2" fmla="*/ 0 w 3969"/>
                <a:gd name="connsiteY2" fmla="*/ 0 h 1263"/>
              </a:gdLst>
              <a:ahLst/>
              <a:cxnLst>
                <a:cxn ang="0">
                  <a:pos x="connsiteX0" y="connsiteY0"/>
                </a:cxn>
                <a:cxn ang="0">
                  <a:pos x="connsiteX1" y="connsiteY1"/>
                </a:cxn>
                <a:cxn ang="0">
                  <a:pos x="connsiteX2" y="connsiteY2"/>
                </a:cxn>
              </a:cxnLst>
              <a:rect l="l" t="t" r="r" b="b"/>
              <a:pathLst>
                <a:path w="3969" h="1263">
                  <a:moveTo>
                    <a:pt x="0" y="0"/>
                  </a:moveTo>
                  <a:cubicBezTo>
                    <a:pt x="1263" y="361"/>
                    <a:pt x="2707" y="722"/>
                    <a:pt x="3970" y="1263"/>
                  </a:cubicBezTo>
                  <a:cubicBezTo>
                    <a:pt x="2707" y="722"/>
                    <a:pt x="1443" y="361"/>
                    <a:pt x="0" y="0"/>
                  </a:cubicBezTo>
                  <a:close/>
                </a:path>
              </a:pathLst>
            </a:custGeom>
            <a:solidFill>
              <a:srgbClr val="FFFFFF"/>
            </a:solidFill>
            <a:ln w="1804" cap="flat">
              <a:noFill/>
              <a:prstDash val="solid"/>
              <a:miter/>
            </a:ln>
          </p:spPr>
          <p:txBody>
            <a:bodyPr rtlCol="0" anchor="ctr"/>
            <a:lstStyle/>
            <a:p>
              <a:endParaRPr lang="en-US"/>
            </a:p>
          </p:txBody>
        </p:sp>
        <p:sp>
          <p:nvSpPr>
            <p:cNvPr id="31" name="Freeform 1045">
              <a:extLst>
                <a:ext uri="{FF2B5EF4-FFF2-40B4-BE49-F238E27FC236}">
                  <a16:creationId xmlns:a16="http://schemas.microsoft.com/office/drawing/2014/main" id="{674FF6BA-BF34-B9C6-E866-0D2B55E982C7}"/>
                </a:ext>
              </a:extLst>
            </p:cNvPr>
            <p:cNvSpPr/>
            <p:nvPr/>
          </p:nvSpPr>
          <p:spPr>
            <a:xfrm>
              <a:off x="9524818" y="3516890"/>
              <a:ext cx="4151" cy="1263"/>
            </a:xfrm>
            <a:custGeom>
              <a:avLst/>
              <a:gdLst>
                <a:gd name="connsiteX0" fmla="*/ 0 w 4151"/>
                <a:gd name="connsiteY0" fmla="*/ 0 h 1263"/>
                <a:gd name="connsiteX1" fmla="*/ 4151 w 4151"/>
                <a:gd name="connsiteY1" fmla="*/ 1263 h 1263"/>
                <a:gd name="connsiteX2" fmla="*/ 0 w 4151"/>
                <a:gd name="connsiteY2" fmla="*/ 0 h 1263"/>
              </a:gdLst>
              <a:ahLst/>
              <a:cxnLst>
                <a:cxn ang="0">
                  <a:pos x="connsiteX0" y="connsiteY0"/>
                </a:cxn>
                <a:cxn ang="0">
                  <a:pos x="connsiteX1" y="connsiteY1"/>
                </a:cxn>
                <a:cxn ang="0">
                  <a:pos x="connsiteX2" y="connsiteY2"/>
                </a:cxn>
              </a:cxnLst>
              <a:rect l="l" t="t" r="r" b="b"/>
              <a:pathLst>
                <a:path w="4151" h="1263">
                  <a:moveTo>
                    <a:pt x="0" y="0"/>
                  </a:moveTo>
                  <a:cubicBezTo>
                    <a:pt x="1444" y="361"/>
                    <a:pt x="2707" y="902"/>
                    <a:pt x="4151" y="1263"/>
                  </a:cubicBezTo>
                  <a:cubicBezTo>
                    <a:pt x="2707" y="722"/>
                    <a:pt x="1264" y="361"/>
                    <a:pt x="0" y="0"/>
                  </a:cubicBezTo>
                  <a:close/>
                </a:path>
              </a:pathLst>
            </a:custGeom>
            <a:solidFill>
              <a:srgbClr val="FFFFFF"/>
            </a:solidFill>
            <a:ln w="1804" cap="flat">
              <a:noFill/>
              <a:prstDash val="solid"/>
              <a:miter/>
            </a:ln>
          </p:spPr>
          <p:txBody>
            <a:bodyPr rtlCol="0" anchor="ctr"/>
            <a:lstStyle/>
            <a:p>
              <a:endParaRPr lang="en-US"/>
            </a:p>
          </p:txBody>
        </p:sp>
        <p:sp>
          <p:nvSpPr>
            <p:cNvPr id="32" name="Freeform 1046">
              <a:extLst>
                <a:ext uri="{FF2B5EF4-FFF2-40B4-BE49-F238E27FC236}">
                  <a16:creationId xmlns:a16="http://schemas.microsoft.com/office/drawing/2014/main" id="{C73FD386-5974-A571-BA9A-BA0D91F57922}"/>
                </a:ext>
              </a:extLst>
            </p:cNvPr>
            <p:cNvSpPr/>
            <p:nvPr/>
          </p:nvSpPr>
          <p:spPr>
            <a:xfrm>
              <a:off x="9574449" y="3531689"/>
              <a:ext cx="3609" cy="1082"/>
            </a:xfrm>
            <a:custGeom>
              <a:avLst/>
              <a:gdLst>
                <a:gd name="connsiteX0" fmla="*/ 0 w 3609"/>
                <a:gd name="connsiteY0" fmla="*/ 0 h 1082"/>
                <a:gd name="connsiteX1" fmla="*/ 3609 w 3609"/>
                <a:gd name="connsiteY1" fmla="*/ 1083 h 1082"/>
                <a:gd name="connsiteX2" fmla="*/ 0 w 3609"/>
                <a:gd name="connsiteY2" fmla="*/ 0 h 1082"/>
              </a:gdLst>
              <a:ahLst/>
              <a:cxnLst>
                <a:cxn ang="0">
                  <a:pos x="connsiteX0" y="connsiteY0"/>
                </a:cxn>
                <a:cxn ang="0">
                  <a:pos x="connsiteX1" y="connsiteY1"/>
                </a:cxn>
                <a:cxn ang="0">
                  <a:pos x="connsiteX2" y="connsiteY2"/>
                </a:cxn>
              </a:cxnLst>
              <a:rect l="l" t="t" r="r" b="b"/>
              <a:pathLst>
                <a:path w="3609" h="1082">
                  <a:moveTo>
                    <a:pt x="0" y="0"/>
                  </a:moveTo>
                  <a:cubicBezTo>
                    <a:pt x="1264" y="361"/>
                    <a:pt x="2526" y="722"/>
                    <a:pt x="3609" y="1083"/>
                  </a:cubicBezTo>
                  <a:cubicBezTo>
                    <a:pt x="2526" y="902"/>
                    <a:pt x="1264" y="541"/>
                    <a:pt x="0" y="0"/>
                  </a:cubicBezTo>
                  <a:close/>
                </a:path>
              </a:pathLst>
            </a:custGeom>
            <a:solidFill>
              <a:srgbClr val="FFFFFF"/>
            </a:solidFill>
            <a:ln w="1804" cap="flat">
              <a:noFill/>
              <a:prstDash val="solid"/>
              <a:miter/>
            </a:ln>
          </p:spPr>
          <p:txBody>
            <a:bodyPr rtlCol="0" anchor="ctr"/>
            <a:lstStyle/>
            <a:p>
              <a:endParaRPr lang="en-US"/>
            </a:p>
          </p:txBody>
        </p:sp>
        <p:sp>
          <p:nvSpPr>
            <p:cNvPr id="33" name="Freeform 1047">
              <a:extLst>
                <a:ext uri="{FF2B5EF4-FFF2-40B4-BE49-F238E27FC236}">
                  <a16:creationId xmlns:a16="http://schemas.microsoft.com/office/drawing/2014/main" id="{537C9D50-4848-A506-D2E3-476419DB639E}"/>
                </a:ext>
              </a:extLst>
            </p:cNvPr>
            <p:cNvSpPr/>
            <p:nvPr/>
          </p:nvSpPr>
          <p:spPr>
            <a:xfrm>
              <a:off x="9582931" y="3534396"/>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346" y="722"/>
                    <a:pt x="3429" y="1083"/>
                  </a:cubicBezTo>
                  <a:cubicBezTo>
                    <a:pt x="2346" y="722"/>
                    <a:pt x="1263" y="361"/>
                    <a:pt x="0" y="0"/>
                  </a:cubicBezTo>
                  <a:close/>
                </a:path>
              </a:pathLst>
            </a:custGeom>
            <a:solidFill>
              <a:srgbClr val="FFFFFF"/>
            </a:solidFill>
            <a:ln w="1804" cap="flat">
              <a:noFill/>
              <a:prstDash val="solid"/>
              <a:miter/>
            </a:ln>
          </p:spPr>
          <p:txBody>
            <a:bodyPr rtlCol="0" anchor="ctr"/>
            <a:lstStyle/>
            <a:p>
              <a:endParaRPr lang="en-US"/>
            </a:p>
          </p:txBody>
        </p:sp>
        <p:sp>
          <p:nvSpPr>
            <p:cNvPr id="34" name="Freeform 1048">
              <a:extLst>
                <a:ext uri="{FF2B5EF4-FFF2-40B4-BE49-F238E27FC236}">
                  <a16:creationId xmlns:a16="http://schemas.microsoft.com/office/drawing/2014/main" id="{B8AC2F0A-F273-23EA-ABFF-3A790FC75140}"/>
                </a:ext>
              </a:extLst>
            </p:cNvPr>
            <p:cNvSpPr/>
            <p:nvPr/>
          </p:nvSpPr>
          <p:spPr>
            <a:xfrm>
              <a:off x="9570117" y="3530426"/>
              <a:ext cx="3790" cy="1083"/>
            </a:xfrm>
            <a:custGeom>
              <a:avLst/>
              <a:gdLst>
                <a:gd name="connsiteX0" fmla="*/ 0 w 3790"/>
                <a:gd name="connsiteY0" fmla="*/ 0 h 1083"/>
                <a:gd name="connsiteX1" fmla="*/ 3790 w 3790"/>
                <a:gd name="connsiteY1" fmla="*/ 1083 h 1083"/>
                <a:gd name="connsiteX2" fmla="*/ 0 w 3790"/>
                <a:gd name="connsiteY2" fmla="*/ 0 h 1083"/>
              </a:gdLst>
              <a:ahLst/>
              <a:cxnLst>
                <a:cxn ang="0">
                  <a:pos x="connsiteX0" y="connsiteY0"/>
                </a:cxn>
                <a:cxn ang="0">
                  <a:pos x="connsiteX1" y="connsiteY1"/>
                </a:cxn>
                <a:cxn ang="0">
                  <a:pos x="connsiteX2" y="connsiteY2"/>
                </a:cxn>
              </a:cxnLst>
              <a:rect l="l" t="t" r="r" b="b"/>
              <a:pathLst>
                <a:path w="3790" h="1083">
                  <a:moveTo>
                    <a:pt x="0" y="0"/>
                  </a:moveTo>
                  <a:cubicBezTo>
                    <a:pt x="1264" y="361"/>
                    <a:pt x="2526" y="722"/>
                    <a:pt x="3790" y="1083"/>
                  </a:cubicBezTo>
                  <a:cubicBezTo>
                    <a:pt x="2526" y="722"/>
                    <a:pt x="1264" y="361"/>
                    <a:pt x="0" y="0"/>
                  </a:cubicBezTo>
                  <a:close/>
                </a:path>
              </a:pathLst>
            </a:custGeom>
            <a:solidFill>
              <a:srgbClr val="FFFFFF"/>
            </a:solidFill>
            <a:ln w="1804" cap="flat">
              <a:noFill/>
              <a:prstDash val="solid"/>
              <a:miter/>
            </a:ln>
          </p:spPr>
          <p:txBody>
            <a:bodyPr rtlCol="0" anchor="ctr"/>
            <a:lstStyle/>
            <a:p>
              <a:endParaRPr lang="en-US"/>
            </a:p>
          </p:txBody>
        </p:sp>
        <p:sp>
          <p:nvSpPr>
            <p:cNvPr id="35" name="Freeform 1049">
              <a:extLst>
                <a:ext uri="{FF2B5EF4-FFF2-40B4-BE49-F238E27FC236}">
                  <a16:creationId xmlns:a16="http://schemas.microsoft.com/office/drawing/2014/main" id="{218287B8-65FD-FCA6-7E25-F947E56E61BF}"/>
                </a:ext>
              </a:extLst>
            </p:cNvPr>
            <p:cNvSpPr/>
            <p:nvPr/>
          </p:nvSpPr>
          <p:spPr>
            <a:xfrm>
              <a:off x="9587082" y="3535659"/>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166" y="722"/>
                    <a:pt x="3429" y="1083"/>
                  </a:cubicBezTo>
                  <a:cubicBezTo>
                    <a:pt x="2347" y="542"/>
                    <a:pt x="1083" y="361"/>
                    <a:pt x="0" y="0"/>
                  </a:cubicBezTo>
                  <a:close/>
                </a:path>
              </a:pathLst>
            </a:custGeom>
            <a:solidFill>
              <a:srgbClr val="FFFFFF"/>
            </a:solidFill>
            <a:ln w="1804" cap="flat">
              <a:noFill/>
              <a:prstDash val="solid"/>
              <a:miter/>
            </a:ln>
          </p:spPr>
          <p:txBody>
            <a:bodyPr rtlCol="0" anchor="ctr"/>
            <a:lstStyle/>
            <a:p>
              <a:endParaRPr lang="en-US"/>
            </a:p>
          </p:txBody>
        </p:sp>
        <p:sp>
          <p:nvSpPr>
            <p:cNvPr id="36" name="Freeform 1050">
              <a:extLst>
                <a:ext uri="{FF2B5EF4-FFF2-40B4-BE49-F238E27FC236}">
                  <a16:creationId xmlns:a16="http://schemas.microsoft.com/office/drawing/2014/main" id="{F3A1AE73-0D7A-121D-4F85-417A6BF39152}"/>
                </a:ext>
              </a:extLst>
            </p:cNvPr>
            <p:cNvSpPr/>
            <p:nvPr/>
          </p:nvSpPr>
          <p:spPr>
            <a:xfrm>
              <a:off x="9619026" y="3545405"/>
              <a:ext cx="1624" cy="541"/>
            </a:xfrm>
            <a:custGeom>
              <a:avLst/>
              <a:gdLst>
                <a:gd name="connsiteX0" fmla="*/ 0 w 1624"/>
                <a:gd name="connsiteY0" fmla="*/ 0 h 541"/>
                <a:gd name="connsiteX1" fmla="*/ 1624 w 1624"/>
                <a:gd name="connsiteY1" fmla="*/ 542 h 541"/>
                <a:gd name="connsiteX2" fmla="*/ 0 w 1624"/>
                <a:gd name="connsiteY2" fmla="*/ 0 h 541"/>
              </a:gdLst>
              <a:ahLst/>
              <a:cxnLst>
                <a:cxn ang="0">
                  <a:pos x="connsiteX0" y="connsiteY0"/>
                </a:cxn>
                <a:cxn ang="0">
                  <a:pos x="connsiteX1" y="connsiteY1"/>
                </a:cxn>
                <a:cxn ang="0">
                  <a:pos x="connsiteX2" y="connsiteY2"/>
                </a:cxn>
              </a:cxnLst>
              <a:rect l="l" t="t" r="r" b="b"/>
              <a:pathLst>
                <a:path w="1624" h="541">
                  <a:moveTo>
                    <a:pt x="0" y="0"/>
                  </a:moveTo>
                  <a:cubicBezTo>
                    <a:pt x="541" y="180"/>
                    <a:pt x="1083" y="361"/>
                    <a:pt x="1624" y="542"/>
                  </a:cubicBezTo>
                  <a:cubicBezTo>
                    <a:pt x="1083" y="361"/>
                    <a:pt x="541" y="180"/>
                    <a:pt x="0" y="0"/>
                  </a:cubicBezTo>
                  <a:close/>
                </a:path>
              </a:pathLst>
            </a:custGeom>
            <a:solidFill>
              <a:srgbClr val="FFFFFF"/>
            </a:solidFill>
            <a:ln w="1804" cap="flat">
              <a:noFill/>
              <a:prstDash val="solid"/>
              <a:miter/>
            </a:ln>
          </p:spPr>
          <p:txBody>
            <a:bodyPr rtlCol="0" anchor="ctr"/>
            <a:lstStyle/>
            <a:p>
              <a:endParaRPr lang="en-US"/>
            </a:p>
          </p:txBody>
        </p:sp>
        <p:sp>
          <p:nvSpPr>
            <p:cNvPr id="37" name="Freeform 1051">
              <a:extLst>
                <a:ext uri="{FF2B5EF4-FFF2-40B4-BE49-F238E27FC236}">
                  <a16:creationId xmlns:a16="http://schemas.microsoft.com/office/drawing/2014/main" id="{34C78AAC-B849-FAEE-859C-69843B649A8F}"/>
                </a:ext>
              </a:extLst>
            </p:cNvPr>
            <p:cNvSpPr/>
            <p:nvPr/>
          </p:nvSpPr>
          <p:spPr>
            <a:xfrm>
              <a:off x="9578780" y="3533133"/>
              <a:ext cx="3609" cy="1083"/>
            </a:xfrm>
            <a:custGeom>
              <a:avLst/>
              <a:gdLst>
                <a:gd name="connsiteX0" fmla="*/ 0 w 3609"/>
                <a:gd name="connsiteY0" fmla="*/ 0 h 1083"/>
                <a:gd name="connsiteX1" fmla="*/ 3609 w 3609"/>
                <a:gd name="connsiteY1" fmla="*/ 1083 h 1083"/>
                <a:gd name="connsiteX2" fmla="*/ 0 w 3609"/>
                <a:gd name="connsiteY2" fmla="*/ 0 h 1083"/>
              </a:gdLst>
              <a:ahLst/>
              <a:cxnLst>
                <a:cxn ang="0">
                  <a:pos x="connsiteX0" y="connsiteY0"/>
                </a:cxn>
                <a:cxn ang="0">
                  <a:pos x="connsiteX1" y="connsiteY1"/>
                </a:cxn>
                <a:cxn ang="0">
                  <a:pos x="connsiteX2" y="connsiteY2"/>
                </a:cxn>
              </a:cxnLst>
              <a:rect l="l" t="t" r="r" b="b"/>
              <a:pathLst>
                <a:path w="3609" h="1083">
                  <a:moveTo>
                    <a:pt x="0" y="0"/>
                  </a:moveTo>
                  <a:cubicBezTo>
                    <a:pt x="1264" y="361"/>
                    <a:pt x="2347" y="722"/>
                    <a:pt x="3609" y="1083"/>
                  </a:cubicBezTo>
                  <a:cubicBezTo>
                    <a:pt x="2347" y="722"/>
                    <a:pt x="1083" y="361"/>
                    <a:pt x="0" y="0"/>
                  </a:cubicBezTo>
                  <a:close/>
                </a:path>
              </a:pathLst>
            </a:custGeom>
            <a:solidFill>
              <a:srgbClr val="FFFFFF"/>
            </a:solidFill>
            <a:ln w="1804" cap="flat">
              <a:noFill/>
              <a:prstDash val="solid"/>
              <a:miter/>
            </a:ln>
          </p:spPr>
          <p:txBody>
            <a:bodyPr rtlCol="0" anchor="ctr"/>
            <a:lstStyle/>
            <a:p>
              <a:endParaRPr lang="en-US"/>
            </a:p>
          </p:txBody>
        </p:sp>
        <p:sp>
          <p:nvSpPr>
            <p:cNvPr id="38" name="Freeform 1052">
              <a:extLst>
                <a:ext uri="{FF2B5EF4-FFF2-40B4-BE49-F238E27FC236}">
                  <a16:creationId xmlns:a16="http://schemas.microsoft.com/office/drawing/2014/main" id="{50B84036-E960-A359-2A0C-4C2E3B50E4E7}"/>
                </a:ext>
              </a:extLst>
            </p:cNvPr>
            <p:cNvSpPr/>
            <p:nvPr/>
          </p:nvSpPr>
          <p:spPr>
            <a:xfrm>
              <a:off x="8280814" y="4107400"/>
              <a:ext cx="360" cy="1804"/>
            </a:xfrm>
            <a:custGeom>
              <a:avLst/>
              <a:gdLst>
                <a:gd name="connsiteX0" fmla="*/ 361 w 360"/>
                <a:gd name="connsiteY0" fmla="*/ 1805 h 1804"/>
                <a:gd name="connsiteX1" fmla="*/ 0 w 360"/>
                <a:gd name="connsiteY1" fmla="*/ 0 h 1804"/>
                <a:gd name="connsiteX2" fmla="*/ 361 w 360"/>
                <a:gd name="connsiteY2" fmla="*/ 1805 h 1804"/>
              </a:gdLst>
              <a:ahLst/>
              <a:cxnLst>
                <a:cxn ang="0">
                  <a:pos x="connsiteX0" y="connsiteY0"/>
                </a:cxn>
                <a:cxn ang="0">
                  <a:pos x="connsiteX1" y="connsiteY1"/>
                </a:cxn>
                <a:cxn ang="0">
                  <a:pos x="connsiteX2" y="connsiteY2"/>
                </a:cxn>
              </a:cxnLst>
              <a:rect l="l" t="t" r="r" b="b"/>
              <a:pathLst>
                <a:path w="360" h="1804">
                  <a:moveTo>
                    <a:pt x="361" y="1805"/>
                  </a:moveTo>
                  <a:cubicBezTo>
                    <a:pt x="180" y="1264"/>
                    <a:pt x="180" y="542"/>
                    <a:pt x="0" y="0"/>
                  </a:cubicBezTo>
                  <a:cubicBezTo>
                    <a:pt x="180" y="722"/>
                    <a:pt x="180" y="1264"/>
                    <a:pt x="361" y="1805"/>
                  </a:cubicBezTo>
                  <a:close/>
                </a:path>
              </a:pathLst>
            </a:custGeom>
            <a:solidFill>
              <a:srgbClr val="FFFFFF"/>
            </a:solidFill>
            <a:ln w="1804" cap="flat">
              <a:noFill/>
              <a:prstDash val="solid"/>
              <a:miter/>
            </a:ln>
          </p:spPr>
          <p:txBody>
            <a:bodyPr rtlCol="0" anchor="ctr"/>
            <a:lstStyle/>
            <a:p>
              <a:endParaRPr lang="en-US"/>
            </a:p>
          </p:txBody>
        </p:sp>
        <p:sp>
          <p:nvSpPr>
            <p:cNvPr id="39" name="Freeform 1053">
              <a:extLst>
                <a:ext uri="{FF2B5EF4-FFF2-40B4-BE49-F238E27FC236}">
                  <a16:creationId xmlns:a16="http://schemas.microsoft.com/office/drawing/2014/main" id="{DFA8246A-625B-D21B-AA09-DFD57258445A}"/>
                </a:ext>
              </a:extLst>
            </p:cNvPr>
            <p:cNvSpPr/>
            <p:nvPr/>
          </p:nvSpPr>
          <p:spPr>
            <a:xfrm>
              <a:off x="9615777" y="3544503"/>
              <a:ext cx="1804" cy="541"/>
            </a:xfrm>
            <a:custGeom>
              <a:avLst/>
              <a:gdLst>
                <a:gd name="connsiteX0" fmla="*/ 0 w 1804"/>
                <a:gd name="connsiteY0" fmla="*/ 0 h 541"/>
                <a:gd name="connsiteX1" fmla="*/ 1805 w 1804"/>
                <a:gd name="connsiteY1" fmla="*/ 542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542" y="180"/>
                    <a:pt x="1264" y="361"/>
                    <a:pt x="1805" y="542"/>
                  </a:cubicBezTo>
                  <a:cubicBezTo>
                    <a:pt x="1264" y="361"/>
                    <a:pt x="723" y="180"/>
                    <a:pt x="0" y="0"/>
                  </a:cubicBezTo>
                  <a:close/>
                </a:path>
              </a:pathLst>
            </a:custGeom>
            <a:solidFill>
              <a:srgbClr val="FFFFFF"/>
            </a:solidFill>
            <a:ln w="1804" cap="flat">
              <a:noFill/>
              <a:prstDash val="solid"/>
              <a:miter/>
            </a:ln>
          </p:spPr>
          <p:txBody>
            <a:bodyPr rtlCol="0" anchor="ctr"/>
            <a:lstStyle/>
            <a:p>
              <a:endParaRPr lang="en-US"/>
            </a:p>
          </p:txBody>
        </p:sp>
        <p:sp>
          <p:nvSpPr>
            <p:cNvPr id="40" name="Freeform 1054">
              <a:extLst>
                <a:ext uri="{FF2B5EF4-FFF2-40B4-BE49-F238E27FC236}">
                  <a16:creationId xmlns:a16="http://schemas.microsoft.com/office/drawing/2014/main" id="{3F0B3287-9970-CAEF-AC2D-C132443D4500}"/>
                </a:ext>
              </a:extLst>
            </p:cNvPr>
            <p:cNvSpPr/>
            <p:nvPr/>
          </p:nvSpPr>
          <p:spPr>
            <a:xfrm>
              <a:off x="8280272" y="4102888"/>
              <a:ext cx="541" cy="4150"/>
            </a:xfrm>
            <a:custGeom>
              <a:avLst/>
              <a:gdLst>
                <a:gd name="connsiteX0" fmla="*/ 542 w 541"/>
                <a:gd name="connsiteY0" fmla="*/ 4151 h 4150"/>
                <a:gd name="connsiteX1" fmla="*/ 0 w 541"/>
                <a:gd name="connsiteY1" fmla="*/ 0 h 4150"/>
                <a:gd name="connsiteX2" fmla="*/ 542 w 541"/>
                <a:gd name="connsiteY2" fmla="*/ 4151 h 4150"/>
              </a:gdLst>
              <a:ahLst/>
              <a:cxnLst>
                <a:cxn ang="0">
                  <a:pos x="connsiteX0" y="connsiteY0"/>
                </a:cxn>
                <a:cxn ang="0">
                  <a:pos x="connsiteX1" y="connsiteY1"/>
                </a:cxn>
                <a:cxn ang="0">
                  <a:pos x="connsiteX2" y="connsiteY2"/>
                </a:cxn>
              </a:cxnLst>
              <a:rect l="l" t="t" r="r" b="b"/>
              <a:pathLst>
                <a:path w="541" h="4150">
                  <a:moveTo>
                    <a:pt x="542" y="4151"/>
                  </a:moveTo>
                  <a:cubicBezTo>
                    <a:pt x="361" y="2707"/>
                    <a:pt x="180" y="1444"/>
                    <a:pt x="0" y="0"/>
                  </a:cubicBezTo>
                  <a:cubicBezTo>
                    <a:pt x="180" y="1444"/>
                    <a:pt x="361" y="2888"/>
                    <a:pt x="542" y="4151"/>
                  </a:cubicBezTo>
                  <a:close/>
                </a:path>
              </a:pathLst>
            </a:custGeom>
            <a:solidFill>
              <a:srgbClr val="FFFFFF"/>
            </a:solidFill>
            <a:ln w="1804" cap="flat">
              <a:noFill/>
              <a:prstDash val="solid"/>
              <a:miter/>
            </a:ln>
          </p:spPr>
          <p:txBody>
            <a:bodyPr rtlCol="0" anchor="ctr"/>
            <a:lstStyle/>
            <a:p>
              <a:endParaRPr lang="en-US"/>
            </a:p>
          </p:txBody>
        </p:sp>
        <p:sp>
          <p:nvSpPr>
            <p:cNvPr id="41" name="Freeform 1055">
              <a:extLst>
                <a:ext uri="{FF2B5EF4-FFF2-40B4-BE49-F238E27FC236}">
                  <a16:creationId xmlns:a16="http://schemas.microsoft.com/office/drawing/2014/main" id="{9D526C93-A91B-BE1C-6FEB-DAC2A1102F26}"/>
                </a:ext>
              </a:extLst>
            </p:cNvPr>
            <p:cNvSpPr/>
            <p:nvPr/>
          </p:nvSpPr>
          <p:spPr>
            <a:xfrm>
              <a:off x="8259197" y="3472465"/>
              <a:ext cx="1312017" cy="625497"/>
            </a:xfrm>
            <a:custGeom>
              <a:avLst/>
              <a:gdLst>
                <a:gd name="connsiteX0" fmla="*/ 1118897 w 1312017"/>
                <a:gd name="connsiteY0" fmla="*/ 333905 h 625497"/>
                <a:gd name="connsiteX1" fmla="*/ 1185130 w 1312017"/>
                <a:gd name="connsiteY1" fmla="*/ 315497 h 625497"/>
                <a:gd name="connsiteX2" fmla="*/ 1259485 w 1312017"/>
                <a:gd name="connsiteY2" fmla="*/ 274169 h 625497"/>
                <a:gd name="connsiteX3" fmla="*/ 1305145 w 1312017"/>
                <a:gd name="connsiteY3" fmla="*/ 203242 h 625497"/>
                <a:gd name="connsiteX4" fmla="*/ 1255515 w 1312017"/>
                <a:gd name="connsiteY4" fmla="*/ 41538 h 625497"/>
                <a:gd name="connsiteX5" fmla="*/ 1107707 w 1312017"/>
                <a:gd name="connsiteY5" fmla="*/ 751 h 625497"/>
                <a:gd name="connsiteX6" fmla="*/ 1087855 w 1312017"/>
                <a:gd name="connsiteY6" fmla="*/ 27100 h 625497"/>
                <a:gd name="connsiteX7" fmla="*/ 1105542 w 1312017"/>
                <a:gd name="connsiteY7" fmla="*/ 86295 h 625497"/>
                <a:gd name="connsiteX8" fmla="*/ 1090743 w 1312017"/>
                <a:gd name="connsiteY8" fmla="*/ 115171 h 625497"/>
                <a:gd name="connsiteX9" fmla="*/ 1019636 w 1312017"/>
                <a:gd name="connsiteY9" fmla="*/ 131233 h 625497"/>
                <a:gd name="connsiteX10" fmla="*/ 875979 w 1312017"/>
                <a:gd name="connsiteY10" fmla="*/ 169494 h 625497"/>
                <a:gd name="connsiteX11" fmla="*/ 281679 w 1312017"/>
                <a:gd name="connsiteY11" fmla="*/ 356465 h 625497"/>
                <a:gd name="connsiteX12" fmla="*/ 53380 w 1312017"/>
                <a:gd name="connsiteY12" fmla="*/ 426488 h 625497"/>
                <a:gd name="connsiteX13" fmla="*/ 15119 w 1312017"/>
                <a:gd name="connsiteY13" fmla="*/ 443633 h 625497"/>
                <a:gd name="connsiteX14" fmla="*/ 16563 w 1312017"/>
                <a:gd name="connsiteY14" fmla="*/ 494888 h 625497"/>
                <a:gd name="connsiteX15" fmla="*/ 34971 w 1312017"/>
                <a:gd name="connsiteY15" fmla="*/ 537660 h 625497"/>
                <a:gd name="connsiteX16" fmla="*/ 22519 w 1312017"/>
                <a:gd name="connsiteY16" fmla="*/ 597758 h 625497"/>
                <a:gd name="connsiteX17" fmla="*/ 21075 w 1312017"/>
                <a:gd name="connsiteY17" fmla="*/ 623746 h 625497"/>
                <a:gd name="connsiteX18" fmla="*/ 21255 w 1312017"/>
                <a:gd name="connsiteY18" fmla="*/ 619054 h 625497"/>
                <a:gd name="connsiteX19" fmla="*/ 52477 w 1312017"/>
                <a:gd name="connsiteY19" fmla="*/ 624107 h 625497"/>
                <a:gd name="connsiteX20" fmla="*/ 206241 w 1312017"/>
                <a:gd name="connsiteY20" fmla="*/ 606782 h 625497"/>
                <a:gd name="connsiteX21" fmla="*/ 400611 w 1312017"/>
                <a:gd name="connsiteY21" fmla="*/ 551917 h 625497"/>
                <a:gd name="connsiteX22" fmla="*/ 607795 w 1312017"/>
                <a:gd name="connsiteY22" fmla="*/ 485684 h 625497"/>
                <a:gd name="connsiteX23" fmla="*/ 716620 w 1312017"/>
                <a:gd name="connsiteY23" fmla="*/ 458613 h 625497"/>
                <a:gd name="connsiteX24" fmla="*/ 823461 w 1312017"/>
                <a:gd name="connsiteY24" fmla="*/ 426127 h 625497"/>
                <a:gd name="connsiteX25" fmla="*/ 859375 w 1312017"/>
                <a:gd name="connsiteY25" fmla="*/ 414216 h 625497"/>
                <a:gd name="connsiteX26" fmla="*/ 859375 w 1312017"/>
                <a:gd name="connsiteY26" fmla="*/ 414216 h 625497"/>
                <a:gd name="connsiteX27" fmla="*/ 885544 w 1312017"/>
                <a:gd name="connsiteY27" fmla="*/ 393100 h 625497"/>
                <a:gd name="connsiteX28" fmla="*/ 907742 w 1312017"/>
                <a:gd name="connsiteY28" fmla="*/ 397974 h 625497"/>
                <a:gd name="connsiteX29" fmla="*/ 1038586 w 1312017"/>
                <a:gd name="connsiteY29" fmla="*/ 355382 h 625497"/>
                <a:gd name="connsiteX30" fmla="*/ 1118897 w 1312017"/>
                <a:gd name="connsiteY30" fmla="*/ 333905 h 625497"/>
                <a:gd name="connsiteX31" fmla="*/ 1215089 w 1312017"/>
                <a:gd name="connsiteY31" fmla="*/ 179059 h 625497"/>
                <a:gd name="connsiteX32" fmla="*/ 1211841 w 1312017"/>
                <a:gd name="connsiteY32" fmla="*/ 186278 h 625497"/>
                <a:gd name="connsiteX33" fmla="*/ 1215089 w 1312017"/>
                <a:gd name="connsiteY33" fmla="*/ 179059 h 6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2017" h="625497">
                  <a:moveTo>
                    <a:pt x="1118897" y="333905"/>
                  </a:moveTo>
                  <a:cubicBezTo>
                    <a:pt x="1141095" y="328671"/>
                    <a:pt x="1163473" y="323257"/>
                    <a:pt x="1185130" y="315497"/>
                  </a:cubicBezTo>
                  <a:cubicBezTo>
                    <a:pt x="1212562" y="305571"/>
                    <a:pt x="1237107" y="292938"/>
                    <a:pt x="1259485" y="274169"/>
                  </a:cubicBezTo>
                  <a:cubicBezTo>
                    <a:pt x="1281323" y="255940"/>
                    <a:pt x="1296844" y="230313"/>
                    <a:pt x="1305145" y="203242"/>
                  </a:cubicBezTo>
                  <a:cubicBezTo>
                    <a:pt x="1325358" y="138091"/>
                    <a:pt x="1298649" y="84671"/>
                    <a:pt x="1255515" y="41538"/>
                  </a:cubicBezTo>
                  <a:cubicBezTo>
                    <a:pt x="1195056" y="23671"/>
                    <a:pt x="1131530" y="5804"/>
                    <a:pt x="1107707" y="751"/>
                  </a:cubicBezTo>
                  <a:cubicBezTo>
                    <a:pt x="1089660" y="-3039"/>
                    <a:pt x="1083524" y="7789"/>
                    <a:pt x="1087855" y="27100"/>
                  </a:cubicBezTo>
                  <a:cubicBezTo>
                    <a:pt x="1092367" y="47133"/>
                    <a:pt x="1098503" y="66985"/>
                    <a:pt x="1105542" y="86295"/>
                  </a:cubicBezTo>
                  <a:cubicBezTo>
                    <a:pt x="1112038" y="104343"/>
                    <a:pt x="1109151" y="111201"/>
                    <a:pt x="1090743" y="115171"/>
                  </a:cubicBezTo>
                  <a:cubicBezTo>
                    <a:pt x="1067100" y="120405"/>
                    <a:pt x="1043458" y="126361"/>
                    <a:pt x="1019636" y="131233"/>
                  </a:cubicBezTo>
                  <a:cubicBezTo>
                    <a:pt x="971088" y="141340"/>
                    <a:pt x="923985" y="157583"/>
                    <a:pt x="875979" y="169494"/>
                  </a:cubicBezTo>
                  <a:cubicBezTo>
                    <a:pt x="858834" y="173645"/>
                    <a:pt x="326797" y="344373"/>
                    <a:pt x="281679" y="356465"/>
                  </a:cubicBezTo>
                  <a:cubicBezTo>
                    <a:pt x="204617" y="377039"/>
                    <a:pt x="129901" y="404290"/>
                    <a:pt x="53380" y="426488"/>
                  </a:cubicBezTo>
                  <a:cubicBezTo>
                    <a:pt x="40025" y="430278"/>
                    <a:pt x="26309" y="434429"/>
                    <a:pt x="15119" y="443633"/>
                  </a:cubicBezTo>
                  <a:cubicBezTo>
                    <a:pt x="-5274" y="460237"/>
                    <a:pt x="-5274" y="480630"/>
                    <a:pt x="16563" y="494888"/>
                  </a:cubicBezTo>
                  <a:cubicBezTo>
                    <a:pt x="32625" y="505355"/>
                    <a:pt x="40025" y="518349"/>
                    <a:pt x="34971" y="537660"/>
                  </a:cubicBezTo>
                  <a:cubicBezTo>
                    <a:pt x="31723" y="550293"/>
                    <a:pt x="26309" y="579711"/>
                    <a:pt x="22519" y="597758"/>
                  </a:cubicBezTo>
                  <a:cubicBezTo>
                    <a:pt x="22158" y="609308"/>
                    <a:pt x="21255" y="617069"/>
                    <a:pt x="21075" y="623746"/>
                  </a:cubicBezTo>
                  <a:cubicBezTo>
                    <a:pt x="21075" y="622302"/>
                    <a:pt x="21255" y="620678"/>
                    <a:pt x="21255" y="619054"/>
                  </a:cubicBezTo>
                  <a:cubicBezTo>
                    <a:pt x="31543" y="621400"/>
                    <a:pt x="42010" y="623024"/>
                    <a:pt x="52477" y="624107"/>
                  </a:cubicBezTo>
                  <a:cubicBezTo>
                    <a:pt x="103732" y="629521"/>
                    <a:pt x="156611" y="618152"/>
                    <a:pt x="206241" y="606782"/>
                  </a:cubicBezTo>
                  <a:cubicBezTo>
                    <a:pt x="272114" y="591622"/>
                    <a:pt x="336543" y="573213"/>
                    <a:pt x="400611" y="551917"/>
                  </a:cubicBezTo>
                  <a:cubicBezTo>
                    <a:pt x="469372" y="528997"/>
                    <a:pt x="537771" y="504633"/>
                    <a:pt x="607795" y="485684"/>
                  </a:cubicBezTo>
                  <a:cubicBezTo>
                    <a:pt x="643890" y="475938"/>
                    <a:pt x="680526" y="468539"/>
                    <a:pt x="716620" y="458613"/>
                  </a:cubicBezTo>
                  <a:cubicBezTo>
                    <a:pt x="752535" y="448867"/>
                    <a:pt x="788088" y="437678"/>
                    <a:pt x="823461" y="426127"/>
                  </a:cubicBezTo>
                  <a:cubicBezTo>
                    <a:pt x="835372" y="422157"/>
                    <a:pt x="847464" y="418187"/>
                    <a:pt x="859375" y="414216"/>
                  </a:cubicBezTo>
                  <a:lnTo>
                    <a:pt x="859375" y="414216"/>
                  </a:lnTo>
                  <a:cubicBezTo>
                    <a:pt x="865692" y="403027"/>
                    <a:pt x="875257" y="394905"/>
                    <a:pt x="885544" y="393100"/>
                  </a:cubicBezTo>
                  <a:cubicBezTo>
                    <a:pt x="894748" y="391476"/>
                    <a:pt x="901967" y="393642"/>
                    <a:pt x="907742" y="397974"/>
                  </a:cubicBezTo>
                  <a:cubicBezTo>
                    <a:pt x="951236" y="383355"/>
                    <a:pt x="994730" y="368737"/>
                    <a:pt x="1038586" y="355382"/>
                  </a:cubicBezTo>
                  <a:cubicBezTo>
                    <a:pt x="1065296" y="347260"/>
                    <a:pt x="1091826" y="340222"/>
                    <a:pt x="1118897" y="333905"/>
                  </a:cubicBezTo>
                  <a:close/>
                  <a:moveTo>
                    <a:pt x="1215089" y="179059"/>
                  </a:moveTo>
                  <a:cubicBezTo>
                    <a:pt x="1214186" y="182488"/>
                    <a:pt x="1213103" y="185736"/>
                    <a:pt x="1211841" y="186278"/>
                  </a:cubicBezTo>
                  <a:cubicBezTo>
                    <a:pt x="1211479" y="186458"/>
                    <a:pt x="1214728" y="179781"/>
                    <a:pt x="1215089" y="179059"/>
                  </a:cubicBezTo>
                  <a:close/>
                </a:path>
              </a:pathLst>
            </a:custGeom>
            <a:solidFill>
              <a:srgbClr val="FFFFFF"/>
            </a:solidFill>
            <a:ln w="1804" cap="flat">
              <a:noFill/>
              <a:prstDash val="solid"/>
              <a:miter/>
            </a:ln>
          </p:spPr>
          <p:txBody>
            <a:bodyPr rtlCol="0" anchor="ctr"/>
            <a:lstStyle/>
            <a:p>
              <a:endParaRPr lang="en-US"/>
            </a:p>
          </p:txBody>
        </p:sp>
        <p:sp>
          <p:nvSpPr>
            <p:cNvPr id="42" name="Freeform 1056">
              <a:extLst>
                <a:ext uri="{FF2B5EF4-FFF2-40B4-BE49-F238E27FC236}">
                  <a16:creationId xmlns:a16="http://schemas.microsoft.com/office/drawing/2014/main" id="{70763B60-3EFC-AC57-DB7A-07BE6567B59A}"/>
                </a:ext>
              </a:extLst>
            </p:cNvPr>
            <p:cNvSpPr/>
            <p:nvPr/>
          </p:nvSpPr>
          <p:spPr>
            <a:xfrm>
              <a:off x="9633102" y="3549917"/>
              <a:ext cx="902" cy="360"/>
            </a:xfrm>
            <a:custGeom>
              <a:avLst/>
              <a:gdLst>
                <a:gd name="connsiteX0" fmla="*/ 0 w 902"/>
                <a:gd name="connsiteY0" fmla="*/ 0 h 360"/>
                <a:gd name="connsiteX1" fmla="*/ 902 w 902"/>
                <a:gd name="connsiteY1" fmla="*/ 361 h 360"/>
                <a:gd name="connsiteX2" fmla="*/ 0 w 902"/>
                <a:gd name="connsiteY2" fmla="*/ 0 h 360"/>
              </a:gdLst>
              <a:ahLst/>
              <a:cxnLst>
                <a:cxn ang="0">
                  <a:pos x="connsiteX0" y="connsiteY0"/>
                </a:cxn>
                <a:cxn ang="0">
                  <a:pos x="connsiteX1" y="connsiteY1"/>
                </a:cxn>
                <a:cxn ang="0">
                  <a:pos x="connsiteX2" y="connsiteY2"/>
                </a:cxn>
              </a:cxnLst>
              <a:rect l="l" t="t" r="r" b="b"/>
              <a:pathLst>
                <a:path w="902" h="360">
                  <a:moveTo>
                    <a:pt x="0" y="0"/>
                  </a:moveTo>
                  <a:cubicBezTo>
                    <a:pt x="361" y="180"/>
                    <a:pt x="542" y="180"/>
                    <a:pt x="902" y="361"/>
                  </a:cubicBezTo>
                  <a:cubicBezTo>
                    <a:pt x="542" y="180"/>
                    <a:pt x="361" y="0"/>
                    <a:pt x="0" y="0"/>
                  </a:cubicBezTo>
                  <a:close/>
                </a:path>
              </a:pathLst>
            </a:custGeom>
            <a:solidFill>
              <a:srgbClr val="FFFFFF"/>
            </a:solidFill>
            <a:ln w="1804" cap="flat">
              <a:noFill/>
              <a:prstDash val="solid"/>
              <a:miter/>
            </a:ln>
          </p:spPr>
          <p:txBody>
            <a:bodyPr rtlCol="0" anchor="ctr"/>
            <a:lstStyle/>
            <a:p>
              <a:endParaRPr lang="en-US"/>
            </a:p>
          </p:txBody>
        </p:sp>
        <p:sp>
          <p:nvSpPr>
            <p:cNvPr id="43" name="Freeform 1057">
              <a:extLst>
                <a:ext uri="{FF2B5EF4-FFF2-40B4-BE49-F238E27FC236}">
                  <a16:creationId xmlns:a16="http://schemas.microsoft.com/office/drawing/2014/main" id="{C62AF67A-EB48-F44D-9890-7F2D15638A32}"/>
                </a:ext>
              </a:extLst>
            </p:cNvPr>
            <p:cNvSpPr/>
            <p:nvPr/>
          </p:nvSpPr>
          <p:spPr>
            <a:xfrm>
              <a:off x="9630576" y="3549015"/>
              <a:ext cx="1083" cy="360"/>
            </a:xfrm>
            <a:custGeom>
              <a:avLst/>
              <a:gdLst>
                <a:gd name="connsiteX0" fmla="*/ 0 w 1083"/>
                <a:gd name="connsiteY0" fmla="*/ 0 h 360"/>
                <a:gd name="connsiteX1" fmla="*/ 1083 w 1083"/>
                <a:gd name="connsiteY1" fmla="*/ 361 h 360"/>
                <a:gd name="connsiteX2" fmla="*/ 0 w 1083"/>
                <a:gd name="connsiteY2" fmla="*/ 0 h 360"/>
              </a:gdLst>
              <a:ahLst/>
              <a:cxnLst>
                <a:cxn ang="0">
                  <a:pos x="connsiteX0" y="connsiteY0"/>
                </a:cxn>
                <a:cxn ang="0">
                  <a:pos x="connsiteX1" y="connsiteY1"/>
                </a:cxn>
                <a:cxn ang="0">
                  <a:pos x="connsiteX2" y="connsiteY2"/>
                </a:cxn>
              </a:cxnLst>
              <a:rect l="l" t="t" r="r" b="b"/>
              <a:pathLst>
                <a:path w="1083" h="360">
                  <a:moveTo>
                    <a:pt x="0" y="0"/>
                  </a:moveTo>
                  <a:cubicBezTo>
                    <a:pt x="361" y="180"/>
                    <a:pt x="722" y="180"/>
                    <a:pt x="1083" y="361"/>
                  </a:cubicBezTo>
                  <a:cubicBezTo>
                    <a:pt x="722" y="361"/>
                    <a:pt x="361" y="180"/>
                    <a:pt x="0" y="0"/>
                  </a:cubicBezTo>
                  <a:close/>
                </a:path>
              </a:pathLst>
            </a:custGeom>
            <a:solidFill>
              <a:srgbClr val="FFFFFF"/>
            </a:solidFill>
            <a:ln w="1804" cap="flat">
              <a:noFill/>
              <a:prstDash val="solid"/>
              <a:miter/>
            </a:ln>
          </p:spPr>
          <p:txBody>
            <a:bodyPr rtlCol="0" anchor="ctr"/>
            <a:lstStyle/>
            <a:p>
              <a:endParaRPr lang="en-US"/>
            </a:p>
          </p:txBody>
        </p:sp>
        <p:sp>
          <p:nvSpPr>
            <p:cNvPr id="44" name="Freeform 1058">
              <a:extLst>
                <a:ext uri="{FF2B5EF4-FFF2-40B4-BE49-F238E27FC236}">
                  <a16:creationId xmlns:a16="http://schemas.microsoft.com/office/drawing/2014/main" id="{5CFB5A36-B1F9-64B6-A6A8-6E1CA86B6D73}"/>
                </a:ext>
              </a:extLst>
            </p:cNvPr>
            <p:cNvSpPr/>
            <p:nvPr/>
          </p:nvSpPr>
          <p:spPr>
            <a:xfrm>
              <a:off x="8281174" y="4109566"/>
              <a:ext cx="541" cy="2165"/>
            </a:xfrm>
            <a:custGeom>
              <a:avLst/>
              <a:gdLst>
                <a:gd name="connsiteX0" fmla="*/ 542 w 541"/>
                <a:gd name="connsiteY0" fmla="*/ 2166 h 2165"/>
                <a:gd name="connsiteX1" fmla="*/ 0 w 541"/>
                <a:gd name="connsiteY1" fmla="*/ 0 h 2165"/>
                <a:gd name="connsiteX2" fmla="*/ 542 w 541"/>
                <a:gd name="connsiteY2" fmla="*/ 2166 h 2165"/>
              </a:gdLst>
              <a:ahLst/>
              <a:cxnLst>
                <a:cxn ang="0">
                  <a:pos x="connsiteX0" y="connsiteY0"/>
                </a:cxn>
                <a:cxn ang="0">
                  <a:pos x="connsiteX1" y="connsiteY1"/>
                </a:cxn>
                <a:cxn ang="0">
                  <a:pos x="connsiteX2" y="connsiteY2"/>
                </a:cxn>
              </a:cxnLst>
              <a:rect l="l" t="t" r="r" b="b"/>
              <a:pathLst>
                <a:path w="541" h="2165">
                  <a:moveTo>
                    <a:pt x="542" y="2166"/>
                  </a:moveTo>
                  <a:cubicBezTo>
                    <a:pt x="361" y="1443"/>
                    <a:pt x="180" y="722"/>
                    <a:pt x="0" y="0"/>
                  </a:cubicBezTo>
                  <a:cubicBezTo>
                    <a:pt x="180" y="722"/>
                    <a:pt x="361" y="1443"/>
                    <a:pt x="542" y="2166"/>
                  </a:cubicBezTo>
                  <a:close/>
                </a:path>
              </a:pathLst>
            </a:custGeom>
            <a:solidFill>
              <a:srgbClr val="FFFFFF"/>
            </a:solidFill>
            <a:ln w="1804" cap="flat">
              <a:noFill/>
              <a:prstDash val="solid"/>
              <a:miter/>
            </a:ln>
          </p:spPr>
          <p:txBody>
            <a:bodyPr rtlCol="0" anchor="ctr"/>
            <a:lstStyle/>
            <a:p>
              <a:endParaRPr lang="en-US"/>
            </a:p>
          </p:txBody>
        </p:sp>
        <p:sp>
          <p:nvSpPr>
            <p:cNvPr id="45" name="Freeform 1059">
              <a:extLst>
                <a:ext uri="{FF2B5EF4-FFF2-40B4-BE49-F238E27FC236}">
                  <a16:creationId xmlns:a16="http://schemas.microsoft.com/office/drawing/2014/main" id="{836EDBCD-7148-E66C-AAC3-291B15559B3A}"/>
                </a:ext>
              </a:extLst>
            </p:cNvPr>
            <p:cNvSpPr/>
            <p:nvPr/>
          </p:nvSpPr>
          <p:spPr>
            <a:xfrm>
              <a:off x="9627869" y="3548293"/>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902" y="180"/>
                    <a:pt x="361" y="0"/>
                    <a:pt x="0" y="0"/>
                  </a:cubicBezTo>
                  <a:close/>
                </a:path>
              </a:pathLst>
            </a:custGeom>
            <a:solidFill>
              <a:srgbClr val="FFFFFF"/>
            </a:solidFill>
            <a:ln w="1804" cap="flat">
              <a:noFill/>
              <a:prstDash val="solid"/>
              <a:miter/>
            </a:ln>
          </p:spPr>
          <p:txBody>
            <a:bodyPr rtlCol="0" anchor="ctr"/>
            <a:lstStyle/>
            <a:p>
              <a:endParaRPr lang="en-US"/>
            </a:p>
          </p:txBody>
        </p:sp>
        <p:sp>
          <p:nvSpPr>
            <p:cNvPr id="46" name="Freeform 1060">
              <a:extLst>
                <a:ext uri="{FF2B5EF4-FFF2-40B4-BE49-F238E27FC236}">
                  <a16:creationId xmlns:a16="http://schemas.microsoft.com/office/drawing/2014/main" id="{53D4DDCD-3C51-5155-4FD3-17D093AC4447}"/>
                </a:ext>
              </a:extLst>
            </p:cNvPr>
            <p:cNvSpPr/>
            <p:nvPr/>
          </p:nvSpPr>
          <p:spPr>
            <a:xfrm>
              <a:off x="9622093" y="3546488"/>
              <a:ext cx="1444" cy="541"/>
            </a:xfrm>
            <a:custGeom>
              <a:avLst/>
              <a:gdLst>
                <a:gd name="connsiteX0" fmla="*/ 0 w 1444"/>
                <a:gd name="connsiteY0" fmla="*/ 0 h 541"/>
                <a:gd name="connsiteX1" fmla="*/ 1444 w 1444"/>
                <a:gd name="connsiteY1" fmla="*/ 542 h 541"/>
                <a:gd name="connsiteX2" fmla="*/ 0 w 1444"/>
                <a:gd name="connsiteY2" fmla="*/ 0 h 541"/>
              </a:gdLst>
              <a:ahLst/>
              <a:cxnLst>
                <a:cxn ang="0">
                  <a:pos x="connsiteX0" y="connsiteY0"/>
                </a:cxn>
                <a:cxn ang="0">
                  <a:pos x="connsiteX1" y="connsiteY1"/>
                </a:cxn>
                <a:cxn ang="0">
                  <a:pos x="connsiteX2" y="connsiteY2"/>
                </a:cxn>
              </a:cxnLst>
              <a:rect l="l" t="t" r="r" b="b"/>
              <a:pathLst>
                <a:path w="1444" h="541">
                  <a:moveTo>
                    <a:pt x="0" y="0"/>
                  </a:moveTo>
                  <a:cubicBezTo>
                    <a:pt x="542" y="180"/>
                    <a:pt x="902" y="361"/>
                    <a:pt x="1444" y="542"/>
                  </a:cubicBezTo>
                  <a:cubicBezTo>
                    <a:pt x="1083" y="180"/>
                    <a:pt x="542" y="0"/>
                    <a:pt x="0" y="0"/>
                  </a:cubicBezTo>
                  <a:close/>
                </a:path>
              </a:pathLst>
            </a:custGeom>
            <a:solidFill>
              <a:srgbClr val="FFFFFF"/>
            </a:solidFill>
            <a:ln w="1804" cap="flat">
              <a:noFill/>
              <a:prstDash val="solid"/>
              <a:miter/>
            </a:ln>
          </p:spPr>
          <p:txBody>
            <a:bodyPr rtlCol="0" anchor="ctr"/>
            <a:lstStyle/>
            <a:p>
              <a:endParaRPr lang="en-US"/>
            </a:p>
          </p:txBody>
        </p:sp>
        <p:sp>
          <p:nvSpPr>
            <p:cNvPr id="47" name="Freeform 1061">
              <a:extLst>
                <a:ext uri="{FF2B5EF4-FFF2-40B4-BE49-F238E27FC236}">
                  <a16:creationId xmlns:a16="http://schemas.microsoft.com/office/drawing/2014/main" id="{6553FCB6-CE38-83AF-D34B-8FFF866FC615}"/>
                </a:ext>
              </a:extLst>
            </p:cNvPr>
            <p:cNvSpPr/>
            <p:nvPr/>
          </p:nvSpPr>
          <p:spPr>
            <a:xfrm>
              <a:off x="9625162" y="3547390"/>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722" y="180"/>
                    <a:pt x="361" y="180"/>
                    <a:pt x="0" y="0"/>
                  </a:cubicBezTo>
                  <a:close/>
                </a:path>
              </a:pathLst>
            </a:custGeom>
            <a:solidFill>
              <a:srgbClr val="FFFFFF"/>
            </a:solidFill>
            <a:ln w="1804" cap="flat">
              <a:noFill/>
              <a:prstDash val="solid"/>
              <a:miter/>
            </a:ln>
          </p:spPr>
          <p:txBody>
            <a:bodyPr rtlCol="0" anchor="ctr"/>
            <a:lstStyle/>
            <a:p>
              <a:endParaRPr lang="en-US"/>
            </a:p>
          </p:txBody>
        </p:sp>
        <p:sp>
          <p:nvSpPr>
            <p:cNvPr id="48" name="Freeform 1062">
              <a:extLst>
                <a:ext uri="{FF2B5EF4-FFF2-40B4-BE49-F238E27FC236}">
                  <a16:creationId xmlns:a16="http://schemas.microsoft.com/office/drawing/2014/main" id="{5B2D6AD7-9F24-3D29-00A1-34EDFEF28C32}"/>
                </a:ext>
              </a:extLst>
            </p:cNvPr>
            <p:cNvSpPr/>
            <p:nvPr/>
          </p:nvSpPr>
          <p:spPr>
            <a:xfrm>
              <a:off x="9126484" y="3852694"/>
              <a:ext cx="276704" cy="820532"/>
            </a:xfrm>
            <a:custGeom>
              <a:avLst/>
              <a:gdLst>
                <a:gd name="connsiteX0" fmla="*/ 228329 w 276704"/>
                <a:gd name="connsiteY0" fmla="*/ 1321 h 820532"/>
                <a:gd name="connsiteX1" fmla="*/ 214973 w 276704"/>
                <a:gd name="connsiteY1" fmla="*/ 26948 h 820532"/>
                <a:gd name="connsiteX2" fmla="*/ 231216 w 276704"/>
                <a:gd name="connsiteY2" fmla="*/ 102747 h 820532"/>
                <a:gd name="connsiteX3" fmla="*/ 253053 w 276704"/>
                <a:gd name="connsiteY3" fmla="*/ 145519 h 820532"/>
                <a:gd name="connsiteX4" fmla="*/ 241684 w 276704"/>
                <a:gd name="connsiteY4" fmla="*/ 221859 h 820532"/>
                <a:gd name="connsiteX5" fmla="*/ 168231 w 276704"/>
                <a:gd name="connsiteY5" fmla="*/ 275099 h 820532"/>
                <a:gd name="connsiteX6" fmla="*/ 93154 w 276704"/>
                <a:gd name="connsiteY6" fmla="*/ 258496 h 820532"/>
                <a:gd name="connsiteX7" fmla="*/ 48938 w 276704"/>
                <a:gd name="connsiteY7" fmla="*/ 157791 h 820532"/>
                <a:gd name="connsiteX8" fmla="*/ 50743 w 276704"/>
                <a:gd name="connsiteY8" fmla="*/ 90655 h 820532"/>
                <a:gd name="connsiteX9" fmla="*/ 42621 w 276704"/>
                <a:gd name="connsiteY9" fmla="*/ 43551 h 820532"/>
                <a:gd name="connsiteX10" fmla="*/ 26559 w 276704"/>
                <a:gd name="connsiteY10" fmla="*/ 27670 h 820532"/>
                <a:gd name="connsiteX11" fmla="*/ 390 w 276704"/>
                <a:gd name="connsiteY11" fmla="*/ 66472 h 820532"/>
                <a:gd name="connsiteX12" fmla="*/ 9595 w 276704"/>
                <a:gd name="connsiteY12" fmla="*/ 169883 h 820532"/>
                <a:gd name="connsiteX13" fmla="*/ 44968 w 276704"/>
                <a:gd name="connsiteY13" fmla="*/ 490946 h 820532"/>
                <a:gd name="connsiteX14" fmla="*/ 39734 w 276704"/>
                <a:gd name="connsiteY14" fmla="*/ 690550 h 820532"/>
                <a:gd name="connsiteX15" fmla="*/ 29807 w 276704"/>
                <a:gd name="connsiteY15" fmla="*/ 785660 h 820532"/>
                <a:gd name="connsiteX16" fmla="*/ 66083 w 276704"/>
                <a:gd name="connsiteY16" fmla="*/ 817964 h 820532"/>
                <a:gd name="connsiteX17" fmla="*/ 80882 w 276704"/>
                <a:gd name="connsiteY17" fmla="*/ 786742 h 820532"/>
                <a:gd name="connsiteX18" fmla="*/ 97846 w 276704"/>
                <a:gd name="connsiteY18" fmla="*/ 604644 h 820532"/>
                <a:gd name="connsiteX19" fmla="*/ 107411 w 276704"/>
                <a:gd name="connsiteY19" fmla="*/ 537869 h 820532"/>
                <a:gd name="connsiteX20" fmla="*/ 170938 w 276704"/>
                <a:gd name="connsiteY20" fmla="*/ 507189 h 820532"/>
                <a:gd name="connsiteX21" fmla="*/ 198911 w 276704"/>
                <a:gd name="connsiteY21" fmla="*/ 553751 h 820532"/>
                <a:gd name="connsiteX22" fmla="*/ 209920 w 276704"/>
                <a:gd name="connsiteY22" fmla="*/ 620165 h 820532"/>
                <a:gd name="connsiteX23" fmla="*/ 220929 w 276704"/>
                <a:gd name="connsiteY23" fmla="*/ 780065 h 820532"/>
                <a:gd name="connsiteX24" fmla="*/ 225261 w 276704"/>
                <a:gd name="connsiteY24" fmla="*/ 799195 h 820532"/>
                <a:gd name="connsiteX25" fmla="*/ 249625 w 276704"/>
                <a:gd name="connsiteY25" fmla="*/ 813994 h 820532"/>
                <a:gd name="connsiteX26" fmla="*/ 271281 w 276704"/>
                <a:gd name="connsiteY26" fmla="*/ 795586 h 820532"/>
                <a:gd name="connsiteX27" fmla="*/ 272545 w 276704"/>
                <a:gd name="connsiteY27" fmla="*/ 773207 h 820532"/>
                <a:gd name="connsiteX28" fmla="*/ 266950 w 276704"/>
                <a:gd name="connsiteY28" fmla="*/ 579197 h 820532"/>
                <a:gd name="connsiteX29" fmla="*/ 268755 w 276704"/>
                <a:gd name="connsiteY29" fmla="*/ 317691 h 820532"/>
                <a:gd name="connsiteX30" fmla="*/ 275613 w 276704"/>
                <a:gd name="connsiteY30" fmla="*/ 54380 h 820532"/>
                <a:gd name="connsiteX31" fmla="*/ 262077 w 276704"/>
                <a:gd name="connsiteY31" fmla="*/ 14676 h 820532"/>
                <a:gd name="connsiteX32" fmla="*/ 228329 w 276704"/>
                <a:gd name="connsiteY32" fmla="*/ 1321 h 82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76704" h="820532">
                  <a:moveTo>
                    <a:pt x="228329" y="1321"/>
                  </a:moveTo>
                  <a:cubicBezTo>
                    <a:pt x="216418" y="5833"/>
                    <a:pt x="214973" y="17202"/>
                    <a:pt x="214973" y="26948"/>
                  </a:cubicBezTo>
                  <a:cubicBezTo>
                    <a:pt x="215335" y="56726"/>
                    <a:pt x="209379" y="78203"/>
                    <a:pt x="231216" y="102747"/>
                  </a:cubicBezTo>
                  <a:cubicBezTo>
                    <a:pt x="239518" y="112131"/>
                    <a:pt x="251970" y="133066"/>
                    <a:pt x="253053" y="145519"/>
                  </a:cubicBezTo>
                  <a:cubicBezTo>
                    <a:pt x="255580" y="172410"/>
                    <a:pt x="254136" y="198579"/>
                    <a:pt x="241684" y="221859"/>
                  </a:cubicBezTo>
                  <a:cubicBezTo>
                    <a:pt x="225802" y="251638"/>
                    <a:pt x="205047" y="271670"/>
                    <a:pt x="168231" y="275099"/>
                  </a:cubicBezTo>
                  <a:cubicBezTo>
                    <a:pt x="143326" y="277445"/>
                    <a:pt x="113728" y="269505"/>
                    <a:pt x="93154" y="258496"/>
                  </a:cubicBezTo>
                  <a:cubicBezTo>
                    <a:pt x="63917" y="242795"/>
                    <a:pt x="37749" y="199300"/>
                    <a:pt x="48938" y="157791"/>
                  </a:cubicBezTo>
                  <a:cubicBezTo>
                    <a:pt x="54894" y="135774"/>
                    <a:pt x="53630" y="113214"/>
                    <a:pt x="50743" y="90655"/>
                  </a:cubicBezTo>
                  <a:cubicBezTo>
                    <a:pt x="48757" y="74954"/>
                    <a:pt x="46050" y="59072"/>
                    <a:pt x="42621" y="43551"/>
                  </a:cubicBezTo>
                  <a:cubicBezTo>
                    <a:pt x="40636" y="34708"/>
                    <a:pt x="35944" y="28753"/>
                    <a:pt x="26559" y="27670"/>
                  </a:cubicBezTo>
                  <a:cubicBezTo>
                    <a:pt x="1834" y="25324"/>
                    <a:pt x="932" y="57087"/>
                    <a:pt x="390" y="66472"/>
                  </a:cubicBezTo>
                  <a:cubicBezTo>
                    <a:pt x="-1415" y="101484"/>
                    <a:pt x="3278" y="135593"/>
                    <a:pt x="9595" y="169883"/>
                  </a:cubicBezTo>
                  <a:cubicBezTo>
                    <a:pt x="29086" y="276002"/>
                    <a:pt x="45328" y="382481"/>
                    <a:pt x="44968" y="490946"/>
                  </a:cubicBezTo>
                  <a:cubicBezTo>
                    <a:pt x="44787" y="557541"/>
                    <a:pt x="44606" y="624136"/>
                    <a:pt x="39734" y="690550"/>
                  </a:cubicBezTo>
                  <a:cubicBezTo>
                    <a:pt x="37387" y="722494"/>
                    <a:pt x="33417" y="754077"/>
                    <a:pt x="29807" y="785660"/>
                  </a:cubicBezTo>
                  <a:cubicBezTo>
                    <a:pt x="26920" y="811287"/>
                    <a:pt x="43163" y="826988"/>
                    <a:pt x="66083" y="817964"/>
                  </a:cubicBezTo>
                  <a:cubicBezTo>
                    <a:pt x="79077" y="812911"/>
                    <a:pt x="80701" y="798293"/>
                    <a:pt x="80882" y="786742"/>
                  </a:cubicBezTo>
                  <a:cubicBezTo>
                    <a:pt x="82145" y="725562"/>
                    <a:pt x="93695" y="665464"/>
                    <a:pt x="97846" y="604644"/>
                  </a:cubicBezTo>
                  <a:cubicBezTo>
                    <a:pt x="99470" y="582446"/>
                    <a:pt x="100734" y="559887"/>
                    <a:pt x="107411" y="537869"/>
                  </a:cubicBezTo>
                  <a:cubicBezTo>
                    <a:pt x="116435" y="508091"/>
                    <a:pt x="142964" y="495999"/>
                    <a:pt x="170938" y="507189"/>
                  </a:cubicBezTo>
                  <a:cubicBezTo>
                    <a:pt x="191512" y="515310"/>
                    <a:pt x="193316" y="534620"/>
                    <a:pt x="198911" y="553751"/>
                  </a:cubicBezTo>
                  <a:cubicBezTo>
                    <a:pt x="205228" y="575227"/>
                    <a:pt x="208477" y="597606"/>
                    <a:pt x="209920" y="620165"/>
                  </a:cubicBezTo>
                  <a:cubicBezTo>
                    <a:pt x="213349" y="673585"/>
                    <a:pt x="217139" y="726825"/>
                    <a:pt x="220929" y="780065"/>
                  </a:cubicBezTo>
                  <a:cubicBezTo>
                    <a:pt x="221470" y="786562"/>
                    <a:pt x="223456" y="792878"/>
                    <a:pt x="225261" y="799195"/>
                  </a:cubicBezTo>
                  <a:cubicBezTo>
                    <a:pt x="228870" y="811106"/>
                    <a:pt x="238615" y="814355"/>
                    <a:pt x="249625" y="813994"/>
                  </a:cubicBezTo>
                  <a:cubicBezTo>
                    <a:pt x="261355" y="813633"/>
                    <a:pt x="269115" y="807136"/>
                    <a:pt x="271281" y="795586"/>
                  </a:cubicBezTo>
                  <a:cubicBezTo>
                    <a:pt x="272545" y="788186"/>
                    <a:pt x="272364" y="780606"/>
                    <a:pt x="272545" y="773207"/>
                  </a:cubicBezTo>
                  <a:cubicBezTo>
                    <a:pt x="274710" y="708417"/>
                    <a:pt x="270198" y="643988"/>
                    <a:pt x="266950" y="579197"/>
                  </a:cubicBezTo>
                  <a:cubicBezTo>
                    <a:pt x="262619" y="492209"/>
                    <a:pt x="262619" y="404860"/>
                    <a:pt x="268755" y="317691"/>
                  </a:cubicBezTo>
                  <a:cubicBezTo>
                    <a:pt x="273086" y="257052"/>
                    <a:pt x="279222" y="74593"/>
                    <a:pt x="275613" y="54380"/>
                  </a:cubicBezTo>
                  <a:cubicBezTo>
                    <a:pt x="273267" y="40664"/>
                    <a:pt x="270198" y="26587"/>
                    <a:pt x="262077" y="14676"/>
                  </a:cubicBezTo>
                  <a:cubicBezTo>
                    <a:pt x="253956" y="3125"/>
                    <a:pt x="239698" y="-2830"/>
                    <a:pt x="228329" y="1321"/>
                  </a:cubicBezTo>
                  <a:close/>
                </a:path>
              </a:pathLst>
            </a:custGeom>
            <a:solidFill>
              <a:srgbClr val="FFFFFF"/>
            </a:solidFill>
            <a:ln w="1804" cap="flat">
              <a:noFill/>
              <a:prstDash val="solid"/>
              <a:miter/>
            </a:ln>
          </p:spPr>
          <p:txBody>
            <a:bodyPr rtlCol="0" anchor="ctr"/>
            <a:lstStyle/>
            <a:p>
              <a:endParaRPr lang="en-US"/>
            </a:p>
          </p:txBody>
        </p:sp>
        <p:sp>
          <p:nvSpPr>
            <p:cNvPr id="49" name="Freeform 1063">
              <a:extLst>
                <a:ext uri="{FF2B5EF4-FFF2-40B4-BE49-F238E27FC236}">
                  <a16:creationId xmlns:a16="http://schemas.microsoft.com/office/drawing/2014/main" id="{4AB445EE-40E5-CD84-44FC-42DECEF92205}"/>
                </a:ext>
              </a:extLst>
            </p:cNvPr>
            <p:cNvSpPr/>
            <p:nvPr/>
          </p:nvSpPr>
          <p:spPr>
            <a:xfrm>
              <a:off x="8763304" y="4000462"/>
              <a:ext cx="186985" cy="190829"/>
            </a:xfrm>
            <a:custGeom>
              <a:avLst/>
              <a:gdLst>
                <a:gd name="connsiteX0" fmla="*/ 138339 w 186985"/>
                <a:gd name="connsiteY0" fmla="*/ 11287 h 190829"/>
                <a:gd name="connsiteX1" fmla="*/ 53155 w 186985"/>
                <a:gd name="connsiteY1" fmla="*/ 10565 h 190829"/>
                <a:gd name="connsiteX2" fmla="*/ 1179 w 186985"/>
                <a:gd name="connsiteY2" fmla="*/ 87988 h 190829"/>
                <a:gd name="connsiteX3" fmla="*/ 91235 w 186985"/>
                <a:gd name="connsiteY3" fmla="*/ 190678 h 190829"/>
                <a:gd name="connsiteX4" fmla="*/ 151152 w 186985"/>
                <a:gd name="connsiteY4" fmla="*/ 169563 h 190829"/>
                <a:gd name="connsiteX5" fmla="*/ 138339 w 186985"/>
                <a:gd name="connsiteY5" fmla="*/ 11287 h 19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85" h="190829">
                  <a:moveTo>
                    <a:pt x="138339" y="11287"/>
                  </a:moveTo>
                  <a:cubicBezTo>
                    <a:pt x="107117" y="-5497"/>
                    <a:pt x="80406" y="-1707"/>
                    <a:pt x="53155" y="10565"/>
                  </a:cubicBezTo>
                  <a:cubicBezTo>
                    <a:pt x="23016" y="24101"/>
                    <a:pt x="6773" y="53337"/>
                    <a:pt x="1179" y="87988"/>
                  </a:cubicBezTo>
                  <a:cubicBezTo>
                    <a:pt x="-8567" y="147906"/>
                    <a:pt x="43951" y="192122"/>
                    <a:pt x="91235" y="190678"/>
                  </a:cubicBezTo>
                  <a:cubicBezTo>
                    <a:pt x="113253" y="192122"/>
                    <a:pt x="132744" y="183098"/>
                    <a:pt x="151152" y="169563"/>
                  </a:cubicBezTo>
                  <a:cubicBezTo>
                    <a:pt x="204392" y="130039"/>
                    <a:pt x="196812" y="42509"/>
                    <a:pt x="138339" y="11287"/>
                  </a:cubicBezTo>
                  <a:close/>
                </a:path>
              </a:pathLst>
            </a:custGeom>
            <a:solidFill>
              <a:srgbClr val="FFFFFF"/>
            </a:solidFill>
            <a:ln w="1804" cap="flat">
              <a:noFill/>
              <a:prstDash val="solid"/>
              <a:miter/>
            </a:ln>
          </p:spPr>
          <p:txBody>
            <a:bodyPr rtlCol="0" anchor="ctr"/>
            <a:lstStyle/>
            <a:p>
              <a:endParaRPr lang="en-US"/>
            </a:p>
          </p:txBody>
        </p:sp>
        <p:sp>
          <p:nvSpPr>
            <p:cNvPr id="50" name="Freeform 1064">
              <a:extLst>
                <a:ext uri="{FF2B5EF4-FFF2-40B4-BE49-F238E27FC236}">
                  <a16:creationId xmlns:a16="http://schemas.microsoft.com/office/drawing/2014/main" id="{EEC60EBA-962F-20F3-9C50-384835312B72}"/>
                </a:ext>
              </a:extLst>
            </p:cNvPr>
            <p:cNvSpPr/>
            <p:nvPr/>
          </p:nvSpPr>
          <p:spPr>
            <a:xfrm>
              <a:off x="9188171" y="3937601"/>
              <a:ext cx="179815" cy="176735"/>
            </a:xfrm>
            <a:custGeom>
              <a:avLst/>
              <a:gdLst>
                <a:gd name="connsiteX0" fmla="*/ 17750 w 179815"/>
                <a:gd name="connsiteY0" fmla="*/ 36429 h 176735"/>
                <a:gd name="connsiteX1" fmla="*/ 84706 w 179815"/>
                <a:gd name="connsiteY1" fmla="*/ 176476 h 176735"/>
                <a:gd name="connsiteX2" fmla="*/ 179816 w 179815"/>
                <a:gd name="connsiteY2" fmla="*/ 74509 h 176735"/>
                <a:gd name="connsiteX3" fmla="*/ 137043 w 179815"/>
                <a:gd name="connsiteY3" fmla="*/ 9718 h 176735"/>
                <a:gd name="connsiteX4" fmla="*/ 17750 w 179815"/>
                <a:gd name="connsiteY4" fmla="*/ 36429 h 176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15" h="176735">
                  <a:moveTo>
                    <a:pt x="17750" y="36429"/>
                  </a:moveTo>
                  <a:cubicBezTo>
                    <a:pt x="-23939" y="96887"/>
                    <a:pt x="11614" y="168535"/>
                    <a:pt x="84706" y="176476"/>
                  </a:cubicBezTo>
                  <a:cubicBezTo>
                    <a:pt x="150940" y="180988"/>
                    <a:pt x="178011" y="125763"/>
                    <a:pt x="179816" y="74509"/>
                  </a:cubicBezTo>
                  <a:cubicBezTo>
                    <a:pt x="179454" y="59710"/>
                    <a:pt x="172597" y="31556"/>
                    <a:pt x="137043" y="9718"/>
                  </a:cubicBezTo>
                  <a:cubicBezTo>
                    <a:pt x="120259" y="-2193"/>
                    <a:pt x="49514" y="-11938"/>
                    <a:pt x="17750" y="36429"/>
                  </a:cubicBezTo>
                  <a:close/>
                </a:path>
              </a:pathLst>
            </a:custGeom>
            <a:solidFill>
              <a:srgbClr val="FFFFFF"/>
            </a:solidFill>
            <a:ln w="1804" cap="flat">
              <a:noFill/>
              <a:prstDash val="solid"/>
              <a:miter/>
            </a:ln>
          </p:spPr>
          <p:txBody>
            <a:bodyPr rtlCol="0" anchor="ctr"/>
            <a:lstStyle/>
            <a:p>
              <a:endParaRPr lang="en-US"/>
            </a:p>
          </p:txBody>
        </p:sp>
        <p:sp>
          <p:nvSpPr>
            <p:cNvPr id="51" name="Freeform 1065">
              <a:extLst>
                <a:ext uri="{FF2B5EF4-FFF2-40B4-BE49-F238E27FC236}">
                  <a16:creationId xmlns:a16="http://schemas.microsoft.com/office/drawing/2014/main" id="{422CAED6-6F78-3FB2-FE68-637A27CBF962}"/>
                </a:ext>
              </a:extLst>
            </p:cNvPr>
            <p:cNvSpPr/>
            <p:nvPr/>
          </p:nvSpPr>
          <p:spPr>
            <a:xfrm>
              <a:off x="7953757" y="4027094"/>
              <a:ext cx="177832" cy="164712"/>
            </a:xfrm>
            <a:custGeom>
              <a:avLst/>
              <a:gdLst>
                <a:gd name="connsiteX0" fmla="*/ 76378 w 177832"/>
                <a:gd name="connsiteY0" fmla="*/ 163324 h 164712"/>
                <a:gd name="connsiteX1" fmla="*/ 127091 w 177832"/>
                <a:gd name="connsiteY1" fmla="*/ 147623 h 164712"/>
                <a:gd name="connsiteX2" fmla="*/ 177624 w 177832"/>
                <a:gd name="connsiteY2" fmla="*/ 96910 h 164712"/>
                <a:gd name="connsiteX3" fmla="*/ 140446 w 177832"/>
                <a:gd name="connsiteY3" fmla="*/ 13711 h 164712"/>
                <a:gd name="connsiteX4" fmla="*/ 41547 w 177832"/>
                <a:gd name="connsiteY4" fmla="*/ 13711 h 164712"/>
                <a:gd name="connsiteX5" fmla="*/ 2023 w 177832"/>
                <a:gd name="connsiteY5" fmla="*/ 115318 h 164712"/>
                <a:gd name="connsiteX6" fmla="*/ 76378 w 177832"/>
                <a:gd name="connsiteY6" fmla="*/ 163324 h 16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32" h="164712">
                  <a:moveTo>
                    <a:pt x="76378" y="163324"/>
                  </a:moveTo>
                  <a:cubicBezTo>
                    <a:pt x="93704" y="159534"/>
                    <a:pt x="111390" y="155383"/>
                    <a:pt x="127091" y="147623"/>
                  </a:cubicBezTo>
                  <a:cubicBezTo>
                    <a:pt x="152899" y="134809"/>
                    <a:pt x="180511" y="121274"/>
                    <a:pt x="177624" y="96910"/>
                  </a:cubicBezTo>
                  <a:cubicBezTo>
                    <a:pt x="175278" y="55220"/>
                    <a:pt x="169683" y="28149"/>
                    <a:pt x="140446" y="13711"/>
                  </a:cubicBezTo>
                  <a:cubicBezTo>
                    <a:pt x="107600" y="-2531"/>
                    <a:pt x="74032" y="-6502"/>
                    <a:pt x="41547" y="13711"/>
                  </a:cubicBezTo>
                  <a:cubicBezTo>
                    <a:pt x="11768" y="32119"/>
                    <a:pt x="-6279" y="81569"/>
                    <a:pt x="2023" y="115318"/>
                  </a:cubicBezTo>
                  <a:cubicBezTo>
                    <a:pt x="10325" y="148886"/>
                    <a:pt x="42630" y="170543"/>
                    <a:pt x="76378" y="163324"/>
                  </a:cubicBezTo>
                  <a:close/>
                </a:path>
              </a:pathLst>
            </a:custGeom>
            <a:solidFill>
              <a:srgbClr val="FFFFFF"/>
            </a:solidFill>
            <a:ln w="1804" cap="flat">
              <a:noFill/>
              <a:prstDash val="solid"/>
              <a:miter/>
            </a:ln>
          </p:spPr>
          <p:txBody>
            <a:bodyPr rtlCol="0" anchor="ctr"/>
            <a:lstStyle/>
            <a:p>
              <a:endParaRPr lang="en-US"/>
            </a:p>
          </p:txBody>
        </p:sp>
        <p:sp>
          <p:nvSpPr>
            <p:cNvPr id="52" name="Freeform 1066">
              <a:extLst>
                <a:ext uri="{FF2B5EF4-FFF2-40B4-BE49-F238E27FC236}">
                  <a16:creationId xmlns:a16="http://schemas.microsoft.com/office/drawing/2014/main" id="{52F16D29-049A-CB3B-E477-18329E96791A}"/>
                </a:ext>
              </a:extLst>
            </p:cNvPr>
            <p:cNvSpPr/>
            <p:nvPr/>
          </p:nvSpPr>
          <p:spPr>
            <a:xfrm>
              <a:off x="8575352" y="3959850"/>
              <a:ext cx="483133" cy="725156"/>
            </a:xfrm>
            <a:custGeom>
              <a:avLst/>
              <a:gdLst>
                <a:gd name="connsiteX0" fmla="*/ 461647 w 483133"/>
                <a:gd name="connsiteY0" fmla="*/ 103 h 725156"/>
                <a:gd name="connsiteX1" fmla="*/ 434756 w 483133"/>
                <a:gd name="connsiteY1" fmla="*/ 26813 h 725156"/>
                <a:gd name="connsiteX2" fmla="*/ 424830 w 483133"/>
                <a:gd name="connsiteY2" fmla="*/ 96115 h 725156"/>
                <a:gd name="connsiteX3" fmla="*/ 414362 w 483133"/>
                <a:gd name="connsiteY3" fmla="*/ 165597 h 725156"/>
                <a:gd name="connsiteX4" fmla="*/ 394149 w 483133"/>
                <a:gd name="connsiteY4" fmla="*/ 190863 h 725156"/>
                <a:gd name="connsiteX5" fmla="*/ 349933 w 483133"/>
                <a:gd name="connsiteY5" fmla="*/ 220461 h 725156"/>
                <a:gd name="connsiteX6" fmla="*/ 247424 w 483133"/>
                <a:gd name="connsiteY6" fmla="*/ 245005 h 725156"/>
                <a:gd name="connsiteX7" fmla="*/ 190936 w 483133"/>
                <a:gd name="connsiteY7" fmla="*/ 204940 h 725156"/>
                <a:gd name="connsiteX8" fmla="*/ 135892 w 483133"/>
                <a:gd name="connsiteY8" fmla="*/ 200970 h 725156"/>
                <a:gd name="connsiteX9" fmla="*/ 79403 w 483133"/>
                <a:gd name="connsiteY9" fmla="*/ 259083 h 725156"/>
                <a:gd name="connsiteX10" fmla="*/ 72726 w 483133"/>
                <a:gd name="connsiteY10" fmla="*/ 241938 h 725156"/>
                <a:gd name="connsiteX11" fmla="*/ 58107 w 483133"/>
                <a:gd name="connsiteY11" fmla="*/ 199526 h 725156"/>
                <a:gd name="connsiteX12" fmla="*/ 5770 w 483133"/>
                <a:gd name="connsiteY12" fmla="*/ 200970 h 725156"/>
                <a:gd name="connsiteX13" fmla="*/ 897 w 483133"/>
                <a:gd name="connsiteY13" fmla="*/ 230929 h 725156"/>
                <a:gd name="connsiteX14" fmla="*/ 48181 w 483133"/>
                <a:gd name="connsiteY14" fmla="*/ 371879 h 725156"/>
                <a:gd name="connsiteX15" fmla="*/ 73448 w 483133"/>
                <a:gd name="connsiteY15" fmla="*/ 383609 h 725156"/>
                <a:gd name="connsiteX16" fmla="*/ 101602 w 483133"/>
                <a:gd name="connsiteY16" fmla="*/ 358163 h 725156"/>
                <a:gd name="connsiteX17" fmla="*/ 148344 w 483133"/>
                <a:gd name="connsiteY17" fmla="*/ 240855 h 725156"/>
                <a:gd name="connsiteX18" fmla="*/ 158812 w 483133"/>
                <a:gd name="connsiteY18" fmla="*/ 233816 h 725156"/>
                <a:gd name="connsiteX19" fmla="*/ 160075 w 483133"/>
                <a:gd name="connsiteY19" fmla="*/ 245547 h 725156"/>
                <a:gd name="connsiteX20" fmla="*/ 145637 w 483133"/>
                <a:gd name="connsiteY20" fmla="*/ 276047 h 725156"/>
                <a:gd name="connsiteX21" fmla="*/ 91676 w 483133"/>
                <a:gd name="connsiteY21" fmla="*/ 446595 h 725156"/>
                <a:gd name="connsiteX22" fmla="*/ 69477 w 483133"/>
                <a:gd name="connsiteY22" fmla="*/ 602524 h 725156"/>
                <a:gd name="connsiteX23" fmla="*/ 66770 w 483133"/>
                <a:gd name="connsiteY23" fmla="*/ 692400 h 725156"/>
                <a:gd name="connsiteX24" fmla="*/ 96368 w 483133"/>
                <a:gd name="connsiteY24" fmla="*/ 725065 h 725156"/>
                <a:gd name="connsiteX25" fmla="*/ 126687 w 483133"/>
                <a:gd name="connsiteY25" fmla="*/ 690415 h 725156"/>
                <a:gd name="connsiteX26" fmla="*/ 154841 w 483133"/>
                <a:gd name="connsiteY26" fmla="*/ 477456 h 725156"/>
                <a:gd name="connsiteX27" fmla="*/ 191658 w 483133"/>
                <a:gd name="connsiteY27" fmla="*/ 451468 h 725156"/>
                <a:gd name="connsiteX28" fmla="*/ 223602 w 483133"/>
                <a:gd name="connsiteY28" fmla="*/ 467530 h 725156"/>
                <a:gd name="connsiteX29" fmla="*/ 240205 w 483133"/>
                <a:gd name="connsiteY29" fmla="*/ 574551 h 725156"/>
                <a:gd name="connsiteX30" fmla="*/ 251214 w 483133"/>
                <a:gd name="connsiteY30" fmla="*/ 677962 h 725156"/>
                <a:gd name="connsiteX31" fmla="*/ 257170 w 483133"/>
                <a:gd name="connsiteY31" fmla="*/ 701965 h 725156"/>
                <a:gd name="connsiteX32" fmla="*/ 300303 w 483133"/>
                <a:gd name="connsiteY32" fmla="*/ 720915 h 725156"/>
                <a:gd name="connsiteX33" fmla="*/ 308966 w 483133"/>
                <a:gd name="connsiteY33" fmla="*/ 688430 h 725156"/>
                <a:gd name="connsiteX34" fmla="*/ 302288 w 483133"/>
                <a:gd name="connsiteY34" fmla="*/ 649628 h 725156"/>
                <a:gd name="connsiteX35" fmla="*/ 294167 w 483133"/>
                <a:gd name="connsiteY35" fmla="*/ 459589 h 725156"/>
                <a:gd name="connsiteX36" fmla="*/ 299761 w 483133"/>
                <a:gd name="connsiteY36" fmla="*/ 420606 h 725156"/>
                <a:gd name="connsiteX37" fmla="*/ 330623 w 483133"/>
                <a:gd name="connsiteY37" fmla="*/ 306908 h 725156"/>
                <a:gd name="connsiteX38" fmla="*/ 340909 w 483133"/>
                <a:gd name="connsiteY38" fmla="*/ 302035 h 725156"/>
                <a:gd name="connsiteX39" fmla="*/ 362566 w 483133"/>
                <a:gd name="connsiteY39" fmla="*/ 300411 h 725156"/>
                <a:gd name="connsiteX40" fmla="*/ 438004 w 483133"/>
                <a:gd name="connsiteY40" fmla="*/ 232734 h 725156"/>
                <a:gd name="connsiteX41" fmla="*/ 472294 w 483133"/>
                <a:gd name="connsiteY41" fmla="*/ 155310 h 725156"/>
                <a:gd name="connsiteX42" fmla="*/ 477528 w 483133"/>
                <a:gd name="connsiteY42" fmla="*/ 104958 h 725156"/>
                <a:gd name="connsiteX43" fmla="*/ 483123 w 483133"/>
                <a:gd name="connsiteY43" fmla="*/ 32227 h 725156"/>
                <a:gd name="connsiteX44" fmla="*/ 461647 w 483133"/>
                <a:gd name="connsiteY44" fmla="*/ 103 h 72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3133" h="725156">
                  <a:moveTo>
                    <a:pt x="461647" y="103"/>
                  </a:moveTo>
                  <a:cubicBezTo>
                    <a:pt x="448472" y="-1160"/>
                    <a:pt x="439809" y="9307"/>
                    <a:pt x="434756" y="26813"/>
                  </a:cubicBezTo>
                  <a:cubicBezTo>
                    <a:pt x="428259" y="49372"/>
                    <a:pt x="425552" y="72653"/>
                    <a:pt x="424830" y="96115"/>
                  </a:cubicBezTo>
                  <a:cubicBezTo>
                    <a:pt x="424108" y="119757"/>
                    <a:pt x="421040" y="142858"/>
                    <a:pt x="414362" y="165597"/>
                  </a:cubicBezTo>
                  <a:cubicBezTo>
                    <a:pt x="411114" y="176967"/>
                    <a:pt x="405700" y="186171"/>
                    <a:pt x="394149" y="190863"/>
                  </a:cubicBezTo>
                  <a:cubicBezTo>
                    <a:pt x="377546" y="197721"/>
                    <a:pt x="364191" y="209633"/>
                    <a:pt x="349933" y="220461"/>
                  </a:cubicBezTo>
                  <a:cubicBezTo>
                    <a:pt x="319613" y="243381"/>
                    <a:pt x="286767" y="255654"/>
                    <a:pt x="247424" y="245005"/>
                  </a:cubicBezTo>
                  <a:cubicBezTo>
                    <a:pt x="222880" y="238328"/>
                    <a:pt x="207720" y="220822"/>
                    <a:pt x="190936" y="204940"/>
                  </a:cubicBezTo>
                  <a:cubicBezTo>
                    <a:pt x="170001" y="184908"/>
                    <a:pt x="160075" y="184006"/>
                    <a:pt x="135892" y="200970"/>
                  </a:cubicBezTo>
                  <a:cubicBezTo>
                    <a:pt x="113693" y="216491"/>
                    <a:pt x="97090" y="237426"/>
                    <a:pt x="79403" y="259083"/>
                  </a:cubicBezTo>
                  <a:cubicBezTo>
                    <a:pt x="73808" y="252947"/>
                    <a:pt x="73989" y="247352"/>
                    <a:pt x="72726" y="241938"/>
                  </a:cubicBezTo>
                  <a:cubicBezTo>
                    <a:pt x="69477" y="227319"/>
                    <a:pt x="66048" y="212520"/>
                    <a:pt x="58107" y="199526"/>
                  </a:cubicBezTo>
                  <a:cubicBezTo>
                    <a:pt x="43489" y="175343"/>
                    <a:pt x="19666" y="176065"/>
                    <a:pt x="5770" y="200970"/>
                  </a:cubicBezTo>
                  <a:cubicBezTo>
                    <a:pt x="536" y="210174"/>
                    <a:pt x="-1268" y="220281"/>
                    <a:pt x="897" y="230929"/>
                  </a:cubicBezTo>
                  <a:cubicBezTo>
                    <a:pt x="11184" y="279837"/>
                    <a:pt x="28690" y="326219"/>
                    <a:pt x="48181" y="371879"/>
                  </a:cubicBezTo>
                  <a:cubicBezTo>
                    <a:pt x="53235" y="383790"/>
                    <a:pt x="62078" y="386316"/>
                    <a:pt x="73448" y="383609"/>
                  </a:cubicBezTo>
                  <a:cubicBezTo>
                    <a:pt x="87344" y="380181"/>
                    <a:pt x="97631" y="375488"/>
                    <a:pt x="101602" y="358163"/>
                  </a:cubicBezTo>
                  <a:cubicBezTo>
                    <a:pt x="110986" y="316834"/>
                    <a:pt x="128131" y="278213"/>
                    <a:pt x="148344" y="240855"/>
                  </a:cubicBezTo>
                  <a:cubicBezTo>
                    <a:pt x="150690" y="236523"/>
                    <a:pt x="153758" y="231831"/>
                    <a:pt x="158812" y="233816"/>
                  </a:cubicBezTo>
                  <a:cubicBezTo>
                    <a:pt x="164948" y="236162"/>
                    <a:pt x="161880" y="241396"/>
                    <a:pt x="160075" y="245547"/>
                  </a:cubicBezTo>
                  <a:cubicBezTo>
                    <a:pt x="155382" y="255834"/>
                    <a:pt x="150871" y="266121"/>
                    <a:pt x="145637" y="276047"/>
                  </a:cubicBezTo>
                  <a:cubicBezTo>
                    <a:pt x="118024" y="329828"/>
                    <a:pt x="103947" y="388302"/>
                    <a:pt x="91676" y="446595"/>
                  </a:cubicBezTo>
                  <a:cubicBezTo>
                    <a:pt x="80847" y="497849"/>
                    <a:pt x="75252" y="550367"/>
                    <a:pt x="69477" y="602524"/>
                  </a:cubicBezTo>
                  <a:cubicBezTo>
                    <a:pt x="66048" y="632302"/>
                    <a:pt x="62800" y="662441"/>
                    <a:pt x="66770" y="692400"/>
                  </a:cubicBezTo>
                  <a:cubicBezTo>
                    <a:pt x="69657" y="714418"/>
                    <a:pt x="78681" y="726329"/>
                    <a:pt x="96368" y="725065"/>
                  </a:cubicBezTo>
                  <a:cubicBezTo>
                    <a:pt x="116220" y="723802"/>
                    <a:pt x="125243" y="709725"/>
                    <a:pt x="126687" y="690415"/>
                  </a:cubicBezTo>
                  <a:cubicBezTo>
                    <a:pt x="127229" y="683015"/>
                    <a:pt x="128492" y="533222"/>
                    <a:pt x="154841" y="477456"/>
                  </a:cubicBezTo>
                  <a:cubicBezTo>
                    <a:pt x="162963" y="459769"/>
                    <a:pt x="175235" y="453272"/>
                    <a:pt x="191658" y="451468"/>
                  </a:cubicBezTo>
                  <a:cubicBezTo>
                    <a:pt x="206637" y="449843"/>
                    <a:pt x="218368" y="457423"/>
                    <a:pt x="223602" y="467530"/>
                  </a:cubicBezTo>
                  <a:cubicBezTo>
                    <a:pt x="239844" y="498030"/>
                    <a:pt x="238762" y="540441"/>
                    <a:pt x="240205" y="574551"/>
                  </a:cubicBezTo>
                  <a:cubicBezTo>
                    <a:pt x="241649" y="609201"/>
                    <a:pt x="244176" y="643852"/>
                    <a:pt x="251214" y="677962"/>
                  </a:cubicBezTo>
                  <a:cubicBezTo>
                    <a:pt x="252838" y="686083"/>
                    <a:pt x="253380" y="694566"/>
                    <a:pt x="257170" y="701965"/>
                  </a:cubicBezTo>
                  <a:cubicBezTo>
                    <a:pt x="263667" y="715501"/>
                    <a:pt x="269081" y="726870"/>
                    <a:pt x="300303" y="720915"/>
                  </a:cubicBezTo>
                  <a:cubicBezTo>
                    <a:pt x="315282" y="715320"/>
                    <a:pt x="310229" y="698897"/>
                    <a:pt x="308966" y="688430"/>
                  </a:cubicBezTo>
                  <a:cubicBezTo>
                    <a:pt x="307522" y="675435"/>
                    <a:pt x="304273" y="662622"/>
                    <a:pt x="302288" y="649628"/>
                  </a:cubicBezTo>
                  <a:cubicBezTo>
                    <a:pt x="292904" y="586642"/>
                    <a:pt x="286407" y="523296"/>
                    <a:pt x="294167" y="459589"/>
                  </a:cubicBezTo>
                  <a:cubicBezTo>
                    <a:pt x="295791" y="446595"/>
                    <a:pt x="298498" y="433781"/>
                    <a:pt x="299761" y="420606"/>
                  </a:cubicBezTo>
                  <a:cubicBezTo>
                    <a:pt x="303552" y="381083"/>
                    <a:pt x="321057" y="345168"/>
                    <a:pt x="330623" y="306908"/>
                  </a:cubicBezTo>
                  <a:cubicBezTo>
                    <a:pt x="331886" y="301855"/>
                    <a:pt x="338202" y="297704"/>
                    <a:pt x="340909" y="302035"/>
                  </a:cubicBezTo>
                  <a:cubicBezTo>
                    <a:pt x="350114" y="315932"/>
                    <a:pt x="356791" y="305464"/>
                    <a:pt x="362566" y="300411"/>
                  </a:cubicBezTo>
                  <a:cubicBezTo>
                    <a:pt x="388013" y="278213"/>
                    <a:pt x="413640" y="256195"/>
                    <a:pt x="438004" y="232734"/>
                  </a:cubicBezTo>
                  <a:cubicBezTo>
                    <a:pt x="459661" y="211979"/>
                    <a:pt x="472114" y="186532"/>
                    <a:pt x="472294" y="155310"/>
                  </a:cubicBezTo>
                  <a:cubicBezTo>
                    <a:pt x="472475" y="138526"/>
                    <a:pt x="476085" y="121742"/>
                    <a:pt x="477528" y="104958"/>
                  </a:cubicBezTo>
                  <a:cubicBezTo>
                    <a:pt x="479874" y="80774"/>
                    <a:pt x="482942" y="56410"/>
                    <a:pt x="483123" y="32227"/>
                  </a:cubicBezTo>
                  <a:cubicBezTo>
                    <a:pt x="483484" y="14541"/>
                    <a:pt x="474280" y="1366"/>
                    <a:pt x="461647" y="103"/>
                  </a:cubicBezTo>
                  <a:close/>
                </a:path>
              </a:pathLst>
            </a:custGeom>
            <a:solidFill>
              <a:srgbClr val="FFFFFF"/>
            </a:solidFill>
            <a:ln w="1804" cap="flat">
              <a:noFill/>
              <a:prstDash val="solid"/>
              <a:miter/>
            </a:ln>
          </p:spPr>
          <p:txBody>
            <a:bodyPr rtlCol="0" anchor="ctr"/>
            <a:lstStyle/>
            <a:p>
              <a:endParaRPr lang="en-US"/>
            </a:p>
          </p:txBody>
        </p:sp>
        <p:sp>
          <p:nvSpPr>
            <p:cNvPr id="53" name="Freeform 1067">
              <a:extLst>
                <a:ext uri="{FF2B5EF4-FFF2-40B4-BE49-F238E27FC236}">
                  <a16:creationId xmlns:a16="http://schemas.microsoft.com/office/drawing/2014/main" id="{D16DA78F-338A-8D2F-1574-AB2DB14E9FAF}"/>
                </a:ext>
              </a:extLst>
            </p:cNvPr>
            <p:cNvSpPr/>
            <p:nvPr/>
          </p:nvSpPr>
          <p:spPr>
            <a:xfrm>
              <a:off x="9471030" y="3651524"/>
              <a:ext cx="3255" cy="7222"/>
            </a:xfrm>
            <a:custGeom>
              <a:avLst/>
              <a:gdLst>
                <a:gd name="connsiteX0" fmla="*/ 3256 w 3255"/>
                <a:gd name="connsiteY0" fmla="*/ 0 h 7222"/>
                <a:gd name="connsiteX1" fmla="*/ 8 w 3255"/>
                <a:gd name="connsiteY1" fmla="*/ 7219 h 7222"/>
                <a:gd name="connsiteX2" fmla="*/ 3256 w 3255"/>
                <a:gd name="connsiteY2" fmla="*/ 0 h 7222"/>
              </a:gdLst>
              <a:ahLst/>
              <a:cxnLst>
                <a:cxn ang="0">
                  <a:pos x="connsiteX0" y="connsiteY0"/>
                </a:cxn>
                <a:cxn ang="0">
                  <a:pos x="connsiteX1" y="connsiteY1"/>
                </a:cxn>
                <a:cxn ang="0">
                  <a:pos x="connsiteX2" y="connsiteY2"/>
                </a:cxn>
              </a:cxnLst>
              <a:rect l="l" t="t" r="r" b="b"/>
              <a:pathLst>
                <a:path w="3255" h="7222">
                  <a:moveTo>
                    <a:pt x="3256" y="0"/>
                  </a:moveTo>
                  <a:cubicBezTo>
                    <a:pt x="2895" y="722"/>
                    <a:pt x="-173" y="7399"/>
                    <a:pt x="8" y="7219"/>
                  </a:cubicBezTo>
                  <a:cubicBezTo>
                    <a:pt x="1270" y="6677"/>
                    <a:pt x="2353" y="3429"/>
                    <a:pt x="3256" y="0"/>
                  </a:cubicBezTo>
                  <a:close/>
                </a:path>
              </a:pathLst>
            </a:custGeom>
            <a:solidFill>
              <a:srgbClr val="FFFFFF"/>
            </a:solidFill>
            <a:ln w="1804" cap="flat">
              <a:noFill/>
              <a:prstDash val="solid"/>
              <a:miter/>
            </a:ln>
          </p:spPr>
          <p:txBody>
            <a:bodyPr rtlCol="0" anchor="ctr"/>
            <a:lstStyle/>
            <a:p>
              <a:endParaRPr lang="en-US"/>
            </a:p>
          </p:txBody>
        </p:sp>
        <p:sp>
          <p:nvSpPr>
            <p:cNvPr id="54" name="Freeform 1068">
              <a:extLst>
                <a:ext uri="{FF2B5EF4-FFF2-40B4-BE49-F238E27FC236}">
                  <a16:creationId xmlns:a16="http://schemas.microsoft.com/office/drawing/2014/main" id="{D0198F12-05E7-CAF2-D768-0CD1CA67075F}"/>
                </a:ext>
              </a:extLst>
            </p:cNvPr>
            <p:cNvSpPr/>
            <p:nvPr/>
          </p:nvSpPr>
          <p:spPr>
            <a:xfrm>
              <a:off x="8280452" y="3886139"/>
              <a:ext cx="838300" cy="384069"/>
            </a:xfrm>
            <a:custGeom>
              <a:avLst/>
              <a:gdLst>
                <a:gd name="connsiteX0" fmla="*/ 802386 w 838300"/>
                <a:gd name="connsiteY0" fmla="*/ 12272 h 384069"/>
                <a:gd name="connsiteX1" fmla="*/ 695546 w 838300"/>
                <a:gd name="connsiteY1" fmla="*/ 44758 h 384069"/>
                <a:gd name="connsiteX2" fmla="*/ 586720 w 838300"/>
                <a:gd name="connsiteY2" fmla="*/ 71829 h 384069"/>
                <a:gd name="connsiteX3" fmla="*/ 379536 w 838300"/>
                <a:gd name="connsiteY3" fmla="*/ 138062 h 384069"/>
                <a:gd name="connsiteX4" fmla="*/ 185166 w 838300"/>
                <a:gd name="connsiteY4" fmla="*/ 192926 h 384069"/>
                <a:gd name="connsiteX5" fmla="*/ 31403 w 838300"/>
                <a:gd name="connsiteY5" fmla="*/ 210252 h 384069"/>
                <a:gd name="connsiteX6" fmla="*/ 181 w 838300"/>
                <a:gd name="connsiteY6" fmla="*/ 205198 h 384069"/>
                <a:gd name="connsiteX7" fmla="*/ 0 w 838300"/>
                <a:gd name="connsiteY7" fmla="*/ 209891 h 384069"/>
                <a:gd name="connsiteX8" fmla="*/ 0 w 838300"/>
                <a:gd name="connsiteY8" fmla="*/ 210071 h 384069"/>
                <a:gd name="connsiteX9" fmla="*/ 0 w 838300"/>
                <a:gd name="connsiteY9" fmla="*/ 212057 h 384069"/>
                <a:gd name="connsiteX10" fmla="*/ 0 w 838300"/>
                <a:gd name="connsiteY10" fmla="*/ 212237 h 384069"/>
                <a:gd name="connsiteX11" fmla="*/ 0 w 838300"/>
                <a:gd name="connsiteY11" fmla="*/ 214403 h 384069"/>
                <a:gd name="connsiteX12" fmla="*/ 0 w 838300"/>
                <a:gd name="connsiteY12" fmla="*/ 214403 h 384069"/>
                <a:gd name="connsiteX13" fmla="*/ 181 w 838300"/>
                <a:gd name="connsiteY13" fmla="*/ 216388 h 384069"/>
                <a:gd name="connsiteX14" fmla="*/ 181 w 838300"/>
                <a:gd name="connsiteY14" fmla="*/ 216749 h 384069"/>
                <a:gd name="connsiteX15" fmla="*/ 722 w 838300"/>
                <a:gd name="connsiteY15" fmla="*/ 220900 h 384069"/>
                <a:gd name="connsiteX16" fmla="*/ 722 w 838300"/>
                <a:gd name="connsiteY16" fmla="*/ 221260 h 384069"/>
                <a:gd name="connsiteX17" fmla="*/ 1083 w 838300"/>
                <a:gd name="connsiteY17" fmla="*/ 223065 h 384069"/>
                <a:gd name="connsiteX18" fmla="*/ 1083 w 838300"/>
                <a:gd name="connsiteY18" fmla="*/ 223427 h 384069"/>
                <a:gd name="connsiteX19" fmla="*/ 1625 w 838300"/>
                <a:gd name="connsiteY19" fmla="*/ 225592 h 384069"/>
                <a:gd name="connsiteX20" fmla="*/ 1625 w 838300"/>
                <a:gd name="connsiteY20" fmla="*/ 225772 h 384069"/>
                <a:gd name="connsiteX21" fmla="*/ 2166 w 838300"/>
                <a:gd name="connsiteY21" fmla="*/ 227758 h 384069"/>
                <a:gd name="connsiteX22" fmla="*/ 2346 w 838300"/>
                <a:gd name="connsiteY22" fmla="*/ 228299 h 384069"/>
                <a:gd name="connsiteX23" fmla="*/ 3971 w 838300"/>
                <a:gd name="connsiteY23" fmla="*/ 233172 h 384069"/>
                <a:gd name="connsiteX24" fmla="*/ 4151 w 838300"/>
                <a:gd name="connsiteY24" fmla="*/ 233713 h 384069"/>
                <a:gd name="connsiteX25" fmla="*/ 5053 w 838300"/>
                <a:gd name="connsiteY25" fmla="*/ 235879 h 384069"/>
                <a:gd name="connsiteX26" fmla="*/ 5234 w 838300"/>
                <a:gd name="connsiteY26" fmla="*/ 236421 h 384069"/>
                <a:gd name="connsiteX27" fmla="*/ 6497 w 838300"/>
                <a:gd name="connsiteY27" fmla="*/ 239128 h 384069"/>
                <a:gd name="connsiteX28" fmla="*/ 6858 w 838300"/>
                <a:gd name="connsiteY28" fmla="*/ 239669 h 384069"/>
                <a:gd name="connsiteX29" fmla="*/ 7941 w 838300"/>
                <a:gd name="connsiteY29" fmla="*/ 242015 h 384069"/>
                <a:gd name="connsiteX30" fmla="*/ 8302 w 838300"/>
                <a:gd name="connsiteY30" fmla="*/ 242917 h 384069"/>
                <a:gd name="connsiteX31" fmla="*/ 9926 w 838300"/>
                <a:gd name="connsiteY31" fmla="*/ 245986 h 384069"/>
                <a:gd name="connsiteX32" fmla="*/ 51255 w 838300"/>
                <a:gd name="connsiteY32" fmla="*/ 353548 h 384069"/>
                <a:gd name="connsiteX33" fmla="*/ 121459 w 838300"/>
                <a:gd name="connsiteY33" fmla="*/ 376288 h 384069"/>
                <a:gd name="connsiteX34" fmla="*/ 162065 w 838300"/>
                <a:gd name="connsiteY34" fmla="*/ 356977 h 384069"/>
                <a:gd name="connsiteX35" fmla="*/ 262770 w 838300"/>
                <a:gd name="connsiteY35" fmla="*/ 313663 h 384069"/>
                <a:gd name="connsiteX36" fmla="*/ 279013 w 838300"/>
                <a:gd name="connsiteY36" fmla="*/ 287675 h 384069"/>
                <a:gd name="connsiteX37" fmla="*/ 351021 w 838300"/>
                <a:gd name="connsiteY37" fmla="*/ 242015 h 384069"/>
                <a:gd name="connsiteX38" fmla="*/ 373942 w 838300"/>
                <a:gd name="connsiteY38" fmla="*/ 259341 h 384069"/>
                <a:gd name="connsiteX39" fmla="*/ 447395 w 838300"/>
                <a:gd name="connsiteY39" fmla="*/ 224690 h 384069"/>
                <a:gd name="connsiteX40" fmla="*/ 468149 w 838300"/>
                <a:gd name="connsiteY40" fmla="*/ 199423 h 384069"/>
                <a:gd name="connsiteX41" fmla="*/ 516696 w 838300"/>
                <a:gd name="connsiteY41" fmla="*/ 118030 h 384069"/>
                <a:gd name="connsiteX42" fmla="*/ 638336 w 838300"/>
                <a:gd name="connsiteY42" fmla="*/ 113518 h 384069"/>
                <a:gd name="connsiteX43" fmla="*/ 670460 w 838300"/>
                <a:gd name="connsiteY43" fmla="*/ 122722 h 384069"/>
                <a:gd name="connsiteX44" fmla="*/ 696268 w 838300"/>
                <a:gd name="connsiteY44" fmla="*/ 111352 h 384069"/>
                <a:gd name="connsiteX45" fmla="*/ 717744 w 838300"/>
                <a:gd name="connsiteY45" fmla="*/ 88251 h 384069"/>
                <a:gd name="connsiteX46" fmla="*/ 777481 w 838300"/>
                <a:gd name="connsiteY46" fmla="*/ 64248 h 384069"/>
                <a:gd name="connsiteX47" fmla="*/ 822238 w 838300"/>
                <a:gd name="connsiteY47" fmla="*/ 58473 h 384069"/>
                <a:gd name="connsiteX48" fmla="*/ 830901 w 838300"/>
                <a:gd name="connsiteY48" fmla="*/ 28876 h 384069"/>
                <a:gd name="connsiteX49" fmla="*/ 832164 w 838300"/>
                <a:gd name="connsiteY49" fmla="*/ 17687 h 384069"/>
                <a:gd name="connsiteX50" fmla="*/ 833067 w 838300"/>
                <a:gd name="connsiteY50" fmla="*/ 13355 h 384069"/>
                <a:gd name="connsiteX51" fmla="*/ 833428 w 838300"/>
                <a:gd name="connsiteY51" fmla="*/ 12092 h 384069"/>
                <a:gd name="connsiteX52" fmla="*/ 834330 w 838300"/>
                <a:gd name="connsiteY52" fmla="*/ 9024 h 384069"/>
                <a:gd name="connsiteX53" fmla="*/ 834691 w 838300"/>
                <a:gd name="connsiteY53" fmla="*/ 7941 h 384069"/>
                <a:gd name="connsiteX54" fmla="*/ 836135 w 838300"/>
                <a:gd name="connsiteY54" fmla="*/ 4512 h 384069"/>
                <a:gd name="connsiteX55" fmla="*/ 836315 w 838300"/>
                <a:gd name="connsiteY55" fmla="*/ 3970 h 384069"/>
                <a:gd name="connsiteX56" fmla="*/ 838300 w 838300"/>
                <a:gd name="connsiteY56" fmla="*/ 0 h 384069"/>
                <a:gd name="connsiteX57" fmla="*/ 838300 w 838300"/>
                <a:gd name="connsiteY57" fmla="*/ 0 h 384069"/>
                <a:gd name="connsiteX58" fmla="*/ 802386 w 838300"/>
                <a:gd name="connsiteY58" fmla="*/ 12272 h 38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38300" h="384069">
                  <a:moveTo>
                    <a:pt x="802386" y="12272"/>
                  </a:moveTo>
                  <a:cubicBezTo>
                    <a:pt x="767013" y="23822"/>
                    <a:pt x="731460" y="34832"/>
                    <a:pt x="695546" y="44758"/>
                  </a:cubicBezTo>
                  <a:cubicBezTo>
                    <a:pt x="659451" y="54684"/>
                    <a:pt x="622815" y="62083"/>
                    <a:pt x="586720" y="71829"/>
                  </a:cubicBezTo>
                  <a:cubicBezTo>
                    <a:pt x="516696" y="90778"/>
                    <a:pt x="448297" y="115142"/>
                    <a:pt x="379536" y="138062"/>
                  </a:cubicBezTo>
                  <a:cubicBezTo>
                    <a:pt x="315468" y="159358"/>
                    <a:pt x="251039" y="177767"/>
                    <a:pt x="185166" y="192926"/>
                  </a:cubicBezTo>
                  <a:cubicBezTo>
                    <a:pt x="135536" y="204296"/>
                    <a:pt x="82657" y="215666"/>
                    <a:pt x="31403" y="210252"/>
                  </a:cubicBezTo>
                  <a:cubicBezTo>
                    <a:pt x="20935" y="209169"/>
                    <a:pt x="10287" y="207545"/>
                    <a:pt x="181" y="205198"/>
                  </a:cubicBezTo>
                  <a:cubicBezTo>
                    <a:pt x="0" y="206823"/>
                    <a:pt x="0" y="208447"/>
                    <a:pt x="0" y="209891"/>
                  </a:cubicBezTo>
                  <a:cubicBezTo>
                    <a:pt x="0" y="209891"/>
                    <a:pt x="0" y="210071"/>
                    <a:pt x="0" y="210071"/>
                  </a:cubicBezTo>
                  <a:cubicBezTo>
                    <a:pt x="0" y="210793"/>
                    <a:pt x="0" y="211334"/>
                    <a:pt x="0" y="212057"/>
                  </a:cubicBezTo>
                  <a:cubicBezTo>
                    <a:pt x="0" y="212057"/>
                    <a:pt x="0" y="212237"/>
                    <a:pt x="0" y="212237"/>
                  </a:cubicBezTo>
                  <a:cubicBezTo>
                    <a:pt x="0" y="212959"/>
                    <a:pt x="0" y="213681"/>
                    <a:pt x="0" y="214403"/>
                  </a:cubicBezTo>
                  <a:cubicBezTo>
                    <a:pt x="0" y="214403"/>
                    <a:pt x="0" y="214403"/>
                    <a:pt x="0" y="214403"/>
                  </a:cubicBezTo>
                  <a:cubicBezTo>
                    <a:pt x="0" y="215125"/>
                    <a:pt x="0" y="215666"/>
                    <a:pt x="181" y="216388"/>
                  </a:cubicBezTo>
                  <a:cubicBezTo>
                    <a:pt x="181" y="216568"/>
                    <a:pt x="181" y="216568"/>
                    <a:pt x="181" y="216749"/>
                  </a:cubicBezTo>
                  <a:cubicBezTo>
                    <a:pt x="361" y="218193"/>
                    <a:pt x="361" y="219456"/>
                    <a:pt x="722" y="220900"/>
                  </a:cubicBezTo>
                  <a:cubicBezTo>
                    <a:pt x="722" y="221080"/>
                    <a:pt x="722" y="221080"/>
                    <a:pt x="722" y="221260"/>
                  </a:cubicBezTo>
                  <a:cubicBezTo>
                    <a:pt x="902" y="221802"/>
                    <a:pt x="902" y="222524"/>
                    <a:pt x="1083" y="223065"/>
                  </a:cubicBezTo>
                  <a:cubicBezTo>
                    <a:pt x="1083" y="223246"/>
                    <a:pt x="1083" y="223246"/>
                    <a:pt x="1083" y="223427"/>
                  </a:cubicBezTo>
                  <a:cubicBezTo>
                    <a:pt x="1264" y="224148"/>
                    <a:pt x="1444" y="224870"/>
                    <a:pt x="1625" y="225592"/>
                  </a:cubicBezTo>
                  <a:cubicBezTo>
                    <a:pt x="1625" y="225592"/>
                    <a:pt x="1625" y="225772"/>
                    <a:pt x="1625" y="225772"/>
                  </a:cubicBezTo>
                  <a:cubicBezTo>
                    <a:pt x="1805" y="226494"/>
                    <a:pt x="1985" y="227036"/>
                    <a:pt x="2166" y="227758"/>
                  </a:cubicBezTo>
                  <a:cubicBezTo>
                    <a:pt x="2166" y="227938"/>
                    <a:pt x="2346" y="228119"/>
                    <a:pt x="2346" y="228299"/>
                  </a:cubicBezTo>
                  <a:cubicBezTo>
                    <a:pt x="2888" y="229743"/>
                    <a:pt x="3429" y="231367"/>
                    <a:pt x="3971" y="233172"/>
                  </a:cubicBezTo>
                  <a:cubicBezTo>
                    <a:pt x="3971" y="233353"/>
                    <a:pt x="4151" y="233533"/>
                    <a:pt x="4151" y="233713"/>
                  </a:cubicBezTo>
                  <a:cubicBezTo>
                    <a:pt x="4512" y="234435"/>
                    <a:pt x="4692" y="235157"/>
                    <a:pt x="5053" y="235879"/>
                  </a:cubicBezTo>
                  <a:cubicBezTo>
                    <a:pt x="5053" y="236060"/>
                    <a:pt x="5234" y="236240"/>
                    <a:pt x="5234" y="236421"/>
                  </a:cubicBezTo>
                  <a:cubicBezTo>
                    <a:pt x="5595" y="237323"/>
                    <a:pt x="5956" y="238225"/>
                    <a:pt x="6497" y="239128"/>
                  </a:cubicBezTo>
                  <a:cubicBezTo>
                    <a:pt x="6497" y="239308"/>
                    <a:pt x="6678" y="239488"/>
                    <a:pt x="6858" y="239669"/>
                  </a:cubicBezTo>
                  <a:cubicBezTo>
                    <a:pt x="7219" y="240391"/>
                    <a:pt x="7580" y="241293"/>
                    <a:pt x="7941" y="242015"/>
                  </a:cubicBezTo>
                  <a:cubicBezTo>
                    <a:pt x="8121" y="242376"/>
                    <a:pt x="8121" y="242556"/>
                    <a:pt x="8302" y="242917"/>
                  </a:cubicBezTo>
                  <a:cubicBezTo>
                    <a:pt x="8843" y="244000"/>
                    <a:pt x="9385" y="244903"/>
                    <a:pt x="9926" y="245986"/>
                  </a:cubicBezTo>
                  <a:cubicBezTo>
                    <a:pt x="27432" y="280276"/>
                    <a:pt x="33749" y="319078"/>
                    <a:pt x="51255" y="353548"/>
                  </a:cubicBezTo>
                  <a:cubicBezTo>
                    <a:pt x="66414" y="383326"/>
                    <a:pt x="91681" y="392169"/>
                    <a:pt x="121459" y="376288"/>
                  </a:cubicBezTo>
                  <a:cubicBezTo>
                    <a:pt x="134814" y="369249"/>
                    <a:pt x="148891" y="363835"/>
                    <a:pt x="162065" y="356977"/>
                  </a:cubicBezTo>
                  <a:cubicBezTo>
                    <a:pt x="194371" y="339832"/>
                    <a:pt x="231187" y="332974"/>
                    <a:pt x="262770" y="313663"/>
                  </a:cubicBezTo>
                  <a:cubicBezTo>
                    <a:pt x="273598" y="307166"/>
                    <a:pt x="278471" y="301030"/>
                    <a:pt x="279013" y="287675"/>
                  </a:cubicBezTo>
                  <a:cubicBezTo>
                    <a:pt x="280276" y="252843"/>
                    <a:pt x="319258" y="227397"/>
                    <a:pt x="351021" y="242015"/>
                  </a:cubicBezTo>
                  <a:cubicBezTo>
                    <a:pt x="364918" y="248512"/>
                    <a:pt x="361670" y="262950"/>
                    <a:pt x="373942" y="259341"/>
                  </a:cubicBezTo>
                  <a:cubicBezTo>
                    <a:pt x="393794" y="253566"/>
                    <a:pt x="424113" y="234435"/>
                    <a:pt x="447395" y="224690"/>
                  </a:cubicBezTo>
                  <a:cubicBezTo>
                    <a:pt x="463457" y="214764"/>
                    <a:pt x="467247" y="212959"/>
                    <a:pt x="468149" y="199423"/>
                  </a:cubicBezTo>
                  <a:cubicBezTo>
                    <a:pt x="470495" y="165675"/>
                    <a:pt x="488181" y="134272"/>
                    <a:pt x="516696" y="118030"/>
                  </a:cubicBezTo>
                  <a:cubicBezTo>
                    <a:pt x="556220" y="95651"/>
                    <a:pt x="597007" y="87891"/>
                    <a:pt x="638336" y="113518"/>
                  </a:cubicBezTo>
                  <a:cubicBezTo>
                    <a:pt x="648984" y="120195"/>
                    <a:pt x="659451" y="127595"/>
                    <a:pt x="670460" y="122722"/>
                  </a:cubicBezTo>
                  <a:cubicBezTo>
                    <a:pt x="679123" y="118932"/>
                    <a:pt x="687244" y="113879"/>
                    <a:pt x="696268" y="111352"/>
                  </a:cubicBezTo>
                  <a:cubicBezTo>
                    <a:pt x="708721" y="107923"/>
                    <a:pt x="713773" y="99982"/>
                    <a:pt x="717744" y="88251"/>
                  </a:cubicBezTo>
                  <a:cubicBezTo>
                    <a:pt x="727850" y="58473"/>
                    <a:pt x="748063" y="51074"/>
                    <a:pt x="777481" y="64248"/>
                  </a:cubicBezTo>
                  <a:cubicBezTo>
                    <a:pt x="795709" y="72370"/>
                    <a:pt x="806898" y="64248"/>
                    <a:pt x="822238" y="58473"/>
                  </a:cubicBezTo>
                  <a:cubicBezTo>
                    <a:pt x="837037" y="52879"/>
                    <a:pt x="828194" y="38802"/>
                    <a:pt x="830901" y="28876"/>
                  </a:cubicBezTo>
                  <a:cubicBezTo>
                    <a:pt x="831803" y="25266"/>
                    <a:pt x="831443" y="21476"/>
                    <a:pt x="832164" y="17687"/>
                  </a:cubicBezTo>
                  <a:cubicBezTo>
                    <a:pt x="832525" y="16243"/>
                    <a:pt x="832706" y="14799"/>
                    <a:pt x="833067" y="13355"/>
                  </a:cubicBezTo>
                  <a:cubicBezTo>
                    <a:pt x="833247" y="12994"/>
                    <a:pt x="833247" y="12633"/>
                    <a:pt x="833428" y="12092"/>
                  </a:cubicBezTo>
                  <a:cubicBezTo>
                    <a:pt x="833788" y="11009"/>
                    <a:pt x="833969" y="10106"/>
                    <a:pt x="834330" y="9024"/>
                  </a:cubicBezTo>
                  <a:cubicBezTo>
                    <a:pt x="834511" y="8663"/>
                    <a:pt x="834511" y="8302"/>
                    <a:pt x="834691" y="7941"/>
                  </a:cubicBezTo>
                  <a:cubicBezTo>
                    <a:pt x="835052" y="6858"/>
                    <a:pt x="835593" y="5594"/>
                    <a:pt x="836135" y="4512"/>
                  </a:cubicBezTo>
                  <a:cubicBezTo>
                    <a:pt x="836135" y="4331"/>
                    <a:pt x="836315" y="4151"/>
                    <a:pt x="836315" y="3970"/>
                  </a:cubicBezTo>
                  <a:cubicBezTo>
                    <a:pt x="836857" y="2707"/>
                    <a:pt x="837579" y="1263"/>
                    <a:pt x="838300" y="0"/>
                  </a:cubicBezTo>
                  <a:lnTo>
                    <a:pt x="838300" y="0"/>
                  </a:lnTo>
                  <a:cubicBezTo>
                    <a:pt x="826389" y="4331"/>
                    <a:pt x="814478" y="8302"/>
                    <a:pt x="802386" y="12272"/>
                  </a:cubicBezTo>
                  <a:close/>
                </a:path>
              </a:pathLst>
            </a:custGeom>
            <a:solidFill>
              <a:srgbClr val="FFFFFF"/>
            </a:solidFill>
            <a:ln w="1804" cap="flat">
              <a:noFill/>
              <a:prstDash val="solid"/>
              <a:miter/>
            </a:ln>
          </p:spPr>
          <p:txBody>
            <a:bodyPr rtlCol="0" anchor="ctr"/>
            <a:lstStyle/>
            <a:p>
              <a:endParaRPr lang="en-US"/>
            </a:p>
          </p:txBody>
        </p:sp>
        <p:sp>
          <p:nvSpPr>
            <p:cNvPr id="55" name="Freeform 1069">
              <a:extLst>
                <a:ext uri="{FF2B5EF4-FFF2-40B4-BE49-F238E27FC236}">
                  <a16:creationId xmlns:a16="http://schemas.microsoft.com/office/drawing/2014/main" id="{DDCFBD91-2BF8-8964-1018-86BF7078586A}"/>
                </a:ext>
              </a:extLst>
            </p:cNvPr>
            <p:cNvSpPr/>
            <p:nvPr/>
          </p:nvSpPr>
          <p:spPr>
            <a:xfrm>
              <a:off x="9166759" y="3514003"/>
              <a:ext cx="513929" cy="388756"/>
            </a:xfrm>
            <a:custGeom>
              <a:avLst/>
              <a:gdLst>
                <a:gd name="connsiteX0" fmla="*/ 469412 w 513929"/>
                <a:gd name="connsiteY0" fmla="*/ 36817 h 388756"/>
                <a:gd name="connsiteX1" fmla="*/ 467246 w 513929"/>
                <a:gd name="connsiteY1" fmla="*/ 36095 h 388756"/>
                <a:gd name="connsiteX2" fmla="*/ 466344 w 513929"/>
                <a:gd name="connsiteY2" fmla="*/ 35734 h 388756"/>
                <a:gd name="connsiteX3" fmla="*/ 464900 w 513929"/>
                <a:gd name="connsiteY3" fmla="*/ 35192 h 388756"/>
                <a:gd name="connsiteX4" fmla="*/ 463817 w 513929"/>
                <a:gd name="connsiteY4" fmla="*/ 34832 h 388756"/>
                <a:gd name="connsiteX5" fmla="*/ 462374 w 513929"/>
                <a:gd name="connsiteY5" fmla="*/ 34470 h 388756"/>
                <a:gd name="connsiteX6" fmla="*/ 461110 w 513929"/>
                <a:gd name="connsiteY6" fmla="*/ 34110 h 388756"/>
                <a:gd name="connsiteX7" fmla="*/ 459486 w 513929"/>
                <a:gd name="connsiteY7" fmla="*/ 33568 h 388756"/>
                <a:gd name="connsiteX8" fmla="*/ 458223 w 513929"/>
                <a:gd name="connsiteY8" fmla="*/ 33207 h 388756"/>
                <a:gd name="connsiteX9" fmla="*/ 456598 w 513929"/>
                <a:gd name="connsiteY9" fmla="*/ 32666 h 388756"/>
                <a:gd name="connsiteX10" fmla="*/ 455155 w 513929"/>
                <a:gd name="connsiteY10" fmla="*/ 32124 h 388756"/>
                <a:gd name="connsiteX11" fmla="*/ 453711 w 513929"/>
                <a:gd name="connsiteY11" fmla="*/ 31763 h 388756"/>
                <a:gd name="connsiteX12" fmla="*/ 452087 w 513929"/>
                <a:gd name="connsiteY12" fmla="*/ 31222 h 388756"/>
                <a:gd name="connsiteX13" fmla="*/ 450823 w 513929"/>
                <a:gd name="connsiteY13" fmla="*/ 30861 h 388756"/>
                <a:gd name="connsiteX14" fmla="*/ 449018 w 513929"/>
                <a:gd name="connsiteY14" fmla="*/ 30320 h 388756"/>
                <a:gd name="connsiteX15" fmla="*/ 447755 w 513929"/>
                <a:gd name="connsiteY15" fmla="*/ 29959 h 388756"/>
                <a:gd name="connsiteX16" fmla="*/ 445770 w 513929"/>
                <a:gd name="connsiteY16" fmla="*/ 29417 h 388756"/>
                <a:gd name="connsiteX17" fmla="*/ 444506 w 513929"/>
                <a:gd name="connsiteY17" fmla="*/ 29056 h 388756"/>
                <a:gd name="connsiteX18" fmla="*/ 442161 w 513929"/>
                <a:gd name="connsiteY18" fmla="*/ 28335 h 388756"/>
                <a:gd name="connsiteX19" fmla="*/ 440897 w 513929"/>
                <a:gd name="connsiteY19" fmla="*/ 27973 h 388756"/>
                <a:gd name="connsiteX20" fmla="*/ 438551 w 513929"/>
                <a:gd name="connsiteY20" fmla="*/ 27251 h 388756"/>
                <a:gd name="connsiteX21" fmla="*/ 437468 w 513929"/>
                <a:gd name="connsiteY21" fmla="*/ 26891 h 388756"/>
                <a:gd name="connsiteX22" fmla="*/ 423933 w 513929"/>
                <a:gd name="connsiteY22" fmla="*/ 22740 h 388756"/>
                <a:gd name="connsiteX23" fmla="*/ 423391 w 513929"/>
                <a:gd name="connsiteY23" fmla="*/ 22559 h 388756"/>
                <a:gd name="connsiteX24" fmla="*/ 419963 w 513929"/>
                <a:gd name="connsiteY24" fmla="*/ 21476 h 388756"/>
                <a:gd name="connsiteX25" fmla="*/ 419240 w 513929"/>
                <a:gd name="connsiteY25" fmla="*/ 21296 h 388756"/>
                <a:gd name="connsiteX26" fmla="*/ 415811 w 513929"/>
                <a:gd name="connsiteY26" fmla="*/ 20213 h 388756"/>
                <a:gd name="connsiteX27" fmla="*/ 415089 w 513929"/>
                <a:gd name="connsiteY27" fmla="*/ 20033 h 388756"/>
                <a:gd name="connsiteX28" fmla="*/ 411480 w 513929"/>
                <a:gd name="connsiteY28" fmla="*/ 18950 h 388756"/>
                <a:gd name="connsiteX29" fmla="*/ 410939 w 513929"/>
                <a:gd name="connsiteY29" fmla="*/ 18769 h 388756"/>
                <a:gd name="connsiteX30" fmla="*/ 407329 w 513929"/>
                <a:gd name="connsiteY30" fmla="*/ 17687 h 388756"/>
                <a:gd name="connsiteX31" fmla="*/ 406607 w 513929"/>
                <a:gd name="connsiteY31" fmla="*/ 17506 h 388756"/>
                <a:gd name="connsiteX32" fmla="*/ 402818 w 513929"/>
                <a:gd name="connsiteY32" fmla="*/ 16423 h 388756"/>
                <a:gd name="connsiteX33" fmla="*/ 402818 w 513929"/>
                <a:gd name="connsiteY33" fmla="*/ 16423 h 388756"/>
                <a:gd name="connsiteX34" fmla="*/ 371595 w 513929"/>
                <a:gd name="connsiteY34" fmla="*/ 7039 h 388756"/>
                <a:gd name="connsiteX35" fmla="*/ 371235 w 513929"/>
                <a:gd name="connsiteY35" fmla="*/ 6858 h 388756"/>
                <a:gd name="connsiteX36" fmla="*/ 366903 w 513929"/>
                <a:gd name="connsiteY36" fmla="*/ 5595 h 388756"/>
                <a:gd name="connsiteX37" fmla="*/ 366542 w 513929"/>
                <a:gd name="connsiteY37" fmla="*/ 5414 h 388756"/>
                <a:gd name="connsiteX38" fmla="*/ 362211 w 513929"/>
                <a:gd name="connsiteY38" fmla="*/ 4151 h 388756"/>
                <a:gd name="connsiteX39" fmla="*/ 361850 w 513929"/>
                <a:gd name="connsiteY39" fmla="*/ 3971 h 388756"/>
                <a:gd name="connsiteX40" fmla="*/ 357699 w 513929"/>
                <a:gd name="connsiteY40" fmla="*/ 2707 h 388756"/>
                <a:gd name="connsiteX41" fmla="*/ 356797 w 513929"/>
                <a:gd name="connsiteY41" fmla="*/ 2527 h 388756"/>
                <a:gd name="connsiteX42" fmla="*/ 352826 w 513929"/>
                <a:gd name="connsiteY42" fmla="*/ 1263 h 388756"/>
                <a:gd name="connsiteX43" fmla="*/ 352104 w 513929"/>
                <a:gd name="connsiteY43" fmla="*/ 1083 h 388756"/>
                <a:gd name="connsiteX44" fmla="*/ 348134 w 513929"/>
                <a:gd name="connsiteY44" fmla="*/ 0 h 388756"/>
                <a:gd name="connsiteX45" fmla="*/ 347773 w 513929"/>
                <a:gd name="connsiteY45" fmla="*/ 0 h 388756"/>
                <a:gd name="connsiteX46" fmla="*/ 397403 w 513929"/>
                <a:gd name="connsiteY46" fmla="*/ 161704 h 388756"/>
                <a:gd name="connsiteX47" fmla="*/ 351743 w 513929"/>
                <a:gd name="connsiteY47" fmla="*/ 232631 h 388756"/>
                <a:gd name="connsiteX48" fmla="*/ 277388 w 513929"/>
                <a:gd name="connsiteY48" fmla="*/ 273959 h 388756"/>
                <a:gd name="connsiteX49" fmla="*/ 211154 w 513929"/>
                <a:gd name="connsiteY49" fmla="*/ 292368 h 388756"/>
                <a:gd name="connsiteX50" fmla="*/ 130843 w 513929"/>
                <a:gd name="connsiteY50" fmla="*/ 313663 h 388756"/>
                <a:gd name="connsiteX51" fmla="*/ 0 w 513929"/>
                <a:gd name="connsiteY51" fmla="*/ 356255 h 388756"/>
                <a:gd name="connsiteX52" fmla="*/ 12092 w 513929"/>
                <a:gd name="connsiteY52" fmla="*/ 370874 h 388756"/>
                <a:gd name="connsiteX53" fmla="*/ 13536 w 513929"/>
                <a:gd name="connsiteY53" fmla="*/ 373400 h 388756"/>
                <a:gd name="connsiteX54" fmla="*/ 33568 w 513929"/>
                <a:gd name="connsiteY54" fmla="*/ 386936 h 388756"/>
                <a:gd name="connsiteX55" fmla="*/ 172352 w 513929"/>
                <a:gd name="connsiteY55" fmla="*/ 327199 h 388756"/>
                <a:gd name="connsiteX56" fmla="*/ 206642 w 513929"/>
                <a:gd name="connsiteY56" fmla="*/ 319980 h 388756"/>
                <a:gd name="connsiteX57" fmla="*/ 301030 w 513929"/>
                <a:gd name="connsiteY57" fmla="*/ 291645 h 388756"/>
                <a:gd name="connsiteX58" fmla="*/ 318355 w 513929"/>
                <a:gd name="connsiteY58" fmla="*/ 338749 h 388756"/>
                <a:gd name="connsiteX59" fmla="*/ 352285 w 513929"/>
                <a:gd name="connsiteY59" fmla="*/ 342359 h 388756"/>
                <a:gd name="connsiteX60" fmla="*/ 497566 w 513929"/>
                <a:gd name="connsiteY60" fmla="*/ 115142 h 388756"/>
                <a:gd name="connsiteX61" fmla="*/ 469412 w 513929"/>
                <a:gd name="connsiteY61" fmla="*/ 36817 h 38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13929" h="388756">
                  <a:moveTo>
                    <a:pt x="469412" y="36817"/>
                  </a:moveTo>
                  <a:cubicBezTo>
                    <a:pt x="468691" y="36636"/>
                    <a:pt x="467968" y="36275"/>
                    <a:pt x="467246" y="36095"/>
                  </a:cubicBezTo>
                  <a:cubicBezTo>
                    <a:pt x="466886" y="36095"/>
                    <a:pt x="466705" y="35914"/>
                    <a:pt x="466344" y="35734"/>
                  </a:cubicBezTo>
                  <a:cubicBezTo>
                    <a:pt x="465803" y="35553"/>
                    <a:pt x="465441" y="35373"/>
                    <a:pt x="464900" y="35192"/>
                  </a:cubicBezTo>
                  <a:cubicBezTo>
                    <a:pt x="464539" y="35012"/>
                    <a:pt x="464179" y="35012"/>
                    <a:pt x="463817" y="34832"/>
                  </a:cubicBezTo>
                  <a:cubicBezTo>
                    <a:pt x="463276" y="34651"/>
                    <a:pt x="462915" y="34470"/>
                    <a:pt x="462374" y="34470"/>
                  </a:cubicBezTo>
                  <a:cubicBezTo>
                    <a:pt x="462013" y="34290"/>
                    <a:pt x="461651" y="34290"/>
                    <a:pt x="461110" y="34110"/>
                  </a:cubicBezTo>
                  <a:cubicBezTo>
                    <a:pt x="460569" y="33929"/>
                    <a:pt x="460027" y="33749"/>
                    <a:pt x="459486" y="33568"/>
                  </a:cubicBezTo>
                  <a:cubicBezTo>
                    <a:pt x="459125" y="33388"/>
                    <a:pt x="458764" y="33388"/>
                    <a:pt x="458223" y="33207"/>
                  </a:cubicBezTo>
                  <a:cubicBezTo>
                    <a:pt x="457681" y="33027"/>
                    <a:pt x="457139" y="32846"/>
                    <a:pt x="456598" y="32666"/>
                  </a:cubicBezTo>
                  <a:cubicBezTo>
                    <a:pt x="456057" y="32485"/>
                    <a:pt x="455696" y="32305"/>
                    <a:pt x="455155" y="32124"/>
                  </a:cubicBezTo>
                  <a:cubicBezTo>
                    <a:pt x="454613" y="31944"/>
                    <a:pt x="454253" y="31763"/>
                    <a:pt x="453711" y="31763"/>
                  </a:cubicBezTo>
                  <a:cubicBezTo>
                    <a:pt x="453170" y="31583"/>
                    <a:pt x="452628" y="31402"/>
                    <a:pt x="452087" y="31222"/>
                  </a:cubicBezTo>
                  <a:cubicBezTo>
                    <a:pt x="451725" y="31042"/>
                    <a:pt x="451184" y="30861"/>
                    <a:pt x="450823" y="30861"/>
                  </a:cubicBezTo>
                  <a:cubicBezTo>
                    <a:pt x="450282" y="30681"/>
                    <a:pt x="449560" y="30500"/>
                    <a:pt x="449018" y="30320"/>
                  </a:cubicBezTo>
                  <a:cubicBezTo>
                    <a:pt x="448658" y="30139"/>
                    <a:pt x="448116" y="29959"/>
                    <a:pt x="447755" y="29959"/>
                  </a:cubicBezTo>
                  <a:cubicBezTo>
                    <a:pt x="447034" y="29778"/>
                    <a:pt x="446492" y="29598"/>
                    <a:pt x="445770" y="29417"/>
                  </a:cubicBezTo>
                  <a:cubicBezTo>
                    <a:pt x="445409" y="29237"/>
                    <a:pt x="445048" y="29237"/>
                    <a:pt x="444506" y="29056"/>
                  </a:cubicBezTo>
                  <a:cubicBezTo>
                    <a:pt x="443785" y="28876"/>
                    <a:pt x="443063" y="28515"/>
                    <a:pt x="442161" y="28335"/>
                  </a:cubicBezTo>
                  <a:cubicBezTo>
                    <a:pt x="441799" y="28154"/>
                    <a:pt x="441439" y="28154"/>
                    <a:pt x="440897" y="27973"/>
                  </a:cubicBezTo>
                  <a:cubicBezTo>
                    <a:pt x="440175" y="27793"/>
                    <a:pt x="439453" y="27432"/>
                    <a:pt x="438551" y="27251"/>
                  </a:cubicBezTo>
                  <a:cubicBezTo>
                    <a:pt x="438190" y="27071"/>
                    <a:pt x="437829" y="27071"/>
                    <a:pt x="437468" y="26891"/>
                  </a:cubicBezTo>
                  <a:cubicBezTo>
                    <a:pt x="433137" y="25627"/>
                    <a:pt x="428625" y="24184"/>
                    <a:pt x="423933" y="22740"/>
                  </a:cubicBezTo>
                  <a:cubicBezTo>
                    <a:pt x="423752" y="22740"/>
                    <a:pt x="423572" y="22559"/>
                    <a:pt x="423391" y="22559"/>
                  </a:cubicBezTo>
                  <a:cubicBezTo>
                    <a:pt x="422308" y="22198"/>
                    <a:pt x="421225" y="21837"/>
                    <a:pt x="419963" y="21476"/>
                  </a:cubicBezTo>
                  <a:cubicBezTo>
                    <a:pt x="419782" y="21476"/>
                    <a:pt x="419421" y="21296"/>
                    <a:pt x="419240" y="21296"/>
                  </a:cubicBezTo>
                  <a:cubicBezTo>
                    <a:pt x="418158" y="20935"/>
                    <a:pt x="416894" y="20574"/>
                    <a:pt x="415811" y="20213"/>
                  </a:cubicBezTo>
                  <a:cubicBezTo>
                    <a:pt x="415631" y="20213"/>
                    <a:pt x="415270" y="20033"/>
                    <a:pt x="415089" y="20033"/>
                  </a:cubicBezTo>
                  <a:cubicBezTo>
                    <a:pt x="413826" y="19672"/>
                    <a:pt x="412744" y="19311"/>
                    <a:pt x="411480" y="18950"/>
                  </a:cubicBezTo>
                  <a:cubicBezTo>
                    <a:pt x="411299" y="18950"/>
                    <a:pt x="411119" y="18769"/>
                    <a:pt x="410939" y="18769"/>
                  </a:cubicBezTo>
                  <a:cubicBezTo>
                    <a:pt x="409675" y="18408"/>
                    <a:pt x="408412" y="18047"/>
                    <a:pt x="407329" y="17687"/>
                  </a:cubicBezTo>
                  <a:cubicBezTo>
                    <a:pt x="407149" y="17687"/>
                    <a:pt x="406968" y="17506"/>
                    <a:pt x="406607" y="17506"/>
                  </a:cubicBezTo>
                  <a:cubicBezTo>
                    <a:pt x="405344" y="17145"/>
                    <a:pt x="404080" y="16784"/>
                    <a:pt x="402818" y="16423"/>
                  </a:cubicBezTo>
                  <a:cubicBezTo>
                    <a:pt x="402818" y="16423"/>
                    <a:pt x="402818" y="16423"/>
                    <a:pt x="402818" y="16423"/>
                  </a:cubicBezTo>
                  <a:cubicBezTo>
                    <a:pt x="392892" y="13355"/>
                    <a:pt x="382424" y="10287"/>
                    <a:pt x="371595" y="7039"/>
                  </a:cubicBezTo>
                  <a:cubicBezTo>
                    <a:pt x="371414" y="7039"/>
                    <a:pt x="371414" y="7039"/>
                    <a:pt x="371235" y="6858"/>
                  </a:cubicBezTo>
                  <a:cubicBezTo>
                    <a:pt x="369790" y="6497"/>
                    <a:pt x="368347" y="5956"/>
                    <a:pt x="366903" y="5595"/>
                  </a:cubicBezTo>
                  <a:cubicBezTo>
                    <a:pt x="366723" y="5595"/>
                    <a:pt x="366723" y="5595"/>
                    <a:pt x="366542" y="5414"/>
                  </a:cubicBezTo>
                  <a:cubicBezTo>
                    <a:pt x="365098" y="5053"/>
                    <a:pt x="363654" y="4512"/>
                    <a:pt x="362211" y="4151"/>
                  </a:cubicBezTo>
                  <a:cubicBezTo>
                    <a:pt x="362030" y="4151"/>
                    <a:pt x="362030" y="4151"/>
                    <a:pt x="361850" y="3971"/>
                  </a:cubicBezTo>
                  <a:cubicBezTo>
                    <a:pt x="360406" y="3609"/>
                    <a:pt x="359143" y="3068"/>
                    <a:pt x="357699" y="2707"/>
                  </a:cubicBezTo>
                  <a:cubicBezTo>
                    <a:pt x="357338" y="2707"/>
                    <a:pt x="357157" y="2527"/>
                    <a:pt x="356797" y="2527"/>
                  </a:cubicBezTo>
                  <a:cubicBezTo>
                    <a:pt x="355533" y="2166"/>
                    <a:pt x="354090" y="1805"/>
                    <a:pt x="352826" y="1263"/>
                  </a:cubicBezTo>
                  <a:cubicBezTo>
                    <a:pt x="352645" y="1263"/>
                    <a:pt x="352285" y="1083"/>
                    <a:pt x="352104" y="1083"/>
                  </a:cubicBezTo>
                  <a:cubicBezTo>
                    <a:pt x="350841" y="722"/>
                    <a:pt x="349397" y="361"/>
                    <a:pt x="348134" y="0"/>
                  </a:cubicBezTo>
                  <a:cubicBezTo>
                    <a:pt x="347953" y="0"/>
                    <a:pt x="347953" y="0"/>
                    <a:pt x="347773" y="0"/>
                  </a:cubicBezTo>
                  <a:cubicBezTo>
                    <a:pt x="390726" y="43133"/>
                    <a:pt x="417616" y="96553"/>
                    <a:pt x="397403" y="161704"/>
                  </a:cubicBezTo>
                  <a:cubicBezTo>
                    <a:pt x="389101" y="188775"/>
                    <a:pt x="373581" y="214403"/>
                    <a:pt x="351743" y="232631"/>
                  </a:cubicBezTo>
                  <a:cubicBezTo>
                    <a:pt x="329364" y="251400"/>
                    <a:pt x="304820" y="263853"/>
                    <a:pt x="277388" y="273959"/>
                  </a:cubicBezTo>
                  <a:cubicBezTo>
                    <a:pt x="255911" y="281900"/>
                    <a:pt x="233533" y="287134"/>
                    <a:pt x="211154" y="292368"/>
                  </a:cubicBezTo>
                  <a:cubicBezTo>
                    <a:pt x="184083" y="298684"/>
                    <a:pt x="157553" y="305722"/>
                    <a:pt x="130843" y="313663"/>
                  </a:cubicBezTo>
                  <a:cubicBezTo>
                    <a:pt x="86989" y="326838"/>
                    <a:pt x="43494" y="341456"/>
                    <a:pt x="0" y="356255"/>
                  </a:cubicBezTo>
                  <a:cubicBezTo>
                    <a:pt x="4873" y="359865"/>
                    <a:pt x="8663" y="365098"/>
                    <a:pt x="12092" y="370874"/>
                  </a:cubicBezTo>
                  <a:cubicBezTo>
                    <a:pt x="12633" y="371776"/>
                    <a:pt x="12994" y="372498"/>
                    <a:pt x="13536" y="373400"/>
                  </a:cubicBezTo>
                  <a:cubicBezTo>
                    <a:pt x="21115" y="387296"/>
                    <a:pt x="20754" y="391628"/>
                    <a:pt x="33568" y="386936"/>
                  </a:cubicBezTo>
                  <a:cubicBezTo>
                    <a:pt x="49450" y="380980"/>
                    <a:pt x="152320" y="354450"/>
                    <a:pt x="172352" y="327199"/>
                  </a:cubicBezTo>
                  <a:cubicBezTo>
                    <a:pt x="173976" y="325033"/>
                    <a:pt x="202852" y="319800"/>
                    <a:pt x="206642" y="319980"/>
                  </a:cubicBezTo>
                  <a:cubicBezTo>
                    <a:pt x="248873" y="321784"/>
                    <a:pt x="299767" y="284426"/>
                    <a:pt x="301030" y="291645"/>
                  </a:cubicBezTo>
                  <a:cubicBezTo>
                    <a:pt x="303376" y="303737"/>
                    <a:pt x="312400" y="328101"/>
                    <a:pt x="318355" y="338749"/>
                  </a:cubicBezTo>
                  <a:cubicBezTo>
                    <a:pt x="330989" y="361128"/>
                    <a:pt x="335862" y="361669"/>
                    <a:pt x="352285" y="342359"/>
                  </a:cubicBezTo>
                  <a:cubicBezTo>
                    <a:pt x="357157" y="336584"/>
                    <a:pt x="449379" y="182279"/>
                    <a:pt x="497566" y="115142"/>
                  </a:cubicBezTo>
                  <a:cubicBezTo>
                    <a:pt x="532397" y="66775"/>
                    <a:pt x="506229" y="48908"/>
                    <a:pt x="469412" y="36817"/>
                  </a:cubicBezTo>
                  <a:close/>
                </a:path>
              </a:pathLst>
            </a:custGeom>
            <a:solidFill>
              <a:srgbClr val="FFFFFF"/>
            </a:solidFill>
            <a:ln w="1804" cap="flat">
              <a:noFill/>
              <a:prstDash val="solid"/>
              <a:miter/>
            </a:ln>
          </p:spPr>
          <p:txBody>
            <a:bodyPr rtlCol="0" anchor="ctr"/>
            <a:lstStyle/>
            <a:p>
              <a:endParaRPr lang="en-US"/>
            </a:p>
          </p:txBody>
        </p:sp>
        <p:sp>
          <p:nvSpPr>
            <p:cNvPr id="56" name="Freeform 1070">
              <a:extLst>
                <a:ext uri="{FF2B5EF4-FFF2-40B4-BE49-F238E27FC236}">
                  <a16:creationId xmlns:a16="http://schemas.microsoft.com/office/drawing/2014/main" id="{9268879D-5984-36C5-11F8-9BF4FE24F1CA}"/>
                </a:ext>
              </a:extLst>
            </p:cNvPr>
            <p:cNvSpPr/>
            <p:nvPr/>
          </p:nvSpPr>
          <p:spPr>
            <a:xfrm>
              <a:off x="7644081" y="3979129"/>
              <a:ext cx="638396" cy="706528"/>
            </a:xfrm>
            <a:custGeom>
              <a:avLst/>
              <a:gdLst>
                <a:gd name="connsiteX0" fmla="*/ 621753 w 638396"/>
                <a:gd name="connsiteY0" fmla="*/ 1579 h 706528"/>
                <a:gd name="connsiteX1" fmla="*/ 593780 w 638396"/>
                <a:gd name="connsiteY1" fmla="*/ 16558 h 706528"/>
                <a:gd name="connsiteX2" fmla="*/ 587282 w 638396"/>
                <a:gd name="connsiteY2" fmla="*/ 32620 h 706528"/>
                <a:gd name="connsiteX3" fmla="*/ 551549 w 638396"/>
                <a:gd name="connsiteY3" fmla="*/ 114916 h 706528"/>
                <a:gd name="connsiteX4" fmla="*/ 514551 w 638396"/>
                <a:gd name="connsiteY4" fmla="*/ 162923 h 706528"/>
                <a:gd name="connsiteX5" fmla="*/ 439475 w 638396"/>
                <a:gd name="connsiteY5" fmla="*/ 206958 h 706528"/>
                <a:gd name="connsiteX6" fmla="*/ 345989 w 638396"/>
                <a:gd name="connsiteY6" fmla="*/ 226810 h 706528"/>
                <a:gd name="connsiteX7" fmla="*/ 299066 w 638396"/>
                <a:gd name="connsiteY7" fmla="*/ 236555 h 706528"/>
                <a:gd name="connsiteX8" fmla="*/ 196557 w 638396"/>
                <a:gd name="connsiteY8" fmla="*/ 348449 h 706528"/>
                <a:gd name="connsiteX9" fmla="*/ 155048 w 638396"/>
                <a:gd name="connsiteY9" fmla="*/ 433633 h 706528"/>
                <a:gd name="connsiteX10" fmla="*/ 135016 w 638396"/>
                <a:gd name="connsiteY10" fmla="*/ 509612 h 706528"/>
                <a:gd name="connsiteX11" fmla="*/ 83039 w 638396"/>
                <a:gd name="connsiteY11" fmla="*/ 590284 h 706528"/>
                <a:gd name="connsiteX12" fmla="*/ 15362 w 638396"/>
                <a:gd name="connsiteY12" fmla="*/ 644426 h 706528"/>
                <a:gd name="connsiteX13" fmla="*/ 3631 w 638396"/>
                <a:gd name="connsiteY13" fmla="*/ 659947 h 706528"/>
                <a:gd name="connsiteX14" fmla="*/ 27995 w 638396"/>
                <a:gd name="connsiteY14" fmla="*/ 701997 h 706528"/>
                <a:gd name="connsiteX15" fmla="*/ 55066 w 638396"/>
                <a:gd name="connsiteY15" fmla="*/ 691169 h 706528"/>
                <a:gd name="connsiteX16" fmla="*/ 149092 w 638396"/>
                <a:gd name="connsiteY16" fmla="*/ 623852 h 706528"/>
                <a:gd name="connsiteX17" fmla="*/ 183563 w 638396"/>
                <a:gd name="connsiteY17" fmla="*/ 580899 h 706528"/>
                <a:gd name="connsiteX18" fmla="*/ 231208 w 638396"/>
                <a:gd name="connsiteY18" fmla="*/ 468825 h 706528"/>
                <a:gd name="connsiteX19" fmla="*/ 309353 w 638396"/>
                <a:gd name="connsiteY19" fmla="*/ 464133 h 706528"/>
                <a:gd name="connsiteX20" fmla="*/ 315309 w 638396"/>
                <a:gd name="connsiteY20" fmla="*/ 473698 h 706528"/>
                <a:gd name="connsiteX21" fmla="*/ 337507 w 638396"/>
                <a:gd name="connsiteY21" fmla="*/ 594976 h 706528"/>
                <a:gd name="connsiteX22" fmla="*/ 321445 w 638396"/>
                <a:gd name="connsiteY22" fmla="*/ 684672 h 706528"/>
                <a:gd name="connsiteX23" fmla="*/ 345087 w 638396"/>
                <a:gd name="connsiteY23" fmla="*/ 705968 h 706528"/>
                <a:gd name="connsiteX24" fmla="*/ 380099 w 638396"/>
                <a:gd name="connsiteY24" fmla="*/ 679980 h 706528"/>
                <a:gd name="connsiteX25" fmla="*/ 421608 w 638396"/>
                <a:gd name="connsiteY25" fmla="*/ 543361 h 706528"/>
                <a:gd name="connsiteX26" fmla="*/ 381001 w 638396"/>
                <a:gd name="connsiteY26" fmla="*/ 417932 h 706528"/>
                <a:gd name="connsiteX27" fmla="*/ 471599 w 638396"/>
                <a:gd name="connsiteY27" fmla="*/ 277162 h 706528"/>
                <a:gd name="connsiteX28" fmla="*/ 568153 w 638396"/>
                <a:gd name="connsiteY28" fmla="*/ 194325 h 706528"/>
                <a:gd name="connsiteX29" fmla="*/ 615256 w 638396"/>
                <a:gd name="connsiteY29" fmla="*/ 134227 h 706528"/>
                <a:gd name="connsiteX30" fmla="*/ 637635 w 638396"/>
                <a:gd name="connsiteY30" fmla="*/ 30815 h 706528"/>
                <a:gd name="connsiteX31" fmla="*/ 621753 w 638396"/>
                <a:gd name="connsiteY31" fmla="*/ 1579 h 7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8396" h="706528">
                  <a:moveTo>
                    <a:pt x="621753" y="1579"/>
                  </a:moveTo>
                  <a:cubicBezTo>
                    <a:pt x="607495" y="-4016"/>
                    <a:pt x="600818" y="6271"/>
                    <a:pt x="593780" y="16558"/>
                  </a:cubicBezTo>
                  <a:cubicBezTo>
                    <a:pt x="591073" y="20348"/>
                    <a:pt x="589448" y="28470"/>
                    <a:pt x="587282" y="32620"/>
                  </a:cubicBezTo>
                  <a:cubicBezTo>
                    <a:pt x="573747" y="59330"/>
                    <a:pt x="562016" y="86943"/>
                    <a:pt x="551549" y="114916"/>
                  </a:cubicBezTo>
                  <a:cubicBezTo>
                    <a:pt x="544149" y="134769"/>
                    <a:pt x="532599" y="150470"/>
                    <a:pt x="514551" y="162923"/>
                  </a:cubicBezTo>
                  <a:cubicBezTo>
                    <a:pt x="490007" y="179706"/>
                    <a:pt x="462756" y="192701"/>
                    <a:pt x="439475" y="206958"/>
                  </a:cubicBezTo>
                  <a:cubicBezTo>
                    <a:pt x="398868" y="226629"/>
                    <a:pt x="353208" y="231863"/>
                    <a:pt x="345989" y="226810"/>
                  </a:cubicBezTo>
                  <a:cubicBezTo>
                    <a:pt x="326498" y="213635"/>
                    <a:pt x="313143" y="223561"/>
                    <a:pt x="299066" y="236555"/>
                  </a:cubicBezTo>
                  <a:cubicBezTo>
                    <a:pt x="261708" y="271026"/>
                    <a:pt x="229945" y="310369"/>
                    <a:pt x="196557" y="348449"/>
                  </a:cubicBezTo>
                  <a:cubicBezTo>
                    <a:pt x="175442" y="372633"/>
                    <a:pt x="162448" y="401870"/>
                    <a:pt x="155048" y="433633"/>
                  </a:cubicBezTo>
                  <a:cubicBezTo>
                    <a:pt x="149092" y="459080"/>
                    <a:pt x="141873" y="484346"/>
                    <a:pt x="135016" y="509612"/>
                  </a:cubicBezTo>
                  <a:cubicBezTo>
                    <a:pt x="126353" y="542098"/>
                    <a:pt x="112095" y="570071"/>
                    <a:pt x="83039" y="590284"/>
                  </a:cubicBezTo>
                  <a:cubicBezTo>
                    <a:pt x="59397" y="606707"/>
                    <a:pt x="37921" y="626379"/>
                    <a:pt x="15362" y="644426"/>
                  </a:cubicBezTo>
                  <a:cubicBezTo>
                    <a:pt x="10128" y="648758"/>
                    <a:pt x="6518" y="653991"/>
                    <a:pt x="3631" y="659947"/>
                  </a:cubicBezTo>
                  <a:cubicBezTo>
                    <a:pt x="-6476" y="679980"/>
                    <a:pt x="5435" y="703261"/>
                    <a:pt x="27995" y="701997"/>
                  </a:cubicBezTo>
                  <a:cubicBezTo>
                    <a:pt x="37379" y="701456"/>
                    <a:pt x="46584" y="695500"/>
                    <a:pt x="55066" y="691169"/>
                  </a:cubicBezTo>
                  <a:cubicBezTo>
                    <a:pt x="89536" y="673843"/>
                    <a:pt x="119675" y="648036"/>
                    <a:pt x="149092" y="623852"/>
                  </a:cubicBezTo>
                  <a:cubicBezTo>
                    <a:pt x="162448" y="612843"/>
                    <a:pt x="175622" y="597323"/>
                    <a:pt x="183563" y="580899"/>
                  </a:cubicBezTo>
                  <a:cubicBezTo>
                    <a:pt x="201430" y="543902"/>
                    <a:pt x="210273" y="504559"/>
                    <a:pt x="231208" y="468825"/>
                  </a:cubicBezTo>
                  <a:cubicBezTo>
                    <a:pt x="252504" y="432731"/>
                    <a:pt x="283906" y="430384"/>
                    <a:pt x="309353" y="464133"/>
                  </a:cubicBezTo>
                  <a:cubicBezTo>
                    <a:pt x="311519" y="467201"/>
                    <a:pt x="313143" y="470630"/>
                    <a:pt x="315309" y="473698"/>
                  </a:cubicBezTo>
                  <a:cubicBezTo>
                    <a:pt x="343824" y="512861"/>
                    <a:pt x="354111" y="532713"/>
                    <a:pt x="337507" y="594976"/>
                  </a:cubicBezTo>
                  <a:cubicBezTo>
                    <a:pt x="328844" y="627642"/>
                    <a:pt x="326498" y="657059"/>
                    <a:pt x="321445" y="684672"/>
                  </a:cubicBezTo>
                  <a:cubicBezTo>
                    <a:pt x="318918" y="697846"/>
                    <a:pt x="330649" y="709216"/>
                    <a:pt x="345087" y="705968"/>
                  </a:cubicBezTo>
                  <a:cubicBezTo>
                    <a:pt x="371256" y="706329"/>
                    <a:pt x="371616" y="702900"/>
                    <a:pt x="380099" y="679980"/>
                  </a:cubicBezTo>
                  <a:cubicBezTo>
                    <a:pt x="389122" y="655435"/>
                    <a:pt x="416193" y="568988"/>
                    <a:pt x="421608" y="543361"/>
                  </a:cubicBezTo>
                  <a:cubicBezTo>
                    <a:pt x="429909" y="503296"/>
                    <a:pt x="385513" y="426053"/>
                    <a:pt x="381001" y="417932"/>
                  </a:cubicBezTo>
                  <a:cubicBezTo>
                    <a:pt x="377933" y="412517"/>
                    <a:pt x="449581" y="309467"/>
                    <a:pt x="471599" y="277162"/>
                  </a:cubicBezTo>
                  <a:cubicBezTo>
                    <a:pt x="475209" y="271748"/>
                    <a:pt x="538194" y="216703"/>
                    <a:pt x="568153" y="194325"/>
                  </a:cubicBezTo>
                  <a:cubicBezTo>
                    <a:pt x="586741" y="180248"/>
                    <a:pt x="606774" y="155704"/>
                    <a:pt x="615256" y="134227"/>
                  </a:cubicBezTo>
                  <a:cubicBezTo>
                    <a:pt x="618865" y="125203"/>
                    <a:pt x="631679" y="56984"/>
                    <a:pt x="637635" y="30815"/>
                  </a:cubicBezTo>
                  <a:cubicBezTo>
                    <a:pt x="640342" y="18182"/>
                    <a:pt x="636010" y="7174"/>
                    <a:pt x="621753" y="1579"/>
                  </a:cubicBezTo>
                  <a:close/>
                </a:path>
              </a:pathLst>
            </a:custGeom>
            <a:solidFill>
              <a:srgbClr val="FFFFFF"/>
            </a:solidFill>
            <a:ln w="1804" cap="flat">
              <a:noFill/>
              <a:prstDash val="solid"/>
              <a:miter/>
            </a:ln>
          </p:spPr>
          <p:txBody>
            <a:bodyPr rtlCol="0" anchor="ctr"/>
            <a:lstStyle/>
            <a:p>
              <a:endParaRPr lang="en-US"/>
            </a:p>
          </p:txBody>
        </p:sp>
        <p:sp>
          <p:nvSpPr>
            <p:cNvPr id="57" name="Freeform 1071">
              <a:extLst>
                <a:ext uri="{FF2B5EF4-FFF2-40B4-BE49-F238E27FC236}">
                  <a16:creationId xmlns:a16="http://schemas.microsoft.com/office/drawing/2014/main" id="{035D7F49-DE31-2344-FD0A-E0F9E097B9E7}"/>
                </a:ext>
              </a:extLst>
            </p:cNvPr>
            <p:cNvSpPr/>
            <p:nvPr/>
          </p:nvSpPr>
          <p:spPr>
            <a:xfrm>
              <a:off x="7623251" y="3456576"/>
              <a:ext cx="2073866" cy="1244353"/>
            </a:xfrm>
            <a:custGeom>
              <a:avLst/>
              <a:gdLst>
                <a:gd name="connsiteX0" fmla="*/ 2062369 w 2073866"/>
                <a:gd name="connsiteY0" fmla="*/ 105974 h 1244353"/>
                <a:gd name="connsiteX1" fmla="*/ 2020499 w 2073866"/>
                <a:gd name="connsiteY1" fmla="*/ 83776 h 1244353"/>
                <a:gd name="connsiteX2" fmla="*/ 1743112 w 2073866"/>
                <a:gd name="connsiteY2" fmla="*/ 1841 h 1244353"/>
                <a:gd name="connsiteX3" fmla="*/ 1711348 w 2073866"/>
                <a:gd name="connsiteY3" fmla="*/ 35048 h 1244353"/>
                <a:gd name="connsiteX4" fmla="*/ 1725245 w 2073866"/>
                <a:gd name="connsiteY4" fmla="*/ 86664 h 1244353"/>
                <a:gd name="connsiteX5" fmla="*/ 1706295 w 2073866"/>
                <a:gd name="connsiteY5" fmla="*/ 120593 h 1244353"/>
                <a:gd name="connsiteX6" fmla="*/ 1537913 w 2073866"/>
                <a:gd name="connsiteY6" fmla="*/ 166253 h 1244353"/>
                <a:gd name="connsiteX7" fmla="*/ 1084021 w 2073866"/>
                <a:gd name="connsiteY7" fmla="*/ 305759 h 1244353"/>
                <a:gd name="connsiteX8" fmla="*/ 745272 w 2073866"/>
                <a:gd name="connsiteY8" fmla="*/ 409892 h 1244353"/>
                <a:gd name="connsiteX9" fmla="*/ 661713 w 2073866"/>
                <a:gd name="connsiteY9" fmla="*/ 434256 h 1244353"/>
                <a:gd name="connsiteX10" fmla="*/ 620746 w 2073866"/>
                <a:gd name="connsiteY10" fmla="*/ 496700 h 1244353"/>
                <a:gd name="connsiteX11" fmla="*/ 618761 w 2073866"/>
                <a:gd name="connsiteY11" fmla="*/ 512040 h 1244353"/>
                <a:gd name="connsiteX12" fmla="*/ 596021 w 2073866"/>
                <a:gd name="connsiteY12" fmla="*/ 549579 h 1244353"/>
                <a:gd name="connsiteX13" fmla="*/ 554512 w 2073866"/>
                <a:gd name="connsiteY13" fmla="*/ 641801 h 1244353"/>
                <a:gd name="connsiteX14" fmla="*/ 520583 w 2073866"/>
                <a:gd name="connsiteY14" fmla="*/ 676993 h 1244353"/>
                <a:gd name="connsiteX15" fmla="*/ 516612 w 2073866"/>
                <a:gd name="connsiteY15" fmla="*/ 626641 h 1244353"/>
                <a:gd name="connsiteX16" fmla="*/ 370790 w 2073866"/>
                <a:gd name="connsiteY16" fmla="*/ 570513 h 1244353"/>
                <a:gd name="connsiteX17" fmla="*/ 326754 w 2073866"/>
                <a:gd name="connsiteY17" fmla="*/ 712907 h 1244353"/>
                <a:gd name="connsiteX18" fmla="*/ 322603 w 2073866"/>
                <a:gd name="connsiteY18" fmla="*/ 739437 h 1244353"/>
                <a:gd name="connsiteX19" fmla="*/ 216845 w 2073866"/>
                <a:gd name="connsiteY19" fmla="*/ 852414 h 1244353"/>
                <a:gd name="connsiteX20" fmla="*/ 160899 w 2073866"/>
                <a:gd name="connsiteY20" fmla="*/ 957449 h 1244353"/>
                <a:gd name="connsiteX21" fmla="*/ 151153 w 2073866"/>
                <a:gd name="connsiteY21" fmla="*/ 998417 h 1244353"/>
                <a:gd name="connsiteX22" fmla="*/ 82032 w 2073866"/>
                <a:gd name="connsiteY22" fmla="*/ 1112837 h 1244353"/>
                <a:gd name="connsiteX23" fmla="*/ 18866 w 2073866"/>
                <a:gd name="connsiteY23" fmla="*/ 1164272 h 1244353"/>
                <a:gd name="connsiteX24" fmla="*/ 638 w 2073866"/>
                <a:gd name="connsiteY24" fmla="*/ 1200186 h 1244353"/>
                <a:gd name="connsiteX25" fmla="*/ 35469 w 2073866"/>
                <a:gd name="connsiteY25" fmla="*/ 1237364 h 1244353"/>
                <a:gd name="connsiteX26" fmla="*/ 65789 w 2073866"/>
                <a:gd name="connsiteY26" fmla="*/ 1236642 h 1244353"/>
                <a:gd name="connsiteX27" fmla="*/ 107479 w 2073866"/>
                <a:gd name="connsiteY27" fmla="*/ 1213541 h 1244353"/>
                <a:gd name="connsiteX28" fmla="*/ 208002 w 2073866"/>
                <a:gd name="connsiteY28" fmla="*/ 1124027 h 1244353"/>
                <a:gd name="connsiteX29" fmla="*/ 269724 w 2073866"/>
                <a:gd name="connsiteY29" fmla="*/ 990476 h 1244353"/>
                <a:gd name="connsiteX30" fmla="*/ 309428 w 2073866"/>
                <a:gd name="connsiteY30" fmla="*/ 985423 h 1244353"/>
                <a:gd name="connsiteX31" fmla="*/ 349494 w 2073866"/>
                <a:gd name="connsiteY31" fmla="*/ 1112115 h 1244353"/>
                <a:gd name="connsiteX32" fmla="*/ 326213 w 2073866"/>
                <a:gd name="connsiteY32" fmla="*/ 1210834 h 1244353"/>
                <a:gd name="connsiteX33" fmla="*/ 361946 w 2073866"/>
                <a:gd name="connsiteY33" fmla="*/ 1242417 h 1244353"/>
                <a:gd name="connsiteX34" fmla="*/ 410855 w 2073866"/>
                <a:gd name="connsiteY34" fmla="*/ 1214083 h 1244353"/>
                <a:gd name="connsiteX35" fmla="*/ 452003 w 2073866"/>
                <a:gd name="connsiteY35" fmla="*/ 1085586 h 1244353"/>
                <a:gd name="connsiteX36" fmla="*/ 440813 w 2073866"/>
                <a:gd name="connsiteY36" fmla="*/ 990476 h 1244353"/>
                <a:gd name="connsiteX37" fmla="*/ 422585 w 2073866"/>
                <a:gd name="connsiteY37" fmla="*/ 955464 h 1244353"/>
                <a:gd name="connsiteX38" fmla="*/ 424029 w 2073866"/>
                <a:gd name="connsiteY38" fmla="*/ 927671 h 1244353"/>
                <a:gd name="connsiteX39" fmla="*/ 508672 w 2073866"/>
                <a:gd name="connsiteY39" fmla="*/ 801520 h 1244353"/>
                <a:gd name="connsiteX40" fmla="*/ 586095 w 2073866"/>
                <a:gd name="connsiteY40" fmla="*/ 733481 h 1244353"/>
                <a:gd name="connsiteX41" fmla="*/ 646193 w 2073866"/>
                <a:gd name="connsiteY41" fmla="*/ 673745 h 1244353"/>
                <a:gd name="connsiteX42" fmla="*/ 696725 w 2073866"/>
                <a:gd name="connsiteY42" fmla="*/ 798632 h 1244353"/>
                <a:gd name="connsiteX43" fmla="*/ 750326 w 2073866"/>
                <a:gd name="connsiteY43" fmla="*/ 831839 h 1244353"/>
                <a:gd name="connsiteX44" fmla="*/ 782450 w 2073866"/>
                <a:gd name="connsiteY44" fmla="*/ 822274 h 1244353"/>
                <a:gd name="connsiteX45" fmla="*/ 916722 w 2073866"/>
                <a:gd name="connsiteY45" fmla="*/ 764523 h 1244353"/>
                <a:gd name="connsiteX46" fmla="*/ 949208 w 2073866"/>
                <a:gd name="connsiteY46" fmla="*/ 780585 h 1244353"/>
                <a:gd name="connsiteX47" fmla="*/ 979166 w 2073866"/>
                <a:gd name="connsiteY47" fmla="*/ 865408 h 1244353"/>
                <a:gd name="connsiteX48" fmla="*/ 1040347 w 2073866"/>
                <a:gd name="connsiteY48" fmla="*/ 895908 h 1244353"/>
                <a:gd name="connsiteX49" fmla="*/ 1039084 w 2073866"/>
                <a:gd name="connsiteY49" fmla="*/ 917745 h 1244353"/>
                <a:gd name="connsiteX50" fmla="*/ 1002267 w 2073866"/>
                <a:gd name="connsiteY50" fmla="*/ 1159580 h 1244353"/>
                <a:gd name="connsiteX51" fmla="*/ 1005155 w 2073866"/>
                <a:gd name="connsiteY51" fmla="*/ 1212639 h 1244353"/>
                <a:gd name="connsiteX52" fmla="*/ 1026270 w 2073866"/>
                <a:gd name="connsiteY52" fmla="*/ 1240432 h 1244353"/>
                <a:gd name="connsiteX53" fmla="*/ 1087631 w 2073866"/>
                <a:gd name="connsiteY53" fmla="*/ 1215707 h 1244353"/>
                <a:gd name="connsiteX54" fmla="*/ 1108566 w 2073866"/>
                <a:gd name="connsiteY54" fmla="*/ 1017366 h 1244353"/>
                <a:gd name="connsiteX55" fmla="*/ 1129681 w 2073866"/>
                <a:gd name="connsiteY55" fmla="*/ 974955 h 1244353"/>
                <a:gd name="connsiteX56" fmla="*/ 1164332 w 2073866"/>
                <a:gd name="connsiteY56" fmla="*/ 979648 h 1244353"/>
                <a:gd name="connsiteX57" fmla="*/ 1177327 w 2073866"/>
                <a:gd name="connsiteY57" fmla="*/ 1049491 h 1244353"/>
                <a:gd name="connsiteX58" fmla="*/ 1182741 w 2073866"/>
                <a:gd name="connsiteY58" fmla="*/ 1145142 h 1244353"/>
                <a:gd name="connsiteX59" fmla="*/ 1193208 w 2073866"/>
                <a:gd name="connsiteY59" fmla="*/ 1211737 h 1244353"/>
                <a:gd name="connsiteX60" fmla="*/ 1241575 w 2073866"/>
                <a:gd name="connsiteY60" fmla="*/ 1238627 h 1244353"/>
                <a:gd name="connsiteX61" fmla="*/ 1274421 w 2073866"/>
                <a:gd name="connsiteY61" fmla="*/ 1193689 h 1244353"/>
                <a:gd name="connsiteX62" fmla="*/ 1254750 w 2073866"/>
                <a:gd name="connsiteY62" fmla="*/ 1032346 h 1244353"/>
                <a:gd name="connsiteX63" fmla="*/ 1283445 w 2073866"/>
                <a:gd name="connsiteY63" fmla="*/ 861076 h 1244353"/>
                <a:gd name="connsiteX64" fmla="*/ 1303117 w 2073866"/>
                <a:gd name="connsiteY64" fmla="*/ 831118 h 1244353"/>
                <a:gd name="connsiteX65" fmla="*/ 1388120 w 2073866"/>
                <a:gd name="connsiteY65" fmla="*/ 757845 h 1244353"/>
                <a:gd name="connsiteX66" fmla="*/ 1429809 w 2073866"/>
                <a:gd name="connsiteY66" fmla="*/ 712185 h 1244353"/>
                <a:gd name="connsiteX67" fmla="*/ 1438291 w 2073866"/>
                <a:gd name="connsiteY67" fmla="*/ 691972 h 1244353"/>
                <a:gd name="connsiteX68" fmla="*/ 1448398 w 2073866"/>
                <a:gd name="connsiteY68" fmla="*/ 543262 h 1244353"/>
                <a:gd name="connsiteX69" fmla="*/ 1474567 w 2073866"/>
                <a:gd name="connsiteY69" fmla="*/ 503558 h 1244353"/>
                <a:gd name="connsiteX70" fmla="*/ 1491531 w 2073866"/>
                <a:gd name="connsiteY70" fmla="*/ 512401 h 1244353"/>
                <a:gd name="connsiteX71" fmla="*/ 1508315 w 2073866"/>
                <a:gd name="connsiteY71" fmla="*/ 623573 h 1244353"/>
                <a:gd name="connsiteX72" fmla="*/ 1531957 w 2073866"/>
                <a:gd name="connsiteY72" fmla="*/ 819026 h 1244353"/>
                <a:gd name="connsiteX73" fmla="*/ 1533582 w 2073866"/>
                <a:gd name="connsiteY73" fmla="*/ 951313 h 1244353"/>
                <a:gd name="connsiteX74" fmla="*/ 1515534 w 2073866"/>
                <a:gd name="connsiteY74" fmla="*/ 1195133 h 1244353"/>
                <a:gd name="connsiteX75" fmla="*/ 1553614 w 2073866"/>
                <a:gd name="connsiteY75" fmla="*/ 1231408 h 1244353"/>
                <a:gd name="connsiteX76" fmla="*/ 1597650 w 2073866"/>
                <a:gd name="connsiteY76" fmla="*/ 1203074 h 1244353"/>
                <a:gd name="connsiteX77" fmla="*/ 1618585 w 2073866"/>
                <a:gd name="connsiteY77" fmla="*/ 979106 h 1244353"/>
                <a:gd name="connsiteX78" fmla="*/ 1629233 w 2073866"/>
                <a:gd name="connsiteY78" fmla="*/ 932544 h 1244353"/>
                <a:gd name="connsiteX79" fmla="*/ 1662620 w 2073866"/>
                <a:gd name="connsiteY79" fmla="*/ 914316 h 1244353"/>
                <a:gd name="connsiteX80" fmla="*/ 1684818 w 2073866"/>
                <a:gd name="connsiteY80" fmla="*/ 939763 h 1244353"/>
                <a:gd name="connsiteX81" fmla="*/ 1696189 w 2073866"/>
                <a:gd name="connsiteY81" fmla="*/ 977301 h 1244353"/>
                <a:gd name="connsiteX82" fmla="*/ 1708822 w 2073866"/>
                <a:gd name="connsiteY82" fmla="*/ 1190441 h 1244353"/>
                <a:gd name="connsiteX83" fmla="*/ 1738960 w 2073866"/>
                <a:gd name="connsiteY83" fmla="*/ 1224370 h 1244353"/>
                <a:gd name="connsiteX84" fmla="*/ 1794907 w 2073866"/>
                <a:gd name="connsiteY84" fmla="*/ 1177447 h 1244353"/>
                <a:gd name="connsiteX85" fmla="*/ 1788591 w 2073866"/>
                <a:gd name="connsiteY85" fmla="*/ 1049130 h 1244353"/>
                <a:gd name="connsiteX86" fmla="*/ 1793283 w 2073866"/>
                <a:gd name="connsiteY86" fmla="*/ 551564 h 1244353"/>
                <a:gd name="connsiteX87" fmla="*/ 1769641 w 2073866"/>
                <a:gd name="connsiteY87" fmla="*/ 393288 h 1244353"/>
                <a:gd name="connsiteX88" fmla="*/ 1818549 w 2073866"/>
                <a:gd name="connsiteY88" fmla="*/ 372534 h 1244353"/>
                <a:gd name="connsiteX89" fmla="*/ 1842372 w 2073866"/>
                <a:gd name="connsiteY89" fmla="*/ 383904 h 1244353"/>
                <a:gd name="connsiteX90" fmla="*/ 1862044 w 2073866"/>
                <a:gd name="connsiteY90" fmla="*/ 420720 h 1244353"/>
                <a:gd name="connsiteX91" fmla="*/ 1899041 w 2073866"/>
                <a:gd name="connsiteY91" fmla="*/ 418013 h 1244353"/>
                <a:gd name="connsiteX92" fmla="*/ 1975561 w 2073866"/>
                <a:gd name="connsiteY92" fmla="*/ 300164 h 1244353"/>
                <a:gd name="connsiteX93" fmla="*/ 2061648 w 2073866"/>
                <a:gd name="connsiteY93" fmla="*/ 161380 h 1244353"/>
                <a:gd name="connsiteX94" fmla="*/ 2070852 w 2073866"/>
                <a:gd name="connsiteY94" fmla="*/ 140986 h 1244353"/>
                <a:gd name="connsiteX95" fmla="*/ 2062369 w 2073866"/>
                <a:gd name="connsiteY95" fmla="*/ 105974 h 1244353"/>
                <a:gd name="connsiteX96" fmla="*/ 372053 w 2073866"/>
                <a:gd name="connsiteY96" fmla="*/ 584049 h 1244353"/>
                <a:gd name="connsiteX97" fmla="*/ 470952 w 2073866"/>
                <a:gd name="connsiteY97" fmla="*/ 584049 h 1244353"/>
                <a:gd name="connsiteX98" fmla="*/ 508130 w 2073866"/>
                <a:gd name="connsiteY98" fmla="*/ 667247 h 1244353"/>
                <a:gd name="connsiteX99" fmla="*/ 457598 w 2073866"/>
                <a:gd name="connsiteY99" fmla="*/ 717961 h 1244353"/>
                <a:gd name="connsiteX100" fmla="*/ 406884 w 2073866"/>
                <a:gd name="connsiteY100" fmla="*/ 733662 h 1244353"/>
                <a:gd name="connsiteX101" fmla="*/ 332529 w 2073866"/>
                <a:gd name="connsiteY101" fmla="*/ 685476 h 1244353"/>
                <a:gd name="connsiteX102" fmla="*/ 372053 w 2073866"/>
                <a:gd name="connsiteY102" fmla="*/ 584049 h 1244353"/>
                <a:gd name="connsiteX103" fmla="*/ 635906 w 2073866"/>
                <a:gd name="connsiteY103" fmla="*/ 656780 h 1244353"/>
                <a:gd name="connsiteX104" fmla="*/ 588802 w 2073866"/>
                <a:gd name="connsiteY104" fmla="*/ 716878 h 1244353"/>
                <a:gd name="connsiteX105" fmla="*/ 492248 w 2073866"/>
                <a:gd name="connsiteY105" fmla="*/ 799715 h 1244353"/>
                <a:gd name="connsiteX106" fmla="*/ 401651 w 2073866"/>
                <a:gd name="connsiteY106" fmla="*/ 940484 h 1244353"/>
                <a:gd name="connsiteX107" fmla="*/ 442257 w 2073866"/>
                <a:gd name="connsiteY107" fmla="*/ 1065914 h 1244353"/>
                <a:gd name="connsiteX108" fmla="*/ 400748 w 2073866"/>
                <a:gd name="connsiteY108" fmla="*/ 1202533 h 1244353"/>
                <a:gd name="connsiteX109" fmla="*/ 365736 w 2073866"/>
                <a:gd name="connsiteY109" fmla="*/ 1228521 h 1244353"/>
                <a:gd name="connsiteX110" fmla="*/ 342094 w 2073866"/>
                <a:gd name="connsiteY110" fmla="*/ 1207225 h 1244353"/>
                <a:gd name="connsiteX111" fmla="*/ 358156 w 2073866"/>
                <a:gd name="connsiteY111" fmla="*/ 1117529 h 1244353"/>
                <a:gd name="connsiteX112" fmla="*/ 335958 w 2073866"/>
                <a:gd name="connsiteY112" fmla="*/ 996251 h 1244353"/>
                <a:gd name="connsiteX113" fmla="*/ 330003 w 2073866"/>
                <a:gd name="connsiteY113" fmla="*/ 986686 h 1244353"/>
                <a:gd name="connsiteX114" fmla="*/ 251858 w 2073866"/>
                <a:gd name="connsiteY114" fmla="*/ 991378 h 1244353"/>
                <a:gd name="connsiteX115" fmla="*/ 204212 w 2073866"/>
                <a:gd name="connsiteY115" fmla="*/ 1103452 h 1244353"/>
                <a:gd name="connsiteX116" fmla="*/ 169742 w 2073866"/>
                <a:gd name="connsiteY116" fmla="*/ 1146405 h 1244353"/>
                <a:gd name="connsiteX117" fmla="*/ 75715 w 2073866"/>
                <a:gd name="connsiteY117" fmla="*/ 1213722 h 1244353"/>
                <a:gd name="connsiteX118" fmla="*/ 48644 w 2073866"/>
                <a:gd name="connsiteY118" fmla="*/ 1224550 h 1244353"/>
                <a:gd name="connsiteX119" fmla="*/ 24280 w 2073866"/>
                <a:gd name="connsiteY119" fmla="*/ 1182500 h 1244353"/>
                <a:gd name="connsiteX120" fmla="*/ 36011 w 2073866"/>
                <a:gd name="connsiteY120" fmla="*/ 1166979 h 1244353"/>
                <a:gd name="connsiteX121" fmla="*/ 103688 w 2073866"/>
                <a:gd name="connsiteY121" fmla="*/ 1112837 h 1244353"/>
                <a:gd name="connsiteX122" fmla="*/ 155665 w 2073866"/>
                <a:gd name="connsiteY122" fmla="*/ 1032165 h 1244353"/>
                <a:gd name="connsiteX123" fmla="*/ 175698 w 2073866"/>
                <a:gd name="connsiteY123" fmla="*/ 956186 h 1244353"/>
                <a:gd name="connsiteX124" fmla="*/ 217207 w 2073866"/>
                <a:gd name="connsiteY124" fmla="*/ 871002 h 1244353"/>
                <a:gd name="connsiteX125" fmla="*/ 319715 w 2073866"/>
                <a:gd name="connsiteY125" fmla="*/ 759108 h 1244353"/>
                <a:gd name="connsiteX126" fmla="*/ 366639 w 2073866"/>
                <a:gd name="connsiteY126" fmla="*/ 749363 h 1244353"/>
                <a:gd name="connsiteX127" fmla="*/ 460124 w 2073866"/>
                <a:gd name="connsiteY127" fmla="*/ 729511 h 1244353"/>
                <a:gd name="connsiteX128" fmla="*/ 535201 w 2073866"/>
                <a:gd name="connsiteY128" fmla="*/ 685476 h 1244353"/>
                <a:gd name="connsiteX129" fmla="*/ 572198 w 2073866"/>
                <a:gd name="connsiteY129" fmla="*/ 637469 h 1244353"/>
                <a:gd name="connsiteX130" fmla="*/ 607932 w 2073866"/>
                <a:gd name="connsiteY130" fmla="*/ 555173 h 1244353"/>
                <a:gd name="connsiteX131" fmla="*/ 614429 w 2073866"/>
                <a:gd name="connsiteY131" fmla="*/ 539111 h 1244353"/>
                <a:gd name="connsiteX132" fmla="*/ 642402 w 2073866"/>
                <a:gd name="connsiteY132" fmla="*/ 524132 h 1244353"/>
                <a:gd name="connsiteX133" fmla="*/ 658104 w 2073866"/>
                <a:gd name="connsiteY133" fmla="*/ 553368 h 1244353"/>
                <a:gd name="connsiteX134" fmla="*/ 635906 w 2073866"/>
                <a:gd name="connsiteY134" fmla="*/ 656780 h 1244353"/>
                <a:gd name="connsiteX135" fmla="*/ 1429629 w 2073866"/>
                <a:gd name="connsiteY135" fmla="*/ 608052 h 1244353"/>
                <a:gd name="connsiteX136" fmla="*/ 1424395 w 2073866"/>
                <a:gd name="connsiteY136" fmla="*/ 658404 h 1244353"/>
                <a:gd name="connsiteX137" fmla="*/ 1390105 w 2073866"/>
                <a:gd name="connsiteY137" fmla="*/ 735827 h 1244353"/>
                <a:gd name="connsiteX138" fmla="*/ 1314667 w 2073866"/>
                <a:gd name="connsiteY138" fmla="*/ 803505 h 1244353"/>
                <a:gd name="connsiteX139" fmla="*/ 1293010 w 2073866"/>
                <a:gd name="connsiteY139" fmla="*/ 805129 h 1244353"/>
                <a:gd name="connsiteX140" fmla="*/ 1282723 w 2073866"/>
                <a:gd name="connsiteY140" fmla="*/ 810002 h 1244353"/>
                <a:gd name="connsiteX141" fmla="*/ 1251862 w 2073866"/>
                <a:gd name="connsiteY141" fmla="*/ 923701 h 1244353"/>
                <a:gd name="connsiteX142" fmla="*/ 1246268 w 2073866"/>
                <a:gd name="connsiteY142" fmla="*/ 962683 h 1244353"/>
                <a:gd name="connsiteX143" fmla="*/ 1254389 w 2073866"/>
                <a:gd name="connsiteY143" fmla="*/ 1152722 h 1244353"/>
                <a:gd name="connsiteX144" fmla="*/ 1261066 w 2073866"/>
                <a:gd name="connsiteY144" fmla="*/ 1191524 h 1244353"/>
                <a:gd name="connsiteX145" fmla="*/ 1252403 w 2073866"/>
                <a:gd name="connsiteY145" fmla="*/ 1224009 h 1244353"/>
                <a:gd name="connsiteX146" fmla="*/ 1209270 w 2073866"/>
                <a:gd name="connsiteY146" fmla="*/ 1205059 h 1244353"/>
                <a:gd name="connsiteX147" fmla="*/ 1203315 w 2073866"/>
                <a:gd name="connsiteY147" fmla="*/ 1181056 h 1244353"/>
                <a:gd name="connsiteX148" fmla="*/ 1192306 w 2073866"/>
                <a:gd name="connsiteY148" fmla="*/ 1077645 h 1244353"/>
                <a:gd name="connsiteX149" fmla="*/ 1175702 w 2073866"/>
                <a:gd name="connsiteY149" fmla="*/ 970624 h 1244353"/>
                <a:gd name="connsiteX150" fmla="*/ 1143758 w 2073866"/>
                <a:gd name="connsiteY150" fmla="*/ 954562 h 1244353"/>
                <a:gd name="connsiteX151" fmla="*/ 1106942 w 2073866"/>
                <a:gd name="connsiteY151" fmla="*/ 980550 h 1244353"/>
                <a:gd name="connsiteX152" fmla="*/ 1078788 w 2073866"/>
                <a:gd name="connsiteY152" fmla="*/ 1193509 h 1244353"/>
                <a:gd name="connsiteX153" fmla="*/ 1048468 w 2073866"/>
                <a:gd name="connsiteY153" fmla="*/ 1228160 h 1244353"/>
                <a:gd name="connsiteX154" fmla="*/ 1018871 w 2073866"/>
                <a:gd name="connsiteY154" fmla="*/ 1195494 h 1244353"/>
                <a:gd name="connsiteX155" fmla="*/ 1021578 w 2073866"/>
                <a:gd name="connsiteY155" fmla="*/ 1105618 h 1244353"/>
                <a:gd name="connsiteX156" fmla="*/ 1043776 w 2073866"/>
                <a:gd name="connsiteY156" fmla="*/ 949689 h 1244353"/>
                <a:gd name="connsiteX157" fmla="*/ 1097738 w 2073866"/>
                <a:gd name="connsiteY157" fmla="*/ 779141 h 1244353"/>
                <a:gd name="connsiteX158" fmla="*/ 1112176 w 2073866"/>
                <a:gd name="connsiteY158" fmla="*/ 748641 h 1244353"/>
                <a:gd name="connsiteX159" fmla="*/ 1110912 w 2073866"/>
                <a:gd name="connsiteY159" fmla="*/ 736911 h 1244353"/>
                <a:gd name="connsiteX160" fmla="*/ 1100445 w 2073866"/>
                <a:gd name="connsiteY160" fmla="*/ 743949 h 1244353"/>
                <a:gd name="connsiteX161" fmla="*/ 1053702 w 2073866"/>
                <a:gd name="connsiteY161" fmla="*/ 861257 h 1244353"/>
                <a:gd name="connsiteX162" fmla="*/ 1025548 w 2073866"/>
                <a:gd name="connsiteY162" fmla="*/ 886704 h 1244353"/>
                <a:gd name="connsiteX163" fmla="*/ 1000282 w 2073866"/>
                <a:gd name="connsiteY163" fmla="*/ 874973 h 1244353"/>
                <a:gd name="connsiteX164" fmla="*/ 952998 w 2073866"/>
                <a:gd name="connsiteY164" fmla="*/ 734023 h 1244353"/>
                <a:gd name="connsiteX165" fmla="*/ 957870 w 2073866"/>
                <a:gd name="connsiteY165" fmla="*/ 704064 h 1244353"/>
                <a:gd name="connsiteX166" fmla="*/ 1010208 w 2073866"/>
                <a:gd name="connsiteY166" fmla="*/ 702621 h 1244353"/>
                <a:gd name="connsiteX167" fmla="*/ 1024826 w 2073866"/>
                <a:gd name="connsiteY167" fmla="*/ 745032 h 1244353"/>
                <a:gd name="connsiteX168" fmla="*/ 1031504 w 2073866"/>
                <a:gd name="connsiteY168" fmla="*/ 762177 h 1244353"/>
                <a:gd name="connsiteX169" fmla="*/ 1087992 w 2073866"/>
                <a:gd name="connsiteY169" fmla="*/ 704064 h 1244353"/>
                <a:gd name="connsiteX170" fmla="*/ 1143037 w 2073866"/>
                <a:gd name="connsiteY170" fmla="*/ 708035 h 1244353"/>
                <a:gd name="connsiteX171" fmla="*/ 1199525 w 2073866"/>
                <a:gd name="connsiteY171" fmla="*/ 748100 h 1244353"/>
                <a:gd name="connsiteX172" fmla="*/ 1302034 w 2073866"/>
                <a:gd name="connsiteY172" fmla="*/ 723555 h 1244353"/>
                <a:gd name="connsiteX173" fmla="*/ 1346250 w 2073866"/>
                <a:gd name="connsiteY173" fmla="*/ 693958 h 1244353"/>
                <a:gd name="connsiteX174" fmla="*/ 1366463 w 2073866"/>
                <a:gd name="connsiteY174" fmla="*/ 668691 h 1244353"/>
                <a:gd name="connsiteX175" fmla="*/ 1376930 w 2073866"/>
                <a:gd name="connsiteY175" fmla="*/ 599209 h 1244353"/>
                <a:gd name="connsiteX176" fmla="*/ 1386856 w 2073866"/>
                <a:gd name="connsiteY176" fmla="*/ 529907 h 1244353"/>
                <a:gd name="connsiteX177" fmla="*/ 1413747 w 2073866"/>
                <a:gd name="connsiteY177" fmla="*/ 503197 h 1244353"/>
                <a:gd name="connsiteX178" fmla="*/ 1435223 w 2073866"/>
                <a:gd name="connsiteY178" fmla="*/ 535141 h 1244353"/>
                <a:gd name="connsiteX179" fmla="*/ 1429629 w 2073866"/>
                <a:gd name="connsiteY179" fmla="*/ 608052 h 1244353"/>
                <a:gd name="connsiteX180" fmla="*/ 1045761 w 2073866"/>
                <a:gd name="connsiteY180" fmla="*/ 699191 h 1244353"/>
                <a:gd name="connsiteX181" fmla="*/ 1118492 w 2073866"/>
                <a:gd name="connsiteY181" fmla="*/ 668331 h 1244353"/>
                <a:gd name="connsiteX182" fmla="*/ 1124989 w 2073866"/>
                <a:gd name="connsiteY182" fmla="*/ 672662 h 1244353"/>
                <a:gd name="connsiteX183" fmla="*/ 1077164 w 2073866"/>
                <a:gd name="connsiteY183" fmla="*/ 694499 h 1244353"/>
                <a:gd name="connsiteX184" fmla="*/ 1037820 w 2073866"/>
                <a:gd name="connsiteY184" fmla="*/ 733842 h 1244353"/>
                <a:gd name="connsiteX185" fmla="*/ 1034572 w 2073866"/>
                <a:gd name="connsiteY185" fmla="*/ 723194 h 1244353"/>
                <a:gd name="connsiteX186" fmla="*/ 1045761 w 2073866"/>
                <a:gd name="connsiteY186" fmla="*/ 699191 h 1244353"/>
                <a:gd name="connsiteX187" fmla="*/ 1327661 w 2073866"/>
                <a:gd name="connsiteY187" fmla="*/ 586395 h 1244353"/>
                <a:gd name="connsiteX188" fmla="*/ 1334339 w 2073866"/>
                <a:gd name="connsiteY188" fmla="*/ 566724 h 1244353"/>
                <a:gd name="connsiteX189" fmla="*/ 1368809 w 2073866"/>
                <a:gd name="connsiteY189" fmla="*/ 552647 h 1244353"/>
                <a:gd name="connsiteX190" fmla="*/ 1352386 w 2073866"/>
                <a:gd name="connsiteY190" fmla="*/ 661292 h 1244353"/>
                <a:gd name="connsiteX191" fmla="*/ 1337768 w 2073866"/>
                <a:gd name="connsiteY191" fmla="*/ 676271 h 1244353"/>
                <a:gd name="connsiteX192" fmla="*/ 1339392 w 2073866"/>
                <a:gd name="connsiteY192" fmla="*/ 656961 h 1244353"/>
                <a:gd name="connsiteX193" fmla="*/ 1327661 w 2073866"/>
                <a:gd name="connsiteY193" fmla="*/ 586395 h 1244353"/>
                <a:gd name="connsiteX194" fmla="*/ 1291025 w 2073866"/>
                <a:gd name="connsiteY194" fmla="*/ 713449 h 1244353"/>
                <a:gd name="connsiteX195" fmla="*/ 1231108 w 2073866"/>
                <a:gd name="connsiteY195" fmla="*/ 734564 h 1244353"/>
                <a:gd name="connsiteX196" fmla="*/ 1141051 w 2073866"/>
                <a:gd name="connsiteY196" fmla="*/ 631874 h 1244353"/>
                <a:gd name="connsiteX197" fmla="*/ 1193028 w 2073866"/>
                <a:gd name="connsiteY197" fmla="*/ 554451 h 1244353"/>
                <a:gd name="connsiteX198" fmla="*/ 1278211 w 2073866"/>
                <a:gd name="connsiteY198" fmla="*/ 555173 h 1244353"/>
                <a:gd name="connsiteX199" fmla="*/ 1291025 w 2073866"/>
                <a:gd name="connsiteY199" fmla="*/ 713449 h 1244353"/>
                <a:gd name="connsiteX200" fmla="*/ 1779026 w 2073866"/>
                <a:gd name="connsiteY200" fmla="*/ 451040 h 1244353"/>
                <a:gd name="connsiteX201" fmla="*/ 1772168 w 2073866"/>
                <a:gd name="connsiteY201" fmla="*/ 714351 h 1244353"/>
                <a:gd name="connsiteX202" fmla="*/ 1770363 w 2073866"/>
                <a:gd name="connsiteY202" fmla="*/ 975857 h 1244353"/>
                <a:gd name="connsiteX203" fmla="*/ 1775957 w 2073866"/>
                <a:gd name="connsiteY203" fmla="*/ 1169867 h 1244353"/>
                <a:gd name="connsiteX204" fmla="*/ 1774695 w 2073866"/>
                <a:gd name="connsiteY204" fmla="*/ 1192245 h 1244353"/>
                <a:gd name="connsiteX205" fmla="*/ 1753038 w 2073866"/>
                <a:gd name="connsiteY205" fmla="*/ 1210654 h 1244353"/>
                <a:gd name="connsiteX206" fmla="*/ 1728674 w 2073866"/>
                <a:gd name="connsiteY206" fmla="*/ 1195855 h 1244353"/>
                <a:gd name="connsiteX207" fmla="*/ 1724343 w 2073866"/>
                <a:gd name="connsiteY207" fmla="*/ 1176725 h 1244353"/>
                <a:gd name="connsiteX208" fmla="*/ 1713334 w 2073866"/>
                <a:gd name="connsiteY208" fmla="*/ 1016825 h 1244353"/>
                <a:gd name="connsiteX209" fmla="*/ 1702324 w 2073866"/>
                <a:gd name="connsiteY209" fmla="*/ 950411 h 1244353"/>
                <a:gd name="connsiteX210" fmla="*/ 1674351 w 2073866"/>
                <a:gd name="connsiteY210" fmla="*/ 903849 h 1244353"/>
                <a:gd name="connsiteX211" fmla="*/ 1610824 w 2073866"/>
                <a:gd name="connsiteY211" fmla="*/ 934529 h 1244353"/>
                <a:gd name="connsiteX212" fmla="*/ 1601259 w 2073866"/>
                <a:gd name="connsiteY212" fmla="*/ 1001304 h 1244353"/>
                <a:gd name="connsiteX213" fmla="*/ 1584295 w 2073866"/>
                <a:gd name="connsiteY213" fmla="*/ 1183402 h 1244353"/>
                <a:gd name="connsiteX214" fmla="*/ 1569496 w 2073866"/>
                <a:gd name="connsiteY214" fmla="*/ 1214624 h 1244353"/>
                <a:gd name="connsiteX215" fmla="*/ 1533221 w 2073866"/>
                <a:gd name="connsiteY215" fmla="*/ 1182319 h 1244353"/>
                <a:gd name="connsiteX216" fmla="*/ 1543147 w 2073866"/>
                <a:gd name="connsiteY216" fmla="*/ 1087210 h 1244353"/>
                <a:gd name="connsiteX217" fmla="*/ 1548380 w 2073866"/>
                <a:gd name="connsiteY217" fmla="*/ 887606 h 1244353"/>
                <a:gd name="connsiteX218" fmla="*/ 1513008 w 2073866"/>
                <a:gd name="connsiteY218" fmla="*/ 566543 h 1244353"/>
                <a:gd name="connsiteX219" fmla="*/ 1503803 w 2073866"/>
                <a:gd name="connsiteY219" fmla="*/ 463132 h 1244353"/>
                <a:gd name="connsiteX220" fmla="*/ 1529972 w 2073866"/>
                <a:gd name="connsiteY220" fmla="*/ 424330 h 1244353"/>
                <a:gd name="connsiteX221" fmla="*/ 1546034 w 2073866"/>
                <a:gd name="connsiteY221" fmla="*/ 440211 h 1244353"/>
                <a:gd name="connsiteX222" fmla="*/ 1554155 w 2073866"/>
                <a:gd name="connsiteY222" fmla="*/ 487315 h 1244353"/>
                <a:gd name="connsiteX223" fmla="*/ 1552351 w 2073866"/>
                <a:gd name="connsiteY223" fmla="*/ 554451 h 1244353"/>
                <a:gd name="connsiteX224" fmla="*/ 1596567 w 2073866"/>
                <a:gd name="connsiteY224" fmla="*/ 655156 h 1244353"/>
                <a:gd name="connsiteX225" fmla="*/ 1671644 w 2073866"/>
                <a:gd name="connsiteY225" fmla="*/ 671759 h 1244353"/>
                <a:gd name="connsiteX226" fmla="*/ 1745097 w 2073866"/>
                <a:gd name="connsiteY226" fmla="*/ 618520 h 1244353"/>
                <a:gd name="connsiteX227" fmla="*/ 1756467 w 2073866"/>
                <a:gd name="connsiteY227" fmla="*/ 542179 h 1244353"/>
                <a:gd name="connsiteX228" fmla="*/ 1734629 w 2073866"/>
                <a:gd name="connsiteY228" fmla="*/ 499407 h 1244353"/>
                <a:gd name="connsiteX229" fmla="*/ 1718386 w 2073866"/>
                <a:gd name="connsiteY229" fmla="*/ 423608 h 1244353"/>
                <a:gd name="connsiteX230" fmla="*/ 1731741 w 2073866"/>
                <a:gd name="connsiteY230" fmla="*/ 397981 h 1244353"/>
                <a:gd name="connsiteX231" fmla="*/ 1765671 w 2073866"/>
                <a:gd name="connsiteY231" fmla="*/ 411877 h 1244353"/>
                <a:gd name="connsiteX232" fmla="*/ 1779026 w 2073866"/>
                <a:gd name="connsiteY232" fmla="*/ 451040 h 1244353"/>
                <a:gd name="connsiteX233" fmla="*/ 1704490 w 2073866"/>
                <a:gd name="connsiteY233" fmla="*/ 464756 h 1244353"/>
                <a:gd name="connsiteX234" fmla="*/ 1691135 w 2073866"/>
                <a:gd name="connsiteY234" fmla="*/ 469990 h 1244353"/>
                <a:gd name="connsiteX235" fmla="*/ 1571662 w 2073866"/>
                <a:gd name="connsiteY235" fmla="*/ 503919 h 1244353"/>
                <a:gd name="connsiteX236" fmla="*/ 1570579 w 2073866"/>
                <a:gd name="connsiteY236" fmla="*/ 463132 h 1244353"/>
                <a:gd name="connsiteX237" fmla="*/ 1668215 w 2073866"/>
                <a:gd name="connsiteY237" fmla="*/ 427398 h 1244353"/>
                <a:gd name="connsiteX238" fmla="*/ 1692398 w 2073866"/>
                <a:gd name="connsiteY238" fmla="*/ 421082 h 1244353"/>
                <a:gd name="connsiteX239" fmla="*/ 1703588 w 2073866"/>
                <a:gd name="connsiteY239" fmla="*/ 426676 h 1244353"/>
                <a:gd name="connsiteX240" fmla="*/ 1704490 w 2073866"/>
                <a:gd name="connsiteY240" fmla="*/ 464756 h 1244353"/>
                <a:gd name="connsiteX241" fmla="*/ 1744736 w 2073866"/>
                <a:gd name="connsiteY241" fmla="*/ 555534 h 1244353"/>
                <a:gd name="connsiteX242" fmla="*/ 1649626 w 2073866"/>
                <a:gd name="connsiteY242" fmla="*/ 657502 h 1244353"/>
                <a:gd name="connsiteX243" fmla="*/ 1582670 w 2073866"/>
                <a:gd name="connsiteY243" fmla="*/ 517454 h 1244353"/>
                <a:gd name="connsiteX244" fmla="*/ 1701963 w 2073866"/>
                <a:gd name="connsiteY244" fmla="*/ 490744 h 1244353"/>
                <a:gd name="connsiteX245" fmla="*/ 1744736 w 2073866"/>
                <a:gd name="connsiteY245" fmla="*/ 555534 h 1244353"/>
                <a:gd name="connsiteX246" fmla="*/ 2041254 w 2073866"/>
                <a:gd name="connsiteY246" fmla="*/ 172208 h 1244353"/>
                <a:gd name="connsiteX247" fmla="*/ 1895972 w 2073866"/>
                <a:gd name="connsiteY247" fmla="*/ 399425 h 1244353"/>
                <a:gd name="connsiteX248" fmla="*/ 1862044 w 2073866"/>
                <a:gd name="connsiteY248" fmla="*/ 395815 h 1244353"/>
                <a:gd name="connsiteX249" fmla="*/ 1844718 w 2073866"/>
                <a:gd name="connsiteY249" fmla="*/ 348711 h 1244353"/>
                <a:gd name="connsiteX250" fmla="*/ 1750331 w 2073866"/>
                <a:gd name="connsiteY250" fmla="*/ 377046 h 1244353"/>
                <a:gd name="connsiteX251" fmla="*/ 1716041 w 2073866"/>
                <a:gd name="connsiteY251" fmla="*/ 384265 h 1244353"/>
                <a:gd name="connsiteX252" fmla="*/ 1577256 w 2073866"/>
                <a:gd name="connsiteY252" fmla="*/ 444002 h 1244353"/>
                <a:gd name="connsiteX253" fmla="*/ 1557224 w 2073866"/>
                <a:gd name="connsiteY253" fmla="*/ 430466 h 1244353"/>
                <a:gd name="connsiteX254" fmla="*/ 1555780 w 2073866"/>
                <a:gd name="connsiteY254" fmla="*/ 427939 h 1244353"/>
                <a:gd name="connsiteX255" fmla="*/ 1543688 w 2073866"/>
                <a:gd name="connsiteY255" fmla="*/ 413321 h 1244353"/>
                <a:gd name="connsiteX256" fmla="*/ 1521490 w 2073866"/>
                <a:gd name="connsiteY256" fmla="*/ 408448 h 1244353"/>
                <a:gd name="connsiteX257" fmla="*/ 1495321 w 2073866"/>
                <a:gd name="connsiteY257" fmla="*/ 429564 h 1244353"/>
                <a:gd name="connsiteX258" fmla="*/ 1493336 w 2073866"/>
                <a:gd name="connsiteY258" fmla="*/ 433534 h 1244353"/>
                <a:gd name="connsiteX259" fmla="*/ 1493156 w 2073866"/>
                <a:gd name="connsiteY259" fmla="*/ 434076 h 1244353"/>
                <a:gd name="connsiteX260" fmla="*/ 1491712 w 2073866"/>
                <a:gd name="connsiteY260" fmla="*/ 437504 h 1244353"/>
                <a:gd name="connsiteX261" fmla="*/ 1491351 w 2073866"/>
                <a:gd name="connsiteY261" fmla="*/ 438587 h 1244353"/>
                <a:gd name="connsiteX262" fmla="*/ 1490449 w 2073866"/>
                <a:gd name="connsiteY262" fmla="*/ 441655 h 1244353"/>
                <a:gd name="connsiteX263" fmla="*/ 1490087 w 2073866"/>
                <a:gd name="connsiteY263" fmla="*/ 442919 h 1244353"/>
                <a:gd name="connsiteX264" fmla="*/ 1489185 w 2073866"/>
                <a:gd name="connsiteY264" fmla="*/ 447250 h 1244353"/>
                <a:gd name="connsiteX265" fmla="*/ 1487922 w 2073866"/>
                <a:gd name="connsiteY265" fmla="*/ 458440 h 1244353"/>
                <a:gd name="connsiteX266" fmla="*/ 1479259 w 2073866"/>
                <a:gd name="connsiteY266" fmla="*/ 488037 h 1244353"/>
                <a:gd name="connsiteX267" fmla="*/ 1434502 w 2073866"/>
                <a:gd name="connsiteY267" fmla="*/ 493812 h 1244353"/>
                <a:gd name="connsiteX268" fmla="*/ 1374765 w 2073866"/>
                <a:gd name="connsiteY268" fmla="*/ 517815 h 1244353"/>
                <a:gd name="connsiteX269" fmla="*/ 1353289 w 2073866"/>
                <a:gd name="connsiteY269" fmla="*/ 540916 h 1244353"/>
                <a:gd name="connsiteX270" fmla="*/ 1327481 w 2073866"/>
                <a:gd name="connsiteY270" fmla="*/ 552286 h 1244353"/>
                <a:gd name="connsiteX271" fmla="*/ 1295356 w 2073866"/>
                <a:gd name="connsiteY271" fmla="*/ 543082 h 1244353"/>
                <a:gd name="connsiteX272" fmla="*/ 1173717 w 2073866"/>
                <a:gd name="connsiteY272" fmla="*/ 547593 h 1244353"/>
                <a:gd name="connsiteX273" fmla="*/ 1125170 w 2073866"/>
                <a:gd name="connsiteY273" fmla="*/ 628987 h 1244353"/>
                <a:gd name="connsiteX274" fmla="*/ 1104415 w 2073866"/>
                <a:gd name="connsiteY274" fmla="*/ 654253 h 1244353"/>
                <a:gd name="connsiteX275" fmla="*/ 1030962 w 2073866"/>
                <a:gd name="connsiteY275" fmla="*/ 688904 h 1244353"/>
                <a:gd name="connsiteX276" fmla="*/ 1008042 w 2073866"/>
                <a:gd name="connsiteY276" fmla="*/ 671579 h 1244353"/>
                <a:gd name="connsiteX277" fmla="*/ 936033 w 2073866"/>
                <a:gd name="connsiteY277" fmla="*/ 717239 h 1244353"/>
                <a:gd name="connsiteX278" fmla="*/ 919790 w 2073866"/>
                <a:gd name="connsiteY278" fmla="*/ 743227 h 1244353"/>
                <a:gd name="connsiteX279" fmla="*/ 819086 w 2073866"/>
                <a:gd name="connsiteY279" fmla="*/ 786541 h 1244353"/>
                <a:gd name="connsiteX280" fmla="*/ 778480 w 2073866"/>
                <a:gd name="connsiteY280" fmla="*/ 805851 h 1244353"/>
                <a:gd name="connsiteX281" fmla="*/ 708275 w 2073866"/>
                <a:gd name="connsiteY281" fmla="*/ 783112 h 1244353"/>
                <a:gd name="connsiteX282" fmla="*/ 666947 w 2073866"/>
                <a:gd name="connsiteY282" fmla="*/ 675549 h 1244353"/>
                <a:gd name="connsiteX283" fmla="*/ 665322 w 2073866"/>
                <a:gd name="connsiteY283" fmla="*/ 672481 h 1244353"/>
                <a:gd name="connsiteX284" fmla="*/ 664962 w 2073866"/>
                <a:gd name="connsiteY284" fmla="*/ 671579 h 1244353"/>
                <a:gd name="connsiteX285" fmla="*/ 663879 w 2073866"/>
                <a:gd name="connsiteY285" fmla="*/ 669233 h 1244353"/>
                <a:gd name="connsiteX286" fmla="*/ 663518 w 2073866"/>
                <a:gd name="connsiteY286" fmla="*/ 668691 h 1244353"/>
                <a:gd name="connsiteX287" fmla="*/ 662255 w 2073866"/>
                <a:gd name="connsiteY287" fmla="*/ 665984 h 1244353"/>
                <a:gd name="connsiteX288" fmla="*/ 662074 w 2073866"/>
                <a:gd name="connsiteY288" fmla="*/ 665443 h 1244353"/>
                <a:gd name="connsiteX289" fmla="*/ 661172 w 2073866"/>
                <a:gd name="connsiteY289" fmla="*/ 663277 h 1244353"/>
                <a:gd name="connsiteX290" fmla="*/ 660991 w 2073866"/>
                <a:gd name="connsiteY290" fmla="*/ 662736 h 1244353"/>
                <a:gd name="connsiteX291" fmla="*/ 659367 w 2073866"/>
                <a:gd name="connsiteY291" fmla="*/ 657863 h 1244353"/>
                <a:gd name="connsiteX292" fmla="*/ 659187 w 2073866"/>
                <a:gd name="connsiteY292" fmla="*/ 657321 h 1244353"/>
                <a:gd name="connsiteX293" fmla="*/ 658645 w 2073866"/>
                <a:gd name="connsiteY293" fmla="*/ 655336 h 1244353"/>
                <a:gd name="connsiteX294" fmla="*/ 658645 w 2073866"/>
                <a:gd name="connsiteY294" fmla="*/ 655156 h 1244353"/>
                <a:gd name="connsiteX295" fmla="*/ 658104 w 2073866"/>
                <a:gd name="connsiteY295" fmla="*/ 652990 h 1244353"/>
                <a:gd name="connsiteX296" fmla="*/ 658104 w 2073866"/>
                <a:gd name="connsiteY296" fmla="*/ 652629 h 1244353"/>
                <a:gd name="connsiteX297" fmla="*/ 657743 w 2073866"/>
                <a:gd name="connsiteY297" fmla="*/ 650824 h 1244353"/>
                <a:gd name="connsiteX298" fmla="*/ 657743 w 2073866"/>
                <a:gd name="connsiteY298" fmla="*/ 650463 h 1244353"/>
                <a:gd name="connsiteX299" fmla="*/ 657201 w 2073866"/>
                <a:gd name="connsiteY299" fmla="*/ 646312 h 1244353"/>
                <a:gd name="connsiteX300" fmla="*/ 657201 w 2073866"/>
                <a:gd name="connsiteY300" fmla="*/ 645952 h 1244353"/>
                <a:gd name="connsiteX301" fmla="*/ 657021 w 2073866"/>
                <a:gd name="connsiteY301" fmla="*/ 643967 h 1244353"/>
                <a:gd name="connsiteX302" fmla="*/ 657021 w 2073866"/>
                <a:gd name="connsiteY302" fmla="*/ 643967 h 1244353"/>
                <a:gd name="connsiteX303" fmla="*/ 657021 w 2073866"/>
                <a:gd name="connsiteY303" fmla="*/ 641801 h 1244353"/>
                <a:gd name="connsiteX304" fmla="*/ 657021 w 2073866"/>
                <a:gd name="connsiteY304" fmla="*/ 641620 h 1244353"/>
                <a:gd name="connsiteX305" fmla="*/ 657021 w 2073866"/>
                <a:gd name="connsiteY305" fmla="*/ 639635 h 1244353"/>
                <a:gd name="connsiteX306" fmla="*/ 657021 w 2073866"/>
                <a:gd name="connsiteY306" fmla="*/ 639455 h 1244353"/>
                <a:gd name="connsiteX307" fmla="*/ 658465 w 2073866"/>
                <a:gd name="connsiteY307" fmla="*/ 613466 h 1244353"/>
                <a:gd name="connsiteX308" fmla="*/ 670917 w 2073866"/>
                <a:gd name="connsiteY308" fmla="*/ 553368 h 1244353"/>
                <a:gd name="connsiteX309" fmla="*/ 652509 w 2073866"/>
                <a:gd name="connsiteY309" fmla="*/ 510596 h 1244353"/>
                <a:gd name="connsiteX310" fmla="*/ 651065 w 2073866"/>
                <a:gd name="connsiteY310" fmla="*/ 459342 h 1244353"/>
                <a:gd name="connsiteX311" fmla="*/ 689326 w 2073866"/>
                <a:gd name="connsiteY311" fmla="*/ 442197 h 1244353"/>
                <a:gd name="connsiteX312" fmla="*/ 917625 w 2073866"/>
                <a:gd name="connsiteY312" fmla="*/ 372173 h 1244353"/>
                <a:gd name="connsiteX313" fmla="*/ 1511925 w 2073866"/>
                <a:gd name="connsiteY313" fmla="*/ 185202 h 1244353"/>
                <a:gd name="connsiteX314" fmla="*/ 1655582 w 2073866"/>
                <a:gd name="connsiteY314" fmla="*/ 146942 h 1244353"/>
                <a:gd name="connsiteX315" fmla="*/ 1726688 w 2073866"/>
                <a:gd name="connsiteY315" fmla="*/ 130880 h 1244353"/>
                <a:gd name="connsiteX316" fmla="*/ 1741488 w 2073866"/>
                <a:gd name="connsiteY316" fmla="*/ 102004 h 1244353"/>
                <a:gd name="connsiteX317" fmla="*/ 1723801 w 2073866"/>
                <a:gd name="connsiteY317" fmla="*/ 42809 h 1244353"/>
                <a:gd name="connsiteX318" fmla="*/ 1743653 w 2073866"/>
                <a:gd name="connsiteY318" fmla="*/ 16459 h 1244353"/>
                <a:gd name="connsiteX319" fmla="*/ 1891461 w 2073866"/>
                <a:gd name="connsiteY319" fmla="*/ 57246 h 1244353"/>
                <a:gd name="connsiteX320" fmla="*/ 1891822 w 2073866"/>
                <a:gd name="connsiteY320" fmla="*/ 57246 h 1244353"/>
                <a:gd name="connsiteX321" fmla="*/ 1895793 w 2073866"/>
                <a:gd name="connsiteY321" fmla="*/ 58329 h 1244353"/>
                <a:gd name="connsiteX322" fmla="*/ 1896514 w 2073866"/>
                <a:gd name="connsiteY322" fmla="*/ 58510 h 1244353"/>
                <a:gd name="connsiteX323" fmla="*/ 1900484 w 2073866"/>
                <a:gd name="connsiteY323" fmla="*/ 59773 h 1244353"/>
                <a:gd name="connsiteX324" fmla="*/ 1901387 w 2073866"/>
                <a:gd name="connsiteY324" fmla="*/ 59954 h 1244353"/>
                <a:gd name="connsiteX325" fmla="*/ 1905538 w 2073866"/>
                <a:gd name="connsiteY325" fmla="*/ 61217 h 1244353"/>
                <a:gd name="connsiteX326" fmla="*/ 1905898 w 2073866"/>
                <a:gd name="connsiteY326" fmla="*/ 61397 h 1244353"/>
                <a:gd name="connsiteX327" fmla="*/ 1910230 w 2073866"/>
                <a:gd name="connsiteY327" fmla="*/ 62661 h 1244353"/>
                <a:gd name="connsiteX328" fmla="*/ 1910591 w 2073866"/>
                <a:gd name="connsiteY328" fmla="*/ 62841 h 1244353"/>
                <a:gd name="connsiteX329" fmla="*/ 1914922 w 2073866"/>
                <a:gd name="connsiteY329" fmla="*/ 64104 h 1244353"/>
                <a:gd name="connsiteX330" fmla="*/ 1915283 w 2073866"/>
                <a:gd name="connsiteY330" fmla="*/ 64285 h 1244353"/>
                <a:gd name="connsiteX331" fmla="*/ 1946505 w 2073866"/>
                <a:gd name="connsiteY331" fmla="*/ 73669 h 1244353"/>
                <a:gd name="connsiteX332" fmla="*/ 1946505 w 2073866"/>
                <a:gd name="connsiteY332" fmla="*/ 73669 h 1244353"/>
                <a:gd name="connsiteX333" fmla="*/ 1950295 w 2073866"/>
                <a:gd name="connsiteY333" fmla="*/ 74752 h 1244353"/>
                <a:gd name="connsiteX334" fmla="*/ 1951017 w 2073866"/>
                <a:gd name="connsiteY334" fmla="*/ 74933 h 1244353"/>
                <a:gd name="connsiteX335" fmla="*/ 1954626 w 2073866"/>
                <a:gd name="connsiteY335" fmla="*/ 76016 h 1244353"/>
                <a:gd name="connsiteX336" fmla="*/ 1955168 w 2073866"/>
                <a:gd name="connsiteY336" fmla="*/ 76196 h 1244353"/>
                <a:gd name="connsiteX337" fmla="*/ 1958778 w 2073866"/>
                <a:gd name="connsiteY337" fmla="*/ 77279 h 1244353"/>
                <a:gd name="connsiteX338" fmla="*/ 1959499 w 2073866"/>
                <a:gd name="connsiteY338" fmla="*/ 77459 h 1244353"/>
                <a:gd name="connsiteX339" fmla="*/ 1962928 w 2073866"/>
                <a:gd name="connsiteY339" fmla="*/ 78542 h 1244353"/>
                <a:gd name="connsiteX340" fmla="*/ 1963650 w 2073866"/>
                <a:gd name="connsiteY340" fmla="*/ 78723 h 1244353"/>
                <a:gd name="connsiteX341" fmla="*/ 1967080 w 2073866"/>
                <a:gd name="connsiteY341" fmla="*/ 79806 h 1244353"/>
                <a:gd name="connsiteX342" fmla="*/ 1967621 w 2073866"/>
                <a:gd name="connsiteY342" fmla="*/ 79986 h 1244353"/>
                <a:gd name="connsiteX343" fmla="*/ 1981156 w 2073866"/>
                <a:gd name="connsiteY343" fmla="*/ 84137 h 1244353"/>
                <a:gd name="connsiteX344" fmla="*/ 1982239 w 2073866"/>
                <a:gd name="connsiteY344" fmla="*/ 84498 h 1244353"/>
                <a:gd name="connsiteX345" fmla="*/ 1984585 w 2073866"/>
                <a:gd name="connsiteY345" fmla="*/ 85220 h 1244353"/>
                <a:gd name="connsiteX346" fmla="*/ 1985849 w 2073866"/>
                <a:gd name="connsiteY346" fmla="*/ 85581 h 1244353"/>
                <a:gd name="connsiteX347" fmla="*/ 1988195 w 2073866"/>
                <a:gd name="connsiteY347" fmla="*/ 86303 h 1244353"/>
                <a:gd name="connsiteX348" fmla="*/ 1989458 w 2073866"/>
                <a:gd name="connsiteY348" fmla="*/ 86664 h 1244353"/>
                <a:gd name="connsiteX349" fmla="*/ 1991444 w 2073866"/>
                <a:gd name="connsiteY349" fmla="*/ 87205 h 1244353"/>
                <a:gd name="connsiteX350" fmla="*/ 1992706 w 2073866"/>
                <a:gd name="connsiteY350" fmla="*/ 87566 h 1244353"/>
                <a:gd name="connsiteX351" fmla="*/ 1994511 w 2073866"/>
                <a:gd name="connsiteY351" fmla="*/ 88107 h 1244353"/>
                <a:gd name="connsiteX352" fmla="*/ 1995775 w 2073866"/>
                <a:gd name="connsiteY352" fmla="*/ 88468 h 1244353"/>
                <a:gd name="connsiteX353" fmla="*/ 1997399 w 2073866"/>
                <a:gd name="connsiteY353" fmla="*/ 89010 h 1244353"/>
                <a:gd name="connsiteX354" fmla="*/ 1998842 w 2073866"/>
                <a:gd name="connsiteY354" fmla="*/ 89371 h 1244353"/>
                <a:gd name="connsiteX355" fmla="*/ 2000287 w 2073866"/>
                <a:gd name="connsiteY355" fmla="*/ 89912 h 1244353"/>
                <a:gd name="connsiteX356" fmla="*/ 2001911 w 2073866"/>
                <a:gd name="connsiteY356" fmla="*/ 90454 h 1244353"/>
                <a:gd name="connsiteX357" fmla="*/ 2003174 w 2073866"/>
                <a:gd name="connsiteY357" fmla="*/ 90814 h 1244353"/>
                <a:gd name="connsiteX358" fmla="*/ 2004799 w 2073866"/>
                <a:gd name="connsiteY358" fmla="*/ 91356 h 1244353"/>
                <a:gd name="connsiteX359" fmla="*/ 2006061 w 2073866"/>
                <a:gd name="connsiteY359" fmla="*/ 91717 h 1244353"/>
                <a:gd name="connsiteX360" fmla="*/ 2007506 w 2073866"/>
                <a:gd name="connsiteY360" fmla="*/ 92078 h 1244353"/>
                <a:gd name="connsiteX361" fmla="*/ 2008589 w 2073866"/>
                <a:gd name="connsiteY361" fmla="*/ 92439 h 1244353"/>
                <a:gd name="connsiteX362" fmla="*/ 2010032 w 2073866"/>
                <a:gd name="connsiteY362" fmla="*/ 92980 h 1244353"/>
                <a:gd name="connsiteX363" fmla="*/ 2010934 w 2073866"/>
                <a:gd name="connsiteY363" fmla="*/ 93341 h 1244353"/>
                <a:gd name="connsiteX364" fmla="*/ 2013100 w 2073866"/>
                <a:gd name="connsiteY364" fmla="*/ 94063 h 1244353"/>
                <a:gd name="connsiteX365" fmla="*/ 2041254 w 2073866"/>
                <a:gd name="connsiteY365" fmla="*/ 172208 h 124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2073866" h="1244353">
                  <a:moveTo>
                    <a:pt x="2062369" y="105974"/>
                  </a:moveTo>
                  <a:cubicBezTo>
                    <a:pt x="2049917" y="94965"/>
                    <a:pt x="2035660" y="88829"/>
                    <a:pt x="2020499" y="83776"/>
                  </a:cubicBezTo>
                  <a:cubicBezTo>
                    <a:pt x="1980435" y="70421"/>
                    <a:pt x="1795268" y="17181"/>
                    <a:pt x="1743112" y="1841"/>
                  </a:cubicBezTo>
                  <a:cubicBezTo>
                    <a:pt x="1718386" y="-5378"/>
                    <a:pt x="1706115" y="9240"/>
                    <a:pt x="1711348" y="35048"/>
                  </a:cubicBezTo>
                  <a:cubicBezTo>
                    <a:pt x="1714777" y="52374"/>
                    <a:pt x="1720913" y="69338"/>
                    <a:pt x="1725245" y="86664"/>
                  </a:cubicBezTo>
                  <a:cubicBezTo>
                    <a:pt x="1731381" y="111389"/>
                    <a:pt x="1729937" y="114096"/>
                    <a:pt x="1706295" y="120593"/>
                  </a:cubicBezTo>
                  <a:cubicBezTo>
                    <a:pt x="1650348" y="136113"/>
                    <a:pt x="1594401" y="152356"/>
                    <a:pt x="1537913" y="166253"/>
                  </a:cubicBezTo>
                  <a:cubicBezTo>
                    <a:pt x="1447676" y="188270"/>
                    <a:pt x="1147007" y="287170"/>
                    <a:pt x="1084021" y="305759"/>
                  </a:cubicBezTo>
                  <a:cubicBezTo>
                    <a:pt x="970684" y="339146"/>
                    <a:pt x="858249" y="375241"/>
                    <a:pt x="745272" y="409892"/>
                  </a:cubicBezTo>
                  <a:cubicBezTo>
                    <a:pt x="717480" y="418374"/>
                    <a:pt x="689145" y="424691"/>
                    <a:pt x="661713" y="434256"/>
                  </a:cubicBezTo>
                  <a:cubicBezTo>
                    <a:pt x="630852" y="444904"/>
                    <a:pt x="619302" y="463854"/>
                    <a:pt x="620746" y="496700"/>
                  </a:cubicBezTo>
                  <a:cubicBezTo>
                    <a:pt x="620926" y="502114"/>
                    <a:pt x="624897" y="508611"/>
                    <a:pt x="618761" y="512040"/>
                  </a:cubicBezTo>
                  <a:cubicBezTo>
                    <a:pt x="603781" y="520342"/>
                    <a:pt x="602157" y="536223"/>
                    <a:pt x="596021" y="549579"/>
                  </a:cubicBezTo>
                  <a:cubicBezTo>
                    <a:pt x="581944" y="580259"/>
                    <a:pt x="568589" y="611301"/>
                    <a:pt x="554512" y="641801"/>
                  </a:cubicBezTo>
                  <a:cubicBezTo>
                    <a:pt x="547474" y="656961"/>
                    <a:pt x="538269" y="670315"/>
                    <a:pt x="520583" y="676993"/>
                  </a:cubicBezTo>
                  <a:cubicBezTo>
                    <a:pt x="519139" y="658224"/>
                    <a:pt x="520402" y="641801"/>
                    <a:pt x="516612" y="626641"/>
                  </a:cubicBezTo>
                  <a:cubicBezTo>
                    <a:pt x="498565" y="554812"/>
                    <a:pt x="420600" y="545247"/>
                    <a:pt x="370790" y="570513"/>
                  </a:cubicBezTo>
                  <a:cubicBezTo>
                    <a:pt x="322242" y="595058"/>
                    <a:pt x="296615" y="662375"/>
                    <a:pt x="326754" y="712907"/>
                  </a:cubicBezTo>
                  <a:cubicBezTo>
                    <a:pt x="333432" y="724277"/>
                    <a:pt x="331627" y="731135"/>
                    <a:pt x="322603" y="739437"/>
                  </a:cubicBezTo>
                  <a:cubicBezTo>
                    <a:pt x="284523" y="774268"/>
                    <a:pt x="252579" y="815236"/>
                    <a:pt x="216845" y="852414"/>
                  </a:cubicBezTo>
                  <a:cubicBezTo>
                    <a:pt x="188511" y="882192"/>
                    <a:pt x="166674" y="915399"/>
                    <a:pt x="160899" y="957449"/>
                  </a:cubicBezTo>
                  <a:cubicBezTo>
                    <a:pt x="158914" y="971346"/>
                    <a:pt x="154402" y="984881"/>
                    <a:pt x="151153" y="998417"/>
                  </a:cubicBezTo>
                  <a:cubicBezTo>
                    <a:pt x="139964" y="1043716"/>
                    <a:pt x="124624" y="1085586"/>
                    <a:pt x="82032" y="1112837"/>
                  </a:cubicBezTo>
                  <a:cubicBezTo>
                    <a:pt x="59292" y="1127455"/>
                    <a:pt x="39440" y="1146586"/>
                    <a:pt x="18866" y="1164272"/>
                  </a:cubicBezTo>
                  <a:cubicBezTo>
                    <a:pt x="8218" y="1173476"/>
                    <a:pt x="-2791" y="1185026"/>
                    <a:pt x="638" y="1200186"/>
                  </a:cubicBezTo>
                  <a:cubicBezTo>
                    <a:pt x="4609" y="1218414"/>
                    <a:pt x="16339" y="1231950"/>
                    <a:pt x="35469" y="1237364"/>
                  </a:cubicBezTo>
                  <a:cubicBezTo>
                    <a:pt x="45757" y="1240251"/>
                    <a:pt x="55683" y="1240251"/>
                    <a:pt x="65789" y="1236642"/>
                  </a:cubicBezTo>
                  <a:cubicBezTo>
                    <a:pt x="80949" y="1231228"/>
                    <a:pt x="95206" y="1223648"/>
                    <a:pt x="107479" y="1213541"/>
                  </a:cubicBezTo>
                  <a:cubicBezTo>
                    <a:pt x="142129" y="1185026"/>
                    <a:pt x="178946" y="1159038"/>
                    <a:pt x="208002" y="1124027"/>
                  </a:cubicBezTo>
                  <a:cubicBezTo>
                    <a:pt x="213597" y="1117349"/>
                    <a:pt x="248790" y="1025849"/>
                    <a:pt x="269724" y="990476"/>
                  </a:cubicBezTo>
                  <a:cubicBezTo>
                    <a:pt x="278929" y="974774"/>
                    <a:pt x="296074" y="973511"/>
                    <a:pt x="309428" y="985423"/>
                  </a:cubicBezTo>
                  <a:cubicBezTo>
                    <a:pt x="346786" y="1019352"/>
                    <a:pt x="363390" y="1058695"/>
                    <a:pt x="349494" y="1112115"/>
                  </a:cubicBezTo>
                  <a:cubicBezTo>
                    <a:pt x="341011" y="1144781"/>
                    <a:pt x="333792" y="1177807"/>
                    <a:pt x="326213" y="1210834"/>
                  </a:cubicBezTo>
                  <a:cubicBezTo>
                    <a:pt x="321701" y="1230506"/>
                    <a:pt x="338485" y="1238808"/>
                    <a:pt x="361946" y="1242417"/>
                  </a:cubicBezTo>
                  <a:cubicBezTo>
                    <a:pt x="393890" y="1244222"/>
                    <a:pt x="405440" y="1229784"/>
                    <a:pt x="410855" y="1214083"/>
                  </a:cubicBezTo>
                  <a:cubicBezTo>
                    <a:pt x="425654" y="1171491"/>
                    <a:pt x="441355" y="1129260"/>
                    <a:pt x="452003" y="1085586"/>
                  </a:cubicBezTo>
                  <a:cubicBezTo>
                    <a:pt x="460124" y="1052559"/>
                    <a:pt x="458680" y="1020615"/>
                    <a:pt x="440813" y="990476"/>
                  </a:cubicBezTo>
                  <a:cubicBezTo>
                    <a:pt x="434136" y="979286"/>
                    <a:pt x="428902" y="967014"/>
                    <a:pt x="422585" y="955464"/>
                  </a:cubicBezTo>
                  <a:cubicBezTo>
                    <a:pt x="417171" y="945718"/>
                    <a:pt x="416810" y="938500"/>
                    <a:pt x="424029" y="927671"/>
                  </a:cubicBezTo>
                  <a:cubicBezTo>
                    <a:pt x="453988" y="882372"/>
                    <a:pt x="502716" y="806212"/>
                    <a:pt x="508672" y="801520"/>
                  </a:cubicBezTo>
                  <a:cubicBezTo>
                    <a:pt x="527441" y="787443"/>
                    <a:pt x="567867" y="748461"/>
                    <a:pt x="586095" y="733481"/>
                  </a:cubicBezTo>
                  <a:cubicBezTo>
                    <a:pt x="607932" y="715434"/>
                    <a:pt x="632116" y="699552"/>
                    <a:pt x="646193" y="673745"/>
                  </a:cubicBezTo>
                  <a:cubicBezTo>
                    <a:pt x="654133" y="680422"/>
                    <a:pt x="683911" y="765425"/>
                    <a:pt x="696725" y="798632"/>
                  </a:cubicBezTo>
                  <a:cubicBezTo>
                    <a:pt x="708095" y="828050"/>
                    <a:pt x="719645" y="834366"/>
                    <a:pt x="750326" y="831839"/>
                  </a:cubicBezTo>
                  <a:cubicBezTo>
                    <a:pt x="761876" y="830757"/>
                    <a:pt x="772343" y="827508"/>
                    <a:pt x="782450" y="822274"/>
                  </a:cubicBezTo>
                  <a:cubicBezTo>
                    <a:pt x="825764" y="799896"/>
                    <a:pt x="871243" y="782029"/>
                    <a:pt x="916722" y="764523"/>
                  </a:cubicBezTo>
                  <a:cubicBezTo>
                    <a:pt x="940545" y="755319"/>
                    <a:pt x="940545" y="755319"/>
                    <a:pt x="949208" y="780585"/>
                  </a:cubicBezTo>
                  <a:cubicBezTo>
                    <a:pt x="958954" y="808919"/>
                    <a:pt x="968338" y="837434"/>
                    <a:pt x="979166" y="865408"/>
                  </a:cubicBezTo>
                  <a:cubicBezTo>
                    <a:pt x="995770" y="907999"/>
                    <a:pt x="997033" y="908180"/>
                    <a:pt x="1040347" y="895908"/>
                  </a:cubicBezTo>
                  <a:cubicBezTo>
                    <a:pt x="1043956" y="903487"/>
                    <a:pt x="1040528" y="910526"/>
                    <a:pt x="1039084" y="917745"/>
                  </a:cubicBezTo>
                  <a:cubicBezTo>
                    <a:pt x="1023383" y="997875"/>
                    <a:pt x="1007501" y="1077825"/>
                    <a:pt x="1002267" y="1159580"/>
                  </a:cubicBezTo>
                  <a:cubicBezTo>
                    <a:pt x="1001184" y="1177627"/>
                    <a:pt x="1002267" y="1195133"/>
                    <a:pt x="1005155" y="1212639"/>
                  </a:cubicBezTo>
                  <a:cubicBezTo>
                    <a:pt x="1007320" y="1225994"/>
                    <a:pt x="1014720" y="1235920"/>
                    <a:pt x="1026270" y="1240432"/>
                  </a:cubicBezTo>
                  <a:cubicBezTo>
                    <a:pt x="1050995" y="1250178"/>
                    <a:pt x="1081314" y="1241695"/>
                    <a:pt x="1087631" y="1215707"/>
                  </a:cubicBezTo>
                  <a:cubicBezTo>
                    <a:pt x="1091060" y="1201810"/>
                    <a:pt x="1096474" y="1064831"/>
                    <a:pt x="1108566" y="1017366"/>
                  </a:cubicBezTo>
                  <a:cubicBezTo>
                    <a:pt x="1112176" y="1002929"/>
                    <a:pt x="1116507" y="984520"/>
                    <a:pt x="1129681" y="974955"/>
                  </a:cubicBezTo>
                  <a:cubicBezTo>
                    <a:pt x="1140510" y="967014"/>
                    <a:pt x="1159279" y="968097"/>
                    <a:pt x="1164332" y="979648"/>
                  </a:cubicBezTo>
                  <a:cubicBezTo>
                    <a:pt x="1173537" y="1000943"/>
                    <a:pt x="1176605" y="1024946"/>
                    <a:pt x="1177327" y="1049491"/>
                  </a:cubicBezTo>
                  <a:cubicBezTo>
                    <a:pt x="1178048" y="1081435"/>
                    <a:pt x="1180756" y="1113198"/>
                    <a:pt x="1182741" y="1145142"/>
                  </a:cubicBezTo>
                  <a:cubicBezTo>
                    <a:pt x="1184184" y="1167701"/>
                    <a:pt x="1187794" y="1189899"/>
                    <a:pt x="1193208" y="1211737"/>
                  </a:cubicBezTo>
                  <a:cubicBezTo>
                    <a:pt x="1197901" y="1230686"/>
                    <a:pt x="1215046" y="1238447"/>
                    <a:pt x="1241575" y="1238627"/>
                  </a:cubicBezTo>
                  <a:cubicBezTo>
                    <a:pt x="1263773" y="1238447"/>
                    <a:pt x="1282001" y="1226174"/>
                    <a:pt x="1274421" y="1193689"/>
                  </a:cubicBezTo>
                  <a:cubicBezTo>
                    <a:pt x="1270090" y="1158136"/>
                    <a:pt x="1259262" y="1082698"/>
                    <a:pt x="1254750" y="1032346"/>
                  </a:cubicBezTo>
                  <a:cubicBezTo>
                    <a:pt x="1255652" y="968819"/>
                    <a:pt x="1264676" y="916843"/>
                    <a:pt x="1283445" y="861076"/>
                  </a:cubicBezTo>
                  <a:cubicBezTo>
                    <a:pt x="1287596" y="848984"/>
                    <a:pt x="1293191" y="838697"/>
                    <a:pt x="1303117" y="831118"/>
                  </a:cubicBezTo>
                  <a:cubicBezTo>
                    <a:pt x="1332714" y="808198"/>
                    <a:pt x="1359966" y="782570"/>
                    <a:pt x="1388120" y="757845"/>
                  </a:cubicBezTo>
                  <a:cubicBezTo>
                    <a:pt x="1403821" y="744129"/>
                    <a:pt x="1417357" y="728789"/>
                    <a:pt x="1429809" y="712185"/>
                  </a:cubicBezTo>
                  <a:cubicBezTo>
                    <a:pt x="1434502" y="705869"/>
                    <a:pt x="1437750" y="699733"/>
                    <a:pt x="1438291" y="691972"/>
                  </a:cubicBezTo>
                  <a:cubicBezTo>
                    <a:pt x="1442082" y="642523"/>
                    <a:pt x="1448940" y="593073"/>
                    <a:pt x="1448398" y="543262"/>
                  </a:cubicBezTo>
                  <a:cubicBezTo>
                    <a:pt x="1448037" y="516913"/>
                    <a:pt x="1449842" y="514567"/>
                    <a:pt x="1474567" y="503558"/>
                  </a:cubicBezTo>
                  <a:cubicBezTo>
                    <a:pt x="1484854" y="499046"/>
                    <a:pt x="1490809" y="499948"/>
                    <a:pt x="1491531" y="512401"/>
                  </a:cubicBezTo>
                  <a:cubicBezTo>
                    <a:pt x="1493336" y="550120"/>
                    <a:pt x="1503443" y="586395"/>
                    <a:pt x="1508315" y="623573"/>
                  </a:cubicBezTo>
                  <a:cubicBezTo>
                    <a:pt x="1516978" y="688724"/>
                    <a:pt x="1529611" y="753153"/>
                    <a:pt x="1531957" y="819026"/>
                  </a:cubicBezTo>
                  <a:cubicBezTo>
                    <a:pt x="1533582" y="863061"/>
                    <a:pt x="1533582" y="907277"/>
                    <a:pt x="1533582" y="951313"/>
                  </a:cubicBezTo>
                  <a:cubicBezTo>
                    <a:pt x="1533401" y="1033068"/>
                    <a:pt x="1529611" y="1114461"/>
                    <a:pt x="1515534" y="1195133"/>
                  </a:cubicBezTo>
                  <a:cubicBezTo>
                    <a:pt x="1511383" y="1218775"/>
                    <a:pt x="1529791" y="1227979"/>
                    <a:pt x="1553614" y="1231408"/>
                  </a:cubicBezTo>
                  <a:cubicBezTo>
                    <a:pt x="1570940" y="1233935"/>
                    <a:pt x="1595845" y="1227979"/>
                    <a:pt x="1597650" y="1203074"/>
                  </a:cubicBezTo>
                  <a:cubicBezTo>
                    <a:pt x="1600357" y="1127816"/>
                    <a:pt x="1611366" y="1053642"/>
                    <a:pt x="1618585" y="979106"/>
                  </a:cubicBezTo>
                  <a:cubicBezTo>
                    <a:pt x="1620209" y="963224"/>
                    <a:pt x="1623097" y="947523"/>
                    <a:pt x="1629233" y="932544"/>
                  </a:cubicBezTo>
                  <a:cubicBezTo>
                    <a:pt x="1635910" y="916301"/>
                    <a:pt x="1646378" y="910526"/>
                    <a:pt x="1662620" y="914316"/>
                  </a:cubicBezTo>
                  <a:cubicBezTo>
                    <a:pt x="1675434" y="917204"/>
                    <a:pt x="1679044" y="928032"/>
                    <a:pt x="1684818" y="939763"/>
                  </a:cubicBezTo>
                  <a:cubicBezTo>
                    <a:pt x="1690594" y="951674"/>
                    <a:pt x="1694384" y="964127"/>
                    <a:pt x="1696189" y="977301"/>
                  </a:cubicBezTo>
                  <a:cubicBezTo>
                    <a:pt x="1705934" y="1048047"/>
                    <a:pt x="1707739" y="1119153"/>
                    <a:pt x="1708822" y="1190441"/>
                  </a:cubicBezTo>
                  <a:cubicBezTo>
                    <a:pt x="1709182" y="1209752"/>
                    <a:pt x="1721274" y="1217873"/>
                    <a:pt x="1738960" y="1224370"/>
                  </a:cubicBezTo>
                  <a:cubicBezTo>
                    <a:pt x="1769461" y="1235559"/>
                    <a:pt x="1795268" y="1211737"/>
                    <a:pt x="1794907" y="1177447"/>
                  </a:cubicBezTo>
                  <a:cubicBezTo>
                    <a:pt x="1794366" y="1135216"/>
                    <a:pt x="1790937" y="1091180"/>
                    <a:pt x="1788591" y="1049130"/>
                  </a:cubicBezTo>
                  <a:cubicBezTo>
                    <a:pt x="1782094" y="932183"/>
                    <a:pt x="1776860" y="721390"/>
                    <a:pt x="1793283" y="551564"/>
                  </a:cubicBezTo>
                  <a:cubicBezTo>
                    <a:pt x="1797434" y="502836"/>
                    <a:pt x="1796892" y="405561"/>
                    <a:pt x="1769641" y="393288"/>
                  </a:cubicBezTo>
                  <a:cubicBezTo>
                    <a:pt x="1787508" y="385528"/>
                    <a:pt x="1802849" y="378490"/>
                    <a:pt x="1818549" y="372534"/>
                  </a:cubicBezTo>
                  <a:cubicBezTo>
                    <a:pt x="1835514" y="366037"/>
                    <a:pt x="1837860" y="366939"/>
                    <a:pt x="1842372" y="383904"/>
                  </a:cubicBezTo>
                  <a:cubicBezTo>
                    <a:pt x="1846162" y="397981"/>
                    <a:pt x="1852839" y="409892"/>
                    <a:pt x="1862044" y="420720"/>
                  </a:cubicBezTo>
                  <a:cubicBezTo>
                    <a:pt x="1876120" y="437324"/>
                    <a:pt x="1886588" y="436061"/>
                    <a:pt x="1899041" y="418013"/>
                  </a:cubicBezTo>
                  <a:cubicBezTo>
                    <a:pt x="1925751" y="379392"/>
                    <a:pt x="1951739" y="340590"/>
                    <a:pt x="1975561" y="300164"/>
                  </a:cubicBezTo>
                  <a:cubicBezTo>
                    <a:pt x="2003174" y="253241"/>
                    <a:pt x="2031870" y="207040"/>
                    <a:pt x="2061648" y="161380"/>
                  </a:cubicBezTo>
                  <a:cubicBezTo>
                    <a:pt x="2065618" y="155244"/>
                    <a:pt x="2067784" y="147664"/>
                    <a:pt x="2070852" y="140986"/>
                  </a:cubicBezTo>
                  <a:cubicBezTo>
                    <a:pt x="2076807" y="127090"/>
                    <a:pt x="2073920" y="116261"/>
                    <a:pt x="2062369" y="105974"/>
                  </a:cubicBezTo>
                  <a:close/>
                  <a:moveTo>
                    <a:pt x="372053" y="584049"/>
                  </a:moveTo>
                  <a:cubicBezTo>
                    <a:pt x="404358" y="564017"/>
                    <a:pt x="438106" y="567806"/>
                    <a:pt x="470952" y="584049"/>
                  </a:cubicBezTo>
                  <a:cubicBezTo>
                    <a:pt x="500189" y="598667"/>
                    <a:pt x="505784" y="625739"/>
                    <a:pt x="508130" y="667247"/>
                  </a:cubicBezTo>
                  <a:cubicBezTo>
                    <a:pt x="510837" y="691611"/>
                    <a:pt x="483405" y="705147"/>
                    <a:pt x="457598" y="717961"/>
                  </a:cubicBezTo>
                  <a:cubicBezTo>
                    <a:pt x="441896" y="725721"/>
                    <a:pt x="424210" y="730052"/>
                    <a:pt x="406884" y="733662"/>
                  </a:cubicBezTo>
                  <a:cubicBezTo>
                    <a:pt x="373316" y="740881"/>
                    <a:pt x="341011" y="719404"/>
                    <a:pt x="332529" y="685476"/>
                  </a:cubicBezTo>
                  <a:cubicBezTo>
                    <a:pt x="324227" y="651907"/>
                    <a:pt x="342275" y="602458"/>
                    <a:pt x="372053" y="584049"/>
                  </a:cubicBezTo>
                  <a:close/>
                  <a:moveTo>
                    <a:pt x="635906" y="656780"/>
                  </a:moveTo>
                  <a:cubicBezTo>
                    <a:pt x="627243" y="678257"/>
                    <a:pt x="607391" y="702801"/>
                    <a:pt x="588802" y="716878"/>
                  </a:cubicBezTo>
                  <a:cubicBezTo>
                    <a:pt x="558843" y="739437"/>
                    <a:pt x="496039" y="794481"/>
                    <a:pt x="492248" y="799715"/>
                  </a:cubicBezTo>
                  <a:cubicBezTo>
                    <a:pt x="470231" y="832020"/>
                    <a:pt x="398583" y="935070"/>
                    <a:pt x="401651" y="940484"/>
                  </a:cubicBezTo>
                  <a:cubicBezTo>
                    <a:pt x="406163" y="948786"/>
                    <a:pt x="450559" y="1026029"/>
                    <a:pt x="442257" y="1065914"/>
                  </a:cubicBezTo>
                  <a:cubicBezTo>
                    <a:pt x="436843" y="1091541"/>
                    <a:pt x="409772" y="1177988"/>
                    <a:pt x="400748" y="1202533"/>
                  </a:cubicBezTo>
                  <a:cubicBezTo>
                    <a:pt x="392266" y="1225453"/>
                    <a:pt x="391905" y="1228882"/>
                    <a:pt x="365736" y="1228521"/>
                  </a:cubicBezTo>
                  <a:cubicBezTo>
                    <a:pt x="351479" y="1231589"/>
                    <a:pt x="339748" y="1220399"/>
                    <a:pt x="342094" y="1207225"/>
                  </a:cubicBezTo>
                  <a:cubicBezTo>
                    <a:pt x="347328" y="1179612"/>
                    <a:pt x="349674" y="1150195"/>
                    <a:pt x="358156" y="1117529"/>
                  </a:cubicBezTo>
                  <a:cubicBezTo>
                    <a:pt x="374760" y="1055266"/>
                    <a:pt x="364473" y="1035414"/>
                    <a:pt x="335958" y="996251"/>
                  </a:cubicBezTo>
                  <a:cubicBezTo>
                    <a:pt x="333792" y="993183"/>
                    <a:pt x="332168" y="989754"/>
                    <a:pt x="330003" y="986686"/>
                  </a:cubicBezTo>
                  <a:cubicBezTo>
                    <a:pt x="304556" y="952757"/>
                    <a:pt x="273154" y="955103"/>
                    <a:pt x="251858" y="991378"/>
                  </a:cubicBezTo>
                  <a:cubicBezTo>
                    <a:pt x="230742" y="1026932"/>
                    <a:pt x="222079" y="1066455"/>
                    <a:pt x="204212" y="1103452"/>
                  </a:cubicBezTo>
                  <a:cubicBezTo>
                    <a:pt x="196272" y="1119876"/>
                    <a:pt x="183278" y="1135396"/>
                    <a:pt x="169742" y="1146405"/>
                  </a:cubicBezTo>
                  <a:cubicBezTo>
                    <a:pt x="140144" y="1170588"/>
                    <a:pt x="110186" y="1196396"/>
                    <a:pt x="75715" y="1213722"/>
                  </a:cubicBezTo>
                  <a:cubicBezTo>
                    <a:pt x="67233" y="1218053"/>
                    <a:pt x="58209" y="1224009"/>
                    <a:pt x="48644" y="1224550"/>
                  </a:cubicBezTo>
                  <a:cubicBezTo>
                    <a:pt x="26085" y="1225814"/>
                    <a:pt x="14174" y="1202533"/>
                    <a:pt x="24280" y="1182500"/>
                  </a:cubicBezTo>
                  <a:cubicBezTo>
                    <a:pt x="27168" y="1176544"/>
                    <a:pt x="30777" y="1171311"/>
                    <a:pt x="36011" y="1166979"/>
                  </a:cubicBezTo>
                  <a:cubicBezTo>
                    <a:pt x="58570" y="1148932"/>
                    <a:pt x="80047" y="1129260"/>
                    <a:pt x="103688" y="1112837"/>
                  </a:cubicBezTo>
                  <a:cubicBezTo>
                    <a:pt x="132564" y="1092805"/>
                    <a:pt x="147002" y="1064650"/>
                    <a:pt x="155665" y="1032165"/>
                  </a:cubicBezTo>
                  <a:cubicBezTo>
                    <a:pt x="162342" y="1006899"/>
                    <a:pt x="169561" y="981633"/>
                    <a:pt x="175698" y="956186"/>
                  </a:cubicBezTo>
                  <a:cubicBezTo>
                    <a:pt x="183097" y="924603"/>
                    <a:pt x="196091" y="895186"/>
                    <a:pt x="217207" y="871002"/>
                  </a:cubicBezTo>
                  <a:cubicBezTo>
                    <a:pt x="250594" y="832922"/>
                    <a:pt x="282357" y="793579"/>
                    <a:pt x="319715" y="759108"/>
                  </a:cubicBezTo>
                  <a:cubicBezTo>
                    <a:pt x="333792" y="746114"/>
                    <a:pt x="347148" y="736188"/>
                    <a:pt x="366639" y="749363"/>
                  </a:cubicBezTo>
                  <a:cubicBezTo>
                    <a:pt x="373857" y="754236"/>
                    <a:pt x="419337" y="749182"/>
                    <a:pt x="460124" y="729511"/>
                  </a:cubicBezTo>
                  <a:cubicBezTo>
                    <a:pt x="483405" y="715254"/>
                    <a:pt x="510657" y="702440"/>
                    <a:pt x="535201" y="685476"/>
                  </a:cubicBezTo>
                  <a:cubicBezTo>
                    <a:pt x="553249" y="673023"/>
                    <a:pt x="564799" y="657321"/>
                    <a:pt x="572198" y="637469"/>
                  </a:cubicBezTo>
                  <a:cubicBezTo>
                    <a:pt x="582666" y="609315"/>
                    <a:pt x="594577" y="581883"/>
                    <a:pt x="607932" y="555173"/>
                  </a:cubicBezTo>
                  <a:cubicBezTo>
                    <a:pt x="610098" y="551023"/>
                    <a:pt x="611722" y="542901"/>
                    <a:pt x="614429" y="539111"/>
                  </a:cubicBezTo>
                  <a:cubicBezTo>
                    <a:pt x="621648" y="528644"/>
                    <a:pt x="628325" y="518537"/>
                    <a:pt x="642402" y="524132"/>
                  </a:cubicBezTo>
                  <a:cubicBezTo>
                    <a:pt x="656840" y="529727"/>
                    <a:pt x="661172" y="540735"/>
                    <a:pt x="658104" y="553368"/>
                  </a:cubicBezTo>
                  <a:cubicBezTo>
                    <a:pt x="652328" y="579537"/>
                    <a:pt x="639515" y="647576"/>
                    <a:pt x="635906" y="656780"/>
                  </a:cubicBezTo>
                  <a:close/>
                  <a:moveTo>
                    <a:pt x="1429629" y="608052"/>
                  </a:moveTo>
                  <a:cubicBezTo>
                    <a:pt x="1428004" y="624836"/>
                    <a:pt x="1424395" y="641620"/>
                    <a:pt x="1424395" y="658404"/>
                  </a:cubicBezTo>
                  <a:cubicBezTo>
                    <a:pt x="1424214" y="689626"/>
                    <a:pt x="1411762" y="715073"/>
                    <a:pt x="1390105" y="735827"/>
                  </a:cubicBezTo>
                  <a:cubicBezTo>
                    <a:pt x="1365741" y="759289"/>
                    <a:pt x="1340294" y="781307"/>
                    <a:pt x="1314667" y="803505"/>
                  </a:cubicBezTo>
                  <a:cubicBezTo>
                    <a:pt x="1308711" y="808558"/>
                    <a:pt x="1302034" y="819026"/>
                    <a:pt x="1293010" y="805129"/>
                  </a:cubicBezTo>
                  <a:cubicBezTo>
                    <a:pt x="1290123" y="800798"/>
                    <a:pt x="1283806" y="804949"/>
                    <a:pt x="1282723" y="810002"/>
                  </a:cubicBezTo>
                  <a:cubicBezTo>
                    <a:pt x="1273158" y="848082"/>
                    <a:pt x="1255652" y="884177"/>
                    <a:pt x="1251862" y="923701"/>
                  </a:cubicBezTo>
                  <a:cubicBezTo>
                    <a:pt x="1250599" y="936875"/>
                    <a:pt x="1247892" y="949689"/>
                    <a:pt x="1246268" y="962683"/>
                  </a:cubicBezTo>
                  <a:cubicBezTo>
                    <a:pt x="1238507" y="1026390"/>
                    <a:pt x="1245004" y="1089737"/>
                    <a:pt x="1254389" y="1152722"/>
                  </a:cubicBezTo>
                  <a:cubicBezTo>
                    <a:pt x="1256374" y="1165716"/>
                    <a:pt x="1259622" y="1178530"/>
                    <a:pt x="1261066" y="1191524"/>
                  </a:cubicBezTo>
                  <a:cubicBezTo>
                    <a:pt x="1262330" y="1202171"/>
                    <a:pt x="1267383" y="1218595"/>
                    <a:pt x="1252403" y="1224009"/>
                  </a:cubicBezTo>
                  <a:cubicBezTo>
                    <a:pt x="1221362" y="1229965"/>
                    <a:pt x="1215948" y="1218595"/>
                    <a:pt x="1209270" y="1205059"/>
                  </a:cubicBezTo>
                  <a:cubicBezTo>
                    <a:pt x="1205661" y="1197660"/>
                    <a:pt x="1205119" y="1189177"/>
                    <a:pt x="1203315" y="1181056"/>
                  </a:cubicBezTo>
                  <a:cubicBezTo>
                    <a:pt x="1196276" y="1146947"/>
                    <a:pt x="1193750" y="1112296"/>
                    <a:pt x="1192306" y="1077645"/>
                  </a:cubicBezTo>
                  <a:cubicBezTo>
                    <a:pt x="1190862" y="1043535"/>
                    <a:pt x="1191945" y="1001124"/>
                    <a:pt x="1175702" y="970624"/>
                  </a:cubicBezTo>
                  <a:cubicBezTo>
                    <a:pt x="1170288" y="960517"/>
                    <a:pt x="1158738" y="952937"/>
                    <a:pt x="1143758" y="954562"/>
                  </a:cubicBezTo>
                  <a:cubicBezTo>
                    <a:pt x="1127335" y="956366"/>
                    <a:pt x="1115063" y="963044"/>
                    <a:pt x="1106942" y="980550"/>
                  </a:cubicBezTo>
                  <a:cubicBezTo>
                    <a:pt x="1080593" y="1036316"/>
                    <a:pt x="1079510" y="1186109"/>
                    <a:pt x="1078788" y="1193509"/>
                  </a:cubicBezTo>
                  <a:cubicBezTo>
                    <a:pt x="1077164" y="1212820"/>
                    <a:pt x="1068140" y="1226897"/>
                    <a:pt x="1048468" y="1228160"/>
                  </a:cubicBezTo>
                  <a:cubicBezTo>
                    <a:pt x="1030782" y="1229423"/>
                    <a:pt x="1021939" y="1217512"/>
                    <a:pt x="1018871" y="1195494"/>
                  </a:cubicBezTo>
                  <a:cubicBezTo>
                    <a:pt x="1014900" y="1165536"/>
                    <a:pt x="1018149" y="1135396"/>
                    <a:pt x="1021578" y="1105618"/>
                  </a:cubicBezTo>
                  <a:cubicBezTo>
                    <a:pt x="1027534" y="1053461"/>
                    <a:pt x="1032948" y="1000943"/>
                    <a:pt x="1043776" y="949689"/>
                  </a:cubicBezTo>
                  <a:cubicBezTo>
                    <a:pt x="1056048" y="891396"/>
                    <a:pt x="1070125" y="832922"/>
                    <a:pt x="1097738" y="779141"/>
                  </a:cubicBezTo>
                  <a:cubicBezTo>
                    <a:pt x="1102971" y="769215"/>
                    <a:pt x="1107483" y="758928"/>
                    <a:pt x="1112176" y="748641"/>
                  </a:cubicBezTo>
                  <a:cubicBezTo>
                    <a:pt x="1113980" y="744490"/>
                    <a:pt x="1117048" y="739256"/>
                    <a:pt x="1110912" y="736911"/>
                  </a:cubicBezTo>
                  <a:cubicBezTo>
                    <a:pt x="1105678" y="734925"/>
                    <a:pt x="1102610" y="739798"/>
                    <a:pt x="1100445" y="743949"/>
                  </a:cubicBezTo>
                  <a:cubicBezTo>
                    <a:pt x="1080412" y="781307"/>
                    <a:pt x="1063087" y="819928"/>
                    <a:pt x="1053702" y="861257"/>
                  </a:cubicBezTo>
                  <a:cubicBezTo>
                    <a:pt x="1049731" y="878582"/>
                    <a:pt x="1039445" y="883455"/>
                    <a:pt x="1025548" y="886704"/>
                  </a:cubicBezTo>
                  <a:cubicBezTo>
                    <a:pt x="1014359" y="889411"/>
                    <a:pt x="1005335" y="886884"/>
                    <a:pt x="1000282" y="874973"/>
                  </a:cubicBezTo>
                  <a:cubicBezTo>
                    <a:pt x="980791" y="829132"/>
                    <a:pt x="963104" y="782751"/>
                    <a:pt x="952998" y="734023"/>
                  </a:cubicBezTo>
                  <a:cubicBezTo>
                    <a:pt x="950832" y="723375"/>
                    <a:pt x="952637" y="713268"/>
                    <a:pt x="957870" y="704064"/>
                  </a:cubicBezTo>
                  <a:cubicBezTo>
                    <a:pt x="971767" y="679159"/>
                    <a:pt x="995409" y="678437"/>
                    <a:pt x="1010208" y="702621"/>
                  </a:cubicBezTo>
                  <a:cubicBezTo>
                    <a:pt x="1018149" y="715615"/>
                    <a:pt x="1021578" y="730233"/>
                    <a:pt x="1024826" y="745032"/>
                  </a:cubicBezTo>
                  <a:cubicBezTo>
                    <a:pt x="1025909" y="750446"/>
                    <a:pt x="1025909" y="756040"/>
                    <a:pt x="1031504" y="762177"/>
                  </a:cubicBezTo>
                  <a:cubicBezTo>
                    <a:pt x="1049010" y="740520"/>
                    <a:pt x="1065794" y="719585"/>
                    <a:pt x="1087992" y="704064"/>
                  </a:cubicBezTo>
                  <a:cubicBezTo>
                    <a:pt x="1111995" y="687100"/>
                    <a:pt x="1122102" y="688183"/>
                    <a:pt x="1143037" y="708035"/>
                  </a:cubicBezTo>
                  <a:cubicBezTo>
                    <a:pt x="1159820" y="723916"/>
                    <a:pt x="1174980" y="741603"/>
                    <a:pt x="1199525" y="748100"/>
                  </a:cubicBezTo>
                  <a:cubicBezTo>
                    <a:pt x="1238868" y="758748"/>
                    <a:pt x="1271714" y="746475"/>
                    <a:pt x="1302034" y="723555"/>
                  </a:cubicBezTo>
                  <a:cubicBezTo>
                    <a:pt x="1316291" y="712727"/>
                    <a:pt x="1329646" y="700816"/>
                    <a:pt x="1346250" y="693958"/>
                  </a:cubicBezTo>
                  <a:cubicBezTo>
                    <a:pt x="1357800" y="689265"/>
                    <a:pt x="1363215" y="680061"/>
                    <a:pt x="1366463" y="668691"/>
                  </a:cubicBezTo>
                  <a:cubicBezTo>
                    <a:pt x="1373141" y="645952"/>
                    <a:pt x="1376209" y="622851"/>
                    <a:pt x="1376930" y="599209"/>
                  </a:cubicBezTo>
                  <a:cubicBezTo>
                    <a:pt x="1377652" y="575747"/>
                    <a:pt x="1380360" y="552466"/>
                    <a:pt x="1386856" y="529907"/>
                  </a:cubicBezTo>
                  <a:cubicBezTo>
                    <a:pt x="1391910" y="512401"/>
                    <a:pt x="1400573" y="501753"/>
                    <a:pt x="1413747" y="503197"/>
                  </a:cubicBezTo>
                  <a:cubicBezTo>
                    <a:pt x="1426380" y="504460"/>
                    <a:pt x="1435584" y="517635"/>
                    <a:pt x="1435223" y="535141"/>
                  </a:cubicBezTo>
                  <a:cubicBezTo>
                    <a:pt x="1435043" y="559685"/>
                    <a:pt x="1431975" y="583869"/>
                    <a:pt x="1429629" y="608052"/>
                  </a:cubicBezTo>
                  <a:close/>
                  <a:moveTo>
                    <a:pt x="1045761" y="699191"/>
                  </a:moveTo>
                  <a:cubicBezTo>
                    <a:pt x="1068862" y="686739"/>
                    <a:pt x="1094128" y="674827"/>
                    <a:pt x="1118492" y="668331"/>
                  </a:cubicBezTo>
                  <a:cubicBezTo>
                    <a:pt x="1119575" y="667969"/>
                    <a:pt x="1121199" y="670135"/>
                    <a:pt x="1124989" y="672662"/>
                  </a:cubicBezTo>
                  <a:cubicBezTo>
                    <a:pt x="1108385" y="680422"/>
                    <a:pt x="1091421" y="684392"/>
                    <a:pt x="1077164" y="694499"/>
                  </a:cubicBezTo>
                  <a:cubicBezTo>
                    <a:pt x="1062365" y="704966"/>
                    <a:pt x="1048288" y="719766"/>
                    <a:pt x="1037820" y="733842"/>
                  </a:cubicBezTo>
                  <a:cubicBezTo>
                    <a:pt x="1034933" y="729330"/>
                    <a:pt x="1036196" y="726443"/>
                    <a:pt x="1034572" y="723194"/>
                  </a:cubicBezTo>
                  <a:cubicBezTo>
                    <a:pt x="1027172" y="709117"/>
                    <a:pt x="1030241" y="706771"/>
                    <a:pt x="1045761" y="699191"/>
                  </a:cubicBezTo>
                  <a:close/>
                  <a:moveTo>
                    <a:pt x="1327661" y="586395"/>
                  </a:moveTo>
                  <a:cubicBezTo>
                    <a:pt x="1322427" y="576830"/>
                    <a:pt x="1323871" y="570694"/>
                    <a:pt x="1334339" y="566724"/>
                  </a:cubicBezTo>
                  <a:cubicBezTo>
                    <a:pt x="1344806" y="562753"/>
                    <a:pt x="1354913" y="558422"/>
                    <a:pt x="1368809" y="552647"/>
                  </a:cubicBezTo>
                  <a:cubicBezTo>
                    <a:pt x="1367185" y="591268"/>
                    <a:pt x="1361951" y="626641"/>
                    <a:pt x="1352386" y="661292"/>
                  </a:cubicBezTo>
                  <a:cubicBezTo>
                    <a:pt x="1350220" y="669052"/>
                    <a:pt x="1346070" y="674466"/>
                    <a:pt x="1337768" y="676271"/>
                  </a:cubicBezTo>
                  <a:cubicBezTo>
                    <a:pt x="1334700" y="669413"/>
                    <a:pt x="1338309" y="663277"/>
                    <a:pt x="1339392" y="656961"/>
                  </a:cubicBezTo>
                  <a:cubicBezTo>
                    <a:pt x="1344084" y="632055"/>
                    <a:pt x="1339572" y="608594"/>
                    <a:pt x="1327661" y="586395"/>
                  </a:cubicBezTo>
                  <a:close/>
                  <a:moveTo>
                    <a:pt x="1291025" y="713449"/>
                  </a:moveTo>
                  <a:cubicBezTo>
                    <a:pt x="1272616" y="726984"/>
                    <a:pt x="1253126" y="736008"/>
                    <a:pt x="1231108" y="734564"/>
                  </a:cubicBezTo>
                  <a:cubicBezTo>
                    <a:pt x="1184004" y="735827"/>
                    <a:pt x="1131486" y="691792"/>
                    <a:pt x="1141051" y="631874"/>
                  </a:cubicBezTo>
                  <a:cubicBezTo>
                    <a:pt x="1146646" y="597224"/>
                    <a:pt x="1162889" y="567987"/>
                    <a:pt x="1193028" y="554451"/>
                  </a:cubicBezTo>
                  <a:cubicBezTo>
                    <a:pt x="1220460" y="542179"/>
                    <a:pt x="1247170" y="538389"/>
                    <a:pt x="1278211" y="555173"/>
                  </a:cubicBezTo>
                  <a:cubicBezTo>
                    <a:pt x="1336865" y="586395"/>
                    <a:pt x="1344445" y="673925"/>
                    <a:pt x="1291025" y="713449"/>
                  </a:cubicBezTo>
                  <a:close/>
                  <a:moveTo>
                    <a:pt x="1779026" y="451040"/>
                  </a:moveTo>
                  <a:cubicBezTo>
                    <a:pt x="1782455" y="471253"/>
                    <a:pt x="1776319" y="653712"/>
                    <a:pt x="1772168" y="714351"/>
                  </a:cubicBezTo>
                  <a:cubicBezTo>
                    <a:pt x="1766031" y="801700"/>
                    <a:pt x="1766031" y="888869"/>
                    <a:pt x="1770363" y="975857"/>
                  </a:cubicBezTo>
                  <a:cubicBezTo>
                    <a:pt x="1773612" y="1040467"/>
                    <a:pt x="1777943" y="1105077"/>
                    <a:pt x="1775957" y="1169867"/>
                  </a:cubicBezTo>
                  <a:cubicBezTo>
                    <a:pt x="1775778" y="1177447"/>
                    <a:pt x="1775957" y="1185026"/>
                    <a:pt x="1774695" y="1192245"/>
                  </a:cubicBezTo>
                  <a:cubicBezTo>
                    <a:pt x="1772709" y="1203796"/>
                    <a:pt x="1764769" y="1210293"/>
                    <a:pt x="1753038" y="1210654"/>
                  </a:cubicBezTo>
                  <a:cubicBezTo>
                    <a:pt x="1742029" y="1211015"/>
                    <a:pt x="1732283" y="1207947"/>
                    <a:pt x="1728674" y="1195855"/>
                  </a:cubicBezTo>
                  <a:cubicBezTo>
                    <a:pt x="1726869" y="1189538"/>
                    <a:pt x="1724703" y="1183222"/>
                    <a:pt x="1724343" y="1176725"/>
                  </a:cubicBezTo>
                  <a:cubicBezTo>
                    <a:pt x="1720372" y="1123485"/>
                    <a:pt x="1716582" y="1070065"/>
                    <a:pt x="1713334" y="1016825"/>
                  </a:cubicBezTo>
                  <a:cubicBezTo>
                    <a:pt x="1711889" y="994266"/>
                    <a:pt x="1708641" y="971887"/>
                    <a:pt x="1702324" y="950411"/>
                  </a:cubicBezTo>
                  <a:cubicBezTo>
                    <a:pt x="1696730" y="931281"/>
                    <a:pt x="1694925" y="911970"/>
                    <a:pt x="1674351" y="903849"/>
                  </a:cubicBezTo>
                  <a:cubicBezTo>
                    <a:pt x="1646378" y="892840"/>
                    <a:pt x="1619848" y="904931"/>
                    <a:pt x="1610824" y="934529"/>
                  </a:cubicBezTo>
                  <a:cubicBezTo>
                    <a:pt x="1604147" y="956366"/>
                    <a:pt x="1602883" y="978925"/>
                    <a:pt x="1601259" y="1001304"/>
                  </a:cubicBezTo>
                  <a:cubicBezTo>
                    <a:pt x="1597108" y="1062124"/>
                    <a:pt x="1585558" y="1122222"/>
                    <a:pt x="1584295" y="1183402"/>
                  </a:cubicBezTo>
                  <a:cubicBezTo>
                    <a:pt x="1584114" y="1194952"/>
                    <a:pt x="1582490" y="1209571"/>
                    <a:pt x="1569496" y="1214624"/>
                  </a:cubicBezTo>
                  <a:cubicBezTo>
                    <a:pt x="1546576" y="1223467"/>
                    <a:pt x="1530333" y="1207947"/>
                    <a:pt x="1533221" y="1182319"/>
                  </a:cubicBezTo>
                  <a:cubicBezTo>
                    <a:pt x="1536830" y="1150556"/>
                    <a:pt x="1540801" y="1118973"/>
                    <a:pt x="1543147" y="1087210"/>
                  </a:cubicBezTo>
                  <a:cubicBezTo>
                    <a:pt x="1548019" y="1020795"/>
                    <a:pt x="1548200" y="954201"/>
                    <a:pt x="1548380" y="887606"/>
                  </a:cubicBezTo>
                  <a:cubicBezTo>
                    <a:pt x="1548561" y="779141"/>
                    <a:pt x="1532499" y="672662"/>
                    <a:pt x="1513008" y="566543"/>
                  </a:cubicBezTo>
                  <a:cubicBezTo>
                    <a:pt x="1506691" y="532253"/>
                    <a:pt x="1501999" y="497963"/>
                    <a:pt x="1503803" y="463132"/>
                  </a:cubicBezTo>
                  <a:cubicBezTo>
                    <a:pt x="1504345" y="453747"/>
                    <a:pt x="1505247" y="421984"/>
                    <a:pt x="1529972" y="424330"/>
                  </a:cubicBezTo>
                  <a:cubicBezTo>
                    <a:pt x="1539176" y="425413"/>
                    <a:pt x="1544049" y="431368"/>
                    <a:pt x="1546034" y="440211"/>
                  </a:cubicBezTo>
                  <a:cubicBezTo>
                    <a:pt x="1549463" y="455732"/>
                    <a:pt x="1552170" y="471434"/>
                    <a:pt x="1554155" y="487315"/>
                  </a:cubicBezTo>
                  <a:cubicBezTo>
                    <a:pt x="1557043" y="509694"/>
                    <a:pt x="1558306" y="532434"/>
                    <a:pt x="1552351" y="554451"/>
                  </a:cubicBezTo>
                  <a:cubicBezTo>
                    <a:pt x="1540981" y="595960"/>
                    <a:pt x="1567150" y="639455"/>
                    <a:pt x="1596567" y="655156"/>
                  </a:cubicBezTo>
                  <a:cubicBezTo>
                    <a:pt x="1617141" y="666164"/>
                    <a:pt x="1646739" y="674106"/>
                    <a:pt x="1671644" y="671759"/>
                  </a:cubicBezTo>
                  <a:cubicBezTo>
                    <a:pt x="1708460" y="668331"/>
                    <a:pt x="1729215" y="648298"/>
                    <a:pt x="1745097" y="618520"/>
                  </a:cubicBezTo>
                  <a:cubicBezTo>
                    <a:pt x="1757550" y="595239"/>
                    <a:pt x="1758993" y="569070"/>
                    <a:pt x="1756467" y="542179"/>
                  </a:cubicBezTo>
                  <a:cubicBezTo>
                    <a:pt x="1755384" y="529727"/>
                    <a:pt x="1742931" y="508972"/>
                    <a:pt x="1734629" y="499407"/>
                  </a:cubicBezTo>
                  <a:cubicBezTo>
                    <a:pt x="1712792" y="474862"/>
                    <a:pt x="1718567" y="453386"/>
                    <a:pt x="1718386" y="423608"/>
                  </a:cubicBezTo>
                  <a:cubicBezTo>
                    <a:pt x="1718206" y="413863"/>
                    <a:pt x="1719831" y="402312"/>
                    <a:pt x="1731741" y="397981"/>
                  </a:cubicBezTo>
                  <a:cubicBezTo>
                    <a:pt x="1743112" y="393649"/>
                    <a:pt x="1757369" y="399786"/>
                    <a:pt x="1765671" y="411877"/>
                  </a:cubicBezTo>
                  <a:cubicBezTo>
                    <a:pt x="1773612" y="423247"/>
                    <a:pt x="1776860" y="437324"/>
                    <a:pt x="1779026" y="451040"/>
                  </a:cubicBezTo>
                  <a:close/>
                  <a:moveTo>
                    <a:pt x="1704490" y="464756"/>
                  </a:moveTo>
                  <a:cubicBezTo>
                    <a:pt x="1703949" y="471975"/>
                    <a:pt x="1696008" y="472155"/>
                    <a:pt x="1691135" y="469990"/>
                  </a:cubicBezTo>
                  <a:cubicBezTo>
                    <a:pt x="1644754" y="457176"/>
                    <a:pt x="1598371" y="478833"/>
                    <a:pt x="1571662" y="503919"/>
                  </a:cubicBezTo>
                  <a:cubicBezTo>
                    <a:pt x="1562638" y="474141"/>
                    <a:pt x="1562638" y="466200"/>
                    <a:pt x="1570579" y="463132"/>
                  </a:cubicBezTo>
                  <a:cubicBezTo>
                    <a:pt x="1596026" y="454289"/>
                    <a:pt x="1642949" y="437144"/>
                    <a:pt x="1668215" y="427398"/>
                  </a:cubicBezTo>
                  <a:cubicBezTo>
                    <a:pt x="1676156" y="424330"/>
                    <a:pt x="1683916" y="421442"/>
                    <a:pt x="1692398" y="421082"/>
                  </a:cubicBezTo>
                  <a:cubicBezTo>
                    <a:pt x="1697272" y="420901"/>
                    <a:pt x="1703046" y="421082"/>
                    <a:pt x="1703588" y="426676"/>
                  </a:cubicBezTo>
                  <a:cubicBezTo>
                    <a:pt x="1704851" y="439129"/>
                    <a:pt x="1705393" y="452123"/>
                    <a:pt x="1704490" y="464756"/>
                  </a:cubicBezTo>
                  <a:close/>
                  <a:moveTo>
                    <a:pt x="1744736" y="555534"/>
                  </a:moveTo>
                  <a:cubicBezTo>
                    <a:pt x="1742750" y="606789"/>
                    <a:pt x="1715860" y="662014"/>
                    <a:pt x="1649626" y="657502"/>
                  </a:cubicBezTo>
                  <a:cubicBezTo>
                    <a:pt x="1576534" y="649561"/>
                    <a:pt x="1540801" y="577913"/>
                    <a:pt x="1582670" y="517454"/>
                  </a:cubicBezTo>
                  <a:cubicBezTo>
                    <a:pt x="1614614" y="469087"/>
                    <a:pt x="1685179" y="478833"/>
                    <a:pt x="1701963" y="490744"/>
                  </a:cubicBezTo>
                  <a:cubicBezTo>
                    <a:pt x="1737517" y="512582"/>
                    <a:pt x="1744555" y="540735"/>
                    <a:pt x="1744736" y="555534"/>
                  </a:cubicBezTo>
                  <a:close/>
                  <a:moveTo>
                    <a:pt x="2041254" y="172208"/>
                  </a:moveTo>
                  <a:cubicBezTo>
                    <a:pt x="1993068" y="239344"/>
                    <a:pt x="1900846" y="393649"/>
                    <a:pt x="1895972" y="399425"/>
                  </a:cubicBezTo>
                  <a:cubicBezTo>
                    <a:pt x="1879550" y="418735"/>
                    <a:pt x="1874677" y="418194"/>
                    <a:pt x="1862044" y="395815"/>
                  </a:cubicBezTo>
                  <a:cubicBezTo>
                    <a:pt x="1856088" y="385167"/>
                    <a:pt x="1847065" y="360803"/>
                    <a:pt x="1844718" y="348711"/>
                  </a:cubicBezTo>
                  <a:cubicBezTo>
                    <a:pt x="1843275" y="341492"/>
                    <a:pt x="1792381" y="378850"/>
                    <a:pt x="1750331" y="377046"/>
                  </a:cubicBezTo>
                  <a:cubicBezTo>
                    <a:pt x="1746721" y="376865"/>
                    <a:pt x="1717665" y="382099"/>
                    <a:pt x="1716041" y="384265"/>
                  </a:cubicBezTo>
                  <a:cubicBezTo>
                    <a:pt x="1695827" y="411516"/>
                    <a:pt x="1592957" y="438046"/>
                    <a:pt x="1577256" y="444002"/>
                  </a:cubicBezTo>
                  <a:cubicBezTo>
                    <a:pt x="1564443" y="448874"/>
                    <a:pt x="1564984" y="444543"/>
                    <a:pt x="1557224" y="430466"/>
                  </a:cubicBezTo>
                  <a:cubicBezTo>
                    <a:pt x="1556682" y="429564"/>
                    <a:pt x="1556321" y="428842"/>
                    <a:pt x="1555780" y="427939"/>
                  </a:cubicBezTo>
                  <a:cubicBezTo>
                    <a:pt x="1552531" y="422345"/>
                    <a:pt x="1548561" y="417111"/>
                    <a:pt x="1543688" y="413321"/>
                  </a:cubicBezTo>
                  <a:cubicBezTo>
                    <a:pt x="1537913" y="408989"/>
                    <a:pt x="1530874" y="406644"/>
                    <a:pt x="1521490" y="408448"/>
                  </a:cubicBezTo>
                  <a:cubicBezTo>
                    <a:pt x="1511203" y="410253"/>
                    <a:pt x="1501638" y="418374"/>
                    <a:pt x="1495321" y="429564"/>
                  </a:cubicBezTo>
                  <a:cubicBezTo>
                    <a:pt x="1494599" y="430827"/>
                    <a:pt x="1493877" y="432090"/>
                    <a:pt x="1493336" y="433534"/>
                  </a:cubicBezTo>
                  <a:cubicBezTo>
                    <a:pt x="1493336" y="433715"/>
                    <a:pt x="1493156" y="433895"/>
                    <a:pt x="1493156" y="434076"/>
                  </a:cubicBezTo>
                  <a:cubicBezTo>
                    <a:pt x="1492614" y="435158"/>
                    <a:pt x="1492253" y="436241"/>
                    <a:pt x="1491712" y="437504"/>
                  </a:cubicBezTo>
                  <a:cubicBezTo>
                    <a:pt x="1491531" y="437865"/>
                    <a:pt x="1491531" y="438227"/>
                    <a:pt x="1491351" y="438587"/>
                  </a:cubicBezTo>
                  <a:cubicBezTo>
                    <a:pt x="1490990" y="439670"/>
                    <a:pt x="1490629" y="440572"/>
                    <a:pt x="1490449" y="441655"/>
                  </a:cubicBezTo>
                  <a:cubicBezTo>
                    <a:pt x="1490268" y="442016"/>
                    <a:pt x="1490268" y="442377"/>
                    <a:pt x="1490087" y="442919"/>
                  </a:cubicBezTo>
                  <a:cubicBezTo>
                    <a:pt x="1489726" y="444362"/>
                    <a:pt x="1489366" y="445806"/>
                    <a:pt x="1489185" y="447250"/>
                  </a:cubicBezTo>
                  <a:cubicBezTo>
                    <a:pt x="1488463" y="450860"/>
                    <a:pt x="1488824" y="454830"/>
                    <a:pt x="1487922" y="458440"/>
                  </a:cubicBezTo>
                  <a:cubicBezTo>
                    <a:pt x="1485215" y="468366"/>
                    <a:pt x="1494058" y="482443"/>
                    <a:pt x="1479259" y="488037"/>
                  </a:cubicBezTo>
                  <a:cubicBezTo>
                    <a:pt x="1463919" y="493812"/>
                    <a:pt x="1452729" y="501933"/>
                    <a:pt x="1434502" y="493812"/>
                  </a:cubicBezTo>
                  <a:cubicBezTo>
                    <a:pt x="1405084" y="480638"/>
                    <a:pt x="1384871" y="488218"/>
                    <a:pt x="1374765" y="517815"/>
                  </a:cubicBezTo>
                  <a:cubicBezTo>
                    <a:pt x="1370794" y="529546"/>
                    <a:pt x="1365741" y="537487"/>
                    <a:pt x="1353289" y="540916"/>
                  </a:cubicBezTo>
                  <a:cubicBezTo>
                    <a:pt x="1344265" y="543262"/>
                    <a:pt x="1336144" y="548496"/>
                    <a:pt x="1327481" y="552286"/>
                  </a:cubicBezTo>
                  <a:cubicBezTo>
                    <a:pt x="1316472" y="557159"/>
                    <a:pt x="1306185" y="549759"/>
                    <a:pt x="1295356" y="543082"/>
                  </a:cubicBezTo>
                  <a:cubicBezTo>
                    <a:pt x="1253847" y="517635"/>
                    <a:pt x="1213060" y="525215"/>
                    <a:pt x="1173717" y="547593"/>
                  </a:cubicBezTo>
                  <a:cubicBezTo>
                    <a:pt x="1145202" y="563836"/>
                    <a:pt x="1127516" y="595239"/>
                    <a:pt x="1125170" y="628987"/>
                  </a:cubicBezTo>
                  <a:cubicBezTo>
                    <a:pt x="1124267" y="642523"/>
                    <a:pt x="1120477" y="644327"/>
                    <a:pt x="1104415" y="654253"/>
                  </a:cubicBezTo>
                  <a:cubicBezTo>
                    <a:pt x="1081134" y="663999"/>
                    <a:pt x="1050814" y="683129"/>
                    <a:pt x="1030962" y="688904"/>
                  </a:cubicBezTo>
                  <a:cubicBezTo>
                    <a:pt x="1018690" y="692514"/>
                    <a:pt x="1021939" y="678076"/>
                    <a:pt x="1008042" y="671579"/>
                  </a:cubicBezTo>
                  <a:cubicBezTo>
                    <a:pt x="976279" y="656961"/>
                    <a:pt x="937297" y="682407"/>
                    <a:pt x="936033" y="717239"/>
                  </a:cubicBezTo>
                  <a:cubicBezTo>
                    <a:pt x="935492" y="730594"/>
                    <a:pt x="930619" y="736549"/>
                    <a:pt x="919790" y="743227"/>
                  </a:cubicBezTo>
                  <a:cubicBezTo>
                    <a:pt x="888207" y="762538"/>
                    <a:pt x="851572" y="769396"/>
                    <a:pt x="819086" y="786541"/>
                  </a:cubicBezTo>
                  <a:cubicBezTo>
                    <a:pt x="805912" y="793579"/>
                    <a:pt x="791835" y="798813"/>
                    <a:pt x="778480" y="805851"/>
                  </a:cubicBezTo>
                  <a:cubicBezTo>
                    <a:pt x="748882" y="821552"/>
                    <a:pt x="723616" y="812890"/>
                    <a:pt x="708275" y="783112"/>
                  </a:cubicBezTo>
                  <a:cubicBezTo>
                    <a:pt x="690769" y="748641"/>
                    <a:pt x="684453" y="709839"/>
                    <a:pt x="666947" y="675549"/>
                  </a:cubicBezTo>
                  <a:cubicBezTo>
                    <a:pt x="666406" y="674466"/>
                    <a:pt x="665864" y="673383"/>
                    <a:pt x="665322" y="672481"/>
                  </a:cubicBezTo>
                  <a:cubicBezTo>
                    <a:pt x="665142" y="672120"/>
                    <a:pt x="665142" y="671940"/>
                    <a:pt x="664962" y="671579"/>
                  </a:cubicBezTo>
                  <a:cubicBezTo>
                    <a:pt x="664601" y="670676"/>
                    <a:pt x="664240" y="669955"/>
                    <a:pt x="663879" y="669233"/>
                  </a:cubicBezTo>
                  <a:cubicBezTo>
                    <a:pt x="663879" y="669052"/>
                    <a:pt x="663698" y="668872"/>
                    <a:pt x="663518" y="668691"/>
                  </a:cubicBezTo>
                  <a:cubicBezTo>
                    <a:pt x="663157" y="667789"/>
                    <a:pt x="662615" y="666887"/>
                    <a:pt x="662255" y="665984"/>
                  </a:cubicBezTo>
                  <a:cubicBezTo>
                    <a:pt x="662255" y="665804"/>
                    <a:pt x="662074" y="665623"/>
                    <a:pt x="662074" y="665443"/>
                  </a:cubicBezTo>
                  <a:cubicBezTo>
                    <a:pt x="661713" y="664721"/>
                    <a:pt x="661533" y="663999"/>
                    <a:pt x="661172" y="663277"/>
                  </a:cubicBezTo>
                  <a:cubicBezTo>
                    <a:pt x="661172" y="663097"/>
                    <a:pt x="660991" y="662916"/>
                    <a:pt x="660991" y="662736"/>
                  </a:cubicBezTo>
                  <a:cubicBezTo>
                    <a:pt x="660270" y="661112"/>
                    <a:pt x="659728" y="659487"/>
                    <a:pt x="659367" y="657863"/>
                  </a:cubicBezTo>
                  <a:cubicBezTo>
                    <a:pt x="659367" y="657682"/>
                    <a:pt x="659187" y="657502"/>
                    <a:pt x="659187" y="657321"/>
                  </a:cubicBezTo>
                  <a:cubicBezTo>
                    <a:pt x="659006" y="656600"/>
                    <a:pt x="658826" y="656058"/>
                    <a:pt x="658645" y="655336"/>
                  </a:cubicBezTo>
                  <a:cubicBezTo>
                    <a:pt x="658645" y="655336"/>
                    <a:pt x="658645" y="655156"/>
                    <a:pt x="658645" y="655156"/>
                  </a:cubicBezTo>
                  <a:cubicBezTo>
                    <a:pt x="658465" y="654434"/>
                    <a:pt x="658284" y="653712"/>
                    <a:pt x="658104" y="652990"/>
                  </a:cubicBezTo>
                  <a:cubicBezTo>
                    <a:pt x="658104" y="652810"/>
                    <a:pt x="658104" y="652810"/>
                    <a:pt x="658104" y="652629"/>
                  </a:cubicBezTo>
                  <a:cubicBezTo>
                    <a:pt x="657923" y="652088"/>
                    <a:pt x="657923" y="651366"/>
                    <a:pt x="657743" y="650824"/>
                  </a:cubicBezTo>
                  <a:cubicBezTo>
                    <a:pt x="657743" y="650644"/>
                    <a:pt x="657743" y="650644"/>
                    <a:pt x="657743" y="650463"/>
                  </a:cubicBezTo>
                  <a:cubicBezTo>
                    <a:pt x="657562" y="649019"/>
                    <a:pt x="657382" y="647756"/>
                    <a:pt x="657201" y="646312"/>
                  </a:cubicBezTo>
                  <a:cubicBezTo>
                    <a:pt x="657201" y="646132"/>
                    <a:pt x="657201" y="646132"/>
                    <a:pt x="657201" y="645952"/>
                  </a:cubicBezTo>
                  <a:cubicBezTo>
                    <a:pt x="657201" y="645230"/>
                    <a:pt x="657201" y="644688"/>
                    <a:pt x="657021" y="643967"/>
                  </a:cubicBezTo>
                  <a:cubicBezTo>
                    <a:pt x="657021" y="643967"/>
                    <a:pt x="657021" y="643967"/>
                    <a:pt x="657021" y="643967"/>
                  </a:cubicBezTo>
                  <a:cubicBezTo>
                    <a:pt x="657021" y="643244"/>
                    <a:pt x="657021" y="642523"/>
                    <a:pt x="657021" y="641801"/>
                  </a:cubicBezTo>
                  <a:cubicBezTo>
                    <a:pt x="657021" y="641801"/>
                    <a:pt x="657021" y="641620"/>
                    <a:pt x="657021" y="641620"/>
                  </a:cubicBezTo>
                  <a:cubicBezTo>
                    <a:pt x="657021" y="640898"/>
                    <a:pt x="657021" y="640357"/>
                    <a:pt x="657021" y="639635"/>
                  </a:cubicBezTo>
                  <a:cubicBezTo>
                    <a:pt x="657021" y="639635"/>
                    <a:pt x="657021" y="639455"/>
                    <a:pt x="657021" y="639455"/>
                  </a:cubicBezTo>
                  <a:cubicBezTo>
                    <a:pt x="657201" y="632777"/>
                    <a:pt x="658104" y="625017"/>
                    <a:pt x="658465" y="613466"/>
                  </a:cubicBezTo>
                  <a:cubicBezTo>
                    <a:pt x="662255" y="595600"/>
                    <a:pt x="667489" y="566182"/>
                    <a:pt x="670917" y="553368"/>
                  </a:cubicBezTo>
                  <a:cubicBezTo>
                    <a:pt x="675971" y="534058"/>
                    <a:pt x="668571" y="521064"/>
                    <a:pt x="652509" y="510596"/>
                  </a:cubicBezTo>
                  <a:cubicBezTo>
                    <a:pt x="630852" y="496339"/>
                    <a:pt x="630672" y="475945"/>
                    <a:pt x="651065" y="459342"/>
                  </a:cubicBezTo>
                  <a:cubicBezTo>
                    <a:pt x="662255" y="450138"/>
                    <a:pt x="675971" y="445987"/>
                    <a:pt x="689326" y="442197"/>
                  </a:cubicBezTo>
                  <a:cubicBezTo>
                    <a:pt x="765847" y="420179"/>
                    <a:pt x="840563" y="392747"/>
                    <a:pt x="917625" y="372173"/>
                  </a:cubicBezTo>
                  <a:cubicBezTo>
                    <a:pt x="962743" y="360081"/>
                    <a:pt x="1494780" y="189534"/>
                    <a:pt x="1511925" y="185202"/>
                  </a:cubicBezTo>
                  <a:cubicBezTo>
                    <a:pt x="1560111" y="173291"/>
                    <a:pt x="1607034" y="157048"/>
                    <a:pt x="1655582" y="146942"/>
                  </a:cubicBezTo>
                  <a:cubicBezTo>
                    <a:pt x="1679404" y="142069"/>
                    <a:pt x="1702866" y="136113"/>
                    <a:pt x="1726688" y="130880"/>
                  </a:cubicBezTo>
                  <a:cubicBezTo>
                    <a:pt x="1745097" y="126909"/>
                    <a:pt x="1747984" y="120051"/>
                    <a:pt x="1741488" y="102004"/>
                  </a:cubicBezTo>
                  <a:cubicBezTo>
                    <a:pt x="1734448" y="82693"/>
                    <a:pt x="1728312" y="62841"/>
                    <a:pt x="1723801" y="42809"/>
                  </a:cubicBezTo>
                  <a:cubicBezTo>
                    <a:pt x="1719469" y="23678"/>
                    <a:pt x="1725605" y="12850"/>
                    <a:pt x="1743653" y="16459"/>
                  </a:cubicBezTo>
                  <a:cubicBezTo>
                    <a:pt x="1767476" y="21332"/>
                    <a:pt x="1831002" y="39379"/>
                    <a:pt x="1891461" y="57246"/>
                  </a:cubicBezTo>
                  <a:cubicBezTo>
                    <a:pt x="1891641" y="57246"/>
                    <a:pt x="1891641" y="57246"/>
                    <a:pt x="1891822" y="57246"/>
                  </a:cubicBezTo>
                  <a:cubicBezTo>
                    <a:pt x="1893085" y="57607"/>
                    <a:pt x="1894529" y="57968"/>
                    <a:pt x="1895793" y="58329"/>
                  </a:cubicBezTo>
                  <a:cubicBezTo>
                    <a:pt x="1895972" y="58329"/>
                    <a:pt x="1896334" y="58510"/>
                    <a:pt x="1896514" y="58510"/>
                  </a:cubicBezTo>
                  <a:cubicBezTo>
                    <a:pt x="1897777" y="58871"/>
                    <a:pt x="1899221" y="59232"/>
                    <a:pt x="1900484" y="59773"/>
                  </a:cubicBezTo>
                  <a:cubicBezTo>
                    <a:pt x="1900846" y="59773"/>
                    <a:pt x="1901026" y="59954"/>
                    <a:pt x="1901387" y="59954"/>
                  </a:cubicBezTo>
                  <a:cubicBezTo>
                    <a:pt x="1902831" y="60314"/>
                    <a:pt x="1904094" y="60856"/>
                    <a:pt x="1905538" y="61217"/>
                  </a:cubicBezTo>
                  <a:cubicBezTo>
                    <a:pt x="1905719" y="61217"/>
                    <a:pt x="1905719" y="61217"/>
                    <a:pt x="1905898" y="61397"/>
                  </a:cubicBezTo>
                  <a:cubicBezTo>
                    <a:pt x="1907343" y="61758"/>
                    <a:pt x="1908786" y="62300"/>
                    <a:pt x="1910230" y="62661"/>
                  </a:cubicBezTo>
                  <a:cubicBezTo>
                    <a:pt x="1910410" y="62661"/>
                    <a:pt x="1910410" y="62661"/>
                    <a:pt x="1910591" y="62841"/>
                  </a:cubicBezTo>
                  <a:cubicBezTo>
                    <a:pt x="1912035" y="63202"/>
                    <a:pt x="1913479" y="63743"/>
                    <a:pt x="1914922" y="64104"/>
                  </a:cubicBezTo>
                  <a:cubicBezTo>
                    <a:pt x="1915103" y="64104"/>
                    <a:pt x="1915103" y="64104"/>
                    <a:pt x="1915283" y="64285"/>
                  </a:cubicBezTo>
                  <a:cubicBezTo>
                    <a:pt x="1926112" y="67533"/>
                    <a:pt x="1936579" y="70602"/>
                    <a:pt x="1946505" y="73669"/>
                  </a:cubicBezTo>
                  <a:cubicBezTo>
                    <a:pt x="1946505" y="73669"/>
                    <a:pt x="1946505" y="73669"/>
                    <a:pt x="1946505" y="73669"/>
                  </a:cubicBezTo>
                  <a:cubicBezTo>
                    <a:pt x="1947769" y="74031"/>
                    <a:pt x="1949032" y="74391"/>
                    <a:pt x="1950295" y="74752"/>
                  </a:cubicBezTo>
                  <a:cubicBezTo>
                    <a:pt x="1950476" y="74752"/>
                    <a:pt x="1950656" y="74933"/>
                    <a:pt x="1951017" y="74933"/>
                  </a:cubicBezTo>
                  <a:cubicBezTo>
                    <a:pt x="1952281" y="75294"/>
                    <a:pt x="1953544" y="75655"/>
                    <a:pt x="1954626" y="76016"/>
                  </a:cubicBezTo>
                  <a:cubicBezTo>
                    <a:pt x="1954807" y="76016"/>
                    <a:pt x="1954988" y="76196"/>
                    <a:pt x="1955168" y="76196"/>
                  </a:cubicBezTo>
                  <a:cubicBezTo>
                    <a:pt x="1956431" y="76557"/>
                    <a:pt x="1957514" y="76918"/>
                    <a:pt x="1958778" y="77279"/>
                  </a:cubicBezTo>
                  <a:cubicBezTo>
                    <a:pt x="1958958" y="77279"/>
                    <a:pt x="1959319" y="77459"/>
                    <a:pt x="1959499" y="77459"/>
                  </a:cubicBezTo>
                  <a:cubicBezTo>
                    <a:pt x="1960582" y="77820"/>
                    <a:pt x="1961845" y="78181"/>
                    <a:pt x="1962928" y="78542"/>
                  </a:cubicBezTo>
                  <a:cubicBezTo>
                    <a:pt x="1963109" y="78542"/>
                    <a:pt x="1963470" y="78723"/>
                    <a:pt x="1963650" y="78723"/>
                  </a:cubicBezTo>
                  <a:cubicBezTo>
                    <a:pt x="1964733" y="79084"/>
                    <a:pt x="1965816" y="79445"/>
                    <a:pt x="1967080" y="79806"/>
                  </a:cubicBezTo>
                  <a:cubicBezTo>
                    <a:pt x="1967259" y="79806"/>
                    <a:pt x="1967440" y="79986"/>
                    <a:pt x="1967621" y="79986"/>
                  </a:cubicBezTo>
                  <a:cubicBezTo>
                    <a:pt x="1972313" y="81430"/>
                    <a:pt x="1976825" y="82874"/>
                    <a:pt x="1981156" y="84137"/>
                  </a:cubicBezTo>
                  <a:cubicBezTo>
                    <a:pt x="1981518" y="84317"/>
                    <a:pt x="1981878" y="84317"/>
                    <a:pt x="1982239" y="84498"/>
                  </a:cubicBezTo>
                  <a:cubicBezTo>
                    <a:pt x="1982961" y="84678"/>
                    <a:pt x="1983863" y="85039"/>
                    <a:pt x="1984585" y="85220"/>
                  </a:cubicBezTo>
                  <a:cubicBezTo>
                    <a:pt x="1984946" y="85400"/>
                    <a:pt x="1985307" y="85400"/>
                    <a:pt x="1985849" y="85581"/>
                  </a:cubicBezTo>
                  <a:cubicBezTo>
                    <a:pt x="1986571" y="85761"/>
                    <a:pt x="1987292" y="86122"/>
                    <a:pt x="1988195" y="86303"/>
                  </a:cubicBezTo>
                  <a:cubicBezTo>
                    <a:pt x="1988556" y="86483"/>
                    <a:pt x="1988916" y="86483"/>
                    <a:pt x="1989458" y="86664"/>
                  </a:cubicBezTo>
                  <a:cubicBezTo>
                    <a:pt x="1990180" y="86844"/>
                    <a:pt x="1990721" y="87025"/>
                    <a:pt x="1991444" y="87205"/>
                  </a:cubicBezTo>
                  <a:cubicBezTo>
                    <a:pt x="1991985" y="87385"/>
                    <a:pt x="1992346" y="87566"/>
                    <a:pt x="1992706" y="87566"/>
                  </a:cubicBezTo>
                  <a:cubicBezTo>
                    <a:pt x="1993248" y="87747"/>
                    <a:pt x="1993970" y="87927"/>
                    <a:pt x="1994511" y="88107"/>
                  </a:cubicBezTo>
                  <a:cubicBezTo>
                    <a:pt x="1995053" y="88288"/>
                    <a:pt x="1995414" y="88468"/>
                    <a:pt x="1995775" y="88468"/>
                  </a:cubicBezTo>
                  <a:cubicBezTo>
                    <a:pt x="1996316" y="88649"/>
                    <a:pt x="1996858" y="88829"/>
                    <a:pt x="1997399" y="89010"/>
                  </a:cubicBezTo>
                  <a:cubicBezTo>
                    <a:pt x="1997940" y="89190"/>
                    <a:pt x="1998301" y="89371"/>
                    <a:pt x="1998842" y="89371"/>
                  </a:cubicBezTo>
                  <a:cubicBezTo>
                    <a:pt x="1999384" y="89551"/>
                    <a:pt x="1999745" y="89732"/>
                    <a:pt x="2000287" y="89912"/>
                  </a:cubicBezTo>
                  <a:cubicBezTo>
                    <a:pt x="2000828" y="90093"/>
                    <a:pt x="2001370" y="90273"/>
                    <a:pt x="2001911" y="90454"/>
                  </a:cubicBezTo>
                  <a:cubicBezTo>
                    <a:pt x="2002272" y="90634"/>
                    <a:pt x="2002632" y="90634"/>
                    <a:pt x="2003174" y="90814"/>
                  </a:cubicBezTo>
                  <a:cubicBezTo>
                    <a:pt x="2003716" y="90995"/>
                    <a:pt x="2004257" y="91176"/>
                    <a:pt x="2004799" y="91356"/>
                  </a:cubicBezTo>
                  <a:cubicBezTo>
                    <a:pt x="2005159" y="91536"/>
                    <a:pt x="2005520" y="91536"/>
                    <a:pt x="2006061" y="91717"/>
                  </a:cubicBezTo>
                  <a:cubicBezTo>
                    <a:pt x="2006603" y="91897"/>
                    <a:pt x="2006964" y="92078"/>
                    <a:pt x="2007506" y="92078"/>
                  </a:cubicBezTo>
                  <a:cubicBezTo>
                    <a:pt x="2007866" y="92258"/>
                    <a:pt x="2008227" y="92258"/>
                    <a:pt x="2008589" y="92439"/>
                  </a:cubicBezTo>
                  <a:cubicBezTo>
                    <a:pt x="2009130" y="92619"/>
                    <a:pt x="2009671" y="92800"/>
                    <a:pt x="2010032" y="92980"/>
                  </a:cubicBezTo>
                  <a:cubicBezTo>
                    <a:pt x="2010393" y="93161"/>
                    <a:pt x="2010573" y="93161"/>
                    <a:pt x="2010934" y="93341"/>
                  </a:cubicBezTo>
                  <a:cubicBezTo>
                    <a:pt x="2011656" y="93522"/>
                    <a:pt x="2012378" y="93883"/>
                    <a:pt x="2013100" y="94063"/>
                  </a:cubicBezTo>
                  <a:cubicBezTo>
                    <a:pt x="2049736" y="106335"/>
                    <a:pt x="2075905" y="124202"/>
                    <a:pt x="2041254" y="172208"/>
                  </a:cubicBezTo>
                  <a:close/>
                </a:path>
              </a:pathLst>
            </a:custGeom>
            <a:solidFill>
              <a:srgbClr val="000000"/>
            </a:solidFill>
            <a:ln w="1804" cap="flat">
              <a:noFill/>
              <a:prstDash val="solid"/>
              <a:miter/>
            </a:ln>
          </p:spPr>
          <p:txBody>
            <a:bodyPr rtlCol="0" anchor="ctr"/>
            <a:lstStyle/>
            <a:p>
              <a:endParaRPr lang="en-US"/>
            </a:p>
          </p:txBody>
        </p:sp>
        <p:sp>
          <p:nvSpPr>
            <p:cNvPr id="58" name="Freeform 1072">
              <a:extLst>
                <a:ext uri="{FF2B5EF4-FFF2-40B4-BE49-F238E27FC236}">
                  <a16:creationId xmlns:a16="http://schemas.microsoft.com/office/drawing/2014/main" id="{B592B024-9E47-AB25-0014-84B5D28E9B9A}"/>
                </a:ext>
              </a:extLst>
            </p:cNvPr>
            <p:cNvSpPr/>
            <p:nvPr/>
          </p:nvSpPr>
          <p:spPr>
            <a:xfrm>
              <a:off x="7696100" y="4256396"/>
              <a:ext cx="66841" cy="201122"/>
            </a:xfrm>
            <a:custGeom>
              <a:avLst/>
              <a:gdLst>
                <a:gd name="connsiteX0" fmla="*/ 29576 w 66841"/>
                <a:gd name="connsiteY0" fmla="*/ 176759 h 201122"/>
                <a:gd name="connsiteX1" fmla="*/ 34629 w 66841"/>
                <a:gd name="connsiteY1" fmla="*/ 59090 h 201122"/>
                <a:gd name="connsiteX2" fmla="*/ 59174 w 66841"/>
                <a:gd name="connsiteY2" fmla="*/ 21732 h 201122"/>
                <a:gd name="connsiteX3" fmla="*/ 63325 w 66841"/>
                <a:gd name="connsiteY3" fmla="*/ 2963 h 201122"/>
                <a:gd name="connsiteX4" fmla="*/ 45999 w 66841"/>
                <a:gd name="connsiteY4" fmla="*/ 10001 h 201122"/>
                <a:gd name="connsiteX5" fmla="*/ 17484 w 66841"/>
                <a:gd name="connsiteY5" fmla="*/ 54759 h 201122"/>
                <a:gd name="connsiteX6" fmla="*/ 28313 w 66841"/>
                <a:gd name="connsiteY6" fmla="*/ 201123 h 201122"/>
                <a:gd name="connsiteX7" fmla="*/ 29576 w 66841"/>
                <a:gd name="connsiteY7" fmla="*/ 176759 h 20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1" h="201122">
                  <a:moveTo>
                    <a:pt x="29576" y="176759"/>
                  </a:moveTo>
                  <a:cubicBezTo>
                    <a:pt x="9543" y="136694"/>
                    <a:pt x="13153" y="97350"/>
                    <a:pt x="34629" y="59090"/>
                  </a:cubicBezTo>
                  <a:cubicBezTo>
                    <a:pt x="42029" y="46096"/>
                    <a:pt x="50691" y="34004"/>
                    <a:pt x="59174" y="21732"/>
                  </a:cubicBezTo>
                  <a:cubicBezTo>
                    <a:pt x="63144" y="15776"/>
                    <a:pt x="71627" y="10362"/>
                    <a:pt x="63325" y="2963"/>
                  </a:cubicBezTo>
                  <a:cubicBezTo>
                    <a:pt x="54662" y="-4617"/>
                    <a:pt x="49970" y="4046"/>
                    <a:pt x="45999" y="10001"/>
                  </a:cubicBezTo>
                  <a:cubicBezTo>
                    <a:pt x="36254" y="24800"/>
                    <a:pt x="25425" y="39058"/>
                    <a:pt x="17484" y="54759"/>
                  </a:cubicBezTo>
                  <a:cubicBezTo>
                    <a:pt x="-7060" y="104389"/>
                    <a:pt x="-7782" y="153117"/>
                    <a:pt x="28313" y="201123"/>
                  </a:cubicBezTo>
                  <a:cubicBezTo>
                    <a:pt x="38239" y="191197"/>
                    <a:pt x="33366" y="184159"/>
                    <a:pt x="29576" y="176759"/>
                  </a:cubicBezTo>
                  <a:close/>
                </a:path>
              </a:pathLst>
            </a:custGeom>
            <a:solidFill>
              <a:srgbClr val="000000"/>
            </a:solidFill>
            <a:ln w="1804" cap="flat">
              <a:noFill/>
              <a:prstDash val="solid"/>
              <a:miter/>
            </a:ln>
          </p:spPr>
          <p:txBody>
            <a:bodyPr rtlCol="0" anchor="ctr"/>
            <a:lstStyle/>
            <a:p>
              <a:endParaRPr lang="en-US"/>
            </a:p>
          </p:txBody>
        </p:sp>
        <p:sp>
          <p:nvSpPr>
            <p:cNvPr id="59" name="Freeform 1073">
              <a:extLst>
                <a:ext uri="{FF2B5EF4-FFF2-40B4-BE49-F238E27FC236}">
                  <a16:creationId xmlns:a16="http://schemas.microsoft.com/office/drawing/2014/main" id="{D7843977-5D95-BEE1-E405-7EA0ED9F6A5E}"/>
                </a:ext>
              </a:extLst>
            </p:cNvPr>
            <p:cNvSpPr/>
            <p:nvPr/>
          </p:nvSpPr>
          <p:spPr>
            <a:xfrm>
              <a:off x="8521132" y="4422090"/>
              <a:ext cx="36329" cy="167206"/>
            </a:xfrm>
            <a:custGeom>
              <a:avLst/>
              <a:gdLst>
                <a:gd name="connsiteX0" fmla="*/ 27143 w 36329"/>
                <a:gd name="connsiteY0" fmla="*/ 1139 h 167206"/>
                <a:gd name="connsiteX1" fmla="*/ 14690 w 36329"/>
                <a:gd name="connsiteY1" fmla="*/ 8538 h 167206"/>
                <a:gd name="connsiteX2" fmla="*/ 72 w 36329"/>
                <a:gd name="connsiteY2" fmla="*/ 79464 h 167206"/>
                <a:gd name="connsiteX3" fmla="*/ 21007 w 36329"/>
                <a:gd name="connsiteY3" fmla="*/ 160678 h 167206"/>
                <a:gd name="connsiteX4" fmla="*/ 28948 w 36329"/>
                <a:gd name="connsiteY4" fmla="*/ 167174 h 167206"/>
                <a:gd name="connsiteX5" fmla="*/ 35986 w 36329"/>
                <a:gd name="connsiteY5" fmla="*/ 156887 h 167206"/>
                <a:gd name="connsiteX6" fmla="*/ 23353 w 36329"/>
                <a:gd name="connsiteY6" fmla="*/ 116822 h 167206"/>
                <a:gd name="connsiteX7" fmla="*/ 27323 w 36329"/>
                <a:gd name="connsiteY7" fmla="*/ 13231 h 167206"/>
                <a:gd name="connsiteX8" fmla="*/ 27143 w 36329"/>
                <a:gd name="connsiteY8" fmla="*/ 1139 h 16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29" h="167206">
                  <a:moveTo>
                    <a:pt x="27143" y="1139"/>
                  </a:moveTo>
                  <a:cubicBezTo>
                    <a:pt x="20104" y="-2651"/>
                    <a:pt x="17217" y="3846"/>
                    <a:pt x="14690" y="8538"/>
                  </a:cubicBezTo>
                  <a:cubicBezTo>
                    <a:pt x="3501" y="30917"/>
                    <a:pt x="1155" y="55100"/>
                    <a:pt x="72" y="79464"/>
                  </a:cubicBezTo>
                  <a:cubicBezTo>
                    <a:pt x="-1191" y="108701"/>
                    <a:pt x="14510" y="133426"/>
                    <a:pt x="21007" y="160678"/>
                  </a:cubicBezTo>
                  <a:cubicBezTo>
                    <a:pt x="21909" y="164829"/>
                    <a:pt x="25158" y="167536"/>
                    <a:pt x="28948" y="167174"/>
                  </a:cubicBezTo>
                  <a:cubicBezTo>
                    <a:pt x="34181" y="166453"/>
                    <a:pt x="37430" y="161941"/>
                    <a:pt x="35986" y="156887"/>
                  </a:cubicBezTo>
                  <a:cubicBezTo>
                    <a:pt x="32196" y="143352"/>
                    <a:pt x="27504" y="130177"/>
                    <a:pt x="23353" y="116822"/>
                  </a:cubicBezTo>
                  <a:cubicBezTo>
                    <a:pt x="12344" y="81811"/>
                    <a:pt x="9457" y="47159"/>
                    <a:pt x="27323" y="13231"/>
                  </a:cubicBezTo>
                  <a:cubicBezTo>
                    <a:pt x="29489" y="9080"/>
                    <a:pt x="32737" y="4207"/>
                    <a:pt x="27143" y="1139"/>
                  </a:cubicBezTo>
                  <a:close/>
                </a:path>
              </a:pathLst>
            </a:custGeom>
            <a:solidFill>
              <a:srgbClr val="000000"/>
            </a:solidFill>
            <a:ln w="1804" cap="flat">
              <a:noFill/>
              <a:prstDash val="solid"/>
              <a:miter/>
            </a:ln>
          </p:spPr>
          <p:txBody>
            <a:bodyPr rtlCol="0" anchor="ctr"/>
            <a:lstStyle/>
            <a:p>
              <a:endParaRPr lang="en-US"/>
            </a:p>
          </p:txBody>
        </p:sp>
        <p:sp>
          <p:nvSpPr>
            <p:cNvPr id="60" name="Freeform 1074">
              <a:extLst>
                <a:ext uri="{FF2B5EF4-FFF2-40B4-BE49-F238E27FC236}">
                  <a16:creationId xmlns:a16="http://schemas.microsoft.com/office/drawing/2014/main" id="{428B45BE-1022-27CA-FCBA-E7B065B09764}"/>
                </a:ext>
              </a:extLst>
            </p:cNvPr>
            <p:cNvSpPr/>
            <p:nvPr/>
          </p:nvSpPr>
          <p:spPr>
            <a:xfrm>
              <a:off x="7451356" y="4685886"/>
              <a:ext cx="143837" cy="19372"/>
            </a:xfrm>
            <a:custGeom>
              <a:avLst/>
              <a:gdLst>
                <a:gd name="connsiteX0" fmla="*/ 0 w 143837"/>
                <a:gd name="connsiteY0" fmla="*/ 13107 h 19372"/>
                <a:gd name="connsiteX1" fmla="*/ 143837 w 143837"/>
                <a:gd name="connsiteY1" fmla="*/ 13288 h 19372"/>
                <a:gd name="connsiteX2" fmla="*/ 0 w 143837"/>
                <a:gd name="connsiteY2" fmla="*/ 13107 h 19372"/>
              </a:gdLst>
              <a:ahLst/>
              <a:cxnLst>
                <a:cxn ang="0">
                  <a:pos x="connsiteX0" y="connsiteY0"/>
                </a:cxn>
                <a:cxn ang="0">
                  <a:pos x="connsiteX1" y="connsiteY1"/>
                </a:cxn>
                <a:cxn ang="0">
                  <a:pos x="connsiteX2" y="connsiteY2"/>
                </a:cxn>
              </a:cxnLst>
              <a:rect l="l" t="t" r="r" b="b"/>
              <a:pathLst>
                <a:path w="143837" h="19372">
                  <a:moveTo>
                    <a:pt x="0" y="13107"/>
                  </a:moveTo>
                  <a:cubicBezTo>
                    <a:pt x="49089" y="23935"/>
                    <a:pt x="94207" y="18521"/>
                    <a:pt x="143837" y="13288"/>
                  </a:cubicBezTo>
                  <a:cubicBezTo>
                    <a:pt x="116225" y="-4399"/>
                    <a:pt x="26530" y="-4399"/>
                    <a:pt x="0" y="13107"/>
                  </a:cubicBezTo>
                  <a:close/>
                </a:path>
              </a:pathLst>
            </a:custGeom>
            <a:solidFill>
              <a:srgbClr val="000000"/>
            </a:solidFill>
            <a:ln w="1804" cap="flat">
              <a:noFill/>
              <a:prstDash val="solid"/>
              <a:miter/>
            </a:ln>
          </p:spPr>
          <p:txBody>
            <a:bodyPr rtlCol="0" anchor="ctr"/>
            <a:lstStyle/>
            <a:p>
              <a:endParaRPr lang="en-US"/>
            </a:p>
          </p:txBody>
        </p:sp>
        <p:sp>
          <p:nvSpPr>
            <p:cNvPr id="61" name="Freeform 1075">
              <a:extLst>
                <a:ext uri="{FF2B5EF4-FFF2-40B4-BE49-F238E27FC236}">
                  <a16:creationId xmlns:a16="http://schemas.microsoft.com/office/drawing/2014/main" id="{50A1D719-814D-60A7-FB51-B45C1DEAC39B}"/>
                </a:ext>
              </a:extLst>
            </p:cNvPr>
            <p:cNvSpPr/>
            <p:nvPr/>
          </p:nvSpPr>
          <p:spPr>
            <a:xfrm>
              <a:off x="9202945" y="3368393"/>
              <a:ext cx="116201" cy="131893"/>
            </a:xfrm>
            <a:custGeom>
              <a:avLst/>
              <a:gdLst>
                <a:gd name="connsiteX0" fmla="*/ 1713 w 116201"/>
                <a:gd name="connsiteY0" fmla="*/ 131893 h 131893"/>
                <a:gd name="connsiteX1" fmla="*/ 13804 w 116201"/>
                <a:gd name="connsiteY1" fmla="*/ 91467 h 131893"/>
                <a:gd name="connsiteX2" fmla="*/ 43763 w 116201"/>
                <a:gd name="connsiteY2" fmla="*/ 42198 h 131893"/>
                <a:gd name="connsiteX3" fmla="*/ 110358 w 116201"/>
                <a:gd name="connsiteY3" fmla="*/ 7908 h 131893"/>
                <a:gd name="connsiteX4" fmla="*/ 115773 w 116201"/>
                <a:gd name="connsiteY4" fmla="*/ 508 h 131893"/>
                <a:gd name="connsiteX5" fmla="*/ 1713 w 116201"/>
                <a:gd name="connsiteY5" fmla="*/ 131893 h 13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201" h="131893">
                  <a:moveTo>
                    <a:pt x="1713" y="131893"/>
                  </a:moveTo>
                  <a:cubicBezTo>
                    <a:pt x="12902" y="119260"/>
                    <a:pt x="10737" y="104281"/>
                    <a:pt x="13804" y="91467"/>
                  </a:cubicBezTo>
                  <a:cubicBezTo>
                    <a:pt x="18497" y="71254"/>
                    <a:pt x="27160" y="54109"/>
                    <a:pt x="43763" y="42198"/>
                  </a:cubicBezTo>
                  <a:cubicBezTo>
                    <a:pt x="64157" y="27580"/>
                    <a:pt x="83648" y="10796"/>
                    <a:pt x="110358" y="7908"/>
                  </a:cubicBezTo>
                  <a:cubicBezTo>
                    <a:pt x="114148" y="7547"/>
                    <a:pt x="117397" y="5562"/>
                    <a:pt x="115773" y="508"/>
                  </a:cubicBezTo>
                  <a:cubicBezTo>
                    <a:pt x="51884" y="-6710"/>
                    <a:pt x="-11281" y="64216"/>
                    <a:pt x="1713" y="131893"/>
                  </a:cubicBezTo>
                  <a:close/>
                </a:path>
              </a:pathLst>
            </a:custGeom>
            <a:solidFill>
              <a:srgbClr val="000000"/>
            </a:solidFill>
            <a:ln w="1804" cap="flat">
              <a:noFill/>
              <a:prstDash val="solid"/>
              <a:miter/>
            </a:ln>
          </p:spPr>
          <p:txBody>
            <a:bodyPr rtlCol="0" anchor="ctr"/>
            <a:lstStyle/>
            <a:p>
              <a:endParaRPr lang="en-US"/>
            </a:p>
          </p:txBody>
        </p:sp>
        <p:sp>
          <p:nvSpPr>
            <p:cNvPr id="62" name="Freeform 1076">
              <a:extLst>
                <a:ext uri="{FF2B5EF4-FFF2-40B4-BE49-F238E27FC236}">
                  <a16:creationId xmlns:a16="http://schemas.microsoft.com/office/drawing/2014/main" id="{66ABFB65-2955-B8BE-73D0-AA1ABFF92178}"/>
                </a:ext>
              </a:extLst>
            </p:cNvPr>
            <p:cNvSpPr/>
            <p:nvPr/>
          </p:nvSpPr>
          <p:spPr>
            <a:xfrm>
              <a:off x="9418689" y="4666463"/>
              <a:ext cx="153233" cy="21613"/>
            </a:xfrm>
            <a:custGeom>
              <a:avLst/>
              <a:gdLst>
                <a:gd name="connsiteX0" fmla="*/ 124538 w 153233"/>
                <a:gd name="connsiteY0" fmla="*/ 6903 h 21613"/>
                <a:gd name="connsiteX1" fmla="*/ 21307 w 153233"/>
                <a:gd name="connsiteY1" fmla="*/ 225 h 21613"/>
                <a:gd name="connsiteX2" fmla="*/ 4704 w 153233"/>
                <a:gd name="connsiteY2" fmla="*/ 767 h 21613"/>
                <a:gd name="connsiteX3" fmla="*/ 11 w 153233"/>
                <a:gd name="connsiteY3" fmla="*/ 6903 h 21613"/>
                <a:gd name="connsiteX4" fmla="*/ 3802 w 153233"/>
                <a:gd name="connsiteY4" fmla="*/ 13400 h 21613"/>
                <a:gd name="connsiteX5" fmla="*/ 16976 w 153233"/>
                <a:gd name="connsiteY5" fmla="*/ 16829 h 21613"/>
                <a:gd name="connsiteX6" fmla="*/ 86819 w 153233"/>
                <a:gd name="connsiteY6" fmla="*/ 21160 h 21613"/>
                <a:gd name="connsiteX7" fmla="*/ 153233 w 153233"/>
                <a:gd name="connsiteY7" fmla="*/ 13761 h 21613"/>
                <a:gd name="connsiteX8" fmla="*/ 124538 w 153233"/>
                <a:gd name="connsiteY8" fmla="*/ 6903 h 2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233" h="21613">
                  <a:moveTo>
                    <a:pt x="124538" y="6903"/>
                  </a:moveTo>
                  <a:cubicBezTo>
                    <a:pt x="89887" y="8708"/>
                    <a:pt x="55778" y="2030"/>
                    <a:pt x="21307" y="225"/>
                  </a:cubicBezTo>
                  <a:cubicBezTo>
                    <a:pt x="15712" y="-135"/>
                    <a:pt x="10118" y="-135"/>
                    <a:pt x="4704" y="767"/>
                  </a:cubicBezTo>
                  <a:cubicBezTo>
                    <a:pt x="2719" y="1128"/>
                    <a:pt x="192" y="4557"/>
                    <a:pt x="11" y="6903"/>
                  </a:cubicBezTo>
                  <a:cubicBezTo>
                    <a:pt x="-169" y="9068"/>
                    <a:pt x="1816" y="12498"/>
                    <a:pt x="3802" y="13400"/>
                  </a:cubicBezTo>
                  <a:cubicBezTo>
                    <a:pt x="7952" y="15205"/>
                    <a:pt x="12464" y="16468"/>
                    <a:pt x="16976" y="16829"/>
                  </a:cubicBezTo>
                  <a:cubicBezTo>
                    <a:pt x="40257" y="18634"/>
                    <a:pt x="63538" y="20980"/>
                    <a:pt x="86819" y="21160"/>
                  </a:cubicBezTo>
                  <a:cubicBezTo>
                    <a:pt x="107032" y="21341"/>
                    <a:pt x="127786" y="24048"/>
                    <a:pt x="153233" y="13761"/>
                  </a:cubicBezTo>
                  <a:cubicBezTo>
                    <a:pt x="140420" y="10512"/>
                    <a:pt x="132479" y="6542"/>
                    <a:pt x="124538" y="6903"/>
                  </a:cubicBezTo>
                  <a:close/>
                </a:path>
              </a:pathLst>
            </a:custGeom>
            <a:solidFill>
              <a:srgbClr val="000000"/>
            </a:solidFill>
            <a:ln w="1804" cap="flat">
              <a:noFill/>
              <a:prstDash val="solid"/>
              <a:miter/>
            </a:ln>
          </p:spPr>
          <p:txBody>
            <a:bodyPr rtlCol="0" anchor="ctr"/>
            <a:lstStyle/>
            <a:p>
              <a:endParaRPr lang="en-US"/>
            </a:p>
          </p:txBody>
        </p:sp>
        <p:sp>
          <p:nvSpPr>
            <p:cNvPr id="63" name="Freeform 1077">
              <a:extLst>
                <a:ext uri="{FF2B5EF4-FFF2-40B4-BE49-F238E27FC236}">
                  <a16:creationId xmlns:a16="http://schemas.microsoft.com/office/drawing/2014/main" id="{D9F5FE48-8A98-B56D-16CF-010B3B10AA9E}"/>
                </a:ext>
              </a:extLst>
            </p:cNvPr>
            <p:cNvSpPr/>
            <p:nvPr/>
          </p:nvSpPr>
          <p:spPr>
            <a:xfrm>
              <a:off x="9477981" y="3985151"/>
              <a:ext cx="41300" cy="137408"/>
            </a:xfrm>
            <a:custGeom>
              <a:avLst/>
              <a:gdLst>
                <a:gd name="connsiteX0" fmla="*/ 636 w 41300"/>
                <a:gd name="connsiteY0" fmla="*/ 137409 h 137408"/>
                <a:gd name="connsiteX1" fmla="*/ 37273 w 41300"/>
                <a:gd name="connsiteY1" fmla="*/ 7287 h 137408"/>
                <a:gd name="connsiteX2" fmla="*/ 27166 w 41300"/>
                <a:gd name="connsiteY2" fmla="*/ 68 h 137408"/>
                <a:gd name="connsiteX3" fmla="*/ 21030 w 41300"/>
                <a:gd name="connsiteY3" fmla="*/ 8009 h 137408"/>
                <a:gd name="connsiteX4" fmla="*/ 21571 w 41300"/>
                <a:gd name="connsiteY4" fmla="*/ 19199 h 137408"/>
                <a:gd name="connsiteX5" fmla="*/ 276 w 41300"/>
                <a:gd name="connsiteY5" fmla="*/ 129107 h 137408"/>
                <a:gd name="connsiteX6" fmla="*/ 636 w 41300"/>
                <a:gd name="connsiteY6" fmla="*/ 137409 h 13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00" h="137408">
                  <a:moveTo>
                    <a:pt x="636" y="137409"/>
                  </a:moveTo>
                  <a:cubicBezTo>
                    <a:pt x="32761" y="107450"/>
                    <a:pt x="49545" y="45909"/>
                    <a:pt x="37273" y="7287"/>
                  </a:cubicBezTo>
                  <a:cubicBezTo>
                    <a:pt x="35649" y="2234"/>
                    <a:pt x="32580" y="-473"/>
                    <a:pt x="27166" y="68"/>
                  </a:cubicBezTo>
                  <a:cubicBezTo>
                    <a:pt x="22474" y="610"/>
                    <a:pt x="21391" y="4219"/>
                    <a:pt x="21030" y="8009"/>
                  </a:cubicBezTo>
                  <a:cubicBezTo>
                    <a:pt x="20669" y="11619"/>
                    <a:pt x="21211" y="15408"/>
                    <a:pt x="21571" y="19199"/>
                  </a:cubicBezTo>
                  <a:cubicBezTo>
                    <a:pt x="25903" y="58000"/>
                    <a:pt x="24098" y="95719"/>
                    <a:pt x="276" y="129107"/>
                  </a:cubicBezTo>
                  <a:cubicBezTo>
                    <a:pt x="-446" y="130009"/>
                    <a:pt x="456" y="132356"/>
                    <a:pt x="636" y="137409"/>
                  </a:cubicBezTo>
                  <a:close/>
                </a:path>
              </a:pathLst>
            </a:custGeom>
            <a:solidFill>
              <a:srgbClr val="000000"/>
            </a:solidFill>
            <a:ln w="1804" cap="flat">
              <a:noFill/>
              <a:prstDash val="solid"/>
              <a:miter/>
            </a:ln>
          </p:spPr>
          <p:txBody>
            <a:bodyPr rtlCol="0" anchor="ctr"/>
            <a:lstStyle/>
            <a:p>
              <a:endParaRPr lang="en-US"/>
            </a:p>
          </p:txBody>
        </p:sp>
        <p:sp>
          <p:nvSpPr>
            <p:cNvPr id="64" name="Freeform 1078">
              <a:extLst>
                <a:ext uri="{FF2B5EF4-FFF2-40B4-BE49-F238E27FC236}">
                  <a16:creationId xmlns:a16="http://schemas.microsoft.com/office/drawing/2014/main" id="{9505206E-BB82-73B4-0624-73ED1DC4D087}"/>
                </a:ext>
              </a:extLst>
            </p:cNvPr>
            <p:cNvSpPr/>
            <p:nvPr/>
          </p:nvSpPr>
          <p:spPr>
            <a:xfrm>
              <a:off x="8489080" y="4676434"/>
              <a:ext cx="131565" cy="24564"/>
            </a:xfrm>
            <a:custGeom>
              <a:avLst/>
              <a:gdLst>
                <a:gd name="connsiteX0" fmla="*/ 0 w 131565"/>
                <a:gd name="connsiteY0" fmla="*/ 9565 h 24564"/>
                <a:gd name="connsiteX1" fmla="*/ 6136 w 131565"/>
                <a:gd name="connsiteY1" fmla="*/ 17687 h 24564"/>
                <a:gd name="connsiteX2" fmla="*/ 22559 w 131565"/>
                <a:gd name="connsiteY2" fmla="*/ 19311 h 24564"/>
                <a:gd name="connsiteX3" fmla="*/ 86447 w 131565"/>
                <a:gd name="connsiteY3" fmla="*/ 21296 h 24564"/>
                <a:gd name="connsiteX4" fmla="*/ 131565 w 131565"/>
                <a:gd name="connsiteY4" fmla="*/ 21296 h 24564"/>
                <a:gd name="connsiteX5" fmla="*/ 7941 w 131565"/>
                <a:gd name="connsiteY5" fmla="*/ 0 h 24564"/>
                <a:gd name="connsiteX6" fmla="*/ 0 w 131565"/>
                <a:gd name="connsiteY6" fmla="*/ 9565 h 2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565" h="24564">
                  <a:moveTo>
                    <a:pt x="0" y="9565"/>
                  </a:moveTo>
                  <a:cubicBezTo>
                    <a:pt x="0" y="13716"/>
                    <a:pt x="2346" y="16965"/>
                    <a:pt x="6136" y="17687"/>
                  </a:cubicBezTo>
                  <a:cubicBezTo>
                    <a:pt x="11550" y="18950"/>
                    <a:pt x="17145" y="19852"/>
                    <a:pt x="22559" y="19311"/>
                  </a:cubicBezTo>
                  <a:cubicBezTo>
                    <a:pt x="44035" y="17145"/>
                    <a:pt x="65151" y="19311"/>
                    <a:pt x="86447" y="21296"/>
                  </a:cubicBezTo>
                  <a:cubicBezTo>
                    <a:pt x="100163" y="22559"/>
                    <a:pt x="114781" y="27973"/>
                    <a:pt x="131565" y="21296"/>
                  </a:cubicBezTo>
                  <a:cubicBezTo>
                    <a:pt x="91139" y="-2346"/>
                    <a:pt x="49269" y="722"/>
                    <a:pt x="7941" y="0"/>
                  </a:cubicBezTo>
                  <a:cubicBezTo>
                    <a:pt x="3068" y="0"/>
                    <a:pt x="0" y="3970"/>
                    <a:pt x="0" y="9565"/>
                  </a:cubicBezTo>
                  <a:close/>
                </a:path>
              </a:pathLst>
            </a:custGeom>
            <a:solidFill>
              <a:srgbClr val="000000"/>
            </a:solidFill>
            <a:ln w="1804" cap="flat">
              <a:noFill/>
              <a:prstDash val="solid"/>
              <a:miter/>
            </a:ln>
          </p:spPr>
          <p:txBody>
            <a:bodyPr rtlCol="0" anchor="ctr"/>
            <a:lstStyle/>
            <a:p>
              <a:endParaRPr lang="en-US"/>
            </a:p>
          </p:txBody>
        </p:sp>
        <p:sp>
          <p:nvSpPr>
            <p:cNvPr id="65" name="Freeform 1079">
              <a:extLst>
                <a:ext uri="{FF2B5EF4-FFF2-40B4-BE49-F238E27FC236}">
                  <a16:creationId xmlns:a16="http://schemas.microsoft.com/office/drawing/2014/main" id="{32210096-EB58-9669-DAAA-949A8B50E24E}"/>
                </a:ext>
              </a:extLst>
            </p:cNvPr>
            <p:cNvSpPr/>
            <p:nvPr/>
          </p:nvSpPr>
          <p:spPr>
            <a:xfrm>
              <a:off x="8065508" y="4663686"/>
              <a:ext cx="132519" cy="21858"/>
            </a:xfrm>
            <a:custGeom>
              <a:avLst/>
              <a:gdLst>
                <a:gd name="connsiteX0" fmla="*/ 132287 w 132519"/>
                <a:gd name="connsiteY0" fmla="*/ 17259 h 21858"/>
                <a:gd name="connsiteX1" fmla="*/ 123985 w 132519"/>
                <a:gd name="connsiteY1" fmla="*/ 8055 h 21858"/>
                <a:gd name="connsiteX2" fmla="*/ 74536 w 132519"/>
                <a:gd name="connsiteY2" fmla="*/ 295 h 21858"/>
                <a:gd name="connsiteX3" fmla="*/ 12994 w 132519"/>
                <a:gd name="connsiteY3" fmla="*/ 3182 h 21858"/>
                <a:gd name="connsiteX4" fmla="*/ 0 w 132519"/>
                <a:gd name="connsiteY4" fmla="*/ 10942 h 21858"/>
                <a:gd name="connsiteX5" fmla="*/ 15160 w 132519"/>
                <a:gd name="connsiteY5" fmla="*/ 18342 h 21858"/>
                <a:gd name="connsiteX6" fmla="*/ 120737 w 132519"/>
                <a:gd name="connsiteY6" fmla="*/ 20688 h 21858"/>
                <a:gd name="connsiteX7" fmla="*/ 132287 w 132519"/>
                <a:gd name="connsiteY7" fmla="*/ 17259 h 2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19" h="21858">
                  <a:moveTo>
                    <a:pt x="132287" y="17259"/>
                  </a:moveTo>
                  <a:cubicBezTo>
                    <a:pt x="133731" y="11303"/>
                    <a:pt x="128136" y="10221"/>
                    <a:pt x="123985" y="8055"/>
                  </a:cubicBezTo>
                  <a:cubicBezTo>
                    <a:pt x="108284" y="114"/>
                    <a:pt x="91319" y="1377"/>
                    <a:pt x="74536" y="295"/>
                  </a:cubicBezTo>
                  <a:cubicBezTo>
                    <a:pt x="53781" y="-1149"/>
                    <a:pt x="33568" y="3182"/>
                    <a:pt x="12994" y="3182"/>
                  </a:cubicBezTo>
                  <a:cubicBezTo>
                    <a:pt x="7399" y="3182"/>
                    <a:pt x="0" y="4265"/>
                    <a:pt x="0" y="10942"/>
                  </a:cubicBezTo>
                  <a:cubicBezTo>
                    <a:pt x="180" y="20147"/>
                    <a:pt x="9024" y="19605"/>
                    <a:pt x="15160" y="18342"/>
                  </a:cubicBezTo>
                  <a:cubicBezTo>
                    <a:pt x="50713" y="10582"/>
                    <a:pt x="85544" y="20869"/>
                    <a:pt x="120737" y="20688"/>
                  </a:cubicBezTo>
                  <a:cubicBezTo>
                    <a:pt x="125429" y="21952"/>
                    <a:pt x="130843" y="23576"/>
                    <a:pt x="132287" y="17259"/>
                  </a:cubicBezTo>
                  <a:close/>
                </a:path>
              </a:pathLst>
            </a:custGeom>
            <a:solidFill>
              <a:srgbClr val="000000"/>
            </a:solidFill>
            <a:ln w="1804" cap="flat">
              <a:noFill/>
              <a:prstDash val="solid"/>
              <a:miter/>
            </a:ln>
          </p:spPr>
          <p:txBody>
            <a:bodyPr rtlCol="0" anchor="ctr"/>
            <a:lstStyle/>
            <a:p>
              <a:endParaRPr lang="en-US"/>
            </a:p>
          </p:txBody>
        </p:sp>
        <p:sp>
          <p:nvSpPr>
            <p:cNvPr id="66" name="Freeform 1080">
              <a:extLst>
                <a:ext uri="{FF2B5EF4-FFF2-40B4-BE49-F238E27FC236}">
                  <a16:creationId xmlns:a16="http://schemas.microsoft.com/office/drawing/2014/main" id="{FC7DD850-55F0-BB22-A340-138CF8464702}"/>
                </a:ext>
              </a:extLst>
            </p:cNvPr>
            <p:cNvSpPr/>
            <p:nvPr/>
          </p:nvSpPr>
          <p:spPr>
            <a:xfrm>
              <a:off x="8930146" y="4672286"/>
              <a:ext cx="98910" cy="16431"/>
            </a:xfrm>
            <a:custGeom>
              <a:avLst/>
              <a:gdLst>
                <a:gd name="connsiteX0" fmla="*/ 6869 w 98910"/>
                <a:gd name="connsiteY0" fmla="*/ 15156 h 16431"/>
                <a:gd name="connsiteX1" fmla="*/ 98911 w 98910"/>
                <a:gd name="connsiteY1" fmla="*/ 14976 h 16431"/>
                <a:gd name="connsiteX2" fmla="*/ 70396 w 98910"/>
                <a:gd name="connsiteY2" fmla="*/ 2703 h 16431"/>
                <a:gd name="connsiteX3" fmla="*/ 6148 w 98910"/>
                <a:gd name="connsiteY3" fmla="*/ 358 h 16431"/>
                <a:gd name="connsiteX4" fmla="*/ 11 w 98910"/>
                <a:gd name="connsiteY4" fmla="*/ 7576 h 16431"/>
                <a:gd name="connsiteX5" fmla="*/ 6869 w 98910"/>
                <a:gd name="connsiteY5" fmla="*/ 15156 h 1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10" h="16431">
                  <a:moveTo>
                    <a:pt x="6869" y="15156"/>
                  </a:moveTo>
                  <a:cubicBezTo>
                    <a:pt x="36287" y="15336"/>
                    <a:pt x="65704" y="18044"/>
                    <a:pt x="98911" y="14976"/>
                  </a:cubicBezTo>
                  <a:cubicBezTo>
                    <a:pt x="88263" y="6493"/>
                    <a:pt x="79059" y="5410"/>
                    <a:pt x="70396" y="2703"/>
                  </a:cubicBezTo>
                  <a:cubicBezTo>
                    <a:pt x="49100" y="-3974"/>
                    <a:pt x="27444" y="4328"/>
                    <a:pt x="6148" y="358"/>
                  </a:cubicBezTo>
                  <a:cubicBezTo>
                    <a:pt x="1816" y="-365"/>
                    <a:pt x="-169" y="3245"/>
                    <a:pt x="11" y="7576"/>
                  </a:cubicBezTo>
                  <a:cubicBezTo>
                    <a:pt x="553" y="11908"/>
                    <a:pt x="3260" y="15156"/>
                    <a:pt x="6869" y="15156"/>
                  </a:cubicBezTo>
                  <a:close/>
                </a:path>
              </a:pathLst>
            </a:custGeom>
            <a:solidFill>
              <a:srgbClr val="000000"/>
            </a:solidFill>
            <a:ln w="1804" cap="flat">
              <a:noFill/>
              <a:prstDash val="solid"/>
              <a:miter/>
            </a:ln>
          </p:spPr>
          <p:txBody>
            <a:bodyPr rtlCol="0" anchor="ctr"/>
            <a:lstStyle/>
            <a:p>
              <a:endParaRPr lang="en-US"/>
            </a:p>
          </p:txBody>
        </p:sp>
      </p:grpSp>
    </p:spTree>
    <p:extLst>
      <p:ext uri="{BB962C8B-B14F-4D97-AF65-F5344CB8AC3E}">
        <p14:creationId xmlns:p14="http://schemas.microsoft.com/office/powerpoint/2010/main" val="32618608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7452C83-5AB2-BF2F-7F4F-1E98C84B3A2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4960" r="12512"/>
          <a:stretch/>
        </p:blipFill>
        <p:spPr>
          <a:xfrm>
            <a:off x="5077060" y="261111"/>
            <a:ext cx="6479950" cy="3129507"/>
          </a:xfrm>
          <a:prstGeom prst="rect">
            <a:avLst/>
          </a:prstGeom>
        </p:spPr>
      </p:pic>
      <p:sp>
        <p:nvSpPr>
          <p:cNvPr id="8" name="Rectangle 7">
            <a:extLst>
              <a:ext uri="{FF2B5EF4-FFF2-40B4-BE49-F238E27FC236}">
                <a16:creationId xmlns:a16="http://schemas.microsoft.com/office/drawing/2014/main" id="{1F873C5B-64D3-8CBE-3ABC-F96B8C186F19}"/>
              </a:ext>
            </a:extLst>
          </p:cNvPr>
          <p:cNvSpPr/>
          <p:nvPr/>
        </p:nvSpPr>
        <p:spPr>
          <a:xfrm>
            <a:off x="-9741" y="-45265"/>
            <a:ext cx="5957867" cy="3429000"/>
          </a:xfrm>
          <a:prstGeom prst="rect">
            <a:avLst/>
          </a:prstGeom>
          <a:solidFill>
            <a:srgbClr val="003A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54511E35-CA46-57D8-F50B-026C7997E467}"/>
              </a:ext>
            </a:extLst>
          </p:cNvPr>
          <p:cNvSpPr>
            <a:spLocks noGrp="1"/>
          </p:cNvSpPr>
          <p:nvPr>
            <p:ph type="body" sz="quarter" idx="13"/>
          </p:nvPr>
        </p:nvSpPr>
        <p:spPr>
          <a:xfrm>
            <a:off x="217283" y="65696"/>
            <a:ext cx="5616163" cy="3318039"/>
          </a:xfrm>
          <a:solidFill>
            <a:srgbClr val="003A50"/>
          </a:solidFill>
        </p:spPr>
        <p:txBody>
          <a:bodyPr>
            <a:normAutofit fontScale="32500" lnSpcReduction="20000"/>
          </a:bodyPr>
          <a:lstStyle/>
          <a:p>
            <a:pPr>
              <a:lnSpc>
                <a:spcPct val="120000"/>
              </a:lnSpc>
            </a:pPr>
            <a:r>
              <a:rPr lang="en-GB" sz="5900" b="0" i="0" u="none" strike="noStrike" dirty="0">
                <a:effectLst/>
                <a:hlinkClick r:id="rId3">
                  <a:extLst>
                    <a:ext uri="{A12FA001-AC4F-418D-AE19-62706E023703}">
                      <ahyp:hlinkClr xmlns:ahyp="http://schemas.microsoft.com/office/drawing/2018/hyperlinkcolor" val="tx"/>
                    </a:ext>
                  </a:extLst>
                </a:hlinkClick>
              </a:rPr>
              <a:t>Vera </a:t>
            </a:r>
            <a:r>
              <a:rPr lang="en-GB" sz="5000" b="0" i="0" u="none" strike="noStrike" dirty="0">
                <a:solidFill>
                  <a:srgbClr val="FFFFFF"/>
                </a:solidFill>
                <a:effectLst/>
              </a:rPr>
              <a:t>is een eenvoudige manier om </a:t>
            </a:r>
            <a:r>
              <a:rPr lang="en-GB" sz="5000" b="0" i="1" u="none" strike="noStrike" dirty="0">
                <a:solidFill>
                  <a:srgbClr val="FFFFFF"/>
                </a:solidFill>
                <a:effectLst/>
              </a:rPr>
              <a:t>je plastic voetafdruk te compenseren </a:t>
            </a:r>
            <a:r>
              <a:rPr lang="en-GB" sz="5000" b="0" i="0" u="none" strike="noStrike" dirty="0">
                <a:solidFill>
                  <a:srgbClr val="FFFFFF"/>
                </a:solidFill>
                <a:effectLst/>
              </a:rPr>
              <a:t>door banen te financieren die voorkomen dat plastic in de oceaan terechtkomt. </a:t>
            </a:r>
            <a:r>
              <a:rPr lang="en-GB" sz="5000" b="0" dirty="0">
                <a:solidFill>
                  <a:srgbClr val="FFFFFF"/>
                </a:solidFill>
              </a:rPr>
              <a:t>Vera creëert nieuwe banen om oceaangebonden plastic in te zamelen in verarmde landen die geen systemen hebben om afval in te zamelen. Inzamelaars brengen het plastic naar Plastic Bank winkels en ruilen het in voor digitale valuta. Wat gerecycled wordt, wordt opnieuw gebruikt om nieuwe producten van te maken. Wat niet gerecycled kan worden, wordt naar efficiënte, emissiearme afvalverwerkingsfaciliteiten gebracht.</a:t>
            </a:r>
            <a:endParaRPr lang="en-IE" sz="5000" dirty="0"/>
          </a:p>
        </p:txBody>
      </p:sp>
      <p:sp>
        <p:nvSpPr>
          <p:cNvPr id="3" name="Text Placeholder 2">
            <a:extLst>
              <a:ext uri="{FF2B5EF4-FFF2-40B4-BE49-F238E27FC236}">
                <a16:creationId xmlns:a16="http://schemas.microsoft.com/office/drawing/2014/main" id="{78FE4E6A-543E-5008-23A9-59CF7F394A90}"/>
              </a:ext>
            </a:extLst>
          </p:cNvPr>
          <p:cNvSpPr>
            <a:spLocks noGrp="1"/>
          </p:cNvSpPr>
          <p:nvPr>
            <p:ph type="body" sz="quarter" idx="14"/>
          </p:nvPr>
        </p:nvSpPr>
        <p:spPr>
          <a:xfrm>
            <a:off x="290983" y="3447159"/>
            <a:ext cx="11143544" cy="3129507"/>
          </a:xfrm>
          <a:noFill/>
        </p:spPr>
        <p:txBody>
          <a:bodyPr/>
          <a:lstStyle/>
          <a:p>
            <a:pPr algn="l"/>
            <a:r>
              <a:rPr lang="en-GB" sz="2000" b="0" i="0" dirty="0">
                <a:solidFill>
                  <a:srgbClr val="0A0A0A"/>
                </a:solidFill>
                <a:effectLst/>
                <a:hlinkClick r:id="rId3"/>
              </a:rPr>
              <a:t>Vera biedt </a:t>
            </a:r>
            <a:r>
              <a:rPr lang="en-GB" sz="2000" b="0" i="0" dirty="0">
                <a:solidFill>
                  <a:srgbClr val="0A0A0A"/>
                </a:solidFill>
                <a:effectLst/>
              </a:rPr>
              <a:t>een eenvoudige manier voor bedrijven om hun plastic voetafdruk te compenseren via een maandelijks abonnementsmodel. </a:t>
            </a:r>
            <a:r>
              <a:rPr lang="en-GB" sz="2000" dirty="0">
                <a:solidFill>
                  <a:srgbClr val="0A0A0A"/>
                </a:solidFill>
              </a:rPr>
              <a:t>Door Vera-gecertificeerd te worden, kan je bedrijf </a:t>
            </a:r>
            <a:r>
              <a:rPr lang="en-GB" sz="2000" b="0" i="0" dirty="0">
                <a:solidFill>
                  <a:srgbClr val="0A0A0A"/>
                </a:solidFill>
                <a:effectLst/>
              </a:rPr>
              <a:t>nieuwe banen creëren voor mensen die oceaangebonden plastic inzamelen. Bedrijven verlichten niet alleen armoede, maar helpen ook om plastic uit de oceanen te houden. Alles wordt verhandeld via de blockchain, zodat je je impact kunt bijhouden. Vera's collectief compenseert al meer dan 40.000 plastic flessen per maand over de hele wereld. </a:t>
            </a:r>
            <a:r>
              <a:rPr lang="en-GB" sz="2000" b="0" i="0" dirty="0">
                <a:solidFill>
                  <a:srgbClr val="0A0A0A"/>
                </a:solidFill>
                <a:effectLst/>
                <a:latin typeface="Relative"/>
              </a:rPr>
              <a:t>Zie het door Vera gecertificeerde lid </a:t>
            </a:r>
            <a:r>
              <a:rPr lang="en-GB" sz="2000" dirty="0">
                <a:solidFill>
                  <a:srgbClr val="3E6CB3"/>
                </a:solidFill>
                <a:hlinkClick r:id="rId4">
                  <a:extLst>
                    <a:ext uri="{A12FA001-AC4F-418D-AE19-62706E023703}">
                      <ahyp:hlinkClr xmlns:ahyp="http://schemas.microsoft.com/office/drawing/2018/hyperlinkcolor" val="tx"/>
                    </a:ext>
                  </a:extLst>
                </a:hlinkClick>
              </a:rPr>
              <a:t>Sofar Ocean</a:t>
            </a:r>
            <a:r>
              <a:rPr lang="en-GB" sz="2000" b="0" i="0" dirty="0">
                <a:solidFill>
                  <a:srgbClr val="0A0A0A"/>
                </a:solidFill>
                <a:effectLst/>
                <a:latin typeface="Relative"/>
              </a:rPr>
              <a:t>, die met haar tools de oceaan monitort en beschermt. Het compenseert </a:t>
            </a:r>
            <a:r>
              <a:rPr lang="en-GB" sz="2000" b="0" i="0" dirty="0">
                <a:solidFill>
                  <a:srgbClr val="0A0A0A"/>
                </a:solidFill>
                <a:effectLst/>
                <a:latin typeface="Relative"/>
                <a:hlinkClick r:id="rId5"/>
              </a:rPr>
              <a:t>elke maand </a:t>
            </a:r>
            <a:r>
              <a:rPr lang="en-GB" sz="2000" b="0" i="0" dirty="0">
                <a:solidFill>
                  <a:srgbClr val="0A0A0A"/>
                </a:solidFill>
                <a:effectLst/>
                <a:latin typeface="Relative"/>
              </a:rPr>
              <a:t>ongeveer </a:t>
            </a:r>
            <a:r>
              <a:rPr lang="en-GB" sz="2000" b="0" i="0" dirty="0">
                <a:solidFill>
                  <a:srgbClr val="0A0A0A"/>
                </a:solidFill>
                <a:effectLst/>
                <a:latin typeface="Relative"/>
                <a:hlinkClick r:id="rId5"/>
              </a:rPr>
              <a:t>21.000 plastic items die de oceaan in gaan</a:t>
            </a:r>
            <a:r>
              <a:rPr lang="en-GB" sz="2000" b="0" i="0" dirty="0">
                <a:solidFill>
                  <a:srgbClr val="0A0A0A"/>
                </a:solidFill>
                <a:effectLst/>
                <a:latin typeface="Relative"/>
              </a:rPr>
              <a:t>.</a:t>
            </a:r>
            <a:endParaRPr lang="en-GB" sz="2000" b="0" i="0" dirty="0">
              <a:solidFill>
                <a:srgbClr val="0A0A0A"/>
              </a:solidFill>
              <a:effectLst/>
            </a:endParaRPr>
          </a:p>
        </p:txBody>
      </p:sp>
      <p:sp>
        <p:nvSpPr>
          <p:cNvPr id="4" name="Rectangle 3">
            <a:extLst>
              <a:ext uri="{FF2B5EF4-FFF2-40B4-BE49-F238E27FC236}">
                <a16:creationId xmlns:a16="http://schemas.microsoft.com/office/drawing/2014/main" id="{B80ADC7A-4D01-EC90-E4F1-E5716CE26AFF}"/>
              </a:ext>
            </a:extLst>
          </p:cNvPr>
          <p:cNvSpPr/>
          <p:nvPr/>
        </p:nvSpPr>
        <p:spPr>
          <a:xfrm>
            <a:off x="10031240" y="-47447"/>
            <a:ext cx="2160759" cy="3429000"/>
          </a:xfrm>
          <a:prstGeom prst="rect">
            <a:avLst/>
          </a:prstGeom>
          <a:solidFill>
            <a:srgbClr val="009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7F9DAAE4-35FD-FB33-EE1E-BA5267727442}"/>
              </a:ext>
            </a:extLst>
          </p:cNvPr>
          <p:cNvSpPr/>
          <p:nvPr/>
        </p:nvSpPr>
        <p:spPr>
          <a:xfrm>
            <a:off x="10059591" y="708139"/>
            <a:ext cx="2122001" cy="878877"/>
          </a:xfrm>
          <a:prstGeom prst="rect">
            <a:avLst/>
          </a:prstGeom>
          <a:solidFill>
            <a:srgbClr val="009E01"/>
          </a:solidFill>
          <a:ln>
            <a:solidFill>
              <a:srgbClr val="00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Milieuhulpmiddel Plastics afvoeren uit de oceaan</a:t>
            </a:r>
          </a:p>
        </p:txBody>
      </p:sp>
      <p:pic>
        <p:nvPicPr>
          <p:cNvPr id="6" name="Graphic 5" descr="Recycle with solid fill">
            <a:extLst>
              <a:ext uri="{FF2B5EF4-FFF2-40B4-BE49-F238E27FC236}">
                <a16:creationId xmlns:a16="http://schemas.microsoft.com/office/drawing/2014/main" id="{53E4C7D4-DDE7-35D6-AA74-13F5E164C9E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77928" y="1992362"/>
            <a:ext cx="1391373" cy="1391373"/>
          </a:xfrm>
          <a:prstGeom prst="rect">
            <a:avLst/>
          </a:prstGeom>
        </p:spPr>
      </p:pic>
    </p:spTree>
    <p:extLst>
      <p:ext uri="{BB962C8B-B14F-4D97-AF65-F5344CB8AC3E}">
        <p14:creationId xmlns:p14="http://schemas.microsoft.com/office/powerpoint/2010/main" val="10737668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F873C5B-64D3-8CBE-3ABC-F96B8C186F19}"/>
              </a:ext>
            </a:extLst>
          </p:cNvPr>
          <p:cNvSpPr/>
          <p:nvPr/>
        </p:nvSpPr>
        <p:spPr>
          <a:xfrm>
            <a:off x="-9741" y="-45265"/>
            <a:ext cx="5957867" cy="3429000"/>
          </a:xfrm>
          <a:prstGeom prst="rect">
            <a:avLst/>
          </a:prstGeom>
          <a:solidFill>
            <a:srgbClr val="F183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54511E35-CA46-57D8-F50B-026C7997E467}"/>
              </a:ext>
            </a:extLst>
          </p:cNvPr>
          <p:cNvSpPr>
            <a:spLocks noGrp="1"/>
          </p:cNvSpPr>
          <p:nvPr>
            <p:ph type="body" sz="quarter" idx="13"/>
          </p:nvPr>
        </p:nvSpPr>
        <p:spPr>
          <a:xfrm>
            <a:off x="217283" y="65696"/>
            <a:ext cx="5616163" cy="3318039"/>
          </a:xfrm>
          <a:solidFill>
            <a:srgbClr val="F18309"/>
          </a:solidFill>
        </p:spPr>
        <p:txBody>
          <a:bodyPr>
            <a:normAutofit fontScale="85000" lnSpcReduction="20000"/>
          </a:bodyPr>
          <a:lstStyle/>
          <a:p>
            <a:pPr>
              <a:lnSpc>
                <a:spcPct val="110000"/>
              </a:lnSpc>
            </a:pPr>
            <a:r>
              <a:rPr lang="en-GB" sz="2800" b="0" i="0" u="none" strike="noStrike" dirty="0">
                <a:effectLst/>
                <a:hlinkClick r:id="rId2">
                  <a:extLst>
                    <a:ext uri="{A12FA001-AC4F-418D-AE19-62706E023703}">
                      <ahyp:hlinkClr xmlns:ahyp="http://schemas.microsoft.com/office/drawing/2018/hyperlinkcolor" val="tx"/>
                    </a:ext>
                  </a:extLst>
                </a:hlinkClick>
              </a:rPr>
              <a:t>Datakind is </a:t>
            </a:r>
            <a:r>
              <a:rPr lang="en-GB" sz="2800" b="0" i="0" u="none" strike="noStrike" dirty="0">
                <a:effectLst/>
              </a:rPr>
              <a:t>een wereldwijde non-profit liefdadigheidsinstelling die de kracht van datawetenschap + AI inzet voor de mensheid. </a:t>
            </a:r>
            <a:r>
              <a:rPr lang="en-GB" sz="2200" b="0" i="0" dirty="0">
                <a:solidFill>
                  <a:srgbClr val="FFFFFF"/>
                </a:solidFill>
                <a:effectLst/>
              </a:rPr>
              <a:t>Ze zetten datawetenschap in voor het grotere goed. Van het helpen van Amnesty International bij het ontwikkelen van een algoritme om mensenrechtenschendingen te voorspellen tot het gebruik van mobiele data om non-profits te helpen de impact van hun programma's te beoordelen, ze werken samen met kleine en grote bedrijven over de hele wereld.</a:t>
            </a:r>
            <a:endParaRPr lang="en-IE" sz="2200" dirty="0">
              <a:highlight>
                <a:srgbClr val="FFFF00"/>
              </a:highlight>
            </a:endParaRPr>
          </a:p>
        </p:txBody>
      </p:sp>
      <p:sp>
        <p:nvSpPr>
          <p:cNvPr id="3" name="Text Placeholder 2">
            <a:extLst>
              <a:ext uri="{FF2B5EF4-FFF2-40B4-BE49-F238E27FC236}">
                <a16:creationId xmlns:a16="http://schemas.microsoft.com/office/drawing/2014/main" id="{78FE4E6A-543E-5008-23A9-59CF7F394A90}"/>
              </a:ext>
            </a:extLst>
          </p:cNvPr>
          <p:cNvSpPr>
            <a:spLocks noGrp="1"/>
          </p:cNvSpPr>
          <p:nvPr>
            <p:ph type="body" sz="quarter" idx="14"/>
          </p:nvPr>
        </p:nvSpPr>
        <p:spPr>
          <a:xfrm>
            <a:off x="290983" y="3436999"/>
            <a:ext cx="11143544" cy="3129507"/>
          </a:xfrm>
          <a:noFill/>
        </p:spPr>
        <p:txBody>
          <a:bodyPr/>
          <a:lstStyle/>
          <a:p>
            <a:pPr algn="l"/>
            <a:r>
              <a:rPr lang="en-GB" sz="2000" dirty="0">
                <a:solidFill>
                  <a:srgbClr val="0A0A0A"/>
                </a:solidFill>
                <a:hlinkClick r:id="rId2"/>
              </a:rPr>
              <a:t>DataKind </a:t>
            </a:r>
            <a:r>
              <a:rPr lang="en-GB" sz="2000" dirty="0">
                <a:solidFill>
                  <a:srgbClr val="0A0A0A"/>
                </a:solidFill>
              </a:rPr>
              <a:t>brengt bedrijven met een grote impact samen met toonaangevende datawetenschappers om datawetenschap in te zetten voor de mensheid. Van evenementen van een uur tot engagementen van een jaar, ze hebben programma's ontworpen die datawetenschappers en sociale veranderaars in staat stellen om samen moeilijke humanitaire uitdagingen aan te pakken. Hun werk helpt bedrijven evidence-based besluitvorming te ontwikkelen, de efficiëntie te verhogen en hun datageletterdheid te vergroten. Ze introduceren datawetenschappers ook in de Data-for-Good beweging en laten hen zien hoe waardevol hun vaardigheden zijn. Ze brengen datawetenschap in al zijn vormen naar diegenen die hun visie delen van een duurzame planeet waarin we allemaal toegang hebben tot onze menselijke basisbehoeften. </a:t>
            </a:r>
          </a:p>
        </p:txBody>
      </p:sp>
      <p:sp>
        <p:nvSpPr>
          <p:cNvPr id="5" name="Rectangle: Rounded Corners 4">
            <a:extLst>
              <a:ext uri="{FF2B5EF4-FFF2-40B4-BE49-F238E27FC236}">
                <a16:creationId xmlns:a16="http://schemas.microsoft.com/office/drawing/2014/main" id="{0DCD0AF3-BD4B-FE8D-07BB-003379BB9F1F}"/>
              </a:ext>
            </a:extLst>
          </p:cNvPr>
          <p:cNvSpPr/>
          <p:nvPr/>
        </p:nvSpPr>
        <p:spPr>
          <a:xfrm>
            <a:off x="7259458" y="65696"/>
            <a:ext cx="3506531" cy="910906"/>
          </a:xfrm>
          <a:prstGeom prst="roundRect">
            <a:avLst/>
          </a:prstGeom>
          <a:solidFill>
            <a:srgbClr val="003A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200" b="1" dirty="0"/>
              <a:t>Voorbeeld digitaal hulpmiddel</a:t>
            </a:r>
          </a:p>
        </p:txBody>
      </p:sp>
      <p:pic>
        <p:nvPicPr>
          <p:cNvPr id="2062" name="Picture 14" descr="Inside DataKind UK. By Ruby Childs, Ethics committee | by DataKind UK |  DataKindUK | Medium">
            <a:extLst>
              <a:ext uri="{FF2B5EF4-FFF2-40B4-BE49-F238E27FC236}">
                <a16:creationId xmlns:a16="http://schemas.microsoft.com/office/drawing/2014/main" id="{EC6B82CF-701D-7454-65E6-E7CCC0F6F1A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26874"/>
          <a:stretch/>
        </p:blipFill>
        <p:spPr bwMode="auto">
          <a:xfrm>
            <a:off x="5939758" y="-45264"/>
            <a:ext cx="6252241"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DataKind | Flickr">
            <a:extLst>
              <a:ext uri="{FF2B5EF4-FFF2-40B4-BE49-F238E27FC236}">
                <a16:creationId xmlns:a16="http://schemas.microsoft.com/office/drawing/2014/main" id="{D3DCEB7F-0E4F-814A-EFF3-9E74D132B37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04370" y="570369"/>
            <a:ext cx="3751154" cy="28133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A6A119D-6DE0-DCBE-711F-82EE2D19DF2C}"/>
              </a:ext>
            </a:extLst>
          </p:cNvPr>
          <p:cNvSpPr/>
          <p:nvPr/>
        </p:nvSpPr>
        <p:spPr>
          <a:xfrm>
            <a:off x="10031240" y="-29341"/>
            <a:ext cx="2160759" cy="3413078"/>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Rectangle 5">
            <a:extLst>
              <a:ext uri="{FF2B5EF4-FFF2-40B4-BE49-F238E27FC236}">
                <a16:creationId xmlns:a16="http://schemas.microsoft.com/office/drawing/2014/main" id="{FAD137A8-188C-7D40-2B68-49FAFFDFAC5D}"/>
              </a:ext>
            </a:extLst>
          </p:cNvPr>
          <p:cNvSpPr/>
          <p:nvPr/>
        </p:nvSpPr>
        <p:spPr>
          <a:xfrm>
            <a:off x="10069998" y="628511"/>
            <a:ext cx="2122001" cy="878877"/>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t>Sociaal </a:t>
            </a:r>
            <a:endParaRPr lang="en-IE" sz="2300" b="1" dirty="0"/>
          </a:p>
          <a:p>
            <a:pPr algn="ctr"/>
            <a:r>
              <a:rPr lang="en-IE" sz="2300" dirty="0"/>
              <a:t>Gegevenshulpmiddel waarmee sociale veranderaars en wetenschappers goed kunnen doen</a:t>
            </a:r>
          </a:p>
        </p:txBody>
      </p:sp>
      <p:grpSp>
        <p:nvGrpSpPr>
          <p:cNvPr id="7" name="Graphic 4">
            <a:extLst>
              <a:ext uri="{FF2B5EF4-FFF2-40B4-BE49-F238E27FC236}">
                <a16:creationId xmlns:a16="http://schemas.microsoft.com/office/drawing/2014/main" id="{A574E138-76C2-D578-145A-5342123CC2EC}"/>
              </a:ext>
            </a:extLst>
          </p:cNvPr>
          <p:cNvGrpSpPr/>
          <p:nvPr/>
        </p:nvGrpSpPr>
        <p:grpSpPr>
          <a:xfrm>
            <a:off x="10031240" y="2078557"/>
            <a:ext cx="1974281" cy="1202388"/>
            <a:chOff x="7451356" y="3368393"/>
            <a:chExt cx="2245761" cy="1336865"/>
          </a:xfrm>
        </p:grpSpPr>
        <p:sp>
          <p:nvSpPr>
            <p:cNvPr id="9" name="Freeform 1023">
              <a:extLst>
                <a:ext uri="{FF2B5EF4-FFF2-40B4-BE49-F238E27FC236}">
                  <a16:creationId xmlns:a16="http://schemas.microsoft.com/office/drawing/2014/main" id="{D9E9E7CA-6773-4561-1DF0-7E1E7529B34A}"/>
                </a:ext>
              </a:extLst>
            </p:cNvPr>
            <p:cNvSpPr/>
            <p:nvPr/>
          </p:nvSpPr>
          <p:spPr>
            <a:xfrm>
              <a:off x="8281896" y="4112092"/>
              <a:ext cx="541" cy="1985"/>
            </a:xfrm>
            <a:custGeom>
              <a:avLst/>
              <a:gdLst>
                <a:gd name="connsiteX0" fmla="*/ 542 w 541"/>
                <a:gd name="connsiteY0" fmla="*/ 1985 h 1985"/>
                <a:gd name="connsiteX1" fmla="*/ 0 w 541"/>
                <a:gd name="connsiteY1" fmla="*/ 0 h 1985"/>
                <a:gd name="connsiteX2" fmla="*/ 542 w 541"/>
                <a:gd name="connsiteY2" fmla="*/ 1985 h 1985"/>
              </a:gdLst>
              <a:ahLst/>
              <a:cxnLst>
                <a:cxn ang="0">
                  <a:pos x="connsiteX0" y="connsiteY0"/>
                </a:cxn>
                <a:cxn ang="0">
                  <a:pos x="connsiteX1" y="connsiteY1"/>
                </a:cxn>
                <a:cxn ang="0">
                  <a:pos x="connsiteX2" y="connsiteY2"/>
                </a:cxn>
              </a:cxnLst>
              <a:rect l="l" t="t" r="r" b="b"/>
              <a:pathLst>
                <a:path w="541" h="1985">
                  <a:moveTo>
                    <a:pt x="542" y="1985"/>
                  </a:moveTo>
                  <a:cubicBezTo>
                    <a:pt x="361" y="1263"/>
                    <a:pt x="181" y="722"/>
                    <a:pt x="0" y="0"/>
                  </a:cubicBezTo>
                  <a:cubicBezTo>
                    <a:pt x="0" y="542"/>
                    <a:pt x="181" y="1263"/>
                    <a:pt x="542" y="1985"/>
                  </a:cubicBezTo>
                  <a:close/>
                </a:path>
              </a:pathLst>
            </a:custGeom>
            <a:solidFill>
              <a:srgbClr val="FFFFFF"/>
            </a:solidFill>
            <a:ln w="1804" cap="flat">
              <a:noFill/>
              <a:prstDash val="solid"/>
              <a:miter/>
            </a:ln>
          </p:spPr>
          <p:txBody>
            <a:bodyPr rtlCol="0" anchor="ctr"/>
            <a:lstStyle/>
            <a:p>
              <a:endParaRPr lang="en-US"/>
            </a:p>
          </p:txBody>
        </p:sp>
        <p:sp>
          <p:nvSpPr>
            <p:cNvPr id="10" name="Freeform 1024">
              <a:extLst>
                <a:ext uri="{FF2B5EF4-FFF2-40B4-BE49-F238E27FC236}">
                  <a16:creationId xmlns:a16="http://schemas.microsoft.com/office/drawing/2014/main" id="{0E4E17FB-217F-F09E-58E9-562DB3B2C658}"/>
                </a:ext>
              </a:extLst>
            </p:cNvPr>
            <p:cNvSpPr/>
            <p:nvPr/>
          </p:nvSpPr>
          <p:spPr>
            <a:xfrm>
              <a:off x="9179031" y="3884696"/>
              <a:ext cx="1443" cy="2526"/>
            </a:xfrm>
            <a:custGeom>
              <a:avLst/>
              <a:gdLst>
                <a:gd name="connsiteX0" fmla="*/ 1444 w 1443"/>
                <a:gd name="connsiteY0" fmla="*/ 2526 h 2526"/>
                <a:gd name="connsiteX1" fmla="*/ 0 w 1443"/>
                <a:gd name="connsiteY1" fmla="*/ 0 h 2526"/>
                <a:gd name="connsiteX2" fmla="*/ 1444 w 1443"/>
                <a:gd name="connsiteY2" fmla="*/ 2526 h 2526"/>
              </a:gdLst>
              <a:ahLst/>
              <a:cxnLst>
                <a:cxn ang="0">
                  <a:pos x="connsiteX0" y="connsiteY0"/>
                </a:cxn>
                <a:cxn ang="0">
                  <a:pos x="connsiteX1" y="connsiteY1"/>
                </a:cxn>
                <a:cxn ang="0">
                  <a:pos x="connsiteX2" y="connsiteY2"/>
                </a:cxn>
              </a:cxnLst>
              <a:rect l="l" t="t" r="r" b="b"/>
              <a:pathLst>
                <a:path w="1443" h="2526">
                  <a:moveTo>
                    <a:pt x="1444" y="2526"/>
                  </a:moveTo>
                  <a:cubicBezTo>
                    <a:pt x="902" y="1624"/>
                    <a:pt x="542" y="902"/>
                    <a:pt x="0" y="0"/>
                  </a:cubicBezTo>
                  <a:cubicBezTo>
                    <a:pt x="542" y="902"/>
                    <a:pt x="902" y="1624"/>
                    <a:pt x="1444" y="2526"/>
                  </a:cubicBezTo>
                  <a:close/>
                </a:path>
              </a:pathLst>
            </a:custGeom>
            <a:solidFill>
              <a:srgbClr val="FFFFFF"/>
            </a:solidFill>
            <a:ln w="1804" cap="flat">
              <a:noFill/>
              <a:prstDash val="solid"/>
              <a:miter/>
            </a:ln>
          </p:spPr>
          <p:txBody>
            <a:bodyPr rtlCol="0" anchor="ctr"/>
            <a:lstStyle/>
            <a:p>
              <a:endParaRPr lang="en-US"/>
            </a:p>
          </p:txBody>
        </p:sp>
        <p:sp>
          <p:nvSpPr>
            <p:cNvPr id="11" name="Freeform 1025">
              <a:extLst>
                <a:ext uri="{FF2B5EF4-FFF2-40B4-BE49-F238E27FC236}">
                  <a16:creationId xmlns:a16="http://schemas.microsoft.com/office/drawing/2014/main" id="{D02074ED-7489-BE3E-7C42-97D82E4600F0}"/>
                </a:ext>
              </a:extLst>
            </p:cNvPr>
            <p:cNvSpPr/>
            <p:nvPr/>
          </p:nvSpPr>
          <p:spPr>
            <a:xfrm>
              <a:off x="9114782" y="3894261"/>
              <a:ext cx="360" cy="1082"/>
            </a:xfrm>
            <a:custGeom>
              <a:avLst/>
              <a:gdLst>
                <a:gd name="connsiteX0" fmla="*/ 361 w 360"/>
                <a:gd name="connsiteY0" fmla="*/ 0 h 1082"/>
                <a:gd name="connsiteX1" fmla="*/ 0 w 360"/>
                <a:gd name="connsiteY1" fmla="*/ 1083 h 1082"/>
                <a:gd name="connsiteX2" fmla="*/ 361 w 360"/>
                <a:gd name="connsiteY2" fmla="*/ 0 h 1082"/>
              </a:gdLst>
              <a:ahLst/>
              <a:cxnLst>
                <a:cxn ang="0">
                  <a:pos x="connsiteX0" y="connsiteY0"/>
                </a:cxn>
                <a:cxn ang="0">
                  <a:pos x="connsiteX1" y="connsiteY1"/>
                </a:cxn>
                <a:cxn ang="0">
                  <a:pos x="connsiteX2" y="connsiteY2"/>
                </a:cxn>
              </a:cxnLst>
              <a:rect l="l" t="t" r="r" b="b"/>
              <a:pathLst>
                <a:path w="360" h="1082">
                  <a:moveTo>
                    <a:pt x="361" y="0"/>
                  </a:moveTo>
                  <a:cubicBezTo>
                    <a:pt x="181" y="361"/>
                    <a:pt x="181" y="722"/>
                    <a:pt x="0" y="1083"/>
                  </a:cubicBezTo>
                  <a:cubicBezTo>
                    <a:pt x="181" y="722"/>
                    <a:pt x="181" y="361"/>
                    <a:pt x="361" y="0"/>
                  </a:cubicBezTo>
                  <a:close/>
                </a:path>
              </a:pathLst>
            </a:custGeom>
            <a:solidFill>
              <a:srgbClr val="FFFFFF"/>
            </a:solidFill>
            <a:ln w="1804" cap="flat">
              <a:noFill/>
              <a:prstDash val="solid"/>
              <a:miter/>
            </a:ln>
          </p:spPr>
          <p:txBody>
            <a:bodyPr rtlCol="0" anchor="ctr"/>
            <a:lstStyle/>
            <a:p>
              <a:endParaRPr lang="en-US"/>
            </a:p>
          </p:txBody>
        </p:sp>
        <p:sp>
          <p:nvSpPr>
            <p:cNvPr id="12" name="Freeform 1026">
              <a:extLst>
                <a:ext uri="{FF2B5EF4-FFF2-40B4-BE49-F238E27FC236}">
                  <a16:creationId xmlns:a16="http://schemas.microsoft.com/office/drawing/2014/main" id="{ABC9F55F-9F97-F699-1CBF-FFFAFDC6E330}"/>
                </a:ext>
              </a:extLst>
            </p:cNvPr>
            <p:cNvSpPr/>
            <p:nvPr/>
          </p:nvSpPr>
          <p:spPr>
            <a:xfrm>
              <a:off x="8280091" y="4100542"/>
              <a:ext cx="180" cy="1984"/>
            </a:xfrm>
            <a:custGeom>
              <a:avLst/>
              <a:gdLst>
                <a:gd name="connsiteX0" fmla="*/ 181 w 180"/>
                <a:gd name="connsiteY0" fmla="*/ 1985 h 1984"/>
                <a:gd name="connsiteX1" fmla="*/ 0 w 180"/>
                <a:gd name="connsiteY1" fmla="*/ 0 h 1984"/>
                <a:gd name="connsiteX2" fmla="*/ 181 w 180"/>
                <a:gd name="connsiteY2" fmla="*/ 1985 h 1984"/>
              </a:gdLst>
              <a:ahLst/>
              <a:cxnLst>
                <a:cxn ang="0">
                  <a:pos x="connsiteX0" y="connsiteY0"/>
                </a:cxn>
                <a:cxn ang="0">
                  <a:pos x="connsiteX1" y="connsiteY1"/>
                </a:cxn>
                <a:cxn ang="0">
                  <a:pos x="connsiteX2" y="connsiteY2"/>
                </a:cxn>
              </a:cxnLst>
              <a:rect l="l" t="t" r="r" b="b"/>
              <a:pathLst>
                <a:path w="180" h="1984">
                  <a:moveTo>
                    <a:pt x="181" y="1985"/>
                  </a:moveTo>
                  <a:cubicBezTo>
                    <a:pt x="181" y="1263"/>
                    <a:pt x="181" y="722"/>
                    <a:pt x="0" y="0"/>
                  </a:cubicBezTo>
                  <a:cubicBezTo>
                    <a:pt x="181" y="722"/>
                    <a:pt x="181" y="1443"/>
                    <a:pt x="181" y="1985"/>
                  </a:cubicBezTo>
                  <a:close/>
                </a:path>
              </a:pathLst>
            </a:custGeom>
            <a:solidFill>
              <a:srgbClr val="FFFFFF"/>
            </a:solidFill>
            <a:ln w="1804" cap="flat">
              <a:noFill/>
              <a:prstDash val="solid"/>
              <a:miter/>
            </a:ln>
          </p:spPr>
          <p:txBody>
            <a:bodyPr rtlCol="0" anchor="ctr"/>
            <a:lstStyle/>
            <a:p>
              <a:endParaRPr lang="en-US"/>
            </a:p>
          </p:txBody>
        </p:sp>
        <p:sp>
          <p:nvSpPr>
            <p:cNvPr id="13" name="Freeform 1027">
              <a:extLst>
                <a:ext uri="{FF2B5EF4-FFF2-40B4-BE49-F238E27FC236}">
                  <a16:creationId xmlns:a16="http://schemas.microsoft.com/office/drawing/2014/main" id="{46D93983-866D-504C-DC87-BCBB83B4F5D1}"/>
                </a:ext>
              </a:extLst>
            </p:cNvPr>
            <p:cNvSpPr/>
            <p:nvPr/>
          </p:nvSpPr>
          <p:spPr>
            <a:xfrm>
              <a:off x="9113519" y="3898412"/>
              <a:ext cx="360" cy="1263"/>
            </a:xfrm>
            <a:custGeom>
              <a:avLst/>
              <a:gdLst>
                <a:gd name="connsiteX0" fmla="*/ 361 w 360"/>
                <a:gd name="connsiteY0" fmla="*/ 0 h 1263"/>
                <a:gd name="connsiteX1" fmla="*/ 0 w 360"/>
                <a:gd name="connsiteY1" fmla="*/ 1263 h 1263"/>
                <a:gd name="connsiteX2" fmla="*/ 361 w 360"/>
                <a:gd name="connsiteY2" fmla="*/ 0 h 1263"/>
              </a:gdLst>
              <a:ahLst/>
              <a:cxnLst>
                <a:cxn ang="0">
                  <a:pos x="connsiteX0" y="connsiteY0"/>
                </a:cxn>
                <a:cxn ang="0">
                  <a:pos x="connsiteX1" y="connsiteY1"/>
                </a:cxn>
                <a:cxn ang="0">
                  <a:pos x="connsiteX2" y="connsiteY2"/>
                </a:cxn>
              </a:cxnLst>
              <a:rect l="l" t="t" r="r" b="b"/>
              <a:pathLst>
                <a:path w="360" h="1263">
                  <a:moveTo>
                    <a:pt x="361" y="0"/>
                  </a:moveTo>
                  <a:cubicBezTo>
                    <a:pt x="181" y="361"/>
                    <a:pt x="181" y="722"/>
                    <a:pt x="0" y="1263"/>
                  </a:cubicBezTo>
                  <a:cubicBezTo>
                    <a:pt x="0" y="902"/>
                    <a:pt x="181" y="361"/>
                    <a:pt x="361" y="0"/>
                  </a:cubicBezTo>
                  <a:close/>
                </a:path>
              </a:pathLst>
            </a:custGeom>
            <a:solidFill>
              <a:srgbClr val="FFFFFF"/>
            </a:solidFill>
            <a:ln w="1804" cap="flat">
              <a:noFill/>
              <a:prstDash val="solid"/>
              <a:miter/>
            </a:ln>
          </p:spPr>
          <p:txBody>
            <a:bodyPr rtlCol="0" anchor="ctr"/>
            <a:lstStyle/>
            <a:p>
              <a:endParaRPr lang="en-US"/>
            </a:p>
          </p:txBody>
        </p:sp>
        <p:sp>
          <p:nvSpPr>
            <p:cNvPr id="14" name="Freeform 1028">
              <a:extLst>
                <a:ext uri="{FF2B5EF4-FFF2-40B4-BE49-F238E27FC236}">
                  <a16:creationId xmlns:a16="http://schemas.microsoft.com/office/drawing/2014/main" id="{48CD29CB-F8E2-C236-E5F4-7BBD16423E4D}"/>
                </a:ext>
              </a:extLst>
            </p:cNvPr>
            <p:cNvSpPr/>
            <p:nvPr/>
          </p:nvSpPr>
          <p:spPr>
            <a:xfrm>
              <a:off x="8280091" y="4098376"/>
              <a:ext cx="1804" cy="2166"/>
            </a:xfrm>
            <a:custGeom>
              <a:avLst/>
              <a:gdLst>
                <a:gd name="connsiteX0" fmla="*/ 0 w 1804"/>
                <a:gd name="connsiteY0" fmla="*/ 2166 h 2166"/>
                <a:gd name="connsiteX1" fmla="*/ 0 w 1804"/>
                <a:gd name="connsiteY1" fmla="*/ 0 h 2166"/>
                <a:gd name="connsiteX2" fmla="*/ 0 w 1804"/>
                <a:gd name="connsiteY2" fmla="*/ 2166 h 2166"/>
              </a:gdLst>
              <a:ahLst/>
              <a:cxnLst>
                <a:cxn ang="0">
                  <a:pos x="connsiteX0" y="connsiteY0"/>
                </a:cxn>
                <a:cxn ang="0">
                  <a:pos x="connsiteX1" y="connsiteY1"/>
                </a:cxn>
                <a:cxn ang="0">
                  <a:pos x="connsiteX2" y="connsiteY2"/>
                </a:cxn>
              </a:cxnLst>
              <a:rect l="l" t="t" r="r" b="b"/>
              <a:pathLst>
                <a:path w="1804" h="2166">
                  <a:moveTo>
                    <a:pt x="0" y="2166"/>
                  </a:moveTo>
                  <a:cubicBezTo>
                    <a:pt x="0" y="1444"/>
                    <a:pt x="0" y="722"/>
                    <a:pt x="0" y="0"/>
                  </a:cubicBezTo>
                  <a:cubicBezTo>
                    <a:pt x="0" y="722"/>
                    <a:pt x="0" y="1444"/>
                    <a:pt x="0" y="2166"/>
                  </a:cubicBezTo>
                  <a:close/>
                </a:path>
              </a:pathLst>
            </a:custGeom>
            <a:solidFill>
              <a:srgbClr val="FFFFFF"/>
            </a:solidFill>
            <a:ln w="1804" cap="flat">
              <a:noFill/>
              <a:prstDash val="solid"/>
              <a:miter/>
            </a:ln>
          </p:spPr>
          <p:txBody>
            <a:bodyPr rtlCol="0" anchor="ctr"/>
            <a:lstStyle/>
            <a:p>
              <a:endParaRPr lang="en-US"/>
            </a:p>
          </p:txBody>
        </p:sp>
        <p:sp>
          <p:nvSpPr>
            <p:cNvPr id="15" name="Freeform 1029">
              <a:extLst>
                <a:ext uri="{FF2B5EF4-FFF2-40B4-BE49-F238E27FC236}">
                  <a16:creationId xmlns:a16="http://schemas.microsoft.com/office/drawing/2014/main" id="{734EB5AA-E259-E397-4019-808CB49469D0}"/>
                </a:ext>
              </a:extLst>
            </p:cNvPr>
            <p:cNvSpPr/>
            <p:nvPr/>
          </p:nvSpPr>
          <p:spPr>
            <a:xfrm>
              <a:off x="9538715" y="3521041"/>
              <a:ext cx="31221" cy="9384"/>
            </a:xfrm>
            <a:custGeom>
              <a:avLst/>
              <a:gdLst>
                <a:gd name="connsiteX0" fmla="*/ 0 w 31221"/>
                <a:gd name="connsiteY0" fmla="*/ 0 h 9384"/>
                <a:gd name="connsiteX1" fmla="*/ 31222 w 31221"/>
                <a:gd name="connsiteY1" fmla="*/ 9385 h 9384"/>
                <a:gd name="connsiteX2" fmla="*/ 0 w 31221"/>
                <a:gd name="connsiteY2" fmla="*/ 0 h 9384"/>
              </a:gdLst>
              <a:ahLst/>
              <a:cxnLst>
                <a:cxn ang="0">
                  <a:pos x="connsiteX0" y="connsiteY0"/>
                </a:cxn>
                <a:cxn ang="0">
                  <a:pos x="connsiteX1" y="connsiteY1"/>
                </a:cxn>
                <a:cxn ang="0">
                  <a:pos x="connsiteX2" y="connsiteY2"/>
                </a:cxn>
              </a:cxnLst>
              <a:rect l="l" t="t" r="r" b="b"/>
              <a:pathLst>
                <a:path w="31221" h="9384">
                  <a:moveTo>
                    <a:pt x="0" y="0"/>
                  </a:moveTo>
                  <a:cubicBezTo>
                    <a:pt x="10828" y="3249"/>
                    <a:pt x="21296" y="6317"/>
                    <a:pt x="31222" y="9385"/>
                  </a:cubicBezTo>
                  <a:cubicBezTo>
                    <a:pt x="21296" y="6317"/>
                    <a:pt x="10828" y="3249"/>
                    <a:pt x="0" y="0"/>
                  </a:cubicBezTo>
                  <a:close/>
                </a:path>
              </a:pathLst>
            </a:custGeom>
            <a:solidFill>
              <a:srgbClr val="FFFFFF"/>
            </a:solidFill>
            <a:ln w="1804" cap="flat">
              <a:noFill/>
              <a:prstDash val="solid"/>
              <a:miter/>
            </a:ln>
          </p:spPr>
          <p:txBody>
            <a:bodyPr rtlCol="0" anchor="ctr"/>
            <a:lstStyle/>
            <a:p>
              <a:endParaRPr lang="en-US"/>
            </a:p>
          </p:txBody>
        </p:sp>
        <p:sp>
          <p:nvSpPr>
            <p:cNvPr id="16" name="Freeform 1030">
              <a:extLst>
                <a:ext uri="{FF2B5EF4-FFF2-40B4-BE49-F238E27FC236}">
                  <a16:creationId xmlns:a16="http://schemas.microsoft.com/office/drawing/2014/main" id="{0E71F9B8-B5CC-6AB5-2DF5-FE232B112DF9}"/>
                </a:ext>
              </a:extLst>
            </p:cNvPr>
            <p:cNvSpPr/>
            <p:nvPr/>
          </p:nvSpPr>
          <p:spPr>
            <a:xfrm>
              <a:off x="8284423" y="4119853"/>
              <a:ext cx="902" cy="2165"/>
            </a:xfrm>
            <a:custGeom>
              <a:avLst/>
              <a:gdLst>
                <a:gd name="connsiteX0" fmla="*/ 902 w 902"/>
                <a:gd name="connsiteY0" fmla="*/ 2166 h 2165"/>
                <a:gd name="connsiteX1" fmla="*/ 0 w 902"/>
                <a:gd name="connsiteY1" fmla="*/ 0 h 2165"/>
                <a:gd name="connsiteX2" fmla="*/ 902 w 902"/>
                <a:gd name="connsiteY2" fmla="*/ 2166 h 2165"/>
              </a:gdLst>
              <a:ahLst/>
              <a:cxnLst>
                <a:cxn ang="0">
                  <a:pos x="connsiteX0" y="connsiteY0"/>
                </a:cxn>
                <a:cxn ang="0">
                  <a:pos x="connsiteX1" y="connsiteY1"/>
                </a:cxn>
                <a:cxn ang="0">
                  <a:pos x="connsiteX2" y="connsiteY2"/>
                </a:cxn>
              </a:cxnLst>
              <a:rect l="l" t="t" r="r" b="b"/>
              <a:pathLst>
                <a:path w="902" h="2165">
                  <a:moveTo>
                    <a:pt x="902" y="2166"/>
                  </a:moveTo>
                  <a:cubicBezTo>
                    <a:pt x="541" y="1444"/>
                    <a:pt x="361" y="722"/>
                    <a:pt x="0" y="0"/>
                  </a:cubicBezTo>
                  <a:cubicBezTo>
                    <a:pt x="180" y="722"/>
                    <a:pt x="541" y="1444"/>
                    <a:pt x="902" y="2166"/>
                  </a:cubicBezTo>
                  <a:close/>
                </a:path>
              </a:pathLst>
            </a:custGeom>
            <a:solidFill>
              <a:srgbClr val="FFFFFF"/>
            </a:solidFill>
            <a:ln w="1804" cap="flat">
              <a:noFill/>
              <a:prstDash val="solid"/>
              <a:miter/>
            </a:ln>
          </p:spPr>
          <p:txBody>
            <a:bodyPr rtlCol="0" anchor="ctr"/>
            <a:lstStyle/>
            <a:p>
              <a:endParaRPr lang="en-US"/>
            </a:p>
          </p:txBody>
        </p:sp>
        <p:sp>
          <p:nvSpPr>
            <p:cNvPr id="17" name="Freeform 1031">
              <a:extLst>
                <a:ext uri="{FF2B5EF4-FFF2-40B4-BE49-F238E27FC236}">
                  <a16:creationId xmlns:a16="http://schemas.microsoft.com/office/drawing/2014/main" id="{3FF6FFCD-459A-C6DD-6193-49B43075F8FA}"/>
                </a:ext>
              </a:extLst>
            </p:cNvPr>
            <p:cNvSpPr/>
            <p:nvPr/>
          </p:nvSpPr>
          <p:spPr>
            <a:xfrm>
              <a:off x="8280091" y="4096211"/>
              <a:ext cx="1804" cy="1985"/>
            </a:xfrm>
            <a:custGeom>
              <a:avLst/>
              <a:gdLst>
                <a:gd name="connsiteX0" fmla="*/ 0 w 1804"/>
                <a:gd name="connsiteY0" fmla="*/ 1985 h 1985"/>
                <a:gd name="connsiteX1" fmla="*/ 0 w 1804"/>
                <a:gd name="connsiteY1" fmla="*/ 0 h 1985"/>
                <a:gd name="connsiteX2" fmla="*/ 0 w 1804"/>
                <a:gd name="connsiteY2" fmla="*/ 1985 h 1985"/>
              </a:gdLst>
              <a:ahLst/>
              <a:cxnLst>
                <a:cxn ang="0">
                  <a:pos x="connsiteX0" y="connsiteY0"/>
                </a:cxn>
                <a:cxn ang="0">
                  <a:pos x="connsiteX1" y="connsiteY1"/>
                </a:cxn>
                <a:cxn ang="0">
                  <a:pos x="connsiteX2" y="connsiteY2"/>
                </a:cxn>
              </a:cxnLst>
              <a:rect l="l" t="t" r="r" b="b"/>
              <a:pathLst>
                <a:path w="1804" h="1985">
                  <a:moveTo>
                    <a:pt x="0" y="1985"/>
                  </a:moveTo>
                  <a:cubicBezTo>
                    <a:pt x="0" y="1263"/>
                    <a:pt x="0" y="722"/>
                    <a:pt x="0" y="0"/>
                  </a:cubicBezTo>
                  <a:cubicBezTo>
                    <a:pt x="0" y="722"/>
                    <a:pt x="0" y="1444"/>
                    <a:pt x="0" y="1985"/>
                  </a:cubicBezTo>
                  <a:close/>
                </a:path>
              </a:pathLst>
            </a:custGeom>
            <a:solidFill>
              <a:srgbClr val="FFFFFF"/>
            </a:solidFill>
            <a:ln w="1804" cap="flat">
              <a:noFill/>
              <a:prstDash val="solid"/>
              <a:miter/>
            </a:ln>
          </p:spPr>
          <p:txBody>
            <a:bodyPr rtlCol="0" anchor="ctr"/>
            <a:lstStyle/>
            <a:p>
              <a:endParaRPr lang="en-US"/>
            </a:p>
          </p:txBody>
        </p:sp>
        <p:sp>
          <p:nvSpPr>
            <p:cNvPr id="18" name="Freeform 1032">
              <a:extLst>
                <a:ext uri="{FF2B5EF4-FFF2-40B4-BE49-F238E27FC236}">
                  <a16:creationId xmlns:a16="http://schemas.microsoft.com/office/drawing/2014/main" id="{EB186341-8DF7-11DF-9B1C-5896E7065AFC}"/>
                </a:ext>
              </a:extLst>
            </p:cNvPr>
            <p:cNvSpPr/>
            <p:nvPr/>
          </p:nvSpPr>
          <p:spPr>
            <a:xfrm>
              <a:off x="8282618" y="4114439"/>
              <a:ext cx="1624" cy="4872"/>
            </a:xfrm>
            <a:custGeom>
              <a:avLst/>
              <a:gdLst>
                <a:gd name="connsiteX0" fmla="*/ 1624 w 1624"/>
                <a:gd name="connsiteY0" fmla="*/ 4873 h 4872"/>
                <a:gd name="connsiteX1" fmla="*/ 0 w 1624"/>
                <a:gd name="connsiteY1" fmla="*/ 0 h 4872"/>
                <a:gd name="connsiteX2" fmla="*/ 1624 w 1624"/>
                <a:gd name="connsiteY2" fmla="*/ 4873 h 4872"/>
              </a:gdLst>
              <a:ahLst/>
              <a:cxnLst>
                <a:cxn ang="0">
                  <a:pos x="connsiteX0" y="connsiteY0"/>
                </a:cxn>
                <a:cxn ang="0">
                  <a:pos x="connsiteX1" y="connsiteY1"/>
                </a:cxn>
                <a:cxn ang="0">
                  <a:pos x="connsiteX2" y="connsiteY2"/>
                </a:cxn>
              </a:cxnLst>
              <a:rect l="l" t="t" r="r" b="b"/>
              <a:pathLst>
                <a:path w="1624" h="4872">
                  <a:moveTo>
                    <a:pt x="1624" y="4873"/>
                  </a:moveTo>
                  <a:cubicBezTo>
                    <a:pt x="902" y="3249"/>
                    <a:pt x="361" y="1624"/>
                    <a:pt x="0" y="0"/>
                  </a:cubicBezTo>
                  <a:cubicBezTo>
                    <a:pt x="361" y="1624"/>
                    <a:pt x="902" y="3068"/>
                    <a:pt x="1624" y="4873"/>
                  </a:cubicBezTo>
                  <a:close/>
                </a:path>
              </a:pathLst>
            </a:custGeom>
            <a:solidFill>
              <a:srgbClr val="FFFFFF"/>
            </a:solidFill>
            <a:ln w="1804" cap="flat">
              <a:noFill/>
              <a:prstDash val="solid"/>
              <a:miter/>
            </a:ln>
          </p:spPr>
          <p:txBody>
            <a:bodyPr rtlCol="0" anchor="ctr"/>
            <a:lstStyle/>
            <a:p>
              <a:endParaRPr lang="en-US"/>
            </a:p>
          </p:txBody>
        </p:sp>
        <p:sp>
          <p:nvSpPr>
            <p:cNvPr id="19" name="Freeform 1033">
              <a:extLst>
                <a:ext uri="{FF2B5EF4-FFF2-40B4-BE49-F238E27FC236}">
                  <a16:creationId xmlns:a16="http://schemas.microsoft.com/office/drawing/2014/main" id="{922C1734-434A-492C-97C2-C5514B86E130}"/>
                </a:ext>
              </a:extLst>
            </p:cNvPr>
            <p:cNvSpPr/>
            <p:nvPr/>
          </p:nvSpPr>
          <p:spPr>
            <a:xfrm>
              <a:off x="8285506" y="4122560"/>
              <a:ext cx="1263" cy="2707"/>
            </a:xfrm>
            <a:custGeom>
              <a:avLst/>
              <a:gdLst>
                <a:gd name="connsiteX0" fmla="*/ 1263 w 1263"/>
                <a:gd name="connsiteY0" fmla="*/ 2707 h 2707"/>
                <a:gd name="connsiteX1" fmla="*/ 0 w 1263"/>
                <a:gd name="connsiteY1" fmla="*/ 0 h 2707"/>
                <a:gd name="connsiteX2" fmla="*/ 1263 w 1263"/>
                <a:gd name="connsiteY2" fmla="*/ 2707 h 2707"/>
              </a:gdLst>
              <a:ahLst/>
              <a:cxnLst>
                <a:cxn ang="0">
                  <a:pos x="connsiteX0" y="connsiteY0"/>
                </a:cxn>
                <a:cxn ang="0">
                  <a:pos x="connsiteX1" y="connsiteY1"/>
                </a:cxn>
                <a:cxn ang="0">
                  <a:pos x="connsiteX2" y="connsiteY2"/>
                </a:cxn>
              </a:cxnLst>
              <a:rect l="l" t="t" r="r" b="b"/>
              <a:pathLst>
                <a:path w="1263" h="2707">
                  <a:moveTo>
                    <a:pt x="1263" y="2707"/>
                  </a:moveTo>
                  <a:cubicBezTo>
                    <a:pt x="902" y="1805"/>
                    <a:pt x="361" y="902"/>
                    <a:pt x="0" y="0"/>
                  </a:cubicBezTo>
                  <a:cubicBezTo>
                    <a:pt x="361" y="902"/>
                    <a:pt x="722" y="1805"/>
                    <a:pt x="1263" y="2707"/>
                  </a:cubicBezTo>
                  <a:close/>
                </a:path>
              </a:pathLst>
            </a:custGeom>
            <a:solidFill>
              <a:srgbClr val="FFFFFF"/>
            </a:solidFill>
            <a:ln w="1804" cap="flat">
              <a:noFill/>
              <a:prstDash val="solid"/>
              <a:miter/>
            </a:ln>
          </p:spPr>
          <p:txBody>
            <a:bodyPr rtlCol="0" anchor="ctr"/>
            <a:lstStyle/>
            <a:p>
              <a:endParaRPr lang="en-US"/>
            </a:p>
          </p:txBody>
        </p:sp>
        <p:sp>
          <p:nvSpPr>
            <p:cNvPr id="20" name="Freeform 1034">
              <a:extLst>
                <a:ext uri="{FF2B5EF4-FFF2-40B4-BE49-F238E27FC236}">
                  <a16:creationId xmlns:a16="http://schemas.microsoft.com/office/drawing/2014/main" id="{4AEA6532-B94A-AEDC-01B2-E473DFE31D70}"/>
                </a:ext>
              </a:extLst>
            </p:cNvPr>
            <p:cNvSpPr/>
            <p:nvPr/>
          </p:nvSpPr>
          <p:spPr>
            <a:xfrm>
              <a:off x="8286949" y="4125989"/>
              <a:ext cx="1083" cy="2346"/>
            </a:xfrm>
            <a:custGeom>
              <a:avLst/>
              <a:gdLst>
                <a:gd name="connsiteX0" fmla="*/ 1083 w 1083"/>
                <a:gd name="connsiteY0" fmla="*/ 2346 h 2346"/>
                <a:gd name="connsiteX1" fmla="*/ 0 w 1083"/>
                <a:gd name="connsiteY1" fmla="*/ 0 h 2346"/>
                <a:gd name="connsiteX2" fmla="*/ 1083 w 1083"/>
                <a:gd name="connsiteY2" fmla="*/ 2346 h 2346"/>
              </a:gdLst>
              <a:ahLst/>
              <a:cxnLst>
                <a:cxn ang="0">
                  <a:pos x="connsiteX0" y="connsiteY0"/>
                </a:cxn>
                <a:cxn ang="0">
                  <a:pos x="connsiteX1" y="connsiteY1"/>
                </a:cxn>
                <a:cxn ang="0">
                  <a:pos x="connsiteX2" y="connsiteY2"/>
                </a:cxn>
              </a:cxnLst>
              <a:rect l="l" t="t" r="r" b="b"/>
              <a:pathLst>
                <a:path w="1083" h="2346">
                  <a:moveTo>
                    <a:pt x="1083" y="2346"/>
                  </a:moveTo>
                  <a:cubicBezTo>
                    <a:pt x="722" y="1444"/>
                    <a:pt x="361" y="722"/>
                    <a:pt x="0" y="0"/>
                  </a:cubicBezTo>
                  <a:cubicBezTo>
                    <a:pt x="361" y="722"/>
                    <a:pt x="722" y="1444"/>
                    <a:pt x="1083" y="2346"/>
                  </a:cubicBezTo>
                  <a:close/>
                </a:path>
              </a:pathLst>
            </a:custGeom>
            <a:solidFill>
              <a:srgbClr val="FFFFFF"/>
            </a:solidFill>
            <a:ln w="1804" cap="flat">
              <a:noFill/>
              <a:prstDash val="solid"/>
              <a:miter/>
            </a:ln>
          </p:spPr>
          <p:txBody>
            <a:bodyPr rtlCol="0" anchor="ctr"/>
            <a:lstStyle/>
            <a:p>
              <a:endParaRPr lang="en-US"/>
            </a:p>
          </p:txBody>
        </p:sp>
        <p:sp>
          <p:nvSpPr>
            <p:cNvPr id="21" name="Freeform 1035">
              <a:extLst>
                <a:ext uri="{FF2B5EF4-FFF2-40B4-BE49-F238E27FC236}">
                  <a16:creationId xmlns:a16="http://schemas.microsoft.com/office/drawing/2014/main" id="{FFA32045-DE41-32B3-F0CB-350432D25696}"/>
                </a:ext>
              </a:extLst>
            </p:cNvPr>
            <p:cNvSpPr/>
            <p:nvPr/>
          </p:nvSpPr>
          <p:spPr>
            <a:xfrm>
              <a:off x="8288393" y="4129237"/>
              <a:ext cx="1624" cy="3067"/>
            </a:xfrm>
            <a:custGeom>
              <a:avLst/>
              <a:gdLst>
                <a:gd name="connsiteX0" fmla="*/ 1624 w 1624"/>
                <a:gd name="connsiteY0" fmla="*/ 3068 h 3067"/>
                <a:gd name="connsiteX1" fmla="*/ 0 w 1624"/>
                <a:gd name="connsiteY1" fmla="*/ 0 h 3067"/>
                <a:gd name="connsiteX2" fmla="*/ 1624 w 1624"/>
                <a:gd name="connsiteY2" fmla="*/ 3068 h 3067"/>
              </a:gdLst>
              <a:ahLst/>
              <a:cxnLst>
                <a:cxn ang="0">
                  <a:pos x="connsiteX0" y="connsiteY0"/>
                </a:cxn>
                <a:cxn ang="0">
                  <a:pos x="connsiteX1" y="connsiteY1"/>
                </a:cxn>
                <a:cxn ang="0">
                  <a:pos x="connsiteX2" y="connsiteY2"/>
                </a:cxn>
              </a:cxnLst>
              <a:rect l="l" t="t" r="r" b="b"/>
              <a:pathLst>
                <a:path w="1624" h="3067">
                  <a:moveTo>
                    <a:pt x="1624" y="3068"/>
                  </a:moveTo>
                  <a:cubicBezTo>
                    <a:pt x="1083" y="1985"/>
                    <a:pt x="542" y="902"/>
                    <a:pt x="0" y="0"/>
                  </a:cubicBezTo>
                  <a:cubicBezTo>
                    <a:pt x="542" y="902"/>
                    <a:pt x="1083" y="1985"/>
                    <a:pt x="1624" y="3068"/>
                  </a:cubicBezTo>
                  <a:close/>
                </a:path>
              </a:pathLst>
            </a:custGeom>
            <a:solidFill>
              <a:srgbClr val="FFFFFF"/>
            </a:solidFill>
            <a:ln w="1804" cap="flat">
              <a:noFill/>
              <a:prstDash val="solid"/>
              <a:miter/>
            </a:ln>
          </p:spPr>
          <p:txBody>
            <a:bodyPr rtlCol="0" anchor="ctr"/>
            <a:lstStyle/>
            <a:p>
              <a:endParaRPr lang="en-US"/>
            </a:p>
          </p:txBody>
        </p:sp>
        <p:sp>
          <p:nvSpPr>
            <p:cNvPr id="22" name="Freeform 1036">
              <a:extLst>
                <a:ext uri="{FF2B5EF4-FFF2-40B4-BE49-F238E27FC236}">
                  <a16:creationId xmlns:a16="http://schemas.microsoft.com/office/drawing/2014/main" id="{84CE799B-F36A-6B32-A1F2-B46819E2924C}"/>
                </a:ext>
              </a:extLst>
            </p:cNvPr>
            <p:cNvSpPr/>
            <p:nvPr/>
          </p:nvSpPr>
          <p:spPr>
            <a:xfrm>
              <a:off x="9116587" y="3890290"/>
              <a:ext cx="180" cy="541"/>
            </a:xfrm>
            <a:custGeom>
              <a:avLst/>
              <a:gdLst>
                <a:gd name="connsiteX0" fmla="*/ 181 w 180"/>
                <a:gd name="connsiteY0" fmla="*/ 0 h 541"/>
                <a:gd name="connsiteX1" fmla="*/ 0 w 180"/>
                <a:gd name="connsiteY1" fmla="*/ 541 h 541"/>
                <a:gd name="connsiteX2" fmla="*/ 181 w 180"/>
                <a:gd name="connsiteY2" fmla="*/ 0 h 541"/>
              </a:gdLst>
              <a:ahLst/>
              <a:cxnLst>
                <a:cxn ang="0">
                  <a:pos x="connsiteX0" y="connsiteY0"/>
                </a:cxn>
                <a:cxn ang="0">
                  <a:pos x="connsiteX1" y="connsiteY1"/>
                </a:cxn>
                <a:cxn ang="0">
                  <a:pos x="connsiteX2" y="connsiteY2"/>
                </a:cxn>
              </a:cxnLst>
              <a:rect l="l" t="t" r="r" b="b"/>
              <a:pathLst>
                <a:path w="180" h="541">
                  <a:moveTo>
                    <a:pt x="181" y="0"/>
                  </a:moveTo>
                  <a:cubicBezTo>
                    <a:pt x="181" y="180"/>
                    <a:pt x="0" y="361"/>
                    <a:pt x="0" y="541"/>
                  </a:cubicBezTo>
                  <a:cubicBezTo>
                    <a:pt x="0" y="361"/>
                    <a:pt x="181" y="180"/>
                    <a:pt x="181" y="0"/>
                  </a:cubicBezTo>
                  <a:close/>
                </a:path>
              </a:pathLst>
            </a:custGeom>
            <a:solidFill>
              <a:srgbClr val="FFFFFF"/>
            </a:solidFill>
            <a:ln w="1804" cap="flat">
              <a:noFill/>
              <a:prstDash val="solid"/>
              <a:miter/>
            </a:ln>
          </p:spPr>
          <p:txBody>
            <a:bodyPr rtlCol="0" anchor="ctr"/>
            <a:lstStyle/>
            <a:p>
              <a:endParaRPr lang="en-US"/>
            </a:p>
          </p:txBody>
        </p:sp>
        <p:sp>
          <p:nvSpPr>
            <p:cNvPr id="23" name="Freeform 1037">
              <a:extLst>
                <a:ext uri="{FF2B5EF4-FFF2-40B4-BE49-F238E27FC236}">
                  <a16:creationId xmlns:a16="http://schemas.microsoft.com/office/drawing/2014/main" id="{C74B6AFB-335F-96DE-1BEA-BF9E93F7E7AD}"/>
                </a:ext>
              </a:extLst>
            </p:cNvPr>
            <p:cNvSpPr/>
            <p:nvPr/>
          </p:nvSpPr>
          <p:spPr>
            <a:xfrm>
              <a:off x="9608919" y="3542337"/>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0"/>
                    <a:pt x="1443" y="541"/>
                    <a:pt x="2346" y="722"/>
                  </a:cubicBezTo>
                  <a:cubicBezTo>
                    <a:pt x="1624" y="361"/>
                    <a:pt x="902" y="180"/>
                    <a:pt x="0" y="0"/>
                  </a:cubicBezTo>
                  <a:close/>
                </a:path>
              </a:pathLst>
            </a:custGeom>
            <a:solidFill>
              <a:srgbClr val="FFFFFF"/>
            </a:solidFill>
            <a:ln w="1804" cap="flat">
              <a:noFill/>
              <a:prstDash val="solid"/>
              <a:miter/>
            </a:ln>
          </p:spPr>
          <p:txBody>
            <a:bodyPr rtlCol="0" anchor="ctr"/>
            <a:lstStyle/>
            <a:p>
              <a:endParaRPr lang="en-US"/>
            </a:p>
          </p:txBody>
        </p:sp>
        <p:sp>
          <p:nvSpPr>
            <p:cNvPr id="24" name="Freeform 1038">
              <a:extLst>
                <a:ext uri="{FF2B5EF4-FFF2-40B4-BE49-F238E27FC236}">
                  <a16:creationId xmlns:a16="http://schemas.microsoft.com/office/drawing/2014/main" id="{EF5A6CC9-8D29-407B-BBB0-DA1A741AC0F1}"/>
                </a:ext>
              </a:extLst>
            </p:cNvPr>
            <p:cNvSpPr/>
            <p:nvPr/>
          </p:nvSpPr>
          <p:spPr>
            <a:xfrm>
              <a:off x="9590872" y="3536742"/>
              <a:ext cx="13535" cy="4150"/>
            </a:xfrm>
            <a:custGeom>
              <a:avLst/>
              <a:gdLst>
                <a:gd name="connsiteX0" fmla="*/ 0 w 13535"/>
                <a:gd name="connsiteY0" fmla="*/ 0 h 4150"/>
                <a:gd name="connsiteX1" fmla="*/ 13536 w 13535"/>
                <a:gd name="connsiteY1" fmla="*/ 4151 h 4150"/>
                <a:gd name="connsiteX2" fmla="*/ 0 w 13535"/>
                <a:gd name="connsiteY2" fmla="*/ 0 h 4150"/>
              </a:gdLst>
              <a:ahLst/>
              <a:cxnLst>
                <a:cxn ang="0">
                  <a:pos x="connsiteX0" y="connsiteY0"/>
                </a:cxn>
                <a:cxn ang="0">
                  <a:pos x="connsiteX1" y="connsiteY1"/>
                </a:cxn>
                <a:cxn ang="0">
                  <a:pos x="connsiteX2" y="connsiteY2"/>
                </a:cxn>
              </a:cxnLst>
              <a:rect l="l" t="t" r="r" b="b"/>
              <a:pathLst>
                <a:path w="13535" h="4150">
                  <a:moveTo>
                    <a:pt x="0" y="0"/>
                  </a:moveTo>
                  <a:cubicBezTo>
                    <a:pt x="4692" y="1444"/>
                    <a:pt x="9204" y="2888"/>
                    <a:pt x="13536" y="4151"/>
                  </a:cubicBezTo>
                  <a:cubicBezTo>
                    <a:pt x="9385" y="2888"/>
                    <a:pt x="4873" y="1444"/>
                    <a:pt x="0" y="0"/>
                  </a:cubicBezTo>
                  <a:close/>
                </a:path>
              </a:pathLst>
            </a:custGeom>
            <a:solidFill>
              <a:srgbClr val="FFFFFF"/>
            </a:solidFill>
            <a:ln w="1804" cap="flat">
              <a:noFill/>
              <a:prstDash val="solid"/>
              <a:miter/>
            </a:ln>
          </p:spPr>
          <p:txBody>
            <a:bodyPr rtlCol="0" anchor="ctr"/>
            <a:lstStyle/>
            <a:p>
              <a:endParaRPr lang="en-US"/>
            </a:p>
          </p:txBody>
        </p:sp>
        <p:sp>
          <p:nvSpPr>
            <p:cNvPr id="25" name="Freeform 1039">
              <a:extLst>
                <a:ext uri="{FF2B5EF4-FFF2-40B4-BE49-F238E27FC236}">
                  <a16:creationId xmlns:a16="http://schemas.microsoft.com/office/drawing/2014/main" id="{5F60B420-182B-D63A-000C-68805CE9BF52}"/>
                </a:ext>
              </a:extLst>
            </p:cNvPr>
            <p:cNvSpPr/>
            <p:nvPr/>
          </p:nvSpPr>
          <p:spPr>
            <a:xfrm>
              <a:off x="9534023" y="3519597"/>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3" y="361"/>
                    <a:pt x="2888" y="902"/>
                    <a:pt x="4331" y="1263"/>
                  </a:cubicBezTo>
                  <a:cubicBezTo>
                    <a:pt x="2888" y="902"/>
                    <a:pt x="1443" y="542"/>
                    <a:pt x="0" y="0"/>
                  </a:cubicBezTo>
                  <a:close/>
                </a:path>
              </a:pathLst>
            </a:custGeom>
            <a:solidFill>
              <a:srgbClr val="FFFFFF"/>
            </a:solidFill>
            <a:ln w="1804" cap="flat">
              <a:noFill/>
              <a:prstDash val="solid"/>
              <a:miter/>
            </a:ln>
          </p:spPr>
          <p:txBody>
            <a:bodyPr rtlCol="0" anchor="ctr"/>
            <a:lstStyle/>
            <a:p>
              <a:endParaRPr lang="en-US"/>
            </a:p>
          </p:txBody>
        </p:sp>
        <p:sp>
          <p:nvSpPr>
            <p:cNvPr id="26" name="Freeform 1040">
              <a:extLst>
                <a:ext uri="{FF2B5EF4-FFF2-40B4-BE49-F238E27FC236}">
                  <a16:creationId xmlns:a16="http://schemas.microsoft.com/office/drawing/2014/main" id="{15987EC8-25D8-0E5D-FCE4-75961420D138}"/>
                </a:ext>
              </a:extLst>
            </p:cNvPr>
            <p:cNvSpPr/>
            <p:nvPr/>
          </p:nvSpPr>
          <p:spPr>
            <a:xfrm>
              <a:off x="9605490" y="3541254"/>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1"/>
                    <a:pt x="1624" y="542"/>
                    <a:pt x="2346" y="722"/>
                  </a:cubicBezTo>
                  <a:cubicBezTo>
                    <a:pt x="1443" y="361"/>
                    <a:pt x="722" y="181"/>
                    <a:pt x="0" y="0"/>
                  </a:cubicBezTo>
                  <a:close/>
                </a:path>
              </a:pathLst>
            </a:custGeom>
            <a:solidFill>
              <a:srgbClr val="FFFFFF"/>
            </a:solidFill>
            <a:ln w="1804" cap="flat">
              <a:noFill/>
              <a:prstDash val="solid"/>
              <a:miter/>
            </a:ln>
          </p:spPr>
          <p:txBody>
            <a:bodyPr rtlCol="0" anchor="ctr"/>
            <a:lstStyle/>
            <a:p>
              <a:endParaRPr lang="en-US"/>
            </a:p>
          </p:txBody>
        </p:sp>
        <p:sp>
          <p:nvSpPr>
            <p:cNvPr id="27" name="Freeform 1041">
              <a:extLst>
                <a:ext uri="{FF2B5EF4-FFF2-40B4-BE49-F238E27FC236}">
                  <a16:creationId xmlns:a16="http://schemas.microsoft.com/office/drawing/2014/main" id="{7944996B-23F8-E44F-3AE1-45C0AB3D681E}"/>
                </a:ext>
              </a:extLst>
            </p:cNvPr>
            <p:cNvSpPr/>
            <p:nvPr/>
          </p:nvSpPr>
          <p:spPr>
            <a:xfrm>
              <a:off x="9529330" y="3518154"/>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4" y="361"/>
                    <a:pt x="2888" y="902"/>
                    <a:pt x="4331" y="1263"/>
                  </a:cubicBezTo>
                  <a:cubicBezTo>
                    <a:pt x="2888" y="902"/>
                    <a:pt x="1444" y="541"/>
                    <a:pt x="0" y="0"/>
                  </a:cubicBezTo>
                  <a:close/>
                </a:path>
              </a:pathLst>
            </a:custGeom>
            <a:solidFill>
              <a:srgbClr val="FFFFFF"/>
            </a:solidFill>
            <a:ln w="1804" cap="flat">
              <a:noFill/>
              <a:prstDash val="solid"/>
              <a:miter/>
            </a:ln>
          </p:spPr>
          <p:txBody>
            <a:bodyPr rtlCol="0" anchor="ctr"/>
            <a:lstStyle/>
            <a:p>
              <a:endParaRPr lang="en-US"/>
            </a:p>
          </p:txBody>
        </p:sp>
        <p:sp>
          <p:nvSpPr>
            <p:cNvPr id="28" name="Freeform 1042">
              <a:extLst>
                <a:ext uri="{FF2B5EF4-FFF2-40B4-BE49-F238E27FC236}">
                  <a16:creationId xmlns:a16="http://schemas.microsoft.com/office/drawing/2014/main" id="{B936655A-0B3A-0421-E2F4-21AA6FFF3B0A}"/>
                </a:ext>
              </a:extLst>
            </p:cNvPr>
            <p:cNvSpPr/>
            <p:nvPr/>
          </p:nvSpPr>
          <p:spPr>
            <a:xfrm>
              <a:off x="9515073" y="3514003"/>
              <a:ext cx="3970" cy="1082"/>
            </a:xfrm>
            <a:custGeom>
              <a:avLst/>
              <a:gdLst>
                <a:gd name="connsiteX0" fmla="*/ 0 w 3970"/>
                <a:gd name="connsiteY0" fmla="*/ 0 h 1082"/>
                <a:gd name="connsiteX1" fmla="*/ 3971 w 3970"/>
                <a:gd name="connsiteY1" fmla="*/ 1083 h 1082"/>
                <a:gd name="connsiteX2" fmla="*/ 0 w 3970"/>
                <a:gd name="connsiteY2" fmla="*/ 0 h 1082"/>
              </a:gdLst>
              <a:ahLst/>
              <a:cxnLst>
                <a:cxn ang="0">
                  <a:pos x="connsiteX0" y="connsiteY0"/>
                </a:cxn>
                <a:cxn ang="0">
                  <a:pos x="connsiteX1" y="connsiteY1"/>
                </a:cxn>
                <a:cxn ang="0">
                  <a:pos x="connsiteX2" y="connsiteY2"/>
                </a:cxn>
              </a:cxnLst>
              <a:rect l="l" t="t" r="r" b="b"/>
              <a:pathLst>
                <a:path w="3970" h="1082">
                  <a:moveTo>
                    <a:pt x="0" y="0"/>
                  </a:moveTo>
                  <a:cubicBezTo>
                    <a:pt x="1264" y="361"/>
                    <a:pt x="2707" y="722"/>
                    <a:pt x="3971" y="1083"/>
                  </a:cubicBezTo>
                  <a:cubicBezTo>
                    <a:pt x="2707" y="722"/>
                    <a:pt x="1264" y="361"/>
                    <a:pt x="0" y="0"/>
                  </a:cubicBezTo>
                  <a:close/>
                </a:path>
              </a:pathLst>
            </a:custGeom>
            <a:solidFill>
              <a:srgbClr val="FFFFFF"/>
            </a:solidFill>
            <a:ln w="1804" cap="flat">
              <a:noFill/>
              <a:prstDash val="solid"/>
              <a:miter/>
            </a:ln>
          </p:spPr>
          <p:txBody>
            <a:bodyPr rtlCol="0" anchor="ctr"/>
            <a:lstStyle/>
            <a:p>
              <a:endParaRPr lang="en-US"/>
            </a:p>
          </p:txBody>
        </p:sp>
        <p:sp>
          <p:nvSpPr>
            <p:cNvPr id="29" name="Freeform 1043">
              <a:extLst>
                <a:ext uri="{FF2B5EF4-FFF2-40B4-BE49-F238E27FC236}">
                  <a16:creationId xmlns:a16="http://schemas.microsoft.com/office/drawing/2014/main" id="{741C8C7E-FD7B-E199-904F-3D890C7A31D2}"/>
                </a:ext>
              </a:extLst>
            </p:cNvPr>
            <p:cNvSpPr/>
            <p:nvPr/>
          </p:nvSpPr>
          <p:spPr>
            <a:xfrm>
              <a:off x="9612529" y="3543420"/>
              <a:ext cx="1985" cy="541"/>
            </a:xfrm>
            <a:custGeom>
              <a:avLst/>
              <a:gdLst>
                <a:gd name="connsiteX0" fmla="*/ 0 w 1985"/>
                <a:gd name="connsiteY0" fmla="*/ 0 h 541"/>
                <a:gd name="connsiteX1" fmla="*/ 1985 w 1985"/>
                <a:gd name="connsiteY1" fmla="*/ 541 h 541"/>
                <a:gd name="connsiteX2" fmla="*/ 0 w 1985"/>
                <a:gd name="connsiteY2" fmla="*/ 0 h 541"/>
              </a:gdLst>
              <a:ahLst/>
              <a:cxnLst>
                <a:cxn ang="0">
                  <a:pos x="connsiteX0" y="connsiteY0"/>
                </a:cxn>
                <a:cxn ang="0">
                  <a:pos x="connsiteX1" y="connsiteY1"/>
                </a:cxn>
                <a:cxn ang="0">
                  <a:pos x="connsiteX2" y="connsiteY2"/>
                </a:cxn>
              </a:cxnLst>
              <a:rect l="l" t="t" r="r" b="b"/>
              <a:pathLst>
                <a:path w="1985" h="541">
                  <a:moveTo>
                    <a:pt x="0" y="0"/>
                  </a:moveTo>
                  <a:cubicBezTo>
                    <a:pt x="722" y="180"/>
                    <a:pt x="1264" y="361"/>
                    <a:pt x="1985" y="541"/>
                  </a:cubicBezTo>
                  <a:cubicBezTo>
                    <a:pt x="1264" y="361"/>
                    <a:pt x="541" y="180"/>
                    <a:pt x="0" y="0"/>
                  </a:cubicBezTo>
                  <a:close/>
                </a:path>
              </a:pathLst>
            </a:custGeom>
            <a:solidFill>
              <a:srgbClr val="FFFFFF"/>
            </a:solidFill>
            <a:ln w="1804" cap="flat">
              <a:noFill/>
              <a:prstDash val="solid"/>
              <a:miter/>
            </a:ln>
          </p:spPr>
          <p:txBody>
            <a:bodyPr rtlCol="0" anchor="ctr"/>
            <a:lstStyle/>
            <a:p>
              <a:endParaRPr lang="en-US"/>
            </a:p>
          </p:txBody>
        </p:sp>
        <p:sp>
          <p:nvSpPr>
            <p:cNvPr id="30" name="Freeform 1044">
              <a:extLst>
                <a:ext uri="{FF2B5EF4-FFF2-40B4-BE49-F238E27FC236}">
                  <a16:creationId xmlns:a16="http://schemas.microsoft.com/office/drawing/2014/main" id="{D600A2FE-DD89-50C6-3177-234560550A07}"/>
                </a:ext>
              </a:extLst>
            </p:cNvPr>
            <p:cNvSpPr/>
            <p:nvPr/>
          </p:nvSpPr>
          <p:spPr>
            <a:xfrm>
              <a:off x="9519765" y="3515446"/>
              <a:ext cx="3969" cy="1263"/>
            </a:xfrm>
            <a:custGeom>
              <a:avLst/>
              <a:gdLst>
                <a:gd name="connsiteX0" fmla="*/ 0 w 3969"/>
                <a:gd name="connsiteY0" fmla="*/ 0 h 1263"/>
                <a:gd name="connsiteX1" fmla="*/ 3970 w 3969"/>
                <a:gd name="connsiteY1" fmla="*/ 1263 h 1263"/>
                <a:gd name="connsiteX2" fmla="*/ 0 w 3969"/>
                <a:gd name="connsiteY2" fmla="*/ 0 h 1263"/>
              </a:gdLst>
              <a:ahLst/>
              <a:cxnLst>
                <a:cxn ang="0">
                  <a:pos x="connsiteX0" y="connsiteY0"/>
                </a:cxn>
                <a:cxn ang="0">
                  <a:pos x="connsiteX1" y="connsiteY1"/>
                </a:cxn>
                <a:cxn ang="0">
                  <a:pos x="connsiteX2" y="connsiteY2"/>
                </a:cxn>
              </a:cxnLst>
              <a:rect l="l" t="t" r="r" b="b"/>
              <a:pathLst>
                <a:path w="3969" h="1263">
                  <a:moveTo>
                    <a:pt x="0" y="0"/>
                  </a:moveTo>
                  <a:cubicBezTo>
                    <a:pt x="1263" y="361"/>
                    <a:pt x="2707" y="722"/>
                    <a:pt x="3970" y="1263"/>
                  </a:cubicBezTo>
                  <a:cubicBezTo>
                    <a:pt x="2707" y="722"/>
                    <a:pt x="1443" y="361"/>
                    <a:pt x="0" y="0"/>
                  </a:cubicBezTo>
                  <a:close/>
                </a:path>
              </a:pathLst>
            </a:custGeom>
            <a:solidFill>
              <a:srgbClr val="FFFFFF"/>
            </a:solidFill>
            <a:ln w="1804" cap="flat">
              <a:noFill/>
              <a:prstDash val="solid"/>
              <a:miter/>
            </a:ln>
          </p:spPr>
          <p:txBody>
            <a:bodyPr rtlCol="0" anchor="ctr"/>
            <a:lstStyle/>
            <a:p>
              <a:endParaRPr lang="en-US"/>
            </a:p>
          </p:txBody>
        </p:sp>
        <p:sp>
          <p:nvSpPr>
            <p:cNvPr id="31" name="Freeform 1045">
              <a:extLst>
                <a:ext uri="{FF2B5EF4-FFF2-40B4-BE49-F238E27FC236}">
                  <a16:creationId xmlns:a16="http://schemas.microsoft.com/office/drawing/2014/main" id="{CCAC7729-C87B-CA5E-C0B4-3E5B41715FC1}"/>
                </a:ext>
              </a:extLst>
            </p:cNvPr>
            <p:cNvSpPr/>
            <p:nvPr/>
          </p:nvSpPr>
          <p:spPr>
            <a:xfrm>
              <a:off x="9524818" y="3516890"/>
              <a:ext cx="4151" cy="1263"/>
            </a:xfrm>
            <a:custGeom>
              <a:avLst/>
              <a:gdLst>
                <a:gd name="connsiteX0" fmla="*/ 0 w 4151"/>
                <a:gd name="connsiteY0" fmla="*/ 0 h 1263"/>
                <a:gd name="connsiteX1" fmla="*/ 4151 w 4151"/>
                <a:gd name="connsiteY1" fmla="*/ 1263 h 1263"/>
                <a:gd name="connsiteX2" fmla="*/ 0 w 4151"/>
                <a:gd name="connsiteY2" fmla="*/ 0 h 1263"/>
              </a:gdLst>
              <a:ahLst/>
              <a:cxnLst>
                <a:cxn ang="0">
                  <a:pos x="connsiteX0" y="connsiteY0"/>
                </a:cxn>
                <a:cxn ang="0">
                  <a:pos x="connsiteX1" y="connsiteY1"/>
                </a:cxn>
                <a:cxn ang="0">
                  <a:pos x="connsiteX2" y="connsiteY2"/>
                </a:cxn>
              </a:cxnLst>
              <a:rect l="l" t="t" r="r" b="b"/>
              <a:pathLst>
                <a:path w="4151" h="1263">
                  <a:moveTo>
                    <a:pt x="0" y="0"/>
                  </a:moveTo>
                  <a:cubicBezTo>
                    <a:pt x="1444" y="361"/>
                    <a:pt x="2707" y="902"/>
                    <a:pt x="4151" y="1263"/>
                  </a:cubicBezTo>
                  <a:cubicBezTo>
                    <a:pt x="2707" y="722"/>
                    <a:pt x="1264" y="361"/>
                    <a:pt x="0" y="0"/>
                  </a:cubicBezTo>
                  <a:close/>
                </a:path>
              </a:pathLst>
            </a:custGeom>
            <a:solidFill>
              <a:srgbClr val="FFFFFF"/>
            </a:solidFill>
            <a:ln w="1804" cap="flat">
              <a:noFill/>
              <a:prstDash val="solid"/>
              <a:miter/>
            </a:ln>
          </p:spPr>
          <p:txBody>
            <a:bodyPr rtlCol="0" anchor="ctr"/>
            <a:lstStyle/>
            <a:p>
              <a:endParaRPr lang="en-US"/>
            </a:p>
          </p:txBody>
        </p:sp>
        <p:sp>
          <p:nvSpPr>
            <p:cNvPr id="32" name="Freeform 1046">
              <a:extLst>
                <a:ext uri="{FF2B5EF4-FFF2-40B4-BE49-F238E27FC236}">
                  <a16:creationId xmlns:a16="http://schemas.microsoft.com/office/drawing/2014/main" id="{71BDBCCD-E404-9598-7C56-8E914808B20A}"/>
                </a:ext>
              </a:extLst>
            </p:cNvPr>
            <p:cNvSpPr/>
            <p:nvPr/>
          </p:nvSpPr>
          <p:spPr>
            <a:xfrm>
              <a:off x="9574449" y="3531689"/>
              <a:ext cx="3609" cy="1082"/>
            </a:xfrm>
            <a:custGeom>
              <a:avLst/>
              <a:gdLst>
                <a:gd name="connsiteX0" fmla="*/ 0 w 3609"/>
                <a:gd name="connsiteY0" fmla="*/ 0 h 1082"/>
                <a:gd name="connsiteX1" fmla="*/ 3609 w 3609"/>
                <a:gd name="connsiteY1" fmla="*/ 1083 h 1082"/>
                <a:gd name="connsiteX2" fmla="*/ 0 w 3609"/>
                <a:gd name="connsiteY2" fmla="*/ 0 h 1082"/>
              </a:gdLst>
              <a:ahLst/>
              <a:cxnLst>
                <a:cxn ang="0">
                  <a:pos x="connsiteX0" y="connsiteY0"/>
                </a:cxn>
                <a:cxn ang="0">
                  <a:pos x="connsiteX1" y="connsiteY1"/>
                </a:cxn>
                <a:cxn ang="0">
                  <a:pos x="connsiteX2" y="connsiteY2"/>
                </a:cxn>
              </a:cxnLst>
              <a:rect l="l" t="t" r="r" b="b"/>
              <a:pathLst>
                <a:path w="3609" h="1082">
                  <a:moveTo>
                    <a:pt x="0" y="0"/>
                  </a:moveTo>
                  <a:cubicBezTo>
                    <a:pt x="1264" y="361"/>
                    <a:pt x="2526" y="722"/>
                    <a:pt x="3609" y="1083"/>
                  </a:cubicBezTo>
                  <a:cubicBezTo>
                    <a:pt x="2526" y="902"/>
                    <a:pt x="1264" y="541"/>
                    <a:pt x="0" y="0"/>
                  </a:cubicBezTo>
                  <a:close/>
                </a:path>
              </a:pathLst>
            </a:custGeom>
            <a:solidFill>
              <a:srgbClr val="FFFFFF"/>
            </a:solidFill>
            <a:ln w="1804" cap="flat">
              <a:noFill/>
              <a:prstDash val="solid"/>
              <a:miter/>
            </a:ln>
          </p:spPr>
          <p:txBody>
            <a:bodyPr rtlCol="0" anchor="ctr"/>
            <a:lstStyle/>
            <a:p>
              <a:endParaRPr lang="en-US"/>
            </a:p>
          </p:txBody>
        </p:sp>
        <p:sp>
          <p:nvSpPr>
            <p:cNvPr id="33" name="Freeform 1047">
              <a:extLst>
                <a:ext uri="{FF2B5EF4-FFF2-40B4-BE49-F238E27FC236}">
                  <a16:creationId xmlns:a16="http://schemas.microsoft.com/office/drawing/2014/main" id="{28BA43F7-0E3D-4A9D-90BF-2E46FDD37FAC}"/>
                </a:ext>
              </a:extLst>
            </p:cNvPr>
            <p:cNvSpPr/>
            <p:nvPr/>
          </p:nvSpPr>
          <p:spPr>
            <a:xfrm>
              <a:off x="9582931" y="3534396"/>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346" y="722"/>
                    <a:pt x="3429" y="1083"/>
                  </a:cubicBezTo>
                  <a:cubicBezTo>
                    <a:pt x="2346" y="722"/>
                    <a:pt x="1263" y="361"/>
                    <a:pt x="0" y="0"/>
                  </a:cubicBezTo>
                  <a:close/>
                </a:path>
              </a:pathLst>
            </a:custGeom>
            <a:solidFill>
              <a:srgbClr val="FFFFFF"/>
            </a:solidFill>
            <a:ln w="1804" cap="flat">
              <a:noFill/>
              <a:prstDash val="solid"/>
              <a:miter/>
            </a:ln>
          </p:spPr>
          <p:txBody>
            <a:bodyPr rtlCol="0" anchor="ctr"/>
            <a:lstStyle/>
            <a:p>
              <a:endParaRPr lang="en-US"/>
            </a:p>
          </p:txBody>
        </p:sp>
        <p:sp>
          <p:nvSpPr>
            <p:cNvPr id="34" name="Freeform 1048">
              <a:extLst>
                <a:ext uri="{FF2B5EF4-FFF2-40B4-BE49-F238E27FC236}">
                  <a16:creationId xmlns:a16="http://schemas.microsoft.com/office/drawing/2014/main" id="{47FD6E8D-E7A5-167C-73C1-D00554381975}"/>
                </a:ext>
              </a:extLst>
            </p:cNvPr>
            <p:cNvSpPr/>
            <p:nvPr/>
          </p:nvSpPr>
          <p:spPr>
            <a:xfrm>
              <a:off x="9570117" y="3530426"/>
              <a:ext cx="3790" cy="1083"/>
            </a:xfrm>
            <a:custGeom>
              <a:avLst/>
              <a:gdLst>
                <a:gd name="connsiteX0" fmla="*/ 0 w 3790"/>
                <a:gd name="connsiteY0" fmla="*/ 0 h 1083"/>
                <a:gd name="connsiteX1" fmla="*/ 3790 w 3790"/>
                <a:gd name="connsiteY1" fmla="*/ 1083 h 1083"/>
                <a:gd name="connsiteX2" fmla="*/ 0 w 3790"/>
                <a:gd name="connsiteY2" fmla="*/ 0 h 1083"/>
              </a:gdLst>
              <a:ahLst/>
              <a:cxnLst>
                <a:cxn ang="0">
                  <a:pos x="connsiteX0" y="connsiteY0"/>
                </a:cxn>
                <a:cxn ang="0">
                  <a:pos x="connsiteX1" y="connsiteY1"/>
                </a:cxn>
                <a:cxn ang="0">
                  <a:pos x="connsiteX2" y="connsiteY2"/>
                </a:cxn>
              </a:cxnLst>
              <a:rect l="l" t="t" r="r" b="b"/>
              <a:pathLst>
                <a:path w="3790" h="1083">
                  <a:moveTo>
                    <a:pt x="0" y="0"/>
                  </a:moveTo>
                  <a:cubicBezTo>
                    <a:pt x="1264" y="361"/>
                    <a:pt x="2526" y="722"/>
                    <a:pt x="3790" y="1083"/>
                  </a:cubicBezTo>
                  <a:cubicBezTo>
                    <a:pt x="2526" y="722"/>
                    <a:pt x="1264" y="361"/>
                    <a:pt x="0" y="0"/>
                  </a:cubicBezTo>
                  <a:close/>
                </a:path>
              </a:pathLst>
            </a:custGeom>
            <a:solidFill>
              <a:srgbClr val="FFFFFF"/>
            </a:solidFill>
            <a:ln w="1804" cap="flat">
              <a:noFill/>
              <a:prstDash val="solid"/>
              <a:miter/>
            </a:ln>
          </p:spPr>
          <p:txBody>
            <a:bodyPr rtlCol="0" anchor="ctr"/>
            <a:lstStyle/>
            <a:p>
              <a:endParaRPr lang="en-US"/>
            </a:p>
          </p:txBody>
        </p:sp>
        <p:sp>
          <p:nvSpPr>
            <p:cNvPr id="35" name="Freeform 1049">
              <a:extLst>
                <a:ext uri="{FF2B5EF4-FFF2-40B4-BE49-F238E27FC236}">
                  <a16:creationId xmlns:a16="http://schemas.microsoft.com/office/drawing/2014/main" id="{8FAE3C1F-892C-A733-97A3-388CA50C0DB1}"/>
                </a:ext>
              </a:extLst>
            </p:cNvPr>
            <p:cNvSpPr/>
            <p:nvPr/>
          </p:nvSpPr>
          <p:spPr>
            <a:xfrm>
              <a:off x="9587082" y="3535659"/>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166" y="722"/>
                    <a:pt x="3429" y="1083"/>
                  </a:cubicBezTo>
                  <a:cubicBezTo>
                    <a:pt x="2347" y="542"/>
                    <a:pt x="1083" y="361"/>
                    <a:pt x="0" y="0"/>
                  </a:cubicBezTo>
                  <a:close/>
                </a:path>
              </a:pathLst>
            </a:custGeom>
            <a:solidFill>
              <a:srgbClr val="FFFFFF"/>
            </a:solidFill>
            <a:ln w="1804" cap="flat">
              <a:noFill/>
              <a:prstDash val="solid"/>
              <a:miter/>
            </a:ln>
          </p:spPr>
          <p:txBody>
            <a:bodyPr rtlCol="0" anchor="ctr"/>
            <a:lstStyle/>
            <a:p>
              <a:endParaRPr lang="en-US"/>
            </a:p>
          </p:txBody>
        </p:sp>
        <p:sp>
          <p:nvSpPr>
            <p:cNvPr id="36" name="Freeform 1050">
              <a:extLst>
                <a:ext uri="{FF2B5EF4-FFF2-40B4-BE49-F238E27FC236}">
                  <a16:creationId xmlns:a16="http://schemas.microsoft.com/office/drawing/2014/main" id="{AD9FAF75-4D9A-D2B6-3445-20EFDCB4C83D}"/>
                </a:ext>
              </a:extLst>
            </p:cNvPr>
            <p:cNvSpPr/>
            <p:nvPr/>
          </p:nvSpPr>
          <p:spPr>
            <a:xfrm>
              <a:off x="9619026" y="3545405"/>
              <a:ext cx="1624" cy="541"/>
            </a:xfrm>
            <a:custGeom>
              <a:avLst/>
              <a:gdLst>
                <a:gd name="connsiteX0" fmla="*/ 0 w 1624"/>
                <a:gd name="connsiteY0" fmla="*/ 0 h 541"/>
                <a:gd name="connsiteX1" fmla="*/ 1624 w 1624"/>
                <a:gd name="connsiteY1" fmla="*/ 542 h 541"/>
                <a:gd name="connsiteX2" fmla="*/ 0 w 1624"/>
                <a:gd name="connsiteY2" fmla="*/ 0 h 541"/>
              </a:gdLst>
              <a:ahLst/>
              <a:cxnLst>
                <a:cxn ang="0">
                  <a:pos x="connsiteX0" y="connsiteY0"/>
                </a:cxn>
                <a:cxn ang="0">
                  <a:pos x="connsiteX1" y="connsiteY1"/>
                </a:cxn>
                <a:cxn ang="0">
                  <a:pos x="connsiteX2" y="connsiteY2"/>
                </a:cxn>
              </a:cxnLst>
              <a:rect l="l" t="t" r="r" b="b"/>
              <a:pathLst>
                <a:path w="1624" h="541">
                  <a:moveTo>
                    <a:pt x="0" y="0"/>
                  </a:moveTo>
                  <a:cubicBezTo>
                    <a:pt x="541" y="180"/>
                    <a:pt x="1083" y="361"/>
                    <a:pt x="1624" y="542"/>
                  </a:cubicBezTo>
                  <a:cubicBezTo>
                    <a:pt x="1083" y="361"/>
                    <a:pt x="541" y="180"/>
                    <a:pt x="0" y="0"/>
                  </a:cubicBezTo>
                  <a:close/>
                </a:path>
              </a:pathLst>
            </a:custGeom>
            <a:solidFill>
              <a:srgbClr val="FFFFFF"/>
            </a:solidFill>
            <a:ln w="1804" cap="flat">
              <a:noFill/>
              <a:prstDash val="solid"/>
              <a:miter/>
            </a:ln>
          </p:spPr>
          <p:txBody>
            <a:bodyPr rtlCol="0" anchor="ctr"/>
            <a:lstStyle/>
            <a:p>
              <a:endParaRPr lang="en-US"/>
            </a:p>
          </p:txBody>
        </p:sp>
        <p:sp>
          <p:nvSpPr>
            <p:cNvPr id="37" name="Freeform 1051">
              <a:extLst>
                <a:ext uri="{FF2B5EF4-FFF2-40B4-BE49-F238E27FC236}">
                  <a16:creationId xmlns:a16="http://schemas.microsoft.com/office/drawing/2014/main" id="{9F3C23AA-796E-8237-853C-9591531A6D06}"/>
                </a:ext>
              </a:extLst>
            </p:cNvPr>
            <p:cNvSpPr/>
            <p:nvPr/>
          </p:nvSpPr>
          <p:spPr>
            <a:xfrm>
              <a:off x="9578780" y="3533133"/>
              <a:ext cx="3609" cy="1083"/>
            </a:xfrm>
            <a:custGeom>
              <a:avLst/>
              <a:gdLst>
                <a:gd name="connsiteX0" fmla="*/ 0 w 3609"/>
                <a:gd name="connsiteY0" fmla="*/ 0 h 1083"/>
                <a:gd name="connsiteX1" fmla="*/ 3609 w 3609"/>
                <a:gd name="connsiteY1" fmla="*/ 1083 h 1083"/>
                <a:gd name="connsiteX2" fmla="*/ 0 w 3609"/>
                <a:gd name="connsiteY2" fmla="*/ 0 h 1083"/>
              </a:gdLst>
              <a:ahLst/>
              <a:cxnLst>
                <a:cxn ang="0">
                  <a:pos x="connsiteX0" y="connsiteY0"/>
                </a:cxn>
                <a:cxn ang="0">
                  <a:pos x="connsiteX1" y="connsiteY1"/>
                </a:cxn>
                <a:cxn ang="0">
                  <a:pos x="connsiteX2" y="connsiteY2"/>
                </a:cxn>
              </a:cxnLst>
              <a:rect l="l" t="t" r="r" b="b"/>
              <a:pathLst>
                <a:path w="3609" h="1083">
                  <a:moveTo>
                    <a:pt x="0" y="0"/>
                  </a:moveTo>
                  <a:cubicBezTo>
                    <a:pt x="1264" y="361"/>
                    <a:pt x="2347" y="722"/>
                    <a:pt x="3609" y="1083"/>
                  </a:cubicBezTo>
                  <a:cubicBezTo>
                    <a:pt x="2347" y="722"/>
                    <a:pt x="1083" y="361"/>
                    <a:pt x="0" y="0"/>
                  </a:cubicBezTo>
                  <a:close/>
                </a:path>
              </a:pathLst>
            </a:custGeom>
            <a:solidFill>
              <a:srgbClr val="FFFFFF"/>
            </a:solidFill>
            <a:ln w="1804" cap="flat">
              <a:noFill/>
              <a:prstDash val="solid"/>
              <a:miter/>
            </a:ln>
          </p:spPr>
          <p:txBody>
            <a:bodyPr rtlCol="0" anchor="ctr"/>
            <a:lstStyle/>
            <a:p>
              <a:endParaRPr lang="en-US"/>
            </a:p>
          </p:txBody>
        </p:sp>
        <p:sp>
          <p:nvSpPr>
            <p:cNvPr id="38" name="Freeform 1052">
              <a:extLst>
                <a:ext uri="{FF2B5EF4-FFF2-40B4-BE49-F238E27FC236}">
                  <a16:creationId xmlns:a16="http://schemas.microsoft.com/office/drawing/2014/main" id="{6305D0B2-2B11-C672-E4D8-A6A879DE9352}"/>
                </a:ext>
              </a:extLst>
            </p:cNvPr>
            <p:cNvSpPr/>
            <p:nvPr/>
          </p:nvSpPr>
          <p:spPr>
            <a:xfrm>
              <a:off x="8280814" y="4107400"/>
              <a:ext cx="360" cy="1804"/>
            </a:xfrm>
            <a:custGeom>
              <a:avLst/>
              <a:gdLst>
                <a:gd name="connsiteX0" fmla="*/ 361 w 360"/>
                <a:gd name="connsiteY0" fmla="*/ 1805 h 1804"/>
                <a:gd name="connsiteX1" fmla="*/ 0 w 360"/>
                <a:gd name="connsiteY1" fmla="*/ 0 h 1804"/>
                <a:gd name="connsiteX2" fmla="*/ 361 w 360"/>
                <a:gd name="connsiteY2" fmla="*/ 1805 h 1804"/>
              </a:gdLst>
              <a:ahLst/>
              <a:cxnLst>
                <a:cxn ang="0">
                  <a:pos x="connsiteX0" y="connsiteY0"/>
                </a:cxn>
                <a:cxn ang="0">
                  <a:pos x="connsiteX1" y="connsiteY1"/>
                </a:cxn>
                <a:cxn ang="0">
                  <a:pos x="connsiteX2" y="connsiteY2"/>
                </a:cxn>
              </a:cxnLst>
              <a:rect l="l" t="t" r="r" b="b"/>
              <a:pathLst>
                <a:path w="360" h="1804">
                  <a:moveTo>
                    <a:pt x="361" y="1805"/>
                  </a:moveTo>
                  <a:cubicBezTo>
                    <a:pt x="180" y="1264"/>
                    <a:pt x="180" y="542"/>
                    <a:pt x="0" y="0"/>
                  </a:cubicBezTo>
                  <a:cubicBezTo>
                    <a:pt x="180" y="722"/>
                    <a:pt x="180" y="1264"/>
                    <a:pt x="361" y="1805"/>
                  </a:cubicBezTo>
                  <a:close/>
                </a:path>
              </a:pathLst>
            </a:custGeom>
            <a:solidFill>
              <a:srgbClr val="FFFFFF"/>
            </a:solidFill>
            <a:ln w="1804" cap="flat">
              <a:noFill/>
              <a:prstDash val="solid"/>
              <a:miter/>
            </a:ln>
          </p:spPr>
          <p:txBody>
            <a:bodyPr rtlCol="0" anchor="ctr"/>
            <a:lstStyle/>
            <a:p>
              <a:endParaRPr lang="en-US"/>
            </a:p>
          </p:txBody>
        </p:sp>
        <p:sp>
          <p:nvSpPr>
            <p:cNvPr id="39" name="Freeform 1053">
              <a:extLst>
                <a:ext uri="{FF2B5EF4-FFF2-40B4-BE49-F238E27FC236}">
                  <a16:creationId xmlns:a16="http://schemas.microsoft.com/office/drawing/2014/main" id="{4FC28589-0A1C-A1A8-7769-A1B2922D6F85}"/>
                </a:ext>
              </a:extLst>
            </p:cNvPr>
            <p:cNvSpPr/>
            <p:nvPr/>
          </p:nvSpPr>
          <p:spPr>
            <a:xfrm>
              <a:off x="9615777" y="3544503"/>
              <a:ext cx="1804" cy="541"/>
            </a:xfrm>
            <a:custGeom>
              <a:avLst/>
              <a:gdLst>
                <a:gd name="connsiteX0" fmla="*/ 0 w 1804"/>
                <a:gd name="connsiteY0" fmla="*/ 0 h 541"/>
                <a:gd name="connsiteX1" fmla="*/ 1805 w 1804"/>
                <a:gd name="connsiteY1" fmla="*/ 542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542" y="180"/>
                    <a:pt x="1264" y="361"/>
                    <a:pt x="1805" y="542"/>
                  </a:cubicBezTo>
                  <a:cubicBezTo>
                    <a:pt x="1264" y="361"/>
                    <a:pt x="723" y="180"/>
                    <a:pt x="0" y="0"/>
                  </a:cubicBezTo>
                  <a:close/>
                </a:path>
              </a:pathLst>
            </a:custGeom>
            <a:solidFill>
              <a:srgbClr val="FFFFFF"/>
            </a:solidFill>
            <a:ln w="1804" cap="flat">
              <a:noFill/>
              <a:prstDash val="solid"/>
              <a:miter/>
            </a:ln>
          </p:spPr>
          <p:txBody>
            <a:bodyPr rtlCol="0" anchor="ctr"/>
            <a:lstStyle/>
            <a:p>
              <a:endParaRPr lang="en-US"/>
            </a:p>
          </p:txBody>
        </p:sp>
        <p:sp>
          <p:nvSpPr>
            <p:cNvPr id="40" name="Freeform 1054">
              <a:extLst>
                <a:ext uri="{FF2B5EF4-FFF2-40B4-BE49-F238E27FC236}">
                  <a16:creationId xmlns:a16="http://schemas.microsoft.com/office/drawing/2014/main" id="{A48EDDA0-C275-41D4-9774-B447029241D3}"/>
                </a:ext>
              </a:extLst>
            </p:cNvPr>
            <p:cNvSpPr/>
            <p:nvPr/>
          </p:nvSpPr>
          <p:spPr>
            <a:xfrm>
              <a:off x="8280272" y="4102888"/>
              <a:ext cx="541" cy="4150"/>
            </a:xfrm>
            <a:custGeom>
              <a:avLst/>
              <a:gdLst>
                <a:gd name="connsiteX0" fmla="*/ 542 w 541"/>
                <a:gd name="connsiteY0" fmla="*/ 4151 h 4150"/>
                <a:gd name="connsiteX1" fmla="*/ 0 w 541"/>
                <a:gd name="connsiteY1" fmla="*/ 0 h 4150"/>
                <a:gd name="connsiteX2" fmla="*/ 542 w 541"/>
                <a:gd name="connsiteY2" fmla="*/ 4151 h 4150"/>
              </a:gdLst>
              <a:ahLst/>
              <a:cxnLst>
                <a:cxn ang="0">
                  <a:pos x="connsiteX0" y="connsiteY0"/>
                </a:cxn>
                <a:cxn ang="0">
                  <a:pos x="connsiteX1" y="connsiteY1"/>
                </a:cxn>
                <a:cxn ang="0">
                  <a:pos x="connsiteX2" y="connsiteY2"/>
                </a:cxn>
              </a:cxnLst>
              <a:rect l="l" t="t" r="r" b="b"/>
              <a:pathLst>
                <a:path w="541" h="4150">
                  <a:moveTo>
                    <a:pt x="542" y="4151"/>
                  </a:moveTo>
                  <a:cubicBezTo>
                    <a:pt x="361" y="2707"/>
                    <a:pt x="180" y="1444"/>
                    <a:pt x="0" y="0"/>
                  </a:cubicBezTo>
                  <a:cubicBezTo>
                    <a:pt x="180" y="1444"/>
                    <a:pt x="361" y="2888"/>
                    <a:pt x="542" y="4151"/>
                  </a:cubicBezTo>
                  <a:close/>
                </a:path>
              </a:pathLst>
            </a:custGeom>
            <a:solidFill>
              <a:srgbClr val="FFFFFF"/>
            </a:solidFill>
            <a:ln w="1804" cap="flat">
              <a:noFill/>
              <a:prstDash val="solid"/>
              <a:miter/>
            </a:ln>
          </p:spPr>
          <p:txBody>
            <a:bodyPr rtlCol="0" anchor="ctr"/>
            <a:lstStyle/>
            <a:p>
              <a:endParaRPr lang="en-US"/>
            </a:p>
          </p:txBody>
        </p:sp>
        <p:sp>
          <p:nvSpPr>
            <p:cNvPr id="41" name="Freeform 1055">
              <a:extLst>
                <a:ext uri="{FF2B5EF4-FFF2-40B4-BE49-F238E27FC236}">
                  <a16:creationId xmlns:a16="http://schemas.microsoft.com/office/drawing/2014/main" id="{258DCBC7-DDAC-079C-95A3-44A5D1AEB526}"/>
                </a:ext>
              </a:extLst>
            </p:cNvPr>
            <p:cNvSpPr/>
            <p:nvPr/>
          </p:nvSpPr>
          <p:spPr>
            <a:xfrm>
              <a:off x="8259197" y="3472465"/>
              <a:ext cx="1312017" cy="625497"/>
            </a:xfrm>
            <a:custGeom>
              <a:avLst/>
              <a:gdLst>
                <a:gd name="connsiteX0" fmla="*/ 1118897 w 1312017"/>
                <a:gd name="connsiteY0" fmla="*/ 333905 h 625497"/>
                <a:gd name="connsiteX1" fmla="*/ 1185130 w 1312017"/>
                <a:gd name="connsiteY1" fmla="*/ 315497 h 625497"/>
                <a:gd name="connsiteX2" fmla="*/ 1259485 w 1312017"/>
                <a:gd name="connsiteY2" fmla="*/ 274169 h 625497"/>
                <a:gd name="connsiteX3" fmla="*/ 1305145 w 1312017"/>
                <a:gd name="connsiteY3" fmla="*/ 203242 h 625497"/>
                <a:gd name="connsiteX4" fmla="*/ 1255515 w 1312017"/>
                <a:gd name="connsiteY4" fmla="*/ 41538 h 625497"/>
                <a:gd name="connsiteX5" fmla="*/ 1107707 w 1312017"/>
                <a:gd name="connsiteY5" fmla="*/ 751 h 625497"/>
                <a:gd name="connsiteX6" fmla="*/ 1087855 w 1312017"/>
                <a:gd name="connsiteY6" fmla="*/ 27100 h 625497"/>
                <a:gd name="connsiteX7" fmla="*/ 1105542 w 1312017"/>
                <a:gd name="connsiteY7" fmla="*/ 86295 h 625497"/>
                <a:gd name="connsiteX8" fmla="*/ 1090743 w 1312017"/>
                <a:gd name="connsiteY8" fmla="*/ 115171 h 625497"/>
                <a:gd name="connsiteX9" fmla="*/ 1019636 w 1312017"/>
                <a:gd name="connsiteY9" fmla="*/ 131233 h 625497"/>
                <a:gd name="connsiteX10" fmla="*/ 875979 w 1312017"/>
                <a:gd name="connsiteY10" fmla="*/ 169494 h 625497"/>
                <a:gd name="connsiteX11" fmla="*/ 281679 w 1312017"/>
                <a:gd name="connsiteY11" fmla="*/ 356465 h 625497"/>
                <a:gd name="connsiteX12" fmla="*/ 53380 w 1312017"/>
                <a:gd name="connsiteY12" fmla="*/ 426488 h 625497"/>
                <a:gd name="connsiteX13" fmla="*/ 15119 w 1312017"/>
                <a:gd name="connsiteY13" fmla="*/ 443633 h 625497"/>
                <a:gd name="connsiteX14" fmla="*/ 16563 w 1312017"/>
                <a:gd name="connsiteY14" fmla="*/ 494888 h 625497"/>
                <a:gd name="connsiteX15" fmla="*/ 34971 w 1312017"/>
                <a:gd name="connsiteY15" fmla="*/ 537660 h 625497"/>
                <a:gd name="connsiteX16" fmla="*/ 22519 w 1312017"/>
                <a:gd name="connsiteY16" fmla="*/ 597758 h 625497"/>
                <a:gd name="connsiteX17" fmla="*/ 21075 w 1312017"/>
                <a:gd name="connsiteY17" fmla="*/ 623746 h 625497"/>
                <a:gd name="connsiteX18" fmla="*/ 21255 w 1312017"/>
                <a:gd name="connsiteY18" fmla="*/ 619054 h 625497"/>
                <a:gd name="connsiteX19" fmla="*/ 52477 w 1312017"/>
                <a:gd name="connsiteY19" fmla="*/ 624107 h 625497"/>
                <a:gd name="connsiteX20" fmla="*/ 206241 w 1312017"/>
                <a:gd name="connsiteY20" fmla="*/ 606782 h 625497"/>
                <a:gd name="connsiteX21" fmla="*/ 400611 w 1312017"/>
                <a:gd name="connsiteY21" fmla="*/ 551917 h 625497"/>
                <a:gd name="connsiteX22" fmla="*/ 607795 w 1312017"/>
                <a:gd name="connsiteY22" fmla="*/ 485684 h 625497"/>
                <a:gd name="connsiteX23" fmla="*/ 716620 w 1312017"/>
                <a:gd name="connsiteY23" fmla="*/ 458613 h 625497"/>
                <a:gd name="connsiteX24" fmla="*/ 823461 w 1312017"/>
                <a:gd name="connsiteY24" fmla="*/ 426127 h 625497"/>
                <a:gd name="connsiteX25" fmla="*/ 859375 w 1312017"/>
                <a:gd name="connsiteY25" fmla="*/ 414216 h 625497"/>
                <a:gd name="connsiteX26" fmla="*/ 859375 w 1312017"/>
                <a:gd name="connsiteY26" fmla="*/ 414216 h 625497"/>
                <a:gd name="connsiteX27" fmla="*/ 885544 w 1312017"/>
                <a:gd name="connsiteY27" fmla="*/ 393100 h 625497"/>
                <a:gd name="connsiteX28" fmla="*/ 907742 w 1312017"/>
                <a:gd name="connsiteY28" fmla="*/ 397974 h 625497"/>
                <a:gd name="connsiteX29" fmla="*/ 1038586 w 1312017"/>
                <a:gd name="connsiteY29" fmla="*/ 355382 h 625497"/>
                <a:gd name="connsiteX30" fmla="*/ 1118897 w 1312017"/>
                <a:gd name="connsiteY30" fmla="*/ 333905 h 625497"/>
                <a:gd name="connsiteX31" fmla="*/ 1215089 w 1312017"/>
                <a:gd name="connsiteY31" fmla="*/ 179059 h 625497"/>
                <a:gd name="connsiteX32" fmla="*/ 1211841 w 1312017"/>
                <a:gd name="connsiteY32" fmla="*/ 186278 h 625497"/>
                <a:gd name="connsiteX33" fmla="*/ 1215089 w 1312017"/>
                <a:gd name="connsiteY33" fmla="*/ 179059 h 6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2017" h="625497">
                  <a:moveTo>
                    <a:pt x="1118897" y="333905"/>
                  </a:moveTo>
                  <a:cubicBezTo>
                    <a:pt x="1141095" y="328671"/>
                    <a:pt x="1163473" y="323257"/>
                    <a:pt x="1185130" y="315497"/>
                  </a:cubicBezTo>
                  <a:cubicBezTo>
                    <a:pt x="1212562" y="305571"/>
                    <a:pt x="1237107" y="292938"/>
                    <a:pt x="1259485" y="274169"/>
                  </a:cubicBezTo>
                  <a:cubicBezTo>
                    <a:pt x="1281323" y="255940"/>
                    <a:pt x="1296844" y="230313"/>
                    <a:pt x="1305145" y="203242"/>
                  </a:cubicBezTo>
                  <a:cubicBezTo>
                    <a:pt x="1325358" y="138091"/>
                    <a:pt x="1298649" y="84671"/>
                    <a:pt x="1255515" y="41538"/>
                  </a:cubicBezTo>
                  <a:cubicBezTo>
                    <a:pt x="1195056" y="23671"/>
                    <a:pt x="1131530" y="5804"/>
                    <a:pt x="1107707" y="751"/>
                  </a:cubicBezTo>
                  <a:cubicBezTo>
                    <a:pt x="1089660" y="-3039"/>
                    <a:pt x="1083524" y="7789"/>
                    <a:pt x="1087855" y="27100"/>
                  </a:cubicBezTo>
                  <a:cubicBezTo>
                    <a:pt x="1092367" y="47133"/>
                    <a:pt x="1098503" y="66985"/>
                    <a:pt x="1105542" y="86295"/>
                  </a:cubicBezTo>
                  <a:cubicBezTo>
                    <a:pt x="1112038" y="104343"/>
                    <a:pt x="1109151" y="111201"/>
                    <a:pt x="1090743" y="115171"/>
                  </a:cubicBezTo>
                  <a:cubicBezTo>
                    <a:pt x="1067100" y="120405"/>
                    <a:pt x="1043458" y="126361"/>
                    <a:pt x="1019636" y="131233"/>
                  </a:cubicBezTo>
                  <a:cubicBezTo>
                    <a:pt x="971088" y="141340"/>
                    <a:pt x="923985" y="157583"/>
                    <a:pt x="875979" y="169494"/>
                  </a:cubicBezTo>
                  <a:cubicBezTo>
                    <a:pt x="858834" y="173645"/>
                    <a:pt x="326797" y="344373"/>
                    <a:pt x="281679" y="356465"/>
                  </a:cubicBezTo>
                  <a:cubicBezTo>
                    <a:pt x="204617" y="377039"/>
                    <a:pt x="129901" y="404290"/>
                    <a:pt x="53380" y="426488"/>
                  </a:cubicBezTo>
                  <a:cubicBezTo>
                    <a:pt x="40025" y="430278"/>
                    <a:pt x="26309" y="434429"/>
                    <a:pt x="15119" y="443633"/>
                  </a:cubicBezTo>
                  <a:cubicBezTo>
                    <a:pt x="-5274" y="460237"/>
                    <a:pt x="-5274" y="480630"/>
                    <a:pt x="16563" y="494888"/>
                  </a:cubicBezTo>
                  <a:cubicBezTo>
                    <a:pt x="32625" y="505355"/>
                    <a:pt x="40025" y="518349"/>
                    <a:pt x="34971" y="537660"/>
                  </a:cubicBezTo>
                  <a:cubicBezTo>
                    <a:pt x="31723" y="550293"/>
                    <a:pt x="26309" y="579711"/>
                    <a:pt x="22519" y="597758"/>
                  </a:cubicBezTo>
                  <a:cubicBezTo>
                    <a:pt x="22158" y="609308"/>
                    <a:pt x="21255" y="617069"/>
                    <a:pt x="21075" y="623746"/>
                  </a:cubicBezTo>
                  <a:cubicBezTo>
                    <a:pt x="21075" y="622302"/>
                    <a:pt x="21255" y="620678"/>
                    <a:pt x="21255" y="619054"/>
                  </a:cubicBezTo>
                  <a:cubicBezTo>
                    <a:pt x="31543" y="621400"/>
                    <a:pt x="42010" y="623024"/>
                    <a:pt x="52477" y="624107"/>
                  </a:cubicBezTo>
                  <a:cubicBezTo>
                    <a:pt x="103732" y="629521"/>
                    <a:pt x="156611" y="618152"/>
                    <a:pt x="206241" y="606782"/>
                  </a:cubicBezTo>
                  <a:cubicBezTo>
                    <a:pt x="272114" y="591622"/>
                    <a:pt x="336543" y="573213"/>
                    <a:pt x="400611" y="551917"/>
                  </a:cubicBezTo>
                  <a:cubicBezTo>
                    <a:pt x="469372" y="528997"/>
                    <a:pt x="537771" y="504633"/>
                    <a:pt x="607795" y="485684"/>
                  </a:cubicBezTo>
                  <a:cubicBezTo>
                    <a:pt x="643890" y="475938"/>
                    <a:pt x="680526" y="468539"/>
                    <a:pt x="716620" y="458613"/>
                  </a:cubicBezTo>
                  <a:cubicBezTo>
                    <a:pt x="752535" y="448867"/>
                    <a:pt x="788088" y="437678"/>
                    <a:pt x="823461" y="426127"/>
                  </a:cubicBezTo>
                  <a:cubicBezTo>
                    <a:pt x="835372" y="422157"/>
                    <a:pt x="847464" y="418187"/>
                    <a:pt x="859375" y="414216"/>
                  </a:cubicBezTo>
                  <a:lnTo>
                    <a:pt x="859375" y="414216"/>
                  </a:lnTo>
                  <a:cubicBezTo>
                    <a:pt x="865692" y="403027"/>
                    <a:pt x="875257" y="394905"/>
                    <a:pt x="885544" y="393100"/>
                  </a:cubicBezTo>
                  <a:cubicBezTo>
                    <a:pt x="894748" y="391476"/>
                    <a:pt x="901967" y="393642"/>
                    <a:pt x="907742" y="397974"/>
                  </a:cubicBezTo>
                  <a:cubicBezTo>
                    <a:pt x="951236" y="383355"/>
                    <a:pt x="994730" y="368737"/>
                    <a:pt x="1038586" y="355382"/>
                  </a:cubicBezTo>
                  <a:cubicBezTo>
                    <a:pt x="1065296" y="347260"/>
                    <a:pt x="1091826" y="340222"/>
                    <a:pt x="1118897" y="333905"/>
                  </a:cubicBezTo>
                  <a:close/>
                  <a:moveTo>
                    <a:pt x="1215089" y="179059"/>
                  </a:moveTo>
                  <a:cubicBezTo>
                    <a:pt x="1214186" y="182488"/>
                    <a:pt x="1213103" y="185736"/>
                    <a:pt x="1211841" y="186278"/>
                  </a:cubicBezTo>
                  <a:cubicBezTo>
                    <a:pt x="1211479" y="186458"/>
                    <a:pt x="1214728" y="179781"/>
                    <a:pt x="1215089" y="179059"/>
                  </a:cubicBezTo>
                  <a:close/>
                </a:path>
              </a:pathLst>
            </a:custGeom>
            <a:solidFill>
              <a:srgbClr val="FFFFFF"/>
            </a:solidFill>
            <a:ln w="1804" cap="flat">
              <a:noFill/>
              <a:prstDash val="solid"/>
              <a:miter/>
            </a:ln>
          </p:spPr>
          <p:txBody>
            <a:bodyPr rtlCol="0" anchor="ctr"/>
            <a:lstStyle/>
            <a:p>
              <a:endParaRPr lang="en-US"/>
            </a:p>
          </p:txBody>
        </p:sp>
        <p:sp>
          <p:nvSpPr>
            <p:cNvPr id="42" name="Freeform 1056">
              <a:extLst>
                <a:ext uri="{FF2B5EF4-FFF2-40B4-BE49-F238E27FC236}">
                  <a16:creationId xmlns:a16="http://schemas.microsoft.com/office/drawing/2014/main" id="{7B5807A0-38FE-ABD1-BDED-58D2A1640C00}"/>
                </a:ext>
              </a:extLst>
            </p:cNvPr>
            <p:cNvSpPr/>
            <p:nvPr/>
          </p:nvSpPr>
          <p:spPr>
            <a:xfrm>
              <a:off x="9633102" y="3549917"/>
              <a:ext cx="902" cy="360"/>
            </a:xfrm>
            <a:custGeom>
              <a:avLst/>
              <a:gdLst>
                <a:gd name="connsiteX0" fmla="*/ 0 w 902"/>
                <a:gd name="connsiteY0" fmla="*/ 0 h 360"/>
                <a:gd name="connsiteX1" fmla="*/ 902 w 902"/>
                <a:gd name="connsiteY1" fmla="*/ 361 h 360"/>
                <a:gd name="connsiteX2" fmla="*/ 0 w 902"/>
                <a:gd name="connsiteY2" fmla="*/ 0 h 360"/>
              </a:gdLst>
              <a:ahLst/>
              <a:cxnLst>
                <a:cxn ang="0">
                  <a:pos x="connsiteX0" y="connsiteY0"/>
                </a:cxn>
                <a:cxn ang="0">
                  <a:pos x="connsiteX1" y="connsiteY1"/>
                </a:cxn>
                <a:cxn ang="0">
                  <a:pos x="connsiteX2" y="connsiteY2"/>
                </a:cxn>
              </a:cxnLst>
              <a:rect l="l" t="t" r="r" b="b"/>
              <a:pathLst>
                <a:path w="902" h="360">
                  <a:moveTo>
                    <a:pt x="0" y="0"/>
                  </a:moveTo>
                  <a:cubicBezTo>
                    <a:pt x="361" y="180"/>
                    <a:pt x="542" y="180"/>
                    <a:pt x="902" y="361"/>
                  </a:cubicBezTo>
                  <a:cubicBezTo>
                    <a:pt x="542" y="180"/>
                    <a:pt x="361" y="0"/>
                    <a:pt x="0" y="0"/>
                  </a:cubicBezTo>
                  <a:close/>
                </a:path>
              </a:pathLst>
            </a:custGeom>
            <a:solidFill>
              <a:srgbClr val="FFFFFF"/>
            </a:solidFill>
            <a:ln w="1804" cap="flat">
              <a:noFill/>
              <a:prstDash val="solid"/>
              <a:miter/>
            </a:ln>
          </p:spPr>
          <p:txBody>
            <a:bodyPr rtlCol="0" anchor="ctr"/>
            <a:lstStyle/>
            <a:p>
              <a:endParaRPr lang="en-US"/>
            </a:p>
          </p:txBody>
        </p:sp>
        <p:sp>
          <p:nvSpPr>
            <p:cNvPr id="43" name="Freeform 1057">
              <a:extLst>
                <a:ext uri="{FF2B5EF4-FFF2-40B4-BE49-F238E27FC236}">
                  <a16:creationId xmlns:a16="http://schemas.microsoft.com/office/drawing/2014/main" id="{A4E93ECF-380C-05E9-A664-F72A7E7673CD}"/>
                </a:ext>
              </a:extLst>
            </p:cNvPr>
            <p:cNvSpPr/>
            <p:nvPr/>
          </p:nvSpPr>
          <p:spPr>
            <a:xfrm>
              <a:off x="9630576" y="3549015"/>
              <a:ext cx="1083" cy="360"/>
            </a:xfrm>
            <a:custGeom>
              <a:avLst/>
              <a:gdLst>
                <a:gd name="connsiteX0" fmla="*/ 0 w 1083"/>
                <a:gd name="connsiteY0" fmla="*/ 0 h 360"/>
                <a:gd name="connsiteX1" fmla="*/ 1083 w 1083"/>
                <a:gd name="connsiteY1" fmla="*/ 361 h 360"/>
                <a:gd name="connsiteX2" fmla="*/ 0 w 1083"/>
                <a:gd name="connsiteY2" fmla="*/ 0 h 360"/>
              </a:gdLst>
              <a:ahLst/>
              <a:cxnLst>
                <a:cxn ang="0">
                  <a:pos x="connsiteX0" y="connsiteY0"/>
                </a:cxn>
                <a:cxn ang="0">
                  <a:pos x="connsiteX1" y="connsiteY1"/>
                </a:cxn>
                <a:cxn ang="0">
                  <a:pos x="connsiteX2" y="connsiteY2"/>
                </a:cxn>
              </a:cxnLst>
              <a:rect l="l" t="t" r="r" b="b"/>
              <a:pathLst>
                <a:path w="1083" h="360">
                  <a:moveTo>
                    <a:pt x="0" y="0"/>
                  </a:moveTo>
                  <a:cubicBezTo>
                    <a:pt x="361" y="180"/>
                    <a:pt x="722" y="180"/>
                    <a:pt x="1083" y="361"/>
                  </a:cubicBezTo>
                  <a:cubicBezTo>
                    <a:pt x="722" y="361"/>
                    <a:pt x="361" y="180"/>
                    <a:pt x="0" y="0"/>
                  </a:cubicBezTo>
                  <a:close/>
                </a:path>
              </a:pathLst>
            </a:custGeom>
            <a:solidFill>
              <a:srgbClr val="FFFFFF"/>
            </a:solidFill>
            <a:ln w="1804" cap="flat">
              <a:noFill/>
              <a:prstDash val="solid"/>
              <a:miter/>
            </a:ln>
          </p:spPr>
          <p:txBody>
            <a:bodyPr rtlCol="0" anchor="ctr"/>
            <a:lstStyle/>
            <a:p>
              <a:endParaRPr lang="en-US"/>
            </a:p>
          </p:txBody>
        </p:sp>
        <p:sp>
          <p:nvSpPr>
            <p:cNvPr id="44" name="Freeform 1058">
              <a:extLst>
                <a:ext uri="{FF2B5EF4-FFF2-40B4-BE49-F238E27FC236}">
                  <a16:creationId xmlns:a16="http://schemas.microsoft.com/office/drawing/2014/main" id="{DB11EB20-F48B-46EF-0125-1998243C84E6}"/>
                </a:ext>
              </a:extLst>
            </p:cNvPr>
            <p:cNvSpPr/>
            <p:nvPr/>
          </p:nvSpPr>
          <p:spPr>
            <a:xfrm>
              <a:off x="8281174" y="4109566"/>
              <a:ext cx="541" cy="2165"/>
            </a:xfrm>
            <a:custGeom>
              <a:avLst/>
              <a:gdLst>
                <a:gd name="connsiteX0" fmla="*/ 542 w 541"/>
                <a:gd name="connsiteY0" fmla="*/ 2166 h 2165"/>
                <a:gd name="connsiteX1" fmla="*/ 0 w 541"/>
                <a:gd name="connsiteY1" fmla="*/ 0 h 2165"/>
                <a:gd name="connsiteX2" fmla="*/ 542 w 541"/>
                <a:gd name="connsiteY2" fmla="*/ 2166 h 2165"/>
              </a:gdLst>
              <a:ahLst/>
              <a:cxnLst>
                <a:cxn ang="0">
                  <a:pos x="connsiteX0" y="connsiteY0"/>
                </a:cxn>
                <a:cxn ang="0">
                  <a:pos x="connsiteX1" y="connsiteY1"/>
                </a:cxn>
                <a:cxn ang="0">
                  <a:pos x="connsiteX2" y="connsiteY2"/>
                </a:cxn>
              </a:cxnLst>
              <a:rect l="l" t="t" r="r" b="b"/>
              <a:pathLst>
                <a:path w="541" h="2165">
                  <a:moveTo>
                    <a:pt x="542" y="2166"/>
                  </a:moveTo>
                  <a:cubicBezTo>
                    <a:pt x="361" y="1443"/>
                    <a:pt x="180" y="722"/>
                    <a:pt x="0" y="0"/>
                  </a:cubicBezTo>
                  <a:cubicBezTo>
                    <a:pt x="180" y="722"/>
                    <a:pt x="361" y="1443"/>
                    <a:pt x="542" y="2166"/>
                  </a:cubicBezTo>
                  <a:close/>
                </a:path>
              </a:pathLst>
            </a:custGeom>
            <a:solidFill>
              <a:srgbClr val="FFFFFF"/>
            </a:solidFill>
            <a:ln w="1804" cap="flat">
              <a:noFill/>
              <a:prstDash val="solid"/>
              <a:miter/>
            </a:ln>
          </p:spPr>
          <p:txBody>
            <a:bodyPr rtlCol="0" anchor="ctr"/>
            <a:lstStyle/>
            <a:p>
              <a:endParaRPr lang="en-US"/>
            </a:p>
          </p:txBody>
        </p:sp>
        <p:sp>
          <p:nvSpPr>
            <p:cNvPr id="45" name="Freeform 1059">
              <a:extLst>
                <a:ext uri="{FF2B5EF4-FFF2-40B4-BE49-F238E27FC236}">
                  <a16:creationId xmlns:a16="http://schemas.microsoft.com/office/drawing/2014/main" id="{5B9175C1-9960-A573-003A-71D623171E35}"/>
                </a:ext>
              </a:extLst>
            </p:cNvPr>
            <p:cNvSpPr/>
            <p:nvPr/>
          </p:nvSpPr>
          <p:spPr>
            <a:xfrm>
              <a:off x="9627869" y="3548293"/>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902" y="180"/>
                    <a:pt x="361" y="0"/>
                    <a:pt x="0" y="0"/>
                  </a:cubicBezTo>
                  <a:close/>
                </a:path>
              </a:pathLst>
            </a:custGeom>
            <a:solidFill>
              <a:srgbClr val="FFFFFF"/>
            </a:solidFill>
            <a:ln w="1804" cap="flat">
              <a:noFill/>
              <a:prstDash val="solid"/>
              <a:miter/>
            </a:ln>
          </p:spPr>
          <p:txBody>
            <a:bodyPr rtlCol="0" anchor="ctr"/>
            <a:lstStyle/>
            <a:p>
              <a:endParaRPr lang="en-US"/>
            </a:p>
          </p:txBody>
        </p:sp>
        <p:sp>
          <p:nvSpPr>
            <p:cNvPr id="46" name="Freeform 1060">
              <a:extLst>
                <a:ext uri="{FF2B5EF4-FFF2-40B4-BE49-F238E27FC236}">
                  <a16:creationId xmlns:a16="http://schemas.microsoft.com/office/drawing/2014/main" id="{6F728179-CAB3-DC34-3A9B-DED08DB4CEE3}"/>
                </a:ext>
              </a:extLst>
            </p:cNvPr>
            <p:cNvSpPr/>
            <p:nvPr/>
          </p:nvSpPr>
          <p:spPr>
            <a:xfrm>
              <a:off x="9622093" y="3546488"/>
              <a:ext cx="1444" cy="541"/>
            </a:xfrm>
            <a:custGeom>
              <a:avLst/>
              <a:gdLst>
                <a:gd name="connsiteX0" fmla="*/ 0 w 1444"/>
                <a:gd name="connsiteY0" fmla="*/ 0 h 541"/>
                <a:gd name="connsiteX1" fmla="*/ 1444 w 1444"/>
                <a:gd name="connsiteY1" fmla="*/ 542 h 541"/>
                <a:gd name="connsiteX2" fmla="*/ 0 w 1444"/>
                <a:gd name="connsiteY2" fmla="*/ 0 h 541"/>
              </a:gdLst>
              <a:ahLst/>
              <a:cxnLst>
                <a:cxn ang="0">
                  <a:pos x="connsiteX0" y="connsiteY0"/>
                </a:cxn>
                <a:cxn ang="0">
                  <a:pos x="connsiteX1" y="connsiteY1"/>
                </a:cxn>
                <a:cxn ang="0">
                  <a:pos x="connsiteX2" y="connsiteY2"/>
                </a:cxn>
              </a:cxnLst>
              <a:rect l="l" t="t" r="r" b="b"/>
              <a:pathLst>
                <a:path w="1444" h="541">
                  <a:moveTo>
                    <a:pt x="0" y="0"/>
                  </a:moveTo>
                  <a:cubicBezTo>
                    <a:pt x="542" y="180"/>
                    <a:pt x="902" y="361"/>
                    <a:pt x="1444" y="542"/>
                  </a:cubicBezTo>
                  <a:cubicBezTo>
                    <a:pt x="1083" y="180"/>
                    <a:pt x="542" y="0"/>
                    <a:pt x="0" y="0"/>
                  </a:cubicBezTo>
                  <a:close/>
                </a:path>
              </a:pathLst>
            </a:custGeom>
            <a:solidFill>
              <a:srgbClr val="FFFFFF"/>
            </a:solidFill>
            <a:ln w="1804" cap="flat">
              <a:noFill/>
              <a:prstDash val="solid"/>
              <a:miter/>
            </a:ln>
          </p:spPr>
          <p:txBody>
            <a:bodyPr rtlCol="0" anchor="ctr"/>
            <a:lstStyle/>
            <a:p>
              <a:endParaRPr lang="en-US"/>
            </a:p>
          </p:txBody>
        </p:sp>
        <p:sp>
          <p:nvSpPr>
            <p:cNvPr id="47" name="Freeform 1061">
              <a:extLst>
                <a:ext uri="{FF2B5EF4-FFF2-40B4-BE49-F238E27FC236}">
                  <a16:creationId xmlns:a16="http://schemas.microsoft.com/office/drawing/2014/main" id="{6F352809-58A8-C29F-BE7C-78F51F1DE38A}"/>
                </a:ext>
              </a:extLst>
            </p:cNvPr>
            <p:cNvSpPr/>
            <p:nvPr/>
          </p:nvSpPr>
          <p:spPr>
            <a:xfrm>
              <a:off x="9625162" y="3547390"/>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722" y="180"/>
                    <a:pt x="361" y="180"/>
                    <a:pt x="0" y="0"/>
                  </a:cubicBezTo>
                  <a:close/>
                </a:path>
              </a:pathLst>
            </a:custGeom>
            <a:solidFill>
              <a:srgbClr val="FFFFFF"/>
            </a:solidFill>
            <a:ln w="1804" cap="flat">
              <a:noFill/>
              <a:prstDash val="solid"/>
              <a:miter/>
            </a:ln>
          </p:spPr>
          <p:txBody>
            <a:bodyPr rtlCol="0" anchor="ctr"/>
            <a:lstStyle/>
            <a:p>
              <a:endParaRPr lang="en-US"/>
            </a:p>
          </p:txBody>
        </p:sp>
        <p:sp>
          <p:nvSpPr>
            <p:cNvPr id="48" name="Freeform 1062">
              <a:extLst>
                <a:ext uri="{FF2B5EF4-FFF2-40B4-BE49-F238E27FC236}">
                  <a16:creationId xmlns:a16="http://schemas.microsoft.com/office/drawing/2014/main" id="{4D7BAF0A-5850-A2B7-8E4E-086F4BD8599C}"/>
                </a:ext>
              </a:extLst>
            </p:cNvPr>
            <p:cNvSpPr/>
            <p:nvPr/>
          </p:nvSpPr>
          <p:spPr>
            <a:xfrm>
              <a:off x="9126484" y="3852694"/>
              <a:ext cx="276704" cy="820532"/>
            </a:xfrm>
            <a:custGeom>
              <a:avLst/>
              <a:gdLst>
                <a:gd name="connsiteX0" fmla="*/ 228329 w 276704"/>
                <a:gd name="connsiteY0" fmla="*/ 1321 h 820532"/>
                <a:gd name="connsiteX1" fmla="*/ 214973 w 276704"/>
                <a:gd name="connsiteY1" fmla="*/ 26948 h 820532"/>
                <a:gd name="connsiteX2" fmla="*/ 231216 w 276704"/>
                <a:gd name="connsiteY2" fmla="*/ 102747 h 820532"/>
                <a:gd name="connsiteX3" fmla="*/ 253053 w 276704"/>
                <a:gd name="connsiteY3" fmla="*/ 145519 h 820532"/>
                <a:gd name="connsiteX4" fmla="*/ 241684 w 276704"/>
                <a:gd name="connsiteY4" fmla="*/ 221859 h 820532"/>
                <a:gd name="connsiteX5" fmla="*/ 168231 w 276704"/>
                <a:gd name="connsiteY5" fmla="*/ 275099 h 820532"/>
                <a:gd name="connsiteX6" fmla="*/ 93154 w 276704"/>
                <a:gd name="connsiteY6" fmla="*/ 258496 h 820532"/>
                <a:gd name="connsiteX7" fmla="*/ 48938 w 276704"/>
                <a:gd name="connsiteY7" fmla="*/ 157791 h 820532"/>
                <a:gd name="connsiteX8" fmla="*/ 50743 w 276704"/>
                <a:gd name="connsiteY8" fmla="*/ 90655 h 820532"/>
                <a:gd name="connsiteX9" fmla="*/ 42621 w 276704"/>
                <a:gd name="connsiteY9" fmla="*/ 43551 h 820532"/>
                <a:gd name="connsiteX10" fmla="*/ 26559 w 276704"/>
                <a:gd name="connsiteY10" fmla="*/ 27670 h 820532"/>
                <a:gd name="connsiteX11" fmla="*/ 390 w 276704"/>
                <a:gd name="connsiteY11" fmla="*/ 66472 h 820532"/>
                <a:gd name="connsiteX12" fmla="*/ 9595 w 276704"/>
                <a:gd name="connsiteY12" fmla="*/ 169883 h 820532"/>
                <a:gd name="connsiteX13" fmla="*/ 44968 w 276704"/>
                <a:gd name="connsiteY13" fmla="*/ 490946 h 820532"/>
                <a:gd name="connsiteX14" fmla="*/ 39734 w 276704"/>
                <a:gd name="connsiteY14" fmla="*/ 690550 h 820532"/>
                <a:gd name="connsiteX15" fmla="*/ 29807 w 276704"/>
                <a:gd name="connsiteY15" fmla="*/ 785660 h 820532"/>
                <a:gd name="connsiteX16" fmla="*/ 66083 w 276704"/>
                <a:gd name="connsiteY16" fmla="*/ 817964 h 820532"/>
                <a:gd name="connsiteX17" fmla="*/ 80882 w 276704"/>
                <a:gd name="connsiteY17" fmla="*/ 786742 h 820532"/>
                <a:gd name="connsiteX18" fmla="*/ 97846 w 276704"/>
                <a:gd name="connsiteY18" fmla="*/ 604644 h 820532"/>
                <a:gd name="connsiteX19" fmla="*/ 107411 w 276704"/>
                <a:gd name="connsiteY19" fmla="*/ 537869 h 820532"/>
                <a:gd name="connsiteX20" fmla="*/ 170938 w 276704"/>
                <a:gd name="connsiteY20" fmla="*/ 507189 h 820532"/>
                <a:gd name="connsiteX21" fmla="*/ 198911 w 276704"/>
                <a:gd name="connsiteY21" fmla="*/ 553751 h 820532"/>
                <a:gd name="connsiteX22" fmla="*/ 209920 w 276704"/>
                <a:gd name="connsiteY22" fmla="*/ 620165 h 820532"/>
                <a:gd name="connsiteX23" fmla="*/ 220929 w 276704"/>
                <a:gd name="connsiteY23" fmla="*/ 780065 h 820532"/>
                <a:gd name="connsiteX24" fmla="*/ 225261 w 276704"/>
                <a:gd name="connsiteY24" fmla="*/ 799195 h 820532"/>
                <a:gd name="connsiteX25" fmla="*/ 249625 w 276704"/>
                <a:gd name="connsiteY25" fmla="*/ 813994 h 820532"/>
                <a:gd name="connsiteX26" fmla="*/ 271281 w 276704"/>
                <a:gd name="connsiteY26" fmla="*/ 795586 h 820532"/>
                <a:gd name="connsiteX27" fmla="*/ 272545 w 276704"/>
                <a:gd name="connsiteY27" fmla="*/ 773207 h 820532"/>
                <a:gd name="connsiteX28" fmla="*/ 266950 w 276704"/>
                <a:gd name="connsiteY28" fmla="*/ 579197 h 820532"/>
                <a:gd name="connsiteX29" fmla="*/ 268755 w 276704"/>
                <a:gd name="connsiteY29" fmla="*/ 317691 h 820532"/>
                <a:gd name="connsiteX30" fmla="*/ 275613 w 276704"/>
                <a:gd name="connsiteY30" fmla="*/ 54380 h 820532"/>
                <a:gd name="connsiteX31" fmla="*/ 262077 w 276704"/>
                <a:gd name="connsiteY31" fmla="*/ 14676 h 820532"/>
                <a:gd name="connsiteX32" fmla="*/ 228329 w 276704"/>
                <a:gd name="connsiteY32" fmla="*/ 1321 h 82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76704" h="820532">
                  <a:moveTo>
                    <a:pt x="228329" y="1321"/>
                  </a:moveTo>
                  <a:cubicBezTo>
                    <a:pt x="216418" y="5833"/>
                    <a:pt x="214973" y="17202"/>
                    <a:pt x="214973" y="26948"/>
                  </a:cubicBezTo>
                  <a:cubicBezTo>
                    <a:pt x="215335" y="56726"/>
                    <a:pt x="209379" y="78203"/>
                    <a:pt x="231216" y="102747"/>
                  </a:cubicBezTo>
                  <a:cubicBezTo>
                    <a:pt x="239518" y="112131"/>
                    <a:pt x="251970" y="133066"/>
                    <a:pt x="253053" y="145519"/>
                  </a:cubicBezTo>
                  <a:cubicBezTo>
                    <a:pt x="255580" y="172410"/>
                    <a:pt x="254136" y="198579"/>
                    <a:pt x="241684" y="221859"/>
                  </a:cubicBezTo>
                  <a:cubicBezTo>
                    <a:pt x="225802" y="251638"/>
                    <a:pt x="205047" y="271670"/>
                    <a:pt x="168231" y="275099"/>
                  </a:cubicBezTo>
                  <a:cubicBezTo>
                    <a:pt x="143326" y="277445"/>
                    <a:pt x="113728" y="269505"/>
                    <a:pt x="93154" y="258496"/>
                  </a:cubicBezTo>
                  <a:cubicBezTo>
                    <a:pt x="63917" y="242795"/>
                    <a:pt x="37749" y="199300"/>
                    <a:pt x="48938" y="157791"/>
                  </a:cubicBezTo>
                  <a:cubicBezTo>
                    <a:pt x="54894" y="135774"/>
                    <a:pt x="53630" y="113214"/>
                    <a:pt x="50743" y="90655"/>
                  </a:cubicBezTo>
                  <a:cubicBezTo>
                    <a:pt x="48757" y="74954"/>
                    <a:pt x="46050" y="59072"/>
                    <a:pt x="42621" y="43551"/>
                  </a:cubicBezTo>
                  <a:cubicBezTo>
                    <a:pt x="40636" y="34708"/>
                    <a:pt x="35944" y="28753"/>
                    <a:pt x="26559" y="27670"/>
                  </a:cubicBezTo>
                  <a:cubicBezTo>
                    <a:pt x="1834" y="25324"/>
                    <a:pt x="932" y="57087"/>
                    <a:pt x="390" y="66472"/>
                  </a:cubicBezTo>
                  <a:cubicBezTo>
                    <a:pt x="-1415" y="101484"/>
                    <a:pt x="3278" y="135593"/>
                    <a:pt x="9595" y="169883"/>
                  </a:cubicBezTo>
                  <a:cubicBezTo>
                    <a:pt x="29086" y="276002"/>
                    <a:pt x="45328" y="382481"/>
                    <a:pt x="44968" y="490946"/>
                  </a:cubicBezTo>
                  <a:cubicBezTo>
                    <a:pt x="44787" y="557541"/>
                    <a:pt x="44606" y="624136"/>
                    <a:pt x="39734" y="690550"/>
                  </a:cubicBezTo>
                  <a:cubicBezTo>
                    <a:pt x="37387" y="722494"/>
                    <a:pt x="33417" y="754077"/>
                    <a:pt x="29807" y="785660"/>
                  </a:cubicBezTo>
                  <a:cubicBezTo>
                    <a:pt x="26920" y="811287"/>
                    <a:pt x="43163" y="826988"/>
                    <a:pt x="66083" y="817964"/>
                  </a:cubicBezTo>
                  <a:cubicBezTo>
                    <a:pt x="79077" y="812911"/>
                    <a:pt x="80701" y="798293"/>
                    <a:pt x="80882" y="786742"/>
                  </a:cubicBezTo>
                  <a:cubicBezTo>
                    <a:pt x="82145" y="725562"/>
                    <a:pt x="93695" y="665464"/>
                    <a:pt x="97846" y="604644"/>
                  </a:cubicBezTo>
                  <a:cubicBezTo>
                    <a:pt x="99470" y="582446"/>
                    <a:pt x="100734" y="559887"/>
                    <a:pt x="107411" y="537869"/>
                  </a:cubicBezTo>
                  <a:cubicBezTo>
                    <a:pt x="116435" y="508091"/>
                    <a:pt x="142964" y="495999"/>
                    <a:pt x="170938" y="507189"/>
                  </a:cubicBezTo>
                  <a:cubicBezTo>
                    <a:pt x="191512" y="515310"/>
                    <a:pt x="193316" y="534620"/>
                    <a:pt x="198911" y="553751"/>
                  </a:cubicBezTo>
                  <a:cubicBezTo>
                    <a:pt x="205228" y="575227"/>
                    <a:pt x="208477" y="597606"/>
                    <a:pt x="209920" y="620165"/>
                  </a:cubicBezTo>
                  <a:cubicBezTo>
                    <a:pt x="213349" y="673585"/>
                    <a:pt x="217139" y="726825"/>
                    <a:pt x="220929" y="780065"/>
                  </a:cubicBezTo>
                  <a:cubicBezTo>
                    <a:pt x="221470" y="786562"/>
                    <a:pt x="223456" y="792878"/>
                    <a:pt x="225261" y="799195"/>
                  </a:cubicBezTo>
                  <a:cubicBezTo>
                    <a:pt x="228870" y="811106"/>
                    <a:pt x="238615" y="814355"/>
                    <a:pt x="249625" y="813994"/>
                  </a:cubicBezTo>
                  <a:cubicBezTo>
                    <a:pt x="261355" y="813633"/>
                    <a:pt x="269115" y="807136"/>
                    <a:pt x="271281" y="795586"/>
                  </a:cubicBezTo>
                  <a:cubicBezTo>
                    <a:pt x="272545" y="788186"/>
                    <a:pt x="272364" y="780606"/>
                    <a:pt x="272545" y="773207"/>
                  </a:cubicBezTo>
                  <a:cubicBezTo>
                    <a:pt x="274710" y="708417"/>
                    <a:pt x="270198" y="643988"/>
                    <a:pt x="266950" y="579197"/>
                  </a:cubicBezTo>
                  <a:cubicBezTo>
                    <a:pt x="262619" y="492209"/>
                    <a:pt x="262619" y="404860"/>
                    <a:pt x="268755" y="317691"/>
                  </a:cubicBezTo>
                  <a:cubicBezTo>
                    <a:pt x="273086" y="257052"/>
                    <a:pt x="279222" y="74593"/>
                    <a:pt x="275613" y="54380"/>
                  </a:cubicBezTo>
                  <a:cubicBezTo>
                    <a:pt x="273267" y="40664"/>
                    <a:pt x="270198" y="26587"/>
                    <a:pt x="262077" y="14676"/>
                  </a:cubicBezTo>
                  <a:cubicBezTo>
                    <a:pt x="253956" y="3125"/>
                    <a:pt x="239698" y="-2830"/>
                    <a:pt x="228329" y="1321"/>
                  </a:cubicBezTo>
                  <a:close/>
                </a:path>
              </a:pathLst>
            </a:custGeom>
            <a:solidFill>
              <a:srgbClr val="FFFFFF"/>
            </a:solidFill>
            <a:ln w="1804" cap="flat">
              <a:noFill/>
              <a:prstDash val="solid"/>
              <a:miter/>
            </a:ln>
          </p:spPr>
          <p:txBody>
            <a:bodyPr rtlCol="0" anchor="ctr"/>
            <a:lstStyle/>
            <a:p>
              <a:endParaRPr lang="en-US"/>
            </a:p>
          </p:txBody>
        </p:sp>
        <p:sp>
          <p:nvSpPr>
            <p:cNvPr id="49" name="Freeform 1063">
              <a:extLst>
                <a:ext uri="{FF2B5EF4-FFF2-40B4-BE49-F238E27FC236}">
                  <a16:creationId xmlns:a16="http://schemas.microsoft.com/office/drawing/2014/main" id="{B6448624-E261-31DA-4A31-4090F2AEE898}"/>
                </a:ext>
              </a:extLst>
            </p:cNvPr>
            <p:cNvSpPr/>
            <p:nvPr/>
          </p:nvSpPr>
          <p:spPr>
            <a:xfrm>
              <a:off x="8763304" y="4000462"/>
              <a:ext cx="186985" cy="190829"/>
            </a:xfrm>
            <a:custGeom>
              <a:avLst/>
              <a:gdLst>
                <a:gd name="connsiteX0" fmla="*/ 138339 w 186985"/>
                <a:gd name="connsiteY0" fmla="*/ 11287 h 190829"/>
                <a:gd name="connsiteX1" fmla="*/ 53155 w 186985"/>
                <a:gd name="connsiteY1" fmla="*/ 10565 h 190829"/>
                <a:gd name="connsiteX2" fmla="*/ 1179 w 186985"/>
                <a:gd name="connsiteY2" fmla="*/ 87988 h 190829"/>
                <a:gd name="connsiteX3" fmla="*/ 91235 w 186985"/>
                <a:gd name="connsiteY3" fmla="*/ 190678 h 190829"/>
                <a:gd name="connsiteX4" fmla="*/ 151152 w 186985"/>
                <a:gd name="connsiteY4" fmla="*/ 169563 h 190829"/>
                <a:gd name="connsiteX5" fmla="*/ 138339 w 186985"/>
                <a:gd name="connsiteY5" fmla="*/ 11287 h 19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85" h="190829">
                  <a:moveTo>
                    <a:pt x="138339" y="11287"/>
                  </a:moveTo>
                  <a:cubicBezTo>
                    <a:pt x="107117" y="-5497"/>
                    <a:pt x="80406" y="-1707"/>
                    <a:pt x="53155" y="10565"/>
                  </a:cubicBezTo>
                  <a:cubicBezTo>
                    <a:pt x="23016" y="24101"/>
                    <a:pt x="6773" y="53337"/>
                    <a:pt x="1179" y="87988"/>
                  </a:cubicBezTo>
                  <a:cubicBezTo>
                    <a:pt x="-8567" y="147906"/>
                    <a:pt x="43951" y="192122"/>
                    <a:pt x="91235" y="190678"/>
                  </a:cubicBezTo>
                  <a:cubicBezTo>
                    <a:pt x="113253" y="192122"/>
                    <a:pt x="132744" y="183098"/>
                    <a:pt x="151152" y="169563"/>
                  </a:cubicBezTo>
                  <a:cubicBezTo>
                    <a:pt x="204392" y="130039"/>
                    <a:pt x="196812" y="42509"/>
                    <a:pt x="138339" y="11287"/>
                  </a:cubicBezTo>
                  <a:close/>
                </a:path>
              </a:pathLst>
            </a:custGeom>
            <a:solidFill>
              <a:srgbClr val="FFFFFF"/>
            </a:solidFill>
            <a:ln w="1804" cap="flat">
              <a:noFill/>
              <a:prstDash val="solid"/>
              <a:miter/>
            </a:ln>
          </p:spPr>
          <p:txBody>
            <a:bodyPr rtlCol="0" anchor="ctr"/>
            <a:lstStyle/>
            <a:p>
              <a:endParaRPr lang="en-US"/>
            </a:p>
          </p:txBody>
        </p:sp>
        <p:sp>
          <p:nvSpPr>
            <p:cNvPr id="50" name="Freeform 1064">
              <a:extLst>
                <a:ext uri="{FF2B5EF4-FFF2-40B4-BE49-F238E27FC236}">
                  <a16:creationId xmlns:a16="http://schemas.microsoft.com/office/drawing/2014/main" id="{82B60512-C000-148A-10E3-6D38A9340606}"/>
                </a:ext>
              </a:extLst>
            </p:cNvPr>
            <p:cNvSpPr/>
            <p:nvPr/>
          </p:nvSpPr>
          <p:spPr>
            <a:xfrm>
              <a:off x="9188171" y="3937601"/>
              <a:ext cx="179815" cy="176735"/>
            </a:xfrm>
            <a:custGeom>
              <a:avLst/>
              <a:gdLst>
                <a:gd name="connsiteX0" fmla="*/ 17750 w 179815"/>
                <a:gd name="connsiteY0" fmla="*/ 36429 h 176735"/>
                <a:gd name="connsiteX1" fmla="*/ 84706 w 179815"/>
                <a:gd name="connsiteY1" fmla="*/ 176476 h 176735"/>
                <a:gd name="connsiteX2" fmla="*/ 179816 w 179815"/>
                <a:gd name="connsiteY2" fmla="*/ 74509 h 176735"/>
                <a:gd name="connsiteX3" fmla="*/ 137043 w 179815"/>
                <a:gd name="connsiteY3" fmla="*/ 9718 h 176735"/>
                <a:gd name="connsiteX4" fmla="*/ 17750 w 179815"/>
                <a:gd name="connsiteY4" fmla="*/ 36429 h 176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15" h="176735">
                  <a:moveTo>
                    <a:pt x="17750" y="36429"/>
                  </a:moveTo>
                  <a:cubicBezTo>
                    <a:pt x="-23939" y="96887"/>
                    <a:pt x="11614" y="168535"/>
                    <a:pt x="84706" y="176476"/>
                  </a:cubicBezTo>
                  <a:cubicBezTo>
                    <a:pt x="150940" y="180988"/>
                    <a:pt x="178011" y="125763"/>
                    <a:pt x="179816" y="74509"/>
                  </a:cubicBezTo>
                  <a:cubicBezTo>
                    <a:pt x="179454" y="59710"/>
                    <a:pt x="172597" y="31556"/>
                    <a:pt x="137043" y="9718"/>
                  </a:cubicBezTo>
                  <a:cubicBezTo>
                    <a:pt x="120259" y="-2193"/>
                    <a:pt x="49514" y="-11938"/>
                    <a:pt x="17750" y="36429"/>
                  </a:cubicBezTo>
                  <a:close/>
                </a:path>
              </a:pathLst>
            </a:custGeom>
            <a:solidFill>
              <a:srgbClr val="FFFFFF"/>
            </a:solidFill>
            <a:ln w="1804" cap="flat">
              <a:noFill/>
              <a:prstDash val="solid"/>
              <a:miter/>
            </a:ln>
          </p:spPr>
          <p:txBody>
            <a:bodyPr rtlCol="0" anchor="ctr"/>
            <a:lstStyle/>
            <a:p>
              <a:endParaRPr lang="en-US"/>
            </a:p>
          </p:txBody>
        </p:sp>
        <p:sp>
          <p:nvSpPr>
            <p:cNvPr id="51" name="Freeform 1065">
              <a:extLst>
                <a:ext uri="{FF2B5EF4-FFF2-40B4-BE49-F238E27FC236}">
                  <a16:creationId xmlns:a16="http://schemas.microsoft.com/office/drawing/2014/main" id="{593E8E3D-4E3B-015C-8DF9-81DC50CD8F2D}"/>
                </a:ext>
              </a:extLst>
            </p:cNvPr>
            <p:cNvSpPr/>
            <p:nvPr/>
          </p:nvSpPr>
          <p:spPr>
            <a:xfrm>
              <a:off x="7953757" y="4027094"/>
              <a:ext cx="177832" cy="164712"/>
            </a:xfrm>
            <a:custGeom>
              <a:avLst/>
              <a:gdLst>
                <a:gd name="connsiteX0" fmla="*/ 76378 w 177832"/>
                <a:gd name="connsiteY0" fmla="*/ 163324 h 164712"/>
                <a:gd name="connsiteX1" fmla="*/ 127091 w 177832"/>
                <a:gd name="connsiteY1" fmla="*/ 147623 h 164712"/>
                <a:gd name="connsiteX2" fmla="*/ 177624 w 177832"/>
                <a:gd name="connsiteY2" fmla="*/ 96910 h 164712"/>
                <a:gd name="connsiteX3" fmla="*/ 140446 w 177832"/>
                <a:gd name="connsiteY3" fmla="*/ 13711 h 164712"/>
                <a:gd name="connsiteX4" fmla="*/ 41547 w 177832"/>
                <a:gd name="connsiteY4" fmla="*/ 13711 h 164712"/>
                <a:gd name="connsiteX5" fmla="*/ 2023 w 177832"/>
                <a:gd name="connsiteY5" fmla="*/ 115318 h 164712"/>
                <a:gd name="connsiteX6" fmla="*/ 76378 w 177832"/>
                <a:gd name="connsiteY6" fmla="*/ 163324 h 16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32" h="164712">
                  <a:moveTo>
                    <a:pt x="76378" y="163324"/>
                  </a:moveTo>
                  <a:cubicBezTo>
                    <a:pt x="93704" y="159534"/>
                    <a:pt x="111390" y="155383"/>
                    <a:pt x="127091" y="147623"/>
                  </a:cubicBezTo>
                  <a:cubicBezTo>
                    <a:pt x="152899" y="134809"/>
                    <a:pt x="180511" y="121274"/>
                    <a:pt x="177624" y="96910"/>
                  </a:cubicBezTo>
                  <a:cubicBezTo>
                    <a:pt x="175278" y="55220"/>
                    <a:pt x="169683" y="28149"/>
                    <a:pt x="140446" y="13711"/>
                  </a:cubicBezTo>
                  <a:cubicBezTo>
                    <a:pt x="107600" y="-2531"/>
                    <a:pt x="74032" y="-6502"/>
                    <a:pt x="41547" y="13711"/>
                  </a:cubicBezTo>
                  <a:cubicBezTo>
                    <a:pt x="11768" y="32119"/>
                    <a:pt x="-6279" y="81569"/>
                    <a:pt x="2023" y="115318"/>
                  </a:cubicBezTo>
                  <a:cubicBezTo>
                    <a:pt x="10325" y="148886"/>
                    <a:pt x="42630" y="170543"/>
                    <a:pt x="76378" y="163324"/>
                  </a:cubicBezTo>
                  <a:close/>
                </a:path>
              </a:pathLst>
            </a:custGeom>
            <a:solidFill>
              <a:srgbClr val="FFFFFF"/>
            </a:solidFill>
            <a:ln w="1804" cap="flat">
              <a:noFill/>
              <a:prstDash val="solid"/>
              <a:miter/>
            </a:ln>
          </p:spPr>
          <p:txBody>
            <a:bodyPr rtlCol="0" anchor="ctr"/>
            <a:lstStyle/>
            <a:p>
              <a:endParaRPr lang="en-US"/>
            </a:p>
          </p:txBody>
        </p:sp>
        <p:sp>
          <p:nvSpPr>
            <p:cNvPr id="52" name="Freeform 1066">
              <a:extLst>
                <a:ext uri="{FF2B5EF4-FFF2-40B4-BE49-F238E27FC236}">
                  <a16:creationId xmlns:a16="http://schemas.microsoft.com/office/drawing/2014/main" id="{08E7930D-451B-6ECB-487C-F558E06352B9}"/>
                </a:ext>
              </a:extLst>
            </p:cNvPr>
            <p:cNvSpPr/>
            <p:nvPr/>
          </p:nvSpPr>
          <p:spPr>
            <a:xfrm>
              <a:off x="8575352" y="3959850"/>
              <a:ext cx="483133" cy="725156"/>
            </a:xfrm>
            <a:custGeom>
              <a:avLst/>
              <a:gdLst>
                <a:gd name="connsiteX0" fmla="*/ 461647 w 483133"/>
                <a:gd name="connsiteY0" fmla="*/ 103 h 725156"/>
                <a:gd name="connsiteX1" fmla="*/ 434756 w 483133"/>
                <a:gd name="connsiteY1" fmla="*/ 26813 h 725156"/>
                <a:gd name="connsiteX2" fmla="*/ 424830 w 483133"/>
                <a:gd name="connsiteY2" fmla="*/ 96115 h 725156"/>
                <a:gd name="connsiteX3" fmla="*/ 414362 w 483133"/>
                <a:gd name="connsiteY3" fmla="*/ 165597 h 725156"/>
                <a:gd name="connsiteX4" fmla="*/ 394149 w 483133"/>
                <a:gd name="connsiteY4" fmla="*/ 190863 h 725156"/>
                <a:gd name="connsiteX5" fmla="*/ 349933 w 483133"/>
                <a:gd name="connsiteY5" fmla="*/ 220461 h 725156"/>
                <a:gd name="connsiteX6" fmla="*/ 247424 w 483133"/>
                <a:gd name="connsiteY6" fmla="*/ 245005 h 725156"/>
                <a:gd name="connsiteX7" fmla="*/ 190936 w 483133"/>
                <a:gd name="connsiteY7" fmla="*/ 204940 h 725156"/>
                <a:gd name="connsiteX8" fmla="*/ 135892 w 483133"/>
                <a:gd name="connsiteY8" fmla="*/ 200970 h 725156"/>
                <a:gd name="connsiteX9" fmla="*/ 79403 w 483133"/>
                <a:gd name="connsiteY9" fmla="*/ 259083 h 725156"/>
                <a:gd name="connsiteX10" fmla="*/ 72726 w 483133"/>
                <a:gd name="connsiteY10" fmla="*/ 241938 h 725156"/>
                <a:gd name="connsiteX11" fmla="*/ 58107 w 483133"/>
                <a:gd name="connsiteY11" fmla="*/ 199526 h 725156"/>
                <a:gd name="connsiteX12" fmla="*/ 5770 w 483133"/>
                <a:gd name="connsiteY12" fmla="*/ 200970 h 725156"/>
                <a:gd name="connsiteX13" fmla="*/ 897 w 483133"/>
                <a:gd name="connsiteY13" fmla="*/ 230929 h 725156"/>
                <a:gd name="connsiteX14" fmla="*/ 48181 w 483133"/>
                <a:gd name="connsiteY14" fmla="*/ 371879 h 725156"/>
                <a:gd name="connsiteX15" fmla="*/ 73448 w 483133"/>
                <a:gd name="connsiteY15" fmla="*/ 383609 h 725156"/>
                <a:gd name="connsiteX16" fmla="*/ 101602 w 483133"/>
                <a:gd name="connsiteY16" fmla="*/ 358163 h 725156"/>
                <a:gd name="connsiteX17" fmla="*/ 148344 w 483133"/>
                <a:gd name="connsiteY17" fmla="*/ 240855 h 725156"/>
                <a:gd name="connsiteX18" fmla="*/ 158812 w 483133"/>
                <a:gd name="connsiteY18" fmla="*/ 233816 h 725156"/>
                <a:gd name="connsiteX19" fmla="*/ 160075 w 483133"/>
                <a:gd name="connsiteY19" fmla="*/ 245547 h 725156"/>
                <a:gd name="connsiteX20" fmla="*/ 145637 w 483133"/>
                <a:gd name="connsiteY20" fmla="*/ 276047 h 725156"/>
                <a:gd name="connsiteX21" fmla="*/ 91676 w 483133"/>
                <a:gd name="connsiteY21" fmla="*/ 446595 h 725156"/>
                <a:gd name="connsiteX22" fmla="*/ 69477 w 483133"/>
                <a:gd name="connsiteY22" fmla="*/ 602524 h 725156"/>
                <a:gd name="connsiteX23" fmla="*/ 66770 w 483133"/>
                <a:gd name="connsiteY23" fmla="*/ 692400 h 725156"/>
                <a:gd name="connsiteX24" fmla="*/ 96368 w 483133"/>
                <a:gd name="connsiteY24" fmla="*/ 725065 h 725156"/>
                <a:gd name="connsiteX25" fmla="*/ 126687 w 483133"/>
                <a:gd name="connsiteY25" fmla="*/ 690415 h 725156"/>
                <a:gd name="connsiteX26" fmla="*/ 154841 w 483133"/>
                <a:gd name="connsiteY26" fmla="*/ 477456 h 725156"/>
                <a:gd name="connsiteX27" fmla="*/ 191658 w 483133"/>
                <a:gd name="connsiteY27" fmla="*/ 451468 h 725156"/>
                <a:gd name="connsiteX28" fmla="*/ 223602 w 483133"/>
                <a:gd name="connsiteY28" fmla="*/ 467530 h 725156"/>
                <a:gd name="connsiteX29" fmla="*/ 240205 w 483133"/>
                <a:gd name="connsiteY29" fmla="*/ 574551 h 725156"/>
                <a:gd name="connsiteX30" fmla="*/ 251214 w 483133"/>
                <a:gd name="connsiteY30" fmla="*/ 677962 h 725156"/>
                <a:gd name="connsiteX31" fmla="*/ 257170 w 483133"/>
                <a:gd name="connsiteY31" fmla="*/ 701965 h 725156"/>
                <a:gd name="connsiteX32" fmla="*/ 300303 w 483133"/>
                <a:gd name="connsiteY32" fmla="*/ 720915 h 725156"/>
                <a:gd name="connsiteX33" fmla="*/ 308966 w 483133"/>
                <a:gd name="connsiteY33" fmla="*/ 688430 h 725156"/>
                <a:gd name="connsiteX34" fmla="*/ 302288 w 483133"/>
                <a:gd name="connsiteY34" fmla="*/ 649628 h 725156"/>
                <a:gd name="connsiteX35" fmla="*/ 294167 w 483133"/>
                <a:gd name="connsiteY35" fmla="*/ 459589 h 725156"/>
                <a:gd name="connsiteX36" fmla="*/ 299761 w 483133"/>
                <a:gd name="connsiteY36" fmla="*/ 420606 h 725156"/>
                <a:gd name="connsiteX37" fmla="*/ 330623 w 483133"/>
                <a:gd name="connsiteY37" fmla="*/ 306908 h 725156"/>
                <a:gd name="connsiteX38" fmla="*/ 340909 w 483133"/>
                <a:gd name="connsiteY38" fmla="*/ 302035 h 725156"/>
                <a:gd name="connsiteX39" fmla="*/ 362566 w 483133"/>
                <a:gd name="connsiteY39" fmla="*/ 300411 h 725156"/>
                <a:gd name="connsiteX40" fmla="*/ 438004 w 483133"/>
                <a:gd name="connsiteY40" fmla="*/ 232734 h 725156"/>
                <a:gd name="connsiteX41" fmla="*/ 472294 w 483133"/>
                <a:gd name="connsiteY41" fmla="*/ 155310 h 725156"/>
                <a:gd name="connsiteX42" fmla="*/ 477528 w 483133"/>
                <a:gd name="connsiteY42" fmla="*/ 104958 h 725156"/>
                <a:gd name="connsiteX43" fmla="*/ 483123 w 483133"/>
                <a:gd name="connsiteY43" fmla="*/ 32227 h 725156"/>
                <a:gd name="connsiteX44" fmla="*/ 461647 w 483133"/>
                <a:gd name="connsiteY44" fmla="*/ 103 h 72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3133" h="725156">
                  <a:moveTo>
                    <a:pt x="461647" y="103"/>
                  </a:moveTo>
                  <a:cubicBezTo>
                    <a:pt x="448472" y="-1160"/>
                    <a:pt x="439809" y="9307"/>
                    <a:pt x="434756" y="26813"/>
                  </a:cubicBezTo>
                  <a:cubicBezTo>
                    <a:pt x="428259" y="49372"/>
                    <a:pt x="425552" y="72653"/>
                    <a:pt x="424830" y="96115"/>
                  </a:cubicBezTo>
                  <a:cubicBezTo>
                    <a:pt x="424108" y="119757"/>
                    <a:pt x="421040" y="142858"/>
                    <a:pt x="414362" y="165597"/>
                  </a:cubicBezTo>
                  <a:cubicBezTo>
                    <a:pt x="411114" y="176967"/>
                    <a:pt x="405700" y="186171"/>
                    <a:pt x="394149" y="190863"/>
                  </a:cubicBezTo>
                  <a:cubicBezTo>
                    <a:pt x="377546" y="197721"/>
                    <a:pt x="364191" y="209633"/>
                    <a:pt x="349933" y="220461"/>
                  </a:cubicBezTo>
                  <a:cubicBezTo>
                    <a:pt x="319613" y="243381"/>
                    <a:pt x="286767" y="255654"/>
                    <a:pt x="247424" y="245005"/>
                  </a:cubicBezTo>
                  <a:cubicBezTo>
                    <a:pt x="222880" y="238328"/>
                    <a:pt x="207720" y="220822"/>
                    <a:pt x="190936" y="204940"/>
                  </a:cubicBezTo>
                  <a:cubicBezTo>
                    <a:pt x="170001" y="184908"/>
                    <a:pt x="160075" y="184006"/>
                    <a:pt x="135892" y="200970"/>
                  </a:cubicBezTo>
                  <a:cubicBezTo>
                    <a:pt x="113693" y="216491"/>
                    <a:pt x="97090" y="237426"/>
                    <a:pt x="79403" y="259083"/>
                  </a:cubicBezTo>
                  <a:cubicBezTo>
                    <a:pt x="73808" y="252947"/>
                    <a:pt x="73989" y="247352"/>
                    <a:pt x="72726" y="241938"/>
                  </a:cubicBezTo>
                  <a:cubicBezTo>
                    <a:pt x="69477" y="227319"/>
                    <a:pt x="66048" y="212520"/>
                    <a:pt x="58107" y="199526"/>
                  </a:cubicBezTo>
                  <a:cubicBezTo>
                    <a:pt x="43489" y="175343"/>
                    <a:pt x="19666" y="176065"/>
                    <a:pt x="5770" y="200970"/>
                  </a:cubicBezTo>
                  <a:cubicBezTo>
                    <a:pt x="536" y="210174"/>
                    <a:pt x="-1268" y="220281"/>
                    <a:pt x="897" y="230929"/>
                  </a:cubicBezTo>
                  <a:cubicBezTo>
                    <a:pt x="11184" y="279837"/>
                    <a:pt x="28690" y="326219"/>
                    <a:pt x="48181" y="371879"/>
                  </a:cubicBezTo>
                  <a:cubicBezTo>
                    <a:pt x="53235" y="383790"/>
                    <a:pt x="62078" y="386316"/>
                    <a:pt x="73448" y="383609"/>
                  </a:cubicBezTo>
                  <a:cubicBezTo>
                    <a:pt x="87344" y="380181"/>
                    <a:pt x="97631" y="375488"/>
                    <a:pt x="101602" y="358163"/>
                  </a:cubicBezTo>
                  <a:cubicBezTo>
                    <a:pt x="110986" y="316834"/>
                    <a:pt x="128131" y="278213"/>
                    <a:pt x="148344" y="240855"/>
                  </a:cubicBezTo>
                  <a:cubicBezTo>
                    <a:pt x="150690" y="236523"/>
                    <a:pt x="153758" y="231831"/>
                    <a:pt x="158812" y="233816"/>
                  </a:cubicBezTo>
                  <a:cubicBezTo>
                    <a:pt x="164948" y="236162"/>
                    <a:pt x="161880" y="241396"/>
                    <a:pt x="160075" y="245547"/>
                  </a:cubicBezTo>
                  <a:cubicBezTo>
                    <a:pt x="155382" y="255834"/>
                    <a:pt x="150871" y="266121"/>
                    <a:pt x="145637" y="276047"/>
                  </a:cubicBezTo>
                  <a:cubicBezTo>
                    <a:pt x="118024" y="329828"/>
                    <a:pt x="103947" y="388302"/>
                    <a:pt x="91676" y="446595"/>
                  </a:cubicBezTo>
                  <a:cubicBezTo>
                    <a:pt x="80847" y="497849"/>
                    <a:pt x="75252" y="550367"/>
                    <a:pt x="69477" y="602524"/>
                  </a:cubicBezTo>
                  <a:cubicBezTo>
                    <a:pt x="66048" y="632302"/>
                    <a:pt x="62800" y="662441"/>
                    <a:pt x="66770" y="692400"/>
                  </a:cubicBezTo>
                  <a:cubicBezTo>
                    <a:pt x="69657" y="714418"/>
                    <a:pt x="78681" y="726329"/>
                    <a:pt x="96368" y="725065"/>
                  </a:cubicBezTo>
                  <a:cubicBezTo>
                    <a:pt x="116220" y="723802"/>
                    <a:pt x="125243" y="709725"/>
                    <a:pt x="126687" y="690415"/>
                  </a:cubicBezTo>
                  <a:cubicBezTo>
                    <a:pt x="127229" y="683015"/>
                    <a:pt x="128492" y="533222"/>
                    <a:pt x="154841" y="477456"/>
                  </a:cubicBezTo>
                  <a:cubicBezTo>
                    <a:pt x="162963" y="459769"/>
                    <a:pt x="175235" y="453272"/>
                    <a:pt x="191658" y="451468"/>
                  </a:cubicBezTo>
                  <a:cubicBezTo>
                    <a:pt x="206637" y="449843"/>
                    <a:pt x="218368" y="457423"/>
                    <a:pt x="223602" y="467530"/>
                  </a:cubicBezTo>
                  <a:cubicBezTo>
                    <a:pt x="239844" y="498030"/>
                    <a:pt x="238762" y="540441"/>
                    <a:pt x="240205" y="574551"/>
                  </a:cubicBezTo>
                  <a:cubicBezTo>
                    <a:pt x="241649" y="609201"/>
                    <a:pt x="244176" y="643852"/>
                    <a:pt x="251214" y="677962"/>
                  </a:cubicBezTo>
                  <a:cubicBezTo>
                    <a:pt x="252838" y="686083"/>
                    <a:pt x="253380" y="694566"/>
                    <a:pt x="257170" y="701965"/>
                  </a:cubicBezTo>
                  <a:cubicBezTo>
                    <a:pt x="263667" y="715501"/>
                    <a:pt x="269081" y="726870"/>
                    <a:pt x="300303" y="720915"/>
                  </a:cubicBezTo>
                  <a:cubicBezTo>
                    <a:pt x="315282" y="715320"/>
                    <a:pt x="310229" y="698897"/>
                    <a:pt x="308966" y="688430"/>
                  </a:cubicBezTo>
                  <a:cubicBezTo>
                    <a:pt x="307522" y="675435"/>
                    <a:pt x="304273" y="662622"/>
                    <a:pt x="302288" y="649628"/>
                  </a:cubicBezTo>
                  <a:cubicBezTo>
                    <a:pt x="292904" y="586642"/>
                    <a:pt x="286407" y="523296"/>
                    <a:pt x="294167" y="459589"/>
                  </a:cubicBezTo>
                  <a:cubicBezTo>
                    <a:pt x="295791" y="446595"/>
                    <a:pt x="298498" y="433781"/>
                    <a:pt x="299761" y="420606"/>
                  </a:cubicBezTo>
                  <a:cubicBezTo>
                    <a:pt x="303552" y="381083"/>
                    <a:pt x="321057" y="345168"/>
                    <a:pt x="330623" y="306908"/>
                  </a:cubicBezTo>
                  <a:cubicBezTo>
                    <a:pt x="331886" y="301855"/>
                    <a:pt x="338202" y="297704"/>
                    <a:pt x="340909" y="302035"/>
                  </a:cubicBezTo>
                  <a:cubicBezTo>
                    <a:pt x="350114" y="315932"/>
                    <a:pt x="356791" y="305464"/>
                    <a:pt x="362566" y="300411"/>
                  </a:cubicBezTo>
                  <a:cubicBezTo>
                    <a:pt x="388013" y="278213"/>
                    <a:pt x="413640" y="256195"/>
                    <a:pt x="438004" y="232734"/>
                  </a:cubicBezTo>
                  <a:cubicBezTo>
                    <a:pt x="459661" y="211979"/>
                    <a:pt x="472114" y="186532"/>
                    <a:pt x="472294" y="155310"/>
                  </a:cubicBezTo>
                  <a:cubicBezTo>
                    <a:pt x="472475" y="138526"/>
                    <a:pt x="476085" y="121742"/>
                    <a:pt x="477528" y="104958"/>
                  </a:cubicBezTo>
                  <a:cubicBezTo>
                    <a:pt x="479874" y="80774"/>
                    <a:pt x="482942" y="56410"/>
                    <a:pt x="483123" y="32227"/>
                  </a:cubicBezTo>
                  <a:cubicBezTo>
                    <a:pt x="483484" y="14541"/>
                    <a:pt x="474280" y="1366"/>
                    <a:pt x="461647" y="103"/>
                  </a:cubicBezTo>
                  <a:close/>
                </a:path>
              </a:pathLst>
            </a:custGeom>
            <a:solidFill>
              <a:srgbClr val="FFFFFF"/>
            </a:solidFill>
            <a:ln w="1804" cap="flat">
              <a:noFill/>
              <a:prstDash val="solid"/>
              <a:miter/>
            </a:ln>
          </p:spPr>
          <p:txBody>
            <a:bodyPr rtlCol="0" anchor="ctr"/>
            <a:lstStyle/>
            <a:p>
              <a:endParaRPr lang="en-US"/>
            </a:p>
          </p:txBody>
        </p:sp>
        <p:sp>
          <p:nvSpPr>
            <p:cNvPr id="53" name="Freeform 1067">
              <a:extLst>
                <a:ext uri="{FF2B5EF4-FFF2-40B4-BE49-F238E27FC236}">
                  <a16:creationId xmlns:a16="http://schemas.microsoft.com/office/drawing/2014/main" id="{4979A4DC-5082-94E3-5719-BAEDF4F8D08E}"/>
                </a:ext>
              </a:extLst>
            </p:cNvPr>
            <p:cNvSpPr/>
            <p:nvPr/>
          </p:nvSpPr>
          <p:spPr>
            <a:xfrm>
              <a:off x="9471030" y="3651524"/>
              <a:ext cx="3255" cy="7222"/>
            </a:xfrm>
            <a:custGeom>
              <a:avLst/>
              <a:gdLst>
                <a:gd name="connsiteX0" fmla="*/ 3256 w 3255"/>
                <a:gd name="connsiteY0" fmla="*/ 0 h 7222"/>
                <a:gd name="connsiteX1" fmla="*/ 8 w 3255"/>
                <a:gd name="connsiteY1" fmla="*/ 7219 h 7222"/>
                <a:gd name="connsiteX2" fmla="*/ 3256 w 3255"/>
                <a:gd name="connsiteY2" fmla="*/ 0 h 7222"/>
              </a:gdLst>
              <a:ahLst/>
              <a:cxnLst>
                <a:cxn ang="0">
                  <a:pos x="connsiteX0" y="connsiteY0"/>
                </a:cxn>
                <a:cxn ang="0">
                  <a:pos x="connsiteX1" y="connsiteY1"/>
                </a:cxn>
                <a:cxn ang="0">
                  <a:pos x="connsiteX2" y="connsiteY2"/>
                </a:cxn>
              </a:cxnLst>
              <a:rect l="l" t="t" r="r" b="b"/>
              <a:pathLst>
                <a:path w="3255" h="7222">
                  <a:moveTo>
                    <a:pt x="3256" y="0"/>
                  </a:moveTo>
                  <a:cubicBezTo>
                    <a:pt x="2895" y="722"/>
                    <a:pt x="-173" y="7399"/>
                    <a:pt x="8" y="7219"/>
                  </a:cubicBezTo>
                  <a:cubicBezTo>
                    <a:pt x="1270" y="6677"/>
                    <a:pt x="2353" y="3429"/>
                    <a:pt x="3256" y="0"/>
                  </a:cubicBezTo>
                  <a:close/>
                </a:path>
              </a:pathLst>
            </a:custGeom>
            <a:solidFill>
              <a:srgbClr val="FFFFFF"/>
            </a:solidFill>
            <a:ln w="1804" cap="flat">
              <a:noFill/>
              <a:prstDash val="solid"/>
              <a:miter/>
            </a:ln>
          </p:spPr>
          <p:txBody>
            <a:bodyPr rtlCol="0" anchor="ctr"/>
            <a:lstStyle/>
            <a:p>
              <a:endParaRPr lang="en-US"/>
            </a:p>
          </p:txBody>
        </p:sp>
        <p:sp>
          <p:nvSpPr>
            <p:cNvPr id="54" name="Freeform 1068">
              <a:extLst>
                <a:ext uri="{FF2B5EF4-FFF2-40B4-BE49-F238E27FC236}">
                  <a16:creationId xmlns:a16="http://schemas.microsoft.com/office/drawing/2014/main" id="{D4C7AFEB-3254-9145-002B-2EC5D08EA54C}"/>
                </a:ext>
              </a:extLst>
            </p:cNvPr>
            <p:cNvSpPr/>
            <p:nvPr/>
          </p:nvSpPr>
          <p:spPr>
            <a:xfrm>
              <a:off x="8280452" y="3886139"/>
              <a:ext cx="838300" cy="384069"/>
            </a:xfrm>
            <a:custGeom>
              <a:avLst/>
              <a:gdLst>
                <a:gd name="connsiteX0" fmla="*/ 802386 w 838300"/>
                <a:gd name="connsiteY0" fmla="*/ 12272 h 384069"/>
                <a:gd name="connsiteX1" fmla="*/ 695546 w 838300"/>
                <a:gd name="connsiteY1" fmla="*/ 44758 h 384069"/>
                <a:gd name="connsiteX2" fmla="*/ 586720 w 838300"/>
                <a:gd name="connsiteY2" fmla="*/ 71829 h 384069"/>
                <a:gd name="connsiteX3" fmla="*/ 379536 w 838300"/>
                <a:gd name="connsiteY3" fmla="*/ 138062 h 384069"/>
                <a:gd name="connsiteX4" fmla="*/ 185166 w 838300"/>
                <a:gd name="connsiteY4" fmla="*/ 192926 h 384069"/>
                <a:gd name="connsiteX5" fmla="*/ 31403 w 838300"/>
                <a:gd name="connsiteY5" fmla="*/ 210252 h 384069"/>
                <a:gd name="connsiteX6" fmla="*/ 181 w 838300"/>
                <a:gd name="connsiteY6" fmla="*/ 205198 h 384069"/>
                <a:gd name="connsiteX7" fmla="*/ 0 w 838300"/>
                <a:gd name="connsiteY7" fmla="*/ 209891 h 384069"/>
                <a:gd name="connsiteX8" fmla="*/ 0 w 838300"/>
                <a:gd name="connsiteY8" fmla="*/ 210071 h 384069"/>
                <a:gd name="connsiteX9" fmla="*/ 0 w 838300"/>
                <a:gd name="connsiteY9" fmla="*/ 212057 h 384069"/>
                <a:gd name="connsiteX10" fmla="*/ 0 w 838300"/>
                <a:gd name="connsiteY10" fmla="*/ 212237 h 384069"/>
                <a:gd name="connsiteX11" fmla="*/ 0 w 838300"/>
                <a:gd name="connsiteY11" fmla="*/ 214403 h 384069"/>
                <a:gd name="connsiteX12" fmla="*/ 0 w 838300"/>
                <a:gd name="connsiteY12" fmla="*/ 214403 h 384069"/>
                <a:gd name="connsiteX13" fmla="*/ 181 w 838300"/>
                <a:gd name="connsiteY13" fmla="*/ 216388 h 384069"/>
                <a:gd name="connsiteX14" fmla="*/ 181 w 838300"/>
                <a:gd name="connsiteY14" fmla="*/ 216749 h 384069"/>
                <a:gd name="connsiteX15" fmla="*/ 722 w 838300"/>
                <a:gd name="connsiteY15" fmla="*/ 220900 h 384069"/>
                <a:gd name="connsiteX16" fmla="*/ 722 w 838300"/>
                <a:gd name="connsiteY16" fmla="*/ 221260 h 384069"/>
                <a:gd name="connsiteX17" fmla="*/ 1083 w 838300"/>
                <a:gd name="connsiteY17" fmla="*/ 223065 h 384069"/>
                <a:gd name="connsiteX18" fmla="*/ 1083 w 838300"/>
                <a:gd name="connsiteY18" fmla="*/ 223427 h 384069"/>
                <a:gd name="connsiteX19" fmla="*/ 1625 w 838300"/>
                <a:gd name="connsiteY19" fmla="*/ 225592 h 384069"/>
                <a:gd name="connsiteX20" fmla="*/ 1625 w 838300"/>
                <a:gd name="connsiteY20" fmla="*/ 225772 h 384069"/>
                <a:gd name="connsiteX21" fmla="*/ 2166 w 838300"/>
                <a:gd name="connsiteY21" fmla="*/ 227758 h 384069"/>
                <a:gd name="connsiteX22" fmla="*/ 2346 w 838300"/>
                <a:gd name="connsiteY22" fmla="*/ 228299 h 384069"/>
                <a:gd name="connsiteX23" fmla="*/ 3971 w 838300"/>
                <a:gd name="connsiteY23" fmla="*/ 233172 h 384069"/>
                <a:gd name="connsiteX24" fmla="*/ 4151 w 838300"/>
                <a:gd name="connsiteY24" fmla="*/ 233713 h 384069"/>
                <a:gd name="connsiteX25" fmla="*/ 5053 w 838300"/>
                <a:gd name="connsiteY25" fmla="*/ 235879 h 384069"/>
                <a:gd name="connsiteX26" fmla="*/ 5234 w 838300"/>
                <a:gd name="connsiteY26" fmla="*/ 236421 h 384069"/>
                <a:gd name="connsiteX27" fmla="*/ 6497 w 838300"/>
                <a:gd name="connsiteY27" fmla="*/ 239128 h 384069"/>
                <a:gd name="connsiteX28" fmla="*/ 6858 w 838300"/>
                <a:gd name="connsiteY28" fmla="*/ 239669 h 384069"/>
                <a:gd name="connsiteX29" fmla="*/ 7941 w 838300"/>
                <a:gd name="connsiteY29" fmla="*/ 242015 h 384069"/>
                <a:gd name="connsiteX30" fmla="*/ 8302 w 838300"/>
                <a:gd name="connsiteY30" fmla="*/ 242917 h 384069"/>
                <a:gd name="connsiteX31" fmla="*/ 9926 w 838300"/>
                <a:gd name="connsiteY31" fmla="*/ 245986 h 384069"/>
                <a:gd name="connsiteX32" fmla="*/ 51255 w 838300"/>
                <a:gd name="connsiteY32" fmla="*/ 353548 h 384069"/>
                <a:gd name="connsiteX33" fmla="*/ 121459 w 838300"/>
                <a:gd name="connsiteY33" fmla="*/ 376288 h 384069"/>
                <a:gd name="connsiteX34" fmla="*/ 162065 w 838300"/>
                <a:gd name="connsiteY34" fmla="*/ 356977 h 384069"/>
                <a:gd name="connsiteX35" fmla="*/ 262770 w 838300"/>
                <a:gd name="connsiteY35" fmla="*/ 313663 h 384069"/>
                <a:gd name="connsiteX36" fmla="*/ 279013 w 838300"/>
                <a:gd name="connsiteY36" fmla="*/ 287675 h 384069"/>
                <a:gd name="connsiteX37" fmla="*/ 351021 w 838300"/>
                <a:gd name="connsiteY37" fmla="*/ 242015 h 384069"/>
                <a:gd name="connsiteX38" fmla="*/ 373942 w 838300"/>
                <a:gd name="connsiteY38" fmla="*/ 259341 h 384069"/>
                <a:gd name="connsiteX39" fmla="*/ 447395 w 838300"/>
                <a:gd name="connsiteY39" fmla="*/ 224690 h 384069"/>
                <a:gd name="connsiteX40" fmla="*/ 468149 w 838300"/>
                <a:gd name="connsiteY40" fmla="*/ 199423 h 384069"/>
                <a:gd name="connsiteX41" fmla="*/ 516696 w 838300"/>
                <a:gd name="connsiteY41" fmla="*/ 118030 h 384069"/>
                <a:gd name="connsiteX42" fmla="*/ 638336 w 838300"/>
                <a:gd name="connsiteY42" fmla="*/ 113518 h 384069"/>
                <a:gd name="connsiteX43" fmla="*/ 670460 w 838300"/>
                <a:gd name="connsiteY43" fmla="*/ 122722 h 384069"/>
                <a:gd name="connsiteX44" fmla="*/ 696268 w 838300"/>
                <a:gd name="connsiteY44" fmla="*/ 111352 h 384069"/>
                <a:gd name="connsiteX45" fmla="*/ 717744 w 838300"/>
                <a:gd name="connsiteY45" fmla="*/ 88251 h 384069"/>
                <a:gd name="connsiteX46" fmla="*/ 777481 w 838300"/>
                <a:gd name="connsiteY46" fmla="*/ 64248 h 384069"/>
                <a:gd name="connsiteX47" fmla="*/ 822238 w 838300"/>
                <a:gd name="connsiteY47" fmla="*/ 58473 h 384069"/>
                <a:gd name="connsiteX48" fmla="*/ 830901 w 838300"/>
                <a:gd name="connsiteY48" fmla="*/ 28876 h 384069"/>
                <a:gd name="connsiteX49" fmla="*/ 832164 w 838300"/>
                <a:gd name="connsiteY49" fmla="*/ 17687 h 384069"/>
                <a:gd name="connsiteX50" fmla="*/ 833067 w 838300"/>
                <a:gd name="connsiteY50" fmla="*/ 13355 h 384069"/>
                <a:gd name="connsiteX51" fmla="*/ 833428 w 838300"/>
                <a:gd name="connsiteY51" fmla="*/ 12092 h 384069"/>
                <a:gd name="connsiteX52" fmla="*/ 834330 w 838300"/>
                <a:gd name="connsiteY52" fmla="*/ 9024 h 384069"/>
                <a:gd name="connsiteX53" fmla="*/ 834691 w 838300"/>
                <a:gd name="connsiteY53" fmla="*/ 7941 h 384069"/>
                <a:gd name="connsiteX54" fmla="*/ 836135 w 838300"/>
                <a:gd name="connsiteY54" fmla="*/ 4512 h 384069"/>
                <a:gd name="connsiteX55" fmla="*/ 836315 w 838300"/>
                <a:gd name="connsiteY55" fmla="*/ 3970 h 384069"/>
                <a:gd name="connsiteX56" fmla="*/ 838300 w 838300"/>
                <a:gd name="connsiteY56" fmla="*/ 0 h 384069"/>
                <a:gd name="connsiteX57" fmla="*/ 838300 w 838300"/>
                <a:gd name="connsiteY57" fmla="*/ 0 h 384069"/>
                <a:gd name="connsiteX58" fmla="*/ 802386 w 838300"/>
                <a:gd name="connsiteY58" fmla="*/ 12272 h 38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38300" h="384069">
                  <a:moveTo>
                    <a:pt x="802386" y="12272"/>
                  </a:moveTo>
                  <a:cubicBezTo>
                    <a:pt x="767013" y="23822"/>
                    <a:pt x="731460" y="34832"/>
                    <a:pt x="695546" y="44758"/>
                  </a:cubicBezTo>
                  <a:cubicBezTo>
                    <a:pt x="659451" y="54684"/>
                    <a:pt x="622815" y="62083"/>
                    <a:pt x="586720" y="71829"/>
                  </a:cubicBezTo>
                  <a:cubicBezTo>
                    <a:pt x="516696" y="90778"/>
                    <a:pt x="448297" y="115142"/>
                    <a:pt x="379536" y="138062"/>
                  </a:cubicBezTo>
                  <a:cubicBezTo>
                    <a:pt x="315468" y="159358"/>
                    <a:pt x="251039" y="177767"/>
                    <a:pt x="185166" y="192926"/>
                  </a:cubicBezTo>
                  <a:cubicBezTo>
                    <a:pt x="135536" y="204296"/>
                    <a:pt x="82657" y="215666"/>
                    <a:pt x="31403" y="210252"/>
                  </a:cubicBezTo>
                  <a:cubicBezTo>
                    <a:pt x="20935" y="209169"/>
                    <a:pt x="10287" y="207545"/>
                    <a:pt x="181" y="205198"/>
                  </a:cubicBezTo>
                  <a:cubicBezTo>
                    <a:pt x="0" y="206823"/>
                    <a:pt x="0" y="208447"/>
                    <a:pt x="0" y="209891"/>
                  </a:cubicBezTo>
                  <a:cubicBezTo>
                    <a:pt x="0" y="209891"/>
                    <a:pt x="0" y="210071"/>
                    <a:pt x="0" y="210071"/>
                  </a:cubicBezTo>
                  <a:cubicBezTo>
                    <a:pt x="0" y="210793"/>
                    <a:pt x="0" y="211334"/>
                    <a:pt x="0" y="212057"/>
                  </a:cubicBezTo>
                  <a:cubicBezTo>
                    <a:pt x="0" y="212057"/>
                    <a:pt x="0" y="212237"/>
                    <a:pt x="0" y="212237"/>
                  </a:cubicBezTo>
                  <a:cubicBezTo>
                    <a:pt x="0" y="212959"/>
                    <a:pt x="0" y="213681"/>
                    <a:pt x="0" y="214403"/>
                  </a:cubicBezTo>
                  <a:cubicBezTo>
                    <a:pt x="0" y="214403"/>
                    <a:pt x="0" y="214403"/>
                    <a:pt x="0" y="214403"/>
                  </a:cubicBezTo>
                  <a:cubicBezTo>
                    <a:pt x="0" y="215125"/>
                    <a:pt x="0" y="215666"/>
                    <a:pt x="181" y="216388"/>
                  </a:cubicBezTo>
                  <a:cubicBezTo>
                    <a:pt x="181" y="216568"/>
                    <a:pt x="181" y="216568"/>
                    <a:pt x="181" y="216749"/>
                  </a:cubicBezTo>
                  <a:cubicBezTo>
                    <a:pt x="361" y="218193"/>
                    <a:pt x="361" y="219456"/>
                    <a:pt x="722" y="220900"/>
                  </a:cubicBezTo>
                  <a:cubicBezTo>
                    <a:pt x="722" y="221080"/>
                    <a:pt x="722" y="221080"/>
                    <a:pt x="722" y="221260"/>
                  </a:cubicBezTo>
                  <a:cubicBezTo>
                    <a:pt x="902" y="221802"/>
                    <a:pt x="902" y="222524"/>
                    <a:pt x="1083" y="223065"/>
                  </a:cubicBezTo>
                  <a:cubicBezTo>
                    <a:pt x="1083" y="223246"/>
                    <a:pt x="1083" y="223246"/>
                    <a:pt x="1083" y="223427"/>
                  </a:cubicBezTo>
                  <a:cubicBezTo>
                    <a:pt x="1264" y="224148"/>
                    <a:pt x="1444" y="224870"/>
                    <a:pt x="1625" y="225592"/>
                  </a:cubicBezTo>
                  <a:cubicBezTo>
                    <a:pt x="1625" y="225592"/>
                    <a:pt x="1625" y="225772"/>
                    <a:pt x="1625" y="225772"/>
                  </a:cubicBezTo>
                  <a:cubicBezTo>
                    <a:pt x="1805" y="226494"/>
                    <a:pt x="1985" y="227036"/>
                    <a:pt x="2166" y="227758"/>
                  </a:cubicBezTo>
                  <a:cubicBezTo>
                    <a:pt x="2166" y="227938"/>
                    <a:pt x="2346" y="228119"/>
                    <a:pt x="2346" y="228299"/>
                  </a:cubicBezTo>
                  <a:cubicBezTo>
                    <a:pt x="2888" y="229743"/>
                    <a:pt x="3429" y="231367"/>
                    <a:pt x="3971" y="233172"/>
                  </a:cubicBezTo>
                  <a:cubicBezTo>
                    <a:pt x="3971" y="233353"/>
                    <a:pt x="4151" y="233533"/>
                    <a:pt x="4151" y="233713"/>
                  </a:cubicBezTo>
                  <a:cubicBezTo>
                    <a:pt x="4512" y="234435"/>
                    <a:pt x="4692" y="235157"/>
                    <a:pt x="5053" y="235879"/>
                  </a:cubicBezTo>
                  <a:cubicBezTo>
                    <a:pt x="5053" y="236060"/>
                    <a:pt x="5234" y="236240"/>
                    <a:pt x="5234" y="236421"/>
                  </a:cubicBezTo>
                  <a:cubicBezTo>
                    <a:pt x="5595" y="237323"/>
                    <a:pt x="5956" y="238225"/>
                    <a:pt x="6497" y="239128"/>
                  </a:cubicBezTo>
                  <a:cubicBezTo>
                    <a:pt x="6497" y="239308"/>
                    <a:pt x="6678" y="239488"/>
                    <a:pt x="6858" y="239669"/>
                  </a:cubicBezTo>
                  <a:cubicBezTo>
                    <a:pt x="7219" y="240391"/>
                    <a:pt x="7580" y="241293"/>
                    <a:pt x="7941" y="242015"/>
                  </a:cubicBezTo>
                  <a:cubicBezTo>
                    <a:pt x="8121" y="242376"/>
                    <a:pt x="8121" y="242556"/>
                    <a:pt x="8302" y="242917"/>
                  </a:cubicBezTo>
                  <a:cubicBezTo>
                    <a:pt x="8843" y="244000"/>
                    <a:pt x="9385" y="244903"/>
                    <a:pt x="9926" y="245986"/>
                  </a:cubicBezTo>
                  <a:cubicBezTo>
                    <a:pt x="27432" y="280276"/>
                    <a:pt x="33749" y="319078"/>
                    <a:pt x="51255" y="353548"/>
                  </a:cubicBezTo>
                  <a:cubicBezTo>
                    <a:pt x="66414" y="383326"/>
                    <a:pt x="91681" y="392169"/>
                    <a:pt x="121459" y="376288"/>
                  </a:cubicBezTo>
                  <a:cubicBezTo>
                    <a:pt x="134814" y="369249"/>
                    <a:pt x="148891" y="363835"/>
                    <a:pt x="162065" y="356977"/>
                  </a:cubicBezTo>
                  <a:cubicBezTo>
                    <a:pt x="194371" y="339832"/>
                    <a:pt x="231187" y="332974"/>
                    <a:pt x="262770" y="313663"/>
                  </a:cubicBezTo>
                  <a:cubicBezTo>
                    <a:pt x="273598" y="307166"/>
                    <a:pt x="278471" y="301030"/>
                    <a:pt x="279013" y="287675"/>
                  </a:cubicBezTo>
                  <a:cubicBezTo>
                    <a:pt x="280276" y="252843"/>
                    <a:pt x="319258" y="227397"/>
                    <a:pt x="351021" y="242015"/>
                  </a:cubicBezTo>
                  <a:cubicBezTo>
                    <a:pt x="364918" y="248512"/>
                    <a:pt x="361670" y="262950"/>
                    <a:pt x="373942" y="259341"/>
                  </a:cubicBezTo>
                  <a:cubicBezTo>
                    <a:pt x="393794" y="253566"/>
                    <a:pt x="424113" y="234435"/>
                    <a:pt x="447395" y="224690"/>
                  </a:cubicBezTo>
                  <a:cubicBezTo>
                    <a:pt x="463457" y="214764"/>
                    <a:pt x="467247" y="212959"/>
                    <a:pt x="468149" y="199423"/>
                  </a:cubicBezTo>
                  <a:cubicBezTo>
                    <a:pt x="470495" y="165675"/>
                    <a:pt x="488181" y="134272"/>
                    <a:pt x="516696" y="118030"/>
                  </a:cubicBezTo>
                  <a:cubicBezTo>
                    <a:pt x="556220" y="95651"/>
                    <a:pt x="597007" y="87891"/>
                    <a:pt x="638336" y="113518"/>
                  </a:cubicBezTo>
                  <a:cubicBezTo>
                    <a:pt x="648984" y="120195"/>
                    <a:pt x="659451" y="127595"/>
                    <a:pt x="670460" y="122722"/>
                  </a:cubicBezTo>
                  <a:cubicBezTo>
                    <a:pt x="679123" y="118932"/>
                    <a:pt x="687244" y="113879"/>
                    <a:pt x="696268" y="111352"/>
                  </a:cubicBezTo>
                  <a:cubicBezTo>
                    <a:pt x="708721" y="107923"/>
                    <a:pt x="713773" y="99982"/>
                    <a:pt x="717744" y="88251"/>
                  </a:cubicBezTo>
                  <a:cubicBezTo>
                    <a:pt x="727850" y="58473"/>
                    <a:pt x="748063" y="51074"/>
                    <a:pt x="777481" y="64248"/>
                  </a:cubicBezTo>
                  <a:cubicBezTo>
                    <a:pt x="795709" y="72370"/>
                    <a:pt x="806898" y="64248"/>
                    <a:pt x="822238" y="58473"/>
                  </a:cubicBezTo>
                  <a:cubicBezTo>
                    <a:pt x="837037" y="52879"/>
                    <a:pt x="828194" y="38802"/>
                    <a:pt x="830901" y="28876"/>
                  </a:cubicBezTo>
                  <a:cubicBezTo>
                    <a:pt x="831803" y="25266"/>
                    <a:pt x="831443" y="21476"/>
                    <a:pt x="832164" y="17687"/>
                  </a:cubicBezTo>
                  <a:cubicBezTo>
                    <a:pt x="832525" y="16243"/>
                    <a:pt x="832706" y="14799"/>
                    <a:pt x="833067" y="13355"/>
                  </a:cubicBezTo>
                  <a:cubicBezTo>
                    <a:pt x="833247" y="12994"/>
                    <a:pt x="833247" y="12633"/>
                    <a:pt x="833428" y="12092"/>
                  </a:cubicBezTo>
                  <a:cubicBezTo>
                    <a:pt x="833788" y="11009"/>
                    <a:pt x="833969" y="10106"/>
                    <a:pt x="834330" y="9024"/>
                  </a:cubicBezTo>
                  <a:cubicBezTo>
                    <a:pt x="834511" y="8663"/>
                    <a:pt x="834511" y="8302"/>
                    <a:pt x="834691" y="7941"/>
                  </a:cubicBezTo>
                  <a:cubicBezTo>
                    <a:pt x="835052" y="6858"/>
                    <a:pt x="835593" y="5594"/>
                    <a:pt x="836135" y="4512"/>
                  </a:cubicBezTo>
                  <a:cubicBezTo>
                    <a:pt x="836135" y="4331"/>
                    <a:pt x="836315" y="4151"/>
                    <a:pt x="836315" y="3970"/>
                  </a:cubicBezTo>
                  <a:cubicBezTo>
                    <a:pt x="836857" y="2707"/>
                    <a:pt x="837579" y="1263"/>
                    <a:pt x="838300" y="0"/>
                  </a:cubicBezTo>
                  <a:lnTo>
                    <a:pt x="838300" y="0"/>
                  </a:lnTo>
                  <a:cubicBezTo>
                    <a:pt x="826389" y="4331"/>
                    <a:pt x="814478" y="8302"/>
                    <a:pt x="802386" y="12272"/>
                  </a:cubicBezTo>
                  <a:close/>
                </a:path>
              </a:pathLst>
            </a:custGeom>
            <a:solidFill>
              <a:srgbClr val="FFFFFF"/>
            </a:solidFill>
            <a:ln w="1804" cap="flat">
              <a:noFill/>
              <a:prstDash val="solid"/>
              <a:miter/>
            </a:ln>
          </p:spPr>
          <p:txBody>
            <a:bodyPr rtlCol="0" anchor="ctr"/>
            <a:lstStyle/>
            <a:p>
              <a:endParaRPr lang="en-US"/>
            </a:p>
          </p:txBody>
        </p:sp>
        <p:sp>
          <p:nvSpPr>
            <p:cNvPr id="55" name="Freeform 1069">
              <a:extLst>
                <a:ext uri="{FF2B5EF4-FFF2-40B4-BE49-F238E27FC236}">
                  <a16:creationId xmlns:a16="http://schemas.microsoft.com/office/drawing/2014/main" id="{4E1B1E5D-B23A-E7B4-C34A-A6F848C6DB37}"/>
                </a:ext>
              </a:extLst>
            </p:cNvPr>
            <p:cNvSpPr/>
            <p:nvPr/>
          </p:nvSpPr>
          <p:spPr>
            <a:xfrm>
              <a:off x="9166759" y="3514003"/>
              <a:ext cx="513929" cy="388756"/>
            </a:xfrm>
            <a:custGeom>
              <a:avLst/>
              <a:gdLst>
                <a:gd name="connsiteX0" fmla="*/ 469412 w 513929"/>
                <a:gd name="connsiteY0" fmla="*/ 36817 h 388756"/>
                <a:gd name="connsiteX1" fmla="*/ 467246 w 513929"/>
                <a:gd name="connsiteY1" fmla="*/ 36095 h 388756"/>
                <a:gd name="connsiteX2" fmla="*/ 466344 w 513929"/>
                <a:gd name="connsiteY2" fmla="*/ 35734 h 388756"/>
                <a:gd name="connsiteX3" fmla="*/ 464900 w 513929"/>
                <a:gd name="connsiteY3" fmla="*/ 35192 h 388756"/>
                <a:gd name="connsiteX4" fmla="*/ 463817 w 513929"/>
                <a:gd name="connsiteY4" fmla="*/ 34832 h 388756"/>
                <a:gd name="connsiteX5" fmla="*/ 462374 w 513929"/>
                <a:gd name="connsiteY5" fmla="*/ 34470 h 388756"/>
                <a:gd name="connsiteX6" fmla="*/ 461110 w 513929"/>
                <a:gd name="connsiteY6" fmla="*/ 34110 h 388756"/>
                <a:gd name="connsiteX7" fmla="*/ 459486 w 513929"/>
                <a:gd name="connsiteY7" fmla="*/ 33568 h 388756"/>
                <a:gd name="connsiteX8" fmla="*/ 458223 w 513929"/>
                <a:gd name="connsiteY8" fmla="*/ 33207 h 388756"/>
                <a:gd name="connsiteX9" fmla="*/ 456598 w 513929"/>
                <a:gd name="connsiteY9" fmla="*/ 32666 h 388756"/>
                <a:gd name="connsiteX10" fmla="*/ 455155 w 513929"/>
                <a:gd name="connsiteY10" fmla="*/ 32124 h 388756"/>
                <a:gd name="connsiteX11" fmla="*/ 453711 w 513929"/>
                <a:gd name="connsiteY11" fmla="*/ 31763 h 388756"/>
                <a:gd name="connsiteX12" fmla="*/ 452087 w 513929"/>
                <a:gd name="connsiteY12" fmla="*/ 31222 h 388756"/>
                <a:gd name="connsiteX13" fmla="*/ 450823 w 513929"/>
                <a:gd name="connsiteY13" fmla="*/ 30861 h 388756"/>
                <a:gd name="connsiteX14" fmla="*/ 449018 w 513929"/>
                <a:gd name="connsiteY14" fmla="*/ 30320 h 388756"/>
                <a:gd name="connsiteX15" fmla="*/ 447755 w 513929"/>
                <a:gd name="connsiteY15" fmla="*/ 29959 h 388756"/>
                <a:gd name="connsiteX16" fmla="*/ 445770 w 513929"/>
                <a:gd name="connsiteY16" fmla="*/ 29417 h 388756"/>
                <a:gd name="connsiteX17" fmla="*/ 444506 w 513929"/>
                <a:gd name="connsiteY17" fmla="*/ 29056 h 388756"/>
                <a:gd name="connsiteX18" fmla="*/ 442161 w 513929"/>
                <a:gd name="connsiteY18" fmla="*/ 28335 h 388756"/>
                <a:gd name="connsiteX19" fmla="*/ 440897 w 513929"/>
                <a:gd name="connsiteY19" fmla="*/ 27973 h 388756"/>
                <a:gd name="connsiteX20" fmla="*/ 438551 w 513929"/>
                <a:gd name="connsiteY20" fmla="*/ 27251 h 388756"/>
                <a:gd name="connsiteX21" fmla="*/ 437468 w 513929"/>
                <a:gd name="connsiteY21" fmla="*/ 26891 h 388756"/>
                <a:gd name="connsiteX22" fmla="*/ 423933 w 513929"/>
                <a:gd name="connsiteY22" fmla="*/ 22740 h 388756"/>
                <a:gd name="connsiteX23" fmla="*/ 423391 w 513929"/>
                <a:gd name="connsiteY23" fmla="*/ 22559 h 388756"/>
                <a:gd name="connsiteX24" fmla="*/ 419963 w 513929"/>
                <a:gd name="connsiteY24" fmla="*/ 21476 h 388756"/>
                <a:gd name="connsiteX25" fmla="*/ 419240 w 513929"/>
                <a:gd name="connsiteY25" fmla="*/ 21296 h 388756"/>
                <a:gd name="connsiteX26" fmla="*/ 415811 w 513929"/>
                <a:gd name="connsiteY26" fmla="*/ 20213 h 388756"/>
                <a:gd name="connsiteX27" fmla="*/ 415089 w 513929"/>
                <a:gd name="connsiteY27" fmla="*/ 20033 h 388756"/>
                <a:gd name="connsiteX28" fmla="*/ 411480 w 513929"/>
                <a:gd name="connsiteY28" fmla="*/ 18950 h 388756"/>
                <a:gd name="connsiteX29" fmla="*/ 410939 w 513929"/>
                <a:gd name="connsiteY29" fmla="*/ 18769 h 388756"/>
                <a:gd name="connsiteX30" fmla="*/ 407329 w 513929"/>
                <a:gd name="connsiteY30" fmla="*/ 17687 h 388756"/>
                <a:gd name="connsiteX31" fmla="*/ 406607 w 513929"/>
                <a:gd name="connsiteY31" fmla="*/ 17506 h 388756"/>
                <a:gd name="connsiteX32" fmla="*/ 402818 w 513929"/>
                <a:gd name="connsiteY32" fmla="*/ 16423 h 388756"/>
                <a:gd name="connsiteX33" fmla="*/ 402818 w 513929"/>
                <a:gd name="connsiteY33" fmla="*/ 16423 h 388756"/>
                <a:gd name="connsiteX34" fmla="*/ 371595 w 513929"/>
                <a:gd name="connsiteY34" fmla="*/ 7039 h 388756"/>
                <a:gd name="connsiteX35" fmla="*/ 371235 w 513929"/>
                <a:gd name="connsiteY35" fmla="*/ 6858 h 388756"/>
                <a:gd name="connsiteX36" fmla="*/ 366903 w 513929"/>
                <a:gd name="connsiteY36" fmla="*/ 5595 h 388756"/>
                <a:gd name="connsiteX37" fmla="*/ 366542 w 513929"/>
                <a:gd name="connsiteY37" fmla="*/ 5414 h 388756"/>
                <a:gd name="connsiteX38" fmla="*/ 362211 w 513929"/>
                <a:gd name="connsiteY38" fmla="*/ 4151 h 388756"/>
                <a:gd name="connsiteX39" fmla="*/ 361850 w 513929"/>
                <a:gd name="connsiteY39" fmla="*/ 3971 h 388756"/>
                <a:gd name="connsiteX40" fmla="*/ 357699 w 513929"/>
                <a:gd name="connsiteY40" fmla="*/ 2707 h 388756"/>
                <a:gd name="connsiteX41" fmla="*/ 356797 w 513929"/>
                <a:gd name="connsiteY41" fmla="*/ 2527 h 388756"/>
                <a:gd name="connsiteX42" fmla="*/ 352826 w 513929"/>
                <a:gd name="connsiteY42" fmla="*/ 1263 h 388756"/>
                <a:gd name="connsiteX43" fmla="*/ 352104 w 513929"/>
                <a:gd name="connsiteY43" fmla="*/ 1083 h 388756"/>
                <a:gd name="connsiteX44" fmla="*/ 348134 w 513929"/>
                <a:gd name="connsiteY44" fmla="*/ 0 h 388756"/>
                <a:gd name="connsiteX45" fmla="*/ 347773 w 513929"/>
                <a:gd name="connsiteY45" fmla="*/ 0 h 388756"/>
                <a:gd name="connsiteX46" fmla="*/ 397403 w 513929"/>
                <a:gd name="connsiteY46" fmla="*/ 161704 h 388756"/>
                <a:gd name="connsiteX47" fmla="*/ 351743 w 513929"/>
                <a:gd name="connsiteY47" fmla="*/ 232631 h 388756"/>
                <a:gd name="connsiteX48" fmla="*/ 277388 w 513929"/>
                <a:gd name="connsiteY48" fmla="*/ 273959 h 388756"/>
                <a:gd name="connsiteX49" fmla="*/ 211154 w 513929"/>
                <a:gd name="connsiteY49" fmla="*/ 292368 h 388756"/>
                <a:gd name="connsiteX50" fmla="*/ 130843 w 513929"/>
                <a:gd name="connsiteY50" fmla="*/ 313663 h 388756"/>
                <a:gd name="connsiteX51" fmla="*/ 0 w 513929"/>
                <a:gd name="connsiteY51" fmla="*/ 356255 h 388756"/>
                <a:gd name="connsiteX52" fmla="*/ 12092 w 513929"/>
                <a:gd name="connsiteY52" fmla="*/ 370874 h 388756"/>
                <a:gd name="connsiteX53" fmla="*/ 13536 w 513929"/>
                <a:gd name="connsiteY53" fmla="*/ 373400 h 388756"/>
                <a:gd name="connsiteX54" fmla="*/ 33568 w 513929"/>
                <a:gd name="connsiteY54" fmla="*/ 386936 h 388756"/>
                <a:gd name="connsiteX55" fmla="*/ 172352 w 513929"/>
                <a:gd name="connsiteY55" fmla="*/ 327199 h 388756"/>
                <a:gd name="connsiteX56" fmla="*/ 206642 w 513929"/>
                <a:gd name="connsiteY56" fmla="*/ 319980 h 388756"/>
                <a:gd name="connsiteX57" fmla="*/ 301030 w 513929"/>
                <a:gd name="connsiteY57" fmla="*/ 291645 h 388756"/>
                <a:gd name="connsiteX58" fmla="*/ 318355 w 513929"/>
                <a:gd name="connsiteY58" fmla="*/ 338749 h 388756"/>
                <a:gd name="connsiteX59" fmla="*/ 352285 w 513929"/>
                <a:gd name="connsiteY59" fmla="*/ 342359 h 388756"/>
                <a:gd name="connsiteX60" fmla="*/ 497566 w 513929"/>
                <a:gd name="connsiteY60" fmla="*/ 115142 h 388756"/>
                <a:gd name="connsiteX61" fmla="*/ 469412 w 513929"/>
                <a:gd name="connsiteY61" fmla="*/ 36817 h 38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13929" h="388756">
                  <a:moveTo>
                    <a:pt x="469412" y="36817"/>
                  </a:moveTo>
                  <a:cubicBezTo>
                    <a:pt x="468691" y="36636"/>
                    <a:pt x="467968" y="36275"/>
                    <a:pt x="467246" y="36095"/>
                  </a:cubicBezTo>
                  <a:cubicBezTo>
                    <a:pt x="466886" y="36095"/>
                    <a:pt x="466705" y="35914"/>
                    <a:pt x="466344" y="35734"/>
                  </a:cubicBezTo>
                  <a:cubicBezTo>
                    <a:pt x="465803" y="35553"/>
                    <a:pt x="465441" y="35373"/>
                    <a:pt x="464900" y="35192"/>
                  </a:cubicBezTo>
                  <a:cubicBezTo>
                    <a:pt x="464539" y="35012"/>
                    <a:pt x="464179" y="35012"/>
                    <a:pt x="463817" y="34832"/>
                  </a:cubicBezTo>
                  <a:cubicBezTo>
                    <a:pt x="463276" y="34651"/>
                    <a:pt x="462915" y="34470"/>
                    <a:pt x="462374" y="34470"/>
                  </a:cubicBezTo>
                  <a:cubicBezTo>
                    <a:pt x="462013" y="34290"/>
                    <a:pt x="461651" y="34290"/>
                    <a:pt x="461110" y="34110"/>
                  </a:cubicBezTo>
                  <a:cubicBezTo>
                    <a:pt x="460569" y="33929"/>
                    <a:pt x="460027" y="33749"/>
                    <a:pt x="459486" y="33568"/>
                  </a:cubicBezTo>
                  <a:cubicBezTo>
                    <a:pt x="459125" y="33388"/>
                    <a:pt x="458764" y="33388"/>
                    <a:pt x="458223" y="33207"/>
                  </a:cubicBezTo>
                  <a:cubicBezTo>
                    <a:pt x="457681" y="33027"/>
                    <a:pt x="457139" y="32846"/>
                    <a:pt x="456598" y="32666"/>
                  </a:cubicBezTo>
                  <a:cubicBezTo>
                    <a:pt x="456057" y="32485"/>
                    <a:pt x="455696" y="32305"/>
                    <a:pt x="455155" y="32124"/>
                  </a:cubicBezTo>
                  <a:cubicBezTo>
                    <a:pt x="454613" y="31944"/>
                    <a:pt x="454253" y="31763"/>
                    <a:pt x="453711" y="31763"/>
                  </a:cubicBezTo>
                  <a:cubicBezTo>
                    <a:pt x="453170" y="31583"/>
                    <a:pt x="452628" y="31402"/>
                    <a:pt x="452087" y="31222"/>
                  </a:cubicBezTo>
                  <a:cubicBezTo>
                    <a:pt x="451725" y="31042"/>
                    <a:pt x="451184" y="30861"/>
                    <a:pt x="450823" y="30861"/>
                  </a:cubicBezTo>
                  <a:cubicBezTo>
                    <a:pt x="450282" y="30681"/>
                    <a:pt x="449560" y="30500"/>
                    <a:pt x="449018" y="30320"/>
                  </a:cubicBezTo>
                  <a:cubicBezTo>
                    <a:pt x="448658" y="30139"/>
                    <a:pt x="448116" y="29959"/>
                    <a:pt x="447755" y="29959"/>
                  </a:cubicBezTo>
                  <a:cubicBezTo>
                    <a:pt x="447034" y="29778"/>
                    <a:pt x="446492" y="29598"/>
                    <a:pt x="445770" y="29417"/>
                  </a:cubicBezTo>
                  <a:cubicBezTo>
                    <a:pt x="445409" y="29237"/>
                    <a:pt x="445048" y="29237"/>
                    <a:pt x="444506" y="29056"/>
                  </a:cubicBezTo>
                  <a:cubicBezTo>
                    <a:pt x="443785" y="28876"/>
                    <a:pt x="443063" y="28515"/>
                    <a:pt x="442161" y="28335"/>
                  </a:cubicBezTo>
                  <a:cubicBezTo>
                    <a:pt x="441799" y="28154"/>
                    <a:pt x="441439" y="28154"/>
                    <a:pt x="440897" y="27973"/>
                  </a:cubicBezTo>
                  <a:cubicBezTo>
                    <a:pt x="440175" y="27793"/>
                    <a:pt x="439453" y="27432"/>
                    <a:pt x="438551" y="27251"/>
                  </a:cubicBezTo>
                  <a:cubicBezTo>
                    <a:pt x="438190" y="27071"/>
                    <a:pt x="437829" y="27071"/>
                    <a:pt x="437468" y="26891"/>
                  </a:cubicBezTo>
                  <a:cubicBezTo>
                    <a:pt x="433137" y="25627"/>
                    <a:pt x="428625" y="24184"/>
                    <a:pt x="423933" y="22740"/>
                  </a:cubicBezTo>
                  <a:cubicBezTo>
                    <a:pt x="423752" y="22740"/>
                    <a:pt x="423572" y="22559"/>
                    <a:pt x="423391" y="22559"/>
                  </a:cubicBezTo>
                  <a:cubicBezTo>
                    <a:pt x="422308" y="22198"/>
                    <a:pt x="421225" y="21837"/>
                    <a:pt x="419963" y="21476"/>
                  </a:cubicBezTo>
                  <a:cubicBezTo>
                    <a:pt x="419782" y="21476"/>
                    <a:pt x="419421" y="21296"/>
                    <a:pt x="419240" y="21296"/>
                  </a:cubicBezTo>
                  <a:cubicBezTo>
                    <a:pt x="418158" y="20935"/>
                    <a:pt x="416894" y="20574"/>
                    <a:pt x="415811" y="20213"/>
                  </a:cubicBezTo>
                  <a:cubicBezTo>
                    <a:pt x="415631" y="20213"/>
                    <a:pt x="415270" y="20033"/>
                    <a:pt x="415089" y="20033"/>
                  </a:cubicBezTo>
                  <a:cubicBezTo>
                    <a:pt x="413826" y="19672"/>
                    <a:pt x="412744" y="19311"/>
                    <a:pt x="411480" y="18950"/>
                  </a:cubicBezTo>
                  <a:cubicBezTo>
                    <a:pt x="411299" y="18950"/>
                    <a:pt x="411119" y="18769"/>
                    <a:pt x="410939" y="18769"/>
                  </a:cubicBezTo>
                  <a:cubicBezTo>
                    <a:pt x="409675" y="18408"/>
                    <a:pt x="408412" y="18047"/>
                    <a:pt x="407329" y="17687"/>
                  </a:cubicBezTo>
                  <a:cubicBezTo>
                    <a:pt x="407149" y="17687"/>
                    <a:pt x="406968" y="17506"/>
                    <a:pt x="406607" y="17506"/>
                  </a:cubicBezTo>
                  <a:cubicBezTo>
                    <a:pt x="405344" y="17145"/>
                    <a:pt x="404080" y="16784"/>
                    <a:pt x="402818" y="16423"/>
                  </a:cubicBezTo>
                  <a:cubicBezTo>
                    <a:pt x="402818" y="16423"/>
                    <a:pt x="402818" y="16423"/>
                    <a:pt x="402818" y="16423"/>
                  </a:cubicBezTo>
                  <a:cubicBezTo>
                    <a:pt x="392892" y="13355"/>
                    <a:pt x="382424" y="10287"/>
                    <a:pt x="371595" y="7039"/>
                  </a:cubicBezTo>
                  <a:cubicBezTo>
                    <a:pt x="371414" y="7039"/>
                    <a:pt x="371414" y="7039"/>
                    <a:pt x="371235" y="6858"/>
                  </a:cubicBezTo>
                  <a:cubicBezTo>
                    <a:pt x="369790" y="6497"/>
                    <a:pt x="368347" y="5956"/>
                    <a:pt x="366903" y="5595"/>
                  </a:cubicBezTo>
                  <a:cubicBezTo>
                    <a:pt x="366723" y="5595"/>
                    <a:pt x="366723" y="5595"/>
                    <a:pt x="366542" y="5414"/>
                  </a:cubicBezTo>
                  <a:cubicBezTo>
                    <a:pt x="365098" y="5053"/>
                    <a:pt x="363654" y="4512"/>
                    <a:pt x="362211" y="4151"/>
                  </a:cubicBezTo>
                  <a:cubicBezTo>
                    <a:pt x="362030" y="4151"/>
                    <a:pt x="362030" y="4151"/>
                    <a:pt x="361850" y="3971"/>
                  </a:cubicBezTo>
                  <a:cubicBezTo>
                    <a:pt x="360406" y="3609"/>
                    <a:pt x="359143" y="3068"/>
                    <a:pt x="357699" y="2707"/>
                  </a:cubicBezTo>
                  <a:cubicBezTo>
                    <a:pt x="357338" y="2707"/>
                    <a:pt x="357157" y="2527"/>
                    <a:pt x="356797" y="2527"/>
                  </a:cubicBezTo>
                  <a:cubicBezTo>
                    <a:pt x="355533" y="2166"/>
                    <a:pt x="354090" y="1805"/>
                    <a:pt x="352826" y="1263"/>
                  </a:cubicBezTo>
                  <a:cubicBezTo>
                    <a:pt x="352645" y="1263"/>
                    <a:pt x="352285" y="1083"/>
                    <a:pt x="352104" y="1083"/>
                  </a:cubicBezTo>
                  <a:cubicBezTo>
                    <a:pt x="350841" y="722"/>
                    <a:pt x="349397" y="361"/>
                    <a:pt x="348134" y="0"/>
                  </a:cubicBezTo>
                  <a:cubicBezTo>
                    <a:pt x="347953" y="0"/>
                    <a:pt x="347953" y="0"/>
                    <a:pt x="347773" y="0"/>
                  </a:cubicBezTo>
                  <a:cubicBezTo>
                    <a:pt x="390726" y="43133"/>
                    <a:pt x="417616" y="96553"/>
                    <a:pt x="397403" y="161704"/>
                  </a:cubicBezTo>
                  <a:cubicBezTo>
                    <a:pt x="389101" y="188775"/>
                    <a:pt x="373581" y="214403"/>
                    <a:pt x="351743" y="232631"/>
                  </a:cubicBezTo>
                  <a:cubicBezTo>
                    <a:pt x="329364" y="251400"/>
                    <a:pt x="304820" y="263853"/>
                    <a:pt x="277388" y="273959"/>
                  </a:cubicBezTo>
                  <a:cubicBezTo>
                    <a:pt x="255911" y="281900"/>
                    <a:pt x="233533" y="287134"/>
                    <a:pt x="211154" y="292368"/>
                  </a:cubicBezTo>
                  <a:cubicBezTo>
                    <a:pt x="184083" y="298684"/>
                    <a:pt x="157553" y="305722"/>
                    <a:pt x="130843" y="313663"/>
                  </a:cubicBezTo>
                  <a:cubicBezTo>
                    <a:pt x="86989" y="326838"/>
                    <a:pt x="43494" y="341456"/>
                    <a:pt x="0" y="356255"/>
                  </a:cubicBezTo>
                  <a:cubicBezTo>
                    <a:pt x="4873" y="359865"/>
                    <a:pt x="8663" y="365098"/>
                    <a:pt x="12092" y="370874"/>
                  </a:cubicBezTo>
                  <a:cubicBezTo>
                    <a:pt x="12633" y="371776"/>
                    <a:pt x="12994" y="372498"/>
                    <a:pt x="13536" y="373400"/>
                  </a:cubicBezTo>
                  <a:cubicBezTo>
                    <a:pt x="21115" y="387296"/>
                    <a:pt x="20754" y="391628"/>
                    <a:pt x="33568" y="386936"/>
                  </a:cubicBezTo>
                  <a:cubicBezTo>
                    <a:pt x="49450" y="380980"/>
                    <a:pt x="152320" y="354450"/>
                    <a:pt x="172352" y="327199"/>
                  </a:cubicBezTo>
                  <a:cubicBezTo>
                    <a:pt x="173976" y="325033"/>
                    <a:pt x="202852" y="319800"/>
                    <a:pt x="206642" y="319980"/>
                  </a:cubicBezTo>
                  <a:cubicBezTo>
                    <a:pt x="248873" y="321784"/>
                    <a:pt x="299767" y="284426"/>
                    <a:pt x="301030" y="291645"/>
                  </a:cubicBezTo>
                  <a:cubicBezTo>
                    <a:pt x="303376" y="303737"/>
                    <a:pt x="312400" y="328101"/>
                    <a:pt x="318355" y="338749"/>
                  </a:cubicBezTo>
                  <a:cubicBezTo>
                    <a:pt x="330989" y="361128"/>
                    <a:pt x="335862" y="361669"/>
                    <a:pt x="352285" y="342359"/>
                  </a:cubicBezTo>
                  <a:cubicBezTo>
                    <a:pt x="357157" y="336584"/>
                    <a:pt x="449379" y="182279"/>
                    <a:pt x="497566" y="115142"/>
                  </a:cubicBezTo>
                  <a:cubicBezTo>
                    <a:pt x="532397" y="66775"/>
                    <a:pt x="506229" y="48908"/>
                    <a:pt x="469412" y="36817"/>
                  </a:cubicBezTo>
                  <a:close/>
                </a:path>
              </a:pathLst>
            </a:custGeom>
            <a:solidFill>
              <a:srgbClr val="FFFFFF"/>
            </a:solidFill>
            <a:ln w="1804" cap="flat">
              <a:noFill/>
              <a:prstDash val="solid"/>
              <a:miter/>
            </a:ln>
          </p:spPr>
          <p:txBody>
            <a:bodyPr rtlCol="0" anchor="ctr"/>
            <a:lstStyle/>
            <a:p>
              <a:endParaRPr lang="en-US"/>
            </a:p>
          </p:txBody>
        </p:sp>
        <p:sp>
          <p:nvSpPr>
            <p:cNvPr id="56" name="Freeform 1070">
              <a:extLst>
                <a:ext uri="{FF2B5EF4-FFF2-40B4-BE49-F238E27FC236}">
                  <a16:creationId xmlns:a16="http://schemas.microsoft.com/office/drawing/2014/main" id="{7E48DAFF-2974-F6A1-EC7D-54FD7FA3328F}"/>
                </a:ext>
              </a:extLst>
            </p:cNvPr>
            <p:cNvSpPr/>
            <p:nvPr/>
          </p:nvSpPr>
          <p:spPr>
            <a:xfrm>
              <a:off x="7644081" y="3979129"/>
              <a:ext cx="638396" cy="706528"/>
            </a:xfrm>
            <a:custGeom>
              <a:avLst/>
              <a:gdLst>
                <a:gd name="connsiteX0" fmla="*/ 621753 w 638396"/>
                <a:gd name="connsiteY0" fmla="*/ 1579 h 706528"/>
                <a:gd name="connsiteX1" fmla="*/ 593780 w 638396"/>
                <a:gd name="connsiteY1" fmla="*/ 16558 h 706528"/>
                <a:gd name="connsiteX2" fmla="*/ 587282 w 638396"/>
                <a:gd name="connsiteY2" fmla="*/ 32620 h 706528"/>
                <a:gd name="connsiteX3" fmla="*/ 551549 w 638396"/>
                <a:gd name="connsiteY3" fmla="*/ 114916 h 706528"/>
                <a:gd name="connsiteX4" fmla="*/ 514551 w 638396"/>
                <a:gd name="connsiteY4" fmla="*/ 162923 h 706528"/>
                <a:gd name="connsiteX5" fmla="*/ 439475 w 638396"/>
                <a:gd name="connsiteY5" fmla="*/ 206958 h 706528"/>
                <a:gd name="connsiteX6" fmla="*/ 345989 w 638396"/>
                <a:gd name="connsiteY6" fmla="*/ 226810 h 706528"/>
                <a:gd name="connsiteX7" fmla="*/ 299066 w 638396"/>
                <a:gd name="connsiteY7" fmla="*/ 236555 h 706528"/>
                <a:gd name="connsiteX8" fmla="*/ 196557 w 638396"/>
                <a:gd name="connsiteY8" fmla="*/ 348449 h 706528"/>
                <a:gd name="connsiteX9" fmla="*/ 155048 w 638396"/>
                <a:gd name="connsiteY9" fmla="*/ 433633 h 706528"/>
                <a:gd name="connsiteX10" fmla="*/ 135016 w 638396"/>
                <a:gd name="connsiteY10" fmla="*/ 509612 h 706528"/>
                <a:gd name="connsiteX11" fmla="*/ 83039 w 638396"/>
                <a:gd name="connsiteY11" fmla="*/ 590284 h 706528"/>
                <a:gd name="connsiteX12" fmla="*/ 15362 w 638396"/>
                <a:gd name="connsiteY12" fmla="*/ 644426 h 706528"/>
                <a:gd name="connsiteX13" fmla="*/ 3631 w 638396"/>
                <a:gd name="connsiteY13" fmla="*/ 659947 h 706528"/>
                <a:gd name="connsiteX14" fmla="*/ 27995 w 638396"/>
                <a:gd name="connsiteY14" fmla="*/ 701997 h 706528"/>
                <a:gd name="connsiteX15" fmla="*/ 55066 w 638396"/>
                <a:gd name="connsiteY15" fmla="*/ 691169 h 706528"/>
                <a:gd name="connsiteX16" fmla="*/ 149092 w 638396"/>
                <a:gd name="connsiteY16" fmla="*/ 623852 h 706528"/>
                <a:gd name="connsiteX17" fmla="*/ 183563 w 638396"/>
                <a:gd name="connsiteY17" fmla="*/ 580899 h 706528"/>
                <a:gd name="connsiteX18" fmla="*/ 231208 w 638396"/>
                <a:gd name="connsiteY18" fmla="*/ 468825 h 706528"/>
                <a:gd name="connsiteX19" fmla="*/ 309353 w 638396"/>
                <a:gd name="connsiteY19" fmla="*/ 464133 h 706528"/>
                <a:gd name="connsiteX20" fmla="*/ 315309 w 638396"/>
                <a:gd name="connsiteY20" fmla="*/ 473698 h 706528"/>
                <a:gd name="connsiteX21" fmla="*/ 337507 w 638396"/>
                <a:gd name="connsiteY21" fmla="*/ 594976 h 706528"/>
                <a:gd name="connsiteX22" fmla="*/ 321445 w 638396"/>
                <a:gd name="connsiteY22" fmla="*/ 684672 h 706528"/>
                <a:gd name="connsiteX23" fmla="*/ 345087 w 638396"/>
                <a:gd name="connsiteY23" fmla="*/ 705968 h 706528"/>
                <a:gd name="connsiteX24" fmla="*/ 380099 w 638396"/>
                <a:gd name="connsiteY24" fmla="*/ 679980 h 706528"/>
                <a:gd name="connsiteX25" fmla="*/ 421608 w 638396"/>
                <a:gd name="connsiteY25" fmla="*/ 543361 h 706528"/>
                <a:gd name="connsiteX26" fmla="*/ 381001 w 638396"/>
                <a:gd name="connsiteY26" fmla="*/ 417932 h 706528"/>
                <a:gd name="connsiteX27" fmla="*/ 471599 w 638396"/>
                <a:gd name="connsiteY27" fmla="*/ 277162 h 706528"/>
                <a:gd name="connsiteX28" fmla="*/ 568153 w 638396"/>
                <a:gd name="connsiteY28" fmla="*/ 194325 h 706528"/>
                <a:gd name="connsiteX29" fmla="*/ 615256 w 638396"/>
                <a:gd name="connsiteY29" fmla="*/ 134227 h 706528"/>
                <a:gd name="connsiteX30" fmla="*/ 637635 w 638396"/>
                <a:gd name="connsiteY30" fmla="*/ 30815 h 706528"/>
                <a:gd name="connsiteX31" fmla="*/ 621753 w 638396"/>
                <a:gd name="connsiteY31" fmla="*/ 1579 h 7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8396" h="706528">
                  <a:moveTo>
                    <a:pt x="621753" y="1579"/>
                  </a:moveTo>
                  <a:cubicBezTo>
                    <a:pt x="607495" y="-4016"/>
                    <a:pt x="600818" y="6271"/>
                    <a:pt x="593780" y="16558"/>
                  </a:cubicBezTo>
                  <a:cubicBezTo>
                    <a:pt x="591073" y="20348"/>
                    <a:pt x="589448" y="28470"/>
                    <a:pt x="587282" y="32620"/>
                  </a:cubicBezTo>
                  <a:cubicBezTo>
                    <a:pt x="573747" y="59330"/>
                    <a:pt x="562016" y="86943"/>
                    <a:pt x="551549" y="114916"/>
                  </a:cubicBezTo>
                  <a:cubicBezTo>
                    <a:pt x="544149" y="134769"/>
                    <a:pt x="532599" y="150470"/>
                    <a:pt x="514551" y="162923"/>
                  </a:cubicBezTo>
                  <a:cubicBezTo>
                    <a:pt x="490007" y="179706"/>
                    <a:pt x="462756" y="192701"/>
                    <a:pt x="439475" y="206958"/>
                  </a:cubicBezTo>
                  <a:cubicBezTo>
                    <a:pt x="398868" y="226629"/>
                    <a:pt x="353208" y="231863"/>
                    <a:pt x="345989" y="226810"/>
                  </a:cubicBezTo>
                  <a:cubicBezTo>
                    <a:pt x="326498" y="213635"/>
                    <a:pt x="313143" y="223561"/>
                    <a:pt x="299066" y="236555"/>
                  </a:cubicBezTo>
                  <a:cubicBezTo>
                    <a:pt x="261708" y="271026"/>
                    <a:pt x="229945" y="310369"/>
                    <a:pt x="196557" y="348449"/>
                  </a:cubicBezTo>
                  <a:cubicBezTo>
                    <a:pt x="175442" y="372633"/>
                    <a:pt x="162448" y="401870"/>
                    <a:pt x="155048" y="433633"/>
                  </a:cubicBezTo>
                  <a:cubicBezTo>
                    <a:pt x="149092" y="459080"/>
                    <a:pt x="141873" y="484346"/>
                    <a:pt x="135016" y="509612"/>
                  </a:cubicBezTo>
                  <a:cubicBezTo>
                    <a:pt x="126353" y="542098"/>
                    <a:pt x="112095" y="570071"/>
                    <a:pt x="83039" y="590284"/>
                  </a:cubicBezTo>
                  <a:cubicBezTo>
                    <a:pt x="59397" y="606707"/>
                    <a:pt x="37921" y="626379"/>
                    <a:pt x="15362" y="644426"/>
                  </a:cubicBezTo>
                  <a:cubicBezTo>
                    <a:pt x="10128" y="648758"/>
                    <a:pt x="6518" y="653991"/>
                    <a:pt x="3631" y="659947"/>
                  </a:cubicBezTo>
                  <a:cubicBezTo>
                    <a:pt x="-6476" y="679980"/>
                    <a:pt x="5435" y="703261"/>
                    <a:pt x="27995" y="701997"/>
                  </a:cubicBezTo>
                  <a:cubicBezTo>
                    <a:pt x="37379" y="701456"/>
                    <a:pt x="46584" y="695500"/>
                    <a:pt x="55066" y="691169"/>
                  </a:cubicBezTo>
                  <a:cubicBezTo>
                    <a:pt x="89536" y="673843"/>
                    <a:pt x="119675" y="648036"/>
                    <a:pt x="149092" y="623852"/>
                  </a:cubicBezTo>
                  <a:cubicBezTo>
                    <a:pt x="162448" y="612843"/>
                    <a:pt x="175622" y="597323"/>
                    <a:pt x="183563" y="580899"/>
                  </a:cubicBezTo>
                  <a:cubicBezTo>
                    <a:pt x="201430" y="543902"/>
                    <a:pt x="210273" y="504559"/>
                    <a:pt x="231208" y="468825"/>
                  </a:cubicBezTo>
                  <a:cubicBezTo>
                    <a:pt x="252504" y="432731"/>
                    <a:pt x="283906" y="430384"/>
                    <a:pt x="309353" y="464133"/>
                  </a:cubicBezTo>
                  <a:cubicBezTo>
                    <a:pt x="311519" y="467201"/>
                    <a:pt x="313143" y="470630"/>
                    <a:pt x="315309" y="473698"/>
                  </a:cubicBezTo>
                  <a:cubicBezTo>
                    <a:pt x="343824" y="512861"/>
                    <a:pt x="354111" y="532713"/>
                    <a:pt x="337507" y="594976"/>
                  </a:cubicBezTo>
                  <a:cubicBezTo>
                    <a:pt x="328844" y="627642"/>
                    <a:pt x="326498" y="657059"/>
                    <a:pt x="321445" y="684672"/>
                  </a:cubicBezTo>
                  <a:cubicBezTo>
                    <a:pt x="318918" y="697846"/>
                    <a:pt x="330649" y="709216"/>
                    <a:pt x="345087" y="705968"/>
                  </a:cubicBezTo>
                  <a:cubicBezTo>
                    <a:pt x="371256" y="706329"/>
                    <a:pt x="371616" y="702900"/>
                    <a:pt x="380099" y="679980"/>
                  </a:cubicBezTo>
                  <a:cubicBezTo>
                    <a:pt x="389122" y="655435"/>
                    <a:pt x="416193" y="568988"/>
                    <a:pt x="421608" y="543361"/>
                  </a:cubicBezTo>
                  <a:cubicBezTo>
                    <a:pt x="429909" y="503296"/>
                    <a:pt x="385513" y="426053"/>
                    <a:pt x="381001" y="417932"/>
                  </a:cubicBezTo>
                  <a:cubicBezTo>
                    <a:pt x="377933" y="412517"/>
                    <a:pt x="449581" y="309467"/>
                    <a:pt x="471599" y="277162"/>
                  </a:cubicBezTo>
                  <a:cubicBezTo>
                    <a:pt x="475209" y="271748"/>
                    <a:pt x="538194" y="216703"/>
                    <a:pt x="568153" y="194325"/>
                  </a:cubicBezTo>
                  <a:cubicBezTo>
                    <a:pt x="586741" y="180248"/>
                    <a:pt x="606774" y="155704"/>
                    <a:pt x="615256" y="134227"/>
                  </a:cubicBezTo>
                  <a:cubicBezTo>
                    <a:pt x="618865" y="125203"/>
                    <a:pt x="631679" y="56984"/>
                    <a:pt x="637635" y="30815"/>
                  </a:cubicBezTo>
                  <a:cubicBezTo>
                    <a:pt x="640342" y="18182"/>
                    <a:pt x="636010" y="7174"/>
                    <a:pt x="621753" y="1579"/>
                  </a:cubicBezTo>
                  <a:close/>
                </a:path>
              </a:pathLst>
            </a:custGeom>
            <a:solidFill>
              <a:srgbClr val="FFFFFF"/>
            </a:solidFill>
            <a:ln w="1804" cap="flat">
              <a:noFill/>
              <a:prstDash val="solid"/>
              <a:miter/>
            </a:ln>
          </p:spPr>
          <p:txBody>
            <a:bodyPr rtlCol="0" anchor="ctr"/>
            <a:lstStyle/>
            <a:p>
              <a:endParaRPr lang="en-US"/>
            </a:p>
          </p:txBody>
        </p:sp>
        <p:sp>
          <p:nvSpPr>
            <p:cNvPr id="57" name="Freeform 1071">
              <a:extLst>
                <a:ext uri="{FF2B5EF4-FFF2-40B4-BE49-F238E27FC236}">
                  <a16:creationId xmlns:a16="http://schemas.microsoft.com/office/drawing/2014/main" id="{629BDABE-D856-DA3F-6828-29CDDB4E2877}"/>
                </a:ext>
              </a:extLst>
            </p:cNvPr>
            <p:cNvSpPr/>
            <p:nvPr/>
          </p:nvSpPr>
          <p:spPr>
            <a:xfrm>
              <a:off x="7623251" y="3456576"/>
              <a:ext cx="2073866" cy="1244353"/>
            </a:xfrm>
            <a:custGeom>
              <a:avLst/>
              <a:gdLst>
                <a:gd name="connsiteX0" fmla="*/ 2062369 w 2073866"/>
                <a:gd name="connsiteY0" fmla="*/ 105974 h 1244353"/>
                <a:gd name="connsiteX1" fmla="*/ 2020499 w 2073866"/>
                <a:gd name="connsiteY1" fmla="*/ 83776 h 1244353"/>
                <a:gd name="connsiteX2" fmla="*/ 1743112 w 2073866"/>
                <a:gd name="connsiteY2" fmla="*/ 1841 h 1244353"/>
                <a:gd name="connsiteX3" fmla="*/ 1711348 w 2073866"/>
                <a:gd name="connsiteY3" fmla="*/ 35048 h 1244353"/>
                <a:gd name="connsiteX4" fmla="*/ 1725245 w 2073866"/>
                <a:gd name="connsiteY4" fmla="*/ 86664 h 1244353"/>
                <a:gd name="connsiteX5" fmla="*/ 1706295 w 2073866"/>
                <a:gd name="connsiteY5" fmla="*/ 120593 h 1244353"/>
                <a:gd name="connsiteX6" fmla="*/ 1537913 w 2073866"/>
                <a:gd name="connsiteY6" fmla="*/ 166253 h 1244353"/>
                <a:gd name="connsiteX7" fmla="*/ 1084021 w 2073866"/>
                <a:gd name="connsiteY7" fmla="*/ 305759 h 1244353"/>
                <a:gd name="connsiteX8" fmla="*/ 745272 w 2073866"/>
                <a:gd name="connsiteY8" fmla="*/ 409892 h 1244353"/>
                <a:gd name="connsiteX9" fmla="*/ 661713 w 2073866"/>
                <a:gd name="connsiteY9" fmla="*/ 434256 h 1244353"/>
                <a:gd name="connsiteX10" fmla="*/ 620746 w 2073866"/>
                <a:gd name="connsiteY10" fmla="*/ 496700 h 1244353"/>
                <a:gd name="connsiteX11" fmla="*/ 618761 w 2073866"/>
                <a:gd name="connsiteY11" fmla="*/ 512040 h 1244353"/>
                <a:gd name="connsiteX12" fmla="*/ 596021 w 2073866"/>
                <a:gd name="connsiteY12" fmla="*/ 549579 h 1244353"/>
                <a:gd name="connsiteX13" fmla="*/ 554512 w 2073866"/>
                <a:gd name="connsiteY13" fmla="*/ 641801 h 1244353"/>
                <a:gd name="connsiteX14" fmla="*/ 520583 w 2073866"/>
                <a:gd name="connsiteY14" fmla="*/ 676993 h 1244353"/>
                <a:gd name="connsiteX15" fmla="*/ 516612 w 2073866"/>
                <a:gd name="connsiteY15" fmla="*/ 626641 h 1244353"/>
                <a:gd name="connsiteX16" fmla="*/ 370790 w 2073866"/>
                <a:gd name="connsiteY16" fmla="*/ 570513 h 1244353"/>
                <a:gd name="connsiteX17" fmla="*/ 326754 w 2073866"/>
                <a:gd name="connsiteY17" fmla="*/ 712907 h 1244353"/>
                <a:gd name="connsiteX18" fmla="*/ 322603 w 2073866"/>
                <a:gd name="connsiteY18" fmla="*/ 739437 h 1244353"/>
                <a:gd name="connsiteX19" fmla="*/ 216845 w 2073866"/>
                <a:gd name="connsiteY19" fmla="*/ 852414 h 1244353"/>
                <a:gd name="connsiteX20" fmla="*/ 160899 w 2073866"/>
                <a:gd name="connsiteY20" fmla="*/ 957449 h 1244353"/>
                <a:gd name="connsiteX21" fmla="*/ 151153 w 2073866"/>
                <a:gd name="connsiteY21" fmla="*/ 998417 h 1244353"/>
                <a:gd name="connsiteX22" fmla="*/ 82032 w 2073866"/>
                <a:gd name="connsiteY22" fmla="*/ 1112837 h 1244353"/>
                <a:gd name="connsiteX23" fmla="*/ 18866 w 2073866"/>
                <a:gd name="connsiteY23" fmla="*/ 1164272 h 1244353"/>
                <a:gd name="connsiteX24" fmla="*/ 638 w 2073866"/>
                <a:gd name="connsiteY24" fmla="*/ 1200186 h 1244353"/>
                <a:gd name="connsiteX25" fmla="*/ 35469 w 2073866"/>
                <a:gd name="connsiteY25" fmla="*/ 1237364 h 1244353"/>
                <a:gd name="connsiteX26" fmla="*/ 65789 w 2073866"/>
                <a:gd name="connsiteY26" fmla="*/ 1236642 h 1244353"/>
                <a:gd name="connsiteX27" fmla="*/ 107479 w 2073866"/>
                <a:gd name="connsiteY27" fmla="*/ 1213541 h 1244353"/>
                <a:gd name="connsiteX28" fmla="*/ 208002 w 2073866"/>
                <a:gd name="connsiteY28" fmla="*/ 1124027 h 1244353"/>
                <a:gd name="connsiteX29" fmla="*/ 269724 w 2073866"/>
                <a:gd name="connsiteY29" fmla="*/ 990476 h 1244353"/>
                <a:gd name="connsiteX30" fmla="*/ 309428 w 2073866"/>
                <a:gd name="connsiteY30" fmla="*/ 985423 h 1244353"/>
                <a:gd name="connsiteX31" fmla="*/ 349494 w 2073866"/>
                <a:gd name="connsiteY31" fmla="*/ 1112115 h 1244353"/>
                <a:gd name="connsiteX32" fmla="*/ 326213 w 2073866"/>
                <a:gd name="connsiteY32" fmla="*/ 1210834 h 1244353"/>
                <a:gd name="connsiteX33" fmla="*/ 361946 w 2073866"/>
                <a:gd name="connsiteY33" fmla="*/ 1242417 h 1244353"/>
                <a:gd name="connsiteX34" fmla="*/ 410855 w 2073866"/>
                <a:gd name="connsiteY34" fmla="*/ 1214083 h 1244353"/>
                <a:gd name="connsiteX35" fmla="*/ 452003 w 2073866"/>
                <a:gd name="connsiteY35" fmla="*/ 1085586 h 1244353"/>
                <a:gd name="connsiteX36" fmla="*/ 440813 w 2073866"/>
                <a:gd name="connsiteY36" fmla="*/ 990476 h 1244353"/>
                <a:gd name="connsiteX37" fmla="*/ 422585 w 2073866"/>
                <a:gd name="connsiteY37" fmla="*/ 955464 h 1244353"/>
                <a:gd name="connsiteX38" fmla="*/ 424029 w 2073866"/>
                <a:gd name="connsiteY38" fmla="*/ 927671 h 1244353"/>
                <a:gd name="connsiteX39" fmla="*/ 508672 w 2073866"/>
                <a:gd name="connsiteY39" fmla="*/ 801520 h 1244353"/>
                <a:gd name="connsiteX40" fmla="*/ 586095 w 2073866"/>
                <a:gd name="connsiteY40" fmla="*/ 733481 h 1244353"/>
                <a:gd name="connsiteX41" fmla="*/ 646193 w 2073866"/>
                <a:gd name="connsiteY41" fmla="*/ 673745 h 1244353"/>
                <a:gd name="connsiteX42" fmla="*/ 696725 w 2073866"/>
                <a:gd name="connsiteY42" fmla="*/ 798632 h 1244353"/>
                <a:gd name="connsiteX43" fmla="*/ 750326 w 2073866"/>
                <a:gd name="connsiteY43" fmla="*/ 831839 h 1244353"/>
                <a:gd name="connsiteX44" fmla="*/ 782450 w 2073866"/>
                <a:gd name="connsiteY44" fmla="*/ 822274 h 1244353"/>
                <a:gd name="connsiteX45" fmla="*/ 916722 w 2073866"/>
                <a:gd name="connsiteY45" fmla="*/ 764523 h 1244353"/>
                <a:gd name="connsiteX46" fmla="*/ 949208 w 2073866"/>
                <a:gd name="connsiteY46" fmla="*/ 780585 h 1244353"/>
                <a:gd name="connsiteX47" fmla="*/ 979166 w 2073866"/>
                <a:gd name="connsiteY47" fmla="*/ 865408 h 1244353"/>
                <a:gd name="connsiteX48" fmla="*/ 1040347 w 2073866"/>
                <a:gd name="connsiteY48" fmla="*/ 895908 h 1244353"/>
                <a:gd name="connsiteX49" fmla="*/ 1039084 w 2073866"/>
                <a:gd name="connsiteY49" fmla="*/ 917745 h 1244353"/>
                <a:gd name="connsiteX50" fmla="*/ 1002267 w 2073866"/>
                <a:gd name="connsiteY50" fmla="*/ 1159580 h 1244353"/>
                <a:gd name="connsiteX51" fmla="*/ 1005155 w 2073866"/>
                <a:gd name="connsiteY51" fmla="*/ 1212639 h 1244353"/>
                <a:gd name="connsiteX52" fmla="*/ 1026270 w 2073866"/>
                <a:gd name="connsiteY52" fmla="*/ 1240432 h 1244353"/>
                <a:gd name="connsiteX53" fmla="*/ 1087631 w 2073866"/>
                <a:gd name="connsiteY53" fmla="*/ 1215707 h 1244353"/>
                <a:gd name="connsiteX54" fmla="*/ 1108566 w 2073866"/>
                <a:gd name="connsiteY54" fmla="*/ 1017366 h 1244353"/>
                <a:gd name="connsiteX55" fmla="*/ 1129681 w 2073866"/>
                <a:gd name="connsiteY55" fmla="*/ 974955 h 1244353"/>
                <a:gd name="connsiteX56" fmla="*/ 1164332 w 2073866"/>
                <a:gd name="connsiteY56" fmla="*/ 979648 h 1244353"/>
                <a:gd name="connsiteX57" fmla="*/ 1177327 w 2073866"/>
                <a:gd name="connsiteY57" fmla="*/ 1049491 h 1244353"/>
                <a:gd name="connsiteX58" fmla="*/ 1182741 w 2073866"/>
                <a:gd name="connsiteY58" fmla="*/ 1145142 h 1244353"/>
                <a:gd name="connsiteX59" fmla="*/ 1193208 w 2073866"/>
                <a:gd name="connsiteY59" fmla="*/ 1211737 h 1244353"/>
                <a:gd name="connsiteX60" fmla="*/ 1241575 w 2073866"/>
                <a:gd name="connsiteY60" fmla="*/ 1238627 h 1244353"/>
                <a:gd name="connsiteX61" fmla="*/ 1274421 w 2073866"/>
                <a:gd name="connsiteY61" fmla="*/ 1193689 h 1244353"/>
                <a:gd name="connsiteX62" fmla="*/ 1254750 w 2073866"/>
                <a:gd name="connsiteY62" fmla="*/ 1032346 h 1244353"/>
                <a:gd name="connsiteX63" fmla="*/ 1283445 w 2073866"/>
                <a:gd name="connsiteY63" fmla="*/ 861076 h 1244353"/>
                <a:gd name="connsiteX64" fmla="*/ 1303117 w 2073866"/>
                <a:gd name="connsiteY64" fmla="*/ 831118 h 1244353"/>
                <a:gd name="connsiteX65" fmla="*/ 1388120 w 2073866"/>
                <a:gd name="connsiteY65" fmla="*/ 757845 h 1244353"/>
                <a:gd name="connsiteX66" fmla="*/ 1429809 w 2073866"/>
                <a:gd name="connsiteY66" fmla="*/ 712185 h 1244353"/>
                <a:gd name="connsiteX67" fmla="*/ 1438291 w 2073866"/>
                <a:gd name="connsiteY67" fmla="*/ 691972 h 1244353"/>
                <a:gd name="connsiteX68" fmla="*/ 1448398 w 2073866"/>
                <a:gd name="connsiteY68" fmla="*/ 543262 h 1244353"/>
                <a:gd name="connsiteX69" fmla="*/ 1474567 w 2073866"/>
                <a:gd name="connsiteY69" fmla="*/ 503558 h 1244353"/>
                <a:gd name="connsiteX70" fmla="*/ 1491531 w 2073866"/>
                <a:gd name="connsiteY70" fmla="*/ 512401 h 1244353"/>
                <a:gd name="connsiteX71" fmla="*/ 1508315 w 2073866"/>
                <a:gd name="connsiteY71" fmla="*/ 623573 h 1244353"/>
                <a:gd name="connsiteX72" fmla="*/ 1531957 w 2073866"/>
                <a:gd name="connsiteY72" fmla="*/ 819026 h 1244353"/>
                <a:gd name="connsiteX73" fmla="*/ 1533582 w 2073866"/>
                <a:gd name="connsiteY73" fmla="*/ 951313 h 1244353"/>
                <a:gd name="connsiteX74" fmla="*/ 1515534 w 2073866"/>
                <a:gd name="connsiteY74" fmla="*/ 1195133 h 1244353"/>
                <a:gd name="connsiteX75" fmla="*/ 1553614 w 2073866"/>
                <a:gd name="connsiteY75" fmla="*/ 1231408 h 1244353"/>
                <a:gd name="connsiteX76" fmla="*/ 1597650 w 2073866"/>
                <a:gd name="connsiteY76" fmla="*/ 1203074 h 1244353"/>
                <a:gd name="connsiteX77" fmla="*/ 1618585 w 2073866"/>
                <a:gd name="connsiteY77" fmla="*/ 979106 h 1244353"/>
                <a:gd name="connsiteX78" fmla="*/ 1629233 w 2073866"/>
                <a:gd name="connsiteY78" fmla="*/ 932544 h 1244353"/>
                <a:gd name="connsiteX79" fmla="*/ 1662620 w 2073866"/>
                <a:gd name="connsiteY79" fmla="*/ 914316 h 1244353"/>
                <a:gd name="connsiteX80" fmla="*/ 1684818 w 2073866"/>
                <a:gd name="connsiteY80" fmla="*/ 939763 h 1244353"/>
                <a:gd name="connsiteX81" fmla="*/ 1696189 w 2073866"/>
                <a:gd name="connsiteY81" fmla="*/ 977301 h 1244353"/>
                <a:gd name="connsiteX82" fmla="*/ 1708822 w 2073866"/>
                <a:gd name="connsiteY82" fmla="*/ 1190441 h 1244353"/>
                <a:gd name="connsiteX83" fmla="*/ 1738960 w 2073866"/>
                <a:gd name="connsiteY83" fmla="*/ 1224370 h 1244353"/>
                <a:gd name="connsiteX84" fmla="*/ 1794907 w 2073866"/>
                <a:gd name="connsiteY84" fmla="*/ 1177447 h 1244353"/>
                <a:gd name="connsiteX85" fmla="*/ 1788591 w 2073866"/>
                <a:gd name="connsiteY85" fmla="*/ 1049130 h 1244353"/>
                <a:gd name="connsiteX86" fmla="*/ 1793283 w 2073866"/>
                <a:gd name="connsiteY86" fmla="*/ 551564 h 1244353"/>
                <a:gd name="connsiteX87" fmla="*/ 1769641 w 2073866"/>
                <a:gd name="connsiteY87" fmla="*/ 393288 h 1244353"/>
                <a:gd name="connsiteX88" fmla="*/ 1818549 w 2073866"/>
                <a:gd name="connsiteY88" fmla="*/ 372534 h 1244353"/>
                <a:gd name="connsiteX89" fmla="*/ 1842372 w 2073866"/>
                <a:gd name="connsiteY89" fmla="*/ 383904 h 1244353"/>
                <a:gd name="connsiteX90" fmla="*/ 1862044 w 2073866"/>
                <a:gd name="connsiteY90" fmla="*/ 420720 h 1244353"/>
                <a:gd name="connsiteX91" fmla="*/ 1899041 w 2073866"/>
                <a:gd name="connsiteY91" fmla="*/ 418013 h 1244353"/>
                <a:gd name="connsiteX92" fmla="*/ 1975561 w 2073866"/>
                <a:gd name="connsiteY92" fmla="*/ 300164 h 1244353"/>
                <a:gd name="connsiteX93" fmla="*/ 2061648 w 2073866"/>
                <a:gd name="connsiteY93" fmla="*/ 161380 h 1244353"/>
                <a:gd name="connsiteX94" fmla="*/ 2070852 w 2073866"/>
                <a:gd name="connsiteY94" fmla="*/ 140986 h 1244353"/>
                <a:gd name="connsiteX95" fmla="*/ 2062369 w 2073866"/>
                <a:gd name="connsiteY95" fmla="*/ 105974 h 1244353"/>
                <a:gd name="connsiteX96" fmla="*/ 372053 w 2073866"/>
                <a:gd name="connsiteY96" fmla="*/ 584049 h 1244353"/>
                <a:gd name="connsiteX97" fmla="*/ 470952 w 2073866"/>
                <a:gd name="connsiteY97" fmla="*/ 584049 h 1244353"/>
                <a:gd name="connsiteX98" fmla="*/ 508130 w 2073866"/>
                <a:gd name="connsiteY98" fmla="*/ 667247 h 1244353"/>
                <a:gd name="connsiteX99" fmla="*/ 457598 w 2073866"/>
                <a:gd name="connsiteY99" fmla="*/ 717961 h 1244353"/>
                <a:gd name="connsiteX100" fmla="*/ 406884 w 2073866"/>
                <a:gd name="connsiteY100" fmla="*/ 733662 h 1244353"/>
                <a:gd name="connsiteX101" fmla="*/ 332529 w 2073866"/>
                <a:gd name="connsiteY101" fmla="*/ 685476 h 1244353"/>
                <a:gd name="connsiteX102" fmla="*/ 372053 w 2073866"/>
                <a:gd name="connsiteY102" fmla="*/ 584049 h 1244353"/>
                <a:gd name="connsiteX103" fmla="*/ 635906 w 2073866"/>
                <a:gd name="connsiteY103" fmla="*/ 656780 h 1244353"/>
                <a:gd name="connsiteX104" fmla="*/ 588802 w 2073866"/>
                <a:gd name="connsiteY104" fmla="*/ 716878 h 1244353"/>
                <a:gd name="connsiteX105" fmla="*/ 492248 w 2073866"/>
                <a:gd name="connsiteY105" fmla="*/ 799715 h 1244353"/>
                <a:gd name="connsiteX106" fmla="*/ 401651 w 2073866"/>
                <a:gd name="connsiteY106" fmla="*/ 940484 h 1244353"/>
                <a:gd name="connsiteX107" fmla="*/ 442257 w 2073866"/>
                <a:gd name="connsiteY107" fmla="*/ 1065914 h 1244353"/>
                <a:gd name="connsiteX108" fmla="*/ 400748 w 2073866"/>
                <a:gd name="connsiteY108" fmla="*/ 1202533 h 1244353"/>
                <a:gd name="connsiteX109" fmla="*/ 365736 w 2073866"/>
                <a:gd name="connsiteY109" fmla="*/ 1228521 h 1244353"/>
                <a:gd name="connsiteX110" fmla="*/ 342094 w 2073866"/>
                <a:gd name="connsiteY110" fmla="*/ 1207225 h 1244353"/>
                <a:gd name="connsiteX111" fmla="*/ 358156 w 2073866"/>
                <a:gd name="connsiteY111" fmla="*/ 1117529 h 1244353"/>
                <a:gd name="connsiteX112" fmla="*/ 335958 w 2073866"/>
                <a:gd name="connsiteY112" fmla="*/ 996251 h 1244353"/>
                <a:gd name="connsiteX113" fmla="*/ 330003 w 2073866"/>
                <a:gd name="connsiteY113" fmla="*/ 986686 h 1244353"/>
                <a:gd name="connsiteX114" fmla="*/ 251858 w 2073866"/>
                <a:gd name="connsiteY114" fmla="*/ 991378 h 1244353"/>
                <a:gd name="connsiteX115" fmla="*/ 204212 w 2073866"/>
                <a:gd name="connsiteY115" fmla="*/ 1103452 h 1244353"/>
                <a:gd name="connsiteX116" fmla="*/ 169742 w 2073866"/>
                <a:gd name="connsiteY116" fmla="*/ 1146405 h 1244353"/>
                <a:gd name="connsiteX117" fmla="*/ 75715 w 2073866"/>
                <a:gd name="connsiteY117" fmla="*/ 1213722 h 1244353"/>
                <a:gd name="connsiteX118" fmla="*/ 48644 w 2073866"/>
                <a:gd name="connsiteY118" fmla="*/ 1224550 h 1244353"/>
                <a:gd name="connsiteX119" fmla="*/ 24280 w 2073866"/>
                <a:gd name="connsiteY119" fmla="*/ 1182500 h 1244353"/>
                <a:gd name="connsiteX120" fmla="*/ 36011 w 2073866"/>
                <a:gd name="connsiteY120" fmla="*/ 1166979 h 1244353"/>
                <a:gd name="connsiteX121" fmla="*/ 103688 w 2073866"/>
                <a:gd name="connsiteY121" fmla="*/ 1112837 h 1244353"/>
                <a:gd name="connsiteX122" fmla="*/ 155665 w 2073866"/>
                <a:gd name="connsiteY122" fmla="*/ 1032165 h 1244353"/>
                <a:gd name="connsiteX123" fmla="*/ 175698 w 2073866"/>
                <a:gd name="connsiteY123" fmla="*/ 956186 h 1244353"/>
                <a:gd name="connsiteX124" fmla="*/ 217207 w 2073866"/>
                <a:gd name="connsiteY124" fmla="*/ 871002 h 1244353"/>
                <a:gd name="connsiteX125" fmla="*/ 319715 w 2073866"/>
                <a:gd name="connsiteY125" fmla="*/ 759108 h 1244353"/>
                <a:gd name="connsiteX126" fmla="*/ 366639 w 2073866"/>
                <a:gd name="connsiteY126" fmla="*/ 749363 h 1244353"/>
                <a:gd name="connsiteX127" fmla="*/ 460124 w 2073866"/>
                <a:gd name="connsiteY127" fmla="*/ 729511 h 1244353"/>
                <a:gd name="connsiteX128" fmla="*/ 535201 w 2073866"/>
                <a:gd name="connsiteY128" fmla="*/ 685476 h 1244353"/>
                <a:gd name="connsiteX129" fmla="*/ 572198 w 2073866"/>
                <a:gd name="connsiteY129" fmla="*/ 637469 h 1244353"/>
                <a:gd name="connsiteX130" fmla="*/ 607932 w 2073866"/>
                <a:gd name="connsiteY130" fmla="*/ 555173 h 1244353"/>
                <a:gd name="connsiteX131" fmla="*/ 614429 w 2073866"/>
                <a:gd name="connsiteY131" fmla="*/ 539111 h 1244353"/>
                <a:gd name="connsiteX132" fmla="*/ 642402 w 2073866"/>
                <a:gd name="connsiteY132" fmla="*/ 524132 h 1244353"/>
                <a:gd name="connsiteX133" fmla="*/ 658104 w 2073866"/>
                <a:gd name="connsiteY133" fmla="*/ 553368 h 1244353"/>
                <a:gd name="connsiteX134" fmla="*/ 635906 w 2073866"/>
                <a:gd name="connsiteY134" fmla="*/ 656780 h 1244353"/>
                <a:gd name="connsiteX135" fmla="*/ 1429629 w 2073866"/>
                <a:gd name="connsiteY135" fmla="*/ 608052 h 1244353"/>
                <a:gd name="connsiteX136" fmla="*/ 1424395 w 2073866"/>
                <a:gd name="connsiteY136" fmla="*/ 658404 h 1244353"/>
                <a:gd name="connsiteX137" fmla="*/ 1390105 w 2073866"/>
                <a:gd name="connsiteY137" fmla="*/ 735827 h 1244353"/>
                <a:gd name="connsiteX138" fmla="*/ 1314667 w 2073866"/>
                <a:gd name="connsiteY138" fmla="*/ 803505 h 1244353"/>
                <a:gd name="connsiteX139" fmla="*/ 1293010 w 2073866"/>
                <a:gd name="connsiteY139" fmla="*/ 805129 h 1244353"/>
                <a:gd name="connsiteX140" fmla="*/ 1282723 w 2073866"/>
                <a:gd name="connsiteY140" fmla="*/ 810002 h 1244353"/>
                <a:gd name="connsiteX141" fmla="*/ 1251862 w 2073866"/>
                <a:gd name="connsiteY141" fmla="*/ 923701 h 1244353"/>
                <a:gd name="connsiteX142" fmla="*/ 1246268 w 2073866"/>
                <a:gd name="connsiteY142" fmla="*/ 962683 h 1244353"/>
                <a:gd name="connsiteX143" fmla="*/ 1254389 w 2073866"/>
                <a:gd name="connsiteY143" fmla="*/ 1152722 h 1244353"/>
                <a:gd name="connsiteX144" fmla="*/ 1261066 w 2073866"/>
                <a:gd name="connsiteY144" fmla="*/ 1191524 h 1244353"/>
                <a:gd name="connsiteX145" fmla="*/ 1252403 w 2073866"/>
                <a:gd name="connsiteY145" fmla="*/ 1224009 h 1244353"/>
                <a:gd name="connsiteX146" fmla="*/ 1209270 w 2073866"/>
                <a:gd name="connsiteY146" fmla="*/ 1205059 h 1244353"/>
                <a:gd name="connsiteX147" fmla="*/ 1203315 w 2073866"/>
                <a:gd name="connsiteY147" fmla="*/ 1181056 h 1244353"/>
                <a:gd name="connsiteX148" fmla="*/ 1192306 w 2073866"/>
                <a:gd name="connsiteY148" fmla="*/ 1077645 h 1244353"/>
                <a:gd name="connsiteX149" fmla="*/ 1175702 w 2073866"/>
                <a:gd name="connsiteY149" fmla="*/ 970624 h 1244353"/>
                <a:gd name="connsiteX150" fmla="*/ 1143758 w 2073866"/>
                <a:gd name="connsiteY150" fmla="*/ 954562 h 1244353"/>
                <a:gd name="connsiteX151" fmla="*/ 1106942 w 2073866"/>
                <a:gd name="connsiteY151" fmla="*/ 980550 h 1244353"/>
                <a:gd name="connsiteX152" fmla="*/ 1078788 w 2073866"/>
                <a:gd name="connsiteY152" fmla="*/ 1193509 h 1244353"/>
                <a:gd name="connsiteX153" fmla="*/ 1048468 w 2073866"/>
                <a:gd name="connsiteY153" fmla="*/ 1228160 h 1244353"/>
                <a:gd name="connsiteX154" fmla="*/ 1018871 w 2073866"/>
                <a:gd name="connsiteY154" fmla="*/ 1195494 h 1244353"/>
                <a:gd name="connsiteX155" fmla="*/ 1021578 w 2073866"/>
                <a:gd name="connsiteY155" fmla="*/ 1105618 h 1244353"/>
                <a:gd name="connsiteX156" fmla="*/ 1043776 w 2073866"/>
                <a:gd name="connsiteY156" fmla="*/ 949689 h 1244353"/>
                <a:gd name="connsiteX157" fmla="*/ 1097738 w 2073866"/>
                <a:gd name="connsiteY157" fmla="*/ 779141 h 1244353"/>
                <a:gd name="connsiteX158" fmla="*/ 1112176 w 2073866"/>
                <a:gd name="connsiteY158" fmla="*/ 748641 h 1244353"/>
                <a:gd name="connsiteX159" fmla="*/ 1110912 w 2073866"/>
                <a:gd name="connsiteY159" fmla="*/ 736911 h 1244353"/>
                <a:gd name="connsiteX160" fmla="*/ 1100445 w 2073866"/>
                <a:gd name="connsiteY160" fmla="*/ 743949 h 1244353"/>
                <a:gd name="connsiteX161" fmla="*/ 1053702 w 2073866"/>
                <a:gd name="connsiteY161" fmla="*/ 861257 h 1244353"/>
                <a:gd name="connsiteX162" fmla="*/ 1025548 w 2073866"/>
                <a:gd name="connsiteY162" fmla="*/ 886704 h 1244353"/>
                <a:gd name="connsiteX163" fmla="*/ 1000282 w 2073866"/>
                <a:gd name="connsiteY163" fmla="*/ 874973 h 1244353"/>
                <a:gd name="connsiteX164" fmla="*/ 952998 w 2073866"/>
                <a:gd name="connsiteY164" fmla="*/ 734023 h 1244353"/>
                <a:gd name="connsiteX165" fmla="*/ 957870 w 2073866"/>
                <a:gd name="connsiteY165" fmla="*/ 704064 h 1244353"/>
                <a:gd name="connsiteX166" fmla="*/ 1010208 w 2073866"/>
                <a:gd name="connsiteY166" fmla="*/ 702621 h 1244353"/>
                <a:gd name="connsiteX167" fmla="*/ 1024826 w 2073866"/>
                <a:gd name="connsiteY167" fmla="*/ 745032 h 1244353"/>
                <a:gd name="connsiteX168" fmla="*/ 1031504 w 2073866"/>
                <a:gd name="connsiteY168" fmla="*/ 762177 h 1244353"/>
                <a:gd name="connsiteX169" fmla="*/ 1087992 w 2073866"/>
                <a:gd name="connsiteY169" fmla="*/ 704064 h 1244353"/>
                <a:gd name="connsiteX170" fmla="*/ 1143037 w 2073866"/>
                <a:gd name="connsiteY170" fmla="*/ 708035 h 1244353"/>
                <a:gd name="connsiteX171" fmla="*/ 1199525 w 2073866"/>
                <a:gd name="connsiteY171" fmla="*/ 748100 h 1244353"/>
                <a:gd name="connsiteX172" fmla="*/ 1302034 w 2073866"/>
                <a:gd name="connsiteY172" fmla="*/ 723555 h 1244353"/>
                <a:gd name="connsiteX173" fmla="*/ 1346250 w 2073866"/>
                <a:gd name="connsiteY173" fmla="*/ 693958 h 1244353"/>
                <a:gd name="connsiteX174" fmla="*/ 1366463 w 2073866"/>
                <a:gd name="connsiteY174" fmla="*/ 668691 h 1244353"/>
                <a:gd name="connsiteX175" fmla="*/ 1376930 w 2073866"/>
                <a:gd name="connsiteY175" fmla="*/ 599209 h 1244353"/>
                <a:gd name="connsiteX176" fmla="*/ 1386856 w 2073866"/>
                <a:gd name="connsiteY176" fmla="*/ 529907 h 1244353"/>
                <a:gd name="connsiteX177" fmla="*/ 1413747 w 2073866"/>
                <a:gd name="connsiteY177" fmla="*/ 503197 h 1244353"/>
                <a:gd name="connsiteX178" fmla="*/ 1435223 w 2073866"/>
                <a:gd name="connsiteY178" fmla="*/ 535141 h 1244353"/>
                <a:gd name="connsiteX179" fmla="*/ 1429629 w 2073866"/>
                <a:gd name="connsiteY179" fmla="*/ 608052 h 1244353"/>
                <a:gd name="connsiteX180" fmla="*/ 1045761 w 2073866"/>
                <a:gd name="connsiteY180" fmla="*/ 699191 h 1244353"/>
                <a:gd name="connsiteX181" fmla="*/ 1118492 w 2073866"/>
                <a:gd name="connsiteY181" fmla="*/ 668331 h 1244353"/>
                <a:gd name="connsiteX182" fmla="*/ 1124989 w 2073866"/>
                <a:gd name="connsiteY182" fmla="*/ 672662 h 1244353"/>
                <a:gd name="connsiteX183" fmla="*/ 1077164 w 2073866"/>
                <a:gd name="connsiteY183" fmla="*/ 694499 h 1244353"/>
                <a:gd name="connsiteX184" fmla="*/ 1037820 w 2073866"/>
                <a:gd name="connsiteY184" fmla="*/ 733842 h 1244353"/>
                <a:gd name="connsiteX185" fmla="*/ 1034572 w 2073866"/>
                <a:gd name="connsiteY185" fmla="*/ 723194 h 1244353"/>
                <a:gd name="connsiteX186" fmla="*/ 1045761 w 2073866"/>
                <a:gd name="connsiteY186" fmla="*/ 699191 h 1244353"/>
                <a:gd name="connsiteX187" fmla="*/ 1327661 w 2073866"/>
                <a:gd name="connsiteY187" fmla="*/ 586395 h 1244353"/>
                <a:gd name="connsiteX188" fmla="*/ 1334339 w 2073866"/>
                <a:gd name="connsiteY188" fmla="*/ 566724 h 1244353"/>
                <a:gd name="connsiteX189" fmla="*/ 1368809 w 2073866"/>
                <a:gd name="connsiteY189" fmla="*/ 552647 h 1244353"/>
                <a:gd name="connsiteX190" fmla="*/ 1352386 w 2073866"/>
                <a:gd name="connsiteY190" fmla="*/ 661292 h 1244353"/>
                <a:gd name="connsiteX191" fmla="*/ 1337768 w 2073866"/>
                <a:gd name="connsiteY191" fmla="*/ 676271 h 1244353"/>
                <a:gd name="connsiteX192" fmla="*/ 1339392 w 2073866"/>
                <a:gd name="connsiteY192" fmla="*/ 656961 h 1244353"/>
                <a:gd name="connsiteX193" fmla="*/ 1327661 w 2073866"/>
                <a:gd name="connsiteY193" fmla="*/ 586395 h 1244353"/>
                <a:gd name="connsiteX194" fmla="*/ 1291025 w 2073866"/>
                <a:gd name="connsiteY194" fmla="*/ 713449 h 1244353"/>
                <a:gd name="connsiteX195" fmla="*/ 1231108 w 2073866"/>
                <a:gd name="connsiteY195" fmla="*/ 734564 h 1244353"/>
                <a:gd name="connsiteX196" fmla="*/ 1141051 w 2073866"/>
                <a:gd name="connsiteY196" fmla="*/ 631874 h 1244353"/>
                <a:gd name="connsiteX197" fmla="*/ 1193028 w 2073866"/>
                <a:gd name="connsiteY197" fmla="*/ 554451 h 1244353"/>
                <a:gd name="connsiteX198" fmla="*/ 1278211 w 2073866"/>
                <a:gd name="connsiteY198" fmla="*/ 555173 h 1244353"/>
                <a:gd name="connsiteX199" fmla="*/ 1291025 w 2073866"/>
                <a:gd name="connsiteY199" fmla="*/ 713449 h 1244353"/>
                <a:gd name="connsiteX200" fmla="*/ 1779026 w 2073866"/>
                <a:gd name="connsiteY200" fmla="*/ 451040 h 1244353"/>
                <a:gd name="connsiteX201" fmla="*/ 1772168 w 2073866"/>
                <a:gd name="connsiteY201" fmla="*/ 714351 h 1244353"/>
                <a:gd name="connsiteX202" fmla="*/ 1770363 w 2073866"/>
                <a:gd name="connsiteY202" fmla="*/ 975857 h 1244353"/>
                <a:gd name="connsiteX203" fmla="*/ 1775957 w 2073866"/>
                <a:gd name="connsiteY203" fmla="*/ 1169867 h 1244353"/>
                <a:gd name="connsiteX204" fmla="*/ 1774695 w 2073866"/>
                <a:gd name="connsiteY204" fmla="*/ 1192245 h 1244353"/>
                <a:gd name="connsiteX205" fmla="*/ 1753038 w 2073866"/>
                <a:gd name="connsiteY205" fmla="*/ 1210654 h 1244353"/>
                <a:gd name="connsiteX206" fmla="*/ 1728674 w 2073866"/>
                <a:gd name="connsiteY206" fmla="*/ 1195855 h 1244353"/>
                <a:gd name="connsiteX207" fmla="*/ 1724343 w 2073866"/>
                <a:gd name="connsiteY207" fmla="*/ 1176725 h 1244353"/>
                <a:gd name="connsiteX208" fmla="*/ 1713334 w 2073866"/>
                <a:gd name="connsiteY208" fmla="*/ 1016825 h 1244353"/>
                <a:gd name="connsiteX209" fmla="*/ 1702324 w 2073866"/>
                <a:gd name="connsiteY209" fmla="*/ 950411 h 1244353"/>
                <a:gd name="connsiteX210" fmla="*/ 1674351 w 2073866"/>
                <a:gd name="connsiteY210" fmla="*/ 903849 h 1244353"/>
                <a:gd name="connsiteX211" fmla="*/ 1610824 w 2073866"/>
                <a:gd name="connsiteY211" fmla="*/ 934529 h 1244353"/>
                <a:gd name="connsiteX212" fmla="*/ 1601259 w 2073866"/>
                <a:gd name="connsiteY212" fmla="*/ 1001304 h 1244353"/>
                <a:gd name="connsiteX213" fmla="*/ 1584295 w 2073866"/>
                <a:gd name="connsiteY213" fmla="*/ 1183402 h 1244353"/>
                <a:gd name="connsiteX214" fmla="*/ 1569496 w 2073866"/>
                <a:gd name="connsiteY214" fmla="*/ 1214624 h 1244353"/>
                <a:gd name="connsiteX215" fmla="*/ 1533221 w 2073866"/>
                <a:gd name="connsiteY215" fmla="*/ 1182319 h 1244353"/>
                <a:gd name="connsiteX216" fmla="*/ 1543147 w 2073866"/>
                <a:gd name="connsiteY216" fmla="*/ 1087210 h 1244353"/>
                <a:gd name="connsiteX217" fmla="*/ 1548380 w 2073866"/>
                <a:gd name="connsiteY217" fmla="*/ 887606 h 1244353"/>
                <a:gd name="connsiteX218" fmla="*/ 1513008 w 2073866"/>
                <a:gd name="connsiteY218" fmla="*/ 566543 h 1244353"/>
                <a:gd name="connsiteX219" fmla="*/ 1503803 w 2073866"/>
                <a:gd name="connsiteY219" fmla="*/ 463132 h 1244353"/>
                <a:gd name="connsiteX220" fmla="*/ 1529972 w 2073866"/>
                <a:gd name="connsiteY220" fmla="*/ 424330 h 1244353"/>
                <a:gd name="connsiteX221" fmla="*/ 1546034 w 2073866"/>
                <a:gd name="connsiteY221" fmla="*/ 440211 h 1244353"/>
                <a:gd name="connsiteX222" fmla="*/ 1554155 w 2073866"/>
                <a:gd name="connsiteY222" fmla="*/ 487315 h 1244353"/>
                <a:gd name="connsiteX223" fmla="*/ 1552351 w 2073866"/>
                <a:gd name="connsiteY223" fmla="*/ 554451 h 1244353"/>
                <a:gd name="connsiteX224" fmla="*/ 1596567 w 2073866"/>
                <a:gd name="connsiteY224" fmla="*/ 655156 h 1244353"/>
                <a:gd name="connsiteX225" fmla="*/ 1671644 w 2073866"/>
                <a:gd name="connsiteY225" fmla="*/ 671759 h 1244353"/>
                <a:gd name="connsiteX226" fmla="*/ 1745097 w 2073866"/>
                <a:gd name="connsiteY226" fmla="*/ 618520 h 1244353"/>
                <a:gd name="connsiteX227" fmla="*/ 1756467 w 2073866"/>
                <a:gd name="connsiteY227" fmla="*/ 542179 h 1244353"/>
                <a:gd name="connsiteX228" fmla="*/ 1734629 w 2073866"/>
                <a:gd name="connsiteY228" fmla="*/ 499407 h 1244353"/>
                <a:gd name="connsiteX229" fmla="*/ 1718386 w 2073866"/>
                <a:gd name="connsiteY229" fmla="*/ 423608 h 1244353"/>
                <a:gd name="connsiteX230" fmla="*/ 1731741 w 2073866"/>
                <a:gd name="connsiteY230" fmla="*/ 397981 h 1244353"/>
                <a:gd name="connsiteX231" fmla="*/ 1765671 w 2073866"/>
                <a:gd name="connsiteY231" fmla="*/ 411877 h 1244353"/>
                <a:gd name="connsiteX232" fmla="*/ 1779026 w 2073866"/>
                <a:gd name="connsiteY232" fmla="*/ 451040 h 1244353"/>
                <a:gd name="connsiteX233" fmla="*/ 1704490 w 2073866"/>
                <a:gd name="connsiteY233" fmla="*/ 464756 h 1244353"/>
                <a:gd name="connsiteX234" fmla="*/ 1691135 w 2073866"/>
                <a:gd name="connsiteY234" fmla="*/ 469990 h 1244353"/>
                <a:gd name="connsiteX235" fmla="*/ 1571662 w 2073866"/>
                <a:gd name="connsiteY235" fmla="*/ 503919 h 1244353"/>
                <a:gd name="connsiteX236" fmla="*/ 1570579 w 2073866"/>
                <a:gd name="connsiteY236" fmla="*/ 463132 h 1244353"/>
                <a:gd name="connsiteX237" fmla="*/ 1668215 w 2073866"/>
                <a:gd name="connsiteY237" fmla="*/ 427398 h 1244353"/>
                <a:gd name="connsiteX238" fmla="*/ 1692398 w 2073866"/>
                <a:gd name="connsiteY238" fmla="*/ 421082 h 1244353"/>
                <a:gd name="connsiteX239" fmla="*/ 1703588 w 2073866"/>
                <a:gd name="connsiteY239" fmla="*/ 426676 h 1244353"/>
                <a:gd name="connsiteX240" fmla="*/ 1704490 w 2073866"/>
                <a:gd name="connsiteY240" fmla="*/ 464756 h 1244353"/>
                <a:gd name="connsiteX241" fmla="*/ 1744736 w 2073866"/>
                <a:gd name="connsiteY241" fmla="*/ 555534 h 1244353"/>
                <a:gd name="connsiteX242" fmla="*/ 1649626 w 2073866"/>
                <a:gd name="connsiteY242" fmla="*/ 657502 h 1244353"/>
                <a:gd name="connsiteX243" fmla="*/ 1582670 w 2073866"/>
                <a:gd name="connsiteY243" fmla="*/ 517454 h 1244353"/>
                <a:gd name="connsiteX244" fmla="*/ 1701963 w 2073866"/>
                <a:gd name="connsiteY244" fmla="*/ 490744 h 1244353"/>
                <a:gd name="connsiteX245" fmla="*/ 1744736 w 2073866"/>
                <a:gd name="connsiteY245" fmla="*/ 555534 h 1244353"/>
                <a:gd name="connsiteX246" fmla="*/ 2041254 w 2073866"/>
                <a:gd name="connsiteY246" fmla="*/ 172208 h 1244353"/>
                <a:gd name="connsiteX247" fmla="*/ 1895972 w 2073866"/>
                <a:gd name="connsiteY247" fmla="*/ 399425 h 1244353"/>
                <a:gd name="connsiteX248" fmla="*/ 1862044 w 2073866"/>
                <a:gd name="connsiteY248" fmla="*/ 395815 h 1244353"/>
                <a:gd name="connsiteX249" fmla="*/ 1844718 w 2073866"/>
                <a:gd name="connsiteY249" fmla="*/ 348711 h 1244353"/>
                <a:gd name="connsiteX250" fmla="*/ 1750331 w 2073866"/>
                <a:gd name="connsiteY250" fmla="*/ 377046 h 1244353"/>
                <a:gd name="connsiteX251" fmla="*/ 1716041 w 2073866"/>
                <a:gd name="connsiteY251" fmla="*/ 384265 h 1244353"/>
                <a:gd name="connsiteX252" fmla="*/ 1577256 w 2073866"/>
                <a:gd name="connsiteY252" fmla="*/ 444002 h 1244353"/>
                <a:gd name="connsiteX253" fmla="*/ 1557224 w 2073866"/>
                <a:gd name="connsiteY253" fmla="*/ 430466 h 1244353"/>
                <a:gd name="connsiteX254" fmla="*/ 1555780 w 2073866"/>
                <a:gd name="connsiteY254" fmla="*/ 427939 h 1244353"/>
                <a:gd name="connsiteX255" fmla="*/ 1543688 w 2073866"/>
                <a:gd name="connsiteY255" fmla="*/ 413321 h 1244353"/>
                <a:gd name="connsiteX256" fmla="*/ 1521490 w 2073866"/>
                <a:gd name="connsiteY256" fmla="*/ 408448 h 1244353"/>
                <a:gd name="connsiteX257" fmla="*/ 1495321 w 2073866"/>
                <a:gd name="connsiteY257" fmla="*/ 429564 h 1244353"/>
                <a:gd name="connsiteX258" fmla="*/ 1493336 w 2073866"/>
                <a:gd name="connsiteY258" fmla="*/ 433534 h 1244353"/>
                <a:gd name="connsiteX259" fmla="*/ 1493156 w 2073866"/>
                <a:gd name="connsiteY259" fmla="*/ 434076 h 1244353"/>
                <a:gd name="connsiteX260" fmla="*/ 1491712 w 2073866"/>
                <a:gd name="connsiteY260" fmla="*/ 437504 h 1244353"/>
                <a:gd name="connsiteX261" fmla="*/ 1491351 w 2073866"/>
                <a:gd name="connsiteY261" fmla="*/ 438587 h 1244353"/>
                <a:gd name="connsiteX262" fmla="*/ 1490449 w 2073866"/>
                <a:gd name="connsiteY262" fmla="*/ 441655 h 1244353"/>
                <a:gd name="connsiteX263" fmla="*/ 1490087 w 2073866"/>
                <a:gd name="connsiteY263" fmla="*/ 442919 h 1244353"/>
                <a:gd name="connsiteX264" fmla="*/ 1489185 w 2073866"/>
                <a:gd name="connsiteY264" fmla="*/ 447250 h 1244353"/>
                <a:gd name="connsiteX265" fmla="*/ 1487922 w 2073866"/>
                <a:gd name="connsiteY265" fmla="*/ 458440 h 1244353"/>
                <a:gd name="connsiteX266" fmla="*/ 1479259 w 2073866"/>
                <a:gd name="connsiteY266" fmla="*/ 488037 h 1244353"/>
                <a:gd name="connsiteX267" fmla="*/ 1434502 w 2073866"/>
                <a:gd name="connsiteY267" fmla="*/ 493812 h 1244353"/>
                <a:gd name="connsiteX268" fmla="*/ 1374765 w 2073866"/>
                <a:gd name="connsiteY268" fmla="*/ 517815 h 1244353"/>
                <a:gd name="connsiteX269" fmla="*/ 1353289 w 2073866"/>
                <a:gd name="connsiteY269" fmla="*/ 540916 h 1244353"/>
                <a:gd name="connsiteX270" fmla="*/ 1327481 w 2073866"/>
                <a:gd name="connsiteY270" fmla="*/ 552286 h 1244353"/>
                <a:gd name="connsiteX271" fmla="*/ 1295356 w 2073866"/>
                <a:gd name="connsiteY271" fmla="*/ 543082 h 1244353"/>
                <a:gd name="connsiteX272" fmla="*/ 1173717 w 2073866"/>
                <a:gd name="connsiteY272" fmla="*/ 547593 h 1244353"/>
                <a:gd name="connsiteX273" fmla="*/ 1125170 w 2073866"/>
                <a:gd name="connsiteY273" fmla="*/ 628987 h 1244353"/>
                <a:gd name="connsiteX274" fmla="*/ 1104415 w 2073866"/>
                <a:gd name="connsiteY274" fmla="*/ 654253 h 1244353"/>
                <a:gd name="connsiteX275" fmla="*/ 1030962 w 2073866"/>
                <a:gd name="connsiteY275" fmla="*/ 688904 h 1244353"/>
                <a:gd name="connsiteX276" fmla="*/ 1008042 w 2073866"/>
                <a:gd name="connsiteY276" fmla="*/ 671579 h 1244353"/>
                <a:gd name="connsiteX277" fmla="*/ 936033 w 2073866"/>
                <a:gd name="connsiteY277" fmla="*/ 717239 h 1244353"/>
                <a:gd name="connsiteX278" fmla="*/ 919790 w 2073866"/>
                <a:gd name="connsiteY278" fmla="*/ 743227 h 1244353"/>
                <a:gd name="connsiteX279" fmla="*/ 819086 w 2073866"/>
                <a:gd name="connsiteY279" fmla="*/ 786541 h 1244353"/>
                <a:gd name="connsiteX280" fmla="*/ 778480 w 2073866"/>
                <a:gd name="connsiteY280" fmla="*/ 805851 h 1244353"/>
                <a:gd name="connsiteX281" fmla="*/ 708275 w 2073866"/>
                <a:gd name="connsiteY281" fmla="*/ 783112 h 1244353"/>
                <a:gd name="connsiteX282" fmla="*/ 666947 w 2073866"/>
                <a:gd name="connsiteY282" fmla="*/ 675549 h 1244353"/>
                <a:gd name="connsiteX283" fmla="*/ 665322 w 2073866"/>
                <a:gd name="connsiteY283" fmla="*/ 672481 h 1244353"/>
                <a:gd name="connsiteX284" fmla="*/ 664962 w 2073866"/>
                <a:gd name="connsiteY284" fmla="*/ 671579 h 1244353"/>
                <a:gd name="connsiteX285" fmla="*/ 663879 w 2073866"/>
                <a:gd name="connsiteY285" fmla="*/ 669233 h 1244353"/>
                <a:gd name="connsiteX286" fmla="*/ 663518 w 2073866"/>
                <a:gd name="connsiteY286" fmla="*/ 668691 h 1244353"/>
                <a:gd name="connsiteX287" fmla="*/ 662255 w 2073866"/>
                <a:gd name="connsiteY287" fmla="*/ 665984 h 1244353"/>
                <a:gd name="connsiteX288" fmla="*/ 662074 w 2073866"/>
                <a:gd name="connsiteY288" fmla="*/ 665443 h 1244353"/>
                <a:gd name="connsiteX289" fmla="*/ 661172 w 2073866"/>
                <a:gd name="connsiteY289" fmla="*/ 663277 h 1244353"/>
                <a:gd name="connsiteX290" fmla="*/ 660991 w 2073866"/>
                <a:gd name="connsiteY290" fmla="*/ 662736 h 1244353"/>
                <a:gd name="connsiteX291" fmla="*/ 659367 w 2073866"/>
                <a:gd name="connsiteY291" fmla="*/ 657863 h 1244353"/>
                <a:gd name="connsiteX292" fmla="*/ 659187 w 2073866"/>
                <a:gd name="connsiteY292" fmla="*/ 657321 h 1244353"/>
                <a:gd name="connsiteX293" fmla="*/ 658645 w 2073866"/>
                <a:gd name="connsiteY293" fmla="*/ 655336 h 1244353"/>
                <a:gd name="connsiteX294" fmla="*/ 658645 w 2073866"/>
                <a:gd name="connsiteY294" fmla="*/ 655156 h 1244353"/>
                <a:gd name="connsiteX295" fmla="*/ 658104 w 2073866"/>
                <a:gd name="connsiteY295" fmla="*/ 652990 h 1244353"/>
                <a:gd name="connsiteX296" fmla="*/ 658104 w 2073866"/>
                <a:gd name="connsiteY296" fmla="*/ 652629 h 1244353"/>
                <a:gd name="connsiteX297" fmla="*/ 657743 w 2073866"/>
                <a:gd name="connsiteY297" fmla="*/ 650824 h 1244353"/>
                <a:gd name="connsiteX298" fmla="*/ 657743 w 2073866"/>
                <a:gd name="connsiteY298" fmla="*/ 650463 h 1244353"/>
                <a:gd name="connsiteX299" fmla="*/ 657201 w 2073866"/>
                <a:gd name="connsiteY299" fmla="*/ 646312 h 1244353"/>
                <a:gd name="connsiteX300" fmla="*/ 657201 w 2073866"/>
                <a:gd name="connsiteY300" fmla="*/ 645952 h 1244353"/>
                <a:gd name="connsiteX301" fmla="*/ 657021 w 2073866"/>
                <a:gd name="connsiteY301" fmla="*/ 643967 h 1244353"/>
                <a:gd name="connsiteX302" fmla="*/ 657021 w 2073866"/>
                <a:gd name="connsiteY302" fmla="*/ 643967 h 1244353"/>
                <a:gd name="connsiteX303" fmla="*/ 657021 w 2073866"/>
                <a:gd name="connsiteY303" fmla="*/ 641801 h 1244353"/>
                <a:gd name="connsiteX304" fmla="*/ 657021 w 2073866"/>
                <a:gd name="connsiteY304" fmla="*/ 641620 h 1244353"/>
                <a:gd name="connsiteX305" fmla="*/ 657021 w 2073866"/>
                <a:gd name="connsiteY305" fmla="*/ 639635 h 1244353"/>
                <a:gd name="connsiteX306" fmla="*/ 657021 w 2073866"/>
                <a:gd name="connsiteY306" fmla="*/ 639455 h 1244353"/>
                <a:gd name="connsiteX307" fmla="*/ 658465 w 2073866"/>
                <a:gd name="connsiteY307" fmla="*/ 613466 h 1244353"/>
                <a:gd name="connsiteX308" fmla="*/ 670917 w 2073866"/>
                <a:gd name="connsiteY308" fmla="*/ 553368 h 1244353"/>
                <a:gd name="connsiteX309" fmla="*/ 652509 w 2073866"/>
                <a:gd name="connsiteY309" fmla="*/ 510596 h 1244353"/>
                <a:gd name="connsiteX310" fmla="*/ 651065 w 2073866"/>
                <a:gd name="connsiteY310" fmla="*/ 459342 h 1244353"/>
                <a:gd name="connsiteX311" fmla="*/ 689326 w 2073866"/>
                <a:gd name="connsiteY311" fmla="*/ 442197 h 1244353"/>
                <a:gd name="connsiteX312" fmla="*/ 917625 w 2073866"/>
                <a:gd name="connsiteY312" fmla="*/ 372173 h 1244353"/>
                <a:gd name="connsiteX313" fmla="*/ 1511925 w 2073866"/>
                <a:gd name="connsiteY313" fmla="*/ 185202 h 1244353"/>
                <a:gd name="connsiteX314" fmla="*/ 1655582 w 2073866"/>
                <a:gd name="connsiteY314" fmla="*/ 146942 h 1244353"/>
                <a:gd name="connsiteX315" fmla="*/ 1726688 w 2073866"/>
                <a:gd name="connsiteY315" fmla="*/ 130880 h 1244353"/>
                <a:gd name="connsiteX316" fmla="*/ 1741488 w 2073866"/>
                <a:gd name="connsiteY316" fmla="*/ 102004 h 1244353"/>
                <a:gd name="connsiteX317" fmla="*/ 1723801 w 2073866"/>
                <a:gd name="connsiteY317" fmla="*/ 42809 h 1244353"/>
                <a:gd name="connsiteX318" fmla="*/ 1743653 w 2073866"/>
                <a:gd name="connsiteY318" fmla="*/ 16459 h 1244353"/>
                <a:gd name="connsiteX319" fmla="*/ 1891461 w 2073866"/>
                <a:gd name="connsiteY319" fmla="*/ 57246 h 1244353"/>
                <a:gd name="connsiteX320" fmla="*/ 1891822 w 2073866"/>
                <a:gd name="connsiteY320" fmla="*/ 57246 h 1244353"/>
                <a:gd name="connsiteX321" fmla="*/ 1895793 w 2073866"/>
                <a:gd name="connsiteY321" fmla="*/ 58329 h 1244353"/>
                <a:gd name="connsiteX322" fmla="*/ 1896514 w 2073866"/>
                <a:gd name="connsiteY322" fmla="*/ 58510 h 1244353"/>
                <a:gd name="connsiteX323" fmla="*/ 1900484 w 2073866"/>
                <a:gd name="connsiteY323" fmla="*/ 59773 h 1244353"/>
                <a:gd name="connsiteX324" fmla="*/ 1901387 w 2073866"/>
                <a:gd name="connsiteY324" fmla="*/ 59954 h 1244353"/>
                <a:gd name="connsiteX325" fmla="*/ 1905538 w 2073866"/>
                <a:gd name="connsiteY325" fmla="*/ 61217 h 1244353"/>
                <a:gd name="connsiteX326" fmla="*/ 1905898 w 2073866"/>
                <a:gd name="connsiteY326" fmla="*/ 61397 h 1244353"/>
                <a:gd name="connsiteX327" fmla="*/ 1910230 w 2073866"/>
                <a:gd name="connsiteY327" fmla="*/ 62661 h 1244353"/>
                <a:gd name="connsiteX328" fmla="*/ 1910591 w 2073866"/>
                <a:gd name="connsiteY328" fmla="*/ 62841 h 1244353"/>
                <a:gd name="connsiteX329" fmla="*/ 1914922 w 2073866"/>
                <a:gd name="connsiteY329" fmla="*/ 64104 h 1244353"/>
                <a:gd name="connsiteX330" fmla="*/ 1915283 w 2073866"/>
                <a:gd name="connsiteY330" fmla="*/ 64285 h 1244353"/>
                <a:gd name="connsiteX331" fmla="*/ 1946505 w 2073866"/>
                <a:gd name="connsiteY331" fmla="*/ 73669 h 1244353"/>
                <a:gd name="connsiteX332" fmla="*/ 1946505 w 2073866"/>
                <a:gd name="connsiteY332" fmla="*/ 73669 h 1244353"/>
                <a:gd name="connsiteX333" fmla="*/ 1950295 w 2073866"/>
                <a:gd name="connsiteY333" fmla="*/ 74752 h 1244353"/>
                <a:gd name="connsiteX334" fmla="*/ 1951017 w 2073866"/>
                <a:gd name="connsiteY334" fmla="*/ 74933 h 1244353"/>
                <a:gd name="connsiteX335" fmla="*/ 1954626 w 2073866"/>
                <a:gd name="connsiteY335" fmla="*/ 76016 h 1244353"/>
                <a:gd name="connsiteX336" fmla="*/ 1955168 w 2073866"/>
                <a:gd name="connsiteY336" fmla="*/ 76196 h 1244353"/>
                <a:gd name="connsiteX337" fmla="*/ 1958778 w 2073866"/>
                <a:gd name="connsiteY337" fmla="*/ 77279 h 1244353"/>
                <a:gd name="connsiteX338" fmla="*/ 1959499 w 2073866"/>
                <a:gd name="connsiteY338" fmla="*/ 77459 h 1244353"/>
                <a:gd name="connsiteX339" fmla="*/ 1962928 w 2073866"/>
                <a:gd name="connsiteY339" fmla="*/ 78542 h 1244353"/>
                <a:gd name="connsiteX340" fmla="*/ 1963650 w 2073866"/>
                <a:gd name="connsiteY340" fmla="*/ 78723 h 1244353"/>
                <a:gd name="connsiteX341" fmla="*/ 1967080 w 2073866"/>
                <a:gd name="connsiteY341" fmla="*/ 79806 h 1244353"/>
                <a:gd name="connsiteX342" fmla="*/ 1967621 w 2073866"/>
                <a:gd name="connsiteY342" fmla="*/ 79986 h 1244353"/>
                <a:gd name="connsiteX343" fmla="*/ 1981156 w 2073866"/>
                <a:gd name="connsiteY343" fmla="*/ 84137 h 1244353"/>
                <a:gd name="connsiteX344" fmla="*/ 1982239 w 2073866"/>
                <a:gd name="connsiteY344" fmla="*/ 84498 h 1244353"/>
                <a:gd name="connsiteX345" fmla="*/ 1984585 w 2073866"/>
                <a:gd name="connsiteY345" fmla="*/ 85220 h 1244353"/>
                <a:gd name="connsiteX346" fmla="*/ 1985849 w 2073866"/>
                <a:gd name="connsiteY346" fmla="*/ 85581 h 1244353"/>
                <a:gd name="connsiteX347" fmla="*/ 1988195 w 2073866"/>
                <a:gd name="connsiteY347" fmla="*/ 86303 h 1244353"/>
                <a:gd name="connsiteX348" fmla="*/ 1989458 w 2073866"/>
                <a:gd name="connsiteY348" fmla="*/ 86664 h 1244353"/>
                <a:gd name="connsiteX349" fmla="*/ 1991444 w 2073866"/>
                <a:gd name="connsiteY349" fmla="*/ 87205 h 1244353"/>
                <a:gd name="connsiteX350" fmla="*/ 1992706 w 2073866"/>
                <a:gd name="connsiteY350" fmla="*/ 87566 h 1244353"/>
                <a:gd name="connsiteX351" fmla="*/ 1994511 w 2073866"/>
                <a:gd name="connsiteY351" fmla="*/ 88107 h 1244353"/>
                <a:gd name="connsiteX352" fmla="*/ 1995775 w 2073866"/>
                <a:gd name="connsiteY352" fmla="*/ 88468 h 1244353"/>
                <a:gd name="connsiteX353" fmla="*/ 1997399 w 2073866"/>
                <a:gd name="connsiteY353" fmla="*/ 89010 h 1244353"/>
                <a:gd name="connsiteX354" fmla="*/ 1998842 w 2073866"/>
                <a:gd name="connsiteY354" fmla="*/ 89371 h 1244353"/>
                <a:gd name="connsiteX355" fmla="*/ 2000287 w 2073866"/>
                <a:gd name="connsiteY355" fmla="*/ 89912 h 1244353"/>
                <a:gd name="connsiteX356" fmla="*/ 2001911 w 2073866"/>
                <a:gd name="connsiteY356" fmla="*/ 90454 h 1244353"/>
                <a:gd name="connsiteX357" fmla="*/ 2003174 w 2073866"/>
                <a:gd name="connsiteY357" fmla="*/ 90814 h 1244353"/>
                <a:gd name="connsiteX358" fmla="*/ 2004799 w 2073866"/>
                <a:gd name="connsiteY358" fmla="*/ 91356 h 1244353"/>
                <a:gd name="connsiteX359" fmla="*/ 2006061 w 2073866"/>
                <a:gd name="connsiteY359" fmla="*/ 91717 h 1244353"/>
                <a:gd name="connsiteX360" fmla="*/ 2007506 w 2073866"/>
                <a:gd name="connsiteY360" fmla="*/ 92078 h 1244353"/>
                <a:gd name="connsiteX361" fmla="*/ 2008589 w 2073866"/>
                <a:gd name="connsiteY361" fmla="*/ 92439 h 1244353"/>
                <a:gd name="connsiteX362" fmla="*/ 2010032 w 2073866"/>
                <a:gd name="connsiteY362" fmla="*/ 92980 h 1244353"/>
                <a:gd name="connsiteX363" fmla="*/ 2010934 w 2073866"/>
                <a:gd name="connsiteY363" fmla="*/ 93341 h 1244353"/>
                <a:gd name="connsiteX364" fmla="*/ 2013100 w 2073866"/>
                <a:gd name="connsiteY364" fmla="*/ 94063 h 1244353"/>
                <a:gd name="connsiteX365" fmla="*/ 2041254 w 2073866"/>
                <a:gd name="connsiteY365" fmla="*/ 172208 h 124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2073866" h="1244353">
                  <a:moveTo>
                    <a:pt x="2062369" y="105974"/>
                  </a:moveTo>
                  <a:cubicBezTo>
                    <a:pt x="2049917" y="94965"/>
                    <a:pt x="2035660" y="88829"/>
                    <a:pt x="2020499" y="83776"/>
                  </a:cubicBezTo>
                  <a:cubicBezTo>
                    <a:pt x="1980435" y="70421"/>
                    <a:pt x="1795268" y="17181"/>
                    <a:pt x="1743112" y="1841"/>
                  </a:cubicBezTo>
                  <a:cubicBezTo>
                    <a:pt x="1718386" y="-5378"/>
                    <a:pt x="1706115" y="9240"/>
                    <a:pt x="1711348" y="35048"/>
                  </a:cubicBezTo>
                  <a:cubicBezTo>
                    <a:pt x="1714777" y="52374"/>
                    <a:pt x="1720913" y="69338"/>
                    <a:pt x="1725245" y="86664"/>
                  </a:cubicBezTo>
                  <a:cubicBezTo>
                    <a:pt x="1731381" y="111389"/>
                    <a:pt x="1729937" y="114096"/>
                    <a:pt x="1706295" y="120593"/>
                  </a:cubicBezTo>
                  <a:cubicBezTo>
                    <a:pt x="1650348" y="136113"/>
                    <a:pt x="1594401" y="152356"/>
                    <a:pt x="1537913" y="166253"/>
                  </a:cubicBezTo>
                  <a:cubicBezTo>
                    <a:pt x="1447676" y="188270"/>
                    <a:pt x="1147007" y="287170"/>
                    <a:pt x="1084021" y="305759"/>
                  </a:cubicBezTo>
                  <a:cubicBezTo>
                    <a:pt x="970684" y="339146"/>
                    <a:pt x="858249" y="375241"/>
                    <a:pt x="745272" y="409892"/>
                  </a:cubicBezTo>
                  <a:cubicBezTo>
                    <a:pt x="717480" y="418374"/>
                    <a:pt x="689145" y="424691"/>
                    <a:pt x="661713" y="434256"/>
                  </a:cubicBezTo>
                  <a:cubicBezTo>
                    <a:pt x="630852" y="444904"/>
                    <a:pt x="619302" y="463854"/>
                    <a:pt x="620746" y="496700"/>
                  </a:cubicBezTo>
                  <a:cubicBezTo>
                    <a:pt x="620926" y="502114"/>
                    <a:pt x="624897" y="508611"/>
                    <a:pt x="618761" y="512040"/>
                  </a:cubicBezTo>
                  <a:cubicBezTo>
                    <a:pt x="603781" y="520342"/>
                    <a:pt x="602157" y="536223"/>
                    <a:pt x="596021" y="549579"/>
                  </a:cubicBezTo>
                  <a:cubicBezTo>
                    <a:pt x="581944" y="580259"/>
                    <a:pt x="568589" y="611301"/>
                    <a:pt x="554512" y="641801"/>
                  </a:cubicBezTo>
                  <a:cubicBezTo>
                    <a:pt x="547474" y="656961"/>
                    <a:pt x="538269" y="670315"/>
                    <a:pt x="520583" y="676993"/>
                  </a:cubicBezTo>
                  <a:cubicBezTo>
                    <a:pt x="519139" y="658224"/>
                    <a:pt x="520402" y="641801"/>
                    <a:pt x="516612" y="626641"/>
                  </a:cubicBezTo>
                  <a:cubicBezTo>
                    <a:pt x="498565" y="554812"/>
                    <a:pt x="420600" y="545247"/>
                    <a:pt x="370790" y="570513"/>
                  </a:cubicBezTo>
                  <a:cubicBezTo>
                    <a:pt x="322242" y="595058"/>
                    <a:pt x="296615" y="662375"/>
                    <a:pt x="326754" y="712907"/>
                  </a:cubicBezTo>
                  <a:cubicBezTo>
                    <a:pt x="333432" y="724277"/>
                    <a:pt x="331627" y="731135"/>
                    <a:pt x="322603" y="739437"/>
                  </a:cubicBezTo>
                  <a:cubicBezTo>
                    <a:pt x="284523" y="774268"/>
                    <a:pt x="252579" y="815236"/>
                    <a:pt x="216845" y="852414"/>
                  </a:cubicBezTo>
                  <a:cubicBezTo>
                    <a:pt x="188511" y="882192"/>
                    <a:pt x="166674" y="915399"/>
                    <a:pt x="160899" y="957449"/>
                  </a:cubicBezTo>
                  <a:cubicBezTo>
                    <a:pt x="158914" y="971346"/>
                    <a:pt x="154402" y="984881"/>
                    <a:pt x="151153" y="998417"/>
                  </a:cubicBezTo>
                  <a:cubicBezTo>
                    <a:pt x="139964" y="1043716"/>
                    <a:pt x="124624" y="1085586"/>
                    <a:pt x="82032" y="1112837"/>
                  </a:cubicBezTo>
                  <a:cubicBezTo>
                    <a:pt x="59292" y="1127455"/>
                    <a:pt x="39440" y="1146586"/>
                    <a:pt x="18866" y="1164272"/>
                  </a:cubicBezTo>
                  <a:cubicBezTo>
                    <a:pt x="8218" y="1173476"/>
                    <a:pt x="-2791" y="1185026"/>
                    <a:pt x="638" y="1200186"/>
                  </a:cubicBezTo>
                  <a:cubicBezTo>
                    <a:pt x="4609" y="1218414"/>
                    <a:pt x="16339" y="1231950"/>
                    <a:pt x="35469" y="1237364"/>
                  </a:cubicBezTo>
                  <a:cubicBezTo>
                    <a:pt x="45757" y="1240251"/>
                    <a:pt x="55683" y="1240251"/>
                    <a:pt x="65789" y="1236642"/>
                  </a:cubicBezTo>
                  <a:cubicBezTo>
                    <a:pt x="80949" y="1231228"/>
                    <a:pt x="95206" y="1223648"/>
                    <a:pt x="107479" y="1213541"/>
                  </a:cubicBezTo>
                  <a:cubicBezTo>
                    <a:pt x="142129" y="1185026"/>
                    <a:pt x="178946" y="1159038"/>
                    <a:pt x="208002" y="1124027"/>
                  </a:cubicBezTo>
                  <a:cubicBezTo>
                    <a:pt x="213597" y="1117349"/>
                    <a:pt x="248790" y="1025849"/>
                    <a:pt x="269724" y="990476"/>
                  </a:cubicBezTo>
                  <a:cubicBezTo>
                    <a:pt x="278929" y="974774"/>
                    <a:pt x="296074" y="973511"/>
                    <a:pt x="309428" y="985423"/>
                  </a:cubicBezTo>
                  <a:cubicBezTo>
                    <a:pt x="346786" y="1019352"/>
                    <a:pt x="363390" y="1058695"/>
                    <a:pt x="349494" y="1112115"/>
                  </a:cubicBezTo>
                  <a:cubicBezTo>
                    <a:pt x="341011" y="1144781"/>
                    <a:pt x="333792" y="1177807"/>
                    <a:pt x="326213" y="1210834"/>
                  </a:cubicBezTo>
                  <a:cubicBezTo>
                    <a:pt x="321701" y="1230506"/>
                    <a:pt x="338485" y="1238808"/>
                    <a:pt x="361946" y="1242417"/>
                  </a:cubicBezTo>
                  <a:cubicBezTo>
                    <a:pt x="393890" y="1244222"/>
                    <a:pt x="405440" y="1229784"/>
                    <a:pt x="410855" y="1214083"/>
                  </a:cubicBezTo>
                  <a:cubicBezTo>
                    <a:pt x="425654" y="1171491"/>
                    <a:pt x="441355" y="1129260"/>
                    <a:pt x="452003" y="1085586"/>
                  </a:cubicBezTo>
                  <a:cubicBezTo>
                    <a:pt x="460124" y="1052559"/>
                    <a:pt x="458680" y="1020615"/>
                    <a:pt x="440813" y="990476"/>
                  </a:cubicBezTo>
                  <a:cubicBezTo>
                    <a:pt x="434136" y="979286"/>
                    <a:pt x="428902" y="967014"/>
                    <a:pt x="422585" y="955464"/>
                  </a:cubicBezTo>
                  <a:cubicBezTo>
                    <a:pt x="417171" y="945718"/>
                    <a:pt x="416810" y="938500"/>
                    <a:pt x="424029" y="927671"/>
                  </a:cubicBezTo>
                  <a:cubicBezTo>
                    <a:pt x="453988" y="882372"/>
                    <a:pt x="502716" y="806212"/>
                    <a:pt x="508672" y="801520"/>
                  </a:cubicBezTo>
                  <a:cubicBezTo>
                    <a:pt x="527441" y="787443"/>
                    <a:pt x="567867" y="748461"/>
                    <a:pt x="586095" y="733481"/>
                  </a:cubicBezTo>
                  <a:cubicBezTo>
                    <a:pt x="607932" y="715434"/>
                    <a:pt x="632116" y="699552"/>
                    <a:pt x="646193" y="673745"/>
                  </a:cubicBezTo>
                  <a:cubicBezTo>
                    <a:pt x="654133" y="680422"/>
                    <a:pt x="683911" y="765425"/>
                    <a:pt x="696725" y="798632"/>
                  </a:cubicBezTo>
                  <a:cubicBezTo>
                    <a:pt x="708095" y="828050"/>
                    <a:pt x="719645" y="834366"/>
                    <a:pt x="750326" y="831839"/>
                  </a:cubicBezTo>
                  <a:cubicBezTo>
                    <a:pt x="761876" y="830757"/>
                    <a:pt x="772343" y="827508"/>
                    <a:pt x="782450" y="822274"/>
                  </a:cubicBezTo>
                  <a:cubicBezTo>
                    <a:pt x="825764" y="799896"/>
                    <a:pt x="871243" y="782029"/>
                    <a:pt x="916722" y="764523"/>
                  </a:cubicBezTo>
                  <a:cubicBezTo>
                    <a:pt x="940545" y="755319"/>
                    <a:pt x="940545" y="755319"/>
                    <a:pt x="949208" y="780585"/>
                  </a:cubicBezTo>
                  <a:cubicBezTo>
                    <a:pt x="958954" y="808919"/>
                    <a:pt x="968338" y="837434"/>
                    <a:pt x="979166" y="865408"/>
                  </a:cubicBezTo>
                  <a:cubicBezTo>
                    <a:pt x="995770" y="907999"/>
                    <a:pt x="997033" y="908180"/>
                    <a:pt x="1040347" y="895908"/>
                  </a:cubicBezTo>
                  <a:cubicBezTo>
                    <a:pt x="1043956" y="903487"/>
                    <a:pt x="1040528" y="910526"/>
                    <a:pt x="1039084" y="917745"/>
                  </a:cubicBezTo>
                  <a:cubicBezTo>
                    <a:pt x="1023383" y="997875"/>
                    <a:pt x="1007501" y="1077825"/>
                    <a:pt x="1002267" y="1159580"/>
                  </a:cubicBezTo>
                  <a:cubicBezTo>
                    <a:pt x="1001184" y="1177627"/>
                    <a:pt x="1002267" y="1195133"/>
                    <a:pt x="1005155" y="1212639"/>
                  </a:cubicBezTo>
                  <a:cubicBezTo>
                    <a:pt x="1007320" y="1225994"/>
                    <a:pt x="1014720" y="1235920"/>
                    <a:pt x="1026270" y="1240432"/>
                  </a:cubicBezTo>
                  <a:cubicBezTo>
                    <a:pt x="1050995" y="1250178"/>
                    <a:pt x="1081314" y="1241695"/>
                    <a:pt x="1087631" y="1215707"/>
                  </a:cubicBezTo>
                  <a:cubicBezTo>
                    <a:pt x="1091060" y="1201810"/>
                    <a:pt x="1096474" y="1064831"/>
                    <a:pt x="1108566" y="1017366"/>
                  </a:cubicBezTo>
                  <a:cubicBezTo>
                    <a:pt x="1112176" y="1002929"/>
                    <a:pt x="1116507" y="984520"/>
                    <a:pt x="1129681" y="974955"/>
                  </a:cubicBezTo>
                  <a:cubicBezTo>
                    <a:pt x="1140510" y="967014"/>
                    <a:pt x="1159279" y="968097"/>
                    <a:pt x="1164332" y="979648"/>
                  </a:cubicBezTo>
                  <a:cubicBezTo>
                    <a:pt x="1173537" y="1000943"/>
                    <a:pt x="1176605" y="1024946"/>
                    <a:pt x="1177327" y="1049491"/>
                  </a:cubicBezTo>
                  <a:cubicBezTo>
                    <a:pt x="1178048" y="1081435"/>
                    <a:pt x="1180756" y="1113198"/>
                    <a:pt x="1182741" y="1145142"/>
                  </a:cubicBezTo>
                  <a:cubicBezTo>
                    <a:pt x="1184184" y="1167701"/>
                    <a:pt x="1187794" y="1189899"/>
                    <a:pt x="1193208" y="1211737"/>
                  </a:cubicBezTo>
                  <a:cubicBezTo>
                    <a:pt x="1197901" y="1230686"/>
                    <a:pt x="1215046" y="1238447"/>
                    <a:pt x="1241575" y="1238627"/>
                  </a:cubicBezTo>
                  <a:cubicBezTo>
                    <a:pt x="1263773" y="1238447"/>
                    <a:pt x="1282001" y="1226174"/>
                    <a:pt x="1274421" y="1193689"/>
                  </a:cubicBezTo>
                  <a:cubicBezTo>
                    <a:pt x="1270090" y="1158136"/>
                    <a:pt x="1259262" y="1082698"/>
                    <a:pt x="1254750" y="1032346"/>
                  </a:cubicBezTo>
                  <a:cubicBezTo>
                    <a:pt x="1255652" y="968819"/>
                    <a:pt x="1264676" y="916843"/>
                    <a:pt x="1283445" y="861076"/>
                  </a:cubicBezTo>
                  <a:cubicBezTo>
                    <a:pt x="1287596" y="848984"/>
                    <a:pt x="1293191" y="838697"/>
                    <a:pt x="1303117" y="831118"/>
                  </a:cubicBezTo>
                  <a:cubicBezTo>
                    <a:pt x="1332714" y="808198"/>
                    <a:pt x="1359966" y="782570"/>
                    <a:pt x="1388120" y="757845"/>
                  </a:cubicBezTo>
                  <a:cubicBezTo>
                    <a:pt x="1403821" y="744129"/>
                    <a:pt x="1417357" y="728789"/>
                    <a:pt x="1429809" y="712185"/>
                  </a:cubicBezTo>
                  <a:cubicBezTo>
                    <a:pt x="1434502" y="705869"/>
                    <a:pt x="1437750" y="699733"/>
                    <a:pt x="1438291" y="691972"/>
                  </a:cubicBezTo>
                  <a:cubicBezTo>
                    <a:pt x="1442082" y="642523"/>
                    <a:pt x="1448940" y="593073"/>
                    <a:pt x="1448398" y="543262"/>
                  </a:cubicBezTo>
                  <a:cubicBezTo>
                    <a:pt x="1448037" y="516913"/>
                    <a:pt x="1449842" y="514567"/>
                    <a:pt x="1474567" y="503558"/>
                  </a:cubicBezTo>
                  <a:cubicBezTo>
                    <a:pt x="1484854" y="499046"/>
                    <a:pt x="1490809" y="499948"/>
                    <a:pt x="1491531" y="512401"/>
                  </a:cubicBezTo>
                  <a:cubicBezTo>
                    <a:pt x="1493336" y="550120"/>
                    <a:pt x="1503443" y="586395"/>
                    <a:pt x="1508315" y="623573"/>
                  </a:cubicBezTo>
                  <a:cubicBezTo>
                    <a:pt x="1516978" y="688724"/>
                    <a:pt x="1529611" y="753153"/>
                    <a:pt x="1531957" y="819026"/>
                  </a:cubicBezTo>
                  <a:cubicBezTo>
                    <a:pt x="1533582" y="863061"/>
                    <a:pt x="1533582" y="907277"/>
                    <a:pt x="1533582" y="951313"/>
                  </a:cubicBezTo>
                  <a:cubicBezTo>
                    <a:pt x="1533401" y="1033068"/>
                    <a:pt x="1529611" y="1114461"/>
                    <a:pt x="1515534" y="1195133"/>
                  </a:cubicBezTo>
                  <a:cubicBezTo>
                    <a:pt x="1511383" y="1218775"/>
                    <a:pt x="1529791" y="1227979"/>
                    <a:pt x="1553614" y="1231408"/>
                  </a:cubicBezTo>
                  <a:cubicBezTo>
                    <a:pt x="1570940" y="1233935"/>
                    <a:pt x="1595845" y="1227979"/>
                    <a:pt x="1597650" y="1203074"/>
                  </a:cubicBezTo>
                  <a:cubicBezTo>
                    <a:pt x="1600357" y="1127816"/>
                    <a:pt x="1611366" y="1053642"/>
                    <a:pt x="1618585" y="979106"/>
                  </a:cubicBezTo>
                  <a:cubicBezTo>
                    <a:pt x="1620209" y="963224"/>
                    <a:pt x="1623097" y="947523"/>
                    <a:pt x="1629233" y="932544"/>
                  </a:cubicBezTo>
                  <a:cubicBezTo>
                    <a:pt x="1635910" y="916301"/>
                    <a:pt x="1646378" y="910526"/>
                    <a:pt x="1662620" y="914316"/>
                  </a:cubicBezTo>
                  <a:cubicBezTo>
                    <a:pt x="1675434" y="917204"/>
                    <a:pt x="1679044" y="928032"/>
                    <a:pt x="1684818" y="939763"/>
                  </a:cubicBezTo>
                  <a:cubicBezTo>
                    <a:pt x="1690594" y="951674"/>
                    <a:pt x="1694384" y="964127"/>
                    <a:pt x="1696189" y="977301"/>
                  </a:cubicBezTo>
                  <a:cubicBezTo>
                    <a:pt x="1705934" y="1048047"/>
                    <a:pt x="1707739" y="1119153"/>
                    <a:pt x="1708822" y="1190441"/>
                  </a:cubicBezTo>
                  <a:cubicBezTo>
                    <a:pt x="1709182" y="1209752"/>
                    <a:pt x="1721274" y="1217873"/>
                    <a:pt x="1738960" y="1224370"/>
                  </a:cubicBezTo>
                  <a:cubicBezTo>
                    <a:pt x="1769461" y="1235559"/>
                    <a:pt x="1795268" y="1211737"/>
                    <a:pt x="1794907" y="1177447"/>
                  </a:cubicBezTo>
                  <a:cubicBezTo>
                    <a:pt x="1794366" y="1135216"/>
                    <a:pt x="1790937" y="1091180"/>
                    <a:pt x="1788591" y="1049130"/>
                  </a:cubicBezTo>
                  <a:cubicBezTo>
                    <a:pt x="1782094" y="932183"/>
                    <a:pt x="1776860" y="721390"/>
                    <a:pt x="1793283" y="551564"/>
                  </a:cubicBezTo>
                  <a:cubicBezTo>
                    <a:pt x="1797434" y="502836"/>
                    <a:pt x="1796892" y="405561"/>
                    <a:pt x="1769641" y="393288"/>
                  </a:cubicBezTo>
                  <a:cubicBezTo>
                    <a:pt x="1787508" y="385528"/>
                    <a:pt x="1802849" y="378490"/>
                    <a:pt x="1818549" y="372534"/>
                  </a:cubicBezTo>
                  <a:cubicBezTo>
                    <a:pt x="1835514" y="366037"/>
                    <a:pt x="1837860" y="366939"/>
                    <a:pt x="1842372" y="383904"/>
                  </a:cubicBezTo>
                  <a:cubicBezTo>
                    <a:pt x="1846162" y="397981"/>
                    <a:pt x="1852839" y="409892"/>
                    <a:pt x="1862044" y="420720"/>
                  </a:cubicBezTo>
                  <a:cubicBezTo>
                    <a:pt x="1876120" y="437324"/>
                    <a:pt x="1886588" y="436061"/>
                    <a:pt x="1899041" y="418013"/>
                  </a:cubicBezTo>
                  <a:cubicBezTo>
                    <a:pt x="1925751" y="379392"/>
                    <a:pt x="1951739" y="340590"/>
                    <a:pt x="1975561" y="300164"/>
                  </a:cubicBezTo>
                  <a:cubicBezTo>
                    <a:pt x="2003174" y="253241"/>
                    <a:pt x="2031870" y="207040"/>
                    <a:pt x="2061648" y="161380"/>
                  </a:cubicBezTo>
                  <a:cubicBezTo>
                    <a:pt x="2065618" y="155244"/>
                    <a:pt x="2067784" y="147664"/>
                    <a:pt x="2070852" y="140986"/>
                  </a:cubicBezTo>
                  <a:cubicBezTo>
                    <a:pt x="2076807" y="127090"/>
                    <a:pt x="2073920" y="116261"/>
                    <a:pt x="2062369" y="105974"/>
                  </a:cubicBezTo>
                  <a:close/>
                  <a:moveTo>
                    <a:pt x="372053" y="584049"/>
                  </a:moveTo>
                  <a:cubicBezTo>
                    <a:pt x="404358" y="564017"/>
                    <a:pt x="438106" y="567806"/>
                    <a:pt x="470952" y="584049"/>
                  </a:cubicBezTo>
                  <a:cubicBezTo>
                    <a:pt x="500189" y="598667"/>
                    <a:pt x="505784" y="625739"/>
                    <a:pt x="508130" y="667247"/>
                  </a:cubicBezTo>
                  <a:cubicBezTo>
                    <a:pt x="510837" y="691611"/>
                    <a:pt x="483405" y="705147"/>
                    <a:pt x="457598" y="717961"/>
                  </a:cubicBezTo>
                  <a:cubicBezTo>
                    <a:pt x="441896" y="725721"/>
                    <a:pt x="424210" y="730052"/>
                    <a:pt x="406884" y="733662"/>
                  </a:cubicBezTo>
                  <a:cubicBezTo>
                    <a:pt x="373316" y="740881"/>
                    <a:pt x="341011" y="719404"/>
                    <a:pt x="332529" y="685476"/>
                  </a:cubicBezTo>
                  <a:cubicBezTo>
                    <a:pt x="324227" y="651907"/>
                    <a:pt x="342275" y="602458"/>
                    <a:pt x="372053" y="584049"/>
                  </a:cubicBezTo>
                  <a:close/>
                  <a:moveTo>
                    <a:pt x="635906" y="656780"/>
                  </a:moveTo>
                  <a:cubicBezTo>
                    <a:pt x="627243" y="678257"/>
                    <a:pt x="607391" y="702801"/>
                    <a:pt x="588802" y="716878"/>
                  </a:cubicBezTo>
                  <a:cubicBezTo>
                    <a:pt x="558843" y="739437"/>
                    <a:pt x="496039" y="794481"/>
                    <a:pt x="492248" y="799715"/>
                  </a:cubicBezTo>
                  <a:cubicBezTo>
                    <a:pt x="470231" y="832020"/>
                    <a:pt x="398583" y="935070"/>
                    <a:pt x="401651" y="940484"/>
                  </a:cubicBezTo>
                  <a:cubicBezTo>
                    <a:pt x="406163" y="948786"/>
                    <a:pt x="450559" y="1026029"/>
                    <a:pt x="442257" y="1065914"/>
                  </a:cubicBezTo>
                  <a:cubicBezTo>
                    <a:pt x="436843" y="1091541"/>
                    <a:pt x="409772" y="1177988"/>
                    <a:pt x="400748" y="1202533"/>
                  </a:cubicBezTo>
                  <a:cubicBezTo>
                    <a:pt x="392266" y="1225453"/>
                    <a:pt x="391905" y="1228882"/>
                    <a:pt x="365736" y="1228521"/>
                  </a:cubicBezTo>
                  <a:cubicBezTo>
                    <a:pt x="351479" y="1231589"/>
                    <a:pt x="339748" y="1220399"/>
                    <a:pt x="342094" y="1207225"/>
                  </a:cubicBezTo>
                  <a:cubicBezTo>
                    <a:pt x="347328" y="1179612"/>
                    <a:pt x="349674" y="1150195"/>
                    <a:pt x="358156" y="1117529"/>
                  </a:cubicBezTo>
                  <a:cubicBezTo>
                    <a:pt x="374760" y="1055266"/>
                    <a:pt x="364473" y="1035414"/>
                    <a:pt x="335958" y="996251"/>
                  </a:cubicBezTo>
                  <a:cubicBezTo>
                    <a:pt x="333792" y="993183"/>
                    <a:pt x="332168" y="989754"/>
                    <a:pt x="330003" y="986686"/>
                  </a:cubicBezTo>
                  <a:cubicBezTo>
                    <a:pt x="304556" y="952757"/>
                    <a:pt x="273154" y="955103"/>
                    <a:pt x="251858" y="991378"/>
                  </a:cubicBezTo>
                  <a:cubicBezTo>
                    <a:pt x="230742" y="1026932"/>
                    <a:pt x="222079" y="1066455"/>
                    <a:pt x="204212" y="1103452"/>
                  </a:cubicBezTo>
                  <a:cubicBezTo>
                    <a:pt x="196272" y="1119876"/>
                    <a:pt x="183278" y="1135396"/>
                    <a:pt x="169742" y="1146405"/>
                  </a:cubicBezTo>
                  <a:cubicBezTo>
                    <a:pt x="140144" y="1170588"/>
                    <a:pt x="110186" y="1196396"/>
                    <a:pt x="75715" y="1213722"/>
                  </a:cubicBezTo>
                  <a:cubicBezTo>
                    <a:pt x="67233" y="1218053"/>
                    <a:pt x="58209" y="1224009"/>
                    <a:pt x="48644" y="1224550"/>
                  </a:cubicBezTo>
                  <a:cubicBezTo>
                    <a:pt x="26085" y="1225814"/>
                    <a:pt x="14174" y="1202533"/>
                    <a:pt x="24280" y="1182500"/>
                  </a:cubicBezTo>
                  <a:cubicBezTo>
                    <a:pt x="27168" y="1176544"/>
                    <a:pt x="30777" y="1171311"/>
                    <a:pt x="36011" y="1166979"/>
                  </a:cubicBezTo>
                  <a:cubicBezTo>
                    <a:pt x="58570" y="1148932"/>
                    <a:pt x="80047" y="1129260"/>
                    <a:pt x="103688" y="1112837"/>
                  </a:cubicBezTo>
                  <a:cubicBezTo>
                    <a:pt x="132564" y="1092805"/>
                    <a:pt x="147002" y="1064650"/>
                    <a:pt x="155665" y="1032165"/>
                  </a:cubicBezTo>
                  <a:cubicBezTo>
                    <a:pt x="162342" y="1006899"/>
                    <a:pt x="169561" y="981633"/>
                    <a:pt x="175698" y="956186"/>
                  </a:cubicBezTo>
                  <a:cubicBezTo>
                    <a:pt x="183097" y="924603"/>
                    <a:pt x="196091" y="895186"/>
                    <a:pt x="217207" y="871002"/>
                  </a:cubicBezTo>
                  <a:cubicBezTo>
                    <a:pt x="250594" y="832922"/>
                    <a:pt x="282357" y="793579"/>
                    <a:pt x="319715" y="759108"/>
                  </a:cubicBezTo>
                  <a:cubicBezTo>
                    <a:pt x="333792" y="746114"/>
                    <a:pt x="347148" y="736188"/>
                    <a:pt x="366639" y="749363"/>
                  </a:cubicBezTo>
                  <a:cubicBezTo>
                    <a:pt x="373857" y="754236"/>
                    <a:pt x="419337" y="749182"/>
                    <a:pt x="460124" y="729511"/>
                  </a:cubicBezTo>
                  <a:cubicBezTo>
                    <a:pt x="483405" y="715254"/>
                    <a:pt x="510657" y="702440"/>
                    <a:pt x="535201" y="685476"/>
                  </a:cubicBezTo>
                  <a:cubicBezTo>
                    <a:pt x="553249" y="673023"/>
                    <a:pt x="564799" y="657321"/>
                    <a:pt x="572198" y="637469"/>
                  </a:cubicBezTo>
                  <a:cubicBezTo>
                    <a:pt x="582666" y="609315"/>
                    <a:pt x="594577" y="581883"/>
                    <a:pt x="607932" y="555173"/>
                  </a:cubicBezTo>
                  <a:cubicBezTo>
                    <a:pt x="610098" y="551023"/>
                    <a:pt x="611722" y="542901"/>
                    <a:pt x="614429" y="539111"/>
                  </a:cubicBezTo>
                  <a:cubicBezTo>
                    <a:pt x="621648" y="528644"/>
                    <a:pt x="628325" y="518537"/>
                    <a:pt x="642402" y="524132"/>
                  </a:cubicBezTo>
                  <a:cubicBezTo>
                    <a:pt x="656840" y="529727"/>
                    <a:pt x="661172" y="540735"/>
                    <a:pt x="658104" y="553368"/>
                  </a:cubicBezTo>
                  <a:cubicBezTo>
                    <a:pt x="652328" y="579537"/>
                    <a:pt x="639515" y="647576"/>
                    <a:pt x="635906" y="656780"/>
                  </a:cubicBezTo>
                  <a:close/>
                  <a:moveTo>
                    <a:pt x="1429629" y="608052"/>
                  </a:moveTo>
                  <a:cubicBezTo>
                    <a:pt x="1428004" y="624836"/>
                    <a:pt x="1424395" y="641620"/>
                    <a:pt x="1424395" y="658404"/>
                  </a:cubicBezTo>
                  <a:cubicBezTo>
                    <a:pt x="1424214" y="689626"/>
                    <a:pt x="1411762" y="715073"/>
                    <a:pt x="1390105" y="735827"/>
                  </a:cubicBezTo>
                  <a:cubicBezTo>
                    <a:pt x="1365741" y="759289"/>
                    <a:pt x="1340294" y="781307"/>
                    <a:pt x="1314667" y="803505"/>
                  </a:cubicBezTo>
                  <a:cubicBezTo>
                    <a:pt x="1308711" y="808558"/>
                    <a:pt x="1302034" y="819026"/>
                    <a:pt x="1293010" y="805129"/>
                  </a:cubicBezTo>
                  <a:cubicBezTo>
                    <a:pt x="1290123" y="800798"/>
                    <a:pt x="1283806" y="804949"/>
                    <a:pt x="1282723" y="810002"/>
                  </a:cubicBezTo>
                  <a:cubicBezTo>
                    <a:pt x="1273158" y="848082"/>
                    <a:pt x="1255652" y="884177"/>
                    <a:pt x="1251862" y="923701"/>
                  </a:cubicBezTo>
                  <a:cubicBezTo>
                    <a:pt x="1250599" y="936875"/>
                    <a:pt x="1247892" y="949689"/>
                    <a:pt x="1246268" y="962683"/>
                  </a:cubicBezTo>
                  <a:cubicBezTo>
                    <a:pt x="1238507" y="1026390"/>
                    <a:pt x="1245004" y="1089737"/>
                    <a:pt x="1254389" y="1152722"/>
                  </a:cubicBezTo>
                  <a:cubicBezTo>
                    <a:pt x="1256374" y="1165716"/>
                    <a:pt x="1259622" y="1178530"/>
                    <a:pt x="1261066" y="1191524"/>
                  </a:cubicBezTo>
                  <a:cubicBezTo>
                    <a:pt x="1262330" y="1202171"/>
                    <a:pt x="1267383" y="1218595"/>
                    <a:pt x="1252403" y="1224009"/>
                  </a:cubicBezTo>
                  <a:cubicBezTo>
                    <a:pt x="1221362" y="1229965"/>
                    <a:pt x="1215948" y="1218595"/>
                    <a:pt x="1209270" y="1205059"/>
                  </a:cubicBezTo>
                  <a:cubicBezTo>
                    <a:pt x="1205661" y="1197660"/>
                    <a:pt x="1205119" y="1189177"/>
                    <a:pt x="1203315" y="1181056"/>
                  </a:cubicBezTo>
                  <a:cubicBezTo>
                    <a:pt x="1196276" y="1146947"/>
                    <a:pt x="1193750" y="1112296"/>
                    <a:pt x="1192306" y="1077645"/>
                  </a:cubicBezTo>
                  <a:cubicBezTo>
                    <a:pt x="1190862" y="1043535"/>
                    <a:pt x="1191945" y="1001124"/>
                    <a:pt x="1175702" y="970624"/>
                  </a:cubicBezTo>
                  <a:cubicBezTo>
                    <a:pt x="1170288" y="960517"/>
                    <a:pt x="1158738" y="952937"/>
                    <a:pt x="1143758" y="954562"/>
                  </a:cubicBezTo>
                  <a:cubicBezTo>
                    <a:pt x="1127335" y="956366"/>
                    <a:pt x="1115063" y="963044"/>
                    <a:pt x="1106942" y="980550"/>
                  </a:cubicBezTo>
                  <a:cubicBezTo>
                    <a:pt x="1080593" y="1036316"/>
                    <a:pt x="1079510" y="1186109"/>
                    <a:pt x="1078788" y="1193509"/>
                  </a:cubicBezTo>
                  <a:cubicBezTo>
                    <a:pt x="1077164" y="1212820"/>
                    <a:pt x="1068140" y="1226897"/>
                    <a:pt x="1048468" y="1228160"/>
                  </a:cubicBezTo>
                  <a:cubicBezTo>
                    <a:pt x="1030782" y="1229423"/>
                    <a:pt x="1021939" y="1217512"/>
                    <a:pt x="1018871" y="1195494"/>
                  </a:cubicBezTo>
                  <a:cubicBezTo>
                    <a:pt x="1014900" y="1165536"/>
                    <a:pt x="1018149" y="1135396"/>
                    <a:pt x="1021578" y="1105618"/>
                  </a:cubicBezTo>
                  <a:cubicBezTo>
                    <a:pt x="1027534" y="1053461"/>
                    <a:pt x="1032948" y="1000943"/>
                    <a:pt x="1043776" y="949689"/>
                  </a:cubicBezTo>
                  <a:cubicBezTo>
                    <a:pt x="1056048" y="891396"/>
                    <a:pt x="1070125" y="832922"/>
                    <a:pt x="1097738" y="779141"/>
                  </a:cubicBezTo>
                  <a:cubicBezTo>
                    <a:pt x="1102971" y="769215"/>
                    <a:pt x="1107483" y="758928"/>
                    <a:pt x="1112176" y="748641"/>
                  </a:cubicBezTo>
                  <a:cubicBezTo>
                    <a:pt x="1113980" y="744490"/>
                    <a:pt x="1117048" y="739256"/>
                    <a:pt x="1110912" y="736911"/>
                  </a:cubicBezTo>
                  <a:cubicBezTo>
                    <a:pt x="1105678" y="734925"/>
                    <a:pt x="1102610" y="739798"/>
                    <a:pt x="1100445" y="743949"/>
                  </a:cubicBezTo>
                  <a:cubicBezTo>
                    <a:pt x="1080412" y="781307"/>
                    <a:pt x="1063087" y="819928"/>
                    <a:pt x="1053702" y="861257"/>
                  </a:cubicBezTo>
                  <a:cubicBezTo>
                    <a:pt x="1049731" y="878582"/>
                    <a:pt x="1039445" y="883455"/>
                    <a:pt x="1025548" y="886704"/>
                  </a:cubicBezTo>
                  <a:cubicBezTo>
                    <a:pt x="1014359" y="889411"/>
                    <a:pt x="1005335" y="886884"/>
                    <a:pt x="1000282" y="874973"/>
                  </a:cubicBezTo>
                  <a:cubicBezTo>
                    <a:pt x="980791" y="829132"/>
                    <a:pt x="963104" y="782751"/>
                    <a:pt x="952998" y="734023"/>
                  </a:cubicBezTo>
                  <a:cubicBezTo>
                    <a:pt x="950832" y="723375"/>
                    <a:pt x="952637" y="713268"/>
                    <a:pt x="957870" y="704064"/>
                  </a:cubicBezTo>
                  <a:cubicBezTo>
                    <a:pt x="971767" y="679159"/>
                    <a:pt x="995409" y="678437"/>
                    <a:pt x="1010208" y="702621"/>
                  </a:cubicBezTo>
                  <a:cubicBezTo>
                    <a:pt x="1018149" y="715615"/>
                    <a:pt x="1021578" y="730233"/>
                    <a:pt x="1024826" y="745032"/>
                  </a:cubicBezTo>
                  <a:cubicBezTo>
                    <a:pt x="1025909" y="750446"/>
                    <a:pt x="1025909" y="756040"/>
                    <a:pt x="1031504" y="762177"/>
                  </a:cubicBezTo>
                  <a:cubicBezTo>
                    <a:pt x="1049010" y="740520"/>
                    <a:pt x="1065794" y="719585"/>
                    <a:pt x="1087992" y="704064"/>
                  </a:cubicBezTo>
                  <a:cubicBezTo>
                    <a:pt x="1111995" y="687100"/>
                    <a:pt x="1122102" y="688183"/>
                    <a:pt x="1143037" y="708035"/>
                  </a:cubicBezTo>
                  <a:cubicBezTo>
                    <a:pt x="1159820" y="723916"/>
                    <a:pt x="1174980" y="741603"/>
                    <a:pt x="1199525" y="748100"/>
                  </a:cubicBezTo>
                  <a:cubicBezTo>
                    <a:pt x="1238868" y="758748"/>
                    <a:pt x="1271714" y="746475"/>
                    <a:pt x="1302034" y="723555"/>
                  </a:cubicBezTo>
                  <a:cubicBezTo>
                    <a:pt x="1316291" y="712727"/>
                    <a:pt x="1329646" y="700816"/>
                    <a:pt x="1346250" y="693958"/>
                  </a:cubicBezTo>
                  <a:cubicBezTo>
                    <a:pt x="1357800" y="689265"/>
                    <a:pt x="1363215" y="680061"/>
                    <a:pt x="1366463" y="668691"/>
                  </a:cubicBezTo>
                  <a:cubicBezTo>
                    <a:pt x="1373141" y="645952"/>
                    <a:pt x="1376209" y="622851"/>
                    <a:pt x="1376930" y="599209"/>
                  </a:cubicBezTo>
                  <a:cubicBezTo>
                    <a:pt x="1377652" y="575747"/>
                    <a:pt x="1380360" y="552466"/>
                    <a:pt x="1386856" y="529907"/>
                  </a:cubicBezTo>
                  <a:cubicBezTo>
                    <a:pt x="1391910" y="512401"/>
                    <a:pt x="1400573" y="501753"/>
                    <a:pt x="1413747" y="503197"/>
                  </a:cubicBezTo>
                  <a:cubicBezTo>
                    <a:pt x="1426380" y="504460"/>
                    <a:pt x="1435584" y="517635"/>
                    <a:pt x="1435223" y="535141"/>
                  </a:cubicBezTo>
                  <a:cubicBezTo>
                    <a:pt x="1435043" y="559685"/>
                    <a:pt x="1431975" y="583869"/>
                    <a:pt x="1429629" y="608052"/>
                  </a:cubicBezTo>
                  <a:close/>
                  <a:moveTo>
                    <a:pt x="1045761" y="699191"/>
                  </a:moveTo>
                  <a:cubicBezTo>
                    <a:pt x="1068862" y="686739"/>
                    <a:pt x="1094128" y="674827"/>
                    <a:pt x="1118492" y="668331"/>
                  </a:cubicBezTo>
                  <a:cubicBezTo>
                    <a:pt x="1119575" y="667969"/>
                    <a:pt x="1121199" y="670135"/>
                    <a:pt x="1124989" y="672662"/>
                  </a:cubicBezTo>
                  <a:cubicBezTo>
                    <a:pt x="1108385" y="680422"/>
                    <a:pt x="1091421" y="684392"/>
                    <a:pt x="1077164" y="694499"/>
                  </a:cubicBezTo>
                  <a:cubicBezTo>
                    <a:pt x="1062365" y="704966"/>
                    <a:pt x="1048288" y="719766"/>
                    <a:pt x="1037820" y="733842"/>
                  </a:cubicBezTo>
                  <a:cubicBezTo>
                    <a:pt x="1034933" y="729330"/>
                    <a:pt x="1036196" y="726443"/>
                    <a:pt x="1034572" y="723194"/>
                  </a:cubicBezTo>
                  <a:cubicBezTo>
                    <a:pt x="1027172" y="709117"/>
                    <a:pt x="1030241" y="706771"/>
                    <a:pt x="1045761" y="699191"/>
                  </a:cubicBezTo>
                  <a:close/>
                  <a:moveTo>
                    <a:pt x="1327661" y="586395"/>
                  </a:moveTo>
                  <a:cubicBezTo>
                    <a:pt x="1322427" y="576830"/>
                    <a:pt x="1323871" y="570694"/>
                    <a:pt x="1334339" y="566724"/>
                  </a:cubicBezTo>
                  <a:cubicBezTo>
                    <a:pt x="1344806" y="562753"/>
                    <a:pt x="1354913" y="558422"/>
                    <a:pt x="1368809" y="552647"/>
                  </a:cubicBezTo>
                  <a:cubicBezTo>
                    <a:pt x="1367185" y="591268"/>
                    <a:pt x="1361951" y="626641"/>
                    <a:pt x="1352386" y="661292"/>
                  </a:cubicBezTo>
                  <a:cubicBezTo>
                    <a:pt x="1350220" y="669052"/>
                    <a:pt x="1346070" y="674466"/>
                    <a:pt x="1337768" y="676271"/>
                  </a:cubicBezTo>
                  <a:cubicBezTo>
                    <a:pt x="1334700" y="669413"/>
                    <a:pt x="1338309" y="663277"/>
                    <a:pt x="1339392" y="656961"/>
                  </a:cubicBezTo>
                  <a:cubicBezTo>
                    <a:pt x="1344084" y="632055"/>
                    <a:pt x="1339572" y="608594"/>
                    <a:pt x="1327661" y="586395"/>
                  </a:cubicBezTo>
                  <a:close/>
                  <a:moveTo>
                    <a:pt x="1291025" y="713449"/>
                  </a:moveTo>
                  <a:cubicBezTo>
                    <a:pt x="1272616" y="726984"/>
                    <a:pt x="1253126" y="736008"/>
                    <a:pt x="1231108" y="734564"/>
                  </a:cubicBezTo>
                  <a:cubicBezTo>
                    <a:pt x="1184004" y="735827"/>
                    <a:pt x="1131486" y="691792"/>
                    <a:pt x="1141051" y="631874"/>
                  </a:cubicBezTo>
                  <a:cubicBezTo>
                    <a:pt x="1146646" y="597224"/>
                    <a:pt x="1162889" y="567987"/>
                    <a:pt x="1193028" y="554451"/>
                  </a:cubicBezTo>
                  <a:cubicBezTo>
                    <a:pt x="1220460" y="542179"/>
                    <a:pt x="1247170" y="538389"/>
                    <a:pt x="1278211" y="555173"/>
                  </a:cubicBezTo>
                  <a:cubicBezTo>
                    <a:pt x="1336865" y="586395"/>
                    <a:pt x="1344445" y="673925"/>
                    <a:pt x="1291025" y="713449"/>
                  </a:cubicBezTo>
                  <a:close/>
                  <a:moveTo>
                    <a:pt x="1779026" y="451040"/>
                  </a:moveTo>
                  <a:cubicBezTo>
                    <a:pt x="1782455" y="471253"/>
                    <a:pt x="1776319" y="653712"/>
                    <a:pt x="1772168" y="714351"/>
                  </a:cubicBezTo>
                  <a:cubicBezTo>
                    <a:pt x="1766031" y="801700"/>
                    <a:pt x="1766031" y="888869"/>
                    <a:pt x="1770363" y="975857"/>
                  </a:cubicBezTo>
                  <a:cubicBezTo>
                    <a:pt x="1773612" y="1040467"/>
                    <a:pt x="1777943" y="1105077"/>
                    <a:pt x="1775957" y="1169867"/>
                  </a:cubicBezTo>
                  <a:cubicBezTo>
                    <a:pt x="1775778" y="1177447"/>
                    <a:pt x="1775957" y="1185026"/>
                    <a:pt x="1774695" y="1192245"/>
                  </a:cubicBezTo>
                  <a:cubicBezTo>
                    <a:pt x="1772709" y="1203796"/>
                    <a:pt x="1764769" y="1210293"/>
                    <a:pt x="1753038" y="1210654"/>
                  </a:cubicBezTo>
                  <a:cubicBezTo>
                    <a:pt x="1742029" y="1211015"/>
                    <a:pt x="1732283" y="1207947"/>
                    <a:pt x="1728674" y="1195855"/>
                  </a:cubicBezTo>
                  <a:cubicBezTo>
                    <a:pt x="1726869" y="1189538"/>
                    <a:pt x="1724703" y="1183222"/>
                    <a:pt x="1724343" y="1176725"/>
                  </a:cubicBezTo>
                  <a:cubicBezTo>
                    <a:pt x="1720372" y="1123485"/>
                    <a:pt x="1716582" y="1070065"/>
                    <a:pt x="1713334" y="1016825"/>
                  </a:cubicBezTo>
                  <a:cubicBezTo>
                    <a:pt x="1711889" y="994266"/>
                    <a:pt x="1708641" y="971887"/>
                    <a:pt x="1702324" y="950411"/>
                  </a:cubicBezTo>
                  <a:cubicBezTo>
                    <a:pt x="1696730" y="931281"/>
                    <a:pt x="1694925" y="911970"/>
                    <a:pt x="1674351" y="903849"/>
                  </a:cubicBezTo>
                  <a:cubicBezTo>
                    <a:pt x="1646378" y="892840"/>
                    <a:pt x="1619848" y="904931"/>
                    <a:pt x="1610824" y="934529"/>
                  </a:cubicBezTo>
                  <a:cubicBezTo>
                    <a:pt x="1604147" y="956366"/>
                    <a:pt x="1602883" y="978925"/>
                    <a:pt x="1601259" y="1001304"/>
                  </a:cubicBezTo>
                  <a:cubicBezTo>
                    <a:pt x="1597108" y="1062124"/>
                    <a:pt x="1585558" y="1122222"/>
                    <a:pt x="1584295" y="1183402"/>
                  </a:cubicBezTo>
                  <a:cubicBezTo>
                    <a:pt x="1584114" y="1194952"/>
                    <a:pt x="1582490" y="1209571"/>
                    <a:pt x="1569496" y="1214624"/>
                  </a:cubicBezTo>
                  <a:cubicBezTo>
                    <a:pt x="1546576" y="1223467"/>
                    <a:pt x="1530333" y="1207947"/>
                    <a:pt x="1533221" y="1182319"/>
                  </a:cubicBezTo>
                  <a:cubicBezTo>
                    <a:pt x="1536830" y="1150556"/>
                    <a:pt x="1540801" y="1118973"/>
                    <a:pt x="1543147" y="1087210"/>
                  </a:cubicBezTo>
                  <a:cubicBezTo>
                    <a:pt x="1548019" y="1020795"/>
                    <a:pt x="1548200" y="954201"/>
                    <a:pt x="1548380" y="887606"/>
                  </a:cubicBezTo>
                  <a:cubicBezTo>
                    <a:pt x="1548561" y="779141"/>
                    <a:pt x="1532499" y="672662"/>
                    <a:pt x="1513008" y="566543"/>
                  </a:cubicBezTo>
                  <a:cubicBezTo>
                    <a:pt x="1506691" y="532253"/>
                    <a:pt x="1501999" y="497963"/>
                    <a:pt x="1503803" y="463132"/>
                  </a:cubicBezTo>
                  <a:cubicBezTo>
                    <a:pt x="1504345" y="453747"/>
                    <a:pt x="1505247" y="421984"/>
                    <a:pt x="1529972" y="424330"/>
                  </a:cubicBezTo>
                  <a:cubicBezTo>
                    <a:pt x="1539176" y="425413"/>
                    <a:pt x="1544049" y="431368"/>
                    <a:pt x="1546034" y="440211"/>
                  </a:cubicBezTo>
                  <a:cubicBezTo>
                    <a:pt x="1549463" y="455732"/>
                    <a:pt x="1552170" y="471434"/>
                    <a:pt x="1554155" y="487315"/>
                  </a:cubicBezTo>
                  <a:cubicBezTo>
                    <a:pt x="1557043" y="509694"/>
                    <a:pt x="1558306" y="532434"/>
                    <a:pt x="1552351" y="554451"/>
                  </a:cubicBezTo>
                  <a:cubicBezTo>
                    <a:pt x="1540981" y="595960"/>
                    <a:pt x="1567150" y="639455"/>
                    <a:pt x="1596567" y="655156"/>
                  </a:cubicBezTo>
                  <a:cubicBezTo>
                    <a:pt x="1617141" y="666164"/>
                    <a:pt x="1646739" y="674106"/>
                    <a:pt x="1671644" y="671759"/>
                  </a:cubicBezTo>
                  <a:cubicBezTo>
                    <a:pt x="1708460" y="668331"/>
                    <a:pt x="1729215" y="648298"/>
                    <a:pt x="1745097" y="618520"/>
                  </a:cubicBezTo>
                  <a:cubicBezTo>
                    <a:pt x="1757550" y="595239"/>
                    <a:pt x="1758993" y="569070"/>
                    <a:pt x="1756467" y="542179"/>
                  </a:cubicBezTo>
                  <a:cubicBezTo>
                    <a:pt x="1755384" y="529727"/>
                    <a:pt x="1742931" y="508972"/>
                    <a:pt x="1734629" y="499407"/>
                  </a:cubicBezTo>
                  <a:cubicBezTo>
                    <a:pt x="1712792" y="474862"/>
                    <a:pt x="1718567" y="453386"/>
                    <a:pt x="1718386" y="423608"/>
                  </a:cubicBezTo>
                  <a:cubicBezTo>
                    <a:pt x="1718206" y="413863"/>
                    <a:pt x="1719831" y="402312"/>
                    <a:pt x="1731741" y="397981"/>
                  </a:cubicBezTo>
                  <a:cubicBezTo>
                    <a:pt x="1743112" y="393649"/>
                    <a:pt x="1757369" y="399786"/>
                    <a:pt x="1765671" y="411877"/>
                  </a:cubicBezTo>
                  <a:cubicBezTo>
                    <a:pt x="1773612" y="423247"/>
                    <a:pt x="1776860" y="437324"/>
                    <a:pt x="1779026" y="451040"/>
                  </a:cubicBezTo>
                  <a:close/>
                  <a:moveTo>
                    <a:pt x="1704490" y="464756"/>
                  </a:moveTo>
                  <a:cubicBezTo>
                    <a:pt x="1703949" y="471975"/>
                    <a:pt x="1696008" y="472155"/>
                    <a:pt x="1691135" y="469990"/>
                  </a:cubicBezTo>
                  <a:cubicBezTo>
                    <a:pt x="1644754" y="457176"/>
                    <a:pt x="1598371" y="478833"/>
                    <a:pt x="1571662" y="503919"/>
                  </a:cubicBezTo>
                  <a:cubicBezTo>
                    <a:pt x="1562638" y="474141"/>
                    <a:pt x="1562638" y="466200"/>
                    <a:pt x="1570579" y="463132"/>
                  </a:cubicBezTo>
                  <a:cubicBezTo>
                    <a:pt x="1596026" y="454289"/>
                    <a:pt x="1642949" y="437144"/>
                    <a:pt x="1668215" y="427398"/>
                  </a:cubicBezTo>
                  <a:cubicBezTo>
                    <a:pt x="1676156" y="424330"/>
                    <a:pt x="1683916" y="421442"/>
                    <a:pt x="1692398" y="421082"/>
                  </a:cubicBezTo>
                  <a:cubicBezTo>
                    <a:pt x="1697272" y="420901"/>
                    <a:pt x="1703046" y="421082"/>
                    <a:pt x="1703588" y="426676"/>
                  </a:cubicBezTo>
                  <a:cubicBezTo>
                    <a:pt x="1704851" y="439129"/>
                    <a:pt x="1705393" y="452123"/>
                    <a:pt x="1704490" y="464756"/>
                  </a:cubicBezTo>
                  <a:close/>
                  <a:moveTo>
                    <a:pt x="1744736" y="555534"/>
                  </a:moveTo>
                  <a:cubicBezTo>
                    <a:pt x="1742750" y="606789"/>
                    <a:pt x="1715860" y="662014"/>
                    <a:pt x="1649626" y="657502"/>
                  </a:cubicBezTo>
                  <a:cubicBezTo>
                    <a:pt x="1576534" y="649561"/>
                    <a:pt x="1540801" y="577913"/>
                    <a:pt x="1582670" y="517454"/>
                  </a:cubicBezTo>
                  <a:cubicBezTo>
                    <a:pt x="1614614" y="469087"/>
                    <a:pt x="1685179" y="478833"/>
                    <a:pt x="1701963" y="490744"/>
                  </a:cubicBezTo>
                  <a:cubicBezTo>
                    <a:pt x="1737517" y="512582"/>
                    <a:pt x="1744555" y="540735"/>
                    <a:pt x="1744736" y="555534"/>
                  </a:cubicBezTo>
                  <a:close/>
                  <a:moveTo>
                    <a:pt x="2041254" y="172208"/>
                  </a:moveTo>
                  <a:cubicBezTo>
                    <a:pt x="1993068" y="239344"/>
                    <a:pt x="1900846" y="393649"/>
                    <a:pt x="1895972" y="399425"/>
                  </a:cubicBezTo>
                  <a:cubicBezTo>
                    <a:pt x="1879550" y="418735"/>
                    <a:pt x="1874677" y="418194"/>
                    <a:pt x="1862044" y="395815"/>
                  </a:cubicBezTo>
                  <a:cubicBezTo>
                    <a:pt x="1856088" y="385167"/>
                    <a:pt x="1847065" y="360803"/>
                    <a:pt x="1844718" y="348711"/>
                  </a:cubicBezTo>
                  <a:cubicBezTo>
                    <a:pt x="1843275" y="341492"/>
                    <a:pt x="1792381" y="378850"/>
                    <a:pt x="1750331" y="377046"/>
                  </a:cubicBezTo>
                  <a:cubicBezTo>
                    <a:pt x="1746721" y="376865"/>
                    <a:pt x="1717665" y="382099"/>
                    <a:pt x="1716041" y="384265"/>
                  </a:cubicBezTo>
                  <a:cubicBezTo>
                    <a:pt x="1695827" y="411516"/>
                    <a:pt x="1592957" y="438046"/>
                    <a:pt x="1577256" y="444002"/>
                  </a:cubicBezTo>
                  <a:cubicBezTo>
                    <a:pt x="1564443" y="448874"/>
                    <a:pt x="1564984" y="444543"/>
                    <a:pt x="1557224" y="430466"/>
                  </a:cubicBezTo>
                  <a:cubicBezTo>
                    <a:pt x="1556682" y="429564"/>
                    <a:pt x="1556321" y="428842"/>
                    <a:pt x="1555780" y="427939"/>
                  </a:cubicBezTo>
                  <a:cubicBezTo>
                    <a:pt x="1552531" y="422345"/>
                    <a:pt x="1548561" y="417111"/>
                    <a:pt x="1543688" y="413321"/>
                  </a:cubicBezTo>
                  <a:cubicBezTo>
                    <a:pt x="1537913" y="408989"/>
                    <a:pt x="1530874" y="406644"/>
                    <a:pt x="1521490" y="408448"/>
                  </a:cubicBezTo>
                  <a:cubicBezTo>
                    <a:pt x="1511203" y="410253"/>
                    <a:pt x="1501638" y="418374"/>
                    <a:pt x="1495321" y="429564"/>
                  </a:cubicBezTo>
                  <a:cubicBezTo>
                    <a:pt x="1494599" y="430827"/>
                    <a:pt x="1493877" y="432090"/>
                    <a:pt x="1493336" y="433534"/>
                  </a:cubicBezTo>
                  <a:cubicBezTo>
                    <a:pt x="1493336" y="433715"/>
                    <a:pt x="1493156" y="433895"/>
                    <a:pt x="1493156" y="434076"/>
                  </a:cubicBezTo>
                  <a:cubicBezTo>
                    <a:pt x="1492614" y="435158"/>
                    <a:pt x="1492253" y="436241"/>
                    <a:pt x="1491712" y="437504"/>
                  </a:cubicBezTo>
                  <a:cubicBezTo>
                    <a:pt x="1491531" y="437865"/>
                    <a:pt x="1491531" y="438227"/>
                    <a:pt x="1491351" y="438587"/>
                  </a:cubicBezTo>
                  <a:cubicBezTo>
                    <a:pt x="1490990" y="439670"/>
                    <a:pt x="1490629" y="440572"/>
                    <a:pt x="1490449" y="441655"/>
                  </a:cubicBezTo>
                  <a:cubicBezTo>
                    <a:pt x="1490268" y="442016"/>
                    <a:pt x="1490268" y="442377"/>
                    <a:pt x="1490087" y="442919"/>
                  </a:cubicBezTo>
                  <a:cubicBezTo>
                    <a:pt x="1489726" y="444362"/>
                    <a:pt x="1489366" y="445806"/>
                    <a:pt x="1489185" y="447250"/>
                  </a:cubicBezTo>
                  <a:cubicBezTo>
                    <a:pt x="1488463" y="450860"/>
                    <a:pt x="1488824" y="454830"/>
                    <a:pt x="1487922" y="458440"/>
                  </a:cubicBezTo>
                  <a:cubicBezTo>
                    <a:pt x="1485215" y="468366"/>
                    <a:pt x="1494058" y="482443"/>
                    <a:pt x="1479259" y="488037"/>
                  </a:cubicBezTo>
                  <a:cubicBezTo>
                    <a:pt x="1463919" y="493812"/>
                    <a:pt x="1452729" y="501933"/>
                    <a:pt x="1434502" y="493812"/>
                  </a:cubicBezTo>
                  <a:cubicBezTo>
                    <a:pt x="1405084" y="480638"/>
                    <a:pt x="1384871" y="488218"/>
                    <a:pt x="1374765" y="517815"/>
                  </a:cubicBezTo>
                  <a:cubicBezTo>
                    <a:pt x="1370794" y="529546"/>
                    <a:pt x="1365741" y="537487"/>
                    <a:pt x="1353289" y="540916"/>
                  </a:cubicBezTo>
                  <a:cubicBezTo>
                    <a:pt x="1344265" y="543262"/>
                    <a:pt x="1336144" y="548496"/>
                    <a:pt x="1327481" y="552286"/>
                  </a:cubicBezTo>
                  <a:cubicBezTo>
                    <a:pt x="1316472" y="557159"/>
                    <a:pt x="1306185" y="549759"/>
                    <a:pt x="1295356" y="543082"/>
                  </a:cubicBezTo>
                  <a:cubicBezTo>
                    <a:pt x="1253847" y="517635"/>
                    <a:pt x="1213060" y="525215"/>
                    <a:pt x="1173717" y="547593"/>
                  </a:cubicBezTo>
                  <a:cubicBezTo>
                    <a:pt x="1145202" y="563836"/>
                    <a:pt x="1127516" y="595239"/>
                    <a:pt x="1125170" y="628987"/>
                  </a:cubicBezTo>
                  <a:cubicBezTo>
                    <a:pt x="1124267" y="642523"/>
                    <a:pt x="1120477" y="644327"/>
                    <a:pt x="1104415" y="654253"/>
                  </a:cubicBezTo>
                  <a:cubicBezTo>
                    <a:pt x="1081134" y="663999"/>
                    <a:pt x="1050814" y="683129"/>
                    <a:pt x="1030962" y="688904"/>
                  </a:cubicBezTo>
                  <a:cubicBezTo>
                    <a:pt x="1018690" y="692514"/>
                    <a:pt x="1021939" y="678076"/>
                    <a:pt x="1008042" y="671579"/>
                  </a:cubicBezTo>
                  <a:cubicBezTo>
                    <a:pt x="976279" y="656961"/>
                    <a:pt x="937297" y="682407"/>
                    <a:pt x="936033" y="717239"/>
                  </a:cubicBezTo>
                  <a:cubicBezTo>
                    <a:pt x="935492" y="730594"/>
                    <a:pt x="930619" y="736549"/>
                    <a:pt x="919790" y="743227"/>
                  </a:cubicBezTo>
                  <a:cubicBezTo>
                    <a:pt x="888207" y="762538"/>
                    <a:pt x="851572" y="769396"/>
                    <a:pt x="819086" y="786541"/>
                  </a:cubicBezTo>
                  <a:cubicBezTo>
                    <a:pt x="805912" y="793579"/>
                    <a:pt x="791835" y="798813"/>
                    <a:pt x="778480" y="805851"/>
                  </a:cubicBezTo>
                  <a:cubicBezTo>
                    <a:pt x="748882" y="821552"/>
                    <a:pt x="723616" y="812890"/>
                    <a:pt x="708275" y="783112"/>
                  </a:cubicBezTo>
                  <a:cubicBezTo>
                    <a:pt x="690769" y="748641"/>
                    <a:pt x="684453" y="709839"/>
                    <a:pt x="666947" y="675549"/>
                  </a:cubicBezTo>
                  <a:cubicBezTo>
                    <a:pt x="666406" y="674466"/>
                    <a:pt x="665864" y="673383"/>
                    <a:pt x="665322" y="672481"/>
                  </a:cubicBezTo>
                  <a:cubicBezTo>
                    <a:pt x="665142" y="672120"/>
                    <a:pt x="665142" y="671940"/>
                    <a:pt x="664962" y="671579"/>
                  </a:cubicBezTo>
                  <a:cubicBezTo>
                    <a:pt x="664601" y="670676"/>
                    <a:pt x="664240" y="669955"/>
                    <a:pt x="663879" y="669233"/>
                  </a:cubicBezTo>
                  <a:cubicBezTo>
                    <a:pt x="663879" y="669052"/>
                    <a:pt x="663698" y="668872"/>
                    <a:pt x="663518" y="668691"/>
                  </a:cubicBezTo>
                  <a:cubicBezTo>
                    <a:pt x="663157" y="667789"/>
                    <a:pt x="662615" y="666887"/>
                    <a:pt x="662255" y="665984"/>
                  </a:cubicBezTo>
                  <a:cubicBezTo>
                    <a:pt x="662255" y="665804"/>
                    <a:pt x="662074" y="665623"/>
                    <a:pt x="662074" y="665443"/>
                  </a:cubicBezTo>
                  <a:cubicBezTo>
                    <a:pt x="661713" y="664721"/>
                    <a:pt x="661533" y="663999"/>
                    <a:pt x="661172" y="663277"/>
                  </a:cubicBezTo>
                  <a:cubicBezTo>
                    <a:pt x="661172" y="663097"/>
                    <a:pt x="660991" y="662916"/>
                    <a:pt x="660991" y="662736"/>
                  </a:cubicBezTo>
                  <a:cubicBezTo>
                    <a:pt x="660270" y="661112"/>
                    <a:pt x="659728" y="659487"/>
                    <a:pt x="659367" y="657863"/>
                  </a:cubicBezTo>
                  <a:cubicBezTo>
                    <a:pt x="659367" y="657682"/>
                    <a:pt x="659187" y="657502"/>
                    <a:pt x="659187" y="657321"/>
                  </a:cubicBezTo>
                  <a:cubicBezTo>
                    <a:pt x="659006" y="656600"/>
                    <a:pt x="658826" y="656058"/>
                    <a:pt x="658645" y="655336"/>
                  </a:cubicBezTo>
                  <a:cubicBezTo>
                    <a:pt x="658645" y="655336"/>
                    <a:pt x="658645" y="655156"/>
                    <a:pt x="658645" y="655156"/>
                  </a:cubicBezTo>
                  <a:cubicBezTo>
                    <a:pt x="658465" y="654434"/>
                    <a:pt x="658284" y="653712"/>
                    <a:pt x="658104" y="652990"/>
                  </a:cubicBezTo>
                  <a:cubicBezTo>
                    <a:pt x="658104" y="652810"/>
                    <a:pt x="658104" y="652810"/>
                    <a:pt x="658104" y="652629"/>
                  </a:cubicBezTo>
                  <a:cubicBezTo>
                    <a:pt x="657923" y="652088"/>
                    <a:pt x="657923" y="651366"/>
                    <a:pt x="657743" y="650824"/>
                  </a:cubicBezTo>
                  <a:cubicBezTo>
                    <a:pt x="657743" y="650644"/>
                    <a:pt x="657743" y="650644"/>
                    <a:pt x="657743" y="650463"/>
                  </a:cubicBezTo>
                  <a:cubicBezTo>
                    <a:pt x="657562" y="649019"/>
                    <a:pt x="657382" y="647756"/>
                    <a:pt x="657201" y="646312"/>
                  </a:cubicBezTo>
                  <a:cubicBezTo>
                    <a:pt x="657201" y="646132"/>
                    <a:pt x="657201" y="646132"/>
                    <a:pt x="657201" y="645952"/>
                  </a:cubicBezTo>
                  <a:cubicBezTo>
                    <a:pt x="657201" y="645230"/>
                    <a:pt x="657201" y="644688"/>
                    <a:pt x="657021" y="643967"/>
                  </a:cubicBezTo>
                  <a:cubicBezTo>
                    <a:pt x="657021" y="643967"/>
                    <a:pt x="657021" y="643967"/>
                    <a:pt x="657021" y="643967"/>
                  </a:cubicBezTo>
                  <a:cubicBezTo>
                    <a:pt x="657021" y="643244"/>
                    <a:pt x="657021" y="642523"/>
                    <a:pt x="657021" y="641801"/>
                  </a:cubicBezTo>
                  <a:cubicBezTo>
                    <a:pt x="657021" y="641801"/>
                    <a:pt x="657021" y="641620"/>
                    <a:pt x="657021" y="641620"/>
                  </a:cubicBezTo>
                  <a:cubicBezTo>
                    <a:pt x="657021" y="640898"/>
                    <a:pt x="657021" y="640357"/>
                    <a:pt x="657021" y="639635"/>
                  </a:cubicBezTo>
                  <a:cubicBezTo>
                    <a:pt x="657021" y="639635"/>
                    <a:pt x="657021" y="639455"/>
                    <a:pt x="657021" y="639455"/>
                  </a:cubicBezTo>
                  <a:cubicBezTo>
                    <a:pt x="657201" y="632777"/>
                    <a:pt x="658104" y="625017"/>
                    <a:pt x="658465" y="613466"/>
                  </a:cubicBezTo>
                  <a:cubicBezTo>
                    <a:pt x="662255" y="595600"/>
                    <a:pt x="667489" y="566182"/>
                    <a:pt x="670917" y="553368"/>
                  </a:cubicBezTo>
                  <a:cubicBezTo>
                    <a:pt x="675971" y="534058"/>
                    <a:pt x="668571" y="521064"/>
                    <a:pt x="652509" y="510596"/>
                  </a:cubicBezTo>
                  <a:cubicBezTo>
                    <a:pt x="630852" y="496339"/>
                    <a:pt x="630672" y="475945"/>
                    <a:pt x="651065" y="459342"/>
                  </a:cubicBezTo>
                  <a:cubicBezTo>
                    <a:pt x="662255" y="450138"/>
                    <a:pt x="675971" y="445987"/>
                    <a:pt x="689326" y="442197"/>
                  </a:cubicBezTo>
                  <a:cubicBezTo>
                    <a:pt x="765847" y="420179"/>
                    <a:pt x="840563" y="392747"/>
                    <a:pt x="917625" y="372173"/>
                  </a:cubicBezTo>
                  <a:cubicBezTo>
                    <a:pt x="962743" y="360081"/>
                    <a:pt x="1494780" y="189534"/>
                    <a:pt x="1511925" y="185202"/>
                  </a:cubicBezTo>
                  <a:cubicBezTo>
                    <a:pt x="1560111" y="173291"/>
                    <a:pt x="1607034" y="157048"/>
                    <a:pt x="1655582" y="146942"/>
                  </a:cubicBezTo>
                  <a:cubicBezTo>
                    <a:pt x="1679404" y="142069"/>
                    <a:pt x="1702866" y="136113"/>
                    <a:pt x="1726688" y="130880"/>
                  </a:cubicBezTo>
                  <a:cubicBezTo>
                    <a:pt x="1745097" y="126909"/>
                    <a:pt x="1747984" y="120051"/>
                    <a:pt x="1741488" y="102004"/>
                  </a:cubicBezTo>
                  <a:cubicBezTo>
                    <a:pt x="1734448" y="82693"/>
                    <a:pt x="1728312" y="62841"/>
                    <a:pt x="1723801" y="42809"/>
                  </a:cubicBezTo>
                  <a:cubicBezTo>
                    <a:pt x="1719469" y="23678"/>
                    <a:pt x="1725605" y="12850"/>
                    <a:pt x="1743653" y="16459"/>
                  </a:cubicBezTo>
                  <a:cubicBezTo>
                    <a:pt x="1767476" y="21332"/>
                    <a:pt x="1831002" y="39379"/>
                    <a:pt x="1891461" y="57246"/>
                  </a:cubicBezTo>
                  <a:cubicBezTo>
                    <a:pt x="1891641" y="57246"/>
                    <a:pt x="1891641" y="57246"/>
                    <a:pt x="1891822" y="57246"/>
                  </a:cubicBezTo>
                  <a:cubicBezTo>
                    <a:pt x="1893085" y="57607"/>
                    <a:pt x="1894529" y="57968"/>
                    <a:pt x="1895793" y="58329"/>
                  </a:cubicBezTo>
                  <a:cubicBezTo>
                    <a:pt x="1895972" y="58329"/>
                    <a:pt x="1896334" y="58510"/>
                    <a:pt x="1896514" y="58510"/>
                  </a:cubicBezTo>
                  <a:cubicBezTo>
                    <a:pt x="1897777" y="58871"/>
                    <a:pt x="1899221" y="59232"/>
                    <a:pt x="1900484" y="59773"/>
                  </a:cubicBezTo>
                  <a:cubicBezTo>
                    <a:pt x="1900846" y="59773"/>
                    <a:pt x="1901026" y="59954"/>
                    <a:pt x="1901387" y="59954"/>
                  </a:cubicBezTo>
                  <a:cubicBezTo>
                    <a:pt x="1902831" y="60314"/>
                    <a:pt x="1904094" y="60856"/>
                    <a:pt x="1905538" y="61217"/>
                  </a:cubicBezTo>
                  <a:cubicBezTo>
                    <a:pt x="1905719" y="61217"/>
                    <a:pt x="1905719" y="61217"/>
                    <a:pt x="1905898" y="61397"/>
                  </a:cubicBezTo>
                  <a:cubicBezTo>
                    <a:pt x="1907343" y="61758"/>
                    <a:pt x="1908786" y="62300"/>
                    <a:pt x="1910230" y="62661"/>
                  </a:cubicBezTo>
                  <a:cubicBezTo>
                    <a:pt x="1910410" y="62661"/>
                    <a:pt x="1910410" y="62661"/>
                    <a:pt x="1910591" y="62841"/>
                  </a:cubicBezTo>
                  <a:cubicBezTo>
                    <a:pt x="1912035" y="63202"/>
                    <a:pt x="1913479" y="63743"/>
                    <a:pt x="1914922" y="64104"/>
                  </a:cubicBezTo>
                  <a:cubicBezTo>
                    <a:pt x="1915103" y="64104"/>
                    <a:pt x="1915103" y="64104"/>
                    <a:pt x="1915283" y="64285"/>
                  </a:cubicBezTo>
                  <a:cubicBezTo>
                    <a:pt x="1926112" y="67533"/>
                    <a:pt x="1936579" y="70602"/>
                    <a:pt x="1946505" y="73669"/>
                  </a:cubicBezTo>
                  <a:cubicBezTo>
                    <a:pt x="1946505" y="73669"/>
                    <a:pt x="1946505" y="73669"/>
                    <a:pt x="1946505" y="73669"/>
                  </a:cubicBezTo>
                  <a:cubicBezTo>
                    <a:pt x="1947769" y="74031"/>
                    <a:pt x="1949032" y="74391"/>
                    <a:pt x="1950295" y="74752"/>
                  </a:cubicBezTo>
                  <a:cubicBezTo>
                    <a:pt x="1950476" y="74752"/>
                    <a:pt x="1950656" y="74933"/>
                    <a:pt x="1951017" y="74933"/>
                  </a:cubicBezTo>
                  <a:cubicBezTo>
                    <a:pt x="1952281" y="75294"/>
                    <a:pt x="1953544" y="75655"/>
                    <a:pt x="1954626" y="76016"/>
                  </a:cubicBezTo>
                  <a:cubicBezTo>
                    <a:pt x="1954807" y="76016"/>
                    <a:pt x="1954988" y="76196"/>
                    <a:pt x="1955168" y="76196"/>
                  </a:cubicBezTo>
                  <a:cubicBezTo>
                    <a:pt x="1956431" y="76557"/>
                    <a:pt x="1957514" y="76918"/>
                    <a:pt x="1958778" y="77279"/>
                  </a:cubicBezTo>
                  <a:cubicBezTo>
                    <a:pt x="1958958" y="77279"/>
                    <a:pt x="1959319" y="77459"/>
                    <a:pt x="1959499" y="77459"/>
                  </a:cubicBezTo>
                  <a:cubicBezTo>
                    <a:pt x="1960582" y="77820"/>
                    <a:pt x="1961845" y="78181"/>
                    <a:pt x="1962928" y="78542"/>
                  </a:cubicBezTo>
                  <a:cubicBezTo>
                    <a:pt x="1963109" y="78542"/>
                    <a:pt x="1963470" y="78723"/>
                    <a:pt x="1963650" y="78723"/>
                  </a:cubicBezTo>
                  <a:cubicBezTo>
                    <a:pt x="1964733" y="79084"/>
                    <a:pt x="1965816" y="79445"/>
                    <a:pt x="1967080" y="79806"/>
                  </a:cubicBezTo>
                  <a:cubicBezTo>
                    <a:pt x="1967259" y="79806"/>
                    <a:pt x="1967440" y="79986"/>
                    <a:pt x="1967621" y="79986"/>
                  </a:cubicBezTo>
                  <a:cubicBezTo>
                    <a:pt x="1972313" y="81430"/>
                    <a:pt x="1976825" y="82874"/>
                    <a:pt x="1981156" y="84137"/>
                  </a:cubicBezTo>
                  <a:cubicBezTo>
                    <a:pt x="1981518" y="84317"/>
                    <a:pt x="1981878" y="84317"/>
                    <a:pt x="1982239" y="84498"/>
                  </a:cubicBezTo>
                  <a:cubicBezTo>
                    <a:pt x="1982961" y="84678"/>
                    <a:pt x="1983863" y="85039"/>
                    <a:pt x="1984585" y="85220"/>
                  </a:cubicBezTo>
                  <a:cubicBezTo>
                    <a:pt x="1984946" y="85400"/>
                    <a:pt x="1985307" y="85400"/>
                    <a:pt x="1985849" y="85581"/>
                  </a:cubicBezTo>
                  <a:cubicBezTo>
                    <a:pt x="1986571" y="85761"/>
                    <a:pt x="1987292" y="86122"/>
                    <a:pt x="1988195" y="86303"/>
                  </a:cubicBezTo>
                  <a:cubicBezTo>
                    <a:pt x="1988556" y="86483"/>
                    <a:pt x="1988916" y="86483"/>
                    <a:pt x="1989458" y="86664"/>
                  </a:cubicBezTo>
                  <a:cubicBezTo>
                    <a:pt x="1990180" y="86844"/>
                    <a:pt x="1990721" y="87025"/>
                    <a:pt x="1991444" y="87205"/>
                  </a:cubicBezTo>
                  <a:cubicBezTo>
                    <a:pt x="1991985" y="87385"/>
                    <a:pt x="1992346" y="87566"/>
                    <a:pt x="1992706" y="87566"/>
                  </a:cubicBezTo>
                  <a:cubicBezTo>
                    <a:pt x="1993248" y="87747"/>
                    <a:pt x="1993970" y="87927"/>
                    <a:pt x="1994511" y="88107"/>
                  </a:cubicBezTo>
                  <a:cubicBezTo>
                    <a:pt x="1995053" y="88288"/>
                    <a:pt x="1995414" y="88468"/>
                    <a:pt x="1995775" y="88468"/>
                  </a:cubicBezTo>
                  <a:cubicBezTo>
                    <a:pt x="1996316" y="88649"/>
                    <a:pt x="1996858" y="88829"/>
                    <a:pt x="1997399" y="89010"/>
                  </a:cubicBezTo>
                  <a:cubicBezTo>
                    <a:pt x="1997940" y="89190"/>
                    <a:pt x="1998301" y="89371"/>
                    <a:pt x="1998842" y="89371"/>
                  </a:cubicBezTo>
                  <a:cubicBezTo>
                    <a:pt x="1999384" y="89551"/>
                    <a:pt x="1999745" y="89732"/>
                    <a:pt x="2000287" y="89912"/>
                  </a:cubicBezTo>
                  <a:cubicBezTo>
                    <a:pt x="2000828" y="90093"/>
                    <a:pt x="2001370" y="90273"/>
                    <a:pt x="2001911" y="90454"/>
                  </a:cubicBezTo>
                  <a:cubicBezTo>
                    <a:pt x="2002272" y="90634"/>
                    <a:pt x="2002632" y="90634"/>
                    <a:pt x="2003174" y="90814"/>
                  </a:cubicBezTo>
                  <a:cubicBezTo>
                    <a:pt x="2003716" y="90995"/>
                    <a:pt x="2004257" y="91176"/>
                    <a:pt x="2004799" y="91356"/>
                  </a:cubicBezTo>
                  <a:cubicBezTo>
                    <a:pt x="2005159" y="91536"/>
                    <a:pt x="2005520" y="91536"/>
                    <a:pt x="2006061" y="91717"/>
                  </a:cubicBezTo>
                  <a:cubicBezTo>
                    <a:pt x="2006603" y="91897"/>
                    <a:pt x="2006964" y="92078"/>
                    <a:pt x="2007506" y="92078"/>
                  </a:cubicBezTo>
                  <a:cubicBezTo>
                    <a:pt x="2007866" y="92258"/>
                    <a:pt x="2008227" y="92258"/>
                    <a:pt x="2008589" y="92439"/>
                  </a:cubicBezTo>
                  <a:cubicBezTo>
                    <a:pt x="2009130" y="92619"/>
                    <a:pt x="2009671" y="92800"/>
                    <a:pt x="2010032" y="92980"/>
                  </a:cubicBezTo>
                  <a:cubicBezTo>
                    <a:pt x="2010393" y="93161"/>
                    <a:pt x="2010573" y="93161"/>
                    <a:pt x="2010934" y="93341"/>
                  </a:cubicBezTo>
                  <a:cubicBezTo>
                    <a:pt x="2011656" y="93522"/>
                    <a:pt x="2012378" y="93883"/>
                    <a:pt x="2013100" y="94063"/>
                  </a:cubicBezTo>
                  <a:cubicBezTo>
                    <a:pt x="2049736" y="106335"/>
                    <a:pt x="2075905" y="124202"/>
                    <a:pt x="2041254" y="172208"/>
                  </a:cubicBezTo>
                  <a:close/>
                </a:path>
              </a:pathLst>
            </a:custGeom>
            <a:solidFill>
              <a:srgbClr val="000000"/>
            </a:solidFill>
            <a:ln w="1804" cap="flat">
              <a:noFill/>
              <a:prstDash val="solid"/>
              <a:miter/>
            </a:ln>
          </p:spPr>
          <p:txBody>
            <a:bodyPr rtlCol="0" anchor="ctr"/>
            <a:lstStyle/>
            <a:p>
              <a:endParaRPr lang="en-US"/>
            </a:p>
          </p:txBody>
        </p:sp>
        <p:sp>
          <p:nvSpPr>
            <p:cNvPr id="58" name="Freeform 1072">
              <a:extLst>
                <a:ext uri="{FF2B5EF4-FFF2-40B4-BE49-F238E27FC236}">
                  <a16:creationId xmlns:a16="http://schemas.microsoft.com/office/drawing/2014/main" id="{83C6F4C0-4BC9-9E5D-7D93-FE73DDE4E195}"/>
                </a:ext>
              </a:extLst>
            </p:cNvPr>
            <p:cNvSpPr/>
            <p:nvPr/>
          </p:nvSpPr>
          <p:spPr>
            <a:xfrm>
              <a:off x="7696100" y="4256396"/>
              <a:ext cx="66841" cy="201122"/>
            </a:xfrm>
            <a:custGeom>
              <a:avLst/>
              <a:gdLst>
                <a:gd name="connsiteX0" fmla="*/ 29576 w 66841"/>
                <a:gd name="connsiteY0" fmla="*/ 176759 h 201122"/>
                <a:gd name="connsiteX1" fmla="*/ 34629 w 66841"/>
                <a:gd name="connsiteY1" fmla="*/ 59090 h 201122"/>
                <a:gd name="connsiteX2" fmla="*/ 59174 w 66841"/>
                <a:gd name="connsiteY2" fmla="*/ 21732 h 201122"/>
                <a:gd name="connsiteX3" fmla="*/ 63325 w 66841"/>
                <a:gd name="connsiteY3" fmla="*/ 2963 h 201122"/>
                <a:gd name="connsiteX4" fmla="*/ 45999 w 66841"/>
                <a:gd name="connsiteY4" fmla="*/ 10001 h 201122"/>
                <a:gd name="connsiteX5" fmla="*/ 17484 w 66841"/>
                <a:gd name="connsiteY5" fmla="*/ 54759 h 201122"/>
                <a:gd name="connsiteX6" fmla="*/ 28313 w 66841"/>
                <a:gd name="connsiteY6" fmla="*/ 201123 h 201122"/>
                <a:gd name="connsiteX7" fmla="*/ 29576 w 66841"/>
                <a:gd name="connsiteY7" fmla="*/ 176759 h 20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1" h="201122">
                  <a:moveTo>
                    <a:pt x="29576" y="176759"/>
                  </a:moveTo>
                  <a:cubicBezTo>
                    <a:pt x="9543" y="136694"/>
                    <a:pt x="13153" y="97350"/>
                    <a:pt x="34629" y="59090"/>
                  </a:cubicBezTo>
                  <a:cubicBezTo>
                    <a:pt x="42029" y="46096"/>
                    <a:pt x="50691" y="34004"/>
                    <a:pt x="59174" y="21732"/>
                  </a:cubicBezTo>
                  <a:cubicBezTo>
                    <a:pt x="63144" y="15776"/>
                    <a:pt x="71627" y="10362"/>
                    <a:pt x="63325" y="2963"/>
                  </a:cubicBezTo>
                  <a:cubicBezTo>
                    <a:pt x="54662" y="-4617"/>
                    <a:pt x="49970" y="4046"/>
                    <a:pt x="45999" y="10001"/>
                  </a:cubicBezTo>
                  <a:cubicBezTo>
                    <a:pt x="36254" y="24800"/>
                    <a:pt x="25425" y="39058"/>
                    <a:pt x="17484" y="54759"/>
                  </a:cubicBezTo>
                  <a:cubicBezTo>
                    <a:pt x="-7060" y="104389"/>
                    <a:pt x="-7782" y="153117"/>
                    <a:pt x="28313" y="201123"/>
                  </a:cubicBezTo>
                  <a:cubicBezTo>
                    <a:pt x="38239" y="191197"/>
                    <a:pt x="33366" y="184159"/>
                    <a:pt x="29576" y="176759"/>
                  </a:cubicBezTo>
                  <a:close/>
                </a:path>
              </a:pathLst>
            </a:custGeom>
            <a:solidFill>
              <a:srgbClr val="000000"/>
            </a:solidFill>
            <a:ln w="1804" cap="flat">
              <a:noFill/>
              <a:prstDash val="solid"/>
              <a:miter/>
            </a:ln>
          </p:spPr>
          <p:txBody>
            <a:bodyPr rtlCol="0" anchor="ctr"/>
            <a:lstStyle/>
            <a:p>
              <a:endParaRPr lang="en-US"/>
            </a:p>
          </p:txBody>
        </p:sp>
        <p:sp>
          <p:nvSpPr>
            <p:cNvPr id="59" name="Freeform 1073">
              <a:extLst>
                <a:ext uri="{FF2B5EF4-FFF2-40B4-BE49-F238E27FC236}">
                  <a16:creationId xmlns:a16="http://schemas.microsoft.com/office/drawing/2014/main" id="{2C428E77-C812-10E6-4981-3C73DE4E5B95}"/>
                </a:ext>
              </a:extLst>
            </p:cNvPr>
            <p:cNvSpPr/>
            <p:nvPr/>
          </p:nvSpPr>
          <p:spPr>
            <a:xfrm>
              <a:off x="8521132" y="4422090"/>
              <a:ext cx="36329" cy="167206"/>
            </a:xfrm>
            <a:custGeom>
              <a:avLst/>
              <a:gdLst>
                <a:gd name="connsiteX0" fmla="*/ 27143 w 36329"/>
                <a:gd name="connsiteY0" fmla="*/ 1139 h 167206"/>
                <a:gd name="connsiteX1" fmla="*/ 14690 w 36329"/>
                <a:gd name="connsiteY1" fmla="*/ 8538 h 167206"/>
                <a:gd name="connsiteX2" fmla="*/ 72 w 36329"/>
                <a:gd name="connsiteY2" fmla="*/ 79464 h 167206"/>
                <a:gd name="connsiteX3" fmla="*/ 21007 w 36329"/>
                <a:gd name="connsiteY3" fmla="*/ 160678 h 167206"/>
                <a:gd name="connsiteX4" fmla="*/ 28948 w 36329"/>
                <a:gd name="connsiteY4" fmla="*/ 167174 h 167206"/>
                <a:gd name="connsiteX5" fmla="*/ 35986 w 36329"/>
                <a:gd name="connsiteY5" fmla="*/ 156887 h 167206"/>
                <a:gd name="connsiteX6" fmla="*/ 23353 w 36329"/>
                <a:gd name="connsiteY6" fmla="*/ 116822 h 167206"/>
                <a:gd name="connsiteX7" fmla="*/ 27323 w 36329"/>
                <a:gd name="connsiteY7" fmla="*/ 13231 h 167206"/>
                <a:gd name="connsiteX8" fmla="*/ 27143 w 36329"/>
                <a:gd name="connsiteY8" fmla="*/ 1139 h 16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29" h="167206">
                  <a:moveTo>
                    <a:pt x="27143" y="1139"/>
                  </a:moveTo>
                  <a:cubicBezTo>
                    <a:pt x="20104" y="-2651"/>
                    <a:pt x="17217" y="3846"/>
                    <a:pt x="14690" y="8538"/>
                  </a:cubicBezTo>
                  <a:cubicBezTo>
                    <a:pt x="3501" y="30917"/>
                    <a:pt x="1155" y="55100"/>
                    <a:pt x="72" y="79464"/>
                  </a:cubicBezTo>
                  <a:cubicBezTo>
                    <a:pt x="-1191" y="108701"/>
                    <a:pt x="14510" y="133426"/>
                    <a:pt x="21007" y="160678"/>
                  </a:cubicBezTo>
                  <a:cubicBezTo>
                    <a:pt x="21909" y="164829"/>
                    <a:pt x="25158" y="167536"/>
                    <a:pt x="28948" y="167174"/>
                  </a:cubicBezTo>
                  <a:cubicBezTo>
                    <a:pt x="34181" y="166453"/>
                    <a:pt x="37430" y="161941"/>
                    <a:pt x="35986" y="156887"/>
                  </a:cubicBezTo>
                  <a:cubicBezTo>
                    <a:pt x="32196" y="143352"/>
                    <a:pt x="27504" y="130177"/>
                    <a:pt x="23353" y="116822"/>
                  </a:cubicBezTo>
                  <a:cubicBezTo>
                    <a:pt x="12344" y="81811"/>
                    <a:pt x="9457" y="47159"/>
                    <a:pt x="27323" y="13231"/>
                  </a:cubicBezTo>
                  <a:cubicBezTo>
                    <a:pt x="29489" y="9080"/>
                    <a:pt x="32737" y="4207"/>
                    <a:pt x="27143" y="1139"/>
                  </a:cubicBezTo>
                  <a:close/>
                </a:path>
              </a:pathLst>
            </a:custGeom>
            <a:solidFill>
              <a:srgbClr val="000000"/>
            </a:solidFill>
            <a:ln w="1804" cap="flat">
              <a:noFill/>
              <a:prstDash val="solid"/>
              <a:miter/>
            </a:ln>
          </p:spPr>
          <p:txBody>
            <a:bodyPr rtlCol="0" anchor="ctr"/>
            <a:lstStyle/>
            <a:p>
              <a:endParaRPr lang="en-US"/>
            </a:p>
          </p:txBody>
        </p:sp>
        <p:sp>
          <p:nvSpPr>
            <p:cNvPr id="60" name="Freeform 1074">
              <a:extLst>
                <a:ext uri="{FF2B5EF4-FFF2-40B4-BE49-F238E27FC236}">
                  <a16:creationId xmlns:a16="http://schemas.microsoft.com/office/drawing/2014/main" id="{F211E43D-4033-8ECC-3F0C-6ABDAA796643}"/>
                </a:ext>
              </a:extLst>
            </p:cNvPr>
            <p:cNvSpPr/>
            <p:nvPr/>
          </p:nvSpPr>
          <p:spPr>
            <a:xfrm>
              <a:off x="7451356" y="4685886"/>
              <a:ext cx="143837" cy="19372"/>
            </a:xfrm>
            <a:custGeom>
              <a:avLst/>
              <a:gdLst>
                <a:gd name="connsiteX0" fmla="*/ 0 w 143837"/>
                <a:gd name="connsiteY0" fmla="*/ 13107 h 19372"/>
                <a:gd name="connsiteX1" fmla="*/ 143837 w 143837"/>
                <a:gd name="connsiteY1" fmla="*/ 13288 h 19372"/>
                <a:gd name="connsiteX2" fmla="*/ 0 w 143837"/>
                <a:gd name="connsiteY2" fmla="*/ 13107 h 19372"/>
              </a:gdLst>
              <a:ahLst/>
              <a:cxnLst>
                <a:cxn ang="0">
                  <a:pos x="connsiteX0" y="connsiteY0"/>
                </a:cxn>
                <a:cxn ang="0">
                  <a:pos x="connsiteX1" y="connsiteY1"/>
                </a:cxn>
                <a:cxn ang="0">
                  <a:pos x="connsiteX2" y="connsiteY2"/>
                </a:cxn>
              </a:cxnLst>
              <a:rect l="l" t="t" r="r" b="b"/>
              <a:pathLst>
                <a:path w="143837" h="19372">
                  <a:moveTo>
                    <a:pt x="0" y="13107"/>
                  </a:moveTo>
                  <a:cubicBezTo>
                    <a:pt x="49089" y="23935"/>
                    <a:pt x="94207" y="18521"/>
                    <a:pt x="143837" y="13288"/>
                  </a:cubicBezTo>
                  <a:cubicBezTo>
                    <a:pt x="116225" y="-4399"/>
                    <a:pt x="26530" y="-4399"/>
                    <a:pt x="0" y="13107"/>
                  </a:cubicBezTo>
                  <a:close/>
                </a:path>
              </a:pathLst>
            </a:custGeom>
            <a:solidFill>
              <a:srgbClr val="000000"/>
            </a:solidFill>
            <a:ln w="1804" cap="flat">
              <a:noFill/>
              <a:prstDash val="solid"/>
              <a:miter/>
            </a:ln>
          </p:spPr>
          <p:txBody>
            <a:bodyPr rtlCol="0" anchor="ctr"/>
            <a:lstStyle/>
            <a:p>
              <a:endParaRPr lang="en-US"/>
            </a:p>
          </p:txBody>
        </p:sp>
        <p:sp>
          <p:nvSpPr>
            <p:cNvPr id="61" name="Freeform 1075">
              <a:extLst>
                <a:ext uri="{FF2B5EF4-FFF2-40B4-BE49-F238E27FC236}">
                  <a16:creationId xmlns:a16="http://schemas.microsoft.com/office/drawing/2014/main" id="{ECFB14EA-E227-57E8-F081-8C67FECA686D}"/>
                </a:ext>
              </a:extLst>
            </p:cNvPr>
            <p:cNvSpPr/>
            <p:nvPr/>
          </p:nvSpPr>
          <p:spPr>
            <a:xfrm>
              <a:off x="9202945" y="3368393"/>
              <a:ext cx="116201" cy="131893"/>
            </a:xfrm>
            <a:custGeom>
              <a:avLst/>
              <a:gdLst>
                <a:gd name="connsiteX0" fmla="*/ 1713 w 116201"/>
                <a:gd name="connsiteY0" fmla="*/ 131893 h 131893"/>
                <a:gd name="connsiteX1" fmla="*/ 13804 w 116201"/>
                <a:gd name="connsiteY1" fmla="*/ 91467 h 131893"/>
                <a:gd name="connsiteX2" fmla="*/ 43763 w 116201"/>
                <a:gd name="connsiteY2" fmla="*/ 42198 h 131893"/>
                <a:gd name="connsiteX3" fmla="*/ 110358 w 116201"/>
                <a:gd name="connsiteY3" fmla="*/ 7908 h 131893"/>
                <a:gd name="connsiteX4" fmla="*/ 115773 w 116201"/>
                <a:gd name="connsiteY4" fmla="*/ 508 h 131893"/>
                <a:gd name="connsiteX5" fmla="*/ 1713 w 116201"/>
                <a:gd name="connsiteY5" fmla="*/ 131893 h 13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201" h="131893">
                  <a:moveTo>
                    <a:pt x="1713" y="131893"/>
                  </a:moveTo>
                  <a:cubicBezTo>
                    <a:pt x="12902" y="119260"/>
                    <a:pt x="10737" y="104281"/>
                    <a:pt x="13804" y="91467"/>
                  </a:cubicBezTo>
                  <a:cubicBezTo>
                    <a:pt x="18497" y="71254"/>
                    <a:pt x="27160" y="54109"/>
                    <a:pt x="43763" y="42198"/>
                  </a:cubicBezTo>
                  <a:cubicBezTo>
                    <a:pt x="64157" y="27580"/>
                    <a:pt x="83648" y="10796"/>
                    <a:pt x="110358" y="7908"/>
                  </a:cubicBezTo>
                  <a:cubicBezTo>
                    <a:pt x="114148" y="7547"/>
                    <a:pt x="117397" y="5562"/>
                    <a:pt x="115773" y="508"/>
                  </a:cubicBezTo>
                  <a:cubicBezTo>
                    <a:pt x="51884" y="-6710"/>
                    <a:pt x="-11281" y="64216"/>
                    <a:pt x="1713" y="131893"/>
                  </a:cubicBezTo>
                  <a:close/>
                </a:path>
              </a:pathLst>
            </a:custGeom>
            <a:solidFill>
              <a:srgbClr val="000000"/>
            </a:solidFill>
            <a:ln w="1804" cap="flat">
              <a:noFill/>
              <a:prstDash val="solid"/>
              <a:miter/>
            </a:ln>
          </p:spPr>
          <p:txBody>
            <a:bodyPr rtlCol="0" anchor="ctr"/>
            <a:lstStyle/>
            <a:p>
              <a:endParaRPr lang="en-US"/>
            </a:p>
          </p:txBody>
        </p:sp>
        <p:sp>
          <p:nvSpPr>
            <p:cNvPr id="62" name="Freeform 1076">
              <a:extLst>
                <a:ext uri="{FF2B5EF4-FFF2-40B4-BE49-F238E27FC236}">
                  <a16:creationId xmlns:a16="http://schemas.microsoft.com/office/drawing/2014/main" id="{EBA5DE56-BE96-195D-BF3B-F1D0C7E7CE10}"/>
                </a:ext>
              </a:extLst>
            </p:cNvPr>
            <p:cNvSpPr/>
            <p:nvPr/>
          </p:nvSpPr>
          <p:spPr>
            <a:xfrm>
              <a:off x="9418689" y="4666463"/>
              <a:ext cx="153233" cy="21613"/>
            </a:xfrm>
            <a:custGeom>
              <a:avLst/>
              <a:gdLst>
                <a:gd name="connsiteX0" fmla="*/ 124538 w 153233"/>
                <a:gd name="connsiteY0" fmla="*/ 6903 h 21613"/>
                <a:gd name="connsiteX1" fmla="*/ 21307 w 153233"/>
                <a:gd name="connsiteY1" fmla="*/ 225 h 21613"/>
                <a:gd name="connsiteX2" fmla="*/ 4704 w 153233"/>
                <a:gd name="connsiteY2" fmla="*/ 767 h 21613"/>
                <a:gd name="connsiteX3" fmla="*/ 11 w 153233"/>
                <a:gd name="connsiteY3" fmla="*/ 6903 h 21613"/>
                <a:gd name="connsiteX4" fmla="*/ 3802 w 153233"/>
                <a:gd name="connsiteY4" fmla="*/ 13400 h 21613"/>
                <a:gd name="connsiteX5" fmla="*/ 16976 w 153233"/>
                <a:gd name="connsiteY5" fmla="*/ 16829 h 21613"/>
                <a:gd name="connsiteX6" fmla="*/ 86819 w 153233"/>
                <a:gd name="connsiteY6" fmla="*/ 21160 h 21613"/>
                <a:gd name="connsiteX7" fmla="*/ 153233 w 153233"/>
                <a:gd name="connsiteY7" fmla="*/ 13761 h 21613"/>
                <a:gd name="connsiteX8" fmla="*/ 124538 w 153233"/>
                <a:gd name="connsiteY8" fmla="*/ 6903 h 2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233" h="21613">
                  <a:moveTo>
                    <a:pt x="124538" y="6903"/>
                  </a:moveTo>
                  <a:cubicBezTo>
                    <a:pt x="89887" y="8708"/>
                    <a:pt x="55778" y="2030"/>
                    <a:pt x="21307" y="225"/>
                  </a:cubicBezTo>
                  <a:cubicBezTo>
                    <a:pt x="15712" y="-135"/>
                    <a:pt x="10118" y="-135"/>
                    <a:pt x="4704" y="767"/>
                  </a:cubicBezTo>
                  <a:cubicBezTo>
                    <a:pt x="2719" y="1128"/>
                    <a:pt x="192" y="4557"/>
                    <a:pt x="11" y="6903"/>
                  </a:cubicBezTo>
                  <a:cubicBezTo>
                    <a:pt x="-169" y="9068"/>
                    <a:pt x="1816" y="12498"/>
                    <a:pt x="3802" y="13400"/>
                  </a:cubicBezTo>
                  <a:cubicBezTo>
                    <a:pt x="7952" y="15205"/>
                    <a:pt x="12464" y="16468"/>
                    <a:pt x="16976" y="16829"/>
                  </a:cubicBezTo>
                  <a:cubicBezTo>
                    <a:pt x="40257" y="18634"/>
                    <a:pt x="63538" y="20980"/>
                    <a:pt x="86819" y="21160"/>
                  </a:cubicBezTo>
                  <a:cubicBezTo>
                    <a:pt x="107032" y="21341"/>
                    <a:pt x="127786" y="24048"/>
                    <a:pt x="153233" y="13761"/>
                  </a:cubicBezTo>
                  <a:cubicBezTo>
                    <a:pt x="140420" y="10512"/>
                    <a:pt x="132479" y="6542"/>
                    <a:pt x="124538" y="6903"/>
                  </a:cubicBezTo>
                  <a:close/>
                </a:path>
              </a:pathLst>
            </a:custGeom>
            <a:solidFill>
              <a:srgbClr val="000000"/>
            </a:solidFill>
            <a:ln w="1804" cap="flat">
              <a:noFill/>
              <a:prstDash val="solid"/>
              <a:miter/>
            </a:ln>
          </p:spPr>
          <p:txBody>
            <a:bodyPr rtlCol="0" anchor="ctr"/>
            <a:lstStyle/>
            <a:p>
              <a:endParaRPr lang="en-US"/>
            </a:p>
          </p:txBody>
        </p:sp>
        <p:sp>
          <p:nvSpPr>
            <p:cNvPr id="63" name="Freeform 1077">
              <a:extLst>
                <a:ext uri="{FF2B5EF4-FFF2-40B4-BE49-F238E27FC236}">
                  <a16:creationId xmlns:a16="http://schemas.microsoft.com/office/drawing/2014/main" id="{CCA06E4C-B92A-4C76-E439-356DA00BDCD2}"/>
                </a:ext>
              </a:extLst>
            </p:cNvPr>
            <p:cNvSpPr/>
            <p:nvPr/>
          </p:nvSpPr>
          <p:spPr>
            <a:xfrm>
              <a:off x="9477981" y="3985151"/>
              <a:ext cx="41300" cy="137408"/>
            </a:xfrm>
            <a:custGeom>
              <a:avLst/>
              <a:gdLst>
                <a:gd name="connsiteX0" fmla="*/ 636 w 41300"/>
                <a:gd name="connsiteY0" fmla="*/ 137409 h 137408"/>
                <a:gd name="connsiteX1" fmla="*/ 37273 w 41300"/>
                <a:gd name="connsiteY1" fmla="*/ 7287 h 137408"/>
                <a:gd name="connsiteX2" fmla="*/ 27166 w 41300"/>
                <a:gd name="connsiteY2" fmla="*/ 68 h 137408"/>
                <a:gd name="connsiteX3" fmla="*/ 21030 w 41300"/>
                <a:gd name="connsiteY3" fmla="*/ 8009 h 137408"/>
                <a:gd name="connsiteX4" fmla="*/ 21571 w 41300"/>
                <a:gd name="connsiteY4" fmla="*/ 19199 h 137408"/>
                <a:gd name="connsiteX5" fmla="*/ 276 w 41300"/>
                <a:gd name="connsiteY5" fmla="*/ 129107 h 137408"/>
                <a:gd name="connsiteX6" fmla="*/ 636 w 41300"/>
                <a:gd name="connsiteY6" fmla="*/ 137409 h 13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00" h="137408">
                  <a:moveTo>
                    <a:pt x="636" y="137409"/>
                  </a:moveTo>
                  <a:cubicBezTo>
                    <a:pt x="32761" y="107450"/>
                    <a:pt x="49545" y="45909"/>
                    <a:pt x="37273" y="7287"/>
                  </a:cubicBezTo>
                  <a:cubicBezTo>
                    <a:pt x="35649" y="2234"/>
                    <a:pt x="32580" y="-473"/>
                    <a:pt x="27166" y="68"/>
                  </a:cubicBezTo>
                  <a:cubicBezTo>
                    <a:pt x="22474" y="610"/>
                    <a:pt x="21391" y="4219"/>
                    <a:pt x="21030" y="8009"/>
                  </a:cubicBezTo>
                  <a:cubicBezTo>
                    <a:pt x="20669" y="11619"/>
                    <a:pt x="21211" y="15408"/>
                    <a:pt x="21571" y="19199"/>
                  </a:cubicBezTo>
                  <a:cubicBezTo>
                    <a:pt x="25903" y="58000"/>
                    <a:pt x="24098" y="95719"/>
                    <a:pt x="276" y="129107"/>
                  </a:cubicBezTo>
                  <a:cubicBezTo>
                    <a:pt x="-446" y="130009"/>
                    <a:pt x="456" y="132356"/>
                    <a:pt x="636" y="137409"/>
                  </a:cubicBezTo>
                  <a:close/>
                </a:path>
              </a:pathLst>
            </a:custGeom>
            <a:solidFill>
              <a:srgbClr val="000000"/>
            </a:solidFill>
            <a:ln w="1804" cap="flat">
              <a:noFill/>
              <a:prstDash val="solid"/>
              <a:miter/>
            </a:ln>
          </p:spPr>
          <p:txBody>
            <a:bodyPr rtlCol="0" anchor="ctr"/>
            <a:lstStyle/>
            <a:p>
              <a:endParaRPr lang="en-US"/>
            </a:p>
          </p:txBody>
        </p:sp>
        <p:sp>
          <p:nvSpPr>
            <p:cNvPr id="2048" name="Freeform 1078">
              <a:extLst>
                <a:ext uri="{FF2B5EF4-FFF2-40B4-BE49-F238E27FC236}">
                  <a16:creationId xmlns:a16="http://schemas.microsoft.com/office/drawing/2014/main" id="{A41807E6-7EF9-764F-F9AB-15F5EC30E370}"/>
                </a:ext>
              </a:extLst>
            </p:cNvPr>
            <p:cNvSpPr/>
            <p:nvPr/>
          </p:nvSpPr>
          <p:spPr>
            <a:xfrm>
              <a:off x="8489080" y="4676434"/>
              <a:ext cx="131565" cy="24564"/>
            </a:xfrm>
            <a:custGeom>
              <a:avLst/>
              <a:gdLst>
                <a:gd name="connsiteX0" fmla="*/ 0 w 131565"/>
                <a:gd name="connsiteY0" fmla="*/ 9565 h 24564"/>
                <a:gd name="connsiteX1" fmla="*/ 6136 w 131565"/>
                <a:gd name="connsiteY1" fmla="*/ 17687 h 24564"/>
                <a:gd name="connsiteX2" fmla="*/ 22559 w 131565"/>
                <a:gd name="connsiteY2" fmla="*/ 19311 h 24564"/>
                <a:gd name="connsiteX3" fmla="*/ 86447 w 131565"/>
                <a:gd name="connsiteY3" fmla="*/ 21296 h 24564"/>
                <a:gd name="connsiteX4" fmla="*/ 131565 w 131565"/>
                <a:gd name="connsiteY4" fmla="*/ 21296 h 24564"/>
                <a:gd name="connsiteX5" fmla="*/ 7941 w 131565"/>
                <a:gd name="connsiteY5" fmla="*/ 0 h 24564"/>
                <a:gd name="connsiteX6" fmla="*/ 0 w 131565"/>
                <a:gd name="connsiteY6" fmla="*/ 9565 h 2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565" h="24564">
                  <a:moveTo>
                    <a:pt x="0" y="9565"/>
                  </a:moveTo>
                  <a:cubicBezTo>
                    <a:pt x="0" y="13716"/>
                    <a:pt x="2346" y="16965"/>
                    <a:pt x="6136" y="17687"/>
                  </a:cubicBezTo>
                  <a:cubicBezTo>
                    <a:pt x="11550" y="18950"/>
                    <a:pt x="17145" y="19852"/>
                    <a:pt x="22559" y="19311"/>
                  </a:cubicBezTo>
                  <a:cubicBezTo>
                    <a:pt x="44035" y="17145"/>
                    <a:pt x="65151" y="19311"/>
                    <a:pt x="86447" y="21296"/>
                  </a:cubicBezTo>
                  <a:cubicBezTo>
                    <a:pt x="100163" y="22559"/>
                    <a:pt x="114781" y="27973"/>
                    <a:pt x="131565" y="21296"/>
                  </a:cubicBezTo>
                  <a:cubicBezTo>
                    <a:pt x="91139" y="-2346"/>
                    <a:pt x="49269" y="722"/>
                    <a:pt x="7941" y="0"/>
                  </a:cubicBezTo>
                  <a:cubicBezTo>
                    <a:pt x="3068" y="0"/>
                    <a:pt x="0" y="3970"/>
                    <a:pt x="0" y="9565"/>
                  </a:cubicBezTo>
                  <a:close/>
                </a:path>
              </a:pathLst>
            </a:custGeom>
            <a:solidFill>
              <a:srgbClr val="000000"/>
            </a:solidFill>
            <a:ln w="1804" cap="flat">
              <a:noFill/>
              <a:prstDash val="solid"/>
              <a:miter/>
            </a:ln>
          </p:spPr>
          <p:txBody>
            <a:bodyPr rtlCol="0" anchor="ctr"/>
            <a:lstStyle/>
            <a:p>
              <a:endParaRPr lang="en-US"/>
            </a:p>
          </p:txBody>
        </p:sp>
        <p:sp>
          <p:nvSpPr>
            <p:cNvPr id="2049" name="Freeform 1079">
              <a:extLst>
                <a:ext uri="{FF2B5EF4-FFF2-40B4-BE49-F238E27FC236}">
                  <a16:creationId xmlns:a16="http://schemas.microsoft.com/office/drawing/2014/main" id="{077AC574-2C11-AC01-38F5-5B9D6E6E05BB}"/>
                </a:ext>
              </a:extLst>
            </p:cNvPr>
            <p:cNvSpPr/>
            <p:nvPr/>
          </p:nvSpPr>
          <p:spPr>
            <a:xfrm>
              <a:off x="8065508" y="4663686"/>
              <a:ext cx="132519" cy="21858"/>
            </a:xfrm>
            <a:custGeom>
              <a:avLst/>
              <a:gdLst>
                <a:gd name="connsiteX0" fmla="*/ 132287 w 132519"/>
                <a:gd name="connsiteY0" fmla="*/ 17259 h 21858"/>
                <a:gd name="connsiteX1" fmla="*/ 123985 w 132519"/>
                <a:gd name="connsiteY1" fmla="*/ 8055 h 21858"/>
                <a:gd name="connsiteX2" fmla="*/ 74536 w 132519"/>
                <a:gd name="connsiteY2" fmla="*/ 295 h 21858"/>
                <a:gd name="connsiteX3" fmla="*/ 12994 w 132519"/>
                <a:gd name="connsiteY3" fmla="*/ 3182 h 21858"/>
                <a:gd name="connsiteX4" fmla="*/ 0 w 132519"/>
                <a:gd name="connsiteY4" fmla="*/ 10942 h 21858"/>
                <a:gd name="connsiteX5" fmla="*/ 15160 w 132519"/>
                <a:gd name="connsiteY5" fmla="*/ 18342 h 21858"/>
                <a:gd name="connsiteX6" fmla="*/ 120737 w 132519"/>
                <a:gd name="connsiteY6" fmla="*/ 20688 h 21858"/>
                <a:gd name="connsiteX7" fmla="*/ 132287 w 132519"/>
                <a:gd name="connsiteY7" fmla="*/ 17259 h 2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19" h="21858">
                  <a:moveTo>
                    <a:pt x="132287" y="17259"/>
                  </a:moveTo>
                  <a:cubicBezTo>
                    <a:pt x="133731" y="11303"/>
                    <a:pt x="128136" y="10221"/>
                    <a:pt x="123985" y="8055"/>
                  </a:cubicBezTo>
                  <a:cubicBezTo>
                    <a:pt x="108284" y="114"/>
                    <a:pt x="91319" y="1377"/>
                    <a:pt x="74536" y="295"/>
                  </a:cubicBezTo>
                  <a:cubicBezTo>
                    <a:pt x="53781" y="-1149"/>
                    <a:pt x="33568" y="3182"/>
                    <a:pt x="12994" y="3182"/>
                  </a:cubicBezTo>
                  <a:cubicBezTo>
                    <a:pt x="7399" y="3182"/>
                    <a:pt x="0" y="4265"/>
                    <a:pt x="0" y="10942"/>
                  </a:cubicBezTo>
                  <a:cubicBezTo>
                    <a:pt x="180" y="20147"/>
                    <a:pt x="9024" y="19605"/>
                    <a:pt x="15160" y="18342"/>
                  </a:cubicBezTo>
                  <a:cubicBezTo>
                    <a:pt x="50713" y="10582"/>
                    <a:pt x="85544" y="20869"/>
                    <a:pt x="120737" y="20688"/>
                  </a:cubicBezTo>
                  <a:cubicBezTo>
                    <a:pt x="125429" y="21952"/>
                    <a:pt x="130843" y="23576"/>
                    <a:pt x="132287" y="17259"/>
                  </a:cubicBezTo>
                  <a:close/>
                </a:path>
              </a:pathLst>
            </a:custGeom>
            <a:solidFill>
              <a:srgbClr val="000000"/>
            </a:solidFill>
            <a:ln w="1804" cap="flat">
              <a:noFill/>
              <a:prstDash val="solid"/>
              <a:miter/>
            </a:ln>
          </p:spPr>
          <p:txBody>
            <a:bodyPr rtlCol="0" anchor="ctr"/>
            <a:lstStyle/>
            <a:p>
              <a:endParaRPr lang="en-US"/>
            </a:p>
          </p:txBody>
        </p:sp>
        <p:sp>
          <p:nvSpPr>
            <p:cNvPr id="2050" name="Freeform 1080">
              <a:extLst>
                <a:ext uri="{FF2B5EF4-FFF2-40B4-BE49-F238E27FC236}">
                  <a16:creationId xmlns:a16="http://schemas.microsoft.com/office/drawing/2014/main" id="{A2076663-3D9D-79B3-9B00-31D606C1D0C9}"/>
                </a:ext>
              </a:extLst>
            </p:cNvPr>
            <p:cNvSpPr/>
            <p:nvPr/>
          </p:nvSpPr>
          <p:spPr>
            <a:xfrm>
              <a:off x="8930146" y="4672286"/>
              <a:ext cx="98910" cy="16431"/>
            </a:xfrm>
            <a:custGeom>
              <a:avLst/>
              <a:gdLst>
                <a:gd name="connsiteX0" fmla="*/ 6869 w 98910"/>
                <a:gd name="connsiteY0" fmla="*/ 15156 h 16431"/>
                <a:gd name="connsiteX1" fmla="*/ 98911 w 98910"/>
                <a:gd name="connsiteY1" fmla="*/ 14976 h 16431"/>
                <a:gd name="connsiteX2" fmla="*/ 70396 w 98910"/>
                <a:gd name="connsiteY2" fmla="*/ 2703 h 16431"/>
                <a:gd name="connsiteX3" fmla="*/ 6148 w 98910"/>
                <a:gd name="connsiteY3" fmla="*/ 358 h 16431"/>
                <a:gd name="connsiteX4" fmla="*/ 11 w 98910"/>
                <a:gd name="connsiteY4" fmla="*/ 7576 h 16431"/>
                <a:gd name="connsiteX5" fmla="*/ 6869 w 98910"/>
                <a:gd name="connsiteY5" fmla="*/ 15156 h 1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10" h="16431">
                  <a:moveTo>
                    <a:pt x="6869" y="15156"/>
                  </a:moveTo>
                  <a:cubicBezTo>
                    <a:pt x="36287" y="15336"/>
                    <a:pt x="65704" y="18044"/>
                    <a:pt x="98911" y="14976"/>
                  </a:cubicBezTo>
                  <a:cubicBezTo>
                    <a:pt x="88263" y="6493"/>
                    <a:pt x="79059" y="5410"/>
                    <a:pt x="70396" y="2703"/>
                  </a:cubicBezTo>
                  <a:cubicBezTo>
                    <a:pt x="49100" y="-3974"/>
                    <a:pt x="27444" y="4328"/>
                    <a:pt x="6148" y="358"/>
                  </a:cubicBezTo>
                  <a:cubicBezTo>
                    <a:pt x="1816" y="-365"/>
                    <a:pt x="-169" y="3245"/>
                    <a:pt x="11" y="7576"/>
                  </a:cubicBezTo>
                  <a:cubicBezTo>
                    <a:pt x="553" y="11908"/>
                    <a:pt x="3260" y="15156"/>
                    <a:pt x="6869" y="15156"/>
                  </a:cubicBezTo>
                  <a:close/>
                </a:path>
              </a:pathLst>
            </a:custGeom>
            <a:solidFill>
              <a:srgbClr val="000000"/>
            </a:solidFill>
            <a:ln w="1804" cap="flat">
              <a:noFill/>
              <a:prstDash val="solid"/>
              <a:miter/>
            </a:ln>
          </p:spPr>
          <p:txBody>
            <a:bodyPr rtlCol="0" anchor="ctr"/>
            <a:lstStyle/>
            <a:p>
              <a:endParaRPr lang="en-US"/>
            </a:p>
          </p:txBody>
        </p:sp>
      </p:grpSp>
    </p:spTree>
    <p:extLst>
      <p:ext uri="{BB962C8B-B14F-4D97-AF65-F5344CB8AC3E}">
        <p14:creationId xmlns:p14="http://schemas.microsoft.com/office/powerpoint/2010/main" val="41527045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41C8176-24DD-E4E5-D9BD-437C5FD763C4}"/>
              </a:ext>
            </a:extLst>
          </p:cNvPr>
          <p:cNvSpPr>
            <a:spLocks noGrp="1"/>
          </p:cNvSpPr>
          <p:nvPr>
            <p:ph type="body" sz="quarter" idx="13"/>
          </p:nvPr>
        </p:nvSpPr>
        <p:spPr>
          <a:xfrm>
            <a:off x="281348" y="440861"/>
            <a:ext cx="6633802" cy="697353"/>
          </a:xfrm>
          <a:solidFill>
            <a:schemeClr val="bg1"/>
          </a:solidFill>
        </p:spPr>
        <p:txBody>
          <a:bodyPr/>
          <a:lstStyle/>
          <a:p>
            <a:r>
              <a:rPr lang="en-IE" sz="3200" dirty="0">
                <a:solidFill>
                  <a:srgbClr val="027354"/>
                </a:solidFill>
              </a:rPr>
              <a:t>12 kosteneffectieve manieren waarop mkb-bedrijven betaalbaar en </a:t>
            </a:r>
            <a:r>
              <a:rPr lang="en-IE" sz="3200" dirty="0" err="1">
                <a:solidFill>
                  <a:srgbClr val="027354"/>
                </a:solidFill>
              </a:rPr>
              <a:t>snel</a:t>
            </a:r>
            <a:r>
              <a:rPr lang="en-IE" sz="3200" dirty="0">
                <a:solidFill>
                  <a:srgbClr val="027354"/>
                </a:solidFill>
              </a:rPr>
              <a:t> CSR-</a:t>
            </a:r>
            <a:r>
              <a:rPr lang="en-IE" sz="3200" dirty="0" err="1">
                <a:solidFill>
                  <a:srgbClr val="027354"/>
                </a:solidFill>
              </a:rPr>
              <a:t>technologieën</a:t>
            </a:r>
            <a:r>
              <a:rPr lang="en-IE" sz="3200" dirty="0">
                <a:solidFill>
                  <a:srgbClr val="027354"/>
                </a:solidFill>
              </a:rPr>
              <a:t> kunnen invoeren</a:t>
            </a:r>
          </a:p>
        </p:txBody>
      </p:sp>
      <p:sp>
        <p:nvSpPr>
          <p:cNvPr id="5" name="Text Placeholder 4">
            <a:extLst>
              <a:ext uri="{FF2B5EF4-FFF2-40B4-BE49-F238E27FC236}">
                <a16:creationId xmlns:a16="http://schemas.microsoft.com/office/drawing/2014/main" id="{408CD2F7-B393-DD9D-E5FF-460021F792D5}"/>
              </a:ext>
            </a:extLst>
          </p:cNvPr>
          <p:cNvSpPr>
            <a:spLocks noGrp="1"/>
          </p:cNvSpPr>
          <p:nvPr>
            <p:ph type="body" sz="quarter" idx="14"/>
          </p:nvPr>
        </p:nvSpPr>
        <p:spPr>
          <a:xfrm>
            <a:off x="281347" y="2235466"/>
            <a:ext cx="6271853" cy="1193534"/>
          </a:xfrm>
        </p:spPr>
        <p:txBody>
          <a:bodyPr/>
          <a:lstStyle/>
          <a:p>
            <a:r>
              <a:rPr lang="en-IE" sz="2400" dirty="0"/>
              <a:t>Dit hoofdstuk behandelt eenvoudige, snelle en effectieve manieren waarop mkb-bedrijven snel gebruik kunnen maken van digitale hulpmiddelen en technologieën die </a:t>
            </a:r>
            <a:r>
              <a:rPr lang="en-IE" sz="2400" dirty="0" err="1"/>
              <a:t>hun</a:t>
            </a:r>
            <a:r>
              <a:rPr lang="en-IE" sz="2400" dirty="0"/>
              <a:t> CSR-</a:t>
            </a:r>
            <a:r>
              <a:rPr lang="en-IE" sz="2400" dirty="0" err="1"/>
              <a:t>bijdrage</a:t>
            </a:r>
            <a:r>
              <a:rPr lang="en-IE" sz="2400" dirty="0"/>
              <a:t> en -impact kunnen verbeteren.</a:t>
            </a:r>
          </a:p>
        </p:txBody>
      </p:sp>
      <p:sp>
        <p:nvSpPr>
          <p:cNvPr id="3" name="Rectangle: Rounded Corners 2">
            <a:extLst>
              <a:ext uri="{FF2B5EF4-FFF2-40B4-BE49-F238E27FC236}">
                <a16:creationId xmlns:a16="http://schemas.microsoft.com/office/drawing/2014/main" id="{6E94D2BB-E31F-99BB-E6E1-BC5F4C4398CA}"/>
              </a:ext>
            </a:extLst>
          </p:cNvPr>
          <p:cNvSpPr/>
          <p:nvPr/>
        </p:nvSpPr>
        <p:spPr>
          <a:xfrm>
            <a:off x="363301" y="4554526"/>
            <a:ext cx="4513499" cy="1371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a:extLst>
              <a:ext uri="{FF2B5EF4-FFF2-40B4-BE49-F238E27FC236}">
                <a16:creationId xmlns:a16="http://schemas.microsoft.com/office/drawing/2014/main" id="{121C3206-5C34-60B4-58EA-CA4499633AF4}"/>
              </a:ext>
            </a:extLst>
          </p:cNvPr>
          <p:cNvSpPr txBox="1"/>
          <p:nvPr/>
        </p:nvSpPr>
        <p:spPr>
          <a:xfrm>
            <a:off x="737451" y="4824827"/>
            <a:ext cx="3765198" cy="830997"/>
          </a:xfrm>
          <a:prstGeom prst="rect">
            <a:avLst/>
          </a:prstGeom>
          <a:solidFill>
            <a:schemeClr val="accent2"/>
          </a:solidFill>
        </p:spPr>
        <p:txBody>
          <a:bodyPr wrap="square" rtlCol="0">
            <a:spAutoFit/>
          </a:bodyPr>
          <a:lstStyle/>
          <a:p>
            <a:pPr algn="ctr"/>
            <a:r>
              <a:rPr lang="en-IE" sz="4800" b="1" dirty="0">
                <a:solidFill>
                  <a:schemeClr val="bg1"/>
                </a:solidFill>
              </a:rPr>
              <a:t>Sectie 3</a:t>
            </a:r>
          </a:p>
        </p:txBody>
      </p:sp>
    </p:spTree>
    <p:extLst>
      <p:ext uri="{BB962C8B-B14F-4D97-AF65-F5344CB8AC3E}">
        <p14:creationId xmlns:p14="http://schemas.microsoft.com/office/powerpoint/2010/main" val="7183571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15D6EA5-9F96-5DB4-B8D7-86D60574D822}"/>
              </a:ext>
            </a:extLst>
          </p:cNvPr>
          <p:cNvSpPr/>
          <p:nvPr/>
        </p:nvSpPr>
        <p:spPr>
          <a:xfrm>
            <a:off x="260642" y="359875"/>
            <a:ext cx="3815923" cy="6138250"/>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1. Hybride werken</a:t>
            </a:r>
            <a:endParaRPr lang="en-GB" sz="1600" dirty="0"/>
          </a:p>
          <a:p>
            <a:r>
              <a:rPr lang="en-GB" dirty="0"/>
              <a:t>Implementeer een digitaal, hybride platform dat werknemers in staat stelt om op afstand te werken. Dit kan onder andere helpen om de impact op het milieu te verminderen en ethische productie te verbeteren. Het bevordert milieuvriendelijke gewoonten. Minder woon-werkverkeer vermindert de uitstoot en thuiswerken betekent minder wegwerpartikelen zoals borden, bestek en koffiekopjes. Zorg er eerst voor dat ze milieuvriendelijk zijn. Lees </a:t>
            </a:r>
            <a:r>
              <a:rPr lang="en-GB" dirty="0">
                <a:solidFill>
                  <a:schemeClr val="bg1"/>
                </a:solidFill>
                <a:hlinkClick r:id="rId2">
                  <a:extLst>
                    <a:ext uri="{A12FA001-AC4F-418D-AE19-62706E023703}">
                      <ahyp:hlinkClr xmlns:ahyp="http://schemas.microsoft.com/office/drawing/2018/hyperlinkcolor" val="tx"/>
                    </a:ext>
                  </a:extLst>
                </a:hlinkClick>
              </a:rPr>
              <a:t>Beste duurzame productiviteitstools </a:t>
            </a:r>
            <a:endParaRPr lang="en-GB" dirty="0">
              <a:solidFill>
                <a:schemeClr val="bg1"/>
              </a:solidFill>
            </a:endParaRPr>
          </a:p>
          <a:p>
            <a:pPr algn="ctr"/>
            <a:endParaRPr lang="en-IE" sz="1600" dirty="0"/>
          </a:p>
        </p:txBody>
      </p:sp>
      <p:sp>
        <p:nvSpPr>
          <p:cNvPr id="11" name="Rectangle: Rounded Corners 10">
            <a:extLst>
              <a:ext uri="{FF2B5EF4-FFF2-40B4-BE49-F238E27FC236}">
                <a16:creationId xmlns:a16="http://schemas.microsoft.com/office/drawing/2014/main" id="{69837B2E-9E55-CCFF-4727-8DB2A8D3367E}"/>
              </a:ext>
            </a:extLst>
          </p:cNvPr>
          <p:cNvSpPr/>
          <p:nvPr/>
        </p:nvSpPr>
        <p:spPr>
          <a:xfrm>
            <a:off x="4225741" y="359875"/>
            <a:ext cx="3636706" cy="6138250"/>
          </a:xfrm>
          <a:prstGeom prst="roundRect">
            <a:avLst/>
          </a:prstGeom>
          <a:solidFill>
            <a:srgbClr val="F08B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2. Opslag verplaatsen naar cloud</a:t>
            </a:r>
          </a:p>
          <a:p>
            <a:pPr algn="l"/>
            <a:r>
              <a:rPr lang="en-GB" dirty="0"/>
              <a:t>Door uw opslag naar de cloud te verplaatsen, elimineert u uw on-premise IT-infrastructuurkosten omdat u geen energiekosten betaalt om de apparatuur van stroom te voorzien.  Cloud computing is 93% energiezuiniger dan datacenters op locatie.</a:t>
            </a:r>
          </a:p>
          <a:p>
            <a:pPr algn="l"/>
            <a:endParaRPr lang="en-GB" dirty="0"/>
          </a:p>
          <a:p>
            <a:pPr algn="l"/>
            <a:r>
              <a:rPr lang="en-GB" dirty="0"/>
              <a:t>Uit onderzoek van Berkeley Lab en de Northwestern University is gebleken dat bedrijven tussen de 60% en 85% op hun energiekosten kunnen besparen als ze overstappen op cloud-gebaseerde diensten. </a:t>
            </a:r>
          </a:p>
        </p:txBody>
      </p:sp>
      <p:sp>
        <p:nvSpPr>
          <p:cNvPr id="12" name="Rectangle: Rounded Corners 11">
            <a:extLst>
              <a:ext uri="{FF2B5EF4-FFF2-40B4-BE49-F238E27FC236}">
                <a16:creationId xmlns:a16="http://schemas.microsoft.com/office/drawing/2014/main" id="{3F24E64C-2053-2C10-308C-17412F8A1CFC}"/>
              </a:ext>
            </a:extLst>
          </p:cNvPr>
          <p:cNvSpPr/>
          <p:nvPr/>
        </p:nvSpPr>
        <p:spPr>
          <a:xfrm>
            <a:off x="8011623" y="359875"/>
            <a:ext cx="3928788" cy="613825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3. Automatisering</a:t>
            </a:r>
          </a:p>
          <a:p>
            <a:r>
              <a:rPr lang="en-GB" dirty="0"/>
              <a:t>Automatiseringsoplossingen kunnen je team eindeloze uren besparen en waarde toevoegen aan je bedrijf door de hoeveelheid menselijke arbeid die nodig is voor tijdrovende, repetitieve taken te verminderen, zodat je team zich kan richten op taken van een hoger niveau. Automatisering kan ook zorgen voor een eenvoudigere eindgebruikerservaring, waardoor de efficiëntie en ROI toenemen en de kosten door menselijke fouten afnemen.   </a:t>
            </a:r>
          </a:p>
        </p:txBody>
      </p:sp>
    </p:spTree>
    <p:extLst>
      <p:ext uri="{BB962C8B-B14F-4D97-AF65-F5344CB8AC3E}">
        <p14:creationId xmlns:p14="http://schemas.microsoft.com/office/powerpoint/2010/main" val="35275752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15D6EA5-9F96-5DB4-B8D7-86D60574D822}"/>
              </a:ext>
            </a:extLst>
          </p:cNvPr>
          <p:cNvSpPr/>
          <p:nvPr/>
        </p:nvSpPr>
        <p:spPr>
          <a:xfrm>
            <a:off x="260642" y="210677"/>
            <a:ext cx="3815923" cy="6436646"/>
          </a:xfrm>
          <a:prstGeom prst="roundRect">
            <a:avLst/>
          </a:prstGeom>
          <a:solidFill>
            <a:srgbClr val="3E6C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4. Hernieuwbare energie</a:t>
            </a:r>
            <a:endParaRPr lang="en-GB" sz="1600" dirty="0"/>
          </a:p>
          <a:p>
            <a:pPr algn="l"/>
            <a:r>
              <a:rPr lang="en-GB" dirty="0"/>
              <a:t>De meeste elektriciteit wordt opgewekt uit fossiele brandstoffen die CO2 uitstoten en het milieu vervuilen.</a:t>
            </a:r>
          </a:p>
          <a:p>
            <a:pPr algn="l"/>
            <a:r>
              <a:rPr lang="en-GB" dirty="0"/>
              <a:t>Stap over op hernieuwbare energiebronnen zoals zonne-energie. Het is nu betaalbaar. Ze kunnen kleine bedrijven en ondernemingen helpen om hun CO2-uitstoot en operationele kosten te verlagen. Voor kleinere bedrijven kan het gebruik van milieuvriendelijke technologieën zoals zonnepanelen in het begin duur zijn, maar op de lange termijn zullen bedrijven veel geld besparen.    </a:t>
            </a:r>
          </a:p>
          <a:p>
            <a:pPr algn="ctr"/>
            <a:endParaRPr lang="en-IE" sz="1600" dirty="0"/>
          </a:p>
        </p:txBody>
      </p:sp>
      <p:sp>
        <p:nvSpPr>
          <p:cNvPr id="11" name="Rectangle: Rounded Corners 10">
            <a:extLst>
              <a:ext uri="{FF2B5EF4-FFF2-40B4-BE49-F238E27FC236}">
                <a16:creationId xmlns:a16="http://schemas.microsoft.com/office/drawing/2014/main" id="{69837B2E-9E55-CCFF-4727-8DB2A8D3367E}"/>
              </a:ext>
            </a:extLst>
          </p:cNvPr>
          <p:cNvSpPr/>
          <p:nvPr/>
        </p:nvSpPr>
        <p:spPr>
          <a:xfrm>
            <a:off x="4225741" y="210677"/>
            <a:ext cx="3636706" cy="6436646"/>
          </a:xfrm>
          <a:prstGeom prst="roundRect">
            <a:avLst/>
          </a:prstGeom>
          <a:solidFill>
            <a:srgbClr val="0097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5. Papierloos</a:t>
            </a:r>
          </a:p>
          <a:p>
            <a:pPr algn="l"/>
            <a:r>
              <a:rPr lang="en-GB" dirty="0"/>
              <a:t>Een ander gebied waarop bedrijven groen kunnen gaan, is hun papiergebruik. Er wordt geschat dat de kosten van het gebruik van papier 30 keer zo hoog zijn als de aanschafkosten. Werknemers kunnen met hun werknemers, klanten en klanten communiceren via e-mail.</a:t>
            </a:r>
          </a:p>
          <a:p>
            <a:pPr algn="l"/>
            <a:r>
              <a:rPr lang="en-GB" dirty="0"/>
              <a:t>Rekeningen worden betaald via digitale kanalen. Er zijn apps waarmee bedrijven opdrachten kunnen inplannen, projecten kunnen organiseren en documenten en media kunnen delen met hun werknemers zonder gebruik te maken van papier. </a:t>
            </a:r>
          </a:p>
        </p:txBody>
      </p:sp>
      <p:sp>
        <p:nvSpPr>
          <p:cNvPr id="12" name="Rectangle: Rounded Corners 11">
            <a:extLst>
              <a:ext uri="{FF2B5EF4-FFF2-40B4-BE49-F238E27FC236}">
                <a16:creationId xmlns:a16="http://schemas.microsoft.com/office/drawing/2014/main" id="{3F24E64C-2053-2C10-308C-17412F8A1CFC}"/>
              </a:ext>
            </a:extLst>
          </p:cNvPr>
          <p:cNvSpPr/>
          <p:nvPr/>
        </p:nvSpPr>
        <p:spPr>
          <a:xfrm>
            <a:off x="8002570" y="192570"/>
            <a:ext cx="3928788" cy="6436646"/>
          </a:xfrm>
          <a:prstGeom prst="roundRect">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6. </a:t>
            </a:r>
            <a:r>
              <a:rPr lang="en-IE" sz="2000" b="1" i="0" dirty="0">
                <a:solidFill>
                  <a:schemeClr val="bg1"/>
                </a:solidFill>
                <a:effectLst/>
              </a:rPr>
              <a:t>Energie-efficiënte datacenters</a:t>
            </a:r>
            <a:endParaRPr lang="en-IE" sz="2000" b="0" i="0" dirty="0">
              <a:solidFill>
                <a:schemeClr val="bg1"/>
              </a:solidFill>
              <a:effectLst/>
            </a:endParaRPr>
          </a:p>
          <a:p>
            <a:pPr algn="l"/>
            <a:r>
              <a:rPr lang="en-GB" b="0" i="0" dirty="0">
                <a:solidFill>
                  <a:schemeClr val="bg1"/>
                </a:solidFill>
                <a:effectLst/>
              </a:rPr>
              <a:t>Computers hebben veel elektriciteit nodig en de meeste energiebronnen gebruiken fossiele brandstoffen.</a:t>
            </a:r>
          </a:p>
          <a:p>
            <a:pPr algn="l"/>
            <a:r>
              <a:rPr lang="en-GB" b="0" i="0" dirty="0">
                <a:solidFill>
                  <a:schemeClr val="bg1"/>
                </a:solidFill>
                <a:effectLst/>
              </a:rPr>
              <a:t>Datacenters die grote servers hosten kunnen bijdragen aan miljoenen tonnen vervuiling door de energie die ze verbruiken. Daarom stappen veel bedrijven over op energiezuinige datacenters. Geavanceerde servers die minder energie nodig hebben, kunnen de ecologische voetafdruk minimaliseren. Cloud computing is een andere technologie die het energieverbruik en de uitstoot vermindert en je hebt geen fysieke infrastructuur nodig om te werken. </a:t>
            </a:r>
          </a:p>
        </p:txBody>
      </p:sp>
    </p:spTree>
    <p:extLst>
      <p:ext uri="{BB962C8B-B14F-4D97-AF65-F5344CB8AC3E}">
        <p14:creationId xmlns:p14="http://schemas.microsoft.com/office/powerpoint/2010/main" val="36647284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15D6EA5-9F96-5DB4-B8D7-86D60574D822}"/>
              </a:ext>
            </a:extLst>
          </p:cNvPr>
          <p:cNvSpPr/>
          <p:nvPr/>
        </p:nvSpPr>
        <p:spPr>
          <a:xfrm>
            <a:off x="364455" y="457199"/>
            <a:ext cx="3815923" cy="607487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7. Ga online &amp; milieuvriendelijke website</a:t>
            </a:r>
            <a:endParaRPr lang="en-GB" sz="1600" dirty="0"/>
          </a:p>
          <a:p>
            <a:pPr algn="l"/>
            <a:r>
              <a:rPr lang="en-GB" b="0" i="0" dirty="0">
                <a:solidFill>
                  <a:schemeClr val="bg1"/>
                </a:solidFill>
                <a:effectLst/>
              </a:rPr>
              <a:t>Door online te gaan kunnen bedrijven de milieu-impact verminderen van het gebruik van beton, elektriciteit, water en gas in die vestiging. Online bedrijven verminderen ook het aantal mensen dat van en naar kantoor moet rijden. Niet alle bedrijven, maar kleine bedrijven kunnen volledig digitaal gaan. Ga voor E-commerce (bijvoorbeeld Etsy of Shopify) of begin een </a:t>
            </a:r>
            <a:r>
              <a:rPr lang="en-GB" b="0" i="0" dirty="0">
                <a:solidFill>
                  <a:schemeClr val="bg1"/>
                </a:solidFill>
                <a:effectLst/>
                <a:hlinkClick r:id="rId2">
                  <a:extLst>
                    <a:ext uri="{A12FA001-AC4F-418D-AE19-62706E023703}">
                      <ahyp:hlinkClr xmlns:ahyp="http://schemas.microsoft.com/office/drawing/2018/hyperlinkcolor" val="tx"/>
                    </a:ext>
                  </a:extLst>
                </a:hlinkClick>
              </a:rPr>
              <a:t>milieuvriendelijke website. </a:t>
            </a:r>
            <a:endParaRPr lang="en-IE" sz="1600" dirty="0">
              <a:solidFill>
                <a:schemeClr val="bg1"/>
              </a:solidFill>
            </a:endParaRPr>
          </a:p>
        </p:txBody>
      </p:sp>
      <p:sp>
        <p:nvSpPr>
          <p:cNvPr id="12" name="Rectangle: Rounded Corners 11">
            <a:extLst>
              <a:ext uri="{FF2B5EF4-FFF2-40B4-BE49-F238E27FC236}">
                <a16:creationId xmlns:a16="http://schemas.microsoft.com/office/drawing/2014/main" id="{3F24E64C-2053-2C10-308C-17412F8A1CFC}"/>
              </a:ext>
            </a:extLst>
          </p:cNvPr>
          <p:cNvSpPr/>
          <p:nvPr/>
        </p:nvSpPr>
        <p:spPr>
          <a:xfrm>
            <a:off x="4390237" y="457199"/>
            <a:ext cx="3739775" cy="607487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8. Elektrische voertuigen</a:t>
            </a:r>
          </a:p>
          <a:p>
            <a:pPr algn="l"/>
            <a:r>
              <a:rPr lang="en-GB" sz="1600" dirty="0"/>
              <a:t>EV is de toekomst van de auto-industrie. Dit is de reden waarom Tesla zo succesvol is. Auto's zijn goed voor meer dan 30% van de totale koolstofuitstoot. Conventionele auto's zijn sterk afhankelijk van fossiele brandstoffen. Daarom stappen veel grote autobedrijven over op elektrische of hybride auto's. Op dit moment zijn de kosten van een hybride auto echter nog laag. Op dit moment zijn de kosten van een elektrisch voertuig echter erg hoog en niet iedereen kan zich dat veroorloven. Maar in de komende jaren zullen de kosten aanzienlijk dalen.  Deze </a:t>
            </a:r>
            <a:r>
              <a:rPr lang="en-GB" sz="1600" dirty="0">
                <a:hlinkClick r:id="rId3">
                  <a:extLst>
                    <a:ext uri="{A12FA001-AC4F-418D-AE19-62706E023703}">
                      <ahyp:hlinkClr xmlns:ahyp="http://schemas.microsoft.com/office/drawing/2018/hyperlinkcolor" val="tx"/>
                    </a:ext>
                  </a:extLst>
                </a:hlinkClick>
              </a:rPr>
              <a:t>verschuiving van fossiele brandstoffen naar elektriciteit </a:t>
            </a:r>
            <a:r>
              <a:rPr lang="en-GB" sz="1600" dirty="0"/>
              <a:t>kan een positieve invloed hebben op ons milieu.</a:t>
            </a:r>
          </a:p>
        </p:txBody>
      </p:sp>
      <p:sp>
        <p:nvSpPr>
          <p:cNvPr id="4" name="Rectangle: Rounded Corners 3">
            <a:extLst>
              <a:ext uri="{FF2B5EF4-FFF2-40B4-BE49-F238E27FC236}">
                <a16:creationId xmlns:a16="http://schemas.microsoft.com/office/drawing/2014/main" id="{081F7291-31AC-06C0-CF1C-EB60B0A32B56}"/>
              </a:ext>
            </a:extLst>
          </p:cNvPr>
          <p:cNvSpPr/>
          <p:nvPr/>
        </p:nvSpPr>
        <p:spPr>
          <a:xfrm>
            <a:off x="8276497" y="457198"/>
            <a:ext cx="3637863" cy="6074877"/>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9. </a:t>
            </a:r>
            <a:r>
              <a:rPr lang="en-GB" sz="2000" b="1" dirty="0"/>
              <a:t>Duurzame software</a:t>
            </a:r>
            <a:endParaRPr lang="en-GB" sz="2000" dirty="0"/>
          </a:p>
          <a:p>
            <a:pPr algn="l"/>
            <a:r>
              <a:rPr lang="en-GB" b="0" i="0" dirty="0">
                <a:solidFill>
                  <a:srgbClr val="FFFFFF"/>
                </a:solidFill>
                <a:effectLst/>
              </a:rPr>
              <a:t>Het </a:t>
            </a:r>
            <a:r>
              <a:rPr lang="en-GB" b="0" i="0" dirty="0">
                <a:solidFill>
                  <a:schemeClr val="bg1"/>
                </a:solidFill>
                <a:effectLst/>
                <a:hlinkClick r:id="rId4">
                  <a:extLst>
                    <a:ext uri="{A12FA001-AC4F-418D-AE19-62706E023703}">
                      <ahyp:hlinkClr xmlns:ahyp="http://schemas.microsoft.com/office/drawing/2018/hyperlinkcolor" val="tx"/>
                    </a:ext>
                  </a:extLst>
                </a:hlinkClick>
              </a:rPr>
              <a:t>"Blauwe engel"-label voor software </a:t>
            </a:r>
            <a:r>
              <a:rPr lang="en-GB" b="0" i="0" dirty="0">
                <a:solidFill>
                  <a:srgbClr val="FFFFFF"/>
                </a:solidFill>
                <a:effectLst/>
              </a:rPr>
              <a:t>is duurzaam door ontwerp </a:t>
            </a:r>
            <a:r>
              <a:rPr lang="en-GB" b="0" i="0" dirty="0">
                <a:solidFill>
                  <a:schemeClr val="bg1"/>
                </a:solidFill>
                <a:effectLst/>
              </a:rPr>
              <a:t>certificeringsprogramma voor duurzame software het </a:t>
            </a:r>
            <a:r>
              <a:rPr lang="en-GB" b="0" i="0" u="sng" strike="noStrike" dirty="0">
                <a:solidFill>
                  <a:schemeClr val="bg1"/>
                </a:solidFill>
                <a:effectLst/>
                <a:hlinkClick r:id="rId5">
                  <a:extLst>
                    <a:ext uri="{A12FA001-AC4F-418D-AE19-62706E023703}">
                      <ahyp:hlinkClr xmlns:ahyp="http://schemas.microsoft.com/office/drawing/2018/hyperlinkcolor" val="tx"/>
                    </a:ext>
                  </a:extLst>
                </a:hlinkClick>
              </a:rPr>
              <a:t>"Blauwe engel"-label voor hulpbron- en energiezuinige software"</a:t>
            </a:r>
            <a:r>
              <a:rPr lang="en-GB" b="0" i="0" dirty="0">
                <a:solidFill>
                  <a:schemeClr val="bg1"/>
                </a:solidFill>
                <a:effectLst/>
              </a:rPr>
              <a:t>. De te certificeren criteria zijn onder andere: </a:t>
            </a:r>
            <a:r>
              <a:rPr lang="en-GB" b="0" i="0" dirty="0">
                <a:solidFill>
                  <a:srgbClr val="FFFFFF"/>
                </a:solidFill>
                <a:effectLst/>
              </a:rPr>
              <a:t>Softwareproducenten kunnen hun software nu certificeren op drie gebieden energie-efficiëntie, hulpbronnenefficiëntie en transparante interfaces.</a:t>
            </a:r>
            <a:endParaRPr lang="en-IE" dirty="0"/>
          </a:p>
        </p:txBody>
      </p:sp>
    </p:spTree>
    <p:extLst>
      <p:ext uri="{BB962C8B-B14F-4D97-AF65-F5344CB8AC3E}">
        <p14:creationId xmlns:p14="http://schemas.microsoft.com/office/powerpoint/2010/main" val="30430021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15D6EA5-9F96-5DB4-B8D7-86D60574D822}"/>
              </a:ext>
            </a:extLst>
          </p:cNvPr>
          <p:cNvSpPr/>
          <p:nvPr/>
        </p:nvSpPr>
        <p:spPr>
          <a:xfrm>
            <a:off x="212096" y="343663"/>
            <a:ext cx="3815923" cy="6391746"/>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10. Energieverbruik bijhouden met IoT</a:t>
            </a:r>
            <a:endParaRPr lang="en-GB" sz="1600" dirty="0"/>
          </a:p>
          <a:p>
            <a:pPr algn="l"/>
            <a:r>
              <a:rPr lang="en-GB" b="0" i="0" dirty="0">
                <a:solidFill>
                  <a:schemeClr val="bg1"/>
                </a:solidFill>
                <a:effectLst/>
              </a:rPr>
              <a:t>Kleine bedrijven kunnen IoT of Internet of things-technologie gebruiken om groen te gaan. Een netwerk van apparaten </a:t>
            </a:r>
            <a:r>
              <a:rPr lang="en-GB" dirty="0">
                <a:solidFill>
                  <a:schemeClr val="bg1"/>
                </a:solidFill>
              </a:rPr>
              <a:t>wordt </a:t>
            </a:r>
            <a:r>
              <a:rPr lang="en-GB" b="0" i="0" dirty="0">
                <a:solidFill>
                  <a:schemeClr val="bg1"/>
                </a:solidFill>
                <a:effectLst/>
              </a:rPr>
              <a:t>uitgerust met sensoren die informatie naar een centrale database sturen. De gegevens worden vervolgens </a:t>
            </a:r>
            <a:r>
              <a:rPr lang="en-GB" b="0" i="0" dirty="0" err="1">
                <a:solidFill>
                  <a:schemeClr val="bg1"/>
                </a:solidFill>
                <a:effectLst/>
              </a:rPr>
              <a:t>geanalyseerd </a:t>
            </a:r>
            <a:r>
              <a:rPr lang="en-GB" b="0" i="0" dirty="0">
                <a:solidFill>
                  <a:schemeClr val="bg1"/>
                </a:solidFill>
                <a:effectLst/>
              </a:rPr>
              <a:t>en omgezet in informatie die mensen kunnen gebruiken om te weten hoe goed hun apparaat werkt. </a:t>
            </a:r>
          </a:p>
          <a:p>
            <a:pPr algn="l"/>
            <a:r>
              <a:rPr lang="en-GB" b="0" i="0" dirty="0">
                <a:solidFill>
                  <a:schemeClr val="bg1"/>
                </a:solidFill>
                <a:effectLst/>
              </a:rPr>
              <a:t>Restaurants kunnen deze technologie gebruiken om ervoor te zorgen dat hun koelkasten de juiste temperatuur behouden, zodat ze minder voedsel verspillen en geld besparen. </a:t>
            </a:r>
            <a:endParaRPr lang="en-IE" sz="1600" dirty="0"/>
          </a:p>
        </p:txBody>
      </p:sp>
      <p:sp>
        <p:nvSpPr>
          <p:cNvPr id="12" name="Rectangle: Rounded Corners 11">
            <a:extLst>
              <a:ext uri="{FF2B5EF4-FFF2-40B4-BE49-F238E27FC236}">
                <a16:creationId xmlns:a16="http://schemas.microsoft.com/office/drawing/2014/main" id="{3F24E64C-2053-2C10-308C-17412F8A1CFC}"/>
              </a:ext>
            </a:extLst>
          </p:cNvPr>
          <p:cNvSpPr/>
          <p:nvPr/>
        </p:nvSpPr>
        <p:spPr>
          <a:xfrm>
            <a:off x="4127975" y="343663"/>
            <a:ext cx="3936049" cy="6391746"/>
          </a:xfrm>
          <a:prstGeom prst="roundRect">
            <a:avLst/>
          </a:prstGeom>
          <a:solidFill>
            <a:srgbClr val="3E6C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11. Energieverbruik bewaken</a:t>
            </a:r>
          </a:p>
          <a:p>
            <a:pPr algn="l"/>
            <a:r>
              <a:rPr lang="en-GB" dirty="0">
                <a:solidFill>
                  <a:schemeClr val="bg1"/>
                </a:solidFill>
              </a:rPr>
              <a:t>Krijg controle over je energieverbruik door </a:t>
            </a:r>
            <a:r>
              <a:rPr lang="en-GB" dirty="0">
                <a:solidFill>
                  <a:schemeClr val="bg1"/>
                </a:solidFill>
                <a:hlinkClick r:id="rId2">
                  <a:extLst>
                    <a:ext uri="{A12FA001-AC4F-418D-AE19-62706E023703}">
                      <ahyp:hlinkClr xmlns:ahyp="http://schemas.microsoft.com/office/drawing/2018/hyperlinkcolor" val="tx"/>
                    </a:ext>
                  </a:extLst>
                </a:hlinkClick>
              </a:rPr>
              <a:t>slimme meters </a:t>
            </a:r>
            <a:r>
              <a:rPr lang="en-GB" dirty="0">
                <a:solidFill>
                  <a:schemeClr val="bg1"/>
                </a:solidFill>
              </a:rPr>
              <a:t>te installeren is een goedkope en snelle manier om je energieverbruik bij te houden, het te verminderen en geld te besparen. Je kunt ook </a:t>
            </a:r>
            <a:r>
              <a:rPr lang="en-GB" dirty="0">
                <a:solidFill>
                  <a:schemeClr val="bg1"/>
                </a:solidFill>
                <a:hlinkClick r:id="rId3">
                  <a:extLst>
                    <a:ext uri="{A12FA001-AC4F-418D-AE19-62706E023703}">
                      <ahyp:hlinkClr xmlns:ahyp="http://schemas.microsoft.com/office/drawing/2018/hyperlinkcolor" val="tx"/>
                    </a:ext>
                  </a:extLst>
                </a:hlinkClick>
              </a:rPr>
              <a:t>slimme stekkers </a:t>
            </a:r>
            <a:r>
              <a:rPr lang="en-GB" dirty="0">
                <a:solidFill>
                  <a:schemeClr val="bg1"/>
                </a:solidFill>
              </a:rPr>
              <a:t>als alternatief gebruiken. Hiermee kun je het energieverbruik meten en automatiseren, door je gegevens te geven over het energieverbruik van verschillende apparaten. Je kunt ze ook gebruiken voor planning, bijvoorbeeld om apparaten 's nachts uit te schakelen als ze niet worden gebruikt en als je niet op kantoor bent. </a:t>
            </a:r>
            <a:r>
              <a:rPr lang="en-GB" dirty="0">
                <a:solidFill>
                  <a:schemeClr val="bg1"/>
                </a:solidFill>
                <a:hlinkClick r:id="rId4">
                  <a:extLst>
                    <a:ext uri="{A12FA001-AC4F-418D-AE19-62706E023703}">
                      <ahyp:hlinkClr xmlns:ahyp="http://schemas.microsoft.com/office/drawing/2018/hyperlinkcolor" val="tx"/>
                    </a:ext>
                  </a:extLst>
                </a:hlinkClick>
              </a:rPr>
              <a:t>Installeer verlichting met bewegingsmelders </a:t>
            </a:r>
            <a:r>
              <a:rPr lang="en-GB" dirty="0">
                <a:solidFill>
                  <a:schemeClr val="bg1"/>
                </a:solidFill>
              </a:rPr>
              <a:t>die automatisch wordt uitgeschakeld als er geen beweging is.</a:t>
            </a:r>
            <a:endParaRPr lang="en-GB" sz="1600" dirty="0"/>
          </a:p>
        </p:txBody>
      </p:sp>
      <p:sp>
        <p:nvSpPr>
          <p:cNvPr id="4" name="Rectangle: Rounded Corners 3">
            <a:extLst>
              <a:ext uri="{FF2B5EF4-FFF2-40B4-BE49-F238E27FC236}">
                <a16:creationId xmlns:a16="http://schemas.microsoft.com/office/drawing/2014/main" id="{A7D01F85-9D79-86D6-8D6A-AF04E9D6CD2F}"/>
              </a:ext>
            </a:extLst>
          </p:cNvPr>
          <p:cNvSpPr/>
          <p:nvPr/>
        </p:nvSpPr>
        <p:spPr>
          <a:xfrm>
            <a:off x="8160538" y="343663"/>
            <a:ext cx="3936049" cy="6319687"/>
          </a:xfrm>
          <a:prstGeom prst="roundRect">
            <a:avLst/>
          </a:prstGeom>
          <a:solidFill>
            <a:srgbClr val="F08B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12. Duurzame CRM-tools</a:t>
            </a:r>
          </a:p>
          <a:p>
            <a:pPr algn="l"/>
            <a:r>
              <a:rPr lang="en-GB" dirty="0">
                <a:solidFill>
                  <a:schemeClr val="bg1"/>
                </a:solidFill>
              </a:rPr>
              <a:t>Kies een CRM tool die milieuvriendelijk en duurzaam is om de ecologische voetafdruk van uw bedrijf te verkleinen. Het internet is verantwoordelijk voor ongeveer </a:t>
            </a:r>
            <a:r>
              <a:rPr lang="en-GB" dirty="0">
                <a:solidFill>
                  <a:schemeClr val="bg1"/>
                </a:solidFill>
                <a:hlinkClick r:id="rId5">
                  <a:extLst>
                    <a:ext uri="{A12FA001-AC4F-418D-AE19-62706E023703}">
                      <ahyp:hlinkClr xmlns:ahyp="http://schemas.microsoft.com/office/drawing/2018/hyperlinkcolor" val="tx"/>
                    </a:ext>
                  </a:extLst>
                </a:hlinkClick>
              </a:rPr>
              <a:t>3,7% </a:t>
            </a:r>
            <a:r>
              <a:rPr lang="en-GB" dirty="0">
                <a:solidFill>
                  <a:schemeClr val="bg1"/>
                </a:solidFill>
              </a:rPr>
              <a:t>van de wereldwijde uitstoot van broeikasgassen. Van deze 3,7% is </a:t>
            </a:r>
            <a:r>
              <a:rPr lang="en-GB" dirty="0">
                <a:solidFill>
                  <a:schemeClr val="bg1"/>
                </a:solidFill>
                <a:hlinkClick r:id="rId6">
                  <a:extLst>
                    <a:ext uri="{A12FA001-AC4F-418D-AE19-62706E023703}">
                      <ahyp:hlinkClr xmlns:ahyp="http://schemas.microsoft.com/office/drawing/2018/hyperlinkcolor" val="tx"/>
                    </a:ext>
                  </a:extLst>
                </a:hlinkClick>
              </a:rPr>
              <a:t>19% </a:t>
            </a:r>
            <a:r>
              <a:rPr lang="en-GB" dirty="0">
                <a:solidFill>
                  <a:schemeClr val="bg1"/>
                </a:solidFill>
              </a:rPr>
              <a:t>afkomstig van datacenters. Cloud computing gebruikt ook enorme hoeveelheden elektriciteit om de servers van stroom te voorzien en te koelen. Dit </a:t>
            </a:r>
            <a:r>
              <a:rPr lang="en-GB" dirty="0">
                <a:solidFill>
                  <a:schemeClr val="bg1"/>
                </a:solidFill>
                <a:hlinkClick r:id="rId7">
                  <a:extLst>
                    <a:ext uri="{A12FA001-AC4F-418D-AE19-62706E023703}">
                      <ahyp:hlinkClr xmlns:ahyp="http://schemas.microsoft.com/office/drawing/2018/hyperlinkcolor" val="tx"/>
                    </a:ext>
                  </a:extLst>
                </a:hlinkClick>
              </a:rPr>
              <a:t>artikel </a:t>
            </a:r>
            <a:r>
              <a:rPr lang="en-GB" dirty="0">
                <a:solidFill>
                  <a:schemeClr val="bg1"/>
                </a:solidFill>
              </a:rPr>
              <a:t>gaat in op de invloed van CRM tools op het milieu en geeft een oordeel over de CRM software die je zou moeten gebruiken als je de ecologische voetafdruk van je bedrijf wilt verkleinen. (</a:t>
            </a:r>
            <a:r>
              <a:rPr lang="en-GB" dirty="0">
                <a:solidFill>
                  <a:schemeClr val="bg1"/>
                </a:solidFill>
                <a:hlinkClick r:id="rId7">
                  <a:extLst>
                    <a:ext uri="{A12FA001-AC4F-418D-AE19-62706E023703}">
                      <ahyp:hlinkClr xmlns:ahyp="http://schemas.microsoft.com/office/drawing/2018/hyperlinkcolor" val="tx"/>
                    </a:ext>
                  </a:extLst>
                </a:hlinkClick>
              </a:rPr>
              <a:t>Lees</a:t>
            </a:r>
            <a:r>
              <a:rPr lang="en-GB" dirty="0">
                <a:solidFill>
                  <a:schemeClr val="bg1"/>
                </a:solidFill>
              </a:rPr>
              <a:t>) </a:t>
            </a:r>
          </a:p>
          <a:p>
            <a:pPr algn="l"/>
            <a:endParaRPr lang="en-GB" sz="1200" dirty="0">
              <a:solidFill>
                <a:schemeClr val="bg1"/>
              </a:solidFill>
            </a:endParaRPr>
          </a:p>
        </p:txBody>
      </p:sp>
    </p:spTree>
    <p:extLst>
      <p:ext uri="{BB962C8B-B14F-4D97-AF65-F5344CB8AC3E}">
        <p14:creationId xmlns:p14="http://schemas.microsoft.com/office/powerpoint/2010/main" val="7992331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screenshot, font, number&#10;&#10;Description automatically generated">
            <a:hlinkClick r:id="rId2"/>
            <a:extLst>
              <a:ext uri="{FF2B5EF4-FFF2-40B4-BE49-F238E27FC236}">
                <a16:creationId xmlns:a16="http://schemas.microsoft.com/office/drawing/2014/main" id="{8EA9F25C-A398-E80A-6A2E-8A2AF47A4725}"/>
              </a:ext>
            </a:extLst>
          </p:cNvPr>
          <p:cNvPicPr>
            <a:picLocks noChangeAspect="1"/>
          </p:cNvPicPr>
          <p:nvPr/>
        </p:nvPicPr>
        <p:blipFill rotWithShape="1">
          <a:blip r:embed="rId3"/>
          <a:srcRect r="1878" b="13649"/>
          <a:stretch/>
        </p:blipFill>
        <p:spPr>
          <a:xfrm>
            <a:off x="0" y="-17668"/>
            <a:ext cx="12192000" cy="6875668"/>
          </a:xfrm>
          <a:prstGeom prst="rect">
            <a:avLst/>
          </a:prstGeom>
        </p:spPr>
      </p:pic>
      <p:pic>
        <p:nvPicPr>
          <p:cNvPr id="9" name="Graphic 8" descr="Cursor with solid fill">
            <a:hlinkClick r:id="rId2"/>
            <a:extLst>
              <a:ext uri="{FF2B5EF4-FFF2-40B4-BE49-F238E27FC236}">
                <a16:creationId xmlns:a16="http://schemas.microsoft.com/office/drawing/2014/main" id="{CB879BE5-DD30-6AF7-34B1-73762AD041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75813" y="4602817"/>
            <a:ext cx="1712258" cy="1712258"/>
          </a:xfrm>
          <a:prstGeom prst="rect">
            <a:avLst/>
          </a:prstGeom>
        </p:spPr>
      </p:pic>
    </p:spTree>
    <p:extLst>
      <p:ext uri="{BB962C8B-B14F-4D97-AF65-F5344CB8AC3E}">
        <p14:creationId xmlns:p14="http://schemas.microsoft.com/office/powerpoint/2010/main" val="1786327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71C059F9-ABC8-C74A-A0B3-EBED32489CE6}"/>
              </a:ext>
            </a:extLst>
          </p:cNvPr>
          <p:cNvSpPr>
            <a:spLocks noGrp="1"/>
          </p:cNvSpPr>
          <p:nvPr>
            <p:ph type="body" sz="quarter" idx="19"/>
          </p:nvPr>
        </p:nvSpPr>
        <p:spPr>
          <a:xfrm>
            <a:off x="361970" y="1022080"/>
            <a:ext cx="4057630" cy="2529853"/>
          </a:xfrm>
        </p:spPr>
        <p:txBody>
          <a:bodyPr>
            <a:normAutofit/>
          </a:bodyPr>
          <a:lstStyle/>
          <a:p>
            <a:r>
              <a:rPr lang="en-US" dirty="0"/>
              <a:t>Je hebt </a:t>
            </a:r>
            <a:r>
              <a:rPr lang="en-US" b="1" dirty="0"/>
              <a:t>module 8 </a:t>
            </a:r>
            <a:r>
              <a:rPr lang="en-US" dirty="0"/>
              <a:t>voltooid</a:t>
            </a:r>
          </a:p>
          <a:p>
            <a:endParaRPr lang="en-US" dirty="0"/>
          </a:p>
          <a:p>
            <a:r>
              <a:rPr lang="en-US" dirty="0"/>
              <a:t>De volgende is </a:t>
            </a:r>
            <a:r>
              <a:rPr lang="en-US" b="1" dirty="0"/>
              <a:t>module 9</a:t>
            </a:r>
          </a:p>
          <a:p>
            <a:r>
              <a:rPr lang="en-GB" dirty="0"/>
              <a:t>Aanpassing aan innovatie in de circulaire economie</a:t>
            </a:r>
            <a:endParaRPr lang="en-US" dirty="0"/>
          </a:p>
        </p:txBody>
      </p:sp>
      <p:sp>
        <p:nvSpPr>
          <p:cNvPr id="23" name="Text Placeholder 22">
            <a:extLst>
              <a:ext uri="{FF2B5EF4-FFF2-40B4-BE49-F238E27FC236}">
                <a16:creationId xmlns:a16="http://schemas.microsoft.com/office/drawing/2014/main" id="{0401A4DD-1902-DF46-ABAD-B9304EC3EA42}"/>
              </a:ext>
            </a:extLst>
          </p:cNvPr>
          <p:cNvSpPr>
            <a:spLocks noGrp="1"/>
          </p:cNvSpPr>
          <p:nvPr>
            <p:ph type="body" sz="quarter" idx="20"/>
          </p:nvPr>
        </p:nvSpPr>
        <p:spPr>
          <a:xfrm>
            <a:off x="361970" y="180825"/>
            <a:ext cx="3195485" cy="837258"/>
          </a:xfrm>
        </p:spPr>
        <p:txBody>
          <a:bodyPr>
            <a:normAutofit fontScale="77500" lnSpcReduction="20000"/>
          </a:bodyPr>
          <a:lstStyle/>
          <a:p>
            <a:r>
              <a:rPr lang="en-US" dirty="0"/>
              <a:t>Goed gedaan!</a:t>
            </a:r>
          </a:p>
        </p:txBody>
      </p:sp>
      <p:sp>
        <p:nvSpPr>
          <p:cNvPr id="19" name="Text Placeholder 18">
            <a:extLst>
              <a:ext uri="{FF2B5EF4-FFF2-40B4-BE49-F238E27FC236}">
                <a16:creationId xmlns:a16="http://schemas.microsoft.com/office/drawing/2014/main" id="{229D7801-6828-F646-8BEF-2D27117DE90A}"/>
              </a:ext>
            </a:extLst>
          </p:cNvPr>
          <p:cNvSpPr>
            <a:spLocks noGrp="1"/>
          </p:cNvSpPr>
          <p:nvPr>
            <p:ph type="body" sz="quarter" idx="15"/>
          </p:nvPr>
        </p:nvSpPr>
        <p:spPr/>
        <p:txBody>
          <a:bodyPr>
            <a:normAutofit/>
          </a:bodyPr>
          <a:lstStyle/>
          <a:p>
            <a:r>
              <a:rPr lang="en-US" dirty="0">
                <a:hlinkClick r:id="rId2"/>
              </a:rPr>
              <a:t>https://www.csrready.eu/ </a:t>
            </a:r>
          </a:p>
        </p:txBody>
      </p:sp>
      <p:sp>
        <p:nvSpPr>
          <p:cNvPr id="21" name="Text Placeholder 20">
            <a:extLst>
              <a:ext uri="{FF2B5EF4-FFF2-40B4-BE49-F238E27FC236}">
                <a16:creationId xmlns:a16="http://schemas.microsoft.com/office/drawing/2014/main" id="{E82D37CC-8BB6-0D4D-A257-6FAE7A02068B}"/>
              </a:ext>
            </a:extLst>
          </p:cNvPr>
          <p:cNvSpPr>
            <a:spLocks noGrp="1"/>
          </p:cNvSpPr>
          <p:nvPr>
            <p:ph type="body" sz="quarter" idx="17"/>
          </p:nvPr>
        </p:nvSpPr>
        <p:spPr/>
        <p:txBody>
          <a:bodyPr>
            <a:normAutofit fontScale="85000" lnSpcReduction="20000"/>
          </a:bodyPr>
          <a:lstStyle/>
          <a:p>
            <a:r>
              <a:rPr lang="en-US" dirty="0">
                <a:hlinkClick r:id="rId3"/>
              </a:rPr>
              <a:t>Facebook</a:t>
            </a:r>
            <a:endParaRPr lang="en-US" dirty="0"/>
          </a:p>
        </p:txBody>
      </p:sp>
      <p:pic>
        <p:nvPicPr>
          <p:cNvPr id="2" name="Picture 2" descr="Excellent work golden sign with thumb up Vector Image">
            <a:extLst>
              <a:ext uri="{FF2B5EF4-FFF2-40B4-BE49-F238E27FC236}">
                <a16:creationId xmlns:a16="http://schemas.microsoft.com/office/drawing/2014/main" id="{7D55BCA3-226A-5027-9066-7A7564D173B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72547" y="3729583"/>
            <a:ext cx="2194099" cy="230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575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A91D3642-A013-301B-5FFC-DFC359D4FDF8}"/>
              </a:ext>
            </a:extLst>
          </p:cNvPr>
          <p:cNvSpPr/>
          <p:nvPr/>
        </p:nvSpPr>
        <p:spPr>
          <a:xfrm>
            <a:off x="363301" y="4554526"/>
            <a:ext cx="4513499" cy="1371600"/>
          </a:xfrm>
          <a:prstGeom prst="roundRect">
            <a:avLst/>
          </a:prstGeom>
          <a:solidFill>
            <a:srgbClr val="CC6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Text Placeholder 4">
            <a:extLst>
              <a:ext uri="{FF2B5EF4-FFF2-40B4-BE49-F238E27FC236}">
                <a16:creationId xmlns:a16="http://schemas.microsoft.com/office/drawing/2014/main" id="{7A73E804-22DC-7158-6943-7BFAAFF32CB4}"/>
              </a:ext>
            </a:extLst>
          </p:cNvPr>
          <p:cNvSpPr>
            <a:spLocks noGrp="1"/>
          </p:cNvSpPr>
          <p:nvPr>
            <p:ph type="body" sz="quarter" idx="13"/>
          </p:nvPr>
        </p:nvSpPr>
        <p:spPr>
          <a:xfrm>
            <a:off x="258525" y="223013"/>
            <a:ext cx="8258153" cy="697353"/>
          </a:xfrm>
          <a:solidFill>
            <a:schemeClr val="bg1"/>
          </a:solidFill>
        </p:spPr>
        <p:txBody>
          <a:bodyPr/>
          <a:lstStyle/>
          <a:p>
            <a:r>
              <a:rPr lang="en-IE" sz="3600" dirty="0" err="1">
                <a:solidFill>
                  <a:srgbClr val="CC6A62"/>
                </a:solidFill>
              </a:rPr>
              <a:t>Waarom</a:t>
            </a:r>
            <a:r>
              <a:rPr lang="en-IE" sz="3600" dirty="0">
                <a:solidFill>
                  <a:srgbClr val="CC6A62"/>
                </a:solidFill>
              </a:rPr>
              <a:t> CSR-</a:t>
            </a:r>
            <a:r>
              <a:rPr lang="en-IE" sz="3600" dirty="0" err="1">
                <a:solidFill>
                  <a:srgbClr val="CC6A62"/>
                </a:solidFill>
              </a:rPr>
              <a:t>aanpassing</a:t>
            </a:r>
            <a:r>
              <a:rPr lang="en-IE" sz="3600" dirty="0">
                <a:solidFill>
                  <a:srgbClr val="CC6A62"/>
                </a:solidFill>
              </a:rPr>
              <a:t> aan digitale technologieën de juiste stap is voor KMO's</a:t>
            </a:r>
          </a:p>
        </p:txBody>
      </p:sp>
      <p:sp>
        <p:nvSpPr>
          <p:cNvPr id="6" name="Text Placeholder 5">
            <a:extLst>
              <a:ext uri="{FF2B5EF4-FFF2-40B4-BE49-F238E27FC236}">
                <a16:creationId xmlns:a16="http://schemas.microsoft.com/office/drawing/2014/main" id="{CFB3D469-124D-9C8A-C824-4A35318E2524}"/>
              </a:ext>
            </a:extLst>
          </p:cNvPr>
          <p:cNvSpPr>
            <a:spLocks noGrp="1"/>
          </p:cNvSpPr>
          <p:nvPr>
            <p:ph type="body" sz="quarter" idx="14"/>
          </p:nvPr>
        </p:nvSpPr>
        <p:spPr>
          <a:xfrm>
            <a:off x="258525" y="1496612"/>
            <a:ext cx="5837474" cy="2295778"/>
          </a:xfrm>
          <a:solidFill>
            <a:schemeClr val="bg1"/>
          </a:solidFill>
        </p:spPr>
        <p:txBody>
          <a:bodyPr/>
          <a:lstStyle/>
          <a:p>
            <a:r>
              <a:rPr lang="en-GB" sz="2000" b="0" i="0" dirty="0">
                <a:solidFill>
                  <a:srgbClr val="5E5E5E"/>
                </a:solidFill>
                <a:effectLst/>
              </a:rPr>
              <a:t>Aanpassing van CSR aan digitale hulpmiddelen en technologieën is de juiste stap voor MKB-bedrijven op weg naar duurzaamheid. Het verlichten van de werkdruk van het personeel, het besparen van middelen, het genereren van inkomsten en het maximaliseren van de </a:t>
            </a:r>
            <a:r>
              <a:rPr lang="en-GB" sz="2000" dirty="0">
                <a:solidFill>
                  <a:srgbClr val="5E5E5E"/>
                </a:solidFill>
              </a:rPr>
              <a:t>operationele efficiëntie die tegelijkertijd sociaal, economisch en commercieel voordeel oplevert.</a:t>
            </a:r>
            <a:endParaRPr lang="en-IE" sz="2000" dirty="0"/>
          </a:p>
        </p:txBody>
      </p:sp>
      <p:sp>
        <p:nvSpPr>
          <p:cNvPr id="8" name="TextBox 7">
            <a:extLst>
              <a:ext uri="{FF2B5EF4-FFF2-40B4-BE49-F238E27FC236}">
                <a16:creationId xmlns:a16="http://schemas.microsoft.com/office/drawing/2014/main" id="{4A3E3B96-54BB-CC1A-9E2E-1D88D247F43A}"/>
              </a:ext>
            </a:extLst>
          </p:cNvPr>
          <p:cNvSpPr txBox="1"/>
          <p:nvPr/>
        </p:nvSpPr>
        <p:spPr>
          <a:xfrm>
            <a:off x="737451" y="4824827"/>
            <a:ext cx="3765198" cy="830997"/>
          </a:xfrm>
          <a:prstGeom prst="rect">
            <a:avLst/>
          </a:prstGeom>
          <a:solidFill>
            <a:srgbClr val="CC6A62"/>
          </a:solidFill>
        </p:spPr>
        <p:txBody>
          <a:bodyPr wrap="square" rtlCol="0">
            <a:spAutoFit/>
          </a:bodyPr>
          <a:lstStyle/>
          <a:p>
            <a:pPr algn="ctr"/>
            <a:r>
              <a:rPr lang="en-IE" sz="4800" b="1" dirty="0">
                <a:solidFill>
                  <a:schemeClr val="bg1"/>
                </a:solidFill>
              </a:rPr>
              <a:t>Sectie 1</a:t>
            </a:r>
          </a:p>
        </p:txBody>
      </p:sp>
    </p:spTree>
    <p:extLst>
      <p:ext uri="{BB962C8B-B14F-4D97-AF65-F5344CB8AC3E}">
        <p14:creationId xmlns:p14="http://schemas.microsoft.com/office/powerpoint/2010/main" val="9139840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849D6C-600D-2A72-8A69-1C5FB3074B7B}"/>
              </a:ext>
            </a:extLst>
          </p:cNvPr>
          <p:cNvSpPr/>
          <p:nvPr/>
        </p:nvSpPr>
        <p:spPr>
          <a:xfrm>
            <a:off x="0" y="955422"/>
            <a:ext cx="12192000" cy="5902578"/>
          </a:xfrm>
          <a:prstGeom prst="rect">
            <a:avLst/>
          </a:prstGeom>
          <a:solidFill>
            <a:srgbClr val="0173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 name="Text Placeholder 3">
            <a:extLst>
              <a:ext uri="{FF2B5EF4-FFF2-40B4-BE49-F238E27FC236}">
                <a16:creationId xmlns:a16="http://schemas.microsoft.com/office/drawing/2014/main" id="{36F8B7E9-DEC6-E1C8-4580-65DAC77933B4}"/>
              </a:ext>
            </a:extLst>
          </p:cNvPr>
          <p:cNvSpPr>
            <a:spLocks noGrp="1"/>
          </p:cNvSpPr>
          <p:nvPr>
            <p:ph type="body" sz="quarter" idx="4294967295"/>
          </p:nvPr>
        </p:nvSpPr>
        <p:spPr>
          <a:xfrm>
            <a:off x="3291840" y="2543585"/>
            <a:ext cx="5634446" cy="2211296"/>
          </a:xfrm>
          <a:prstGeom prst="rect">
            <a:avLst/>
          </a:prstGeom>
        </p:spPr>
        <p:txBody>
          <a:bodyPr>
            <a:normAutofit/>
          </a:bodyPr>
          <a:lstStyle/>
          <a:p>
            <a:pPr marL="0" indent="0" algn="just">
              <a:buNone/>
            </a:pPr>
            <a:r>
              <a:rPr lang="en-US" sz="1200" b="1" i="1" dirty="0">
                <a:solidFill>
                  <a:schemeClr val="bg1"/>
                </a:solidFill>
                <a:latin typeface="Calibri" panose="020F0502020204030204" pitchFamily="34" charset="0"/>
                <a:cs typeface="Calibri" panose="020F0502020204030204" pitchFamily="34" charset="0"/>
              </a:rPr>
              <a:t>Disclaimer</a:t>
            </a:r>
          </a:p>
          <a:p>
            <a:pPr marL="0" indent="0" algn="just">
              <a:spcBef>
                <a:spcPts val="0"/>
              </a:spcBef>
              <a:buNone/>
            </a:pPr>
            <a:r>
              <a:rPr lang="nl-NL" sz="1200" i="1" dirty="0">
                <a:solidFill>
                  <a:schemeClr val="bg1"/>
                </a:solidFill>
                <a:latin typeface="Calibri" panose="020F0502020204030204" pitchFamily="34" charset="0"/>
                <a:cs typeface="Calibri" panose="020F0502020204030204" pitchFamily="34" charset="0"/>
              </a:rPr>
              <a:t>Deze tekst is voor uw gemak vertaald met behulp van de vertaalsoftware </a:t>
            </a:r>
            <a:r>
              <a:rPr lang="nl-NL" sz="1200" i="1" dirty="0" err="1">
                <a:solidFill>
                  <a:schemeClr val="bg1"/>
                </a:solidFill>
                <a:latin typeface="Calibri" panose="020F0502020204030204" pitchFamily="34" charset="0"/>
                <a:cs typeface="Calibri" panose="020F0502020204030204" pitchFamily="34" charset="0"/>
              </a:rPr>
              <a:t>DeepL</a:t>
            </a:r>
            <a:r>
              <a:rPr lang="nl-NL" sz="1200" i="1" dirty="0">
                <a:solidFill>
                  <a:schemeClr val="bg1"/>
                </a:solidFill>
                <a:latin typeface="Calibri" panose="020F0502020204030204" pitchFamily="34" charset="0"/>
                <a:cs typeface="Calibri" panose="020F0502020204030204" pitchFamily="34" charset="0"/>
              </a:rPr>
              <a:t>. Er zijn gepaste inspanningen geleverd om een accurate vertaling te leveren, maar geen enkele geautomatiseerde vertaling is perfect en het is ook niet bedoeld om menselijke vertalers te vervangen. Vertalingen worden geleverd als een service aan gebruikers van het CSR Ready VET trainingspakket, en worden geleverd "zoals het is". Geen enkele garantie, expliciet of impliciet, wordt gegeven met betrekking tot de nauwkeurigheid, betrouwbaarheid of juistheid van vertalingen vanuit het Engels naar een andere taal. Als er vragen zijn met betrekking tot de nauwkeurigheid van de informatie in de vertaalde bron, raadpleeg dan de Engelse versie van de bron, die de officiële versie is. Je kunt alle Engelse bronnen vinden op de </a:t>
            </a:r>
            <a:r>
              <a:rPr lang="nl-NL" sz="1200" i="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projectwebsite</a:t>
            </a:r>
            <a:r>
              <a:rPr lang="nl-NL" sz="1200" i="1" dirty="0">
                <a:solidFill>
                  <a:schemeClr val="bg1"/>
                </a:solidFill>
                <a:latin typeface="Calibri" panose="020F0502020204030204" pitchFamily="34" charset="0"/>
                <a:cs typeface="Calibri" panose="020F0502020204030204" pitchFamily="34" charset="0"/>
              </a:rPr>
              <a:t>.</a:t>
            </a:r>
            <a:endParaRPr lang="en-NL" sz="1200" i="1" dirty="0">
              <a:solidFill>
                <a:schemeClr val="bg1"/>
              </a:solidFill>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468A1FA8-3C2E-30E3-1DA9-5BC4A52F2FF1}"/>
              </a:ext>
            </a:extLst>
          </p:cNvPr>
          <p:cNvGrpSpPr/>
          <p:nvPr/>
        </p:nvGrpSpPr>
        <p:grpSpPr>
          <a:xfrm>
            <a:off x="0" y="104502"/>
            <a:ext cx="12192000" cy="850919"/>
            <a:chOff x="-5422054" y="686523"/>
            <a:chExt cx="17610667" cy="1229106"/>
          </a:xfrm>
        </p:grpSpPr>
        <p:sp>
          <p:nvSpPr>
            <p:cNvPr id="7" name="Rectangle 6">
              <a:extLst>
                <a:ext uri="{FF2B5EF4-FFF2-40B4-BE49-F238E27FC236}">
                  <a16:creationId xmlns:a16="http://schemas.microsoft.com/office/drawing/2014/main" id="{200E500C-14C0-EA3E-B7B5-B8E65F7141FD}"/>
                </a:ext>
              </a:extLst>
            </p:cNvPr>
            <p:cNvSpPr/>
            <p:nvPr/>
          </p:nvSpPr>
          <p:spPr>
            <a:xfrm>
              <a:off x="-5422054" y="686523"/>
              <a:ext cx="17610667" cy="122910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426" tIns="45426" rIns="45426" bIns="45426" numCol="1" spcCol="38100" rtlCol="0" anchor="ctr">
              <a:spAutoFit/>
            </a:bodyPr>
            <a:lstStyle/>
            <a:p>
              <a:pPr algn="ctr" defTabSz="1856296" hangingPunct="0"/>
              <a:endParaRPr lang="en-NL" sz="7061">
                <a:solidFill>
                  <a:srgbClr val="FFFFFF"/>
                </a:solidFill>
                <a:latin typeface="Helvetica Light"/>
                <a:ea typeface="Helvetica Light"/>
                <a:cs typeface="Helvetica Light"/>
                <a:sym typeface="Helvetica Light"/>
              </a:endParaRPr>
            </a:p>
          </p:txBody>
        </p:sp>
        <p:pic>
          <p:nvPicPr>
            <p:cNvPr id="6" name="Picture 5" descr="A picture containing text&#10;&#10;Description automatically generated">
              <a:extLst>
                <a:ext uri="{FF2B5EF4-FFF2-40B4-BE49-F238E27FC236}">
                  <a16:creationId xmlns:a16="http://schemas.microsoft.com/office/drawing/2014/main" id="{1BA17FCB-5E73-8A4C-5001-A3391228341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892939" y="940978"/>
              <a:ext cx="2980681" cy="649768"/>
            </a:xfrm>
            <a:prstGeom prst="rect">
              <a:avLst/>
            </a:prstGeom>
          </p:spPr>
        </p:pic>
      </p:grpSp>
    </p:spTree>
    <p:extLst>
      <p:ext uri="{BB962C8B-B14F-4D97-AF65-F5344CB8AC3E}">
        <p14:creationId xmlns:p14="http://schemas.microsoft.com/office/powerpoint/2010/main" val="353056270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Graphical user interface&#10;&#10;Description automatically generated">
            <a:extLst>
              <a:ext uri="{FF2B5EF4-FFF2-40B4-BE49-F238E27FC236}">
                <a16:creationId xmlns:a16="http://schemas.microsoft.com/office/drawing/2014/main" id="{7572045A-986D-12B1-0C13-F17D520259F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12279" b="12279"/>
          <a:stretch>
            <a:fillRect/>
          </a:stretch>
        </p:blipFill>
        <p:spPr/>
      </p:pic>
      <p:sp>
        <p:nvSpPr>
          <p:cNvPr id="4" name="Text Placeholder 3">
            <a:extLst>
              <a:ext uri="{FF2B5EF4-FFF2-40B4-BE49-F238E27FC236}">
                <a16:creationId xmlns:a16="http://schemas.microsoft.com/office/drawing/2014/main" id="{6D2D01F4-BBDE-FF2F-947B-5B7933AB1BD1}"/>
              </a:ext>
            </a:extLst>
          </p:cNvPr>
          <p:cNvSpPr>
            <a:spLocks noGrp="1"/>
          </p:cNvSpPr>
          <p:nvPr>
            <p:ph type="body" sz="quarter" idx="13"/>
          </p:nvPr>
        </p:nvSpPr>
        <p:spPr>
          <a:xfrm>
            <a:off x="726815" y="534180"/>
            <a:ext cx="5228693" cy="1149765"/>
          </a:xfrm>
        </p:spPr>
        <p:txBody>
          <a:bodyPr>
            <a:normAutofit lnSpcReduction="10000"/>
          </a:bodyPr>
          <a:lstStyle/>
          <a:p>
            <a:pPr algn="ctr"/>
            <a:r>
              <a:rPr lang="en-IE" sz="2800" dirty="0"/>
              <a:t>Digitale technologie voegt bedrijfswaarde toe en </a:t>
            </a:r>
            <a:r>
              <a:rPr lang="en-IE" sz="2800" dirty="0" err="1"/>
              <a:t>ondersteunt</a:t>
            </a:r>
            <a:r>
              <a:rPr lang="en-IE" sz="2800" dirty="0"/>
              <a:t> CSR-</a:t>
            </a:r>
            <a:r>
              <a:rPr lang="en-IE" sz="2800" dirty="0" err="1"/>
              <a:t>praktijken</a:t>
            </a:r>
            <a:endParaRPr lang="en-IE" sz="2800" dirty="0"/>
          </a:p>
        </p:txBody>
      </p:sp>
      <p:sp>
        <p:nvSpPr>
          <p:cNvPr id="5" name="Text Placeholder 4">
            <a:extLst>
              <a:ext uri="{FF2B5EF4-FFF2-40B4-BE49-F238E27FC236}">
                <a16:creationId xmlns:a16="http://schemas.microsoft.com/office/drawing/2014/main" id="{565D0196-DCD7-7DF8-6D6B-FA241FE35331}"/>
              </a:ext>
            </a:extLst>
          </p:cNvPr>
          <p:cNvSpPr>
            <a:spLocks noGrp="1"/>
          </p:cNvSpPr>
          <p:nvPr>
            <p:ph type="body" sz="quarter" idx="14"/>
          </p:nvPr>
        </p:nvSpPr>
        <p:spPr>
          <a:xfrm>
            <a:off x="726087" y="1595761"/>
            <a:ext cx="5484589" cy="4976489"/>
          </a:xfrm>
        </p:spPr>
        <p:txBody>
          <a:bodyPr/>
          <a:lstStyle/>
          <a:p>
            <a:pPr algn="l"/>
            <a:r>
              <a:rPr lang="en-GB" sz="2000" b="0" i="0" dirty="0">
                <a:effectLst/>
              </a:rPr>
              <a:t>Nieuwe technologieën hebben de afgelopen jaren een grote invloed gehad op de sociale, economische en bedrijfssfeer. Dit heeft geleid tot een drastische verschuiving in het zakelijke landschap, waardoor veel bedrijven </a:t>
            </a:r>
            <a:r>
              <a:rPr lang="en-GB" sz="2000" b="1" i="0" dirty="0">
                <a:effectLst/>
              </a:rPr>
              <a:t>digitale transformatiestrategieën </a:t>
            </a:r>
            <a:r>
              <a:rPr lang="en-GB" sz="2000" b="0" i="0" dirty="0">
                <a:effectLst/>
              </a:rPr>
              <a:t>in hun kortetermijndoelen hebben geïntegreerd. </a:t>
            </a:r>
          </a:p>
          <a:p>
            <a:pPr algn="l"/>
            <a:endParaRPr lang="en-GB" sz="2000" b="0" i="0" dirty="0">
              <a:effectLst/>
            </a:endParaRPr>
          </a:p>
          <a:p>
            <a:pPr algn="l"/>
            <a:r>
              <a:rPr lang="en-GB" sz="2000" b="1" i="0" dirty="0">
                <a:effectLst/>
              </a:rPr>
              <a:t>Maatschappelijk verantwoord ondernemen </a:t>
            </a:r>
            <a:r>
              <a:rPr lang="en-GB" sz="2000" b="0" i="0" dirty="0">
                <a:effectLst/>
              </a:rPr>
              <a:t>is een van de gebieden waarop digitalisering bedrijven vooruit heeft geholpen. Het implementeren van nieuwe technologieën voegt bedrijfswaarde toe, ondersteunt </a:t>
            </a:r>
            <a:r>
              <a:rPr lang="en-GB" sz="2000" b="0" i="0" dirty="0" err="1">
                <a:effectLst/>
              </a:rPr>
              <a:t>goede</a:t>
            </a:r>
            <a:r>
              <a:rPr lang="en-GB" sz="2000" b="0" i="0" dirty="0">
                <a:effectLst/>
              </a:rPr>
              <a:t> CSR-</a:t>
            </a:r>
            <a:r>
              <a:rPr lang="en-GB" sz="2000" b="0" i="0" dirty="0" err="1">
                <a:effectLst/>
              </a:rPr>
              <a:t>praktijken</a:t>
            </a:r>
            <a:r>
              <a:rPr lang="en-GB" sz="2000" b="0" i="0" dirty="0">
                <a:effectLst/>
              </a:rPr>
              <a:t> en bevordert een milieuvriendelijkere visie.   </a:t>
            </a:r>
          </a:p>
          <a:p>
            <a:endParaRPr lang="en-IE" sz="2000" dirty="0"/>
          </a:p>
        </p:txBody>
      </p:sp>
    </p:spTree>
    <p:extLst>
      <p:ext uri="{BB962C8B-B14F-4D97-AF65-F5344CB8AC3E}">
        <p14:creationId xmlns:p14="http://schemas.microsoft.com/office/powerpoint/2010/main" val="2507643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Two people sitting at a table with a computer&#10;&#10;Description automatically generated with medium confidence">
            <a:extLst>
              <a:ext uri="{FF2B5EF4-FFF2-40B4-BE49-F238E27FC236}">
                <a16:creationId xmlns:a16="http://schemas.microsoft.com/office/drawing/2014/main" id="{53902EA7-3CF2-99AA-C879-D758F7988BF2}"/>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l="3532" r="3532"/>
          <a:stretch>
            <a:fillRect/>
          </a:stretch>
        </p:blipFill>
        <p:spPr>
          <a:xfrm>
            <a:off x="7505324" y="42069"/>
            <a:ext cx="4480302" cy="6773862"/>
          </a:xfrm>
        </p:spPr>
      </p:pic>
      <p:sp>
        <p:nvSpPr>
          <p:cNvPr id="5" name="Text Placeholder 4">
            <a:extLst>
              <a:ext uri="{FF2B5EF4-FFF2-40B4-BE49-F238E27FC236}">
                <a16:creationId xmlns:a16="http://schemas.microsoft.com/office/drawing/2014/main" id="{86294CF3-4BFE-3E98-322B-9EB0EC8F494E}"/>
              </a:ext>
            </a:extLst>
          </p:cNvPr>
          <p:cNvSpPr>
            <a:spLocks noGrp="1"/>
          </p:cNvSpPr>
          <p:nvPr>
            <p:ph type="body" sz="quarter" idx="13"/>
          </p:nvPr>
        </p:nvSpPr>
        <p:spPr>
          <a:xfrm>
            <a:off x="812720" y="587520"/>
            <a:ext cx="6520187" cy="1206951"/>
          </a:xfrm>
        </p:spPr>
        <p:txBody>
          <a:bodyPr>
            <a:normAutofit/>
          </a:bodyPr>
          <a:lstStyle/>
          <a:p>
            <a:pPr algn="ctr">
              <a:lnSpc>
                <a:spcPct val="100000"/>
              </a:lnSpc>
              <a:spcBef>
                <a:spcPts val="0"/>
              </a:spcBef>
            </a:pPr>
            <a:r>
              <a:rPr lang="en-IE" sz="3200" dirty="0">
                <a:solidFill>
                  <a:srgbClr val="CC6A62"/>
                </a:solidFill>
              </a:rPr>
              <a:t>Waarom kmo's digitale technologieën nodig hebben </a:t>
            </a:r>
          </a:p>
        </p:txBody>
      </p:sp>
      <p:sp>
        <p:nvSpPr>
          <p:cNvPr id="6" name="Text Placeholder 5">
            <a:extLst>
              <a:ext uri="{FF2B5EF4-FFF2-40B4-BE49-F238E27FC236}">
                <a16:creationId xmlns:a16="http://schemas.microsoft.com/office/drawing/2014/main" id="{4AD2F14E-A5A1-4091-95EC-23A1B9C94AC5}"/>
              </a:ext>
            </a:extLst>
          </p:cNvPr>
          <p:cNvSpPr>
            <a:spLocks noGrp="1"/>
          </p:cNvSpPr>
          <p:nvPr>
            <p:ph type="body" sz="quarter" idx="14"/>
          </p:nvPr>
        </p:nvSpPr>
        <p:spPr>
          <a:xfrm>
            <a:off x="437104" y="1190996"/>
            <a:ext cx="6975373" cy="5540360"/>
          </a:xfrm>
          <a:noFill/>
        </p:spPr>
        <p:txBody>
          <a:bodyPr/>
          <a:lstStyle/>
          <a:p>
            <a:pPr algn="l"/>
            <a:r>
              <a:rPr lang="en-GB" sz="2000" b="0" i="0" dirty="0">
                <a:solidFill>
                  <a:srgbClr val="2C3340"/>
                </a:solidFill>
                <a:effectLst/>
              </a:rPr>
              <a:t>Nieuwe opkomende technologieën en hun snelle uitbreiding in de huidige maatschappij en ons dagelijks leven betekenen dat bedrijven zich hebben moeten aanpassen aan het huidige scenario </a:t>
            </a:r>
            <a:r>
              <a:rPr lang="en-GB" sz="2000" b="1" i="0" dirty="0">
                <a:solidFill>
                  <a:srgbClr val="CC6A62"/>
                </a:solidFill>
                <a:effectLst/>
              </a:rPr>
              <a:t>om aan de behoeften en verwachtingen te voldoen - </a:t>
            </a:r>
            <a:r>
              <a:rPr lang="en-GB" sz="2000" b="0" i="0" dirty="0">
                <a:solidFill>
                  <a:srgbClr val="2C3340"/>
                </a:solidFill>
                <a:effectLst/>
              </a:rPr>
              <a:t>vooral na de uitdagingen van de pandemie. Als gevolg hiervan </a:t>
            </a:r>
            <a:r>
              <a:rPr lang="en-GB" sz="2000" b="0" dirty="0">
                <a:solidFill>
                  <a:srgbClr val="2C3340"/>
                </a:solidFill>
                <a:effectLst/>
              </a:rPr>
              <a:t>zijn bedrijven nu aan het onderzoeken hoe digitale technologieën </a:t>
            </a:r>
            <a:r>
              <a:rPr lang="en-GB" sz="2000" b="1" dirty="0">
                <a:solidFill>
                  <a:srgbClr val="CC6A62"/>
                </a:solidFill>
                <a:effectLst/>
              </a:rPr>
              <a:t>hun bedrijf ten goede </a:t>
            </a:r>
            <a:r>
              <a:rPr lang="en-GB" sz="2000" b="0" dirty="0">
                <a:solidFill>
                  <a:srgbClr val="2C3340"/>
                </a:solidFill>
                <a:effectLst/>
              </a:rPr>
              <a:t>kunnen </a:t>
            </a:r>
            <a:r>
              <a:rPr lang="en-GB" sz="2000" b="1" dirty="0">
                <a:solidFill>
                  <a:srgbClr val="CC6A62"/>
                </a:solidFill>
                <a:effectLst/>
              </a:rPr>
              <a:t>komen door ze efficiënter en productiever te maken </a:t>
            </a:r>
            <a:r>
              <a:rPr lang="en-GB" sz="2000" b="0" dirty="0">
                <a:solidFill>
                  <a:srgbClr val="2C3340"/>
                </a:solidFill>
                <a:effectLst/>
              </a:rPr>
              <a:t>en in sommige gevallen </a:t>
            </a:r>
            <a:r>
              <a:rPr lang="en-GB" sz="2000" b="1" dirty="0">
                <a:solidFill>
                  <a:srgbClr val="CC6A62"/>
                </a:solidFill>
                <a:effectLst/>
              </a:rPr>
              <a:t>traditionele processen </a:t>
            </a:r>
            <a:r>
              <a:rPr lang="en-GB" sz="2000" dirty="0">
                <a:solidFill>
                  <a:srgbClr val="2C3340"/>
                </a:solidFill>
              </a:rPr>
              <a:t>die niet meer werken te </a:t>
            </a:r>
            <a:r>
              <a:rPr lang="en-GB" sz="2000" b="1" dirty="0">
                <a:solidFill>
                  <a:srgbClr val="CC6A62"/>
                </a:solidFill>
                <a:effectLst/>
              </a:rPr>
              <a:t>vervangen </a:t>
            </a:r>
            <a:r>
              <a:rPr lang="en-GB" sz="2000" dirty="0">
                <a:solidFill>
                  <a:srgbClr val="2C3340"/>
                </a:solidFill>
              </a:rPr>
              <a:t>door digitale activiteiten.      </a:t>
            </a:r>
          </a:p>
          <a:p>
            <a:pPr algn="l"/>
            <a:r>
              <a:rPr lang="en-GB" sz="2000" b="0" i="0" dirty="0">
                <a:solidFill>
                  <a:srgbClr val="2C3340"/>
                </a:solidFill>
                <a:effectLst/>
              </a:rPr>
              <a:t>Het is geen gemakkelijke taak voor bedrijven, maar </a:t>
            </a:r>
            <a:r>
              <a:rPr lang="en-GB" sz="2000" b="1" dirty="0">
                <a:solidFill>
                  <a:srgbClr val="CC6A62"/>
                </a:solidFill>
              </a:rPr>
              <a:t>de huidige concurrerende markt vereist het wel</a:t>
            </a:r>
            <a:r>
              <a:rPr lang="en-GB" sz="2000" b="0" i="0" dirty="0">
                <a:solidFill>
                  <a:srgbClr val="2C3340"/>
                </a:solidFill>
                <a:effectLst/>
              </a:rPr>
              <a:t>. Bedrijven </a:t>
            </a:r>
            <a:r>
              <a:rPr lang="en-GB" sz="2000" dirty="0">
                <a:solidFill>
                  <a:srgbClr val="2C3340"/>
                </a:solidFill>
              </a:rPr>
              <a:t>hebben digitale technologieën nodig om </a:t>
            </a:r>
            <a:r>
              <a:rPr lang="en-GB" sz="2000" b="1" dirty="0">
                <a:solidFill>
                  <a:srgbClr val="CC6A62"/>
                </a:solidFill>
              </a:rPr>
              <a:t>up-to-date, op maat gemaakte oplossingen te kunnen </a:t>
            </a:r>
            <a:r>
              <a:rPr lang="en-GB" sz="2000" b="0" i="0" dirty="0">
                <a:solidFill>
                  <a:srgbClr val="2C3340"/>
                </a:solidFill>
                <a:effectLst/>
              </a:rPr>
              <a:t>bieden die voldoen aan de behoeften van klanten en klanten om hun klantenbestand te behouden en relevant te blijven. Deze module behandelt hoe dit kan worden gedaan met betrekking tot het megathema CSR.</a:t>
            </a:r>
          </a:p>
          <a:p>
            <a:pPr algn="l"/>
            <a:r>
              <a:rPr lang="en-GB" sz="2000" b="0" dirty="0">
                <a:solidFill>
                  <a:srgbClr val="2C3340"/>
                </a:solidFill>
                <a:effectLst/>
              </a:rPr>
              <a:t> </a:t>
            </a:r>
          </a:p>
          <a:p>
            <a:pPr algn="ctr"/>
            <a:endParaRPr lang="en-IE" sz="2000" dirty="0"/>
          </a:p>
        </p:txBody>
      </p:sp>
    </p:spTree>
    <p:extLst>
      <p:ext uri="{BB962C8B-B14F-4D97-AF65-F5344CB8AC3E}">
        <p14:creationId xmlns:p14="http://schemas.microsoft.com/office/powerpoint/2010/main" val="3079183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0821921-78FF-1124-8AEF-2B0B5CC7F262}"/>
              </a:ext>
            </a:extLst>
          </p:cNvPr>
          <p:cNvSpPr/>
          <p:nvPr/>
        </p:nvSpPr>
        <p:spPr>
          <a:xfrm>
            <a:off x="0" y="4128380"/>
            <a:ext cx="6727318" cy="2729620"/>
          </a:xfrm>
          <a:prstGeom prst="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Text Placeholder 4">
            <a:extLst>
              <a:ext uri="{FF2B5EF4-FFF2-40B4-BE49-F238E27FC236}">
                <a16:creationId xmlns:a16="http://schemas.microsoft.com/office/drawing/2014/main" id="{86294CF3-4BFE-3E98-322B-9EB0EC8F494E}"/>
              </a:ext>
            </a:extLst>
          </p:cNvPr>
          <p:cNvSpPr>
            <a:spLocks noGrp="1"/>
          </p:cNvSpPr>
          <p:nvPr>
            <p:ph type="body" sz="quarter" idx="13"/>
          </p:nvPr>
        </p:nvSpPr>
        <p:spPr>
          <a:xfrm>
            <a:off x="790783" y="342518"/>
            <a:ext cx="5936535" cy="1206951"/>
          </a:xfrm>
        </p:spPr>
        <p:txBody>
          <a:bodyPr>
            <a:normAutofit/>
          </a:bodyPr>
          <a:lstStyle/>
          <a:p>
            <a:pPr algn="ctr">
              <a:lnSpc>
                <a:spcPct val="110000"/>
              </a:lnSpc>
              <a:spcBef>
                <a:spcPts val="0"/>
              </a:spcBef>
            </a:pPr>
            <a:r>
              <a:rPr lang="en-IE" sz="3200" dirty="0">
                <a:solidFill>
                  <a:srgbClr val="CC6A62"/>
                </a:solidFill>
              </a:rPr>
              <a:t>Wat is digitale transformatie</a:t>
            </a:r>
          </a:p>
        </p:txBody>
      </p:sp>
      <p:sp>
        <p:nvSpPr>
          <p:cNvPr id="6" name="Text Placeholder 5">
            <a:extLst>
              <a:ext uri="{FF2B5EF4-FFF2-40B4-BE49-F238E27FC236}">
                <a16:creationId xmlns:a16="http://schemas.microsoft.com/office/drawing/2014/main" id="{4AD2F14E-A5A1-4091-95EC-23A1B9C94AC5}"/>
              </a:ext>
            </a:extLst>
          </p:cNvPr>
          <p:cNvSpPr>
            <a:spLocks noGrp="1"/>
          </p:cNvSpPr>
          <p:nvPr>
            <p:ph type="body" sz="quarter" idx="14"/>
          </p:nvPr>
        </p:nvSpPr>
        <p:spPr>
          <a:xfrm>
            <a:off x="437105" y="1298933"/>
            <a:ext cx="6021925" cy="3079983"/>
          </a:xfrm>
        </p:spPr>
        <p:txBody>
          <a:bodyPr/>
          <a:lstStyle/>
          <a:p>
            <a:pPr algn="ctr"/>
            <a:r>
              <a:rPr lang="en-GB" sz="2000" b="1" i="0" dirty="0">
                <a:solidFill>
                  <a:srgbClr val="CC6A62"/>
                </a:solidFill>
                <a:effectLst/>
              </a:rPr>
              <a:t>Digitale transformatie </a:t>
            </a:r>
            <a:r>
              <a:rPr lang="en-GB" sz="2000" b="0" i="0" dirty="0">
                <a:solidFill>
                  <a:srgbClr val="2C3340"/>
                </a:solidFill>
                <a:effectLst/>
              </a:rPr>
              <a:t>is een manier van werken waarbij digitale technologie wordt </a:t>
            </a:r>
            <a:r>
              <a:rPr lang="en-GB" sz="2000" b="1" i="0" dirty="0">
                <a:solidFill>
                  <a:srgbClr val="2C3340"/>
                </a:solidFill>
                <a:effectLst/>
              </a:rPr>
              <a:t>toegepast op verschillende bedrijfsprocessen </a:t>
            </a:r>
            <a:r>
              <a:rPr lang="en-GB" sz="2000" b="0" i="0" dirty="0">
                <a:solidFill>
                  <a:srgbClr val="2C3340"/>
                </a:solidFill>
                <a:effectLst/>
              </a:rPr>
              <a:t>in een poging om </a:t>
            </a:r>
            <a:r>
              <a:rPr lang="en-GB" sz="2000" b="1" i="0" dirty="0">
                <a:solidFill>
                  <a:srgbClr val="2C3340"/>
                </a:solidFill>
                <a:effectLst/>
              </a:rPr>
              <a:t>de efficiëntie te verbeteren, waarde te leveren, de bedrijfscultuur te verbeteren en de activiteiten te stroomlijnen. </a:t>
            </a:r>
          </a:p>
          <a:p>
            <a:pPr algn="ctr"/>
            <a:r>
              <a:rPr lang="en-GB" sz="2000" b="0" i="0" u="none" strike="noStrike" dirty="0">
                <a:solidFill>
                  <a:srgbClr val="027354"/>
                </a:solidFill>
                <a:effectLst/>
              </a:rPr>
              <a:t>"Digitale transformatie gaat over het digitale veranderingsproces op basis van nieuwe waardeproposities." </a:t>
            </a:r>
          </a:p>
          <a:p>
            <a:pPr algn="ctr"/>
            <a:endParaRPr lang="en-GB" sz="1400" b="0" i="0" u="none" strike="noStrike" dirty="0">
              <a:solidFill>
                <a:srgbClr val="027354"/>
              </a:solidFill>
              <a:effectLst/>
            </a:endParaRPr>
          </a:p>
          <a:p>
            <a:pPr algn="ctr"/>
            <a:endParaRPr lang="en-GB" sz="1400" dirty="0">
              <a:solidFill>
                <a:srgbClr val="027354"/>
              </a:solidFill>
            </a:endParaRPr>
          </a:p>
          <a:p>
            <a:pPr algn="ctr"/>
            <a:endParaRPr lang="en-GB" sz="1400" b="0" i="0" u="none" strike="noStrike" dirty="0">
              <a:solidFill>
                <a:srgbClr val="027354"/>
              </a:solidFill>
              <a:effectLst/>
            </a:endParaRPr>
          </a:p>
          <a:p>
            <a:pPr algn="ctr"/>
            <a:r>
              <a:rPr lang="en-GB" sz="2000" b="0" i="0" dirty="0">
                <a:effectLst/>
              </a:rPr>
              <a:t>Het is de bedoeling dat we </a:t>
            </a:r>
            <a:r>
              <a:rPr lang="en-GB" sz="2000" b="0" dirty="0">
                <a:effectLst/>
              </a:rPr>
              <a:t>"informatie digitaliseren, processen en rollen digitaliseren voor uitgebreide platformgebaseerde bedrijfsactiviteiten, en </a:t>
            </a:r>
            <a:r>
              <a:rPr lang="en-GB" sz="2000" b="1" u="none" strike="noStrike" dirty="0">
                <a:effectLst/>
              </a:rPr>
              <a:t>het bedrijf digitaal transformeren </a:t>
            </a:r>
            <a:r>
              <a:rPr lang="en-GB" sz="2000" b="0" dirty="0">
                <a:effectLst/>
              </a:rPr>
              <a:t>door het bevorderen van een </a:t>
            </a:r>
            <a:r>
              <a:rPr lang="en-GB" sz="2000" b="1" dirty="0">
                <a:effectLst/>
              </a:rPr>
              <a:t>digitale strategie, klantgerichte en waardegerichte digitale bedrijfsmodellen en architectuurgedreven digitale verandering</a:t>
            </a:r>
            <a:r>
              <a:rPr lang="en-GB" sz="2000" b="0" dirty="0">
                <a:effectLst/>
              </a:rPr>
              <a:t>"</a:t>
            </a:r>
            <a:r>
              <a:rPr lang="en-GB" sz="2000" b="1" dirty="0">
                <a:effectLst/>
              </a:rPr>
              <a:t>.</a:t>
            </a:r>
          </a:p>
          <a:p>
            <a:pPr algn="ctr"/>
            <a:endParaRPr lang="en-IE" sz="2000" dirty="0"/>
          </a:p>
        </p:txBody>
      </p:sp>
      <p:pic>
        <p:nvPicPr>
          <p:cNvPr id="11" name="Picture Placeholder 10" descr="A picture containing text&#10;&#10;Description automatically generated">
            <a:extLst>
              <a:ext uri="{FF2B5EF4-FFF2-40B4-BE49-F238E27FC236}">
                <a16:creationId xmlns:a16="http://schemas.microsoft.com/office/drawing/2014/main" id="{2DC231F8-502B-0483-0FB4-81FA2B73D366}"/>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10157" b="10157"/>
          <a:stretch>
            <a:fillRect/>
          </a:stretch>
        </p:blipFill>
        <p:spPr>
          <a:xfrm>
            <a:off x="7079033" y="4864"/>
            <a:ext cx="5112967" cy="6111705"/>
          </a:xfrm>
        </p:spPr>
      </p:pic>
    </p:spTree>
    <p:extLst>
      <p:ext uri="{BB962C8B-B14F-4D97-AF65-F5344CB8AC3E}">
        <p14:creationId xmlns:p14="http://schemas.microsoft.com/office/powerpoint/2010/main" val="5061182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F7F34089BD2A43B0ECCBE96E4BFEAF" ma:contentTypeVersion="17" ma:contentTypeDescription="Create a new document." ma:contentTypeScope="" ma:versionID="cb09c23c7b4860522ed4aa51768b9493">
  <xsd:schema xmlns:xsd="http://www.w3.org/2001/XMLSchema" xmlns:xs="http://www.w3.org/2001/XMLSchema" xmlns:p="http://schemas.microsoft.com/office/2006/metadata/properties" xmlns:ns2="6ffe6071-8b7f-46a5-b620-7d57f59482e1" xmlns:ns3="ad9a41ad-6c46-435a-bcc8-6dac80797802" targetNamespace="http://schemas.microsoft.com/office/2006/metadata/properties" ma:root="true" ma:fieldsID="79d580db1478ac67fcb3cbe9b2ad8aa7" ns2:_="" ns3:_="">
    <xsd:import namespace="6ffe6071-8b7f-46a5-b620-7d57f59482e1"/>
    <xsd:import namespace="ad9a41ad-6c46-435a-bcc8-6dac807978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fe6071-8b7f-46a5-b620-7d57f59482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f8b9eae-cd2e-4722-8295-e5bedc66137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9a41ad-6c46-435a-bcc8-6dac8079780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40d1463-c340-42d6-9084-8952d0938603}" ma:internalName="TaxCatchAll" ma:showField="CatchAllData" ma:web="ad9a41ad-6c46-435a-bcc8-6dac807978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ffe6071-8b7f-46a5-b620-7d57f59482e1">
      <Terms xmlns="http://schemas.microsoft.com/office/infopath/2007/PartnerControls"/>
    </lcf76f155ced4ddcb4097134ff3c332f>
    <TaxCatchAll xmlns="ad9a41ad-6c46-435a-bcc8-6dac80797802" xsi:nil="true"/>
  </documentManagement>
</p:properties>
</file>

<file path=customXml/itemProps1.xml><?xml version="1.0" encoding="utf-8"?>
<ds:datastoreItem xmlns:ds="http://schemas.openxmlformats.org/officeDocument/2006/customXml" ds:itemID="{A359F6F6-213E-4712-AADC-DC7802AC09C4}"/>
</file>

<file path=customXml/itemProps2.xml><?xml version="1.0" encoding="utf-8"?>
<ds:datastoreItem xmlns:ds="http://schemas.openxmlformats.org/officeDocument/2006/customXml" ds:itemID="{83B82D98-CB35-427C-8AFD-E5F32AC00DFD}">
  <ds:schemaRefs>
    <ds:schemaRef ds:uri="http://schemas.microsoft.com/sharepoint/v3/contenttype/forms"/>
  </ds:schemaRefs>
</ds:datastoreItem>
</file>

<file path=customXml/itemProps3.xml><?xml version="1.0" encoding="utf-8"?>
<ds:datastoreItem xmlns:ds="http://schemas.openxmlformats.org/officeDocument/2006/customXml" ds:itemID="{56F3F727-02D0-465D-AE09-9369094390EE}"/>
</file>

<file path=docProps/app.xml><?xml version="1.0" encoding="utf-8"?>
<Properties xmlns="http://schemas.openxmlformats.org/officeDocument/2006/extended-properties" xmlns:vt="http://schemas.openxmlformats.org/officeDocument/2006/docPropsVTypes">
  <TotalTime>0</TotalTime>
  <Words>7833</Words>
  <Application>Microsoft Office PowerPoint</Application>
  <PresentationFormat>Widescreen</PresentationFormat>
  <Paragraphs>277</Paragraphs>
  <Slides>60</Slides>
  <Notes>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60</vt:i4>
      </vt:variant>
    </vt:vector>
  </HeadingPairs>
  <TitlesOfParts>
    <vt:vector size="75" baseType="lpstr">
      <vt:lpstr>Aharoni</vt:lpstr>
      <vt:lpstr>Arial</vt:lpstr>
      <vt:lpstr>Calibri</vt:lpstr>
      <vt:lpstr>Calibri Light</vt:lpstr>
      <vt:lpstr>Eudoxussans</vt:lpstr>
      <vt:lpstr>FS Albert</vt:lpstr>
      <vt:lpstr>Helvetica Light</vt:lpstr>
      <vt:lpstr>Montserrat Light</vt:lpstr>
      <vt:lpstr>Quattrocento Sans</vt:lpstr>
      <vt:lpstr>Relative</vt:lpstr>
      <vt:lpstr>source-serif-pro</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docId:4DD0119F8F079282437C1696A79EC941</cp:keywords>
  <cp:lastModifiedBy>Fleur Schellekens</cp:lastModifiedBy>
  <cp:revision>460</cp:revision>
  <dcterms:created xsi:type="dcterms:W3CDTF">2019-11-20T14:08:21Z</dcterms:created>
  <dcterms:modified xsi:type="dcterms:W3CDTF">2023-08-10T14:29:15Z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0x01010066F7F34089BD2A43B0ECCBE96E4BFEAF</vt:lpwstr>
  </property>
</Properties>
</file>